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B8985-36A3-7D74-53C5-3A196516D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7C8B9-527D-E633-BF40-8ACD89401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C9A20-803A-DEC2-1AB7-FB609A32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09112-3517-9296-BE66-FAA9F5E4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61C1-721F-DC8D-0CB1-4D952DC0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15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9B3C-C955-9F0E-17A5-0EE537C37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455CA-C5E1-9E8B-1957-C88D33CAE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770FE-00BC-B2DB-665A-6D2B49155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6D49C-9312-3749-92B5-7ED2E5D32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FE2FD-1A42-6A9E-9B20-078C1174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0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08D42-6755-5227-BF4B-2E8CA4BB19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717985-5A0E-76B6-F01B-018D66639D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CAAE-E3CC-5BEF-899E-8E38C64E6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B4C7B-8718-4185-22D7-8EDEFE2F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FECC5-46FD-8A7C-4126-76745BBC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54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A967-D386-2BDB-87F3-560E38F3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CD56E-0488-D3EF-5929-DD28167CC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7A2E6-0A9D-E235-9186-DD652E92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95AC2-BEAA-1504-CD55-267D04C2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25AA-DCE6-3A5B-3918-3E03555D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00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8CBA-9C8A-B5F8-EE24-4667CC91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71E28-78F5-22DC-7055-F1AA3602A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C96B-1A02-1F51-5073-1540F2278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FFEB-B123-7166-19D5-B9241D0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E2BFF-353A-091C-9B49-E1E0A1A0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D8C94-F180-A9E6-787F-96249482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E9E2-96BC-BC54-586E-06754A2A0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96DF4-FC8E-37E5-A3A7-77B04AA61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F1B00-0043-5FD9-E50B-1F4F553C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64992-7AAA-E2B0-046B-297D942E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93AB8-6FFC-C24B-1259-491FCEFD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9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664F-0E23-4109-A97B-6B0B9CC3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ED03B-4A82-FF8A-BFB2-805C6E83C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4B12-6F25-5265-39F3-10604984F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6518A7-96DB-CCD9-18E2-596A64350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0DCA92-DAF6-9140-7DF0-3A9147CCD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0B6239-5CC8-9511-33D3-882593E47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BA2B52-27F1-2250-CC01-E82AF206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CEB2B2-6C10-6214-1D30-96B1E46BA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035F-2443-3DAA-5F95-392809D1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0362FB-0F6A-6597-8845-B110F73B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BBA83-8A9F-EB2B-F056-D2C878BA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5E0EC-01DC-C3EB-C846-C8BC84AF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8B0BF-64C7-AF64-A70C-B2990FF5D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282FDF-48CF-D889-F68E-070A1370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EFCE9-D2BA-2161-B5BB-257AC3014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13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C7A0-D6CD-1ADB-6B9A-3656D509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1DD80-61C7-0F4E-12A4-0DBBDFFF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36CD4-42DC-E9C5-972E-2778C4576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4FDFE-4099-153B-F087-81AF9A3E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84A25-0E0D-4B93-D1C7-A6CF34E7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7D075-18BE-CD15-9BC9-2E52E9A9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8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4EADC-40AC-7FE6-FADE-6C3395D6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231CDF-B43C-0760-5BFA-8833E16ED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DACBF-9B28-271E-D16C-6D362F209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41C66-BE61-CE50-DACE-3A7C80EA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2726B-1235-8796-DA73-A59A1230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AD30E-C262-42E5-8E7C-2D8BF635A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7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EE33E-D417-478F-AEFD-A33146F1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EEC0F-2B97-76B5-317D-AC0818A56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75AE-C1D8-DEC7-A9A4-76E580AA1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1623E-127B-4E24-AC1F-4513DEDAAEEB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4B7E2-C2D4-F4EE-F294-5054F826F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13A70-E28E-41DB-74EF-CD4BE5481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A6046E-B00F-452A-9597-152B0CE0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70EA08-D5D1-5B14-79BD-A8B7A91C2EB9}"/>
              </a:ext>
            </a:extLst>
          </p:cNvPr>
          <p:cNvSpPr txBox="1"/>
          <p:nvPr/>
        </p:nvSpPr>
        <p:spPr>
          <a:xfrm>
            <a:off x="4526280" y="786384"/>
            <a:ext cx="226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pixelplanet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05F06-795E-1156-B71A-1964CF758C2F}"/>
              </a:ext>
            </a:extLst>
          </p:cNvPr>
          <p:cNvSpPr txBox="1"/>
          <p:nvPr/>
        </p:nvSpPr>
        <p:spPr>
          <a:xfrm>
            <a:off x="1527048" y="1353312"/>
            <a:ext cx="229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Molecule placement: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2A8AEC-C15F-451C-3909-76FBE47DCCE3}"/>
              </a:ext>
            </a:extLst>
          </p:cNvPr>
          <p:cNvSpPr/>
          <p:nvPr/>
        </p:nvSpPr>
        <p:spPr>
          <a:xfrm>
            <a:off x="1783080" y="3054096"/>
            <a:ext cx="841248" cy="7589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2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Heikens</dc:creator>
  <cp:lastModifiedBy>Jan Heikens</cp:lastModifiedBy>
  <cp:revision>1</cp:revision>
  <dcterms:created xsi:type="dcterms:W3CDTF">2025-06-22T16:39:14Z</dcterms:created>
  <dcterms:modified xsi:type="dcterms:W3CDTF">2025-06-22T16:39:24Z</dcterms:modified>
</cp:coreProperties>
</file>