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here" id="{D9FD14F6-0B16-49AA-96B2-1CB9224E32BD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00BB7-ABBE-422D-B859-7545CEDE1AD1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FD63C-DF69-4715-BEA9-19972F6D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78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FD63C-DF69-4715-BEA9-19972F6DA7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FE01-A204-05FF-8D71-01C74B7ED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08E7E-0A1F-BAFA-9D41-39D01D9CE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691AD-3886-A4E4-88C1-8A8CA0B6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19456-1FB0-C4F3-E570-AACFC9AC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D7B6F-600B-DE84-D7EF-4445857B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4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D2B3-FF02-49F0-B42D-C9D9D3B4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1A265-6B1F-ACC6-DA56-F79F9630B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763B7-3783-C8D3-58BE-CD9BE505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66AB2-2045-87AB-DF15-5B85A9E2C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426D-C379-48C7-A30C-69DFF738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7AC8B-20DF-8359-79B0-73CFD52D4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D2C1F-47B9-8748-73FC-7036F41A1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469CD-EA1B-D702-B2A0-378914B5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B23AA-FFF6-AF96-0414-6678DC90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BF856-B77A-FD2C-71F9-DA2B3260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5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3A3A-9DB4-DB9C-9E5F-286059DF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81F58-E221-306C-3439-05821AF28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D99C2-262C-9125-B98A-CDAC28A95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3A507-6AE7-D5FF-E099-C522D314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FDFAD-A94E-38C1-EF96-5E711676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8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497E-58CD-DD6A-3106-A5825306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14BD-9AFF-CA4C-2638-7E2D8E7FE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76CFE-4C11-89C2-4A1C-CE9719341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6254A-6A83-DCC1-FE94-E75658CD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12CC9-CF3A-60BD-12A2-42D7A526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1BA4-89DA-1F96-B56A-80A78D4F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B2E3-3AD4-40AE-3AEE-AE582FC41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1344D-B361-7CBC-EBE3-FF937E682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AB1D7-B7E2-E8BA-A0E8-01E11F41A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2C6B1-6416-BDBB-E066-EC459B99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43D22-CF84-BDF8-6A90-2494F0D5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9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CEAA-FEC0-4A35-828D-DE12A314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8A2A6-AA6E-0263-6E4B-721DB7083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7F0AD-535D-4C89-03A3-F009B7079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03CEA-8546-31FD-C9E1-9132F5964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6161D-CEE4-5DCF-4BCE-51E1D1BEE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3C409-541D-480C-E693-70D58B8D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07C95A-966C-F9F7-78B6-86DA5CD4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F5A47-0103-6234-0739-44AB7E40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9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B857-9090-2DC0-6EF5-FC8D190E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BE723-CAF0-4D20-98C5-758E087A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0165E-0EDE-EF5D-E1FD-D71F971E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AC669-5198-C08D-A3B2-A03ADBF9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2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C304E-E4E6-7A3C-A121-A06DAB4C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CB3D2-FF87-8964-70B5-4BE0D2CA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A421-B1A9-F9B9-ABE6-C0082CDD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0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0E38-9198-7BBD-F8BE-5FF28C6B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90C75-6232-755A-4756-F937D7A0C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70C3C-A7E9-787F-E7EF-F1A4D450C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E8D54-E66F-762E-06A0-15C14734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2C458-7E84-28B5-B059-1AB40832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3382A-6229-C086-B47F-10F63FC6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1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2EE3-174B-DBA6-F57A-CF5BC8A5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DBDB3-4774-AAEE-B4A4-C8D76964A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31EA2-3335-720B-3223-6E5622A4B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0199E-4AD2-0E84-8411-CCCED736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B6E04-3872-E42C-7A5E-1E2D3BDA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11880-DFB4-AD1C-7A05-E09600F3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06C50-8015-02AB-476B-A4037150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BC1CA-D3C9-242C-3AE2-F39CD9887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F1C9D-DDB2-8FC0-8D4F-52907C356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77EC8-255C-4E73-BE92-D907A410F579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B2EBF-123D-21E0-77B0-298F9CE6B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03AE6-A3F1-59AB-6102-80D5166F4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8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-hjBXzDD2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nrada.com/notes/sweep-and-prune-2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443224-39BC-6D28-8A38-1E6B1CB9C913}"/>
              </a:ext>
            </a:extLst>
          </p:cNvPr>
          <p:cNvSpPr txBox="1"/>
          <p:nvPr/>
        </p:nvSpPr>
        <p:spPr>
          <a:xfrm>
            <a:off x="2075688" y="1207008"/>
            <a:ext cx="2171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Sphere rasterization</a:t>
            </a:r>
          </a:p>
          <a:p>
            <a:r>
              <a:rPr lang="en-US" dirty="0"/>
              <a:t>Find min and max 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801081-F0E1-C18C-741E-136EC4E0CE4E}"/>
              </a:ext>
            </a:extLst>
          </p:cNvPr>
          <p:cNvSpPr/>
          <p:nvPr/>
        </p:nvSpPr>
        <p:spPr>
          <a:xfrm>
            <a:off x="6096000" y="246888"/>
            <a:ext cx="3560064" cy="34838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17DBF3-F52E-5F6F-E703-F0F97BB0171D}"/>
              </a:ext>
            </a:extLst>
          </p:cNvPr>
          <p:cNvCxnSpPr>
            <a:cxnSpLocks/>
          </p:cNvCxnSpPr>
          <p:nvPr/>
        </p:nvCxnSpPr>
        <p:spPr>
          <a:xfrm flipH="1" flipV="1">
            <a:off x="6272784" y="2752344"/>
            <a:ext cx="1673352" cy="280720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1314CB-F4C0-687A-6780-D7A53FE46D90}"/>
              </a:ext>
            </a:extLst>
          </p:cNvPr>
          <p:cNvCxnSpPr>
            <a:cxnSpLocks/>
          </p:cNvCxnSpPr>
          <p:nvPr/>
        </p:nvCxnSpPr>
        <p:spPr>
          <a:xfrm flipV="1">
            <a:off x="7946136" y="2937164"/>
            <a:ext cx="1452232" cy="262238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89FFFA-0DAF-67CF-03AA-0878951ADA92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6096000" y="1988820"/>
            <a:ext cx="1850136" cy="3570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B12D0F-A825-774A-1BE9-BA35A40AFC06}"/>
              </a:ext>
            </a:extLst>
          </p:cNvPr>
          <p:cNvCxnSpPr>
            <a:cxnSpLocks/>
            <a:endCxn id="5" idx="6"/>
          </p:cNvCxnSpPr>
          <p:nvPr/>
        </p:nvCxnSpPr>
        <p:spPr>
          <a:xfrm flipV="1">
            <a:off x="7946136" y="1988820"/>
            <a:ext cx="1709928" cy="3570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5080B4A-7804-330F-0D97-E1ECD2A485C3}"/>
              </a:ext>
            </a:extLst>
          </p:cNvPr>
          <p:cNvSpPr txBox="1"/>
          <p:nvPr/>
        </p:nvSpPr>
        <p:spPr>
          <a:xfrm>
            <a:off x="435468" y="3827319"/>
            <a:ext cx="11460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 solution:</a:t>
            </a:r>
            <a:br>
              <a:rPr lang="en-US" dirty="0"/>
            </a:br>
            <a:r>
              <a:rPr lang="en-US" dirty="0">
                <a:hlinkClick r:id="rId3"/>
              </a:rPr>
              <a:t>https://www.youtube.com/watch?v=w-hjBXzDD2c</a:t>
            </a:r>
            <a:br>
              <a:rPr lang="en-US" dirty="0"/>
            </a:br>
            <a:r>
              <a:rPr lang="en-US" dirty="0"/>
              <a:t>we know that the angle is 90 degrees, so we can just use </a:t>
            </a:r>
            <a:r>
              <a:rPr lang="en-US" dirty="0" err="1"/>
              <a:t>asin</a:t>
            </a:r>
            <a:r>
              <a:rPr lang="en-US" dirty="0"/>
              <a:t>(R (opposite) / S (diagonal)) to get the maximum angle.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3B25ECA-E399-9135-D2FF-83121C065C4C}"/>
              </a:ext>
            </a:extLst>
          </p:cNvPr>
          <p:cNvCxnSpPr>
            <a:cxnSpLocks/>
          </p:cNvCxnSpPr>
          <p:nvPr/>
        </p:nvCxnSpPr>
        <p:spPr>
          <a:xfrm flipH="1" flipV="1">
            <a:off x="7946136" y="1988820"/>
            <a:ext cx="1373355" cy="85177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DA0A7B3-6C4D-06DD-BC8D-2526A9B85521}"/>
              </a:ext>
            </a:extLst>
          </p:cNvPr>
          <p:cNvSpPr/>
          <p:nvPr/>
        </p:nvSpPr>
        <p:spPr>
          <a:xfrm rot="18176702">
            <a:off x="8308848" y="2577223"/>
            <a:ext cx="914400" cy="9144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5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F5DAED5-09C4-CCF4-D598-BE4217F15FDB}"/>
              </a:ext>
            </a:extLst>
          </p:cNvPr>
          <p:cNvSpPr/>
          <p:nvPr/>
        </p:nvSpPr>
        <p:spPr>
          <a:xfrm>
            <a:off x="7201869" y="189161"/>
            <a:ext cx="3611418" cy="35282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16C9E4-BF85-9B26-09C3-D821F16D8953}"/>
              </a:ext>
            </a:extLst>
          </p:cNvPr>
          <p:cNvCxnSpPr>
            <a:cxnSpLocks/>
          </p:cNvCxnSpPr>
          <p:nvPr/>
        </p:nvCxnSpPr>
        <p:spPr>
          <a:xfrm>
            <a:off x="2039112" y="2535321"/>
            <a:ext cx="6739128" cy="1182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29CBC1-5B45-9F1D-4FCB-CA83FB7EFE4B}"/>
              </a:ext>
            </a:extLst>
          </p:cNvPr>
          <p:cNvCxnSpPr>
            <a:stCxn id="4" idx="0"/>
          </p:cNvCxnSpPr>
          <p:nvPr/>
        </p:nvCxnSpPr>
        <p:spPr>
          <a:xfrm flipH="1">
            <a:off x="8993724" y="189161"/>
            <a:ext cx="13854" cy="16902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22C8E0E-4270-D172-8C35-A2EB84ABD348}"/>
              </a:ext>
            </a:extLst>
          </p:cNvPr>
          <p:cNvSpPr txBox="1"/>
          <p:nvPr/>
        </p:nvSpPr>
        <p:spPr>
          <a:xfrm>
            <a:off x="9291780" y="235065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C7EBAC-75C5-02F6-ECD1-5F925E3EB664}"/>
              </a:ext>
            </a:extLst>
          </p:cNvPr>
          <p:cNvSpPr txBox="1"/>
          <p:nvPr/>
        </p:nvSpPr>
        <p:spPr>
          <a:xfrm>
            <a:off x="1528617" y="25353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8C9FBF-5689-4DA2-0D19-0264039F270A}"/>
              </a:ext>
            </a:extLst>
          </p:cNvPr>
          <p:cNvCxnSpPr>
            <a:cxnSpLocks/>
          </p:cNvCxnSpPr>
          <p:nvPr/>
        </p:nvCxnSpPr>
        <p:spPr>
          <a:xfrm flipV="1">
            <a:off x="2039112" y="374904"/>
            <a:ext cx="6181344" cy="2160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23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EDD0F-722A-FCFA-4D51-EEAFB7D11D6D}"/>
              </a:ext>
            </a:extLst>
          </p:cNvPr>
          <p:cNvSpPr txBox="1"/>
          <p:nvPr/>
        </p:nvSpPr>
        <p:spPr>
          <a:xfrm>
            <a:off x="89916" y="149947"/>
            <a:ext cx="63451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if a brush is </a:t>
            </a:r>
            <a:r>
              <a:rPr lang="en-US" dirty="0" err="1"/>
              <a:t>iteratable</a:t>
            </a:r>
            <a:r>
              <a:rPr lang="en-US" dirty="0"/>
              <a:t>.</a:t>
            </a:r>
          </a:p>
          <a:p>
            <a:r>
              <a:rPr lang="en-US" dirty="0"/>
              <a:t>When operator* isn’t implemented, use </a:t>
            </a:r>
            <a:r>
              <a:rPr lang="en-US" dirty="0" err="1"/>
              <a:t>getValue</a:t>
            </a:r>
            <a:r>
              <a:rPr lang="en-US" dirty="0"/>
              <a:t>(position).</a:t>
            </a:r>
            <a:br>
              <a:rPr lang="en-US" dirty="0"/>
            </a:br>
            <a:r>
              <a:rPr lang="en-US" dirty="0" err="1"/>
              <a:t>Iteratable</a:t>
            </a:r>
            <a:r>
              <a:rPr lang="en-US" dirty="0"/>
              <a:t> brushes have a </a:t>
            </a:r>
            <a:r>
              <a:rPr lang="en-US" dirty="0" err="1"/>
              <a:t>setPosition</a:t>
            </a:r>
            <a:r>
              <a:rPr lang="en-US" dirty="0"/>
              <a:t>(pos) function, an operator++ and an operator*.</a:t>
            </a:r>
            <a:br>
              <a:rPr lang="en-US" dirty="0"/>
            </a:br>
            <a:r>
              <a:rPr lang="en-US" dirty="0"/>
              <a:t>When they don’t need a position, </a:t>
            </a:r>
            <a:r>
              <a:rPr lang="en-US" dirty="0" err="1"/>
              <a:t>setPosition</a:t>
            </a:r>
            <a:r>
              <a:rPr lang="en-US" dirty="0"/>
              <a:t> is not called.</a:t>
            </a:r>
          </a:p>
          <a:p>
            <a:r>
              <a:rPr lang="en-US" dirty="0"/>
              <a:t>We have one universal function for filling a row.</a:t>
            </a:r>
          </a:p>
          <a:p>
            <a:r>
              <a:rPr lang="en-US" dirty="0"/>
              <a:t>A brush doesn’t modify itself. Brushes are not virtual. Brushes are as efficient as possible.</a:t>
            </a:r>
            <a:br>
              <a:rPr lang="en-US" dirty="0"/>
            </a:br>
            <a:r>
              <a:rPr lang="en-US" dirty="0"/>
              <a:t>we define an operator++, operator*, </a:t>
            </a:r>
            <a:r>
              <a:rPr lang="en-US" dirty="0" err="1"/>
              <a:t>setPosition</a:t>
            </a:r>
            <a:r>
              <a:rPr lang="en-US" dirty="0"/>
              <a:t> and </a:t>
            </a:r>
            <a:r>
              <a:rPr lang="en-US" dirty="0" err="1"/>
              <a:t>getValue</a:t>
            </a:r>
            <a:r>
              <a:rPr lang="en-US" dirty="0"/>
              <a:t> function</a:t>
            </a:r>
          </a:p>
          <a:p>
            <a:r>
              <a:rPr lang="en-US" dirty="0"/>
              <a:t>for each class that doesn’t define it themselves.</a:t>
            </a:r>
          </a:p>
          <a:p>
            <a:r>
              <a:rPr lang="en-US" dirty="0" err="1"/>
              <a:t>setPosition</a:t>
            </a:r>
            <a:r>
              <a:rPr lang="en-US" dirty="0"/>
              <a:t> and operator++ will be defined in the </a:t>
            </a:r>
            <a:r>
              <a:rPr lang="en-US" dirty="0" err="1"/>
              <a:t>baseclass</a:t>
            </a:r>
            <a:r>
              <a:rPr lang="en-US" dirty="0"/>
              <a:t>, as it doesn’t require knowledge of the derived type.</a:t>
            </a:r>
          </a:p>
          <a:p>
            <a:r>
              <a:rPr lang="en-US" dirty="0" err="1"/>
              <a:t>getValue</a:t>
            </a:r>
            <a:r>
              <a:rPr lang="en-US" dirty="0"/>
              <a:t> however, should return the most derived operator *.</a:t>
            </a:r>
          </a:p>
          <a:p>
            <a:r>
              <a:rPr lang="en-US" dirty="0"/>
              <a:t>Therefore, it is a templated function and accepts a this argument.</a:t>
            </a:r>
          </a:p>
          <a:p>
            <a:r>
              <a:rPr lang="en-US" dirty="0"/>
              <a:t>Same with operator*.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E697F-878C-2807-6C4B-BB837D04A8B8}"/>
              </a:ext>
            </a:extLst>
          </p:cNvPr>
          <p:cNvSpPr/>
          <p:nvPr/>
        </p:nvSpPr>
        <p:spPr>
          <a:xfrm>
            <a:off x="6912864" y="539496"/>
            <a:ext cx="1143000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brush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5365B7-3F93-6F47-BF0F-1DCDF1984AB6}"/>
              </a:ext>
            </a:extLst>
          </p:cNvPr>
          <p:cNvSpPr/>
          <p:nvPr/>
        </p:nvSpPr>
        <p:spPr>
          <a:xfrm>
            <a:off x="7484364" y="1060704"/>
            <a:ext cx="1143000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7DD5EC-5046-6A4C-3114-5581CEFB32F4}"/>
              </a:ext>
            </a:extLst>
          </p:cNvPr>
          <p:cNvSpPr/>
          <p:nvPr/>
        </p:nvSpPr>
        <p:spPr>
          <a:xfrm>
            <a:off x="7484364" y="2591752"/>
            <a:ext cx="1143000" cy="4389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B245EA-49A7-8D1B-77FD-4D241AB81509}"/>
              </a:ext>
            </a:extLst>
          </p:cNvPr>
          <p:cNvSpPr/>
          <p:nvPr/>
        </p:nvSpPr>
        <p:spPr>
          <a:xfrm>
            <a:off x="7484364" y="3162680"/>
            <a:ext cx="1143000" cy="4389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27B904-1108-7BCA-5D47-69796B8B2DD4}"/>
              </a:ext>
            </a:extLst>
          </p:cNvPr>
          <p:cNvSpPr/>
          <p:nvPr/>
        </p:nvSpPr>
        <p:spPr>
          <a:xfrm>
            <a:off x="7484364" y="1631632"/>
            <a:ext cx="1568196" cy="4389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getValue</a:t>
            </a:r>
            <a:r>
              <a:rPr lang="en-US" dirty="0"/>
              <a:t>(pos)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B41942-7CB9-A42D-8A27-B18DB20B93B1}"/>
              </a:ext>
            </a:extLst>
          </p:cNvPr>
          <p:cNvSpPr/>
          <p:nvPr/>
        </p:nvSpPr>
        <p:spPr>
          <a:xfrm>
            <a:off x="7484364" y="2111692"/>
            <a:ext cx="1979676" cy="4389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setPosition</a:t>
            </a:r>
            <a:r>
              <a:rPr lang="en-US" dirty="0"/>
              <a:t>(pos)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C0B89-ECB8-747B-8C15-81048B439BCF}"/>
              </a:ext>
            </a:extLst>
          </p:cNvPr>
          <p:cNvSpPr txBox="1"/>
          <p:nvPr/>
        </p:nvSpPr>
        <p:spPr>
          <a:xfrm>
            <a:off x="9614916" y="2181272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-&gt;this-&gt;pos = pos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E9FEE-A68E-1775-34F3-985CB1F5CA4B}"/>
              </a:ext>
            </a:extLst>
          </p:cNvPr>
          <p:cNvSpPr txBox="1"/>
          <p:nvPr/>
        </p:nvSpPr>
        <p:spPr>
          <a:xfrm>
            <a:off x="9614915" y="2759558"/>
            <a:ext cx="178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-&gt;this-&gt;</a:t>
            </a:r>
            <a:r>
              <a:rPr lang="en-US" dirty="0" err="1"/>
              <a:t>pos.x</a:t>
            </a:r>
            <a:r>
              <a:rPr lang="en-US" dirty="0"/>
              <a:t>++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DE3E02-D408-36D3-EB11-016C0DCC5692}"/>
              </a:ext>
            </a:extLst>
          </p:cNvPr>
          <p:cNvSpPr txBox="1"/>
          <p:nvPr/>
        </p:nvSpPr>
        <p:spPr>
          <a:xfrm>
            <a:off x="9614915" y="3290980"/>
            <a:ext cx="232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-&gt;</a:t>
            </a:r>
            <a:r>
              <a:rPr lang="en-US" dirty="0" err="1"/>
              <a:t>getValue</a:t>
            </a:r>
            <a:r>
              <a:rPr lang="en-US" dirty="0"/>
              <a:t>(this-&gt;pos)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1DAB35-4F8A-B0B0-6B13-940EDD7ACD8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004304" y="2481024"/>
            <a:ext cx="480060" cy="901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9FF257-CF18-2781-636E-5A550F0C971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004304" y="1851088"/>
            <a:ext cx="480060" cy="629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9F99D9-523D-C3CC-49F2-CAFD9F901AC6}"/>
              </a:ext>
            </a:extLst>
          </p:cNvPr>
          <p:cNvSpPr txBox="1"/>
          <p:nvPr/>
        </p:nvSpPr>
        <p:spPr>
          <a:xfrm>
            <a:off x="5975604" y="1904273"/>
            <a:ext cx="1357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of those = REQUIRED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DD332F-4DC8-81EA-1DA9-C5C5ABC25786}"/>
              </a:ext>
            </a:extLst>
          </p:cNvPr>
          <p:cNvSpPr/>
          <p:nvPr/>
        </p:nvSpPr>
        <p:spPr>
          <a:xfrm>
            <a:off x="9464040" y="539496"/>
            <a:ext cx="1476754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solidBrush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D87F87-BFEC-2EF8-A592-BDE64883464F}"/>
              </a:ext>
            </a:extLst>
          </p:cNvPr>
          <p:cNvSpPr/>
          <p:nvPr/>
        </p:nvSpPr>
        <p:spPr>
          <a:xfrm>
            <a:off x="9765790" y="1591735"/>
            <a:ext cx="3063242" cy="4389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getValue</a:t>
            </a:r>
            <a:r>
              <a:rPr lang="en-US" dirty="0"/>
              <a:t>(useless argument)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6EF176-49A7-84FD-CCF1-7AD3571C0A92}"/>
              </a:ext>
            </a:extLst>
          </p:cNvPr>
          <p:cNvSpPr/>
          <p:nvPr/>
        </p:nvSpPr>
        <p:spPr>
          <a:xfrm>
            <a:off x="8055864" y="-73831"/>
            <a:ext cx="1677924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Makes it non-const!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DA1C74-82A4-145D-A71C-F1E5E111EEB6}"/>
              </a:ext>
            </a:extLst>
          </p:cNvPr>
          <p:cNvCxnSpPr>
            <a:cxnSpLocks/>
            <a:stCxn id="21" idx="2"/>
            <a:endCxn id="4" idx="0"/>
          </p:cNvCxnSpPr>
          <p:nvPr/>
        </p:nvCxnSpPr>
        <p:spPr>
          <a:xfrm flipH="1">
            <a:off x="8055864" y="840569"/>
            <a:ext cx="838962" cy="220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8BBDF3-7876-9EC8-DD24-D952F69824CE}"/>
              </a:ext>
            </a:extLst>
          </p:cNvPr>
          <p:cNvSpPr txBox="1"/>
          <p:nvPr/>
        </p:nvSpPr>
        <p:spPr>
          <a:xfrm>
            <a:off x="6654546" y="3821727"/>
            <a:ext cx="49491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Brush should not be modified</a:t>
            </a:r>
          </a:p>
          <a:p>
            <a:pPr marL="285750" indent="-285750">
              <a:buFontTx/>
              <a:buChar char="-"/>
            </a:pPr>
            <a:r>
              <a:rPr lang="en-US" dirty="0"/>
              <a:t>Brush should be able to not have a position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Anything which has </a:t>
            </a:r>
            <a:r>
              <a:rPr lang="en-US" dirty="0" err="1"/>
              <a:t>getValue</a:t>
            </a:r>
            <a:r>
              <a:rPr lang="en-US" dirty="0"/>
              <a:t>(pos) implemented is a brush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logic of a brush should be in one place. So either the brush supports iterating, or the brush just supports </a:t>
            </a:r>
            <a:r>
              <a:rPr lang="en-US" dirty="0" err="1"/>
              <a:t>getValue</a:t>
            </a:r>
            <a:r>
              <a:rPr lang="en-US" dirty="0"/>
              <a:t>(pos).</a:t>
            </a:r>
          </a:p>
          <a:p>
            <a:pPr marL="285750" indent="-285750">
              <a:buFontTx/>
              <a:buChar char="-"/>
            </a:pPr>
            <a:r>
              <a:rPr lang="en-US" dirty="0"/>
              <a:t>On each brush, we should be able to do </a:t>
            </a:r>
            <a:r>
              <a:rPr lang="en-US" dirty="0" err="1"/>
              <a:t>getValue</a:t>
            </a:r>
            <a:r>
              <a:rPr lang="en-US" dirty="0"/>
              <a:t>(pos), </a:t>
            </a:r>
            <a:r>
              <a:rPr lang="en-US" dirty="0" err="1"/>
              <a:t>setPosition</a:t>
            </a:r>
            <a:r>
              <a:rPr lang="en-US" dirty="0"/>
              <a:t>, ++ and *.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51C197-8DAD-AFAD-0F1E-C26255A4D0D2}"/>
              </a:ext>
            </a:extLst>
          </p:cNvPr>
          <p:cNvSpPr txBox="1"/>
          <p:nvPr/>
        </p:nvSpPr>
        <p:spPr>
          <a:xfrm>
            <a:off x="649224" y="5458968"/>
            <a:ext cx="555767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getIterator</a:t>
            </a:r>
            <a:r>
              <a:rPr lang="en-US" dirty="0"/>
              <a:t>() -&gt; automatically called if lacking </a:t>
            </a:r>
            <a:r>
              <a:rPr lang="en-US" dirty="0" err="1"/>
              <a:t>getValue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35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F242-8A8F-638E-E819-1C03E10B4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independent 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7B739-0028-ACEC-EC70-B693F0A2A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Alpha to coverage</a:t>
            </a:r>
          </a:p>
          <a:p>
            <a:pPr marL="0" indent="0">
              <a:buNone/>
            </a:pPr>
            <a:r>
              <a:rPr lang="en-US" dirty="0"/>
              <a:t>Each pixel has a chance, depending on the hash of it’s color and the pixel position, to be solid.</a:t>
            </a:r>
          </a:p>
          <a:p>
            <a:pPr marL="0" indent="0">
              <a:buNone/>
            </a:pPr>
            <a:r>
              <a:rPr lang="en-US" dirty="0"/>
              <a:t>Using lists is very slow. Since we have multiple threads writing to and reading from every pixel, we would need mutexes.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Alpha to coverage is fast, but only if you don’t </a:t>
            </a:r>
            <a:r>
              <a:rPr lang="en-US" dirty="0" err="1"/>
              <a:t>upsample</a:t>
            </a:r>
            <a:r>
              <a:rPr lang="en-US" dirty="0"/>
              <a:t>, which is needed to produce a good result.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achieve order independent transparency, multiply the alpha values by </a:t>
            </a:r>
            <a:r>
              <a:rPr lang="en-US"/>
              <a:t>the amount of coverage.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407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81B9901-6505-42DC-5098-0A9F6D44C4F9}"/>
              </a:ext>
            </a:extLst>
          </p:cNvPr>
          <p:cNvSpPr/>
          <p:nvPr/>
        </p:nvSpPr>
        <p:spPr>
          <a:xfrm>
            <a:off x="590550" y="2847975"/>
            <a:ext cx="1685925" cy="16859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441832-56A1-B3CA-C3CB-1CF820579F56}"/>
              </a:ext>
            </a:extLst>
          </p:cNvPr>
          <p:cNvSpPr/>
          <p:nvPr/>
        </p:nvSpPr>
        <p:spPr>
          <a:xfrm>
            <a:off x="2276475" y="2847975"/>
            <a:ext cx="1685925" cy="16859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707E39-ABAB-5E18-B0AB-B49CEFB79085}"/>
              </a:ext>
            </a:extLst>
          </p:cNvPr>
          <p:cNvCxnSpPr/>
          <p:nvPr/>
        </p:nvCxnSpPr>
        <p:spPr>
          <a:xfrm>
            <a:off x="1433512" y="3690937"/>
            <a:ext cx="21478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8D36C6-8A8E-FB4E-60D0-62D3947586AD}"/>
              </a:ext>
            </a:extLst>
          </p:cNvPr>
          <p:cNvSpPr txBox="1"/>
          <p:nvPr/>
        </p:nvSpPr>
        <p:spPr>
          <a:xfrm>
            <a:off x="2276475" y="3743086"/>
            <a:ext cx="2095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4F8CE2-D0DC-A8F7-A38D-7F7C0A03CA18}"/>
              </a:ext>
            </a:extLst>
          </p:cNvPr>
          <p:cNvSpPr/>
          <p:nvPr/>
        </p:nvSpPr>
        <p:spPr>
          <a:xfrm>
            <a:off x="1476375" y="1398865"/>
            <a:ext cx="1685925" cy="16859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9EFA1B-F52F-AC80-7F99-42D38D6599BF}"/>
              </a:ext>
            </a:extLst>
          </p:cNvPr>
          <p:cNvCxnSpPr>
            <a:cxnSpLocks/>
          </p:cNvCxnSpPr>
          <p:nvPr/>
        </p:nvCxnSpPr>
        <p:spPr>
          <a:xfrm>
            <a:off x="2276475" y="2241827"/>
            <a:ext cx="1304925" cy="1449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2F2A09-2831-31C0-B539-1D4EEAD25DD4}"/>
              </a:ext>
            </a:extLst>
          </p:cNvPr>
          <p:cNvCxnSpPr>
            <a:cxnSpLocks/>
            <a:endCxn id="4" idx="6"/>
          </p:cNvCxnSpPr>
          <p:nvPr/>
        </p:nvCxnSpPr>
        <p:spPr>
          <a:xfrm flipH="1">
            <a:off x="2276475" y="2241826"/>
            <a:ext cx="42862" cy="14491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B8AABB-ACCC-59AC-4028-00F14F67E099}"/>
              </a:ext>
            </a:extLst>
          </p:cNvPr>
          <p:cNvSpPr txBox="1"/>
          <p:nvPr/>
        </p:nvSpPr>
        <p:spPr>
          <a:xfrm>
            <a:off x="2450305" y="3217306"/>
            <a:ext cx="5476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9ECE4A-BBBA-F642-0285-BF8224314ECB}"/>
              </a:ext>
            </a:extLst>
          </p:cNvPr>
          <p:cNvSpPr txBox="1"/>
          <p:nvPr/>
        </p:nvSpPr>
        <p:spPr>
          <a:xfrm>
            <a:off x="617935" y="2478643"/>
            <a:ext cx="155495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Sqrt(0.75)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66E845-26A9-B2BF-32A8-602A876D44F6}"/>
              </a:ext>
            </a:extLst>
          </p:cNvPr>
          <p:cNvSpPr txBox="1"/>
          <p:nvPr/>
        </p:nvSpPr>
        <p:spPr>
          <a:xfrm>
            <a:off x="1066800" y="67627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086FFA-5B17-859B-1461-91D8878B0CB2}"/>
              </a:ext>
            </a:extLst>
          </p:cNvPr>
          <p:cNvSpPr txBox="1"/>
          <p:nvPr/>
        </p:nvSpPr>
        <p:spPr>
          <a:xfrm>
            <a:off x="3995641" y="8034"/>
            <a:ext cx="3572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 (top view)</a:t>
            </a:r>
          </a:p>
          <a:p>
            <a:r>
              <a:rPr lang="en-US" dirty="0"/>
              <a:t>Average position</a:t>
            </a:r>
          </a:p>
          <a:p>
            <a:r>
              <a:rPr lang="en-US" dirty="0"/>
              <a:t>X: 0 + 0.5 + 1 = 1.5 / 3 = 0.5</a:t>
            </a:r>
          </a:p>
          <a:p>
            <a:r>
              <a:rPr lang="en-US" dirty="0"/>
              <a:t>Y: 0 + 0 + sqrt(0.75) = sqrt(0.75) / 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067AD0-7A5D-ECD0-9597-E44FD384DC7F}"/>
              </a:ext>
            </a:extLst>
          </p:cNvPr>
          <p:cNvSpPr/>
          <p:nvPr/>
        </p:nvSpPr>
        <p:spPr>
          <a:xfrm>
            <a:off x="4033837" y="2657474"/>
            <a:ext cx="1685925" cy="16859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51084C-FB33-B642-FA01-086176739963}"/>
              </a:ext>
            </a:extLst>
          </p:cNvPr>
          <p:cNvSpPr/>
          <p:nvPr/>
        </p:nvSpPr>
        <p:spPr>
          <a:xfrm>
            <a:off x="5824537" y="2679383"/>
            <a:ext cx="1685925" cy="16859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711D69-DADC-E850-F533-991CC5AF259A}"/>
              </a:ext>
            </a:extLst>
          </p:cNvPr>
          <p:cNvSpPr/>
          <p:nvPr/>
        </p:nvSpPr>
        <p:spPr>
          <a:xfrm>
            <a:off x="4848225" y="1280457"/>
            <a:ext cx="1685925" cy="16859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F22F88-D5F3-FC36-E1F4-68E86F5578D6}"/>
              </a:ext>
            </a:extLst>
          </p:cNvPr>
          <p:cNvSpPr txBox="1"/>
          <p:nvPr/>
        </p:nvSpPr>
        <p:spPr>
          <a:xfrm>
            <a:off x="5498305" y="3635927"/>
            <a:ext cx="5476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2DF2E0F-031D-B60F-52EC-E82217611FF4}"/>
              </a:ext>
            </a:extLst>
          </p:cNvPr>
          <p:cNvSpPr/>
          <p:nvPr/>
        </p:nvSpPr>
        <p:spPr>
          <a:xfrm>
            <a:off x="4895850" y="2104456"/>
            <a:ext cx="1685925" cy="16859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EBD2D63-7FEE-02ED-F14A-3DE0B7F8ECAD}"/>
              </a:ext>
            </a:extLst>
          </p:cNvPr>
          <p:cNvCxnSpPr>
            <a:cxnSpLocks/>
          </p:cNvCxnSpPr>
          <p:nvPr/>
        </p:nvCxnSpPr>
        <p:spPr>
          <a:xfrm>
            <a:off x="5776912" y="2930243"/>
            <a:ext cx="0" cy="555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C67F21D-E19A-A867-15B6-DF0E4899FCD5}"/>
              </a:ext>
            </a:extLst>
          </p:cNvPr>
          <p:cNvCxnSpPr/>
          <p:nvPr/>
        </p:nvCxnSpPr>
        <p:spPr>
          <a:xfrm>
            <a:off x="4938712" y="3522345"/>
            <a:ext cx="21478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506160-3541-352E-4923-0E4E2FEC97C4}"/>
              </a:ext>
            </a:extLst>
          </p:cNvPr>
          <p:cNvCxnSpPr>
            <a:cxnSpLocks/>
          </p:cNvCxnSpPr>
          <p:nvPr/>
        </p:nvCxnSpPr>
        <p:spPr>
          <a:xfrm>
            <a:off x="5781675" y="2073235"/>
            <a:ext cx="1304925" cy="1449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DDA59AD-2652-39AB-CF75-EC6A1ED1CCA1}"/>
              </a:ext>
            </a:extLst>
          </p:cNvPr>
          <p:cNvSpPr txBox="1"/>
          <p:nvPr/>
        </p:nvSpPr>
        <p:spPr>
          <a:xfrm>
            <a:off x="4150518" y="2676164"/>
            <a:ext cx="14668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Sqrt(0.75) /3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C6AA6BB-BEF4-312A-5144-8DCFFC659FB9}"/>
              </a:ext>
            </a:extLst>
          </p:cNvPr>
          <p:cNvSpPr/>
          <p:nvPr/>
        </p:nvSpPr>
        <p:spPr>
          <a:xfrm>
            <a:off x="7908131" y="2657474"/>
            <a:ext cx="1685925" cy="16859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02AB1B2-711B-1D84-1C2F-E4280B02AFA5}"/>
              </a:ext>
            </a:extLst>
          </p:cNvPr>
          <p:cNvSpPr/>
          <p:nvPr/>
        </p:nvSpPr>
        <p:spPr>
          <a:xfrm>
            <a:off x="9698831" y="2679383"/>
            <a:ext cx="1685925" cy="16859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D38FE49-7077-7126-1097-E0584EE12A48}"/>
              </a:ext>
            </a:extLst>
          </p:cNvPr>
          <p:cNvSpPr/>
          <p:nvPr/>
        </p:nvSpPr>
        <p:spPr>
          <a:xfrm>
            <a:off x="8722519" y="1280457"/>
            <a:ext cx="1685925" cy="16859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188BDC-0D23-C454-77B1-0C17E3CCA57E}"/>
              </a:ext>
            </a:extLst>
          </p:cNvPr>
          <p:cNvSpPr txBox="1"/>
          <p:nvPr/>
        </p:nvSpPr>
        <p:spPr>
          <a:xfrm>
            <a:off x="9372599" y="3635927"/>
            <a:ext cx="5476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AFB0C36-9C9D-F599-EDD2-5E13C104A402}"/>
              </a:ext>
            </a:extLst>
          </p:cNvPr>
          <p:cNvSpPr/>
          <p:nvPr/>
        </p:nvSpPr>
        <p:spPr>
          <a:xfrm>
            <a:off x="8770144" y="2104456"/>
            <a:ext cx="1685925" cy="16859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606B5A2-ABE9-539D-EEBC-BD5B364B6AB6}"/>
              </a:ext>
            </a:extLst>
          </p:cNvPr>
          <p:cNvCxnSpPr>
            <a:cxnSpLocks/>
          </p:cNvCxnSpPr>
          <p:nvPr/>
        </p:nvCxnSpPr>
        <p:spPr>
          <a:xfrm>
            <a:off x="9651206" y="2930243"/>
            <a:ext cx="0" cy="555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A3D15A6-3310-AA51-EC96-80E9EAFEF627}"/>
              </a:ext>
            </a:extLst>
          </p:cNvPr>
          <p:cNvCxnSpPr/>
          <p:nvPr/>
        </p:nvCxnSpPr>
        <p:spPr>
          <a:xfrm>
            <a:off x="8813006" y="3522345"/>
            <a:ext cx="21478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3A70C07-4394-E75E-B6B5-79F5C7973BC3}"/>
              </a:ext>
            </a:extLst>
          </p:cNvPr>
          <p:cNvCxnSpPr>
            <a:cxnSpLocks/>
          </p:cNvCxnSpPr>
          <p:nvPr/>
        </p:nvCxnSpPr>
        <p:spPr>
          <a:xfrm>
            <a:off x="9655969" y="2073235"/>
            <a:ext cx="1304925" cy="14491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B1AFCA7-461B-30DB-3C0F-E420B656A368}"/>
              </a:ext>
            </a:extLst>
          </p:cNvPr>
          <p:cNvSpPr txBox="1"/>
          <p:nvPr/>
        </p:nvSpPr>
        <p:spPr>
          <a:xfrm>
            <a:off x="8024812" y="2676164"/>
            <a:ext cx="14668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Sqrt(0.75) /3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505BBC-2976-739C-EF99-6ACF2D480C67}"/>
              </a:ext>
            </a:extLst>
          </p:cNvPr>
          <p:cNvSpPr txBox="1"/>
          <p:nvPr/>
        </p:nvSpPr>
        <p:spPr>
          <a:xfrm>
            <a:off x="8100916" y="16499"/>
            <a:ext cx="1530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 (side view)</a:t>
            </a:r>
          </a:p>
          <a:p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1DCB63-1767-A541-DCC2-6F2E6AFF2DF7}"/>
              </a:ext>
            </a:extLst>
          </p:cNvPr>
          <p:cNvSpPr txBox="1"/>
          <p:nvPr/>
        </p:nvSpPr>
        <p:spPr>
          <a:xfrm>
            <a:off x="7681912" y="4329169"/>
            <a:ext cx="44672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z</a:t>
            </a:r>
          </a:p>
          <a:p>
            <a:r>
              <a:rPr lang="en-US" dirty="0"/>
              <a:t>1 ^2 = 0.5 ^2 + (sqrt(0.75) / 3) ^2 + z ^2</a:t>
            </a:r>
          </a:p>
          <a:p>
            <a:r>
              <a:rPr lang="en-US" dirty="0"/>
              <a:t>1 = 0.25 + (sqrt(0.75) / 3) ^2 + z ^2</a:t>
            </a:r>
          </a:p>
          <a:p>
            <a:r>
              <a:rPr lang="en-US" dirty="0"/>
              <a:t>Z ^2 = 1 – 0.25 – (sqrt(0.75)/3) ^ 2</a:t>
            </a:r>
          </a:p>
          <a:p>
            <a:r>
              <a:rPr lang="en-US" dirty="0"/>
              <a:t>Z= sqrt(0.75 – (sqrt(0.75)/3) ^2)</a:t>
            </a:r>
          </a:p>
          <a:p>
            <a:r>
              <a:rPr lang="en-US" dirty="0"/>
              <a:t>=sqrt(0.75-0.75/9)</a:t>
            </a:r>
          </a:p>
          <a:p>
            <a:r>
              <a:rPr lang="en-US" dirty="0"/>
              <a:t>=sqrt(0.75*8/9)</a:t>
            </a:r>
          </a:p>
          <a:p>
            <a:r>
              <a:rPr lang="en-US" dirty="0"/>
              <a:t>=sqrt(6/9)</a:t>
            </a:r>
          </a:p>
          <a:p>
            <a:r>
              <a:rPr lang="en-US" dirty="0"/>
              <a:t>=sqrt(2/3)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7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C979-4488-7007-BC8B-C1936361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Sweep &amp; prune collision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0F52F-3FB3-7BFC-0D9A-90BF2C1B9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https://leanrada.com/notes/sweep-and-prune-2/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Sort based on left edge.</a:t>
            </a:r>
          </a:p>
          <a:p>
            <a:pPr>
              <a:buFontTx/>
              <a:buChar char="-"/>
            </a:pPr>
            <a:r>
              <a:rPr lang="en-US" dirty="0"/>
              <a:t>Loop over left edges and add left edges to list. When meeting a right edge, remove the object from the list. For all items in the list, perform collision detection with the new object.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3d:</a:t>
            </a:r>
          </a:p>
          <a:p>
            <a:pPr>
              <a:buFontTx/>
              <a:buChar char="-"/>
            </a:pPr>
            <a:r>
              <a:rPr lang="en-US" dirty="0"/>
              <a:t>Sort all axes. While sorting, when swapping edges, remove from and add to colliding list.</a:t>
            </a:r>
          </a:p>
        </p:txBody>
      </p:sp>
    </p:spTree>
    <p:extLst>
      <p:ext uri="{BB962C8B-B14F-4D97-AF65-F5344CB8AC3E}">
        <p14:creationId xmlns:p14="http://schemas.microsoft.com/office/powerpoint/2010/main" val="1267354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342A-A541-61D8-076A-D2A1E235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Barnes hut tree collision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CC2D2-FCF6-8C86-926C-8F2A13799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Iterate over all tiles recursively. For each tile, first go upwards and then recurse downwards over all </a:t>
            </a:r>
            <a:r>
              <a:rPr lang="en-US"/>
              <a:t>colliding tiles.</a:t>
            </a:r>
          </a:p>
        </p:txBody>
      </p:sp>
    </p:spTree>
    <p:extLst>
      <p:ext uri="{BB962C8B-B14F-4D97-AF65-F5344CB8AC3E}">
        <p14:creationId xmlns:p14="http://schemas.microsoft.com/office/powerpoint/2010/main" val="378955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FE90-C4DB-B595-404F-C35258F6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Planet spawning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84C4D-09AE-AE36-85DE-BE034589C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First, spawn a planet using the normal spawn mechanic, let it run for a few mins, apply color and save it.</a:t>
            </a:r>
          </a:p>
          <a:p>
            <a:pPr marL="0" indent="0">
              <a:buNone/>
            </a:pPr>
            <a:r>
              <a:rPr lang="en-US" dirty="0"/>
              <a:t>Load those planets and add position and speed to molecules If desired.</a:t>
            </a:r>
          </a:p>
          <a:p>
            <a:pPr marL="0" indent="0">
              <a:buNone/>
            </a:pPr>
            <a:r>
              <a:rPr lang="en-US" dirty="0"/>
              <a:t>Then they can collide.</a:t>
            </a:r>
          </a:p>
        </p:txBody>
      </p:sp>
    </p:spTree>
    <p:extLst>
      <p:ext uri="{BB962C8B-B14F-4D97-AF65-F5344CB8AC3E}">
        <p14:creationId xmlns:p14="http://schemas.microsoft.com/office/powerpoint/2010/main" val="102142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6823</TotalTime>
  <Words>732</Words>
  <Application>Microsoft Office PowerPoint</Application>
  <PresentationFormat>Widescreen</PresentationFormat>
  <Paragraphs>77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Order independent transparency</vt:lpstr>
      <vt:lpstr>PowerPoint Presentation</vt:lpstr>
      <vt:lpstr>Sweep &amp; prune collision detection</vt:lpstr>
      <vt:lpstr>Barnes hut tree collision detection</vt:lpstr>
      <vt:lpstr>Planet spawning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 Heikens</dc:creator>
  <cp:lastModifiedBy>Jan Heikens</cp:lastModifiedBy>
  <cp:revision>16</cp:revision>
  <dcterms:created xsi:type="dcterms:W3CDTF">2025-05-30T11:21:24Z</dcterms:created>
  <dcterms:modified xsi:type="dcterms:W3CDTF">2025-07-06T10:22:10Z</dcterms:modified>
</cp:coreProperties>
</file>