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37" d="100"/>
          <a:sy n="37" d="100"/>
        </p:scale>
        <p:origin x="-1524" y="-13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A5E0C-A8E9-4B29-BEE3-ABA67AE8F0E4}" type="datetimeFigureOut">
              <a:rPr lang="nl-NL" smtClean="0"/>
              <a:t>23-2-2018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0BEA7-492C-44F6-BDD4-FA0B4209BA9C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0BEA7-492C-44F6-BDD4-FA0B4209BA9C}" type="slidenum">
              <a:rPr lang="nl-NL" smtClean="0"/>
              <a:t>1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6573-88DF-42E7-ADF3-54DC9D4137C6}" type="datetimeFigureOut">
              <a:rPr lang="nl-NL" smtClean="0"/>
              <a:t>23-2-2018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0BDC-5E6D-4A54-AF80-12540ABE215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6573-88DF-42E7-ADF3-54DC9D4137C6}" type="datetimeFigureOut">
              <a:rPr lang="nl-NL" smtClean="0"/>
              <a:t>23-2-2018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0BDC-5E6D-4A54-AF80-12540ABE215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6573-88DF-42E7-ADF3-54DC9D4137C6}" type="datetimeFigureOut">
              <a:rPr lang="nl-NL" smtClean="0"/>
              <a:t>23-2-2018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0BDC-5E6D-4A54-AF80-12540ABE215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6573-88DF-42E7-ADF3-54DC9D4137C6}" type="datetimeFigureOut">
              <a:rPr lang="nl-NL" smtClean="0"/>
              <a:t>23-2-2018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0BDC-5E6D-4A54-AF80-12540ABE215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6573-88DF-42E7-ADF3-54DC9D4137C6}" type="datetimeFigureOut">
              <a:rPr lang="nl-NL" smtClean="0"/>
              <a:t>23-2-2018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0BDC-5E6D-4A54-AF80-12540ABE215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6573-88DF-42E7-ADF3-54DC9D4137C6}" type="datetimeFigureOut">
              <a:rPr lang="nl-NL" smtClean="0"/>
              <a:t>23-2-2018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0BDC-5E6D-4A54-AF80-12540ABE215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6573-88DF-42E7-ADF3-54DC9D4137C6}" type="datetimeFigureOut">
              <a:rPr lang="nl-NL" smtClean="0"/>
              <a:t>23-2-2018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0BDC-5E6D-4A54-AF80-12540ABE215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6573-88DF-42E7-ADF3-54DC9D4137C6}" type="datetimeFigureOut">
              <a:rPr lang="nl-NL" smtClean="0"/>
              <a:t>23-2-2018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0BDC-5E6D-4A54-AF80-12540ABE215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6573-88DF-42E7-ADF3-54DC9D4137C6}" type="datetimeFigureOut">
              <a:rPr lang="nl-NL" smtClean="0"/>
              <a:t>23-2-2018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0BDC-5E6D-4A54-AF80-12540ABE215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6573-88DF-42E7-ADF3-54DC9D4137C6}" type="datetimeFigureOut">
              <a:rPr lang="nl-NL" smtClean="0"/>
              <a:t>23-2-2018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0BDC-5E6D-4A54-AF80-12540ABE215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6573-88DF-42E7-ADF3-54DC9D4137C6}" type="datetimeFigureOut">
              <a:rPr lang="nl-NL" smtClean="0"/>
              <a:t>23-2-2018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0BDC-5E6D-4A54-AF80-12540ABE215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D6573-88DF-42E7-ADF3-54DC9D4137C6}" type="datetimeFigureOut">
              <a:rPr lang="nl-NL" smtClean="0"/>
              <a:t>23-2-2018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40BDC-5E6D-4A54-AF80-12540ABE2153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 3"/>
          <p:cNvSpPr/>
          <p:nvPr/>
        </p:nvSpPr>
        <p:spPr>
          <a:xfrm>
            <a:off x="0" y="2636912"/>
            <a:ext cx="1483485" cy="2236248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0 w 914401"/>
              <a:gd name="connsiteY0" fmla="*/ 457200 h 2088232"/>
              <a:gd name="connsiteX1" fmla="*/ 133911 w 914401"/>
              <a:gd name="connsiteY1" fmla="*/ 133911 h 2088232"/>
              <a:gd name="connsiteX2" fmla="*/ 457201 w 914401"/>
              <a:gd name="connsiteY2" fmla="*/ 1 h 2088232"/>
              <a:gd name="connsiteX3" fmla="*/ 780490 w 914401"/>
              <a:gd name="connsiteY3" fmla="*/ 133912 h 2088232"/>
              <a:gd name="connsiteX4" fmla="*/ 914400 w 914401"/>
              <a:gd name="connsiteY4" fmla="*/ 457202 h 2088232"/>
              <a:gd name="connsiteX5" fmla="*/ 780489 w 914401"/>
              <a:gd name="connsiteY5" fmla="*/ 780491 h 2088232"/>
              <a:gd name="connsiteX6" fmla="*/ 288032 w 914401"/>
              <a:gd name="connsiteY6" fmla="*/ 2088232 h 2088232"/>
              <a:gd name="connsiteX7" fmla="*/ 133911 w 914401"/>
              <a:gd name="connsiteY7" fmla="*/ 780491 h 2088232"/>
              <a:gd name="connsiteX8" fmla="*/ 1 w 914401"/>
              <a:gd name="connsiteY8" fmla="*/ 457202 h 2088232"/>
              <a:gd name="connsiteX9" fmla="*/ 0 w 914401"/>
              <a:gd name="connsiteY9" fmla="*/ 457200 h 2088232"/>
              <a:gd name="connsiteX0" fmla="*/ 0 w 914401"/>
              <a:gd name="connsiteY0" fmla="*/ 457200 h 2114642"/>
              <a:gd name="connsiteX1" fmla="*/ 133911 w 914401"/>
              <a:gd name="connsiteY1" fmla="*/ 133911 h 2114642"/>
              <a:gd name="connsiteX2" fmla="*/ 457201 w 914401"/>
              <a:gd name="connsiteY2" fmla="*/ 1 h 2114642"/>
              <a:gd name="connsiteX3" fmla="*/ 780490 w 914401"/>
              <a:gd name="connsiteY3" fmla="*/ 133912 h 2114642"/>
              <a:gd name="connsiteX4" fmla="*/ 914400 w 914401"/>
              <a:gd name="connsiteY4" fmla="*/ 457202 h 2114642"/>
              <a:gd name="connsiteX5" fmla="*/ 780489 w 914401"/>
              <a:gd name="connsiteY5" fmla="*/ 780491 h 2114642"/>
              <a:gd name="connsiteX6" fmla="*/ 288032 w 914401"/>
              <a:gd name="connsiteY6" fmla="*/ 2088232 h 2114642"/>
              <a:gd name="connsiteX7" fmla="*/ 133911 w 914401"/>
              <a:gd name="connsiteY7" fmla="*/ 780491 h 2114642"/>
              <a:gd name="connsiteX8" fmla="*/ 1 w 914401"/>
              <a:gd name="connsiteY8" fmla="*/ 457202 h 2114642"/>
              <a:gd name="connsiteX9" fmla="*/ 0 w 914401"/>
              <a:gd name="connsiteY9" fmla="*/ 457200 h 2114642"/>
              <a:gd name="connsiteX0" fmla="*/ 0 w 914401"/>
              <a:gd name="connsiteY0" fmla="*/ 457200 h 2230065"/>
              <a:gd name="connsiteX1" fmla="*/ 133911 w 914401"/>
              <a:gd name="connsiteY1" fmla="*/ 133911 h 2230065"/>
              <a:gd name="connsiteX2" fmla="*/ 457201 w 914401"/>
              <a:gd name="connsiteY2" fmla="*/ 1 h 2230065"/>
              <a:gd name="connsiteX3" fmla="*/ 780490 w 914401"/>
              <a:gd name="connsiteY3" fmla="*/ 133912 h 2230065"/>
              <a:gd name="connsiteX4" fmla="*/ 914400 w 914401"/>
              <a:gd name="connsiteY4" fmla="*/ 457202 h 2230065"/>
              <a:gd name="connsiteX5" fmla="*/ 780489 w 914401"/>
              <a:gd name="connsiteY5" fmla="*/ 780491 h 2230065"/>
              <a:gd name="connsiteX6" fmla="*/ 288032 w 914401"/>
              <a:gd name="connsiteY6" fmla="*/ 2088232 h 2230065"/>
              <a:gd name="connsiteX7" fmla="*/ 133911 w 914401"/>
              <a:gd name="connsiteY7" fmla="*/ 780491 h 2230065"/>
              <a:gd name="connsiteX8" fmla="*/ 1 w 914401"/>
              <a:gd name="connsiteY8" fmla="*/ 457202 h 2230065"/>
              <a:gd name="connsiteX9" fmla="*/ 0 w 914401"/>
              <a:gd name="connsiteY9" fmla="*/ 457200 h 2230065"/>
              <a:gd name="connsiteX0" fmla="*/ 0 w 1090188"/>
              <a:gd name="connsiteY0" fmla="*/ 457200 h 2171677"/>
              <a:gd name="connsiteX1" fmla="*/ 133911 w 1090188"/>
              <a:gd name="connsiteY1" fmla="*/ 133911 h 2171677"/>
              <a:gd name="connsiteX2" fmla="*/ 457201 w 1090188"/>
              <a:gd name="connsiteY2" fmla="*/ 1 h 2171677"/>
              <a:gd name="connsiteX3" fmla="*/ 780490 w 1090188"/>
              <a:gd name="connsiteY3" fmla="*/ 133912 h 2171677"/>
              <a:gd name="connsiteX4" fmla="*/ 914400 w 1090188"/>
              <a:gd name="connsiteY4" fmla="*/ 457202 h 2171677"/>
              <a:gd name="connsiteX5" fmla="*/ 780489 w 1090188"/>
              <a:gd name="connsiteY5" fmla="*/ 780491 h 2171677"/>
              <a:gd name="connsiteX6" fmla="*/ 1008112 w 1090188"/>
              <a:gd name="connsiteY6" fmla="*/ 1368152 h 2171677"/>
              <a:gd name="connsiteX7" fmla="*/ 288032 w 1090188"/>
              <a:gd name="connsiteY7" fmla="*/ 2088232 h 2171677"/>
              <a:gd name="connsiteX8" fmla="*/ 133911 w 1090188"/>
              <a:gd name="connsiteY8" fmla="*/ 780491 h 2171677"/>
              <a:gd name="connsiteX9" fmla="*/ 1 w 1090188"/>
              <a:gd name="connsiteY9" fmla="*/ 457202 h 2171677"/>
              <a:gd name="connsiteX10" fmla="*/ 0 w 1090188"/>
              <a:gd name="connsiteY10" fmla="*/ 457200 h 2171677"/>
              <a:gd name="connsiteX0" fmla="*/ 0 w 1090188"/>
              <a:gd name="connsiteY0" fmla="*/ 457200 h 2262038"/>
              <a:gd name="connsiteX1" fmla="*/ 133911 w 1090188"/>
              <a:gd name="connsiteY1" fmla="*/ 133911 h 2262038"/>
              <a:gd name="connsiteX2" fmla="*/ 457201 w 1090188"/>
              <a:gd name="connsiteY2" fmla="*/ 1 h 2262038"/>
              <a:gd name="connsiteX3" fmla="*/ 780490 w 1090188"/>
              <a:gd name="connsiteY3" fmla="*/ 133912 h 2262038"/>
              <a:gd name="connsiteX4" fmla="*/ 914400 w 1090188"/>
              <a:gd name="connsiteY4" fmla="*/ 457202 h 2262038"/>
              <a:gd name="connsiteX5" fmla="*/ 780489 w 1090188"/>
              <a:gd name="connsiteY5" fmla="*/ 780491 h 2262038"/>
              <a:gd name="connsiteX6" fmla="*/ 1008112 w 1090188"/>
              <a:gd name="connsiteY6" fmla="*/ 1368152 h 2262038"/>
              <a:gd name="connsiteX7" fmla="*/ 504055 w 1090188"/>
              <a:gd name="connsiteY7" fmla="*/ 1656184 h 2262038"/>
              <a:gd name="connsiteX8" fmla="*/ 288032 w 1090188"/>
              <a:gd name="connsiteY8" fmla="*/ 2088232 h 2262038"/>
              <a:gd name="connsiteX9" fmla="*/ 133911 w 1090188"/>
              <a:gd name="connsiteY9" fmla="*/ 780491 h 2262038"/>
              <a:gd name="connsiteX10" fmla="*/ 1 w 1090188"/>
              <a:gd name="connsiteY10" fmla="*/ 457202 h 2262038"/>
              <a:gd name="connsiteX11" fmla="*/ 0 w 1090188"/>
              <a:gd name="connsiteY11" fmla="*/ 457200 h 2262038"/>
              <a:gd name="connsiteX0" fmla="*/ 0 w 1090188"/>
              <a:gd name="connsiteY0" fmla="*/ 457200 h 2262038"/>
              <a:gd name="connsiteX1" fmla="*/ 133911 w 1090188"/>
              <a:gd name="connsiteY1" fmla="*/ 133911 h 2262038"/>
              <a:gd name="connsiteX2" fmla="*/ 457201 w 1090188"/>
              <a:gd name="connsiteY2" fmla="*/ 1 h 2262038"/>
              <a:gd name="connsiteX3" fmla="*/ 780490 w 1090188"/>
              <a:gd name="connsiteY3" fmla="*/ 133912 h 2262038"/>
              <a:gd name="connsiteX4" fmla="*/ 914400 w 1090188"/>
              <a:gd name="connsiteY4" fmla="*/ 457202 h 2262038"/>
              <a:gd name="connsiteX5" fmla="*/ 780489 w 1090188"/>
              <a:gd name="connsiteY5" fmla="*/ 780491 h 2262038"/>
              <a:gd name="connsiteX6" fmla="*/ 1008112 w 1090188"/>
              <a:gd name="connsiteY6" fmla="*/ 1368152 h 2262038"/>
              <a:gd name="connsiteX7" fmla="*/ 504055 w 1090188"/>
              <a:gd name="connsiteY7" fmla="*/ 1368151 h 2262038"/>
              <a:gd name="connsiteX8" fmla="*/ 288032 w 1090188"/>
              <a:gd name="connsiteY8" fmla="*/ 2088232 h 2262038"/>
              <a:gd name="connsiteX9" fmla="*/ 133911 w 1090188"/>
              <a:gd name="connsiteY9" fmla="*/ 780491 h 2262038"/>
              <a:gd name="connsiteX10" fmla="*/ 1 w 1090188"/>
              <a:gd name="connsiteY10" fmla="*/ 457202 h 2262038"/>
              <a:gd name="connsiteX11" fmla="*/ 0 w 1090188"/>
              <a:gd name="connsiteY11" fmla="*/ 457200 h 2262038"/>
              <a:gd name="connsiteX0" fmla="*/ 0 w 1090188"/>
              <a:gd name="connsiteY0" fmla="*/ 457200 h 2262038"/>
              <a:gd name="connsiteX1" fmla="*/ 133911 w 1090188"/>
              <a:gd name="connsiteY1" fmla="*/ 133911 h 2262038"/>
              <a:gd name="connsiteX2" fmla="*/ 457201 w 1090188"/>
              <a:gd name="connsiteY2" fmla="*/ 1 h 2262038"/>
              <a:gd name="connsiteX3" fmla="*/ 780490 w 1090188"/>
              <a:gd name="connsiteY3" fmla="*/ 133912 h 2262038"/>
              <a:gd name="connsiteX4" fmla="*/ 914400 w 1090188"/>
              <a:gd name="connsiteY4" fmla="*/ 457202 h 2262038"/>
              <a:gd name="connsiteX5" fmla="*/ 648071 w 1090188"/>
              <a:gd name="connsiteY5" fmla="*/ 864095 h 2262038"/>
              <a:gd name="connsiteX6" fmla="*/ 1008112 w 1090188"/>
              <a:gd name="connsiteY6" fmla="*/ 1368152 h 2262038"/>
              <a:gd name="connsiteX7" fmla="*/ 504055 w 1090188"/>
              <a:gd name="connsiteY7" fmla="*/ 1368151 h 2262038"/>
              <a:gd name="connsiteX8" fmla="*/ 288032 w 1090188"/>
              <a:gd name="connsiteY8" fmla="*/ 2088232 h 2262038"/>
              <a:gd name="connsiteX9" fmla="*/ 133911 w 1090188"/>
              <a:gd name="connsiteY9" fmla="*/ 780491 h 2262038"/>
              <a:gd name="connsiteX10" fmla="*/ 1 w 1090188"/>
              <a:gd name="connsiteY10" fmla="*/ 457202 h 2262038"/>
              <a:gd name="connsiteX11" fmla="*/ 0 w 1090188"/>
              <a:gd name="connsiteY11" fmla="*/ 457200 h 2262038"/>
              <a:gd name="connsiteX0" fmla="*/ 0 w 1090188"/>
              <a:gd name="connsiteY0" fmla="*/ 457200 h 2622078"/>
              <a:gd name="connsiteX1" fmla="*/ 133911 w 1090188"/>
              <a:gd name="connsiteY1" fmla="*/ 133911 h 2622078"/>
              <a:gd name="connsiteX2" fmla="*/ 457201 w 1090188"/>
              <a:gd name="connsiteY2" fmla="*/ 1 h 2622078"/>
              <a:gd name="connsiteX3" fmla="*/ 780490 w 1090188"/>
              <a:gd name="connsiteY3" fmla="*/ 133912 h 2622078"/>
              <a:gd name="connsiteX4" fmla="*/ 914400 w 1090188"/>
              <a:gd name="connsiteY4" fmla="*/ 457202 h 2622078"/>
              <a:gd name="connsiteX5" fmla="*/ 648071 w 1090188"/>
              <a:gd name="connsiteY5" fmla="*/ 864095 h 2622078"/>
              <a:gd name="connsiteX6" fmla="*/ 1008112 w 1090188"/>
              <a:gd name="connsiteY6" fmla="*/ 1368152 h 2622078"/>
              <a:gd name="connsiteX7" fmla="*/ 504055 w 1090188"/>
              <a:gd name="connsiteY7" fmla="*/ 1368151 h 2622078"/>
              <a:gd name="connsiteX8" fmla="*/ 576064 w 1090188"/>
              <a:gd name="connsiteY8" fmla="*/ 2448272 h 2622078"/>
              <a:gd name="connsiteX9" fmla="*/ 133911 w 1090188"/>
              <a:gd name="connsiteY9" fmla="*/ 780491 h 2622078"/>
              <a:gd name="connsiteX10" fmla="*/ 1 w 1090188"/>
              <a:gd name="connsiteY10" fmla="*/ 457202 h 2622078"/>
              <a:gd name="connsiteX11" fmla="*/ 0 w 1090188"/>
              <a:gd name="connsiteY11" fmla="*/ 457200 h 2622078"/>
              <a:gd name="connsiteX0" fmla="*/ 168018 w 1258206"/>
              <a:gd name="connsiteY0" fmla="*/ 457200 h 2622078"/>
              <a:gd name="connsiteX1" fmla="*/ 301929 w 1258206"/>
              <a:gd name="connsiteY1" fmla="*/ 133911 h 2622078"/>
              <a:gd name="connsiteX2" fmla="*/ 625219 w 1258206"/>
              <a:gd name="connsiteY2" fmla="*/ 1 h 2622078"/>
              <a:gd name="connsiteX3" fmla="*/ 948508 w 1258206"/>
              <a:gd name="connsiteY3" fmla="*/ 133912 h 2622078"/>
              <a:gd name="connsiteX4" fmla="*/ 1082418 w 1258206"/>
              <a:gd name="connsiteY4" fmla="*/ 457202 h 2622078"/>
              <a:gd name="connsiteX5" fmla="*/ 816089 w 1258206"/>
              <a:gd name="connsiteY5" fmla="*/ 864095 h 2622078"/>
              <a:gd name="connsiteX6" fmla="*/ 1176130 w 1258206"/>
              <a:gd name="connsiteY6" fmla="*/ 1368152 h 2622078"/>
              <a:gd name="connsiteX7" fmla="*/ 672073 w 1258206"/>
              <a:gd name="connsiteY7" fmla="*/ 1368151 h 2622078"/>
              <a:gd name="connsiteX8" fmla="*/ 744082 w 1258206"/>
              <a:gd name="connsiteY8" fmla="*/ 2448272 h 2622078"/>
              <a:gd name="connsiteX9" fmla="*/ 96010 w 1258206"/>
              <a:gd name="connsiteY9" fmla="*/ 2160240 h 2622078"/>
              <a:gd name="connsiteX10" fmla="*/ 168019 w 1258206"/>
              <a:gd name="connsiteY10" fmla="*/ 457202 h 2622078"/>
              <a:gd name="connsiteX11" fmla="*/ 168018 w 1258206"/>
              <a:gd name="connsiteY11" fmla="*/ 457200 h 2622078"/>
              <a:gd name="connsiteX0" fmla="*/ 168018 w 1258206"/>
              <a:gd name="connsiteY0" fmla="*/ 457200 h 2708109"/>
              <a:gd name="connsiteX1" fmla="*/ 301929 w 1258206"/>
              <a:gd name="connsiteY1" fmla="*/ 133911 h 2708109"/>
              <a:gd name="connsiteX2" fmla="*/ 625219 w 1258206"/>
              <a:gd name="connsiteY2" fmla="*/ 1 h 2708109"/>
              <a:gd name="connsiteX3" fmla="*/ 948508 w 1258206"/>
              <a:gd name="connsiteY3" fmla="*/ 133912 h 2708109"/>
              <a:gd name="connsiteX4" fmla="*/ 1082418 w 1258206"/>
              <a:gd name="connsiteY4" fmla="*/ 457202 h 2708109"/>
              <a:gd name="connsiteX5" fmla="*/ 816089 w 1258206"/>
              <a:gd name="connsiteY5" fmla="*/ 864095 h 2708109"/>
              <a:gd name="connsiteX6" fmla="*/ 1176130 w 1258206"/>
              <a:gd name="connsiteY6" fmla="*/ 1368152 h 2708109"/>
              <a:gd name="connsiteX7" fmla="*/ 672073 w 1258206"/>
              <a:gd name="connsiteY7" fmla="*/ 1368151 h 2708109"/>
              <a:gd name="connsiteX8" fmla="*/ 744082 w 1258206"/>
              <a:gd name="connsiteY8" fmla="*/ 2448272 h 2708109"/>
              <a:gd name="connsiteX9" fmla="*/ 96010 w 1258206"/>
              <a:gd name="connsiteY9" fmla="*/ 2376264 h 2708109"/>
              <a:gd name="connsiteX10" fmla="*/ 168019 w 1258206"/>
              <a:gd name="connsiteY10" fmla="*/ 457202 h 2708109"/>
              <a:gd name="connsiteX11" fmla="*/ 168018 w 1258206"/>
              <a:gd name="connsiteY11" fmla="*/ 457200 h 2708109"/>
              <a:gd name="connsiteX0" fmla="*/ 240026 w 1330214"/>
              <a:gd name="connsiteY0" fmla="*/ 457200 h 2780117"/>
              <a:gd name="connsiteX1" fmla="*/ 373937 w 1330214"/>
              <a:gd name="connsiteY1" fmla="*/ 133911 h 2780117"/>
              <a:gd name="connsiteX2" fmla="*/ 697227 w 1330214"/>
              <a:gd name="connsiteY2" fmla="*/ 1 h 2780117"/>
              <a:gd name="connsiteX3" fmla="*/ 1020516 w 1330214"/>
              <a:gd name="connsiteY3" fmla="*/ 133912 h 2780117"/>
              <a:gd name="connsiteX4" fmla="*/ 1154426 w 1330214"/>
              <a:gd name="connsiteY4" fmla="*/ 457202 h 2780117"/>
              <a:gd name="connsiteX5" fmla="*/ 888097 w 1330214"/>
              <a:gd name="connsiteY5" fmla="*/ 864095 h 2780117"/>
              <a:gd name="connsiteX6" fmla="*/ 1248138 w 1330214"/>
              <a:gd name="connsiteY6" fmla="*/ 1368152 h 2780117"/>
              <a:gd name="connsiteX7" fmla="*/ 744081 w 1330214"/>
              <a:gd name="connsiteY7" fmla="*/ 1368151 h 2780117"/>
              <a:gd name="connsiteX8" fmla="*/ 816090 w 1330214"/>
              <a:gd name="connsiteY8" fmla="*/ 2448272 h 2780117"/>
              <a:gd name="connsiteX9" fmla="*/ 96010 w 1330214"/>
              <a:gd name="connsiteY9" fmla="*/ 2448272 h 2780117"/>
              <a:gd name="connsiteX10" fmla="*/ 240027 w 1330214"/>
              <a:gd name="connsiteY10" fmla="*/ 457202 h 2780117"/>
              <a:gd name="connsiteX11" fmla="*/ 240026 w 1330214"/>
              <a:gd name="connsiteY11" fmla="*/ 457200 h 2780117"/>
              <a:gd name="connsiteX0" fmla="*/ 312034 w 1402222"/>
              <a:gd name="connsiteY0" fmla="*/ 457200 h 2780117"/>
              <a:gd name="connsiteX1" fmla="*/ 445945 w 1402222"/>
              <a:gd name="connsiteY1" fmla="*/ 133911 h 2780117"/>
              <a:gd name="connsiteX2" fmla="*/ 769235 w 1402222"/>
              <a:gd name="connsiteY2" fmla="*/ 1 h 2780117"/>
              <a:gd name="connsiteX3" fmla="*/ 1092524 w 1402222"/>
              <a:gd name="connsiteY3" fmla="*/ 133912 h 2780117"/>
              <a:gd name="connsiteX4" fmla="*/ 1226434 w 1402222"/>
              <a:gd name="connsiteY4" fmla="*/ 457202 h 2780117"/>
              <a:gd name="connsiteX5" fmla="*/ 960105 w 1402222"/>
              <a:gd name="connsiteY5" fmla="*/ 864095 h 2780117"/>
              <a:gd name="connsiteX6" fmla="*/ 1320146 w 1402222"/>
              <a:gd name="connsiteY6" fmla="*/ 1368152 h 2780117"/>
              <a:gd name="connsiteX7" fmla="*/ 816089 w 1402222"/>
              <a:gd name="connsiteY7" fmla="*/ 1368151 h 2780117"/>
              <a:gd name="connsiteX8" fmla="*/ 888098 w 1402222"/>
              <a:gd name="connsiteY8" fmla="*/ 2448272 h 2780117"/>
              <a:gd name="connsiteX9" fmla="*/ 96010 w 1402222"/>
              <a:gd name="connsiteY9" fmla="*/ 2448272 h 2780117"/>
              <a:gd name="connsiteX10" fmla="*/ 312035 w 1402222"/>
              <a:gd name="connsiteY10" fmla="*/ 457202 h 2780117"/>
              <a:gd name="connsiteX11" fmla="*/ 312034 w 1402222"/>
              <a:gd name="connsiteY11" fmla="*/ 457200 h 2780117"/>
              <a:gd name="connsiteX0" fmla="*/ 456050 w 1546238"/>
              <a:gd name="connsiteY0" fmla="*/ 457200 h 2852125"/>
              <a:gd name="connsiteX1" fmla="*/ 589961 w 1546238"/>
              <a:gd name="connsiteY1" fmla="*/ 133911 h 2852125"/>
              <a:gd name="connsiteX2" fmla="*/ 913251 w 1546238"/>
              <a:gd name="connsiteY2" fmla="*/ 1 h 2852125"/>
              <a:gd name="connsiteX3" fmla="*/ 1236540 w 1546238"/>
              <a:gd name="connsiteY3" fmla="*/ 133912 h 2852125"/>
              <a:gd name="connsiteX4" fmla="*/ 1370450 w 1546238"/>
              <a:gd name="connsiteY4" fmla="*/ 457202 h 2852125"/>
              <a:gd name="connsiteX5" fmla="*/ 1104121 w 1546238"/>
              <a:gd name="connsiteY5" fmla="*/ 864095 h 2852125"/>
              <a:gd name="connsiteX6" fmla="*/ 1464162 w 1546238"/>
              <a:gd name="connsiteY6" fmla="*/ 1368152 h 2852125"/>
              <a:gd name="connsiteX7" fmla="*/ 960105 w 1546238"/>
              <a:gd name="connsiteY7" fmla="*/ 1368151 h 2852125"/>
              <a:gd name="connsiteX8" fmla="*/ 1032114 w 1546238"/>
              <a:gd name="connsiteY8" fmla="*/ 2448272 h 2852125"/>
              <a:gd name="connsiteX9" fmla="*/ 96010 w 1546238"/>
              <a:gd name="connsiteY9" fmla="*/ 2520280 h 2852125"/>
              <a:gd name="connsiteX10" fmla="*/ 456051 w 1546238"/>
              <a:gd name="connsiteY10" fmla="*/ 457202 h 2852125"/>
              <a:gd name="connsiteX11" fmla="*/ 456050 w 1546238"/>
              <a:gd name="connsiteY11" fmla="*/ 457200 h 2852125"/>
              <a:gd name="connsiteX0" fmla="*/ 480053 w 1570241"/>
              <a:gd name="connsiteY0" fmla="*/ 457200 h 2852125"/>
              <a:gd name="connsiteX1" fmla="*/ 613964 w 1570241"/>
              <a:gd name="connsiteY1" fmla="*/ 133911 h 2852125"/>
              <a:gd name="connsiteX2" fmla="*/ 937254 w 1570241"/>
              <a:gd name="connsiteY2" fmla="*/ 1 h 2852125"/>
              <a:gd name="connsiteX3" fmla="*/ 1260543 w 1570241"/>
              <a:gd name="connsiteY3" fmla="*/ 133912 h 2852125"/>
              <a:gd name="connsiteX4" fmla="*/ 1394453 w 1570241"/>
              <a:gd name="connsiteY4" fmla="*/ 457202 h 2852125"/>
              <a:gd name="connsiteX5" fmla="*/ 1128124 w 1570241"/>
              <a:gd name="connsiteY5" fmla="*/ 864095 h 2852125"/>
              <a:gd name="connsiteX6" fmla="*/ 1488165 w 1570241"/>
              <a:gd name="connsiteY6" fmla="*/ 1368152 h 2852125"/>
              <a:gd name="connsiteX7" fmla="*/ 984108 w 1570241"/>
              <a:gd name="connsiteY7" fmla="*/ 1368151 h 2852125"/>
              <a:gd name="connsiteX8" fmla="*/ 1200133 w 1570241"/>
              <a:gd name="connsiteY8" fmla="*/ 2448272 h 2852125"/>
              <a:gd name="connsiteX9" fmla="*/ 120013 w 1570241"/>
              <a:gd name="connsiteY9" fmla="*/ 2520280 h 2852125"/>
              <a:gd name="connsiteX10" fmla="*/ 480054 w 1570241"/>
              <a:gd name="connsiteY10" fmla="*/ 457202 h 2852125"/>
              <a:gd name="connsiteX11" fmla="*/ 480053 w 1570241"/>
              <a:gd name="connsiteY11" fmla="*/ 457200 h 2852125"/>
              <a:gd name="connsiteX0" fmla="*/ 376042 w 1466230"/>
              <a:gd name="connsiteY0" fmla="*/ 457200 h 2780117"/>
              <a:gd name="connsiteX1" fmla="*/ 509953 w 1466230"/>
              <a:gd name="connsiteY1" fmla="*/ 133911 h 2780117"/>
              <a:gd name="connsiteX2" fmla="*/ 833243 w 1466230"/>
              <a:gd name="connsiteY2" fmla="*/ 1 h 2780117"/>
              <a:gd name="connsiteX3" fmla="*/ 1156532 w 1466230"/>
              <a:gd name="connsiteY3" fmla="*/ 133912 h 2780117"/>
              <a:gd name="connsiteX4" fmla="*/ 1290442 w 1466230"/>
              <a:gd name="connsiteY4" fmla="*/ 457202 h 2780117"/>
              <a:gd name="connsiteX5" fmla="*/ 1024113 w 1466230"/>
              <a:gd name="connsiteY5" fmla="*/ 864095 h 2780117"/>
              <a:gd name="connsiteX6" fmla="*/ 1384154 w 1466230"/>
              <a:gd name="connsiteY6" fmla="*/ 1368152 h 2780117"/>
              <a:gd name="connsiteX7" fmla="*/ 880097 w 1466230"/>
              <a:gd name="connsiteY7" fmla="*/ 1368151 h 2780117"/>
              <a:gd name="connsiteX8" fmla="*/ 1096122 w 1466230"/>
              <a:gd name="connsiteY8" fmla="*/ 2448272 h 2780117"/>
              <a:gd name="connsiteX9" fmla="*/ 472053 w 1466230"/>
              <a:gd name="connsiteY9" fmla="*/ 2016224 h 2780117"/>
              <a:gd name="connsiteX10" fmla="*/ 16002 w 1466230"/>
              <a:gd name="connsiteY10" fmla="*/ 2520280 h 2780117"/>
              <a:gd name="connsiteX11" fmla="*/ 376043 w 1466230"/>
              <a:gd name="connsiteY11" fmla="*/ 457202 h 2780117"/>
              <a:gd name="connsiteX12" fmla="*/ 376042 w 1466230"/>
              <a:gd name="connsiteY12" fmla="*/ 457200 h 2780117"/>
              <a:gd name="connsiteX0" fmla="*/ 216024 w 1466230"/>
              <a:gd name="connsiteY0" fmla="*/ 216024 h 2780117"/>
              <a:gd name="connsiteX1" fmla="*/ 509953 w 1466230"/>
              <a:gd name="connsiteY1" fmla="*/ 133911 h 2780117"/>
              <a:gd name="connsiteX2" fmla="*/ 833243 w 1466230"/>
              <a:gd name="connsiteY2" fmla="*/ 1 h 2780117"/>
              <a:gd name="connsiteX3" fmla="*/ 1156532 w 1466230"/>
              <a:gd name="connsiteY3" fmla="*/ 133912 h 2780117"/>
              <a:gd name="connsiteX4" fmla="*/ 1290442 w 1466230"/>
              <a:gd name="connsiteY4" fmla="*/ 457202 h 2780117"/>
              <a:gd name="connsiteX5" fmla="*/ 1024113 w 1466230"/>
              <a:gd name="connsiteY5" fmla="*/ 864095 h 2780117"/>
              <a:gd name="connsiteX6" fmla="*/ 1384154 w 1466230"/>
              <a:gd name="connsiteY6" fmla="*/ 1368152 h 2780117"/>
              <a:gd name="connsiteX7" fmla="*/ 880097 w 1466230"/>
              <a:gd name="connsiteY7" fmla="*/ 1368151 h 2780117"/>
              <a:gd name="connsiteX8" fmla="*/ 1096122 w 1466230"/>
              <a:gd name="connsiteY8" fmla="*/ 2448272 h 2780117"/>
              <a:gd name="connsiteX9" fmla="*/ 472053 w 1466230"/>
              <a:gd name="connsiteY9" fmla="*/ 2016224 h 2780117"/>
              <a:gd name="connsiteX10" fmla="*/ 16002 w 1466230"/>
              <a:gd name="connsiteY10" fmla="*/ 2520280 h 2780117"/>
              <a:gd name="connsiteX11" fmla="*/ 376043 w 1466230"/>
              <a:gd name="connsiteY11" fmla="*/ 457202 h 2780117"/>
              <a:gd name="connsiteX12" fmla="*/ 216024 w 1466230"/>
              <a:gd name="connsiteY12" fmla="*/ 216024 h 2780117"/>
              <a:gd name="connsiteX0" fmla="*/ 376043 w 1466230"/>
              <a:gd name="connsiteY0" fmla="*/ 457202 h 2780117"/>
              <a:gd name="connsiteX1" fmla="*/ 216024 w 1466230"/>
              <a:gd name="connsiteY1" fmla="*/ 216024 h 2780117"/>
              <a:gd name="connsiteX2" fmla="*/ 509953 w 1466230"/>
              <a:gd name="connsiteY2" fmla="*/ 133911 h 2780117"/>
              <a:gd name="connsiteX3" fmla="*/ 833243 w 1466230"/>
              <a:gd name="connsiteY3" fmla="*/ 1 h 2780117"/>
              <a:gd name="connsiteX4" fmla="*/ 1156532 w 1466230"/>
              <a:gd name="connsiteY4" fmla="*/ 133912 h 2780117"/>
              <a:gd name="connsiteX5" fmla="*/ 1290442 w 1466230"/>
              <a:gd name="connsiteY5" fmla="*/ 457202 h 2780117"/>
              <a:gd name="connsiteX6" fmla="*/ 1024113 w 1466230"/>
              <a:gd name="connsiteY6" fmla="*/ 864095 h 2780117"/>
              <a:gd name="connsiteX7" fmla="*/ 1384154 w 1466230"/>
              <a:gd name="connsiteY7" fmla="*/ 1368152 h 2780117"/>
              <a:gd name="connsiteX8" fmla="*/ 880097 w 1466230"/>
              <a:gd name="connsiteY8" fmla="*/ 1368151 h 2780117"/>
              <a:gd name="connsiteX9" fmla="*/ 1096122 w 1466230"/>
              <a:gd name="connsiteY9" fmla="*/ 2448272 h 2780117"/>
              <a:gd name="connsiteX10" fmla="*/ 472053 w 1466230"/>
              <a:gd name="connsiteY10" fmla="*/ 2016224 h 2780117"/>
              <a:gd name="connsiteX11" fmla="*/ 16002 w 1466230"/>
              <a:gd name="connsiteY11" fmla="*/ 2520280 h 2780117"/>
              <a:gd name="connsiteX12" fmla="*/ 467483 w 1466230"/>
              <a:gd name="connsiteY12" fmla="*/ 548642 h 2780117"/>
              <a:gd name="connsiteX0" fmla="*/ 376043 w 1466230"/>
              <a:gd name="connsiteY0" fmla="*/ 457202 h 2780117"/>
              <a:gd name="connsiteX1" fmla="*/ 216024 w 1466230"/>
              <a:gd name="connsiteY1" fmla="*/ 216024 h 2780117"/>
              <a:gd name="connsiteX2" fmla="*/ 509953 w 1466230"/>
              <a:gd name="connsiteY2" fmla="*/ 133911 h 2780117"/>
              <a:gd name="connsiteX3" fmla="*/ 833243 w 1466230"/>
              <a:gd name="connsiteY3" fmla="*/ 1 h 2780117"/>
              <a:gd name="connsiteX4" fmla="*/ 1156532 w 1466230"/>
              <a:gd name="connsiteY4" fmla="*/ 133912 h 2780117"/>
              <a:gd name="connsiteX5" fmla="*/ 1290442 w 1466230"/>
              <a:gd name="connsiteY5" fmla="*/ 457202 h 2780117"/>
              <a:gd name="connsiteX6" fmla="*/ 1024113 w 1466230"/>
              <a:gd name="connsiteY6" fmla="*/ 864095 h 2780117"/>
              <a:gd name="connsiteX7" fmla="*/ 1384154 w 1466230"/>
              <a:gd name="connsiteY7" fmla="*/ 1368152 h 2780117"/>
              <a:gd name="connsiteX8" fmla="*/ 880097 w 1466230"/>
              <a:gd name="connsiteY8" fmla="*/ 1368151 h 2780117"/>
              <a:gd name="connsiteX9" fmla="*/ 1096122 w 1466230"/>
              <a:gd name="connsiteY9" fmla="*/ 2448272 h 2780117"/>
              <a:gd name="connsiteX10" fmla="*/ 472053 w 1466230"/>
              <a:gd name="connsiteY10" fmla="*/ 2016224 h 2780117"/>
              <a:gd name="connsiteX11" fmla="*/ 16002 w 1466230"/>
              <a:gd name="connsiteY11" fmla="*/ 2520280 h 2780117"/>
              <a:gd name="connsiteX12" fmla="*/ 467483 w 1466230"/>
              <a:gd name="connsiteY12" fmla="*/ 548642 h 2780117"/>
              <a:gd name="connsiteX13" fmla="*/ 376043 w 1466230"/>
              <a:gd name="connsiteY13" fmla="*/ 457202 h 2780117"/>
              <a:gd name="connsiteX0" fmla="*/ 376043 w 1466230"/>
              <a:gd name="connsiteY0" fmla="*/ 457202 h 2780117"/>
              <a:gd name="connsiteX1" fmla="*/ 216024 w 1466230"/>
              <a:gd name="connsiteY1" fmla="*/ 216024 h 2780117"/>
              <a:gd name="connsiteX2" fmla="*/ 509953 w 1466230"/>
              <a:gd name="connsiteY2" fmla="*/ 133911 h 2780117"/>
              <a:gd name="connsiteX3" fmla="*/ 833243 w 1466230"/>
              <a:gd name="connsiteY3" fmla="*/ 1 h 2780117"/>
              <a:gd name="connsiteX4" fmla="*/ 1156532 w 1466230"/>
              <a:gd name="connsiteY4" fmla="*/ 133912 h 2780117"/>
              <a:gd name="connsiteX5" fmla="*/ 1290442 w 1466230"/>
              <a:gd name="connsiteY5" fmla="*/ 457202 h 2780117"/>
              <a:gd name="connsiteX6" fmla="*/ 1024113 w 1466230"/>
              <a:gd name="connsiteY6" fmla="*/ 864095 h 2780117"/>
              <a:gd name="connsiteX7" fmla="*/ 1384154 w 1466230"/>
              <a:gd name="connsiteY7" fmla="*/ 1368152 h 2780117"/>
              <a:gd name="connsiteX8" fmla="*/ 880097 w 1466230"/>
              <a:gd name="connsiteY8" fmla="*/ 1368151 h 2780117"/>
              <a:gd name="connsiteX9" fmla="*/ 1096122 w 1466230"/>
              <a:gd name="connsiteY9" fmla="*/ 2448272 h 2780117"/>
              <a:gd name="connsiteX10" fmla="*/ 472053 w 1466230"/>
              <a:gd name="connsiteY10" fmla="*/ 2016224 h 2780117"/>
              <a:gd name="connsiteX11" fmla="*/ 16002 w 1466230"/>
              <a:gd name="connsiteY11" fmla="*/ 2520280 h 2780117"/>
              <a:gd name="connsiteX12" fmla="*/ 376043 w 1466230"/>
              <a:gd name="connsiteY12" fmla="*/ 457202 h 2780117"/>
              <a:gd name="connsiteX0" fmla="*/ 376043 w 1466230"/>
              <a:gd name="connsiteY0" fmla="*/ 457202 h 2780117"/>
              <a:gd name="connsiteX1" fmla="*/ 509953 w 1466230"/>
              <a:gd name="connsiteY1" fmla="*/ 133911 h 2780117"/>
              <a:gd name="connsiteX2" fmla="*/ 833243 w 1466230"/>
              <a:gd name="connsiteY2" fmla="*/ 1 h 2780117"/>
              <a:gd name="connsiteX3" fmla="*/ 1156532 w 1466230"/>
              <a:gd name="connsiteY3" fmla="*/ 133912 h 2780117"/>
              <a:gd name="connsiteX4" fmla="*/ 1290442 w 1466230"/>
              <a:gd name="connsiteY4" fmla="*/ 457202 h 2780117"/>
              <a:gd name="connsiteX5" fmla="*/ 1024113 w 1466230"/>
              <a:gd name="connsiteY5" fmla="*/ 864095 h 2780117"/>
              <a:gd name="connsiteX6" fmla="*/ 1384154 w 1466230"/>
              <a:gd name="connsiteY6" fmla="*/ 1368152 h 2780117"/>
              <a:gd name="connsiteX7" fmla="*/ 880097 w 1466230"/>
              <a:gd name="connsiteY7" fmla="*/ 1368151 h 2780117"/>
              <a:gd name="connsiteX8" fmla="*/ 1096122 w 1466230"/>
              <a:gd name="connsiteY8" fmla="*/ 2448272 h 2780117"/>
              <a:gd name="connsiteX9" fmla="*/ 472053 w 1466230"/>
              <a:gd name="connsiteY9" fmla="*/ 2016224 h 2780117"/>
              <a:gd name="connsiteX10" fmla="*/ 16002 w 1466230"/>
              <a:gd name="connsiteY10" fmla="*/ 2520280 h 2780117"/>
              <a:gd name="connsiteX11" fmla="*/ 376043 w 1466230"/>
              <a:gd name="connsiteY11" fmla="*/ 457202 h 2780117"/>
              <a:gd name="connsiteX0" fmla="*/ 422713 w 1456895"/>
              <a:gd name="connsiteY0" fmla="*/ 958210 h 2722406"/>
              <a:gd name="connsiteX1" fmla="*/ 500618 w 1456895"/>
              <a:gd name="connsiteY1" fmla="*/ 156017 h 2722406"/>
              <a:gd name="connsiteX2" fmla="*/ 823908 w 1456895"/>
              <a:gd name="connsiteY2" fmla="*/ 22107 h 2722406"/>
              <a:gd name="connsiteX3" fmla="*/ 1147197 w 1456895"/>
              <a:gd name="connsiteY3" fmla="*/ 156018 h 2722406"/>
              <a:gd name="connsiteX4" fmla="*/ 1281107 w 1456895"/>
              <a:gd name="connsiteY4" fmla="*/ 479308 h 2722406"/>
              <a:gd name="connsiteX5" fmla="*/ 1014778 w 1456895"/>
              <a:gd name="connsiteY5" fmla="*/ 886201 h 2722406"/>
              <a:gd name="connsiteX6" fmla="*/ 1374819 w 1456895"/>
              <a:gd name="connsiteY6" fmla="*/ 1390258 h 2722406"/>
              <a:gd name="connsiteX7" fmla="*/ 870762 w 1456895"/>
              <a:gd name="connsiteY7" fmla="*/ 1390257 h 2722406"/>
              <a:gd name="connsiteX8" fmla="*/ 1086787 w 1456895"/>
              <a:gd name="connsiteY8" fmla="*/ 2470378 h 2722406"/>
              <a:gd name="connsiteX9" fmla="*/ 462718 w 1456895"/>
              <a:gd name="connsiteY9" fmla="*/ 2038330 h 2722406"/>
              <a:gd name="connsiteX10" fmla="*/ 6667 w 1456895"/>
              <a:gd name="connsiteY10" fmla="*/ 2542386 h 2722406"/>
              <a:gd name="connsiteX11" fmla="*/ 422713 w 1456895"/>
              <a:gd name="connsiteY11" fmla="*/ 958210 h 2722406"/>
              <a:gd name="connsiteX0" fmla="*/ 422713 w 1456895"/>
              <a:gd name="connsiteY0" fmla="*/ 958210 h 2722406"/>
              <a:gd name="connsiteX1" fmla="*/ 500618 w 1456895"/>
              <a:gd name="connsiteY1" fmla="*/ 156017 h 2722406"/>
              <a:gd name="connsiteX2" fmla="*/ 823908 w 1456895"/>
              <a:gd name="connsiteY2" fmla="*/ 22107 h 2722406"/>
              <a:gd name="connsiteX3" fmla="*/ 1147197 w 1456895"/>
              <a:gd name="connsiteY3" fmla="*/ 156018 h 2722406"/>
              <a:gd name="connsiteX4" fmla="*/ 1281107 w 1456895"/>
              <a:gd name="connsiteY4" fmla="*/ 479308 h 2722406"/>
              <a:gd name="connsiteX5" fmla="*/ 1014778 w 1456895"/>
              <a:gd name="connsiteY5" fmla="*/ 886201 h 2722406"/>
              <a:gd name="connsiteX6" fmla="*/ 1374819 w 1456895"/>
              <a:gd name="connsiteY6" fmla="*/ 1390258 h 2722406"/>
              <a:gd name="connsiteX7" fmla="*/ 870762 w 1456895"/>
              <a:gd name="connsiteY7" fmla="*/ 1390257 h 2722406"/>
              <a:gd name="connsiteX8" fmla="*/ 1086787 w 1456895"/>
              <a:gd name="connsiteY8" fmla="*/ 2470378 h 2722406"/>
              <a:gd name="connsiteX9" fmla="*/ 462718 w 1456895"/>
              <a:gd name="connsiteY9" fmla="*/ 2038330 h 2722406"/>
              <a:gd name="connsiteX10" fmla="*/ 6667 w 1456895"/>
              <a:gd name="connsiteY10" fmla="*/ 2542386 h 2722406"/>
              <a:gd name="connsiteX11" fmla="*/ 422713 w 1456895"/>
              <a:gd name="connsiteY11" fmla="*/ 958210 h 2722406"/>
              <a:gd name="connsiteX0" fmla="*/ 422713 w 1456895"/>
              <a:gd name="connsiteY0" fmla="*/ 949788 h 2713984"/>
              <a:gd name="connsiteX1" fmla="*/ 494721 w 1456895"/>
              <a:gd name="connsiteY1" fmla="*/ 229708 h 2713984"/>
              <a:gd name="connsiteX2" fmla="*/ 823908 w 1456895"/>
              <a:gd name="connsiteY2" fmla="*/ 13685 h 2713984"/>
              <a:gd name="connsiteX3" fmla="*/ 1147197 w 1456895"/>
              <a:gd name="connsiteY3" fmla="*/ 147596 h 2713984"/>
              <a:gd name="connsiteX4" fmla="*/ 1281107 w 1456895"/>
              <a:gd name="connsiteY4" fmla="*/ 470886 h 2713984"/>
              <a:gd name="connsiteX5" fmla="*/ 1014778 w 1456895"/>
              <a:gd name="connsiteY5" fmla="*/ 877779 h 2713984"/>
              <a:gd name="connsiteX6" fmla="*/ 1374819 w 1456895"/>
              <a:gd name="connsiteY6" fmla="*/ 1381836 h 2713984"/>
              <a:gd name="connsiteX7" fmla="*/ 870762 w 1456895"/>
              <a:gd name="connsiteY7" fmla="*/ 1381835 h 2713984"/>
              <a:gd name="connsiteX8" fmla="*/ 1086787 w 1456895"/>
              <a:gd name="connsiteY8" fmla="*/ 2461956 h 2713984"/>
              <a:gd name="connsiteX9" fmla="*/ 462718 w 1456895"/>
              <a:gd name="connsiteY9" fmla="*/ 2029908 h 2713984"/>
              <a:gd name="connsiteX10" fmla="*/ 6667 w 1456895"/>
              <a:gd name="connsiteY10" fmla="*/ 2533964 h 2713984"/>
              <a:gd name="connsiteX11" fmla="*/ 422713 w 1456895"/>
              <a:gd name="connsiteY11" fmla="*/ 949788 h 2713984"/>
              <a:gd name="connsiteX0" fmla="*/ 422713 w 1456895"/>
              <a:gd name="connsiteY0" fmla="*/ 854390 h 2618586"/>
              <a:gd name="connsiteX1" fmla="*/ 494721 w 1456895"/>
              <a:gd name="connsiteY1" fmla="*/ 134310 h 2618586"/>
              <a:gd name="connsiteX2" fmla="*/ 782753 w 1456895"/>
              <a:gd name="connsiteY2" fmla="*/ 62302 h 2618586"/>
              <a:gd name="connsiteX3" fmla="*/ 1147197 w 1456895"/>
              <a:gd name="connsiteY3" fmla="*/ 52198 h 2618586"/>
              <a:gd name="connsiteX4" fmla="*/ 1281107 w 1456895"/>
              <a:gd name="connsiteY4" fmla="*/ 375488 h 2618586"/>
              <a:gd name="connsiteX5" fmla="*/ 1014778 w 1456895"/>
              <a:gd name="connsiteY5" fmla="*/ 782381 h 2618586"/>
              <a:gd name="connsiteX6" fmla="*/ 1374819 w 1456895"/>
              <a:gd name="connsiteY6" fmla="*/ 1286438 h 2618586"/>
              <a:gd name="connsiteX7" fmla="*/ 870762 w 1456895"/>
              <a:gd name="connsiteY7" fmla="*/ 1286437 h 2618586"/>
              <a:gd name="connsiteX8" fmla="*/ 1086787 w 1456895"/>
              <a:gd name="connsiteY8" fmla="*/ 2366558 h 2618586"/>
              <a:gd name="connsiteX9" fmla="*/ 462718 w 1456895"/>
              <a:gd name="connsiteY9" fmla="*/ 1934510 h 2618586"/>
              <a:gd name="connsiteX10" fmla="*/ 6667 w 1456895"/>
              <a:gd name="connsiteY10" fmla="*/ 2438566 h 2618586"/>
              <a:gd name="connsiteX11" fmla="*/ 422713 w 1456895"/>
              <a:gd name="connsiteY11" fmla="*/ 854390 h 2618586"/>
              <a:gd name="connsiteX0" fmla="*/ 422713 w 1456895"/>
              <a:gd name="connsiteY0" fmla="*/ 854390 h 2618586"/>
              <a:gd name="connsiteX1" fmla="*/ 638737 w 1456895"/>
              <a:gd name="connsiteY1" fmla="*/ 206318 h 2618586"/>
              <a:gd name="connsiteX2" fmla="*/ 782753 w 1456895"/>
              <a:gd name="connsiteY2" fmla="*/ 62302 h 2618586"/>
              <a:gd name="connsiteX3" fmla="*/ 1147197 w 1456895"/>
              <a:gd name="connsiteY3" fmla="*/ 52198 h 2618586"/>
              <a:gd name="connsiteX4" fmla="*/ 1281107 w 1456895"/>
              <a:gd name="connsiteY4" fmla="*/ 375488 h 2618586"/>
              <a:gd name="connsiteX5" fmla="*/ 1014778 w 1456895"/>
              <a:gd name="connsiteY5" fmla="*/ 782381 h 2618586"/>
              <a:gd name="connsiteX6" fmla="*/ 1374819 w 1456895"/>
              <a:gd name="connsiteY6" fmla="*/ 1286438 h 2618586"/>
              <a:gd name="connsiteX7" fmla="*/ 870762 w 1456895"/>
              <a:gd name="connsiteY7" fmla="*/ 1286437 h 2618586"/>
              <a:gd name="connsiteX8" fmla="*/ 1086787 w 1456895"/>
              <a:gd name="connsiteY8" fmla="*/ 2366558 h 2618586"/>
              <a:gd name="connsiteX9" fmla="*/ 462718 w 1456895"/>
              <a:gd name="connsiteY9" fmla="*/ 1934510 h 2618586"/>
              <a:gd name="connsiteX10" fmla="*/ 6667 w 1456895"/>
              <a:gd name="connsiteY10" fmla="*/ 2438566 h 2618586"/>
              <a:gd name="connsiteX11" fmla="*/ 422713 w 1456895"/>
              <a:gd name="connsiteY11" fmla="*/ 854390 h 2618586"/>
              <a:gd name="connsiteX0" fmla="*/ 422713 w 1456895"/>
              <a:gd name="connsiteY0" fmla="*/ 804089 h 2568285"/>
              <a:gd name="connsiteX1" fmla="*/ 638737 w 1456895"/>
              <a:gd name="connsiteY1" fmla="*/ 156017 h 2568285"/>
              <a:gd name="connsiteX2" fmla="*/ 782753 w 1456895"/>
              <a:gd name="connsiteY2" fmla="*/ 12001 h 2568285"/>
              <a:gd name="connsiteX3" fmla="*/ 1070785 w 1456895"/>
              <a:gd name="connsiteY3" fmla="*/ 228025 h 2568285"/>
              <a:gd name="connsiteX4" fmla="*/ 1281107 w 1456895"/>
              <a:gd name="connsiteY4" fmla="*/ 325187 h 2568285"/>
              <a:gd name="connsiteX5" fmla="*/ 1014778 w 1456895"/>
              <a:gd name="connsiteY5" fmla="*/ 732080 h 2568285"/>
              <a:gd name="connsiteX6" fmla="*/ 1374819 w 1456895"/>
              <a:gd name="connsiteY6" fmla="*/ 1236137 h 2568285"/>
              <a:gd name="connsiteX7" fmla="*/ 870762 w 1456895"/>
              <a:gd name="connsiteY7" fmla="*/ 1236136 h 2568285"/>
              <a:gd name="connsiteX8" fmla="*/ 1086787 w 1456895"/>
              <a:gd name="connsiteY8" fmla="*/ 2316257 h 2568285"/>
              <a:gd name="connsiteX9" fmla="*/ 462718 w 1456895"/>
              <a:gd name="connsiteY9" fmla="*/ 1884209 h 2568285"/>
              <a:gd name="connsiteX10" fmla="*/ 6667 w 1456895"/>
              <a:gd name="connsiteY10" fmla="*/ 2388265 h 2568285"/>
              <a:gd name="connsiteX11" fmla="*/ 422713 w 1456895"/>
              <a:gd name="connsiteY11" fmla="*/ 804089 h 2568285"/>
              <a:gd name="connsiteX0" fmla="*/ 422713 w 1456895"/>
              <a:gd name="connsiteY0" fmla="*/ 804089 h 2568285"/>
              <a:gd name="connsiteX1" fmla="*/ 638737 w 1456895"/>
              <a:gd name="connsiteY1" fmla="*/ 156017 h 2568285"/>
              <a:gd name="connsiteX2" fmla="*/ 782753 w 1456895"/>
              <a:gd name="connsiteY2" fmla="*/ 12001 h 2568285"/>
              <a:gd name="connsiteX3" fmla="*/ 1070785 w 1456895"/>
              <a:gd name="connsiteY3" fmla="*/ 228025 h 2568285"/>
              <a:gd name="connsiteX4" fmla="*/ 926769 w 1456895"/>
              <a:gd name="connsiteY4" fmla="*/ 516057 h 2568285"/>
              <a:gd name="connsiteX5" fmla="*/ 1014778 w 1456895"/>
              <a:gd name="connsiteY5" fmla="*/ 732080 h 2568285"/>
              <a:gd name="connsiteX6" fmla="*/ 1374819 w 1456895"/>
              <a:gd name="connsiteY6" fmla="*/ 1236137 h 2568285"/>
              <a:gd name="connsiteX7" fmla="*/ 870762 w 1456895"/>
              <a:gd name="connsiteY7" fmla="*/ 1236136 h 2568285"/>
              <a:gd name="connsiteX8" fmla="*/ 1086787 w 1456895"/>
              <a:gd name="connsiteY8" fmla="*/ 2316257 h 2568285"/>
              <a:gd name="connsiteX9" fmla="*/ 462718 w 1456895"/>
              <a:gd name="connsiteY9" fmla="*/ 1884209 h 2568285"/>
              <a:gd name="connsiteX10" fmla="*/ 6667 w 1456895"/>
              <a:gd name="connsiteY10" fmla="*/ 2388265 h 2568285"/>
              <a:gd name="connsiteX11" fmla="*/ 422713 w 1456895"/>
              <a:gd name="connsiteY11" fmla="*/ 804089 h 2568285"/>
              <a:gd name="connsiteX0" fmla="*/ 422713 w 1456895"/>
              <a:gd name="connsiteY0" fmla="*/ 804089 h 2568285"/>
              <a:gd name="connsiteX1" fmla="*/ 638737 w 1456895"/>
              <a:gd name="connsiteY1" fmla="*/ 156017 h 2568285"/>
              <a:gd name="connsiteX2" fmla="*/ 782753 w 1456895"/>
              <a:gd name="connsiteY2" fmla="*/ 12001 h 2568285"/>
              <a:gd name="connsiteX3" fmla="*/ 1070785 w 1456895"/>
              <a:gd name="connsiteY3" fmla="*/ 228025 h 2568285"/>
              <a:gd name="connsiteX4" fmla="*/ 1142793 w 1456895"/>
              <a:gd name="connsiteY4" fmla="*/ 444049 h 2568285"/>
              <a:gd name="connsiteX5" fmla="*/ 926769 w 1456895"/>
              <a:gd name="connsiteY5" fmla="*/ 516057 h 2568285"/>
              <a:gd name="connsiteX6" fmla="*/ 1014778 w 1456895"/>
              <a:gd name="connsiteY6" fmla="*/ 732080 h 2568285"/>
              <a:gd name="connsiteX7" fmla="*/ 1374819 w 1456895"/>
              <a:gd name="connsiteY7" fmla="*/ 1236137 h 2568285"/>
              <a:gd name="connsiteX8" fmla="*/ 870762 w 1456895"/>
              <a:gd name="connsiteY8" fmla="*/ 1236136 h 2568285"/>
              <a:gd name="connsiteX9" fmla="*/ 1086787 w 1456895"/>
              <a:gd name="connsiteY9" fmla="*/ 2316257 h 2568285"/>
              <a:gd name="connsiteX10" fmla="*/ 462718 w 1456895"/>
              <a:gd name="connsiteY10" fmla="*/ 1884209 h 2568285"/>
              <a:gd name="connsiteX11" fmla="*/ 6667 w 1456895"/>
              <a:gd name="connsiteY11" fmla="*/ 2388265 h 2568285"/>
              <a:gd name="connsiteX12" fmla="*/ 422713 w 1456895"/>
              <a:gd name="connsiteY12" fmla="*/ 804089 h 2568285"/>
              <a:gd name="connsiteX0" fmla="*/ 422713 w 1456895"/>
              <a:gd name="connsiteY0" fmla="*/ 804089 h 2568285"/>
              <a:gd name="connsiteX1" fmla="*/ 638737 w 1456895"/>
              <a:gd name="connsiteY1" fmla="*/ 156017 h 2568285"/>
              <a:gd name="connsiteX2" fmla="*/ 782753 w 1456895"/>
              <a:gd name="connsiteY2" fmla="*/ 12001 h 2568285"/>
              <a:gd name="connsiteX3" fmla="*/ 1070785 w 1456895"/>
              <a:gd name="connsiteY3" fmla="*/ 228025 h 2568285"/>
              <a:gd name="connsiteX4" fmla="*/ 1142793 w 1456895"/>
              <a:gd name="connsiteY4" fmla="*/ 444049 h 2568285"/>
              <a:gd name="connsiteX5" fmla="*/ 926769 w 1456895"/>
              <a:gd name="connsiteY5" fmla="*/ 516057 h 2568285"/>
              <a:gd name="connsiteX6" fmla="*/ 1014778 w 1456895"/>
              <a:gd name="connsiteY6" fmla="*/ 732080 h 2568285"/>
              <a:gd name="connsiteX7" fmla="*/ 1374819 w 1456895"/>
              <a:gd name="connsiteY7" fmla="*/ 1236137 h 2568285"/>
              <a:gd name="connsiteX8" fmla="*/ 870762 w 1456895"/>
              <a:gd name="connsiteY8" fmla="*/ 1236136 h 2568285"/>
              <a:gd name="connsiteX9" fmla="*/ 1086787 w 1456895"/>
              <a:gd name="connsiteY9" fmla="*/ 2316257 h 2568285"/>
              <a:gd name="connsiteX10" fmla="*/ 462718 w 1456895"/>
              <a:gd name="connsiteY10" fmla="*/ 1884209 h 2568285"/>
              <a:gd name="connsiteX11" fmla="*/ 6667 w 1456895"/>
              <a:gd name="connsiteY11" fmla="*/ 2388265 h 2568285"/>
              <a:gd name="connsiteX12" fmla="*/ 422713 w 1456895"/>
              <a:gd name="connsiteY12" fmla="*/ 804089 h 2568285"/>
              <a:gd name="connsiteX0" fmla="*/ 422713 w 1456895"/>
              <a:gd name="connsiteY0" fmla="*/ 804089 h 2568285"/>
              <a:gd name="connsiteX1" fmla="*/ 638737 w 1456895"/>
              <a:gd name="connsiteY1" fmla="*/ 156017 h 2568285"/>
              <a:gd name="connsiteX2" fmla="*/ 782753 w 1456895"/>
              <a:gd name="connsiteY2" fmla="*/ 12001 h 2568285"/>
              <a:gd name="connsiteX3" fmla="*/ 1070785 w 1456895"/>
              <a:gd name="connsiteY3" fmla="*/ 228025 h 2568285"/>
              <a:gd name="connsiteX4" fmla="*/ 998777 w 1456895"/>
              <a:gd name="connsiteY4" fmla="*/ 444049 h 2568285"/>
              <a:gd name="connsiteX5" fmla="*/ 926769 w 1456895"/>
              <a:gd name="connsiteY5" fmla="*/ 516057 h 2568285"/>
              <a:gd name="connsiteX6" fmla="*/ 1014778 w 1456895"/>
              <a:gd name="connsiteY6" fmla="*/ 732080 h 2568285"/>
              <a:gd name="connsiteX7" fmla="*/ 1374819 w 1456895"/>
              <a:gd name="connsiteY7" fmla="*/ 1236137 h 2568285"/>
              <a:gd name="connsiteX8" fmla="*/ 870762 w 1456895"/>
              <a:gd name="connsiteY8" fmla="*/ 1236136 h 2568285"/>
              <a:gd name="connsiteX9" fmla="*/ 1086787 w 1456895"/>
              <a:gd name="connsiteY9" fmla="*/ 2316257 h 2568285"/>
              <a:gd name="connsiteX10" fmla="*/ 462718 w 1456895"/>
              <a:gd name="connsiteY10" fmla="*/ 1884209 h 2568285"/>
              <a:gd name="connsiteX11" fmla="*/ 6667 w 1456895"/>
              <a:gd name="connsiteY11" fmla="*/ 2388265 h 2568285"/>
              <a:gd name="connsiteX12" fmla="*/ 422713 w 1456895"/>
              <a:gd name="connsiteY12" fmla="*/ 804089 h 2568285"/>
              <a:gd name="connsiteX0" fmla="*/ 422713 w 1456895"/>
              <a:gd name="connsiteY0" fmla="*/ 804089 h 2568285"/>
              <a:gd name="connsiteX1" fmla="*/ 638737 w 1456895"/>
              <a:gd name="connsiteY1" fmla="*/ 156017 h 2568285"/>
              <a:gd name="connsiteX2" fmla="*/ 782753 w 1456895"/>
              <a:gd name="connsiteY2" fmla="*/ 12001 h 2568285"/>
              <a:gd name="connsiteX3" fmla="*/ 1070785 w 1456895"/>
              <a:gd name="connsiteY3" fmla="*/ 228025 h 2568285"/>
              <a:gd name="connsiteX4" fmla="*/ 1070785 w 1456895"/>
              <a:gd name="connsiteY4" fmla="*/ 444049 h 2568285"/>
              <a:gd name="connsiteX5" fmla="*/ 926769 w 1456895"/>
              <a:gd name="connsiteY5" fmla="*/ 516057 h 2568285"/>
              <a:gd name="connsiteX6" fmla="*/ 1014778 w 1456895"/>
              <a:gd name="connsiteY6" fmla="*/ 732080 h 2568285"/>
              <a:gd name="connsiteX7" fmla="*/ 1374819 w 1456895"/>
              <a:gd name="connsiteY7" fmla="*/ 1236137 h 2568285"/>
              <a:gd name="connsiteX8" fmla="*/ 870762 w 1456895"/>
              <a:gd name="connsiteY8" fmla="*/ 1236136 h 2568285"/>
              <a:gd name="connsiteX9" fmla="*/ 1086787 w 1456895"/>
              <a:gd name="connsiteY9" fmla="*/ 2316257 h 2568285"/>
              <a:gd name="connsiteX10" fmla="*/ 462718 w 1456895"/>
              <a:gd name="connsiteY10" fmla="*/ 1884209 h 2568285"/>
              <a:gd name="connsiteX11" fmla="*/ 6667 w 1456895"/>
              <a:gd name="connsiteY11" fmla="*/ 2388265 h 2568285"/>
              <a:gd name="connsiteX12" fmla="*/ 422713 w 1456895"/>
              <a:gd name="connsiteY12" fmla="*/ 804089 h 2568285"/>
              <a:gd name="connsiteX0" fmla="*/ 422713 w 1456895"/>
              <a:gd name="connsiteY0" fmla="*/ 804089 h 2568285"/>
              <a:gd name="connsiteX1" fmla="*/ 638737 w 1456895"/>
              <a:gd name="connsiteY1" fmla="*/ 156017 h 2568285"/>
              <a:gd name="connsiteX2" fmla="*/ 782753 w 1456895"/>
              <a:gd name="connsiteY2" fmla="*/ 12001 h 2568285"/>
              <a:gd name="connsiteX3" fmla="*/ 1070785 w 1456895"/>
              <a:gd name="connsiteY3" fmla="*/ 228025 h 2568285"/>
              <a:gd name="connsiteX4" fmla="*/ 1070785 w 1456895"/>
              <a:gd name="connsiteY4" fmla="*/ 444049 h 2568285"/>
              <a:gd name="connsiteX5" fmla="*/ 926769 w 1456895"/>
              <a:gd name="connsiteY5" fmla="*/ 516057 h 2568285"/>
              <a:gd name="connsiteX6" fmla="*/ 1014778 w 1456895"/>
              <a:gd name="connsiteY6" fmla="*/ 732080 h 2568285"/>
              <a:gd name="connsiteX7" fmla="*/ 1374819 w 1456895"/>
              <a:gd name="connsiteY7" fmla="*/ 1236137 h 2568285"/>
              <a:gd name="connsiteX8" fmla="*/ 870762 w 1456895"/>
              <a:gd name="connsiteY8" fmla="*/ 1236136 h 2568285"/>
              <a:gd name="connsiteX9" fmla="*/ 1086787 w 1456895"/>
              <a:gd name="connsiteY9" fmla="*/ 2316257 h 2568285"/>
              <a:gd name="connsiteX10" fmla="*/ 462718 w 1456895"/>
              <a:gd name="connsiteY10" fmla="*/ 1884209 h 2568285"/>
              <a:gd name="connsiteX11" fmla="*/ 6667 w 1456895"/>
              <a:gd name="connsiteY11" fmla="*/ 2388265 h 2568285"/>
              <a:gd name="connsiteX12" fmla="*/ 422713 w 1456895"/>
              <a:gd name="connsiteY12" fmla="*/ 804089 h 2568285"/>
              <a:gd name="connsiteX0" fmla="*/ 422713 w 1456895"/>
              <a:gd name="connsiteY0" fmla="*/ 768085 h 2532281"/>
              <a:gd name="connsiteX1" fmla="*/ 638737 w 1456895"/>
              <a:gd name="connsiteY1" fmla="*/ 120013 h 2532281"/>
              <a:gd name="connsiteX2" fmla="*/ 854761 w 1456895"/>
              <a:gd name="connsiteY2" fmla="*/ 48005 h 2532281"/>
              <a:gd name="connsiteX3" fmla="*/ 1070785 w 1456895"/>
              <a:gd name="connsiteY3" fmla="*/ 192021 h 2532281"/>
              <a:gd name="connsiteX4" fmla="*/ 1070785 w 1456895"/>
              <a:gd name="connsiteY4" fmla="*/ 408045 h 2532281"/>
              <a:gd name="connsiteX5" fmla="*/ 926769 w 1456895"/>
              <a:gd name="connsiteY5" fmla="*/ 480053 h 2532281"/>
              <a:gd name="connsiteX6" fmla="*/ 1014778 w 1456895"/>
              <a:gd name="connsiteY6" fmla="*/ 696076 h 2532281"/>
              <a:gd name="connsiteX7" fmla="*/ 1374819 w 1456895"/>
              <a:gd name="connsiteY7" fmla="*/ 1200133 h 2532281"/>
              <a:gd name="connsiteX8" fmla="*/ 870762 w 1456895"/>
              <a:gd name="connsiteY8" fmla="*/ 1200132 h 2532281"/>
              <a:gd name="connsiteX9" fmla="*/ 1086787 w 1456895"/>
              <a:gd name="connsiteY9" fmla="*/ 2280253 h 2532281"/>
              <a:gd name="connsiteX10" fmla="*/ 462718 w 1456895"/>
              <a:gd name="connsiteY10" fmla="*/ 1848205 h 2532281"/>
              <a:gd name="connsiteX11" fmla="*/ 6667 w 1456895"/>
              <a:gd name="connsiteY11" fmla="*/ 2352261 h 2532281"/>
              <a:gd name="connsiteX12" fmla="*/ 422713 w 1456895"/>
              <a:gd name="connsiteY12" fmla="*/ 768085 h 2532281"/>
              <a:gd name="connsiteX0" fmla="*/ 428047 w 1462229"/>
              <a:gd name="connsiteY0" fmla="*/ 768085 h 2616290"/>
              <a:gd name="connsiteX1" fmla="*/ 644071 w 1462229"/>
              <a:gd name="connsiteY1" fmla="*/ 120013 h 2616290"/>
              <a:gd name="connsiteX2" fmla="*/ 860095 w 1462229"/>
              <a:gd name="connsiteY2" fmla="*/ 48005 h 2616290"/>
              <a:gd name="connsiteX3" fmla="*/ 1076119 w 1462229"/>
              <a:gd name="connsiteY3" fmla="*/ 192021 h 2616290"/>
              <a:gd name="connsiteX4" fmla="*/ 1076119 w 1462229"/>
              <a:gd name="connsiteY4" fmla="*/ 408045 h 2616290"/>
              <a:gd name="connsiteX5" fmla="*/ 932103 w 1462229"/>
              <a:gd name="connsiteY5" fmla="*/ 480053 h 2616290"/>
              <a:gd name="connsiteX6" fmla="*/ 1020112 w 1462229"/>
              <a:gd name="connsiteY6" fmla="*/ 696076 h 2616290"/>
              <a:gd name="connsiteX7" fmla="*/ 1380153 w 1462229"/>
              <a:gd name="connsiteY7" fmla="*/ 1200133 h 2616290"/>
              <a:gd name="connsiteX8" fmla="*/ 876096 w 1462229"/>
              <a:gd name="connsiteY8" fmla="*/ 1200132 h 2616290"/>
              <a:gd name="connsiteX9" fmla="*/ 1092121 w 1462229"/>
              <a:gd name="connsiteY9" fmla="*/ 2280253 h 2616290"/>
              <a:gd name="connsiteX10" fmla="*/ 468052 w 1462229"/>
              <a:gd name="connsiteY10" fmla="*/ 1848205 h 2616290"/>
              <a:gd name="connsiteX11" fmla="*/ 356039 w 1462229"/>
              <a:gd name="connsiteY11" fmla="*/ 2352261 h 2616290"/>
              <a:gd name="connsiteX12" fmla="*/ 12001 w 1462229"/>
              <a:gd name="connsiteY12" fmla="*/ 2352261 h 2616290"/>
              <a:gd name="connsiteX13" fmla="*/ 428047 w 1462229"/>
              <a:gd name="connsiteY13" fmla="*/ 768085 h 2616290"/>
              <a:gd name="connsiteX0" fmla="*/ 416046 w 1450228"/>
              <a:gd name="connsiteY0" fmla="*/ 768085 h 2436270"/>
              <a:gd name="connsiteX1" fmla="*/ 632070 w 1450228"/>
              <a:gd name="connsiteY1" fmla="*/ 120013 h 2436270"/>
              <a:gd name="connsiteX2" fmla="*/ 848094 w 1450228"/>
              <a:gd name="connsiteY2" fmla="*/ 48005 h 2436270"/>
              <a:gd name="connsiteX3" fmla="*/ 1064118 w 1450228"/>
              <a:gd name="connsiteY3" fmla="*/ 192021 h 2436270"/>
              <a:gd name="connsiteX4" fmla="*/ 1064118 w 1450228"/>
              <a:gd name="connsiteY4" fmla="*/ 408045 h 2436270"/>
              <a:gd name="connsiteX5" fmla="*/ 920102 w 1450228"/>
              <a:gd name="connsiteY5" fmla="*/ 480053 h 2436270"/>
              <a:gd name="connsiteX6" fmla="*/ 1008111 w 1450228"/>
              <a:gd name="connsiteY6" fmla="*/ 696076 h 2436270"/>
              <a:gd name="connsiteX7" fmla="*/ 1368152 w 1450228"/>
              <a:gd name="connsiteY7" fmla="*/ 1200133 h 2436270"/>
              <a:gd name="connsiteX8" fmla="*/ 864095 w 1450228"/>
              <a:gd name="connsiteY8" fmla="*/ 1200132 h 2436270"/>
              <a:gd name="connsiteX9" fmla="*/ 1080120 w 1450228"/>
              <a:gd name="connsiteY9" fmla="*/ 2280253 h 2436270"/>
              <a:gd name="connsiteX10" fmla="*/ 456051 w 1450228"/>
              <a:gd name="connsiteY10" fmla="*/ 1848205 h 2436270"/>
              <a:gd name="connsiteX11" fmla="*/ 344038 w 1450228"/>
              <a:gd name="connsiteY11" fmla="*/ 2352261 h 2436270"/>
              <a:gd name="connsiteX12" fmla="*/ 0 w 1450228"/>
              <a:gd name="connsiteY12" fmla="*/ 2352261 h 2436270"/>
              <a:gd name="connsiteX13" fmla="*/ 416046 w 1450228"/>
              <a:gd name="connsiteY13" fmla="*/ 768085 h 2436270"/>
              <a:gd name="connsiteX0" fmla="*/ 416046 w 1450228"/>
              <a:gd name="connsiteY0" fmla="*/ 768085 h 2436269"/>
              <a:gd name="connsiteX1" fmla="*/ 632070 w 1450228"/>
              <a:gd name="connsiteY1" fmla="*/ 120013 h 2436269"/>
              <a:gd name="connsiteX2" fmla="*/ 848094 w 1450228"/>
              <a:gd name="connsiteY2" fmla="*/ 48005 h 2436269"/>
              <a:gd name="connsiteX3" fmla="*/ 1064118 w 1450228"/>
              <a:gd name="connsiteY3" fmla="*/ 192021 h 2436269"/>
              <a:gd name="connsiteX4" fmla="*/ 1064118 w 1450228"/>
              <a:gd name="connsiteY4" fmla="*/ 408045 h 2436269"/>
              <a:gd name="connsiteX5" fmla="*/ 920102 w 1450228"/>
              <a:gd name="connsiteY5" fmla="*/ 480053 h 2436269"/>
              <a:gd name="connsiteX6" fmla="*/ 1008111 w 1450228"/>
              <a:gd name="connsiteY6" fmla="*/ 696076 h 2436269"/>
              <a:gd name="connsiteX7" fmla="*/ 1368152 w 1450228"/>
              <a:gd name="connsiteY7" fmla="*/ 1200133 h 2436269"/>
              <a:gd name="connsiteX8" fmla="*/ 864095 w 1450228"/>
              <a:gd name="connsiteY8" fmla="*/ 1200132 h 2436269"/>
              <a:gd name="connsiteX9" fmla="*/ 1080120 w 1450228"/>
              <a:gd name="connsiteY9" fmla="*/ 2280253 h 2436269"/>
              <a:gd name="connsiteX10" fmla="*/ 456051 w 1450228"/>
              <a:gd name="connsiteY10" fmla="*/ 1848205 h 2436269"/>
              <a:gd name="connsiteX11" fmla="*/ 416045 w 1450228"/>
              <a:gd name="connsiteY11" fmla="*/ 2352260 h 2436269"/>
              <a:gd name="connsiteX12" fmla="*/ 0 w 1450228"/>
              <a:gd name="connsiteY12" fmla="*/ 2352261 h 2436269"/>
              <a:gd name="connsiteX13" fmla="*/ 416046 w 1450228"/>
              <a:gd name="connsiteY13" fmla="*/ 768085 h 2436269"/>
              <a:gd name="connsiteX0" fmla="*/ 416046 w 1450228"/>
              <a:gd name="connsiteY0" fmla="*/ 768085 h 2388265"/>
              <a:gd name="connsiteX1" fmla="*/ 632070 w 1450228"/>
              <a:gd name="connsiteY1" fmla="*/ 120013 h 2388265"/>
              <a:gd name="connsiteX2" fmla="*/ 848094 w 1450228"/>
              <a:gd name="connsiteY2" fmla="*/ 48005 h 2388265"/>
              <a:gd name="connsiteX3" fmla="*/ 1064118 w 1450228"/>
              <a:gd name="connsiteY3" fmla="*/ 192021 h 2388265"/>
              <a:gd name="connsiteX4" fmla="*/ 1064118 w 1450228"/>
              <a:gd name="connsiteY4" fmla="*/ 408045 h 2388265"/>
              <a:gd name="connsiteX5" fmla="*/ 920102 w 1450228"/>
              <a:gd name="connsiteY5" fmla="*/ 480053 h 2388265"/>
              <a:gd name="connsiteX6" fmla="*/ 1008111 w 1450228"/>
              <a:gd name="connsiteY6" fmla="*/ 696076 h 2388265"/>
              <a:gd name="connsiteX7" fmla="*/ 1368152 w 1450228"/>
              <a:gd name="connsiteY7" fmla="*/ 1200133 h 2388265"/>
              <a:gd name="connsiteX8" fmla="*/ 864095 w 1450228"/>
              <a:gd name="connsiteY8" fmla="*/ 1200132 h 2388265"/>
              <a:gd name="connsiteX9" fmla="*/ 1080120 w 1450228"/>
              <a:gd name="connsiteY9" fmla="*/ 2280253 h 2388265"/>
              <a:gd name="connsiteX10" fmla="*/ 456051 w 1450228"/>
              <a:gd name="connsiteY10" fmla="*/ 1848205 h 2388265"/>
              <a:gd name="connsiteX11" fmla="*/ 200021 w 1450228"/>
              <a:gd name="connsiteY11" fmla="*/ 2136237 h 2388265"/>
              <a:gd name="connsiteX12" fmla="*/ 416045 w 1450228"/>
              <a:gd name="connsiteY12" fmla="*/ 2352260 h 2388265"/>
              <a:gd name="connsiteX13" fmla="*/ 0 w 1450228"/>
              <a:gd name="connsiteY13" fmla="*/ 2352261 h 2388265"/>
              <a:gd name="connsiteX14" fmla="*/ 416046 w 1450228"/>
              <a:gd name="connsiteY14" fmla="*/ 768085 h 2388265"/>
              <a:gd name="connsiteX0" fmla="*/ 416046 w 1450228"/>
              <a:gd name="connsiteY0" fmla="*/ 768085 h 2388265"/>
              <a:gd name="connsiteX1" fmla="*/ 632070 w 1450228"/>
              <a:gd name="connsiteY1" fmla="*/ 120013 h 2388265"/>
              <a:gd name="connsiteX2" fmla="*/ 848094 w 1450228"/>
              <a:gd name="connsiteY2" fmla="*/ 48005 h 2388265"/>
              <a:gd name="connsiteX3" fmla="*/ 1064118 w 1450228"/>
              <a:gd name="connsiteY3" fmla="*/ 192021 h 2388265"/>
              <a:gd name="connsiteX4" fmla="*/ 1064118 w 1450228"/>
              <a:gd name="connsiteY4" fmla="*/ 408045 h 2388265"/>
              <a:gd name="connsiteX5" fmla="*/ 920102 w 1450228"/>
              <a:gd name="connsiteY5" fmla="*/ 480053 h 2388265"/>
              <a:gd name="connsiteX6" fmla="*/ 1008111 w 1450228"/>
              <a:gd name="connsiteY6" fmla="*/ 696076 h 2388265"/>
              <a:gd name="connsiteX7" fmla="*/ 1368152 w 1450228"/>
              <a:gd name="connsiteY7" fmla="*/ 1200133 h 2388265"/>
              <a:gd name="connsiteX8" fmla="*/ 864095 w 1450228"/>
              <a:gd name="connsiteY8" fmla="*/ 1200132 h 2388265"/>
              <a:gd name="connsiteX9" fmla="*/ 1080120 w 1450228"/>
              <a:gd name="connsiteY9" fmla="*/ 2280253 h 2388265"/>
              <a:gd name="connsiteX10" fmla="*/ 456051 w 1450228"/>
              <a:gd name="connsiteY10" fmla="*/ 1848205 h 2388265"/>
              <a:gd name="connsiteX11" fmla="*/ 200021 w 1450228"/>
              <a:gd name="connsiteY11" fmla="*/ 2136237 h 2388265"/>
              <a:gd name="connsiteX12" fmla="*/ 416045 w 1450228"/>
              <a:gd name="connsiteY12" fmla="*/ 2352260 h 2388265"/>
              <a:gd name="connsiteX13" fmla="*/ 0 w 1450228"/>
              <a:gd name="connsiteY13" fmla="*/ 2352261 h 2388265"/>
              <a:gd name="connsiteX14" fmla="*/ 416046 w 1450228"/>
              <a:gd name="connsiteY14" fmla="*/ 768085 h 2388265"/>
              <a:gd name="connsiteX0" fmla="*/ 416046 w 1450228"/>
              <a:gd name="connsiteY0" fmla="*/ 768085 h 2532281"/>
              <a:gd name="connsiteX1" fmla="*/ 632070 w 1450228"/>
              <a:gd name="connsiteY1" fmla="*/ 120013 h 2532281"/>
              <a:gd name="connsiteX2" fmla="*/ 848094 w 1450228"/>
              <a:gd name="connsiteY2" fmla="*/ 48005 h 2532281"/>
              <a:gd name="connsiteX3" fmla="*/ 1064118 w 1450228"/>
              <a:gd name="connsiteY3" fmla="*/ 192021 h 2532281"/>
              <a:gd name="connsiteX4" fmla="*/ 1064118 w 1450228"/>
              <a:gd name="connsiteY4" fmla="*/ 408045 h 2532281"/>
              <a:gd name="connsiteX5" fmla="*/ 920102 w 1450228"/>
              <a:gd name="connsiteY5" fmla="*/ 480053 h 2532281"/>
              <a:gd name="connsiteX6" fmla="*/ 1008111 w 1450228"/>
              <a:gd name="connsiteY6" fmla="*/ 696076 h 2532281"/>
              <a:gd name="connsiteX7" fmla="*/ 1368152 w 1450228"/>
              <a:gd name="connsiteY7" fmla="*/ 1200133 h 2532281"/>
              <a:gd name="connsiteX8" fmla="*/ 864095 w 1450228"/>
              <a:gd name="connsiteY8" fmla="*/ 1200132 h 2532281"/>
              <a:gd name="connsiteX9" fmla="*/ 1136125 w 1450228"/>
              <a:gd name="connsiteY9" fmla="*/ 2424269 h 2532281"/>
              <a:gd name="connsiteX10" fmla="*/ 456051 w 1450228"/>
              <a:gd name="connsiteY10" fmla="*/ 1848205 h 2532281"/>
              <a:gd name="connsiteX11" fmla="*/ 200021 w 1450228"/>
              <a:gd name="connsiteY11" fmla="*/ 2136237 h 2532281"/>
              <a:gd name="connsiteX12" fmla="*/ 416045 w 1450228"/>
              <a:gd name="connsiteY12" fmla="*/ 2352260 h 2532281"/>
              <a:gd name="connsiteX13" fmla="*/ 0 w 1450228"/>
              <a:gd name="connsiteY13" fmla="*/ 2352261 h 2532281"/>
              <a:gd name="connsiteX14" fmla="*/ 416046 w 1450228"/>
              <a:gd name="connsiteY14" fmla="*/ 768085 h 2532281"/>
              <a:gd name="connsiteX0" fmla="*/ 416046 w 1450228"/>
              <a:gd name="connsiteY0" fmla="*/ 768085 h 2532281"/>
              <a:gd name="connsiteX1" fmla="*/ 632070 w 1450228"/>
              <a:gd name="connsiteY1" fmla="*/ 120013 h 2532281"/>
              <a:gd name="connsiteX2" fmla="*/ 848094 w 1450228"/>
              <a:gd name="connsiteY2" fmla="*/ 48005 h 2532281"/>
              <a:gd name="connsiteX3" fmla="*/ 1064118 w 1450228"/>
              <a:gd name="connsiteY3" fmla="*/ 192021 h 2532281"/>
              <a:gd name="connsiteX4" fmla="*/ 1064118 w 1450228"/>
              <a:gd name="connsiteY4" fmla="*/ 408045 h 2532281"/>
              <a:gd name="connsiteX5" fmla="*/ 920102 w 1450228"/>
              <a:gd name="connsiteY5" fmla="*/ 480053 h 2532281"/>
              <a:gd name="connsiteX6" fmla="*/ 1008111 w 1450228"/>
              <a:gd name="connsiteY6" fmla="*/ 696076 h 2532281"/>
              <a:gd name="connsiteX7" fmla="*/ 1368152 w 1450228"/>
              <a:gd name="connsiteY7" fmla="*/ 1200133 h 2532281"/>
              <a:gd name="connsiteX8" fmla="*/ 864095 w 1450228"/>
              <a:gd name="connsiteY8" fmla="*/ 1200132 h 2532281"/>
              <a:gd name="connsiteX9" fmla="*/ 1136125 w 1450228"/>
              <a:gd name="connsiteY9" fmla="*/ 2424269 h 2532281"/>
              <a:gd name="connsiteX10" fmla="*/ 456051 w 1450228"/>
              <a:gd name="connsiteY10" fmla="*/ 1848205 h 2532281"/>
              <a:gd name="connsiteX11" fmla="*/ 200021 w 1450228"/>
              <a:gd name="connsiteY11" fmla="*/ 2136237 h 2532281"/>
              <a:gd name="connsiteX12" fmla="*/ 416045 w 1450228"/>
              <a:gd name="connsiteY12" fmla="*/ 2352260 h 2532281"/>
              <a:gd name="connsiteX13" fmla="*/ 0 w 1450228"/>
              <a:gd name="connsiteY13" fmla="*/ 2352261 h 2532281"/>
              <a:gd name="connsiteX14" fmla="*/ 416046 w 1450228"/>
              <a:gd name="connsiteY14" fmla="*/ 768085 h 2532281"/>
              <a:gd name="connsiteX0" fmla="*/ 416046 w 1469495"/>
              <a:gd name="connsiteY0" fmla="*/ 768085 h 2556284"/>
              <a:gd name="connsiteX1" fmla="*/ 632070 w 1469495"/>
              <a:gd name="connsiteY1" fmla="*/ 120013 h 2556284"/>
              <a:gd name="connsiteX2" fmla="*/ 848094 w 1469495"/>
              <a:gd name="connsiteY2" fmla="*/ 48005 h 2556284"/>
              <a:gd name="connsiteX3" fmla="*/ 1064118 w 1469495"/>
              <a:gd name="connsiteY3" fmla="*/ 192021 h 2556284"/>
              <a:gd name="connsiteX4" fmla="*/ 1064118 w 1469495"/>
              <a:gd name="connsiteY4" fmla="*/ 408045 h 2556284"/>
              <a:gd name="connsiteX5" fmla="*/ 920102 w 1469495"/>
              <a:gd name="connsiteY5" fmla="*/ 480053 h 2556284"/>
              <a:gd name="connsiteX6" fmla="*/ 1008111 w 1469495"/>
              <a:gd name="connsiteY6" fmla="*/ 696076 h 2556284"/>
              <a:gd name="connsiteX7" fmla="*/ 1368152 w 1469495"/>
              <a:gd name="connsiteY7" fmla="*/ 1200133 h 2556284"/>
              <a:gd name="connsiteX8" fmla="*/ 864095 w 1469495"/>
              <a:gd name="connsiteY8" fmla="*/ 1200132 h 2556284"/>
              <a:gd name="connsiteX9" fmla="*/ 1424157 w 1469495"/>
              <a:gd name="connsiteY9" fmla="*/ 2352261 h 2556284"/>
              <a:gd name="connsiteX10" fmla="*/ 1136125 w 1469495"/>
              <a:gd name="connsiteY10" fmla="*/ 2424269 h 2556284"/>
              <a:gd name="connsiteX11" fmla="*/ 456051 w 1469495"/>
              <a:gd name="connsiteY11" fmla="*/ 1848205 h 2556284"/>
              <a:gd name="connsiteX12" fmla="*/ 200021 w 1469495"/>
              <a:gd name="connsiteY12" fmla="*/ 2136237 h 2556284"/>
              <a:gd name="connsiteX13" fmla="*/ 416045 w 1469495"/>
              <a:gd name="connsiteY13" fmla="*/ 2352260 h 2556284"/>
              <a:gd name="connsiteX14" fmla="*/ 0 w 1469495"/>
              <a:gd name="connsiteY14" fmla="*/ 2352261 h 2556284"/>
              <a:gd name="connsiteX15" fmla="*/ 416046 w 1469495"/>
              <a:gd name="connsiteY15" fmla="*/ 768085 h 2556284"/>
              <a:gd name="connsiteX0" fmla="*/ 416046 w 1450228"/>
              <a:gd name="connsiteY0" fmla="*/ 768085 h 2532281"/>
              <a:gd name="connsiteX1" fmla="*/ 632070 w 1450228"/>
              <a:gd name="connsiteY1" fmla="*/ 120013 h 2532281"/>
              <a:gd name="connsiteX2" fmla="*/ 848094 w 1450228"/>
              <a:gd name="connsiteY2" fmla="*/ 48005 h 2532281"/>
              <a:gd name="connsiteX3" fmla="*/ 1064118 w 1450228"/>
              <a:gd name="connsiteY3" fmla="*/ 192021 h 2532281"/>
              <a:gd name="connsiteX4" fmla="*/ 1064118 w 1450228"/>
              <a:gd name="connsiteY4" fmla="*/ 408045 h 2532281"/>
              <a:gd name="connsiteX5" fmla="*/ 920102 w 1450228"/>
              <a:gd name="connsiteY5" fmla="*/ 480053 h 2532281"/>
              <a:gd name="connsiteX6" fmla="*/ 1008111 w 1450228"/>
              <a:gd name="connsiteY6" fmla="*/ 696076 h 2532281"/>
              <a:gd name="connsiteX7" fmla="*/ 1368152 w 1450228"/>
              <a:gd name="connsiteY7" fmla="*/ 1200133 h 2532281"/>
              <a:gd name="connsiteX8" fmla="*/ 864095 w 1450228"/>
              <a:gd name="connsiteY8" fmla="*/ 1200132 h 2532281"/>
              <a:gd name="connsiteX9" fmla="*/ 1424157 w 1450228"/>
              <a:gd name="connsiteY9" fmla="*/ 2352261 h 2532281"/>
              <a:gd name="connsiteX10" fmla="*/ 1136125 w 1450228"/>
              <a:gd name="connsiteY10" fmla="*/ 2424269 h 2532281"/>
              <a:gd name="connsiteX11" fmla="*/ 456051 w 1450228"/>
              <a:gd name="connsiteY11" fmla="*/ 1848205 h 2532281"/>
              <a:gd name="connsiteX12" fmla="*/ 200021 w 1450228"/>
              <a:gd name="connsiteY12" fmla="*/ 2136237 h 2532281"/>
              <a:gd name="connsiteX13" fmla="*/ 416045 w 1450228"/>
              <a:gd name="connsiteY13" fmla="*/ 2352260 h 2532281"/>
              <a:gd name="connsiteX14" fmla="*/ 0 w 1450228"/>
              <a:gd name="connsiteY14" fmla="*/ 2352261 h 2532281"/>
              <a:gd name="connsiteX15" fmla="*/ 416046 w 1450228"/>
              <a:gd name="connsiteY15" fmla="*/ 768085 h 2532281"/>
              <a:gd name="connsiteX0" fmla="*/ 416046 w 1489592"/>
              <a:gd name="connsiteY0" fmla="*/ 768085 h 2532281"/>
              <a:gd name="connsiteX1" fmla="*/ 632070 w 1489592"/>
              <a:gd name="connsiteY1" fmla="*/ 120013 h 2532281"/>
              <a:gd name="connsiteX2" fmla="*/ 848094 w 1489592"/>
              <a:gd name="connsiteY2" fmla="*/ 48005 h 2532281"/>
              <a:gd name="connsiteX3" fmla="*/ 1064118 w 1489592"/>
              <a:gd name="connsiteY3" fmla="*/ 192021 h 2532281"/>
              <a:gd name="connsiteX4" fmla="*/ 1064118 w 1489592"/>
              <a:gd name="connsiteY4" fmla="*/ 408045 h 2532281"/>
              <a:gd name="connsiteX5" fmla="*/ 920102 w 1489592"/>
              <a:gd name="connsiteY5" fmla="*/ 480053 h 2532281"/>
              <a:gd name="connsiteX6" fmla="*/ 1008111 w 1489592"/>
              <a:gd name="connsiteY6" fmla="*/ 696076 h 2532281"/>
              <a:gd name="connsiteX7" fmla="*/ 1368152 w 1489592"/>
              <a:gd name="connsiteY7" fmla="*/ 1200133 h 2532281"/>
              <a:gd name="connsiteX8" fmla="*/ 864095 w 1489592"/>
              <a:gd name="connsiteY8" fmla="*/ 1200132 h 2532281"/>
              <a:gd name="connsiteX9" fmla="*/ 1424157 w 1489592"/>
              <a:gd name="connsiteY9" fmla="*/ 2352261 h 2532281"/>
              <a:gd name="connsiteX10" fmla="*/ 1136125 w 1489592"/>
              <a:gd name="connsiteY10" fmla="*/ 2424269 h 2532281"/>
              <a:gd name="connsiteX11" fmla="*/ 456051 w 1489592"/>
              <a:gd name="connsiteY11" fmla="*/ 1848205 h 2532281"/>
              <a:gd name="connsiteX12" fmla="*/ 200021 w 1489592"/>
              <a:gd name="connsiteY12" fmla="*/ 2136237 h 2532281"/>
              <a:gd name="connsiteX13" fmla="*/ 416045 w 1489592"/>
              <a:gd name="connsiteY13" fmla="*/ 2352260 h 2532281"/>
              <a:gd name="connsiteX14" fmla="*/ 0 w 1489592"/>
              <a:gd name="connsiteY14" fmla="*/ 2352261 h 2532281"/>
              <a:gd name="connsiteX15" fmla="*/ 416046 w 1489592"/>
              <a:gd name="connsiteY15" fmla="*/ 768085 h 2532281"/>
              <a:gd name="connsiteX0" fmla="*/ 416046 w 1450809"/>
              <a:gd name="connsiteY0" fmla="*/ 768085 h 2532281"/>
              <a:gd name="connsiteX1" fmla="*/ 632070 w 1450809"/>
              <a:gd name="connsiteY1" fmla="*/ 120013 h 2532281"/>
              <a:gd name="connsiteX2" fmla="*/ 848094 w 1450809"/>
              <a:gd name="connsiteY2" fmla="*/ 48005 h 2532281"/>
              <a:gd name="connsiteX3" fmla="*/ 1064118 w 1450809"/>
              <a:gd name="connsiteY3" fmla="*/ 192021 h 2532281"/>
              <a:gd name="connsiteX4" fmla="*/ 1064118 w 1450809"/>
              <a:gd name="connsiteY4" fmla="*/ 408045 h 2532281"/>
              <a:gd name="connsiteX5" fmla="*/ 920102 w 1450809"/>
              <a:gd name="connsiteY5" fmla="*/ 480053 h 2532281"/>
              <a:gd name="connsiteX6" fmla="*/ 1008111 w 1450809"/>
              <a:gd name="connsiteY6" fmla="*/ 696076 h 2532281"/>
              <a:gd name="connsiteX7" fmla="*/ 1368152 w 1450809"/>
              <a:gd name="connsiteY7" fmla="*/ 1200133 h 2532281"/>
              <a:gd name="connsiteX8" fmla="*/ 864095 w 1450809"/>
              <a:gd name="connsiteY8" fmla="*/ 1200132 h 2532281"/>
              <a:gd name="connsiteX9" fmla="*/ 1136125 w 1450809"/>
              <a:gd name="connsiteY9" fmla="*/ 2208245 h 2532281"/>
              <a:gd name="connsiteX10" fmla="*/ 1424157 w 1450809"/>
              <a:gd name="connsiteY10" fmla="*/ 2352261 h 2532281"/>
              <a:gd name="connsiteX11" fmla="*/ 1136125 w 1450809"/>
              <a:gd name="connsiteY11" fmla="*/ 2424269 h 2532281"/>
              <a:gd name="connsiteX12" fmla="*/ 456051 w 1450809"/>
              <a:gd name="connsiteY12" fmla="*/ 1848205 h 2532281"/>
              <a:gd name="connsiteX13" fmla="*/ 200021 w 1450809"/>
              <a:gd name="connsiteY13" fmla="*/ 2136237 h 2532281"/>
              <a:gd name="connsiteX14" fmla="*/ 416045 w 1450809"/>
              <a:gd name="connsiteY14" fmla="*/ 2352260 h 2532281"/>
              <a:gd name="connsiteX15" fmla="*/ 0 w 1450809"/>
              <a:gd name="connsiteY15" fmla="*/ 2352261 h 2532281"/>
              <a:gd name="connsiteX16" fmla="*/ 416046 w 1450809"/>
              <a:gd name="connsiteY16" fmla="*/ 768085 h 2532281"/>
              <a:gd name="connsiteX0" fmla="*/ 416046 w 1450809"/>
              <a:gd name="connsiteY0" fmla="*/ 768085 h 2532281"/>
              <a:gd name="connsiteX1" fmla="*/ 632070 w 1450809"/>
              <a:gd name="connsiteY1" fmla="*/ 120013 h 2532281"/>
              <a:gd name="connsiteX2" fmla="*/ 848094 w 1450809"/>
              <a:gd name="connsiteY2" fmla="*/ 48005 h 2532281"/>
              <a:gd name="connsiteX3" fmla="*/ 1064118 w 1450809"/>
              <a:gd name="connsiteY3" fmla="*/ 192021 h 2532281"/>
              <a:gd name="connsiteX4" fmla="*/ 1064118 w 1450809"/>
              <a:gd name="connsiteY4" fmla="*/ 408045 h 2532281"/>
              <a:gd name="connsiteX5" fmla="*/ 920102 w 1450809"/>
              <a:gd name="connsiteY5" fmla="*/ 480053 h 2532281"/>
              <a:gd name="connsiteX6" fmla="*/ 1008111 w 1450809"/>
              <a:gd name="connsiteY6" fmla="*/ 696076 h 2532281"/>
              <a:gd name="connsiteX7" fmla="*/ 1368152 w 1450809"/>
              <a:gd name="connsiteY7" fmla="*/ 1200133 h 2532281"/>
              <a:gd name="connsiteX8" fmla="*/ 864095 w 1450809"/>
              <a:gd name="connsiteY8" fmla="*/ 1200132 h 2532281"/>
              <a:gd name="connsiteX9" fmla="*/ 1136125 w 1450809"/>
              <a:gd name="connsiteY9" fmla="*/ 2208245 h 2532281"/>
              <a:gd name="connsiteX10" fmla="*/ 1424157 w 1450809"/>
              <a:gd name="connsiteY10" fmla="*/ 2352261 h 2532281"/>
              <a:gd name="connsiteX11" fmla="*/ 1136125 w 1450809"/>
              <a:gd name="connsiteY11" fmla="*/ 2424269 h 2532281"/>
              <a:gd name="connsiteX12" fmla="*/ 488054 w 1450809"/>
              <a:gd name="connsiteY12" fmla="*/ 1632181 h 2532281"/>
              <a:gd name="connsiteX13" fmla="*/ 200021 w 1450809"/>
              <a:gd name="connsiteY13" fmla="*/ 2136237 h 2532281"/>
              <a:gd name="connsiteX14" fmla="*/ 416045 w 1450809"/>
              <a:gd name="connsiteY14" fmla="*/ 2352260 h 2532281"/>
              <a:gd name="connsiteX15" fmla="*/ 0 w 1450809"/>
              <a:gd name="connsiteY15" fmla="*/ 2352261 h 2532281"/>
              <a:gd name="connsiteX16" fmla="*/ 416046 w 1450809"/>
              <a:gd name="connsiteY16" fmla="*/ 768085 h 2532281"/>
              <a:gd name="connsiteX0" fmla="*/ 416046 w 1450809"/>
              <a:gd name="connsiteY0" fmla="*/ 768085 h 2532281"/>
              <a:gd name="connsiteX1" fmla="*/ 632070 w 1450809"/>
              <a:gd name="connsiteY1" fmla="*/ 120013 h 2532281"/>
              <a:gd name="connsiteX2" fmla="*/ 848094 w 1450809"/>
              <a:gd name="connsiteY2" fmla="*/ 48005 h 2532281"/>
              <a:gd name="connsiteX3" fmla="*/ 1064118 w 1450809"/>
              <a:gd name="connsiteY3" fmla="*/ 192021 h 2532281"/>
              <a:gd name="connsiteX4" fmla="*/ 1064118 w 1450809"/>
              <a:gd name="connsiteY4" fmla="*/ 408045 h 2532281"/>
              <a:gd name="connsiteX5" fmla="*/ 920102 w 1450809"/>
              <a:gd name="connsiteY5" fmla="*/ 480053 h 2532281"/>
              <a:gd name="connsiteX6" fmla="*/ 1008111 w 1450809"/>
              <a:gd name="connsiteY6" fmla="*/ 696076 h 2532281"/>
              <a:gd name="connsiteX7" fmla="*/ 1368152 w 1450809"/>
              <a:gd name="connsiteY7" fmla="*/ 1200133 h 2532281"/>
              <a:gd name="connsiteX8" fmla="*/ 704078 w 1450809"/>
              <a:gd name="connsiteY8" fmla="*/ 1416157 h 2532281"/>
              <a:gd name="connsiteX9" fmla="*/ 1136125 w 1450809"/>
              <a:gd name="connsiteY9" fmla="*/ 2208245 h 2532281"/>
              <a:gd name="connsiteX10" fmla="*/ 1424157 w 1450809"/>
              <a:gd name="connsiteY10" fmla="*/ 2352261 h 2532281"/>
              <a:gd name="connsiteX11" fmla="*/ 1136125 w 1450809"/>
              <a:gd name="connsiteY11" fmla="*/ 2424269 h 2532281"/>
              <a:gd name="connsiteX12" fmla="*/ 488054 w 1450809"/>
              <a:gd name="connsiteY12" fmla="*/ 1632181 h 2532281"/>
              <a:gd name="connsiteX13" fmla="*/ 200021 w 1450809"/>
              <a:gd name="connsiteY13" fmla="*/ 2136237 h 2532281"/>
              <a:gd name="connsiteX14" fmla="*/ 416045 w 1450809"/>
              <a:gd name="connsiteY14" fmla="*/ 2352260 h 2532281"/>
              <a:gd name="connsiteX15" fmla="*/ 0 w 1450809"/>
              <a:gd name="connsiteY15" fmla="*/ 2352261 h 2532281"/>
              <a:gd name="connsiteX16" fmla="*/ 416046 w 1450809"/>
              <a:gd name="connsiteY16" fmla="*/ 768085 h 2532281"/>
              <a:gd name="connsiteX0" fmla="*/ 416046 w 1450809"/>
              <a:gd name="connsiteY0" fmla="*/ 768085 h 2532281"/>
              <a:gd name="connsiteX1" fmla="*/ 632070 w 1450809"/>
              <a:gd name="connsiteY1" fmla="*/ 120013 h 2532281"/>
              <a:gd name="connsiteX2" fmla="*/ 848094 w 1450809"/>
              <a:gd name="connsiteY2" fmla="*/ 48005 h 2532281"/>
              <a:gd name="connsiteX3" fmla="*/ 1064118 w 1450809"/>
              <a:gd name="connsiteY3" fmla="*/ 192021 h 2532281"/>
              <a:gd name="connsiteX4" fmla="*/ 1064118 w 1450809"/>
              <a:gd name="connsiteY4" fmla="*/ 408045 h 2532281"/>
              <a:gd name="connsiteX5" fmla="*/ 920102 w 1450809"/>
              <a:gd name="connsiteY5" fmla="*/ 480053 h 2532281"/>
              <a:gd name="connsiteX6" fmla="*/ 1008111 w 1450809"/>
              <a:gd name="connsiteY6" fmla="*/ 696076 h 2532281"/>
              <a:gd name="connsiteX7" fmla="*/ 1368152 w 1450809"/>
              <a:gd name="connsiteY7" fmla="*/ 1200133 h 2532281"/>
              <a:gd name="connsiteX8" fmla="*/ 704078 w 1450809"/>
              <a:gd name="connsiteY8" fmla="*/ 1416157 h 2532281"/>
              <a:gd name="connsiteX9" fmla="*/ 1136125 w 1450809"/>
              <a:gd name="connsiteY9" fmla="*/ 2208245 h 2532281"/>
              <a:gd name="connsiteX10" fmla="*/ 1424157 w 1450809"/>
              <a:gd name="connsiteY10" fmla="*/ 2352261 h 2532281"/>
              <a:gd name="connsiteX11" fmla="*/ 1136125 w 1450809"/>
              <a:gd name="connsiteY11" fmla="*/ 2424269 h 2532281"/>
              <a:gd name="connsiteX12" fmla="*/ 488054 w 1450809"/>
              <a:gd name="connsiteY12" fmla="*/ 1632181 h 2532281"/>
              <a:gd name="connsiteX13" fmla="*/ 200021 w 1450809"/>
              <a:gd name="connsiteY13" fmla="*/ 2136237 h 2532281"/>
              <a:gd name="connsiteX14" fmla="*/ 416045 w 1450809"/>
              <a:gd name="connsiteY14" fmla="*/ 2352260 h 2532281"/>
              <a:gd name="connsiteX15" fmla="*/ 0 w 1450809"/>
              <a:gd name="connsiteY15" fmla="*/ 2352261 h 2532281"/>
              <a:gd name="connsiteX16" fmla="*/ 416046 w 1450809"/>
              <a:gd name="connsiteY16" fmla="*/ 768085 h 2532281"/>
              <a:gd name="connsiteX0" fmla="*/ 416046 w 1450809"/>
              <a:gd name="connsiteY0" fmla="*/ 768085 h 2532281"/>
              <a:gd name="connsiteX1" fmla="*/ 632070 w 1450809"/>
              <a:gd name="connsiteY1" fmla="*/ 120013 h 2532281"/>
              <a:gd name="connsiteX2" fmla="*/ 848094 w 1450809"/>
              <a:gd name="connsiteY2" fmla="*/ 48005 h 2532281"/>
              <a:gd name="connsiteX3" fmla="*/ 1064118 w 1450809"/>
              <a:gd name="connsiteY3" fmla="*/ 192021 h 2532281"/>
              <a:gd name="connsiteX4" fmla="*/ 1064118 w 1450809"/>
              <a:gd name="connsiteY4" fmla="*/ 408045 h 2532281"/>
              <a:gd name="connsiteX5" fmla="*/ 920102 w 1450809"/>
              <a:gd name="connsiteY5" fmla="*/ 480053 h 2532281"/>
              <a:gd name="connsiteX6" fmla="*/ 1008111 w 1450809"/>
              <a:gd name="connsiteY6" fmla="*/ 696076 h 2532281"/>
              <a:gd name="connsiteX7" fmla="*/ 1368152 w 1450809"/>
              <a:gd name="connsiteY7" fmla="*/ 1200133 h 2532281"/>
              <a:gd name="connsiteX8" fmla="*/ 704078 w 1450809"/>
              <a:gd name="connsiteY8" fmla="*/ 1416157 h 2532281"/>
              <a:gd name="connsiteX9" fmla="*/ 1136125 w 1450809"/>
              <a:gd name="connsiteY9" fmla="*/ 2208245 h 2532281"/>
              <a:gd name="connsiteX10" fmla="*/ 1424157 w 1450809"/>
              <a:gd name="connsiteY10" fmla="*/ 2352261 h 2532281"/>
              <a:gd name="connsiteX11" fmla="*/ 1136125 w 1450809"/>
              <a:gd name="connsiteY11" fmla="*/ 2424269 h 2532281"/>
              <a:gd name="connsiteX12" fmla="*/ 488054 w 1450809"/>
              <a:gd name="connsiteY12" fmla="*/ 1632181 h 2532281"/>
              <a:gd name="connsiteX13" fmla="*/ 200021 w 1450809"/>
              <a:gd name="connsiteY13" fmla="*/ 2136237 h 2532281"/>
              <a:gd name="connsiteX14" fmla="*/ 416045 w 1450809"/>
              <a:gd name="connsiteY14" fmla="*/ 2352260 h 2532281"/>
              <a:gd name="connsiteX15" fmla="*/ 0 w 1450809"/>
              <a:gd name="connsiteY15" fmla="*/ 2352261 h 2532281"/>
              <a:gd name="connsiteX16" fmla="*/ 416046 w 1450809"/>
              <a:gd name="connsiteY16" fmla="*/ 768085 h 2532281"/>
              <a:gd name="connsiteX0" fmla="*/ 416046 w 1450809"/>
              <a:gd name="connsiteY0" fmla="*/ 768085 h 2471228"/>
              <a:gd name="connsiteX1" fmla="*/ 632070 w 1450809"/>
              <a:gd name="connsiteY1" fmla="*/ 120013 h 2471228"/>
              <a:gd name="connsiteX2" fmla="*/ 848094 w 1450809"/>
              <a:gd name="connsiteY2" fmla="*/ 48005 h 2471228"/>
              <a:gd name="connsiteX3" fmla="*/ 1064118 w 1450809"/>
              <a:gd name="connsiteY3" fmla="*/ 192021 h 2471228"/>
              <a:gd name="connsiteX4" fmla="*/ 1064118 w 1450809"/>
              <a:gd name="connsiteY4" fmla="*/ 408045 h 2471228"/>
              <a:gd name="connsiteX5" fmla="*/ 920102 w 1450809"/>
              <a:gd name="connsiteY5" fmla="*/ 480053 h 2471228"/>
              <a:gd name="connsiteX6" fmla="*/ 1008111 w 1450809"/>
              <a:gd name="connsiteY6" fmla="*/ 696076 h 2471228"/>
              <a:gd name="connsiteX7" fmla="*/ 1368152 w 1450809"/>
              <a:gd name="connsiteY7" fmla="*/ 1200133 h 2471228"/>
              <a:gd name="connsiteX8" fmla="*/ 704078 w 1450809"/>
              <a:gd name="connsiteY8" fmla="*/ 1416157 h 2471228"/>
              <a:gd name="connsiteX9" fmla="*/ 1136125 w 1450809"/>
              <a:gd name="connsiteY9" fmla="*/ 2208245 h 2471228"/>
              <a:gd name="connsiteX10" fmla="*/ 1424157 w 1450809"/>
              <a:gd name="connsiteY10" fmla="*/ 2352261 h 2471228"/>
              <a:gd name="connsiteX11" fmla="*/ 1136125 w 1450809"/>
              <a:gd name="connsiteY11" fmla="*/ 2424269 h 2471228"/>
              <a:gd name="connsiteX12" fmla="*/ 792088 w 1450809"/>
              <a:gd name="connsiteY12" fmla="*/ 1728192 h 2471228"/>
              <a:gd name="connsiteX13" fmla="*/ 488054 w 1450809"/>
              <a:gd name="connsiteY13" fmla="*/ 1632181 h 2471228"/>
              <a:gd name="connsiteX14" fmla="*/ 200021 w 1450809"/>
              <a:gd name="connsiteY14" fmla="*/ 2136237 h 2471228"/>
              <a:gd name="connsiteX15" fmla="*/ 416045 w 1450809"/>
              <a:gd name="connsiteY15" fmla="*/ 2352260 h 2471228"/>
              <a:gd name="connsiteX16" fmla="*/ 0 w 1450809"/>
              <a:gd name="connsiteY16" fmla="*/ 2352261 h 2471228"/>
              <a:gd name="connsiteX17" fmla="*/ 416046 w 1450809"/>
              <a:gd name="connsiteY17" fmla="*/ 768085 h 2471228"/>
              <a:gd name="connsiteX0" fmla="*/ 416046 w 1450809"/>
              <a:gd name="connsiteY0" fmla="*/ 768085 h 2471228"/>
              <a:gd name="connsiteX1" fmla="*/ 632070 w 1450809"/>
              <a:gd name="connsiteY1" fmla="*/ 120013 h 2471228"/>
              <a:gd name="connsiteX2" fmla="*/ 848094 w 1450809"/>
              <a:gd name="connsiteY2" fmla="*/ 48005 h 2471228"/>
              <a:gd name="connsiteX3" fmla="*/ 1064118 w 1450809"/>
              <a:gd name="connsiteY3" fmla="*/ 192021 h 2471228"/>
              <a:gd name="connsiteX4" fmla="*/ 1064118 w 1450809"/>
              <a:gd name="connsiteY4" fmla="*/ 408045 h 2471228"/>
              <a:gd name="connsiteX5" fmla="*/ 920102 w 1450809"/>
              <a:gd name="connsiteY5" fmla="*/ 480053 h 2471228"/>
              <a:gd name="connsiteX6" fmla="*/ 1008111 w 1450809"/>
              <a:gd name="connsiteY6" fmla="*/ 696076 h 2471228"/>
              <a:gd name="connsiteX7" fmla="*/ 1368152 w 1450809"/>
              <a:gd name="connsiteY7" fmla="*/ 1200133 h 2471228"/>
              <a:gd name="connsiteX8" fmla="*/ 704078 w 1450809"/>
              <a:gd name="connsiteY8" fmla="*/ 1416157 h 2471228"/>
              <a:gd name="connsiteX9" fmla="*/ 1136125 w 1450809"/>
              <a:gd name="connsiteY9" fmla="*/ 2208245 h 2471228"/>
              <a:gd name="connsiteX10" fmla="*/ 1424157 w 1450809"/>
              <a:gd name="connsiteY10" fmla="*/ 2352261 h 2471228"/>
              <a:gd name="connsiteX11" fmla="*/ 1136125 w 1450809"/>
              <a:gd name="connsiteY11" fmla="*/ 2424269 h 2471228"/>
              <a:gd name="connsiteX12" fmla="*/ 792088 w 1450809"/>
              <a:gd name="connsiteY12" fmla="*/ 1728192 h 2471228"/>
              <a:gd name="connsiteX13" fmla="*/ 488054 w 1450809"/>
              <a:gd name="connsiteY13" fmla="*/ 1632181 h 2471228"/>
              <a:gd name="connsiteX14" fmla="*/ 200021 w 1450809"/>
              <a:gd name="connsiteY14" fmla="*/ 2136237 h 2471228"/>
              <a:gd name="connsiteX15" fmla="*/ 416045 w 1450809"/>
              <a:gd name="connsiteY15" fmla="*/ 2352260 h 2471228"/>
              <a:gd name="connsiteX16" fmla="*/ 0 w 1450809"/>
              <a:gd name="connsiteY16" fmla="*/ 2352261 h 2471228"/>
              <a:gd name="connsiteX17" fmla="*/ 416046 w 1450809"/>
              <a:gd name="connsiteY17" fmla="*/ 768085 h 2471228"/>
              <a:gd name="connsiteX0" fmla="*/ 416046 w 1450809"/>
              <a:gd name="connsiteY0" fmla="*/ 768085 h 2471228"/>
              <a:gd name="connsiteX1" fmla="*/ 632070 w 1450809"/>
              <a:gd name="connsiteY1" fmla="*/ 120013 h 2471228"/>
              <a:gd name="connsiteX2" fmla="*/ 848094 w 1450809"/>
              <a:gd name="connsiteY2" fmla="*/ 48005 h 2471228"/>
              <a:gd name="connsiteX3" fmla="*/ 1064118 w 1450809"/>
              <a:gd name="connsiteY3" fmla="*/ 192021 h 2471228"/>
              <a:gd name="connsiteX4" fmla="*/ 1064118 w 1450809"/>
              <a:gd name="connsiteY4" fmla="*/ 408045 h 2471228"/>
              <a:gd name="connsiteX5" fmla="*/ 920102 w 1450809"/>
              <a:gd name="connsiteY5" fmla="*/ 480053 h 2471228"/>
              <a:gd name="connsiteX6" fmla="*/ 1008111 w 1450809"/>
              <a:gd name="connsiteY6" fmla="*/ 696076 h 2471228"/>
              <a:gd name="connsiteX7" fmla="*/ 1368152 w 1450809"/>
              <a:gd name="connsiteY7" fmla="*/ 1200133 h 2471228"/>
              <a:gd name="connsiteX8" fmla="*/ 704078 w 1450809"/>
              <a:gd name="connsiteY8" fmla="*/ 1416157 h 2471228"/>
              <a:gd name="connsiteX9" fmla="*/ 1136125 w 1450809"/>
              <a:gd name="connsiteY9" fmla="*/ 2208245 h 2471228"/>
              <a:gd name="connsiteX10" fmla="*/ 1424157 w 1450809"/>
              <a:gd name="connsiteY10" fmla="*/ 2352261 h 2471228"/>
              <a:gd name="connsiteX11" fmla="*/ 1136125 w 1450809"/>
              <a:gd name="connsiteY11" fmla="*/ 2424269 h 2471228"/>
              <a:gd name="connsiteX12" fmla="*/ 792088 w 1450809"/>
              <a:gd name="connsiteY12" fmla="*/ 1728192 h 2471228"/>
              <a:gd name="connsiteX13" fmla="*/ 488054 w 1450809"/>
              <a:gd name="connsiteY13" fmla="*/ 1632181 h 2471228"/>
              <a:gd name="connsiteX14" fmla="*/ 200021 w 1450809"/>
              <a:gd name="connsiteY14" fmla="*/ 2136237 h 2471228"/>
              <a:gd name="connsiteX15" fmla="*/ 416045 w 1450809"/>
              <a:gd name="connsiteY15" fmla="*/ 2352260 h 2471228"/>
              <a:gd name="connsiteX16" fmla="*/ 0 w 1450809"/>
              <a:gd name="connsiteY16" fmla="*/ 2352261 h 2471228"/>
              <a:gd name="connsiteX17" fmla="*/ 416046 w 1450809"/>
              <a:gd name="connsiteY17" fmla="*/ 768085 h 2471228"/>
              <a:gd name="connsiteX0" fmla="*/ 416046 w 1450809"/>
              <a:gd name="connsiteY0" fmla="*/ 768085 h 2471228"/>
              <a:gd name="connsiteX1" fmla="*/ 632070 w 1450809"/>
              <a:gd name="connsiteY1" fmla="*/ 120013 h 2471228"/>
              <a:gd name="connsiteX2" fmla="*/ 848094 w 1450809"/>
              <a:gd name="connsiteY2" fmla="*/ 48005 h 2471228"/>
              <a:gd name="connsiteX3" fmla="*/ 1064118 w 1450809"/>
              <a:gd name="connsiteY3" fmla="*/ 192021 h 2471228"/>
              <a:gd name="connsiteX4" fmla="*/ 1064118 w 1450809"/>
              <a:gd name="connsiteY4" fmla="*/ 408045 h 2471228"/>
              <a:gd name="connsiteX5" fmla="*/ 920102 w 1450809"/>
              <a:gd name="connsiteY5" fmla="*/ 480053 h 2471228"/>
              <a:gd name="connsiteX6" fmla="*/ 1008111 w 1450809"/>
              <a:gd name="connsiteY6" fmla="*/ 696076 h 2471228"/>
              <a:gd name="connsiteX7" fmla="*/ 1368152 w 1450809"/>
              <a:gd name="connsiteY7" fmla="*/ 1200133 h 2471228"/>
              <a:gd name="connsiteX8" fmla="*/ 704078 w 1450809"/>
              <a:gd name="connsiteY8" fmla="*/ 1416157 h 2471228"/>
              <a:gd name="connsiteX9" fmla="*/ 1136125 w 1450809"/>
              <a:gd name="connsiteY9" fmla="*/ 2208245 h 2471228"/>
              <a:gd name="connsiteX10" fmla="*/ 1424157 w 1450809"/>
              <a:gd name="connsiteY10" fmla="*/ 2352261 h 2471228"/>
              <a:gd name="connsiteX11" fmla="*/ 1136125 w 1450809"/>
              <a:gd name="connsiteY11" fmla="*/ 2424269 h 2471228"/>
              <a:gd name="connsiteX12" fmla="*/ 792088 w 1450809"/>
              <a:gd name="connsiteY12" fmla="*/ 1728192 h 2471228"/>
              <a:gd name="connsiteX13" fmla="*/ 488054 w 1450809"/>
              <a:gd name="connsiteY13" fmla="*/ 1632181 h 2471228"/>
              <a:gd name="connsiteX14" fmla="*/ 200021 w 1450809"/>
              <a:gd name="connsiteY14" fmla="*/ 2136237 h 2471228"/>
              <a:gd name="connsiteX15" fmla="*/ 416045 w 1450809"/>
              <a:gd name="connsiteY15" fmla="*/ 2352260 h 2471228"/>
              <a:gd name="connsiteX16" fmla="*/ 0 w 1450809"/>
              <a:gd name="connsiteY16" fmla="*/ 2352261 h 2471228"/>
              <a:gd name="connsiteX17" fmla="*/ 416046 w 1450809"/>
              <a:gd name="connsiteY17" fmla="*/ 768085 h 2471228"/>
              <a:gd name="connsiteX0" fmla="*/ 416046 w 1450809"/>
              <a:gd name="connsiteY0" fmla="*/ 768085 h 2471228"/>
              <a:gd name="connsiteX1" fmla="*/ 632070 w 1450809"/>
              <a:gd name="connsiteY1" fmla="*/ 120013 h 2471228"/>
              <a:gd name="connsiteX2" fmla="*/ 848094 w 1450809"/>
              <a:gd name="connsiteY2" fmla="*/ 48005 h 2471228"/>
              <a:gd name="connsiteX3" fmla="*/ 1064118 w 1450809"/>
              <a:gd name="connsiteY3" fmla="*/ 192021 h 2471228"/>
              <a:gd name="connsiteX4" fmla="*/ 1064118 w 1450809"/>
              <a:gd name="connsiteY4" fmla="*/ 408045 h 2471228"/>
              <a:gd name="connsiteX5" fmla="*/ 920102 w 1450809"/>
              <a:gd name="connsiteY5" fmla="*/ 480053 h 2471228"/>
              <a:gd name="connsiteX6" fmla="*/ 1008111 w 1450809"/>
              <a:gd name="connsiteY6" fmla="*/ 696076 h 2471228"/>
              <a:gd name="connsiteX7" fmla="*/ 1368152 w 1450809"/>
              <a:gd name="connsiteY7" fmla="*/ 1200133 h 2471228"/>
              <a:gd name="connsiteX8" fmla="*/ 704078 w 1450809"/>
              <a:gd name="connsiteY8" fmla="*/ 1416157 h 2471228"/>
              <a:gd name="connsiteX9" fmla="*/ 1136125 w 1450809"/>
              <a:gd name="connsiteY9" fmla="*/ 2208245 h 2471228"/>
              <a:gd name="connsiteX10" fmla="*/ 1424157 w 1450809"/>
              <a:gd name="connsiteY10" fmla="*/ 2352261 h 2471228"/>
              <a:gd name="connsiteX11" fmla="*/ 1136125 w 1450809"/>
              <a:gd name="connsiteY11" fmla="*/ 2424269 h 2471228"/>
              <a:gd name="connsiteX12" fmla="*/ 792088 w 1450809"/>
              <a:gd name="connsiteY12" fmla="*/ 1728192 h 2471228"/>
              <a:gd name="connsiteX13" fmla="*/ 488054 w 1450809"/>
              <a:gd name="connsiteY13" fmla="*/ 1632181 h 2471228"/>
              <a:gd name="connsiteX14" fmla="*/ 200021 w 1450809"/>
              <a:gd name="connsiteY14" fmla="*/ 2136237 h 2471228"/>
              <a:gd name="connsiteX15" fmla="*/ 416045 w 1450809"/>
              <a:gd name="connsiteY15" fmla="*/ 2352260 h 2471228"/>
              <a:gd name="connsiteX16" fmla="*/ 0 w 1450809"/>
              <a:gd name="connsiteY16" fmla="*/ 2352261 h 2471228"/>
              <a:gd name="connsiteX17" fmla="*/ 416046 w 1450809"/>
              <a:gd name="connsiteY17" fmla="*/ 768085 h 2471228"/>
              <a:gd name="connsiteX0" fmla="*/ 416046 w 1450809"/>
              <a:gd name="connsiteY0" fmla="*/ 768085 h 2471228"/>
              <a:gd name="connsiteX1" fmla="*/ 632070 w 1450809"/>
              <a:gd name="connsiteY1" fmla="*/ 120013 h 2471228"/>
              <a:gd name="connsiteX2" fmla="*/ 848094 w 1450809"/>
              <a:gd name="connsiteY2" fmla="*/ 48005 h 2471228"/>
              <a:gd name="connsiteX3" fmla="*/ 1064118 w 1450809"/>
              <a:gd name="connsiteY3" fmla="*/ 192021 h 2471228"/>
              <a:gd name="connsiteX4" fmla="*/ 1064118 w 1450809"/>
              <a:gd name="connsiteY4" fmla="*/ 408045 h 2471228"/>
              <a:gd name="connsiteX5" fmla="*/ 920102 w 1450809"/>
              <a:gd name="connsiteY5" fmla="*/ 480053 h 2471228"/>
              <a:gd name="connsiteX6" fmla="*/ 1008111 w 1450809"/>
              <a:gd name="connsiteY6" fmla="*/ 696076 h 2471228"/>
              <a:gd name="connsiteX7" fmla="*/ 1368152 w 1450809"/>
              <a:gd name="connsiteY7" fmla="*/ 1200133 h 2471228"/>
              <a:gd name="connsiteX8" fmla="*/ 704078 w 1450809"/>
              <a:gd name="connsiteY8" fmla="*/ 1416157 h 2471228"/>
              <a:gd name="connsiteX9" fmla="*/ 1136125 w 1450809"/>
              <a:gd name="connsiteY9" fmla="*/ 2208245 h 2471228"/>
              <a:gd name="connsiteX10" fmla="*/ 1424157 w 1450809"/>
              <a:gd name="connsiteY10" fmla="*/ 2352261 h 2471228"/>
              <a:gd name="connsiteX11" fmla="*/ 1136125 w 1450809"/>
              <a:gd name="connsiteY11" fmla="*/ 2424269 h 2471228"/>
              <a:gd name="connsiteX12" fmla="*/ 792088 w 1450809"/>
              <a:gd name="connsiteY12" fmla="*/ 1728192 h 2471228"/>
              <a:gd name="connsiteX13" fmla="*/ 488054 w 1450809"/>
              <a:gd name="connsiteY13" fmla="*/ 1632181 h 2471228"/>
              <a:gd name="connsiteX14" fmla="*/ 200021 w 1450809"/>
              <a:gd name="connsiteY14" fmla="*/ 2136237 h 2471228"/>
              <a:gd name="connsiteX15" fmla="*/ 416045 w 1450809"/>
              <a:gd name="connsiteY15" fmla="*/ 2352260 h 2471228"/>
              <a:gd name="connsiteX16" fmla="*/ 0 w 1450809"/>
              <a:gd name="connsiteY16" fmla="*/ 2352261 h 2471228"/>
              <a:gd name="connsiteX17" fmla="*/ 416046 w 1450809"/>
              <a:gd name="connsiteY17" fmla="*/ 768085 h 2471228"/>
              <a:gd name="connsiteX0" fmla="*/ 416046 w 1450809"/>
              <a:gd name="connsiteY0" fmla="*/ 768085 h 2492277"/>
              <a:gd name="connsiteX1" fmla="*/ 632070 w 1450809"/>
              <a:gd name="connsiteY1" fmla="*/ 120013 h 2492277"/>
              <a:gd name="connsiteX2" fmla="*/ 848094 w 1450809"/>
              <a:gd name="connsiteY2" fmla="*/ 48005 h 2492277"/>
              <a:gd name="connsiteX3" fmla="*/ 1064118 w 1450809"/>
              <a:gd name="connsiteY3" fmla="*/ 192021 h 2492277"/>
              <a:gd name="connsiteX4" fmla="*/ 1064118 w 1450809"/>
              <a:gd name="connsiteY4" fmla="*/ 408045 h 2492277"/>
              <a:gd name="connsiteX5" fmla="*/ 920102 w 1450809"/>
              <a:gd name="connsiteY5" fmla="*/ 480053 h 2492277"/>
              <a:gd name="connsiteX6" fmla="*/ 1008111 w 1450809"/>
              <a:gd name="connsiteY6" fmla="*/ 696076 h 2492277"/>
              <a:gd name="connsiteX7" fmla="*/ 1368152 w 1450809"/>
              <a:gd name="connsiteY7" fmla="*/ 1200133 h 2492277"/>
              <a:gd name="connsiteX8" fmla="*/ 704078 w 1450809"/>
              <a:gd name="connsiteY8" fmla="*/ 1416157 h 2492277"/>
              <a:gd name="connsiteX9" fmla="*/ 1136125 w 1450809"/>
              <a:gd name="connsiteY9" fmla="*/ 2208245 h 2492277"/>
              <a:gd name="connsiteX10" fmla="*/ 1424157 w 1450809"/>
              <a:gd name="connsiteY10" fmla="*/ 2352261 h 2492277"/>
              <a:gd name="connsiteX11" fmla="*/ 1136125 w 1450809"/>
              <a:gd name="connsiteY11" fmla="*/ 2424269 h 2492277"/>
              <a:gd name="connsiteX12" fmla="*/ 936104 w 1450809"/>
              <a:gd name="connsiteY12" fmla="*/ 2376264 h 2492277"/>
              <a:gd name="connsiteX13" fmla="*/ 792088 w 1450809"/>
              <a:gd name="connsiteY13" fmla="*/ 1728192 h 2492277"/>
              <a:gd name="connsiteX14" fmla="*/ 488054 w 1450809"/>
              <a:gd name="connsiteY14" fmla="*/ 1632181 h 2492277"/>
              <a:gd name="connsiteX15" fmla="*/ 200021 w 1450809"/>
              <a:gd name="connsiteY15" fmla="*/ 2136237 h 2492277"/>
              <a:gd name="connsiteX16" fmla="*/ 416045 w 1450809"/>
              <a:gd name="connsiteY16" fmla="*/ 2352260 h 2492277"/>
              <a:gd name="connsiteX17" fmla="*/ 0 w 1450809"/>
              <a:gd name="connsiteY17" fmla="*/ 2352261 h 2492277"/>
              <a:gd name="connsiteX18" fmla="*/ 416046 w 1450809"/>
              <a:gd name="connsiteY18" fmla="*/ 768085 h 2492277"/>
              <a:gd name="connsiteX0" fmla="*/ 416046 w 1450809"/>
              <a:gd name="connsiteY0" fmla="*/ 768085 h 2492277"/>
              <a:gd name="connsiteX1" fmla="*/ 632070 w 1450809"/>
              <a:gd name="connsiteY1" fmla="*/ 120013 h 2492277"/>
              <a:gd name="connsiteX2" fmla="*/ 848094 w 1450809"/>
              <a:gd name="connsiteY2" fmla="*/ 48005 h 2492277"/>
              <a:gd name="connsiteX3" fmla="*/ 1064118 w 1450809"/>
              <a:gd name="connsiteY3" fmla="*/ 192021 h 2492277"/>
              <a:gd name="connsiteX4" fmla="*/ 1064118 w 1450809"/>
              <a:gd name="connsiteY4" fmla="*/ 408045 h 2492277"/>
              <a:gd name="connsiteX5" fmla="*/ 920102 w 1450809"/>
              <a:gd name="connsiteY5" fmla="*/ 480053 h 2492277"/>
              <a:gd name="connsiteX6" fmla="*/ 1008111 w 1450809"/>
              <a:gd name="connsiteY6" fmla="*/ 696076 h 2492277"/>
              <a:gd name="connsiteX7" fmla="*/ 1368152 w 1450809"/>
              <a:gd name="connsiteY7" fmla="*/ 1200133 h 2492277"/>
              <a:gd name="connsiteX8" fmla="*/ 704078 w 1450809"/>
              <a:gd name="connsiteY8" fmla="*/ 1416157 h 2492277"/>
              <a:gd name="connsiteX9" fmla="*/ 1136125 w 1450809"/>
              <a:gd name="connsiteY9" fmla="*/ 2208245 h 2492277"/>
              <a:gd name="connsiteX10" fmla="*/ 1424157 w 1450809"/>
              <a:gd name="connsiteY10" fmla="*/ 2352261 h 2492277"/>
              <a:gd name="connsiteX11" fmla="*/ 1136125 w 1450809"/>
              <a:gd name="connsiteY11" fmla="*/ 2424269 h 2492277"/>
              <a:gd name="connsiteX12" fmla="*/ 936104 w 1450809"/>
              <a:gd name="connsiteY12" fmla="*/ 2376264 h 2492277"/>
              <a:gd name="connsiteX13" fmla="*/ 792088 w 1450809"/>
              <a:gd name="connsiteY13" fmla="*/ 1728192 h 2492277"/>
              <a:gd name="connsiteX14" fmla="*/ 488054 w 1450809"/>
              <a:gd name="connsiteY14" fmla="*/ 1632181 h 2492277"/>
              <a:gd name="connsiteX15" fmla="*/ 200021 w 1450809"/>
              <a:gd name="connsiteY15" fmla="*/ 2136237 h 2492277"/>
              <a:gd name="connsiteX16" fmla="*/ 416045 w 1450809"/>
              <a:gd name="connsiteY16" fmla="*/ 2352260 h 2492277"/>
              <a:gd name="connsiteX17" fmla="*/ 0 w 1450809"/>
              <a:gd name="connsiteY17" fmla="*/ 2352261 h 2492277"/>
              <a:gd name="connsiteX18" fmla="*/ 416046 w 1450809"/>
              <a:gd name="connsiteY18" fmla="*/ 768085 h 2492277"/>
              <a:gd name="connsiteX0" fmla="*/ 416046 w 1450809"/>
              <a:gd name="connsiteY0" fmla="*/ 768085 h 2492277"/>
              <a:gd name="connsiteX1" fmla="*/ 632070 w 1450809"/>
              <a:gd name="connsiteY1" fmla="*/ 120013 h 2492277"/>
              <a:gd name="connsiteX2" fmla="*/ 848094 w 1450809"/>
              <a:gd name="connsiteY2" fmla="*/ 48005 h 2492277"/>
              <a:gd name="connsiteX3" fmla="*/ 1064118 w 1450809"/>
              <a:gd name="connsiteY3" fmla="*/ 192021 h 2492277"/>
              <a:gd name="connsiteX4" fmla="*/ 1064118 w 1450809"/>
              <a:gd name="connsiteY4" fmla="*/ 408045 h 2492277"/>
              <a:gd name="connsiteX5" fmla="*/ 920102 w 1450809"/>
              <a:gd name="connsiteY5" fmla="*/ 480053 h 2492277"/>
              <a:gd name="connsiteX6" fmla="*/ 1008111 w 1450809"/>
              <a:gd name="connsiteY6" fmla="*/ 696076 h 2492277"/>
              <a:gd name="connsiteX7" fmla="*/ 1368152 w 1450809"/>
              <a:gd name="connsiteY7" fmla="*/ 1200133 h 2492277"/>
              <a:gd name="connsiteX8" fmla="*/ 704078 w 1450809"/>
              <a:gd name="connsiteY8" fmla="*/ 1416157 h 2492277"/>
              <a:gd name="connsiteX9" fmla="*/ 1008112 w 1450809"/>
              <a:gd name="connsiteY9" fmla="*/ 1656184 h 2492277"/>
              <a:gd name="connsiteX10" fmla="*/ 1136125 w 1450809"/>
              <a:gd name="connsiteY10" fmla="*/ 2208245 h 2492277"/>
              <a:gd name="connsiteX11" fmla="*/ 1424157 w 1450809"/>
              <a:gd name="connsiteY11" fmla="*/ 2352261 h 2492277"/>
              <a:gd name="connsiteX12" fmla="*/ 1136125 w 1450809"/>
              <a:gd name="connsiteY12" fmla="*/ 2424269 h 2492277"/>
              <a:gd name="connsiteX13" fmla="*/ 936104 w 1450809"/>
              <a:gd name="connsiteY13" fmla="*/ 2376264 h 2492277"/>
              <a:gd name="connsiteX14" fmla="*/ 792088 w 1450809"/>
              <a:gd name="connsiteY14" fmla="*/ 1728192 h 2492277"/>
              <a:gd name="connsiteX15" fmla="*/ 488054 w 1450809"/>
              <a:gd name="connsiteY15" fmla="*/ 1632181 h 2492277"/>
              <a:gd name="connsiteX16" fmla="*/ 200021 w 1450809"/>
              <a:gd name="connsiteY16" fmla="*/ 2136237 h 2492277"/>
              <a:gd name="connsiteX17" fmla="*/ 416045 w 1450809"/>
              <a:gd name="connsiteY17" fmla="*/ 2352260 h 2492277"/>
              <a:gd name="connsiteX18" fmla="*/ 0 w 1450809"/>
              <a:gd name="connsiteY18" fmla="*/ 2352261 h 2492277"/>
              <a:gd name="connsiteX19" fmla="*/ 416046 w 1450809"/>
              <a:gd name="connsiteY19" fmla="*/ 768085 h 2492277"/>
              <a:gd name="connsiteX0" fmla="*/ 416046 w 1450809"/>
              <a:gd name="connsiteY0" fmla="*/ 768085 h 2492277"/>
              <a:gd name="connsiteX1" fmla="*/ 632070 w 1450809"/>
              <a:gd name="connsiteY1" fmla="*/ 120013 h 2492277"/>
              <a:gd name="connsiteX2" fmla="*/ 848094 w 1450809"/>
              <a:gd name="connsiteY2" fmla="*/ 48005 h 2492277"/>
              <a:gd name="connsiteX3" fmla="*/ 1064118 w 1450809"/>
              <a:gd name="connsiteY3" fmla="*/ 192021 h 2492277"/>
              <a:gd name="connsiteX4" fmla="*/ 1064118 w 1450809"/>
              <a:gd name="connsiteY4" fmla="*/ 408045 h 2492277"/>
              <a:gd name="connsiteX5" fmla="*/ 920102 w 1450809"/>
              <a:gd name="connsiteY5" fmla="*/ 480053 h 2492277"/>
              <a:gd name="connsiteX6" fmla="*/ 1008111 w 1450809"/>
              <a:gd name="connsiteY6" fmla="*/ 696076 h 2492277"/>
              <a:gd name="connsiteX7" fmla="*/ 1368152 w 1450809"/>
              <a:gd name="connsiteY7" fmla="*/ 1200133 h 2492277"/>
              <a:gd name="connsiteX8" fmla="*/ 704078 w 1450809"/>
              <a:gd name="connsiteY8" fmla="*/ 1416157 h 2492277"/>
              <a:gd name="connsiteX9" fmla="*/ 1008112 w 1450809"/>
              <a:gd name="connsiteY9" fmla="*/ 1656184 h 2492277"/>
              <a:gd name="connsiteX10" fmla="*/ 1136125 w 1450809"/>
              <a:gd name="connsiteY10" fmla="*/ 2208245 h 2492277"/>
              <a:gd name="connsiteX11" fmla="*/ 1424157 w 1450809"/>
              <a:gd name="connsiteY11" fmla="*/ 2352261 h 2492277"/>
              <a:gd name="connsiteX12" fmla="*/ 1136125 w 1450809"/>
              <a:gd name="connsiteY12" fmla="*/ 2424269 h 2492277"/>
              <a:gd name="connsiteX13" fmla="*/ 936104 w 1450809"/>
              <a:gd name="connsiteY13" fmla="*/ 2376264 h 2492277"/>
              <a:gd name="connsiteX14" fmla="*/ 792088 w 1450809"/>
              <a:gd name="connsiteY14" fmla="*/ 1728192 h 2492277"/>
              <a:gd name="connsiteX15" fmla="*/ 488054 w 1450809"/>
              <a:gd name="connsiteY15" fmla="*/ 1632181 h 2492277"/>
              <a:gd name="connsiteX16" fmla="*/ 200021 w 1450809"/>
              <a:gd name="connsiteY16" fmla="*/ 2136237 h 2492277"/>
              <a:gd name="connsiteX17" fmla="*/ 416045 w 1450809"/>
              <a:gd name="connsiteY17" fmla="*/ 2352260 h 2492277"/>
              <a:gd name="connsiteX18" fmla="*/ 0 w 1450809"/>
              <a:gd name="connsiteY18" fmla="*/ 2352261 h 2492277"/>
              <a:gd name="connsiteX19" fmla="*/ 416046 w 1450809"/>
              <a:gd name="connsiteY19" fmla="*/ 768085 h 2492277"/>
              <a:gd name="connsiteX0" fmla="*/ 416046 w 1450809"/>
              <a:gd name="connsiteY0" fmla="*/ 768085 h 2492277"/>
              <a:gd name="connsiteX1" fmla="*/ 632070 w 1450809"/>
              <a:gd name="connsiteY1" fmla="*/ 120013 h 2492277"/>
              <a:gd name="connsiteX2" fmla="*/ 848094 w 1450809"/>
              <a:gd name="connsiteY2" fmla="*/ 48005 h 2492277"/>
              <a:gd name="connsiteX3" fmla="*/ 1064118 w 1450809"/>
              <a:gd name="connsiteY3" fmla="*/ 192021 h 2492277"/>
              <a:gd name="connsiteX4" fmla="*/ 1064118 w 1450809"/>
              <a:gd name="connsiteY4" fmla="*/ 408045 h 2492277"/>
              <a:gd name="connsiteX5" fmla="*/ 920102 w 1450809"/>
              <a:gd name="connsiteY5" fmla="*/ 480053 h 2492277"/>
              <a:gd name="connsiteX6" fmla="*/ 1008111 w 1450809"/>
              <a:gd name="connsiteY6" fmla="*/ 696076 h 2492277"/>
              <a:gd name="connsiteX7" fmla="*/ 1368152 w 1450809"/>
              <a:gd name="connsiteY7" fmla="*/ 1200133 h 2492277"/>
              <a:gd name="connsiteX8" fmla="*/ 864096 w 1450809"/>
              <a:gd name="connsiteY8" fmla="*/ 936104 h 2492277"/>
              <a:gd name="connsiteX9" fmla="*/ 704078 w 1450809"/>
              <a:gd name="connsiteY9" fmla="*/ 1416157 h 2492277"/>
              <a:gd name="connsiteX10" fmla="*/ 1008112 w 1450809"/>
              <a:gd name="connsiteY10" fmla="*/ 1656184 h 2492277"/>
              <a:gd name="connsiteX11" fmla="*/ 1136125 w 1450809"/>
              <a:gd name="connsiteY11" fmla="*/ 2208245 h 2492277"/>
              <a:gd name="connsiteX12" fmla="*/ 1424157 w 1450809"/>
              <a:gd name="connsiteY12" fmla="*/ 2352261 h 2492277"/>
              <a:gd name="connsiteX13" fmla="*/ 1136125 w 1450809"/>
              <a:gd name="connsiteY13" fmla="*/ 2424269 h 2492277"/>
              <a:gd name="connsiteX14" fmla="*/ 936104 w 1450809"/>
              <a:gd name="connsiteY14" fmla="*/ 2376264 h 2492277"/>
              <a:gd name="connsiteX15" fmla="*/ 792088 w 1450809"/>
              <a:gd name="connsiteY15" fmla="*/ 1728192 h 2492277"/>
              <a:gd name="connsiteX16" fmla="*/ 488054 w 1450809"/>
              <a:gd name="connsiteY16" fmla="*/ 1632181 h 2492277"/>
              <a:gd name="connsiteX17" fmla="*/ 200021 w 1450809"/>
              <a:gd name="connsiteY17" fmla="*/ 2136237 h 2492277"/>
              <a:gd name="connsiteX18" fmla="*/ 416045 w 1450809"/>
              <a:gd name="connsiteY18" fmla="*/ 2352260 h 2492277"/>
              <a:gd name="connsiteX19" fmla="*/ 0 w 1450809"/>
              <a:gd name="connsiteY19" fmla="*/ 2352261 h 2492277"/>
              <a:gd name="connsiteX20" fmla="*/ 416046 w 1450809"/>
              <a:gd name="connsiteY20" fmla="*/ 768085 h 2492277"/>
              <a:gd name="connsiteX0" fmla="*/ 416046 w 1450809"/>
              <a:gd name="connsiteY0" fmla="*/ 768085 h 2492277"/>
              <a:gd name="connsiteX1" fmla="*/ 632070 w 1450809"/>
              <a:gd name="connsiteY1" fmla="*/ 120013 h 2492277"/>
              <a:gd name="connsiteX2" fmla="*/ 848094 w 1450809"/>
              <a:gd name="connsiteY2" fmla="*/ 48005 h 2492277"/>
              <a:gd name="connsiteX3" fmla="*/ 1064118 w 1450809"/>
              <a:gd name="connsiteY3" fmla="*/ 192021 h 2492277"/>
              <a:gd name="connsiteX4" fmla="*/ 1064118 w 1450809"/>
              <a:gd name="connsiteY4" fmla="*/ 408045 h 2492277"/>
              <a:gd name="connsiteX5" fmla="*/ 920102 w 1450809"/>
              <a:gd name="connsiteY5" fmla="*/ 480053 h 2492277"/>
              <a:gd name="connsiteX6" fmla="*/ 1008111 w 1450809"/>
              <a:gd name="connsiteY6" fmla="*/ 696076 h 2492277"/>
              <a:gd name="connsiteX7" fmla="*/ 1368152 w 1450809"/>
              <a:gd name="connsiteY7" fmla="*/ 1200133 h 2492277"/>
              <a:gd name="connsiteX8" fmla="*/ 864096 w 1450809"/>
              <a:gd name="connsiteY8" fmla="*/ 936104 h 2492277"/>
              <a:gd name="connsiteX9" fmla="*/ 704078 w 1450809"/>
              <a:gd name="connsiteY9" fmla="*/ 1416157 h 2492277"/>
              <a:gd name="connsiteX10" fmla="*/ 1008112 w 1450809"/>
              <a:gd name="connsiteY10" fmla="*/ 1656184 h 2492277"/>
              <a:gd name="connsiteX11" fmla="*/ 1136125 w 1450809"/>
              <a:gd name="connsiteY11" fmla="*/ 2208245 h 2492277"/>
              <a:gd name="connsiteX12" fmla="*/ 1424157 w 1450809"/>
              <a:gd name="connsiteY12" fmla="*/ 2352261 h 2492277"/>
              <a:gd name="connsiteX13" fmla="*/ 1136125 w 1450809"/>
              <a:gd name="connsiteY13" fmla="*/ 2424269 h 2492277"/>
              <a:gd name="connsiteX14" fmla="*/ 936104 w 1450809"/>
              <a:gd name="connsiteY14" fmla="*/ 2376264 h 2492277"/>
              <a:gd name="connsiteX15" fmla="*/ 792088 w 1450809"/>
              <a:gd name="connsiteY15" fmla="*/ 1728192 h 2492277"/>
              <a:gd name="connsiteX16" fmla="*/ 488054 w 1450809"/>
              <a:gd name="connsiteY16" fmla="*/ 1632181 h 2492277"/>
              <a:gd name="connsiteX17" fmla="*/ 200021 w 1450809"/>
              <a:gd name="connsiteY17" fmla="*/ 2136237 h 2492277"/>
              <a:gd name="connsiteX18" fmla="*/ 416045 w 1450809"/>
              <a:gd name="connsiteY18" fmla="*/ 2352260 h 2492277"/>
              <a:gd name="connsiteX19" fmla="*/ 0 w 1450809"/>
              <a:gd name="connsiteY19" fmla="*/ 2352261 h 2492277"/>
              <a:gd name="connsiteX20" fmla="*/ 416046 w 1450809"/>
              <a:gd name="connsiteY20" fmla="*/ 768085 h 2492277"/>
              <a:gd name="connsiteX0" fmla="*/ 416046 w 1522236"/>
              <a:gd name="connsiteY0" fmla="*/ 768085 h 2492277"/>
              <a:gd name="connsiteX1" fmla="*/ 632070 w 1522236"/>
              <a:gd name="connsiteY1" fmla="*/ 120013 h 2492277"/>
              <a:gd name="connsiteX2" fmla="*/ 848094 w 1522236"/>
              <a:gd name="connsiteY2" fmla="*/ 48005 h 2492277"/>
              <a:gd name="connsiteX3" fmla="*/ 1064118 w 1522236"/>
              <a:gd name="connsiteY3" fmla="*/ 192021 h 2492277"/>
              <a:gd name="connsiteX4" fmla="*/ 1064118 w 1522236"/>
              <a:gd name="connsiteY4" fmla="*/ 408045 h 2492277"/>
              <a:gd name="connsiteX5" fmla="*/ 920102 w 1522236"/>
              <a:gd name="connsiteY5" fmla="*/ 480053 h 2492277"/>
              <a:gd name="connsiteX6" fmla="*/ 1008111 w 1522236"/>
              <a:gd name="connsiteY6" fmla="*/ 696076 h 2492277"/>
              <a:gd name="connsiteX7" fmla="*/ 1440160 w 1522236"/>
              <a:gd name="connsiteY7" fmla="*/ 1296144 h 2492277"/>
              <a:gd name="connsiteX8" fmla="*/ 864096 w 1522236"/>
              <a:gd name="connsiteY8" fmla="*/ 936104 h 2492277"/>
              <a:gd name="connsiteX9" fmla="*/ 704078 w 1522236"/>
              <a:gd name="connsiteY9" fmla="*/ 1416157 h 2492277"/>
              <a:gd name="connsiteX10" fmla="*/ 1008112 w 1522236"/>
              <a:gd name="connsiteY10" fmla="*/ 1656184 h 2492277"/>
              <a:gd name="connsiteX11" fmla="*/ 1136125 w 1522236"/>
              <a:gd name="connsiteY11" fmla="*/ 2208245 h 2492277"/>
              <a:gd name="connsiteX12" fmla="*/ 1424157 w 1522236"/>
              <a:gd name="connsiteY12" fmla="*/ 2352261 h 2492277"/>
              <a:gd name="connsiteX13" fmla="*/ 1136125 w 1522236"/>
              <a:gd name="connsiteY13" fmla="*/ 2424269 h 2492277"/>
              <a:gd name="connsiteX14" fmla="*/ 936104 w 1522236"/>
              <a:gd name="connsiteY14" fmla="*/ 2376264 h 2492277"/>
              <a:gd name="connsiteX15" fmla="*/ 792088 w 1522236"/>
              <a:gd name="connsiteY15" fmla="*/ 1728192 h 2492277"/>
              <a:gd name="connsiteX16" fmla="*/ 488054 w 1522236"/>
              <a:gd name="connsiteY16" fmla="*/ 1632181 h 2492277"/>
              <a:gd name="connsiteX17" fmla="*/ 200021 w 1522236"/>
              <a:gd name="connsiteY17" fmla="*/ 2136237 h 2492277"/>
              <a:gd name="connsiteX18" fmla="*/ 416045 w 1522236"/>
              <a:gd name="connsiteY18" fmla="*/ 2352260 h 2492277"/>
              <a:gd name="connsiteX19" fmla="*/ 0 w 1522236"/>
              <a:gd name="connsiteY19" fmla="*/ 2352261 h 2492277"/>
              <a:gd name="connsiteX20" fmla="*/ 416046 w 1522236"/>
              <a:gd name="connsiteY20" fmla="*/ 768085 h 2492277"/>
              <a:gd name="connsiteX0" fmla="*/ 416046 w 1522235"/>
              <a:gd name="connsiteY0" fmla="*/ 768085 h 2492277"/>
              <a:gd name="connsiteX1" fmla="*/ 632070 w 1522235"/>
              <a:gd name="connsiteY1" fmla="*/ 120013 h 2492277"/>
              <a:gd name="connsiteX2" fmla="*/ 848094 w 1522235"/>
              <a:gd name="connsiteY2" fmla="*/ 48005 h 2492277"/>
              <a:gd name="connsiteX3" fmla="*/ 1064118 w 1522235"/>
              <a:gd name="connsiteY3" fmla="*/ 192021 h 2492277"/>
              <a:gd name="connsiteX4" fmla="*/ 1064118 w 1522235"/>
              <a:gd name="connsiteY4" fmla="*/ 408045 h 2492277"/>
              <a:gd name="connsiteX5" fmla="*/ 920102 w 1522235"/>
              <a:gd name="connsiteY5" fmla="*/ 480053 h 2492277"/>
              <a:gd name="connsiteX6" fmla="*/ 1008111 w 1522235"/>
              <a:gd name="connsiteY6" fmla="*/ 696076 h 2492277"/>
              <a:gd name="connsiteX7" fmla="*/ 1440159 w 1522235"/>
              <a:gd name="connsiteY7" fmla="*/ 1008112 h 2492277"/>
              <a:gd name="connsiteX8" fmla="*/ 864096 w 1522235"/>
              <a:gd name="connsiteY8" fmla="*/ 936104 h 2492277"/>
              <a:gd name="connsiteX9" fmla="*/ 704078 w 1522235"/>
              <a:gd name="connsiteY9" fmla="*/ 1416157 h 2492277"/>
              <a:gd name="connsiteX10" fmla="*/ 1008112 w 1522235"/>
              <a:gd name="connsiteY10" fmla="*/ 1656184 h 2492277"/>
              <a:gd name="connsiteX11" fmla="*/ 1136125 w 1522235"/>
              <a:gd name="connsiteY11" fmla="*/ 2208245 h 2492277"/>
              <a:gd name="connsiteX12" fmla="*/ 1424157 w 1522235"/>
              <a:gd name="connsiteY12" fmla="*/ 2352261 h 2492277"/>
              <a:gd name="connsiteX13" fmla="*/ 1136125 w 1522235"/>
              <a:gd name="connsiteY13" fmla="*/ 2424269 h 2492277"/>
              <a:gd name="connsiteX14" fmla="*/ 936104 w 1522235"/>
              <a:gd name="connsiteY14" fmla="*/ 2376264 h 2492277"/>
              <a:gd name="connsiteX15" fmla="*/ 792088 w 1522235"/>
              <a:gd name="connsiteY15" fmla="*/ 1728192 h 2492277"/>
              <a:gd name="connsiteX16" fmla="*/ 488054 w 1522235"/>
              <a:gd name="connsiteY16" fmla="*/ 1632181 h 2492277"/>
              <a:gd name="connsiteX17" fmla="*/ 200021 w 1522235"/>
              <a:gd name="connsiteY17" fmla="*/ 2136237 h 2492277"/>
              <a:gd name="connsiteX18" fmla="*/ 416045 w 1522235"/>
              <a:gd name="connsiteY18" fmla="*/ 2352260 h 2492277"/>
              <a:gd name="connsiteX19" fmla="*/ 0 w 1522235"/>
              <a:gd name="connsiteY19" fmla="*/ 2352261 h 2492277"/>
              <a:gd name="connsiteX20" fmla="*/ 416046 w 1522235"/>
              <a:gd name="connsiteY20" fmla="*/ 768085 h 2492277"/>
              <a:gd name="connsiteX0" fmla="*/ 428385 w 1534574"/>
              <a:gd name="connsiteY0" fmla="*/ 768085 h 2492277"/>
              <a:gd name="connsiteX1" fmla="*/ 644409 w 1534574"/>
              <a:gd name="connsiteY1" fmla="*/ 120013 h 2492277"/>
              <a:gd name="connsiteX2" fmla="*/ 860433 w 1534574"/>
              <a:gd name="connsiteY2" fmla="*/ 48005 h 2492277"/>
              <a:gd name="connsiteX3" fmla="*/ 1076457 w 1534574"/>
              <a:gd name="connsiteY3" fmla="*/ 192021 h 2492277"/>
              <a:gd name="connsiteX4" fmla="*/ 1076457 w 1534574"/>
              <a:gd name="connsiteY4" fmla="*/ 408045 h 2492277"/>
              <a:gd name="connsiteX5" fmla="*/ 932441 w 1534574"/>
              <a:gd name="connsiteY5" fmla="*/ 480053 h 2492277"/>
              <a:gd name="connsiteX6" fmla="*/ 1020450 w 1534574"/>
              <a:gd name="connsiteY6" fmla="*/ 696076 h 2492277"/>
              <a:gd name="connsiteX7" fmla="*/ 1452498 w 1534574"/>
              <a:gd name="connsiteY7" fmla="*/ 1008112 h 2492277"/>
              <a:gd name="connsiteX8" fmla="*/ 876435 w 1534574"/>
              <a:gd name="connsiteY8" fmla="*/ 936104 h 2492277"/>
              <a:gd name="connsiteX9" fmla="*/ 716417 w 1534574"/>
              <a:gd name="connsiteY9" fmla="*/ 1416157 h 2492277"/>
              <a:gd name="connsiteX10" fmla="*/ 1020451 w 1534574"/>
              <a:gd name="connsiteY10" fmla="*/ 1656184 h 2492277"/>
              <a:gd name="connsiteX11" fmla="*/ 1148464 w 1534574"/>
              <a:gd name="connsiteY11" fmla="*/ 2208245 h 2492277"/>
              <a:gd name="connsiteX12" fmla="*/ 1436496 w 1534574"/>
              <a:gd name="connsiteY12" fmla="*/ 2352261 h 2492277"/>
              <a:gd name="connsiteX13" fmla="*/ 1148464 w 1534574"/>
              <a:gd name="connsiteY13" fmla="*/ 2424269 h 2492277"/>
              <a:gd name="connsiteX14" fmla="*/ 948443 w 1534574"/>
              <a:gd name="connsiteY14" fmla="*/ 2376264 h 2492277"/>
              <a:gd name="connsiteX15" fmla="*/ 804427 w 1534574"/>
              <a:gd name="connsiteY15" fmla="*/ 1728192 h 2492277"/>
              <a:gd name="connsiteX16" fmla="*/ 500393 w 1534574"/>
              <a:gd name="connsiteY16" fmla="*/ 1632181 h 2492277"/>
              <a:gd name="connsiteX17" fmla="*/ 212360 w 1534574"/>
              <a:gd name="connsiteY17" fmla="*/ 2136237 h 2492277"/>
              <a:gd name="connsiteX18" fmla="*/ 428384 w 1534574"/>
              <a:gd name="connsiteY18" fmla="*/ 2352260 h 2492277"/>
              <a:gd name="connsiteX19" fmla="*/ 12339 w 1534574"/>
              <a:gd name="connsiteY19" fmla="*/ 2352261 h 2492277"/>
              <a:gd name="connsiteX20" fmla="*/ 300371 w 1534574"/>
              <a:gd name="connsiteY20" fmla="*/ 1296144 h 2492277"/>
              <a:gd name="connsiteX21" fmla="*/ 428385 w 1534574"/>
              <a:gd name="connsiteY21" fmla="*/ 768085 h 2492277"/>
              <a:gd name="connsiteX0" fmla="*/ 448722 w 1554911"/>
              <a:gd name="connsiteY0" fmla="*/ 768085 h 2492277"/>
              <a:gd name="connsiteX1" fmla="*/ 664746 w 1554911"/>
              <a:gd name="connsiteY1" fmla="*/ 120013 h 2492277"/>
              <a:gd name="connsiteX2" fmla="*/ 880770 w 1554911"/>
              <a:gd name="connsiteY2" fmla="*/ 48005 h 2492277"/>
              <a:gd name="connsiteX3" fmla="*/ 1096794 w 1554911"/>
              <a:gd name="connsiteY3" fmla="*/ 192021 h 2492277"/>
              <a:gd name="connsiteX4" fmla="*/ 1096794 w 1554911"/>
              <a:gd name="connsiteY4" fmla="*/ 408045 h 2492277"/>
              <a:gd name="connsiteX5" fmla="*/ 952778 w 1554911"/>
              <a:gd name="connsiteY5" fmla="*/ 480053 h 2492277"/>
              <a:gd name="connsiteX6" fmla="*/ 1040787 w 1554911"/>
              <a:gd name="connsiteY6" fmla="*/ 696076 h 2492277"/>
              <a:gd name="connsiteX7" fmla="*/ 1472835 w 1554911"/>
              <a:gd name="connsiteY7" fmla="*/ 1008112 h 2492277"/>
              <a:gd name="connsiteX8" fmla="*/ 896772 w 1554911"/>
              <a:gd name="connsiteY8" fmla="*/ 936104 h 2492277"/>
              <a:gd name="connsiteX9" fmla="*/ 736754 w 1554911"/>
              <a:gd name="connsiteY9" fmla="*/ 1416157 h 2492277"/>
              <a:gd name="connsiteX10" fmla="*/ 1040788 w 1554911"/>
              <a:gd name="connsiteY10" fmla="*/ 1656184 h 2492277"/>
              <a:gd name="connsiteX11" fmla="*/ 1168801 w 1554911"/>
              <a:gd name="connsiteY11" fmla="*/ 2208245 h 2492277"/>
              <a:gd name="connsiteX12" fmla="*/ 1456833 w 1554911"/>
              <a:gd name="connsiteY12" fmla="*/ 2352261 h 2492277"/>
              <a:gd name="connsiteX13" fmla="*/ 1168801 w 1554911"/>
              <a:gd name="connsiteY13" fmla="*/ 2424269 h 2492277"/>
              <a:gd name="connsiteX14" fmla="*/ 968780 w 1554911"/>
              <a:gd name="connsiteY14" fmla="*/ 2376264 h 2492277"/>
              <a:gd name="connsiteX15" fmla="*/ 824764 w 1554911"/>
              <a:gd name="connsiteY15" fmla="*/ 1728192 h 2492277"/>
              <a:gd name="connsiteX16" fmla="*/ 520730 w 1554911"/>
              <a:gd name="connsiteY16" fmla="*/ 1632181 h 2492277"/>
              <a:gd name="connsiteX17" fmla="*/ 232697 w 1554911"/>
              <a:gd name="connsiteY17" fmla="*/ 2136237 h 2492277"/>
              <a:gd name="connsiteX18" fmla="*/ 448721 w 1554911"/>
              <a:gd name="connsiteY18" fmla="*/ 2352260 h 2492277"/>
              <a:gd name="connsiteX19" fmla="*/ 32676 w 1554911"/>
              <a:gd name="connsiteY19" fmla="*/ 2352261 h 2492277"/>
              <a:gd name="connsiteX20" fmla="*/ 320708 w 1554911"/>
              <a:gd name="connsiteY20" fmla="*/ 1296144 h 2492277"/>
              <a:gd name="connsiteX21" fmla="*/ 448722 w 1554911"/>
              <a:gd name="connsiteY21" fmla="*/ 768085 h 2492277"/>
              <a:gd name="connsiteX0" fmla="*/ 448722 w 1554911"/>
              <a:gd name="connsiteY0" fmla="*/ 768085 h 2492277"/>
              <a:gd name="connsiteX1" fmla="*/ 664746 w 1554911"/>
              <a:gd name="connsiteY1" fmla="*/ 120013 h 2492277"/>
              <a:gd name="connsiteX2" fmla="*/ 880770 w 1554911"/>
              <a:gd name="connsiteY2" fmla="*/ 48005 h 2492277"/>
              <a:gd name="connsiteX3" fmla="*/ 1096794 w 1554911"/>
              <a:gd name="connsiteY3" fmla="*/ 192021 h 2492277"/>
              <a:gd name="connsiteX4" fmla="*/ 1096794 w 1554911"/>
              <a:gd name="connsiteY4" fmla="*/ 408045 h 2492277"/>
              <a:gd name="connsiteX5" fmla="*/ 952778 w 1554911"/>
              <a:gd name="connsiteY5" fmla="*/ 480053 h 2492277"/>
              <a:gd name="connsiteX6" fmla="*/ 1040787 w 1554911"/>
              <a:gd name="connsiteY6" fmla="*/ 696076 h 2492277"/>
              <a:gd name="connsiteX7" fmla="*/ 1472835 w 1554911"/>
              <a:gd name="connsiteY7" fmla="*/ 1008112 h 2492277"/>
              <a:gd name="connsiteX8" fmla="*/ 824765 w 1554911"/>
              <a:gd name="connsiteY8" fmla="*/ 1224136 h 2492277"/>
              <a:gd name="connsiteX9" fmla="*/ 736754 w 1554911"/>
              <a:gd name="connsiteY9" fmla="*/ 1416157 h 2492277"/>
              <a:gd name="connsiteX10" fmla="*/ 1040788 w 1554911"/>
              <a:gd name="connsiteY10" fmla="*/ 1656184 h 2492277"/>
              <a:gd name="connsiteX11" fmla="*/ 1168801 w 1554911"/>
              <a:gd name="connsiteY11" fmla="*/ 2208245 h 2492277"/>
              <a:gd name="connsiteX12" fmla="*/ 1456833 w 1554911"/>
              <a:gd name="connsiteY12" fmla="*/ 2352261 h 2492277"/>
              <a:gd name="connsiteX13" fmla="*/ 1168801 w 1554911"/>
              <a:gd name="connsiteY13" fmla="*/ 2424269 h 2492277"/>
              <a:gd name="connsiteX14" fmla="*/ 968780 w 1554911"/>
              <a:gd name="connsiteY14" fmla="*/ 2376264 h 2492277"/>
              <a:gd name="connsiteX15" fmla="*/ 824764 w 1554911"/>
              <a:gd name="connsiteY15" fmla="*/ 1728192 h 2492277"/>
              <a:gd name="connsiteX16" fmla="*/ 520730 w 1554911"/>
              <a:gd name="connsiteY16" fmla="*/ 1632181 h 2492277"/>
              <a:gd name="connsiteX17" fmla="*/ 232697 w 1554911"/>
              <a:gd name="connsiteY17" fmla="*/ 2136237 h 2492277"/>
              <a:gd name="connsiteX18" fmla="*/ 448721 w 1554911"/>
              <a:gd name="connsiteY18" fmla="*/ 2352260 h 2492277"/>
              <a:gd name="connsiteX19" fmla="*/ 32676 w 1554911"/>
              <a:gd name="connsiteY19" fmla="*/ 2352261 h 2492277"/>
              <a:gd name="connsiteX20" fmla="*/ 320708 w 1554911"/>
              <a:gd name="connsiteY20" fmla="*/ 1296144 h 2492277"/>
              <a:gd name="connsiteX21" fmla="*/ 448722 w 1554911"/>
              <a:gd name="connsiteY21" fmla="*/ 768085 h 2492277"/>
              <a:gd name="connsiteX0" fmla="*/ 448722 w 1516033"/>
              <a:gd name="connsiteY0" fmla="*/ 768085 h 2492277"/>
              <a:gd name="connsiteX1" fmla="*/ 664746 w 1516033"/>
              <a:gd name="connsiteY1" fmla="*/ 120013 h 2492277"/>
              <a:gd name="connsiteX2" fmla="*/ 880770 w 1516033"/>
              <a:gd name="connsiteY2" fmla="*/ 48005 h 2492277"/>
              <a:gd name="connsiteX3" fmla="*/ 1096794 w 1516033"/>
              <a:gd name="connsiteY3" fmla="*/ 192021 h 2492277"/>
              <a:gd name="connsiteX4" fmla="*/ 1096794 w 1516033"/>
              <a:gd name="connsiteY4" fmla="*/ 408045 h 2492277"/>
              <a:gd name="connsiteX5" fmla="*/ 952778 w 1516033"/>
              <a:gd name="connsiteY5" fmla="*/ 480053 h 2492277"/>
              <a:gd name="connsiteX6" fmla="*/ 1040787 w 1516033"/>
              <a:gd name="connsiteY6" fmla="*/ 696076 h 2492277"/>
              <a:gd name="connsiteX7" fmla="*/ 896773 w 1516033"/>
              <a:gd name="connsiteY7" fmla="*/ 1008112 h 2492277"/>
              <a:gd name="connsiteX8" fmla="*/ 1472835 w 1516033"/>
              <a:gd name="connsiteY8" fmla="*/ 1008112 h 2492277"/>
              <a:gd name="connsiteX9" fmla="*/ 824765 w 1516033"/>
              <a:gd name="connsiteY9" fmla="*/ 1224136 h 2492277"/>
              <a:gd name="connsiteX10" fmla="*/ 736754 w 1516033"/>
              <a:gd name="connsiteY10" fmla="*/ 1416157 h 2492277"/>
              <a:gd name="connsiteX11" fmla="*/ 1040788 w 1516033"/>
              <a:gd name="connsiteY11" fmla="*/ 1656184 h 2492277"/>
              <a:gd name="connsiteX12" fmla="*/ 1168801 w 1516033"/>
              <a:gd name="connsiteY12" fmla="*/ 2208245 h 2492277"/>
              <a:gd name="connsiteX13" fmla="*/ 1456833 w 1516033"/>
              <a:gd name="connsiteY13" fmla="*/ 2352261 h 2492277"/>
              <a:gd name="connsiteX14" fmla="*/ 1168801 w 1516033"/>
              <a:gd name="connsiteY14" fmla="*/ 2424269 h 2492277"/>
              <a:gd name="connsiteX15" fmla="*/ 968780 w 1516033"/>
              <a:gd name="connsiteY15" fmla="*/ 2376264 h 2492277"/>
              <a:gd name="connsiteX16" fmla="*/ 824764 w 1516033"/>
              <a:gd name="connsiteY16" fmla="*/ 1728192 h 2492277"/>
              <a:gd name="connsiteX17" fmla="*/ 520730 w 1516033"/>
              <a:gd name="connsiteY17" fmla="*/ 1632181 h 2492277"/>
              <a:gd name="connsiteX18" fmla="*/ 232697 w 1516033"/>
              <a:gd name="connsiteY18" fmla="*/ 2136237 h 2492277"/>
              <a:gd name="connsiteX19" fmla="*/ 448721 w 1516033"/>
              <a:gd name="connsiteY19" fmla="*/ 2352260 h 2492277"/>
              <a:gd name="connsiteX20" fmla="*/ 32676 w 1516033"/>
              <a:gd name="connsiteY20" fmla="*/ 2352261 h 2492277"/>
              <a:gd name="connsiteX21" fmla="*/ 320708 w 1516033"/>
              <a:gd name="connsiteY21" fmla="*/ 1296144 h 2492277"/>
              <a:gd name="connsiteX22" fmla="*/ 448722 w 1516033"/>
              <a:gd name="connsiteY22" fmla="*/ 768085 h 2492277"/>
              <a:gd name="connsiteX0" fmla="*/ 448722 w 1516033"/>
              <a:gd name="connsiteY0" fmla="*/ 768085 h 2492277"/>
              <a:gd name="connsiteX1" fmla="*/ 664746 w 1516033"/>
              <a:gd name="connsiteY1" fmla="*/ 120013 h 2492277"/>
              <a:gd name="connsiteX2" fmla="*/ 880770 w 1516033"/>
              <a:gd name="connsiteY2" fmla="*/ 48005 h 2492277"/>
              <a:gd name="connsiteX3" fmla="*/ 1096794 w 1516033"/>
              <a:gd name="connsiteY3" fmla="*/ 192021 h 2492277"/>
              <a:gd name="connsiteX4" fmla="*/ 1096794 w 1516033"/>
              <a:gd name="connsiteY4" fmla="*/ 408045 h 2492277"/>
              <a:gd name="connsiteX5" fmla="*/ 952778 w 1516033"/>
              <a:gd name="connsiteY5" fmla="*/ 480053 h 2492277"/>
              <a:gd name="connsiteX6" fmla="*/ 1040787 w 1516033"/>
              <a:gd name="connsiteY6" fmla="*/ 696076 h 2492277"/>
              <a:gd name="connsiteX7" fmla="*/ 824765 w 1516033"/>
              <a:gd name="connsiteY7" fmla="*/ 1008112 h 2492277"/>
              <a:gd name="connsiteX8" fmla="*/ 1472835 w 1516033"/>
              <a:gd name="connsiteY8" fmla="*/ 1008112 h 2492277"/>
              <a:gd name="connsiteX9" fmla="*/ 824765 w 1516033"/>
              <a:gd name="connsiteY9" fmla="*/ 1224136 h 2492277"/>
              <a:gd name="connsiteX10" fmla="*/ 736754 w 1516033"/>
              <a:gd name="connsiteY10" fmla="*/ 1416157 h 2492277"/>
              <a:gd name="connsiteX11" fmla="*/ 1040788 w 1516033"/>
              <a:gd name="connsiteY11" fmla="*/ 1656184 h 2492277"/>
              <a:gd name="connsiteX12" fmla="*/ 1168801 w 1516033"/>
              <a:gd name="connsiteY12" fmla="*/ 2208245 h 2492277"/>
              <a:gd name="connsiteX13" fmla="*/ 1456833 w 1516033"/>
              <a:gd name="connsiteY13" fmla="*/ 2352261 h 2492277"/>
              <a:gd name="connsiteX14" fmla="*/ 1168801 w 1516033"/>
              <a:gd name="connsiteY14" fmla="*/ 2424269 h 2492277"/>
              <a:gd name="connsiteX15" fmla="*/ 968780 w 1516033"/>
              <a:gd name="connsiteY15" fmla="*/ 2376264 h 2492277"/>
              <a:gd name="connsiteX16" fmla="*/ 824764 w 1516033"/>
              <a:gd name="connsiteY16" fmla="*/ 1728192 h 2492277"/>
              <a:gd name="connsiteX17" fmla="*/ 520730 w 1516033"/>
              <a:gd name="connsiteY17" fmla="*/ 1632181 h 2492277"/>
              <a:gd name="connsiteX18" fmla="*/ 232697 w 1516033"/>
              <a:gd name="connsiteY18" fmla="*/ 2136237 h 2492277"/>
              <a:gd name="connsiteX19" fmla="*/ 448721 w 1516033"/>
              <a:gd name="connsiteY19" fmla="*/ 2352260 h 2492277"/>
              <a:gd name="connsiteX20" fmla="*/ 32676 w 1516033"/>
              <a:gd name="connsiteY20" fmla="*/ 2352261 h 2492277"/>
              <a:gd name="connsiteX21" fmla="*/ 320708 w 1516033"/>
              <a:gd name="connsiteY21" fmla="*/ 1296144 h 2492277"/>
              <a:gd name="connsiteX22" fmla="*/ 448722 w 1516033"/>
              <a:gd name="connsiteY22" fmla="*/ 768085 h 2492277"/>
              <a:gd name="connsiteX0" fmla="*/ 448722 w 1516033"/>
              <a:gd name="connsiteY0" fmla="*/ 768085 h 2492277"/>
              <a:gd name="connsiteX1" fmla="*/ 664746 w 1516033"/>
              <a:gd name="connsiteY1" fmla="*/ 120013 h 2492277"/>
              <a:gd name="connsiteX2" fmla="*/ 880770 w 1516033"/>
              <a:gd name="connsiteY2" fmla="*/ 48005 h 2492277"/>
              <a:gd name="connsiteX3" fmla="*/ 1096794 w 1516033"/>
              <a:gd name="connsiteY3" fmla="*/ 192021 h 2492277"/>
              <a:gd name="connsiteX4" fmla="*/ 1096794 w 1516033"/>
              <a:gd name="connsiteY4" fmla="*/ 408045 h 2492277"/>
              <a:gd name="connsiteX5" fmla="*/ 952778 w 1516033"/>
              <a:gd name="connsiteY5" fmla="*/ 480053 h 2492277"/>
              <a:gd name="connsiteX6" fmla="*/ 1040787 w 1516033"/>
              <a:gd name="connsiteY6" fmla="*/ 696076 h 2492277"/>
              <a:gd name="connsiteX7" fmla="*/ 824765 w 1516033"/>
              <a:gd name="connsiteY7" fmla="*/ 1008112 h 2492277"/>
              <a:gd name="connsiteX8" fmla="*/ 1472835 w 1516033"/>
              <a:gd name="connsiteY8" fmla="*/ 1008112 h 2492277"/>
              <a:gd name="connsiteX9" fmla="*/ 752757 w 1516033"/>
              <a:gd name="connsiteY9" fmla="*/ 1224136 h 2492277"/>
              <a:gd name="connsiteX10" fmla="*/ 736754 w 1516033"/>
              <a:gd name="connsiteY10" fmla="*/ 1416157 h 2492277"/>
              <a:gd name="connsiteX11" fmla="*/ 1040788 w 1516033"/>
              <a:gd name="connsiteY11" fmla="*/ 1656184 h 2492277"/>
              <a:gd name="connsiteX12" fmla="*/ 1168801 w 1516033"/>
              <a:gd name="connsiteY12" fmla="*/ 2208245 h 2492277"/>
              <a:gd name="connsiteX13" fmla="*/ 1456833 w 1516033"/>
              <a:gd name="connsiteY13" fmla="*/ 2352261 h 2492277"/>
              <a:gd name="connsiteX14" fmla="*/ 1168801 w 1516033"/>
              <a:gd name="connsiteY14" fmla="*/ 2424269 h 2492277"/>
              <a:gd name="connsiteX15" fmla="*/ 968780 w 1516033"/>
              <a:gd name="connsiteY15" fmla="*/ 2376264 h 2492277"/>
              <a:gd name="connsiteX16" fmla="*/ 824764 w 1516033"/>
              <a:gd name="connsiteY16" fmla="*/ 1728192 h 2492277"/>
              <a:gd name="connsiteX17" fmla="*/ 520730 w 1516033"/>
              <a:gd name="connsiteY17" fmla="*/ 1632181 h 2492277"/>
              <a:gd name="connsiteX18" fmla="*/ 232697 w 1516033"/>
              <a:gd name="connsiteY18" fmla="*/ 2136237 h 2492277"/>
              <a:gd name="connsiteX19" fmla="*/ 448721 w 1516033"/>
              <a:gd name="connsiteY19" fmla="*/ 2352260 h 2492277"/>
              <a:gd name="connsiteX20" fmla="*/ 32676 w 1516033"/>
              <a:gd name="connsiteY20" fmla="*/ 2352261 h 2492277"/>
              <a:gd name="connsiteX21" fmla="*/ 320708 w 1516033"/>
              <a:gd name="connsiteY21" fmla="*/ 1296144 h 2492277"/>
              <a:gd name="connsiteX22" fmla="*/ 448722 w 1516033"/>
              <a:gd name="connsiteY22" fmla="*/ 768085 h 2492277"/>
              <a:gd name="connsiteX0" fmla="*/ 448722 w 1483485"/>
              <a:gd name="connsiteY0" fmla="*/ 768085 h 2492277"/>
              <a:gd name="connsiteX1" fmla="*/ 664746 w 1483485"/>
              <a:gd name="connsiteY1" fmla="*/ 120013 h 2492277"/>
              <a:gd name="connsiteX2" fmla="*/ 880770 w 1483485"/>
              <a:gd name="connsiteY2" fmla="*/ 48005 h 2492277"/>
              <a:gd name="connsiteX3" fmla="*/ 1096794 w 1483485"/>
              <a:gd name="connsiteY3" fmla="*/ 192021 h 2492277"/>
              <a:gd name="connsiteX4" fmla="*/ 1096794 w 1483485"/>
              <a:gd name="connsiteY4" fmla="*/ 408045 h 2492277"/>
              <a:gd name="connsiteX5" fmla="*/ 952778 w 1483485"/>
              <a:gd name="connsiteY5" fmla="*/ 480053 h 2492277"/>
              <a:gd name="connsiteX6" fmla="*/ 1040787 w 1483485"/>
              <a:gd name="connsiteY6" fmla="*/ 696076 h 2492277"/>
              <a:gd name="connsiteX7" fmla="*/ 824765 w 1483485"/>
              <a:gd name="connsiteY7" fmla="*/ 1008112 h 2492277"/>
              <a:gd name="connsiteX8" fmla="*/ 1112797 w 1483485"/>
              <a:gd name="connsiteY8" fmla="*/ 1080120 h 2492277"/>
              <a:gd name="connsiteX9" fmla="*/ 752757 w 1483485"/>
              <a:gd name="connsiteY9" fmla="*/ 1224136 h 2492277"/>
              <a:gd name="connsiteX10" fmla="*/ 736754 w 1483485"/>
              <a:gd name="connsiteY10" fmla="*/ 1416157 h 2492277"/>
              <a:gd name="connsiteX11" fmla="*/ 1040788 w 1483485"/>
              <a:gd name="connsiteY11" fmla="*/ 1656184 h 2492277"/>
              <a:gd name="connsiteX12" fmla="*/ 1168801 w 1483485"/>
              <a:gd name="connsiteY12" fmla="*/ 2208245 h 2492277"/>
              <a:gd name="connsiteX13" fmla="*/ 1456833 w 1483485"/>
              <a:gd name="connsiteY13" fmla="*/ 2352261 h 2492277"/>
              <a:gd name="connsiteX14" fmla="*/ 1168801 w 1483485"/>
              <a:gd name="connsiteY14" fmla="*/ 2424269 h 2492277"/>
              <a:gd name="connsiteX15" fmla="*/ 968780 w 1483485"/>
              <a:gd name="connsiteY15" fmla="*/ 2376264 h 2492277"/>
              <a:gd name="connsiteX16" fmla="*/ 824764 w 1483485"/>
              <a:gd name="connsiteY16" fmla="*/ 1728192 h 2492277"/>
              <a:gd name="connsiteX17" fmla="*/ 520730 w 1483485"/>
              <a:gd name="connsiteY17" fmla="*/ 1632181 h 2492277"/>
              <a:gd name="connsiteX18" fmla="*/ 232697 w 1483485"/>
              <a:gd name="connsiteY18" fmla="*/ 2136237 h 2492277"/>
              <a:gd name="connsiteX19" fmla="*/ 448721 w 1483485"/>
              <a:gd name="connsiteY19" fmla="*/ 2352260 h 2492277"/>
              <a:gd name="connsiteX20" fmla="*/ 32676 w 1483485"/>
              <a:gd name="connsiteY20" fmla="*/ 2352261 h 2492277"/>
              <a:gd name="connsiteX21" fmla="*/ 320708 w 1483485"/>
              <a:gd name="connsiteY21" fmla="*/ 1296144 h 2492277"/>
              <a:gd name="connsiteX22" fmla="*/ 448722 w 1483485"/>
              <a:gd name="connsiteY22" fmla="*/ 768085 h 2492277"/>
              <a:gd name="connsiteX0" fmla="*/ 448722 w 1483485"/>
              <a:gd name="connsiteY0" fmla="*/ 768085 h 2492277"/>
              <a:gd name="connsiteX1" fmla="*/ 664746 w 1483485"/>
              <a:gd name="connsiteY1" fmla="*/ 120013 h 2492277"/>
              <a:gd name="connsiteX2" fmla="*/ 880770 w 1483485"/>
              <a:gd name="connsiteY2" fmla="*/ 48005 h 2492277"/>
              <a:gd name="connsiteX3" fmla="*/ 1096794 w 1483485"/>
              <a:gd name="connsiteY3" fmla="*/ 192021 h 2492277"/>
              <a:gd name="connsiteX4" fmla="*/ 1096794 w 1483485"/>
              <a:gd name="connsiteY4" fmla="*/ 408045 h 2492277"/>
              <a:gd name="connsiteX5" fmla="*/ 952778 w 1483485"/>
              <a:gd name="connsiteY5" fmla="*/ 480053 h 2492277"/>
              <a:gd name="connsiteX6" fmla="*/ 1040787 w 1483485"/>
              <a:gd name="connsiteY6" fmla="*/ 696076 h 2492277"/>
              <a:gd name="connsiteX7" fmla="*/ 752757 w 1483485"/>
              <a:gd name="connsiteY7" fmla="*/ 1008112 h 2492277"/>
              <a:gd name="connsiteX8" fmla="*/ 1112797 w 1483485"/>
              <a:gd name="connsiteY8" fmla="*/ 1080120 h 2492277"/>
              <a:gd name="connsiteX9" fmla="*/ 752757 w 1483485"/>
              <a:gd name="connsiteY9" fmla="*/ 1224136 h 2492277"/>
              <a:gd name="connsiteX10" fmla="*/ 736754 w 1483485"/>
              <a:gd name="connsiteY10" fmla="*/ 1416157 h 2492277"/>
              <a:gd name="connsiteX11" fmla="*/ 1040788 w 1483485"/>
              <a:gd name="connsiteY11" fmla="*/ 1656184 h 2492277"/>
              <a:gd name="connsiteX12" fmla="*/ 1168801 w 1483485"/>
              <a:gd name="connsiteY12" fmla="*/ 2208245 h 2492277"/>
              <a:gd name="connsiteX13" fmla="*/ 1456833 w 1483485"/>
              <a:gd name="connsiteY13" fmla="*/ 2352261 h 2492277"/>
              <a:gd name="connsiteX14" fmla="*/ 1168801 w 1483485"/>
              <a:gd name="connsiteY14" fmla="*/ 2424269 h 2492277"/>
              <a:gd name="connsiteX15" fmla="*/ 968780 w 1483485"/>
              <a:gd name="connsiteY15" fmla="*/ 2376264 h 2492277"/>
              <a:gd name="connsiteX16" fmla="*/ 824764 w 1483485"/>
              <a:gd name="connsiteY16" fmla="*/ 1728192 h 2492277"/>
              <a:gd name="connsiteX17" fmla="*/ 520730 w 1483485"/>
              <a:gd name="connsiteY17" fmla="*/ 1632181 h 2492277"/>
              <a:gd name="connsiteX18" fmla="*/ 232697 w 1483485"/>
              <a:gd name="connsiteY18" fmla="*/ 2136237 h 2492277"/>
              <a:gd name="connsiteX19" fmla="*/ 448721 w 1483485"/>
              <a:gd name="connsiteY19" fmla="*/ 2352260 h 2492277"/>
              <a:gd name="connsiteX20" fmla="*/ 32676 w 1483485"/>
              <a:gd name="connsiteY20" fmla="*/ 2352261 h 2492277"/>
              <a:gd name="connsiteX21" fmla="*/ 320708 w 1483485"/>
              <a:gd name="connsiteY21" fmla="*/ 1296144 h 2492277"/>
              <a:gd name="connsiteX22" fmla="*/ 448722 w 1483485"/>
              <a:gd name="connsiteY22" fmla="*/ 768085 h 2492277"/>
              <a:gd name="connsiteX0" fmla="*/ 448722 w 1483485"/>
              <a:gd name="connsiteY0" fmla="*/ 768085 h 2492277"/>
              <a:gd name="connsiteX1" fmla="*/ 664746 w 1483485"/>
              <a:gd name="connsiteY1" fmla="*/ 120013 h 2492277"/>
              <a:gd name="connsiteX2" fmla="*/ 880770 w 1483485"/>
              <a:gd name="connsiteY2" fmla="*/ 48005 h 2492277"/>
              <a:gd name="connsiteX3" fmla="*/ 1096794 w 1483485"/>
              <a:gd name="connsiteY3" fmla="*/ 192021 h 2492277"/>
              <a:gd name="connsiteX4" fmla="*/ 1096794 w 1483485"/>
              <a:gd name="connsiteY4" fmla="*/ 408045 h 2492277"/>
              <a:gd name="connsiteX5" fmla="*/ 952778 w 1483485"/>
              <a:gd name="connsiteY5" fmla="*/ 480053 h 2492277"/>
              <a:gd name="connsiteX6" fmla="*/ 896773 w 1483485"/>
              <a:gd name="connsiteY6" fmla="*/ 720080 h 2492277"/>
              <a:gd name="connsiteX7" fmla="*/ 752757 w 1483485"/>
              <a:gd name="connsiteY7" fmla="*/ 1008112 h 2492277"/>
              <a:gd name="connsiteX8" fmla="*/ 1112797 w 1483485"/>
              <a:gd name="connsiteY8" fmla="*/ 1080120 h 2492277"/>
              <a:gd name="connsiteX9" fmla="*/ 752757 w 1483485"/>
              <a:gd name="connsiteY9" fmla="*/ 1224136 h 2492277"/>
              <a:gd name="connsiteX10" fmla="*/ 736754 w 1483485"/>
              <a:gd name="connsiteY10" fmla="*/ 1416157 h 2492277"/>
              <a:gd name="connsiteX11" fmla="*/ 1040788 w 1483485"/>
              <a:gd name="connsiteY11" fmla="*/ 1656184 h 2492277"/>
              <a:gd name="connsiteX12" fmla="*/ 1168801 w 1483485"/>
              <a:gd name="connsiteY12" fmla="*/ 2208245 h 2492277"/>
              <a:gd name="connsiteX13" fmla="*/ 1456833 w 1483485"/>
              <a:gd name="connsiteY13" fmla="*/ 2352261 h 2492277"/>
              <a:gd name="connsiteX14" fmla="*/ 1168801 w 1483485"/>
              <a:gd name="connsiteY14" fmla="*/ 2424269 h 2492277"/>
              <a:gd name="connsiteX15" fmla="*/ 968780 w 1483485"/>
              <a:gd name="connsiteY15" fmla="*/ 2376264 h 2492277"/>
              <a:gd name="connsiteX16" fmla="*/ 824764 w 1483485"/>
              <a:gd name="connsiteY16" fmla="*/ 1728192 h 2492277"/>
              <a:gd name="connsiteX17" fmla="*/ 520730 w 1483485"/>
              <a:gd name="connsiteY17" fmla="*/ 1632181 h 2492277"/>
              <a:gd name="connsiteX18" fmla="*/ 232697 w 1483485"/>
              <a:gd name="connsiteY18" fmla="*/ 2136237 h 2492277"/>
              <a:gd name="connsiteX19" fmla="*/ 448721 w 1483485"/>
              <a:gd name="connsiteY19" fmla="*/ 2352260 h 2492277"/>
              <a:gd name="connsiteX20" fmla="*/ 32676 w 1483485"/>
              <a:gd name="connsiteY20" fmla="*/ 2352261 h 2492277"/>
              <a:gd name="connsiteX21" fmla="*/ 320708 w 1483485"/>
              <a:gd name="connsiteY21" fmla="*/ 1296144 h 2492277"/>
              <a:gd name="connsiteX22" fmla="*/ 448722 w 1483485"/>
              <a:gd name="connsiteY22" fmla="*/ 768085 h 2492277"/>
              <a:gd name="connsiteX0" fmla="*/ 448722 w 1483485"/>
              <a:gd name="connsiteY0" fmla="*/ 768085 h 2492277"/>
              <a:gd name="connsiteX1" fmla="*/ 664746 w 1483485"/>
              <a:gd name="connsiteY1" fmla="*/ 120013 h 2492277"/>
              <a:gd name="connsiteX2" fmla="*/ 880770 w 1483485"/>
              <a:gd name="connsiteY2" fmla="*/ 48005 h 2492277"/>
              <a:gd name="connsiteX3" fmla="*/ 1096794 w 1483485"/>
              <a:gd name="connsiteY3" fmla="*/ 192021 h 2492277"/>
              <a:gd name="connsiteX4" fmla="*/ 1096794 w 1483485"/>
              <a:gd name="connsiteY4" fmla="*/ 408045 h 2492277"/>
              <a:gd name="connsiteX5" fmla="*/ 952778 w 1483485"/>
              <a:gd name="connsiteY5" fmla="*/ 480053 h 2492277"/>
              <a:gd name="connsiteX6" fmla="*/ 896773 w 1483485"/>
              <a:gd name="connsiteY6" fmla="*/ 720080 h 2492277"/>
              <a:gd name="connsiteX7" fmla="*/ 752757 w 1483485"/>
              <a:gd name="connsiteY7" fmla="*/ 1008112 h 2492277"/>
              <a:gd name="connsiteX8" fmla="*/ 1112797 w 1483485"/>
              <a:gd name="connsiteY8" fmla="*/ 1080120 h 2492277"/>
              <a:gd name="connsiteX9" fmla="*/ 752757 w 1483485"/>
              <a:gd name="connsiteY9" fmla="*/ 1224136 h 2492277"/>
              <a:gd name="connsiteX10" fmla="*/ 736754 w 1483485"/>
              <a:gd name="connsiteY10" fmla="*/ 1416157 h 2492277"/>
              <a:gd name="connsiteX11" fmla="*/ 1040788 w 1483485"/>
              <a:gd name="connsiteY11" fmla="*/ 1656184 h 2492277"/>
              <a:gd name="connsiteX12" fmla="*/ 1168801 w 1483485"/>
              <a:gd name="connsiteY12" fmla="*/ 2208245 h 2492277"/>
              <a:gd name="connsiteX13" fmla="*/ 1456833 w 1483485"/>
              <a:gd name="connsiteY13" fmla="*/ 2352261 h 2492277"/>
              <a:gd name="connsiteX14" fmla="*/ 1168801 w 1483485"/>
              <a:gd name="connsiteY14" fmla="*/ 2424269 h 2492277"/>
              <a:gd name="connsiteX15" fmla="*/ 968780 w 1483485"/>
              <a:gd name="connsiteY15" fmla="*/ 2376264 h 2492277"/>
              <a:gd name="connsiteX16" fmla="*/ 824764 w 1483485"/>
              <a:gd name="connsiteY16" fmla="*/ 1728192 h 2492277"/>
              <a:gd name="connsiteX17" fmla="*/ 520730 w 1483485"/>
              <a:gd name="connsiteY17" fmla="*/ 1632181 h 2492277"/>
              <a:gd name="connsiteX18" fmla="*/ 232697 w 1483485"/>
              <a:gd name="connsiteY18" fmla="*/ 2136237 h 2492277"/>
              <a:gd name="connsiteX19" fmla="*/ 448721 w 1483485"/>
              <a:gd name="connsiteY19" fmla="*/ 2352260 h 2492277"/>
              <a:gd name="connsiteX20" fmla="*/ 32676 w 1483485"/>
              <a:gd name="connsiteY20" fmla="*/ 2352261 h 2492277"/>
              <a:gd name="connsiteX21" fmla="*/ 320708 w 1483485"/>
              <a:gd name="connsiteY21" fmla="*/ 1296144 h 2492277"/>
              <a:gd name="connsiteX22" fmla="*/ 448722 w 1483485"/>
              <a:gd name="connsiteY22" fmla="*/ 768085 h 2492277"/>
              <a:gd name="connsiteX0" fmla="*/ 448722 w 1483485"/>
              <a:gd name="connsiteY0" fmla="*/ 768085 h 2492277"/>
              <a:gd name="connsiteX1" fmla="*/ 664746 w 1483485"/>
              <a:gd name="connsiteY1" fmla="*/ 120013 h 2492277"/>
              <a:gd name="connsiteX2" fmla="*/ 880770 w 1483485"/>
              <a:gd name="connsiteY2" fmla="*/ 48005 h 2492277"/>
              <a:gd name="connsiteX3" fmla="*/ 1096794 w 1483485"/>
              <a:gd name="connsiteY3" fmla="*/ 192021 h 2492277"/>
              <a:gd name="connsiteX4" fmla="*/ 1096794 w 1483485"/>
              <a:gd name="connsiteY4" fmla="*/ 408045 h 2492277"/>
              <a:gd name="connsiteX5" fmla="*/ 896773 w 1483485"/>
              <a:gd name="connsiteY5" fmla="*/ 504056 h 2492277"/>
              <a:gd name="connsiteX6" fmla="*/ 896773 w 1483485"/>
              <a:gd name="connsiteY6" fmla="*/ 720080 h 2492277"/>
              <a:gd name="connsiteX7" fmla="*/ 752757 w 1483485"/>
              <a:gd name="connsiteY7" fmla="*/ 1008112 h 2492277"/>
              <a:gd name="connsiteX8" fmla="*/ 1112797 w 1483485"/>
              <a:gd name="connsiteY8" fmla="*/ 1080120 h 2492277"/>
              <a:gd name="connsiteX9" fmla="*/ 752757 w 1483485"/>
              <a:gd name="connsiteY9" fmla="*/ 1224136 h 2492277"/>
              <a:gd name="connsiteX10" fmla="*/ 736754 w 1483485"/>
              <a:gd name="connsiteY10" fmla="*/ 1416157 h 2492277"/>
              <a:gd name="connsiteX11" fmla="*/ 1040788 w 1483485"/>
              <a:gd name="connsiteY11" fmla="*/ 1656184 h 2492277"/>
              <a:gd name="connsiteX12" fmla="*/ 1168801 w 1483485"/>
              <a:gd name="connsiteY12" fmla="*/ 2208245 h 2492277"/>
              <a:gd name="connsiteX13" fmla="*/ 1456833 w 1483485"/>
              <a:gd name="connsiteY13" fmla="*/ 2352261 h 2492277"/>
              <a:gd name="connsiteX14" fmla="*/ 1168801 w 1483485"/>
              <a:gd name="connsiteY14" fmla="*/ 2424269 h 2492277"/>
              <a:gd name="connsiteX15" fmla="*/ 968780 w 1483485"/>
              <a:gd name="connsiteY15" fmla="*/ 2376264 h 2492277"/>
              <a:gd name="connsiteX16" fmla="*/ 824764 w 1483485"/>
              <a:gd name="connsiteY16" fmla="*/ 1728192 h 2492277"/>
              <a:gd name="connsiteX17" fmla="*/ 520730 w 1483485"/>
              <a:gd name="connsiteY17" fmla="*/ 1632181 h 2492277"/>
              <a:gd name="connsiteX18" fmla="*/ 232697 w 1483485"/>
              <a:gd name="connsiteY18" fmla="*/ 2136237 h 2492277"/>
              <a:gd name="connsiteX19" fmla="*/ 448721 w 1483485"/>
              <a:gd name="connsiteY19" fmla="*/ 2352260 h 2492277"/>
              <a:gd name="connsiteX20" fmla="*/ 32676 w 1483485"/>
              <a:gd name="connsiteY20" fmla="*/ 2352261 h 2492277"/>
              <a:gd name="connsiteX21" fmla="*/ 320708 w 1483485"/>
              <a:gd name="connsiteY21" fmla="*/ 1296144 h 2492277"/>
              <a:gd name="connsiteX22" fmla="*/ 448722 w 1483485"/>
              <a:gd name="connsiteY22" fmla="*/ 768085 h 2492277"/>
              <a:gd name="connsiteX0" fmla="*/ 448722 w 1483485"/>
              <a:gd name="connsiteY0" fmla="*/ 768085 h 2492277"/>
              <a:gd name="connsiteX1" fmla="*/ 664746 w 1483485"/>
              <a:gd name="connsiteY1" fmla="*/ 120013 h 2492277"/>
              <a:gd name="connsiteX2" fmla="*/ 880770 w 1483485"/>
              <a:gd name="connsiteY2" fmla="*/ 48005 h 2492277"/>
              <a:gd name="connsiteX3" fmla="*/ 1096794 w 1483485"/>
              <a:gd name="connsiteY3" fmla="*/ 192021 h 2492277"/>
              <a:gd name="connsiteX4" fmla="*/ 1040789 w 1483485"/>
              <a:gd name="connsiteY4" fmla="*/ 504056 h 2492277"/>
              <a:gd name="connsiteX5" fmla="*/ 896773 w 1483485"/>
              <a:gd name="connsiteY5" fmla="*/ 504056 h 2492277"/>
              <a:gd name="connsiteX6" fmla="*/ 896773 w 1483485"/>
              <a:gd name="connsiteY6" fmla="*/ 720080 h 2492277"/>
              <a:gd name="connsiteX7" fmla="*/ 752757 w 1483485"/>
              <a:gd name="connsiteY7" fmla="*/ 1008112 h 2492277"/>
              <a:gd name="connsiteX8" fmla="*/ 1112797 w 1483485"/>
              <a:gd name="connsiteY8" fmla="*/ 1080120 h 2492277"/>
              <a:gd name="connsiteX9" fmla="*/ 752757 w 1483485"/>
              <a:gd name="connsiteY9" fmla="*/ 1224136 h 2492277"/>
              <a:gd name="connsiteX10" fmla="*/ 736754 w 1483485"/>
              <a:gd name="connsiteY10" fmla="*/ 1416157 h 2492277"/>
              <a:gd name="connsiteX11" fmla="*/ 1040788 w 1483485"/>
              <a:gd name="connsiteY11" fmla="*/ 1656184 h 2492277"/>
              <a:gd name="connsiteX12" fmla="*/ 1168801 w 1483485"/>
              <a:gd name="connsiteY12" fmla="*/ 2208245 h 2492277"/>
              <a:gd name="connsiteX13" fmla="*/ 1456833 w 1483485"/>
              <a:gd name="connsiteY13" fmla="*/ 2352261 h 2492277"/>
              <a:gd name="connsiteX14" fmla="*/ 1168801 w 1483485"/>
              <a:gd name="connsiteY14" fmla="*/ 2424269 h 2492277"/>
              <a:gd name="connsiteX15" fmla="*/ 968780 w 1483485"/>
              <a:gd name="connsiteY15" fmla="*/ 2376264 h 2492277"/>
              <a:gd name="connsiteX16" fmla="*/ 824764 w 1483485"/>
              <a:gd name="connsiteY16" fmla="*/ 1728192 h 2492277"/>
              <a:gd name="connsiteX17" fmla="*/ 520730 w 1483485"/>
              <a:gd name="connsiteY17" fmla="*/ 1632181 h 2492277"/>
              <a:gd name="connsiteX18" fmla="*/ 232697 w 1483485"/>
              <a:gd name="connsiteY18" fmla="*/ 2136237 h 2492277"/>
              <a:gd name="connsiteX19" fmla="*/ 448721 w 1483485"/>
              <a:gd name="connsiteY19" fmla="*/ 2352260 h 2492277"/>
              <a:gd name="connsiteX20" fmla="*/ 32676 w 1483485"/>
              <a:gd name="connsiteY20" fmla="*/ 2352261 h 2492277"/>
              <a:gd name="connsiteX21" fmla="*/ 320708 w 1483485"/>
              <a:gd name="connsiteY21" fmla="*/ 1296144 h 2492277"/>
              <a:gd name="connsiteX22" fmla="*/ 448722 w 1483485"/>
              <a:gd name="connsiteY22" fmla="*/ 768085 h 2492277"/>
              <a:gd name="connsiteX0" fmla="*/ 448722 w 1483485"/>
              <a:gd name="connsiteY0" fmla="*/ 768085 h 2492277"/>
              <a:gd name="connsiteX1" fmla="*/ 664746 w 1483485"/>
              <a:gd name="connsiteY1" fmla="*/ 120013 h 2492277"/>
              <a:gd name="connsiteX2" fmla="*/ 880770 w 1483485"/>
              <a:gd name="connsiteY2" fmla="*/ 48005 h 2492277"/>
              <a:gd name="connsiteX3" fmla="*/ 1096794 w 1483485"/>
              <a:gd name="connsiteY3" fmla="*/ 192021 h 2492277"/>
              <a:gd name="connsiteX4" fmla="*/ 1040789 w 1483485"/>
              <a:gd name="connsiteY4" fmla="*/ 504056 h 2492277"/>
              <a:gd name="connsiteX5" fmla="*/ 896773 w 1483485"/>
              <a:gd name="connsiteY5" fmla="*/ 576064 h 2492277"/>
              <a:gd name="connsiteX6" fmla="*/ 896773 w 1483485"/>
              <a:gd name="connsiteY6" fmla="*/ 720080 h 2492277"/>
              <a:gd name="connsiteX7" fmla="*/ 752757 w 1483485"/>
              <a:gd name="connsiteY7" fmla="*/ 1008112 h 2492277"/>
              <a:gd name="connsiteX8" fmla="*/ 1112797 w 1483485"/>
              <a:gd name="connsiteY8" fmla="*/ 1080120 h 2492277"/>
              <a:gd name="connsiteX9" fmla="*/ 752757 w 1483485"/>
              <a:gd name="connsiteY9" fmla="*/ 1224136 h 2492277"/>
              <a:gd name="connsiteX10" fmla="*/ 736754 w 1483485"/>
              <a:gd name="connsiteY10" fmla="*/ 1416157 h 2492277"/>
              <a:gd name="connsiteX11" fmla="*/ 1040788 w 1483485"/>
              <a:gd name="connsiteY11" fmla="*/ 1656184 h 2492277"/>
              <a:gd name="connsiteX12" fmla="*/ 1168801 w 1483485"/>
              <a:gd name="connsiteY12" fmla="*/ 2208245 h 2492277"/>
              <a:gd name="connsiteX13" fmla="*/ 1456833 w 1483485"/>
              <a:gd name="connsiteY13" fmla="*/ 2352261 h 2492277"/>
              <a:gd name="connsiteX14" fmla="*/ 1168801 w 1483485"/>
              <a:gd name="connsiteY14" fmla="*/ 2424269 h 2492277"/>
              <a:gd name="connsiteX15" fmla="*/ 968780 w 1483485"/>
              <a:gd name="connsiteY15" fmla="*/ 2376264 h 2492277"/>
              <a:gd name="connsiteX16" fmla="*/ 824764 w 1483485"/>
              <a:gd name="connsiteY16" fmla="*/ 1728192 h 2492277"/>
              <a:gd name="connsiteX17" fmla="*/ 520730 w 1483485"/>
              <a:gd name="connsiteY17" fmla="*/ 1632181 h 2492277"/>
              <a:gd name="connsiteX18" fmla="*/ 232697 w 1483485"/>
              <a:gd name="connsiteY18" fmla="*/ 2136237 h 2492277"/>
              <a:gd name="connsiteX19" fmla="*/ 448721 w 1483485"/>
              <a:gd name="connsiteY19" fmla="*/ 2352260 h 2492277"/>
              <a:gd name="connsiteX20" fmla="*/ 32676 w 1483485"/>
              <a:gd name="connsiteY20" fmla="*/ 2352261 h 2492277"/>
              <a:gd name="connsiteX21" fmla="*/ 320708 w 1483485"/>
              <a:gd name="connsiteY21" fmla="*/ 1296144 h 2492277"/>
              <a:gd name="connsiteX22" fmla="*/ 448722 w 1483485"/>
              <a:gd name="connsiteY22" fmla="*/ 768085 h 2492277"/>
              <a:gd name="connsiteX0" fmla="*/ 448722 w 1483485"/>
              <a:gd name="connsiteY0" fmla="*/ 768085 h 2492277"/>
              <a:gd name="connsiteX1" fmla="*/ 664746 w 1483485"/>
              <a:gd name="connsiteY1" fmla="*/ 120013 h 2492277"/>
              <a:gd name="connsiteX2" fmla="*/ 880770 w 1483485"/>
              <a:gd name="connsiteY2" fmla="*/ 48005 h 2492277"/>
              <a:gd name="connsiteX3" fmla="*/ 1096794 w 1483485"/>
              <a:gd name="connsiteY3" fmla="*/ 192021 h 2492277"/>
              <a:gd name="connsiteX4" fmla="*/ 968781 w 1483485"/>
              <a:gd name="connsiteY4" fmla="*/ 432048 h 2492277"/>
              <a:gd name="connsiteX5" fmla="*/ 1040789 w 1483485"/>
              <a:gd name="connsiteY5" fmla="*/ 504056 h 2492277"/>
              <a:gd name="connsiteX6" fmla="*/ 896773 w 1483485"/>
              <a:gd name="connsiteY6" fmla="*/ 576064 h 2492277"/>
              <a:gd name="connsiteX7" fmla="*/ 896773 w 1483485"/>
              <a:gd name="connsiteY7" fmla="*/ 720080 h 2492277"/>
              <a:gd name="connsiteX8" fmla="*/ 752757 w 1483485"/>
              <a:gd name="connsiteY8" fmla="*/ 1008112 h 2492277"/>
              <a:gd name="connsiteX9" fmla="*/ 1112797 w 1483485"/>
              <a:gd name="connsiteY9" fmla="*/ 1080120 h 2492277"/>
              <a:gd name="connsiteX10" fmla="*/ 752757 w 1483485"/>
              <a:gd name="connsiteY10" fmla="*/ 1224136 h 2492277"/>
              <a:gd name="connsiteX11" fmla="*/ 736754 w 1483485"/>
              <a:gd name="connsiteY11" fmla="*/ 1416157 h 2492277"/>
              <a:gd name="connsiteX12" fmla="*/ 1040788 w 1483485"/>
              <a:gd name="connsiteY12" fmla="*/ 1656184 h 2492277"/>
              <a:gd name="connsiteX13" fmla="*/ 1168801 w 1483485"/>
              <a:gd name="connsiteY13" fmla="*/ 2208245 h 2492277"/>
              <a:gd name="connsiteX14" fmla="*/ 1456833 w 1483485"/>
              <a:gd name="connsiteY14" fmla="*/ 2352261 h 2492277"/>
              <a:gd name="connsiteX15" fmla="*/ 1168801 w 1483485"/>
              <a:gd name="connsiteY15" fmla="*/ 2424269 h 2492277"/>
              <a:gd name="connsiteX16" fmla="*/ 968780 w 1483485"/>
              <a:gd name="connsiteY16" fmla="*/ 2376264 h 2492277"/>
              <a:gd name="connsiteX17" fmla="*/ 824764 w 1483485"/>
              <a:gd name="connsiteY17" fmla="*/ 1728192 h 2492277"/>
              <a:gd name="connsiteX18" fmla="*/ 520730 w 1483485"/>
              <a:gd name="connsiteY18" fmla="*/ 1632181 h 2492277"/>
              <a:gd name="connsiteX19" fmla="*/ 232697 w 1483485"/>
              <a:gd name="connsiteY19" fmla="*/ 2136237 h 2492277"/>
              <a:gd name="connsiteX20" fmla="*/ 448721 w 1483485"/>
              <a:gd name="connsiteY20" fmla="*/ 2352260 h 2492277"/>
              <a:gd name="connsiteX21" fmla="*/ 32676 w 1483485"/>
              <a:gd name="connsiteY21" fmla="*/ 2352261 h 2492277"/>
              <a:gd name="connsiteX22" fmla="*/ 320708 w 1483485"/>
              <a:gd name="connsiteY22" fmla="*/ 1296144 h 2492277"/>
              <a:gd name="connsiteX23" fmla="*/ 448722 w 1483485"/>
              <a:gd name="connsiteY23" fmla="*/ 768085 h 2492277"/>
              <a:gd name="connsiteX0" fmla="*/ 448722 w 1483485"/>
              <a:gd name="connsiteY0" fmla="*/ 768085 h 2492277"/>
              <a:gd name="connsiteX1" fmla="*/ 664746 w 1483485"/>
              <a:gd name="connsiteY1" fmla="*/ 120013 h 2492277"/>
              <a:gd name="connsiteX2" fmla="*/ 880770 w 1483485"/>
              <a:gd name="connsiteY2" fmla="*/ 48005 h 2492277"/>
              <a:gd name="connsiteX3" fmla="*/ 1112797 w 1483485"/>
              <a:gd name="connsiteY3" fmla="*/ 288032 h 2492277"/>
              <a:gd name="connsiteX4" fmla="*/ 968781 w 1483485"/>
              <a:gd name="connsiteY4" fmla="*/ 432048 h 2492277"/>
              <a:gd name="connsiteX5" fmla="*/ 1040789 w 1483485"/>
              <a:gd name="connsiteY5" fmla="*/ 504056 h 2492277"/>
              <a:gd name="connsiteX6" fmla="*/ 896773 w 1483485"/>
              <a:gd name="connsiteY6" fmla="*/ 576064 h 2492277"/>
              <a:gd name="connsiteX7" fmla="*/ 896773 w 1483485"/>
              <a:gd name="connsiteY7" fmla="*/ 720080 h 2492277"/>
              <a:gd name="connsiteX8" fmla="*/ 752757 w 1483485"/>
              <a:gd name="connsiteY8" fmla="*/ 1008112 h 2492277"/>
              <a:gd name="connsiteX9" fmla="*/ 1112797 w 1483485"/>
              <a:gd name="connsiteY9" fmla="*/ 1080120 h 2492277"/>
              <a:gd name="connsiteX10" fmla="*/ 752757 w 1483485"/>
              <a:gd name="connsiteY10" fmla="*/ 1224136 h 2492277"/>
              <a:gd name="connsiteX11" fmla="*/ 736754 w 1483485"/>
              <a:gd name="connsiteY11" fmla="*/ 1416157 h 2492277"/>
              <a:gd name="connsiteX12" fmla="*/ 1040788 w 1483485"/>
              <a:gd name="connsiteY12" fmla="*/ 1656184 h 2492277"/>
              <a:gd name="connsiteX13" fmla="*/ 1168801 w 1483485"/>
              <a:gd name="connsiteY13" fmla="*/ 2208245 h 2492277"/>
              <a:gd name="connsiteX14" fmla="*/ 1456833 w 1483485"/>
              <a:gd name="connsiteY14" fmla="*/ 2352261 h 2492277"/>
              <a:gd name="connsiteX15" fmla="*/ 1168801 w 1483485"/>
              <a:gd name="connsiteY15" fmla="*/ 2424269 h 2492277"/>
              <a:gd name="connsiteX16" fmla="*/ 968780 w 1483485"/>
              <a:gd name="connsiteY16" fmla="*/ 2376264 h 2492277"/>
              <a:gd name="connsiteX17" fmla="*/ 824764 w 1483485"/>
              <a:gd name="connsiteY17" fmla="*/ 1728192 h 2492277"/>
              <a:gd name="connsiteX18" fmla="*/ 520730 w 1483485"/>
              <a:gd name="connsiteY18" fmla="*/ 1632181 h 2492277"/>
              <a:gd name="connsiteX19" fmla="*/ 232697 w 1483485"/>
              <a:gd name="connsiteY19" fmla="*/ 2136237 h 2492277"/>
              <a:gd name="connsiteX20" fmla="*/ 448721 w 1483485"/>
              <a:gd name="connsiteY20" fmla="*/ 2352260 h 2492277"/>
              <a:gd name="connsiteX21" fmla="*/ 32676 w 1483485"/>
              <a:gd name="connsiteY21" fmla="*/ 2352261 h 2492277"/>
              <a:gd name="connsiteX22" fmla="*/ 320708 w 1483485"/>
              <a:gd name="connsiteY22" fmla="*/ 1296144 h 2492277"/>
              <a:gd name="connsiteX23" fmla="*/ 448722 w 1483485"/>
              <a:gd name="connsiteY23" fmla="*/ 768085 h 2492277"/>
              <a:gd name="connsiteX0" fmla="*/ 448722 w 1483485"/>
              <a:gd name="connsiteY0" fmla="*/ 768085 h 2492277"/>
              <a:gd name="connsiteX1" fmla="*/ 664746 w 1483485"/>
              <a:gd name="connsiteY1" fmla="*/ 120013 h 2492277"/>
              <a:gd name="connsiteX2" fmla="*/ 880770 w 1483485"/>
              <a:gd name="connsiteY2" fmla="*/ 48005 h 2492277"/>
              <a:gd name="connsiteX3" fmla="*/ 968781 w 1483485"/>
              <a:gd name="connsiteY3" fmla="*/ 360040 h 2492277"/>
              <a:gd name="connsiteX4" fmla="*/ 968781 w 1483485"/>
              <a:gd name="connsiteY4" fmla="*/ 432048 h 2492277"/>
              <a:gd name="connsiteX5" fmla="*/ 1040789 w 1483485"/>
              <a:gd name="connsiteY5" fmla="*/ 504056 h 2492277"/>
              <a:gd name="connsiteX6" fmla="*/ 896773 w 1483485"/>
              <a:gd name="connsiteY6" fmla="*/ 576064 h 2492277"/>
              <a:gd name="connsiteX7" fmla="*/ 896773 w 1483485"/>
              <a:gd name="connsiteY7" fmla="*/ 720080 h 2492277"/>
              <a:gd name="connsiteX8" fmla="*/ 752757 w 1483485"/>
              <a:gd name="connsiteY8" fmla="*/ 1008112 h 2492277"/>
              <a:gd name="connsiteX9" fmla="*/ 1112797 w 1483485"/>
              <a:gd name="connsiteY9" fmla="*/ 1080120 h 2492277"/>
              <a:gd name="connsiteX10" fmla="*/ 752757 w 1483485"/>
              <a:gd name="connsiteY10" fmla="*/ 1224136 h 2492277"/>
              <a:gd name="connsiteX11" fmla="*/ 736754 w 1483485"/>
              <a:gd name="connsiteY11" fmla="*/ 1416157 h 2492277"/>
              <a:gd name="connsiteX12" fmla="*/ 1040788 w 1483485"/>
              <a:gd name="connsiteY12" fmla="*/ 1656184 h 2492277"/>
              <a:gd name="connsiteX13" fmla="*/ 1168801 w 1483485"/>
              <a:gd name="connsiteY13" fmla="*/ 2208245 h 2492277"/>
              <a:gd name="connsiteX14" fmla="*/ 1456833 w 1483485"/>
              <a:gd name="connsiteY14" fmla="*/ 2352261 h 2492277"/>
              <a:gd name="connsiteX15" fmla="*/ 1168801 w 1483485"/>
              <a:gd name="connsiteY15" fmla="*/ 2424269 h 2492277"/>
              <a:gd name="connsiteX16" fmla="*/ 968780 w 1483485"/>
              <a:gd name="connsiteY16" fmla="*/ 2376264 h 2492277"/>
              <a:gd name="connsiteX17" fmla="*/ 824764 w 1483485"/>
              <a:gd name="connsiteY17" fmla="*/ 1728192 h 2492277"/>
              <a:gd name="connsiteX18" fmla="*/ 520730 w 1483485"/>
              <a:gd name="connsiteY18" fmla="*/ 1632181 h 2492277"/>
              <a:gd name="connsiteX19" fmla="*/ 232697 w 1483485"/>
              <a:gd name="connsiteY19" fmla="*/ 2136237 h 2492277"/>
              <a:gd name="connsiteX20" fmla="*/ 448721 w 1483485"/>
              <a:gd name="connsiteY20" fmla="*/ 2352260 h 2492277"/>
              <a:gd name="connsiteX21" fmla="*/ 32676 w 1483485"/>
              <a:gd name="connsiteY21" fmla="*/ 2352261 h 2492277"/>
              <a:gd name="connsiteX22" fmla="*/ 320708 w 1483485"/>
              <a:gd name="connsiteY22" fmla="*/ 1296144 h 2492277"/>
              <a:gd name="connsiteX23" fmla="*/ 448722 w 1483485"/>
              <a:gd name="connsiteY23" fmla="*/ 768085 h 2492277"/>
              <a:gd name="connsiteX0" fmla="*/ 448722 w 1483485"/>
              <a:gd name="connsiteY0" fmla="*/ 752083 h 2476275"/>
              <a:gd name="connsiteX1" fmla="*/ 664746 w 1483485"/>
              <a:gd name="connsiteY1" fmla="*/ 104011 h 2476275"/>
              <a:gd name="connsiteX2" fmla="*/ 824765 w 1483485"/>
              <a:gd name="connsiteY2" fmla="*/ 128014 h 2476275"/>
              <a:gd name="connsiteX3" fmla="*/ 968781 w 1483485"/>
              <a:gd name="connsiteY3" fmla="*/ 344038 h 2476275"/>
              <a:gd name="connsiteX4" fmla="*/ 968781 w 1483485"/>
              <a:gd name="connsiteY4" fmla="*/ 416046 h 2476275"/>
              <a:gd name="connsiteX5" fmla="*/ 1040789 w 1483485"/>
              <a:gd name="connsiteY5" fmla="*/ 488054 h 2476275"/>
              <a:gd name="connsiteX6" fmla="*/ 896773 w 1483485"/>
              <a:gd name="connsiteY6" fmla="*/ 560062 h 2476275"/>
              <a:gd name="connsiteX7" fmla="*/ 896773 w 1483485"/>
              <a:gd name="connsiteY7" fmla="*/ 704078 h 2476275"/>
              <a:gd name="connsiteX8" fmla="*/ 752757 w 1483485"/>
              <a:gd name="connsiteY8" fmla="*/ 992110 h 2476275"/>
              <a:gd name="connsiteX9" fmla="*/ 1112797 w 1483485"/>
              <a:gd name="connsiteY9" fmla="*/ 1064118 h 2476275"/>
              <a:gd name="connsiteX10" fmla="*/ 752757 w 1483485"/>
              <a:gd name="connsiteY10" fmla="*/ 1208134 h 2476275"/>
              <a:gd name="connsiteX11" fmla="*/ 736754 w 1483485"/>
              <a:gd name="connsiteY11" fmla="*/ 1400155 h 2476275"/>
              <a:gd name="connsiteX12" fmla="*/ 1040788 w 1483485"/>
              <a:gd name="connsiteY12" fmla="*/ 1640182 h 2476275"/>
              <a:gd name="connsiteX13" fmla="*/ 1168801 w 1483485"/>
              <a:gd name="connsiteY13" fmla="*/ 2192243 h 2476275"/>
              <a:gd name="connsiteX14" fmla="*/ 1456833 w 1483485"/>
              <a:gd name="connsiteY14" fmla="*/ 2336259 h 2476275"/>
              <a:gd name="connsiteX15" fmla="*/ 1168801 w 1483485"/>
              <a:gd name="connsiteY15" fmla="*/ 2408267 h 2476275"/>
              <a:gd name="connsiteX16" fmla="*/ 968780 w 1483485"/>
              <a:gd name="connsiteY16" fmla="*/ 2360262 h 2476275"/>
              <a:gd name="connsiteX17" fmla="*/ 824764 w 1483485"/>
              <a:gd name="connsiteY17" fmla="*/ 1712190 h 2476275"/>
              <a:gd name="connsiteX18" fmla="*/ 520730 w 1483485"/>
              <a:gd name="connsiteY18" fmla="*/ 1616179 h 2476275"/>
              <a:gd name="connsiteX19" fmla="*/ 232697 w 1483485"/>
              <a:gd name="connsiteY19" fmla="*/ 2120235 h 2476275"/>
              <a:gd name="connsiteX20" fmla="*/ 448721 w 1483485"/>
              <a:gd name="connsiteY20" fmla="*/ 2336258 h 2476275"/>
              <a:gd name="connsiteX21" fmla="*/ 32676 w 1483485"/>
              <a:gd name="connsiteY21" fmla="*/ 2336259 h 2476275"/>
              <a:gd name="connsiteX22" fmla="*/ 320708 w 1483485"/>
              <a:gd name="connsiteY22" fmla="*/ 1280142 h 2476275"/>
              <a:gd name="connsiteX23" fmla="*/ 448722 w 1483485"/>
              <a:gd name="connsiteY23" fmla="*/ 752083 h 2476275"/>
              <a:gd name="connsiteX0" fmla="*/ 448722 w 1483485"/>
              <a:gd name="connsiteY0" fmla="*/ 624069 h 2348261"/>
              <a:gd name="connsiteX1" fmla="*/ 536733 w 1483485"/>
              <a:gd name="connsiteY1" fmla="*/ 216024 h 2348261"/>
              <a:gd name="connsiteX2" fmla="*/ 824765 w 1483485"/>
              <a:gd name="connsiteY2" fmla="*/ 0 h 2348261"/>
              <a:gd name="connsiteX3" fmla="*/ 968781 w 1483485"/>
              <a:gd name="connsiteY3" fmla="*/ 216024 h 2348261"/>
              <a:gd name="connsiteX4" fmla="*/ 968781 w 1483485"/>
              <a:gd name="connsiteY4" fmla="*/ 288032 h 2348261"/>
              <a:gd name="connsiteX5" fmla="*/ 1040789 w 1483485"/>
              <a:gd name="connsiteY5" fmla="*/ 360040 h 2348261"/>
              <a:gd name="connsiteX6" fmla="*/ 896773 w 1483485"/>
              <a:gd name="connsiteY6" fmla="*/ 432048 h 2348261"/>
              <a:gd name="connsiteX7" fmla="*/ 896773 w 1483485"/>
              <a:gd name="connsiteY7" fmla="*/ 576064 h 2348261"/>
              <a:gd name="connsiteX8" fmla="*/ 752757 w 1483485"/>
              <a:gd name="connsiteY8" fmla="*/ 864096 h 2348261"/>
              <a:gd name="connsiteX9" fmla="*/ 1112797 w 1483485"/>
              <a:gd name="connsiteY9" fmla="*/ 936104 h 2348261"/>
              <a:gd name="connsiteX10" fmla="*/ 752757 w 1483485"/>
              <a:gd name="connsiteY10" fmla="*/ 1080120 h 2348261"/>
              <a:gd name="connsiteX11" fmla="*/ 736754 w 1483485"/>
              <a:gd name="connsiteY11" fmla="*/ 1272141 h 2348261"/>
              <a:gd name="connsiteX12" fmla="*/ 1040788 w 1483485"/>
              <a:gd name="connsiteY12" fmla="*/ 1512168 h 2348261"/>
              <a:gd name="connsiteX13" fmla="*/ 1168801 w 1483485"/>
              <a:gd name="connsiteY13" fmla="*/ 2064229 h 2348261"/>
              <a:gd name="connsiteX14" fmla="*/ 1456833 w 1483485"/>
              <a:gd name="connsiteY14" fmla="*/ 2208245 h 2348261"/>
              <a:gd name="connsiteX15" fmla="*/ 1168801 w 1483485"/>
              <a:gd name="connsiteY15" fmla="*/ 2280253 h 2348261"/>
              <a:gd name="connsiteX16" fmla="*/ 968780 w 1483485"/>
              <a:gd name="connsiteY16" fmla="*/ 2232248 h 2348261"/>
              <a:gd name="connsiteX17" fmla="*/ 824764 w 1483485"/>
              <a:gd name="connsiteY17" fmla="*/ 1584176 h 2348261"/>
              <a:gd name="connsiteX18" fmla="*/ 520730 w 1483485"/>
              <a:gd name="connsiteY18" fmla="*/ 1488165 h 2348261"/>
              <a:gd name="connsiteX19" fmla="*/ 232697 w 1483485"/>
              <a:gd name="connsiteY19" fmla="*/ 1992221 h 2348261"/>
              <a:gd name="connsiteX20" fmla="*/ 448721 w 1483485"/>
              <a:gd name="connsiteY20" fmla="*/ 2208244 h 2348261"/>
              <a:gd name="connsiteX21" fmla="*/ 32676 w 1483485"/>
              <a:gd name="connsiteY21" fmla="*/ 2208245 h 2348261"/>
              <a:gd name="connsiteX22" fmla="*/ 320708 w 1483485"/>
              <a:gd name="connsiteY22" fmla="*/ 1152128 h 2348261"/>
              <a:gd name="connsiteX23" fmla="*/ 448722 w 1483485"/>
              <a:gd name="connsiteY23" fmla="*/ 624069 h 2348261"/>
              <a:gd name="connsiteX0" fmla="*/ 448722 w 1483485"/>
              <a:gd name="connsiteY0" fmla="*/ 624069 h 2348261"/>
              <a:gd name="connsiteX1" fmla="*/ 608741 w 1483485"/>
              <a:gd name="connsiteY1" fmla="*/ 216024 h 2348261"/>
              <a:gd name="connsiteX2" fmla="*/ 824765 w 1483485"/>
              <a:gd name="connsiteY2" fmla="*/ 0 h 2348261"/>
              <a:gd name="connsiteX3" fmla="*/ 968781 w 1483485"/>
              <a:gd name="connsiteY3" fmla="*/ 216024 h 2348261"/>
              <a:gd name="connsiteX4" fmla="*/ 968781 w 1483485"/>
              <a:gd name="connsiteY4" fmla="*/ 288032 h 2348261"/>
              <a:gd name="connsiteX5" fmla="*/ 1040789 w 1483485"/>
              <a:gd name="connsiteY5" fmla="*/ 360040 h 2348261"/>
              <a:gd name="connsiteX6" fmla="*/ 896773 w 1483485"/>
              <a:gd name="connsiteY6" fmla="*/ 432048 h 2348261"/>
              <a:gd name="connsiteX7" fmla="*/ 896773 w 1483485"/>
              <a:gd name="connsiteY7" fmla="*/ 576064 h 2348261"/>
              <a:gd name="connsiteX8" fmla="*/ 752757 w 1483485"/>
              <a:gd name="connsiteY8" fmla="*/ 864096 h 2348261"/>
              <a:gd name="connsiteX9" fmla="*/ 1112797 w 1483485"/>
              <a:gd name="connsiteY9" fmla="*/ 936104 h 2348261"/>
              <a:gd name="connsiteX10" fmla="*/ 752757 w 1483485"/>
              <a:gd name="connsiteY10" fmla="*/ 1080120 h 2348261"/>
              <a:gd name="connsiteX11" fmla="*/ 736754 w 1483485"/>
              <a:gd name="connsiteY11" fmla="*/ 1272141 h 2348261"/>
              <a:gd name="connsiteX12" fmla="*/ 1040788 w 1483485"/>
              <a:gd name="connsiteY12" fmla="*/ 1512168 h 2348261"/>
              <a:gd name="connsiteX13" fmla="*/ 1168801 w 1483485"/>
              <a:gd name="connsiteY13" fmla="*/ 2064229 h 2348261"/>
              <a:gd name="connsiteX14" fmla="*/ 1456833 w 1483485"/>
              <a:gd name="connsiteY14" fmla="*/ 2208245 h 2348261"/>
              <a:gd name="connsiteX15" fmla="*/ 1168801 w 1483485"/>
              <a:gd name="connsiteY15" fmla="*/ 2280253 h 2348261"/>
              <a:gd name="connsiteX16" fmla="*/ 968780 w 1483485"/>
              <a:gd name="connsiteY16" fmla="*/ 2232248 h 2348261"/>
              <a:gd name="connsiteX17" fmla="*/ 824764 w 1483485"/>
              <a:gd name="connsiteY17" fmla="*/ 1584176 h 2348261"/>
              <a:gd name="connsiteX18" fmla="*/ 520730 w 1483485"/>
              <a:gd name="connsiteY18" fmla="*/ 1488165 h 2348261"/>
              <a:gd name="connsiteX19" fmla="*/ 232697 w 1483485"/>
              <a:gd name="connsiteY19" fmla="*/ 1992221 h 2348261"/>
              <a:gd name="connsiteX20" fmla="*/ 448721 w 1483485"/>
              <a:gd name="connsiteY20" fmla="*/ 2208244 h 2348261"/>
              <a:gd name="connsiteX21" fmla="*/ 32676 w 1483485"/>
              <a:gd name="connsiteY21" fmla="*/ 2208245 h 2348261"/>
              <a:gd name="connsiteX22" fmla="*/ 320708 w 1483485"/>
              <a:gd name="connsiteY22" fmla="*/ 1152128 h 2348261"/>
              <a:gd name="connsiteX23" fmla="*/ 448722 w 1483485"/>
              <a:gd name="connsiteY23" fmla="*/ 624069 h 2348261"/>
              <a:gd name="connsiteX0" fmla="*/ 448722 w 1483485"/>
              <a:gd name="connsiteY0" fmla="*/ 624069 h 2348261"/>
              <a:gd name="connsiteX1" fmla="*/ 608741 w 1483485"/>
              <a:gd name="connsiteY1" fmla="*/ 216024 h 2348261"/>
              <a:gd name="connsiteX2" fmla="*/ 824765 w 1483485"/>
              <a:gd name="connsiteY2" fmla="*/ 0 h 2348261"/>
              <a:gd name="connsiteX3" fmla="*/ 968781 w 1483485"/>
              <a:gd name="connsiteY3" fmla="*/ 216024 h 2348261"/>
              <a:gd name="connsiteX4" fmla="*/ 968781 w 1483485"/>
              <a:gd name="connsiteY4" fmla="*/ 288032 h 2348261"/>
              <a:gd name="connsiteX5" fmla="*/ 1040789 w 1483485"/>
              <a:gd name="connsiteY5" fmla="*/ 360040 h 2348261"/>
              <a:gd name="connsiteX6" fmla="*/ 896773 w 1483485"/>
              <a:gd name="connsiteY6" fmla="*/ 432048 h 2348261"/>
              <a:gd name="connsiteX7" fmla="*/ 896773 w 1483485"/>
              <a:gd name="connsiteY7" fmla="*/ 576064 h 2348261"/>
              <a:gd name="connsiteX8" fmla="*/ 752757 w 1483485"/>
              <a:gd name="connsiteY8" fmla="*/ 864096 h 2348261"/>
              <a:gd name="connsiteX9" fmla="*/ 1112797 w 1483485"/>
              <a:gd name="connsiteY9" fmla="*/ 936104 h 2348261"/>
              <a:gd name="connsiteX10" fmla="*/ 752757 w 1483485"/>
              <a:gd name="connsiteY10" fmla="*/ 1080120 h 2348261"/>
              <a:gd name="connsiteX11" fmla="*/ 736754 w 1483485"/>
              <a:gd name="connsiteY11" fmla="*/ 1272141 h 2348261"/>
              <a:gd name="connsiteX12" fmla="*/ 1040788 w 1483485"/>
              <a:gd name="connsiteY12" fmla="*/ 1512168 h 2348261"/>
              <a:gd name="connsiteX13" fmla="*/ 1168801 w 1483485"/>
              <a:gd name="connsiteY13" fmla="*/ 2064229 h 2348261"/>
              <a:gd name="connsiteX14" fmla="*/ 1456833 w 1483485"/>
              <a:gd name="connsiteY14" fmla="*/ 2208245 h 2348261"/>
              <a:gd name="connsiteX15" fmla="*/ 1168801 w 1483485"/>
              <a:gd name="connsiteY15" fmla="*/ 2280253 h 2348261"/>
              <a:gd name="connsiteX16" fmla="*/ 968780 w 1483485"/>
              <a:gd name="connsiteY16" fmla="*/ 2232248 h 2348261"/>
              <a:gd name="connsiteX17" fmla="*/ 824764 w 1483485"/>
              <a:gd name="connsiteY17" fmla="*/ 1584176 h 2348261"/>
              <a:gd name="connsiteX18" fmla="*/ 520730 w 1483485"/>
              <a:gd name="connsiteY18" fmla="*/ 1488165 h 2348261"/>
              <a:gd name="connsiteX19" fmla="*/ 232697 w 1483485"/>
              <a:gd name="connsiteY19" fmla="*/ 1992221 h 2348261"/>
              <a:gd name="connsiteX20" fmla="*/ 448721 w 1483485"/>
              <a:gd name="connsiteY20" fmla="*/ 2208244 h 2348261"/>
              <a:gd name="connsiteX21" fmla="*/ 32676 w 1483485"/>
              <a:gd name="connsiteY21" fmla="*/ 2208245 h 2348261"/>
              <a:gd name="connsiteX22" fmla="*/ 320708 w 1483485"/>
              <a:gd name="connsiteY22" fmla="*/ 1152128 h 2348261"/>
              <a:gd name="connsiteX23" fmla="*/ 448722 w 1483485"/>
              <a:gd name="connsiteY23" fmla="*/ 624069 h 2348261"/>
              <a:gd name="connsiteX0" fmla="*/ 448722 w 1483485"/>
              <a:gd name="connsiteY0" fmla="*/ 624069 h 2348261"/>
              <a:gd name="connsiteX1" fmla="*/ 608741 w 1483485"/>
              <a:gd name="connsiteY1" fmla="*/ 216024 h 2348261"/>
              <a:gd name="connsiteX2" fmla="*/ 824765 w 1483485"/>
              <a:gd name="connsiteY2" fmla="*/ 0 h 2348261"/>
              <a:gd name="connsiteX3" fmla="*/ 968781 w 1483485"/>
              <a:gd name="connsiteY3" fmla="*/ 216024 h 2348261"/>
              <a:gd name="connsiteX4" fmla="*/ 968781 w 1483485"/>
              <a:gd name="connsiteY4" fmla="*/ 288032 h 2348261"/>
              <a:gd name="connsiteX5" fmla="*/ 1040789 w 1483485"/>
              <a:gd name="connsiteY5" fmla="*/ 360040 h 2348261"/>
              <a:gd name="connsiteX6" fmla="*/ 896773 w 1483485"/>
              <a:gd name="connsiteY6" fmla="*/ 432048 h 2348261"/>
              <a:gd name="connsiteX7" fmla="*/ 896773 w 1483485"/>
              <a:gd name="connsiteY7" fmla="*/ 576064 h 2348261"/>
              <a:gd name="connsiteX8" fmla="*/ 752757 w 1483485"/>
              <a:gd name="connsiteY8" fmla="*/ 864096 h 2348261"/>
              <a:gd name="connsiteX9" fmla="*/ 1112797 w 1483485"/>
              <a:gd name="connsiteY9" fmla="*/ 936104 h 2348261"/>
              <a:gd name="connsiteX10" fmla="*/ 752757 w 1483485"/>
              <a:gd name="connsiteY10" fmla="*/ 1080120 h 2348261"/>
              <a:gd name="connsiteX11" fmla="*/ 736754 w 1483485"/>
              <a:gd name="connsiteY11" fmla="*/ 1272141 h 2348261"/>
              <a:gd name="connsiteX12" fmla="*/ 1040788 w 1483485"/>
              <a:gd name="connsiteY12" fmla="*/ 1512168 h 2348261"/>
              <a:gd name="connsiteX13" fmla="*/ 1168801 w 1483485"/>
              <a:gd name="connsiteY13" fmla="*/ 2064229 h 2348261"/>
              <a:gd name="connsiteX14" fmla="*/ 1456833 w 1483485"/>
              <a:gd name="connsiteY14" fmla="*/ 2208245 h 2348261"/>
              <a:gd name="connsiteX15" fmla="*/ 1168801 w 1483485"/>
              <a:gd name="connsiteY15" fmla="*/ 2280253 h 2348261"/>
              <a:gd name="connsiteX16" fmla="*/ 968780 w 1483485"/>
              <a:gd name="connsiteY16" fmla="*/ 2232248 h 2348261"/>
              <a:gd name="connsiteX17" fmla="*/ 824764 w 1483485"/>
              <a:gd name="connsiteY17" fmla="*/ 1584176 h 2348261"/>
              <a:gd name="connsiteX18" fmla="*/ 520730 w 1483485"/>
              <a:gd name="connsiteY18" fmla="*/ 1488165 h 2348261"/>
              <a:gd name="connsiteX19" fmla="*/ 232697 w 1483485"/>
              <a:gd name="connsiteY19" fmla="*/ 1992221 h 2348261"/>
              <a:gd name="connsiteX20" fmla="*/ 448721 w 1483485"/>
              <a:gd name="connsiteY20" fmla="*/ 2208244 h 2348261"/>
              <a:gd name="connsiteX21" fmla="*/ 32676 w 1483485"/>
              <a:gd name="connsiteY21" fmla="*/ 2208245 h 2348261"/>
              <a:gd name="connsiteX22" fmla="*/ 320708 w 1483485"/>
              <a:gd name="connsiteY22" fmla="*/ 1152128 h 2348261"/>
              <a:gd name="connsiteX23" fmla="*/ 448722 w 1483485"/>
              <a:gd name="connsiteY23" fmla="*/ 624069 h 2348261"/>
              <a:gd name="connsiteX0" fmla="*/ 448722 w 1483485"/>
              <a:gd name="connsiteY0" fmla="*/ 552061 h 2276253"/>
              <a:gd name="connsiteX1" fmla="*/ 608741 w 1483485"/>
              <a:gd name="connsiteY1" fmla="*/ 144016 h 2276253"/>
              <a:gd name="connsiteX2" fmla="*/ 792088 w 1483485"/>
              <a:gd name="connsiteY2" fmla="*/ 0 h 2276253"/>
              <a:gd name="connsiteX3" fmla="*/ 968781 w 1483485"/>
              <a:gd name="connsiteY3" fmla="*/ 144016 h 2276253"/>
              <a:gd name="connsiteX4" fmla="*/ 968781 w 1483485"/>
              <a:gd name="connsiteY4" fmla="*/ 216024 h 2276253"/>
              <a:gd name="connsiteX5" fmla="*/ 1040789 w 1483485"/>
              <a:gd name="connsiteY5" fmla="*/ 288032 h 2276253"/>
              <a:gd name="connsiteX6" fmla="*/ 896773 w 1483485"/>
              <a:gd name="connsiteY6" fmla="*/ 360040 h 2276253"/>
              <a:gd name="connsiteX7" fmla="*/ 896773 w 1483485"/>
              <a:gd name="connsiteY7" fmla="*/ 504056 h 2276253"/>
              <a:gd name="connsiteX8" fmla="*/ 752757 w 1483485"/>
              <a:gd name="connsiteY8" fmla="*/ 792088 h 2276253"/>
              <a:gd name="connsiteX9" fmla="*/ 1112797 w 1483485"/>
              <a:gd name="connsiteY9" fmla="*/ 864096 h 2276253"/>
              <a:gd name="connsiteX10" fmla="*/ 752757 w 1483485"/>
              <a:gd name="connsiteY10" fmla="*/ 1008112 h 2276253"/>
              <a:gd name="connsiteX11" fmla="*/ 736754 w 1483485"/>
              <a:gd name="connsiteY11" fmla="*/ 1200133 h 2276253"/>
              <a:gd name="connsiteX12" fmla="*/ 1040788 w 1483485"/>
              <a:gd name="connsiteY12" fmla="*/ 1440160 h 2276253"/>
              <a:gd name="connsiteX13" fmla="*/ 1168801 w 1483485"/>
              <a:gd name="connsiteY13" fmla="*/ 1992221 h 2276253"/>
              <a:gd name="connsiteX14" fmla="*/ 1456833 w 1483485"/>
              <a:gd name="connsiteY14" fmla="*/ 2136237 h 2276253"/>
              <a:gd name="connsiteX15" fmla="*/ 1168801 w 1483485"/>
              <a:gd name="connsiteY15" fmla="*/ 2208245 h 2276253"/>
              <a:gd name="connsiteX16" fmla="*/ 968780 w 1483485"/>
              <a:gd name="connsiteY16" fmla="*/ 2160240 h 2276253"/>
              <a:gd name="connsiteX17" fmla="*/ 824764 w 1483485"/>
              <a:gd name="connsiteY17" fmla="*/ 1512168 h 2276253"/>
              <a:gd name="connsiteX18" fmla="*/ 520730 w 1483485"/>
              <a:gd name="connsiteY18" fmla="*/ 1416157 h 2276253"/>
              <a:gd name="connsiteX19" fmla="*/ 232697 w 1483485"/>
              <a:gd name="connsiteY19" fmla="*/ 1920213 h 2276253"/>
              <a:gd name="connsiteX20" fmla="*/ 448721 w 1483485"/>
              <a:gd name="connsiteY20" fmla="*/ 2136236 h 2276253"/>
              <a:gd name="connsiteX21" fmla="*/ 32676 w 1483485"/>
              <a:gd name="connsiteY21" fmla="*/ 2136237 h 2276253"/>
              <a:gd name="connsiteX22" fmla="*/ 320708 w 1483485"/>
              <a:gd name="connsiteY22" fmla="*/ 1080120 h 2276253"/>
              <a:gd name="connsiteX23" fmla="*/ 448722 w 1483485"/>
              <a:gd name="connsiteY23" fmla="*/ 552061 h 2276253"/>
              <a:gd name="connsiteX0" fmla="*/ 448722 w 1483485"/>
              <a:gd name="connsiteY0" fmla="*/ 552061 h 2276253"/>
              <a:gd name="connsiteX1" fmla="*/ 608741 w 1483485"/>
              <a:gd name="connsiteY1" fmla="*/ 144016 h 2276253"/>
              <a:gd name="connsiteX2" fmla="*/ 792088 w 1483485"/>
              <a:gd name="connsiteY2" fmla="*/ 0 h 2276253"/>
              <a:gd name="connsiteX3" fmla="*/ 968781 w 1483485"/>
              <a:gd name="connsiteY3" fmla="*/ 144016 h 2276253"/>
              <a:gd name="connsiteX4" fmla="*/ 968781 w 1483485"/>
              <a:gd name="connsiteY4" fmla="*/ 216024 h 2276253"/>
              <a:gd name="connsiteX5" fmla="*/ 1040789 w 1483485"/>
              <a:gd name="connsiteY5" fmla="*/ 288032 h 2276253"/>
              <a:gd name="connsiteX6" fmla="*/ 896773 w 1483485"/>
              <a:gd name="connsiteY6" fmla="*/ 360040 h 2276253"/>
              <a:gd name="connsiteX7" fmla="*/ 896773 w 1483485"/>
              <a:gd name="connsiteY7" fmla="*/ 504056 h 2276253"/>
              <a:gd name="connsiteX8" fmla="*/ 752757 w 1483485"/>
              <a:gd name="connsiteY8" fmla="*/ 792088 h 2276253"/>
              <a:gd name="connsiteX9" fmla="*/ 1112797 w 1483485"/>
              <a:gd name="connsiteY9" fmla="*/ 864096 h 2276253"/>
              <a:gd name="connsiteX10" fmla="*/ 752757 w 1483485"/>
              <a:gd name="connsiteY10" fmla="*/ 1008112 h 2276253"/>
              <a:gd name="connsiteX11" fmla="*/ 736754 w 1483485"/>
              <a:gd name="connsiteY11" fmla="*/ 1200133 h 2276253"/>
              <a:gd name="connsiteX12" fmla="*/ 1040788 w 1483485"/>
              <a:gd name="connsiteY12" fmla="*/ 1440160 h 2276253"/>
              <a:gd name="connsiteX13" fmla="*/ 1168801 w 1483485"/>
              <a:gd name="connsiteY13" fmla="*/ 1992221 h 2276253"/>
              <a:gd name="connsiteX14" fmla="*/ 1456833 w 1483485"/>
              <a:gd name="connsiteY14" fmla="*/ 2136237 h 2276253"/>
              <a:gd name="connsiteX15" fmla="*/ 1168801 w 1483485"/>
              <a:gd name="connsiteY15" fmla="*/ 2208245 h 2276253"/>
              <a:gd name="connsiteX16" fmla="*/ 968780 w 1483485"/>
              <a:gd name="connsiteY16" fmla="*/ 2160240 h 2276253"/>
              <a:gd name="connsiteX17" fmla="*/ 824764 w 1483485"/>
              <a:gd name="connsiteY17" fmla="*/ 1512168 h 2276253"/>
              <a:gd name="connsiteX18" fmla="*/ 520730 w 1483485"/>
              <a:gd name="connsiteY18" fmla="*/ 1416157 h 2276253"/>
              <a:gd name="connsiteX19" fmla="*/ 232697 w 1483485"/>
              <a:gd name="connsiteY19" fmla="*/ 1920213 h 2276253"/>
              <a:gd name="connsiteX20" fmla="*/ 448721 w 1483485"/>
              <a:gd name="connsiteY20" fmla="*/ 2136236 h 2276253"/>
              <a:gd name="connsiteX21" fmla="*/ 32676 w 1483485"/>
              <a:gd name="connsiteY21" fmla="*/ 2136237 h 2276253"/>
              <a:gd name="connsiteX22" fmla="*/ 320708 w 1483485"/>
              <a:gd name="connsiteY22" fmla="*/ 1080120 h 2276253"/>
              <a:gd name="connsiteX23" fmla="*/ 448722 w 1483485"/>
              <a:gd name="connsiteY23" fmla="*/ 552061 h 2276253"/>
              <a:gd name="connsiteX0" fmla="*/ 448722 w 1483485"/>
              <a:gd name="connsiteY0" fmla="*/ 552061 h 2276253"/>
              <a:gd name="connsiteX1" fmla="*/ 608741 w 1483485"/>
              <a:gd name="connsiteY1" fmla="*/ 144016 h 2276253"/>
              <a:gd name="connsiteX2" fmla="*/ 792088 w 1483485"/>
              <a:gd name="connsiteY2" fmla="*/ 0 h 2276253"/>
              <a:gd name="connsiteX3" fmla="*/ 968781 w 1483485"/>
              <a:gd name="connsiteY3" fmla="*/ 144016 h 2276253"/>
              <a:gd name="connsiteX4" fmla="*/ 968781 w 1483485"/>
              <a:gd name="connsiteY4" fmla="*/ 216024 h 2276253"/>
              <a:gd name="connsiteX5" fmla="*/ 1040789 w 1483485"/>
              <a:gd name="connsiteY5" fmla="*/ 288032 h 2276253"/>
              <a:gd name="connsiteX6" fmla="*/ 896773 w 1483485"/>
              <a:gd name="connsiteY6" fmla="*/ 360040 h 2276253"/>
              <a:gd name="connsiteX7" fmla="*/ 896773 w 1483485"/>
              <a:gd name="connsiteY7" fmla="*/ 504056 h 2276253"/>
              <a:gd name="connsiteX8" fmla="*/ 752757 w 1483485"/>
              <a:gd name="connsiteY8" fmla="*/ 792088 h 2276253"/>
              <a:gd name="connsiteX9" fmla="*/ 1112797 w 1483485"/>
              <a:gd name="connsiteY9" fmla="*/ 864096 h 2276253"/>
              <a:gd name="connsiteX10" fmla="*/ 752757 w 1483485"/>
              <a:gd name="connsiteY10" fmla="*/ 1008112 h 2276253"/>
              <a:gd name="connsiteX11" fmla="*/ 736754 w 1483485"/>
              <a:gd name="connsiteY11" fmla="*/ 1200133 h 2276253"/>
              <a:gd name="connsiteX12" fmla="*/ 1040788 w 1483485"/>
              <a:gd name="connsiteY12" fmla="*/ 1440160 h 2276253"/>
              <a:gd name="connsiteX13" fmla="*/ 1168801 w 1483485"/>
              <a:gd name="connsiteY13" fmla="*/ 1992221 h 2276253"/>
              <a:gd name="connsiteX14" fmla="*/ 1456833 w 1483485"/>
              <a:gd name="connsiteY14" fmla="*/ 2136237 h 2276253"/>
              <a:gd name="connsiteX15" fmla="*/ 1168801 w 1483485"/>
              <a:gd name="connsiteY15" fmla="*/ 2208245 h 2276253"/>
              <a:gd name="connsiteX16" fmla="*/ 968780 w 1483485"/>
              <a:gd name="connsiteY16" fmla="*/ 2160240 h 2276253"/>
              <a:gd name="connsiteX17" fmla="*/ 824764 w 1483485"/>
              <a:gd name="connsiteY17" fmla="*/ 1512168 h 2276253"/>
              <a:gd name="connsiteX18" fmla="*/ 520730 w 1483485"/>
              <a:gd name="connsiteY18" fmla="*/ 1416157 h 2276253"/>
              <a:gd name="connsiteX19" fmla="*/ 232697 w 1483485"/>
              <a:gd name="connsiteY19" fmla="*/ 1920213 h 2276253"/>
              <a:gd name="connsiteX20" fmla="*/ 448721 w 1483485"/>
              <a:gd name="connsiteY20" fmla="*/ 2136236 h 2276253"/>
              <a:gd name="connsiteX21" fmla="*/ 32676 w 1483485"/>
              <a:gd name="connsiteY21" fmla="*/ 2136237 h 2276253"/>
              <a:gd name="connsiteX22" fmla="*/ 320708 w 1483485"/>
              <a:gd name="connsiteY22" fmla="*/ 1080120 h 2276253"/>
              <a:gd name="connsiteX23" fmla="*/ 448722 w 1483485"/>
              <a:gd name="connsiteY23" fmla="*/ 552061 h 2276253"/>
              <a:gd name="connsiteX0" fmla="*/ 448722 w 1483485"/>
              <a:gd name="connsiteY0" fmla="*/ 552061 h 2276253"/>
              <a:gd name="connsiteX1" fmla="*/ 608741 w 1483485"/>
              <a:gd name="connsiteY1" fmla="*/ 144016 h 2276253"/>
              <a:gd name="connsiteX2" fmla="*/ 792088 w 1483485"/>
              <a:gd name="connsiteY2" fmla="*/ 0 h 2276253"/>
              <a:gd name="connsiteX3" fmla="*/ 968781 w 1483485"/>
              <a:gd name="connsiteY3" fmla="*/ 144016 h 2276253"/>
              <a:gd name="connsiteX4" fmla="*/ 968781 w 1483485"/>
              <a:gd name="connsiteY4" fmla="*/ 216024 h 2276253"/>
              <a:gd name="connsiteX5" fmla="*/ 1040789 w 1483485"/>
              <a:gd name="connsiteY5" fmla="*/ 288032 h 2276253"/>
              <a:gd name="connsiteX6" fmla="*/ 896773 w 1483485"/>
              <a:gd name="connsiteY6" fmla="*/ 360040 h 2276253"/>
              <a:gd name="connsiteX7" fmla="*/ 896773 w 1483485"/>
              <a:gd name="connsiteY7" fmla="*/ 504056 h 2276253"/>
              <a:gd name="connsiteX8" fmla="*/ 752757 w 1483485"/>
              <a:gd name="connsiteY8" fmla="*/ 792088 h 2276253"/>
              <a:gd name="connsiteX9" fmla="*/ 1112797 w 1483485"/>
              <a:gd name="connsiteY9" fmla="*/ 864096 h 2276253"/>
              <a:gd name="connsiteX10" fmla="*/ 752757 w 1483485"/>
              <a:gd name="connsiteY10" fmla="*/ 1008112 h 2276253"/>
              <a:gd name="connsiteX11" fmla="*/ 736754 w 1483485"/>
              <a:gd name="connsiteY11" fmla="*/ 1200133 h 2276253"/>
              <a:gd name="connsiteX12" fmla="*/ 1040788 w 1483485"/>
              <a:gd name="connsiteY12" fmla="*/ 1440160 h 2276253"/>
              <a:gd name="connsiteX13" fmla="*/ 1168801 w 1483485"/>
              <a:gd name="connsiteY13" fmla="*/ 1992221 h 2276253"/>
              <a:gd name="connsiteX14" fmla="*/ 1456833 w 1483485"/>
              <a:gd name="connsiteY14" fmla="*/ 2136237 h 2276253"/>
              <a:gd name="connsiteX15" fmla="*/ 1168801 w 1483485"/>
              <a:gd name="connsiteY15" fmla="*/ 2208245 h 2276253"/>
              <a:gd name="connsiteX16" fmla="*/ 968780 w 1483485"/>
              <a:gd name="connsiteY16" fmla="*/ 2160240 h 2276253"/>
              <a:gd name="connsiteX17" fmla="*/ 824764 w 1483485"/>
              <a:gd name="connsiteY17" fmla="*/ 1512168 h 2276253"/>
              <a:gd name="connsiteX18" fmla="*/ 520730 w 1483485"/>
              <a:gd name="connsiteY18" fmla="*/ 1416157 h 2276253"/>
              <a:gd name="connsiteX19" fmla="*/ 232697 w 1483485"/>
              <a:gd name="connsiteY19" fmla="*/ 1920213 h 2276253"/>
              <a:gd name="connsiteX20" fmla="*/ 448721 w 1483485"/>
              <a:gd name="connsiteY20" fmla="*/ 2136236 h 2276253"/>
              <a:gd name="connsiteX21" fmla="*/ 32676 w 1483485"/>
              <a:gd name="connsiteY21" fmla="*/ 2136237 h 2276253"/>
              <a:gd name="connsiteX22" fmla="*/ 320708 w 1483485"/>
              <a:gd name="connsiteY22" fmla="*/ 1080120 h 2276253"/>
              <a:gd name="connsiteX23" fmla="*/ 448722 w 1483485"/>
              <a:gd name="connsiteY23" fmla="*/ 552061 h 2276253"/>
              <a:gd name="connsiteX0" fmla="*/ 448722 w 1483485"/>
              <a:gd name="connsiteY0" fmla="*/ 512056 h 2236248"/>
              <a:gd name="connsiteX1" fmla="*/ 608741 w 1483485"/>
              <a:gd name="connsiteY1" fmla="*/ 104011 h 2236248"/>
              <a:gd name="connsiteX2" fmla="*/ 864096 w 1483485"/>
              <a:gd name="connsiteY2" fmla="*/ 32003 h 2236248"/>
              <a:gd name="connsiteX3" fmla="*/ 968781 w 1483485"/>
              <a:gd name="connsiteY3" fmla="*/ 104011 h 2236248"/>
              <a:gd name="connsiteX4" fmla="*/ 968781 w 1483485"/>
              <a:gd name="connsiteY4" fmla="*/ 176019 h 2236248"/>
              <a:gd name="connsiteX5" fmla="*/ 1040789 w 1483485"/>
              <a:gd name="connsiteY5" fmla="*/ 248027 h 2236248"/>
              <a:gd name="connsiteX6" fmla="*/ 896773 w 1483485"/>
              <a:gd name="connsiteY6" fmla="*/ 320035 h 2236248"/>
              <a:gd name="connsiteX7" fmla="*/ 896773 w 1483485"/>
              <a:gd name="connsiteY7" fmla="*/ 464051 h 2236248"/>
              <a:gd name="connsiteX8" fmla="*/ 752757 w 1483485"/>
              <a:gd name="connsiteY8" fmla="*/ 752083 h 2236248"/>
              <a:gd name="connsiteX9" fmla="*/ 1112797 w 1483485"/>
              <a:gd name="connsiteY9" fmla="*/ 824091 h 2236248"/>
              <a:gd name="connsiteX10" fmla="*/ 752757 w 1483485"/>
              <a:gd name="connsiteY10" fmla="*/ 968107 h 2236248"/>
              <a:gd name="connsiteX11" fmla="*/ 736754 w 1483485"/>
              <a:gd name="connsiteY11" fmla="*/ 1160128 h 2236248"/>
              <a:gd name="connsiteX12" fmla="*/ 1040788 w 1483485"/>
              <a:gd name="connsiteY12" fmla="*/ 1400155 h 2236248"/>
              <a:gd name="connsiteX13" fmla="*/ 1168801 w 1483485"/>
              <a:gd name="connsiteY13" fmla="*/ 1952216 h 2236248"/>
              <a:gd name="connsiteX14" fmla="*/ 1456833 w 1483485"/>
              <a:gd name="connsiteY14" fmla="*/ 2096232 h 2236248"/>
              <a:gd name="connsiteX15" fmla="*/ 1168801 w 1483485"/>
              <a:gd name="connsiteY15" fmla="*/ 2168240 h 2236248"/>
              <a:gd name="connsiteX16" fmla="*/ 968780 w 1483485"/>
              <a:gd name="connsiteY16" fmla="*/ 2120235 h 2236248"/>
              <a:gd name="connsiteX17" fmla="*/ 824764 w 1483485"/>
              <a:gd name="connsiteY17" fmla="*/ 1472163 h 2236248"/>
              <a:gd name="connsiteX18" fmla="*/ 520730 w 1483485"/>
              <a:gd name="connsiteY18" fmla="*/ 1376152 h 2236248"/>
              <a:gd name="connsiteX19" fmla="*/ 232697 w 1483485"/>
              <a:gd name="connsiteY19" fmla="*/ 1880208 h 2236248"/>
              <a:gd name="connsiteX20" fmla="*/ 448721 w 1483485"/>
              <a:gd name="connsiteY20" fmla="*/ 2096231 h 2236248"/>
              <a:gd name="connsiteX21" fmla="*/ 32676 w 1483485"/>
              <a:gd name="connsiteY21" fmla="*/ 2096232 h 2236248"/>
              <a:gd name="connsiteX22" fmla="*/ 320708 w 1483485"/>
              <a:gd name="connsiteY22" fmla="*/ 1040115 h 2236248"/>
              <a:gd name="connsiteX23" fmla="*/ 448722 w 1483485"/>
              <a:gd name="connsiteY23" fmla="*/ 512056 h 2236248"/>
              <a:gd name="connsiteX0" fmla="*/ 448722 w 1483485"/>
              <a:gd name="connsiteY0" fmla="*/ 512056 h 2236248"/>
              <a:gd name="connsiteX1" fmla="*/ 608741 w 1483485"/>
              <a:gd name="connsiteY1" fmla="*/ 104011 h 2236248"/>
              <a:gd name="connsiteX2" fmla="*/ 864096 w 1483485"/>
              <a:gd name="connsiteY2" fmla="*/ 32003 h 2236248"/>
              <a:gd name="connsiteX3" fmla="*/ 968781 w 1483485"/>
              <a:gd name="connsiteY3" fmla="*/ 104011 h 2236248"/>
              <a:gd name="connsiteX4" fmla="*/ 968781 w 1483485"/>
              <a:gd name="connsiteY4" fmla="*/ 176019 h 2236248"/>
              <a:gd name="connsiteX5" fmla="*/ 1040789 w 1483485"/>
              <a:gd name="connsiteY5" fmla="*/ 248027 h 2236248"/>
              <a:gd name="connsiteX6" fmla="*/ 896773 w 1483485"/>
              <a:gd name="connsiteY6" fmla="*/ 320035 h 2236248"/>
              <a:gd name="connsiteX7" fmla="*/ 896773 w 1483485"/>
              <a:gd name="connsiteY7" fmla="*/ 464051 h 2236248"/>
              <a:gd name="connsiteX8" fmla="*/ 752757 w 1483485"/>
              <a:gd name="connsiteY8" fmla="*/ 752083 h 2236248"/>
              <a:gd name="connsiteX9" fmla="*/ 1112797 w 1483485"/>
              <a:gd name="connsiteY9" fmla="*/ 824091 h 2236248"/>
              <a:gd name="connsiteX10" fmla="*/ 752757 w 1483485"/>
              <a:gd name="connsiteY10" fmla="*/ 968107 h 2236248"/>
              <a:gd name="connsiteX11" fmla="*/ 736754 w 1483485"/>
              <a:gd name="connsiteY11" fmla="*/ 1160128 h 2236248"/>
              <a:gd name="connsiteX12" fmla="*/ 1040788 w 1483485"/>
              <a:gd name="connsiteY12" fmla="*/ 1400155 h 2236248"/>
              <a:gd name="connsiteX13" fmla="*/ 1168801 w 1483485"/>
              <a:gd name="connsiteY13" fmla="*/ 1952216 h 2236248"/>
              <a:gd name="connsiteX14" fmla="*/ 1456833 w 1483485"/>
              <a:gd name="connsiteY14" fmla="*/ 2096232 h 2236248"/>
              <a:gd name="connsiteX15" fmla="*/ 1168801 w 1483485"/>
              <a:gd name="connsiteY15" fmla="*/ 2168240 h 2236248"/>
              <a:gd name="connsiteX16" fmla="*/ 968780 w 1483485"/>
              <a:gd name="connsiteY16" fmla="*/ 2120235 h 2236248"/>
              <a:gd name="connsiteX17" fmla="*/ 824764 w 1483485"/>
              <a:gd name="connsiteY17" fmla="*/ 1472163 h 2236248"/>
              <a:gd name="connsiteX18" fmla="*/ 520730 w 1483485"/>
              <a:gd name="connsiteY18" fmla="*/ 1376152 h 2236248"/>
              <a:gd name="connsiteX19" fmla="*/ 232697 w 1483485"/>
              <a:gd name="connsiteY19" fmla="*/ 1880208 h 2236248"/>
              <a:gd name="connsiteX20" fmla="*/ 448721 w 1483485"/>
              <a:gd name="connsiteY20" fmla="*/ 2096231 h 2236248"/>
              <a:gd name="connsiteX21" fmla="*/ 32676 w 1483485"/>
              <a:gd name="connsiteY21" fmla="*/ 2096232 h 2236248"/>
              <a:gd name="connsiteX22" fmla="*/ 320708 w 1483485"/>
              <a:gd name="connsiteY22" fmla="*/ 1040115 h 2236248"/>
              <a:gd name="connsiteX23" fmla="*/ 448722 w 1483485"/>
              <a:gd name="connsiteY23" fmla="*/ 512056 h 2236248"/>
              <a:gd name="connsiteX0" fmla="*/ 448722 w 1483485"/>
              <a:gd name="connsiteY0" fmla="*/ 512056 h 2236248"/>
              <a:gd name="connsiteX1" fmla="*/ 608741 w 1483485"/>
              <a:gd name="connsiteY1" fmla="*/ 104011 h 2236248"/>
              <a:gd name="connsiteX2" fmla="*/ 864096 w 1483485"/>
              <a:gd name="connsiteY2" fmla="*/ 32003 h 2236248"/>
              <a:gd name="connsiteX3" fmla="*/ 968781 w 1483485"/>
              <a:gd name="connsiteY3" fmla="*/ 104011 h 2236248"/>
              <a:gd name="connsiteX4" fmla="*/ 968781 w 1483485"/>
              <a:gd name="connsiteY4" fmla="*/ 176019 h 2236248"/>
              <a:gd name="connsiteX5" fmla="*/ 1008112 w 1483485"/>
              <a:gd name="connsiteY5" fmla="*/ 248026 h 2236248"/>
              <a:gd name="connsiteX6" fmla="*/ 896773 w 1483485"/>
              <a:gd name="connsiteY6" fmla="*/ 320035 h 2236248"/>
              <a:gd name="connsiteX7" fmla="*/ 896773 w 1483485"/>
              <a:gd name="connsiteY7" fmla="*/ 464051 h 2236248"/>
              <a:gd name="connsiteX8" fmla="*/ 752757 w 1483485"/>
              <a:gd name="connsiteY8" fmla="*/ 752083 h 2236248"/>
              <a:gd name="connsiteX9" fmla="*/ 1112797 w 1483485"/>
              <a:gd name="connsiteY9" fmla="*/ 824091 h 2236248"/>
              <a:gd name="connsiteX10" fmla="*/ 752757 w 1483485"/>
              <a:gd name="connsiteY10" fmla="*/ 968107 h 2236248"/>
              <a:gd name="connsiteX11" fmla="*/ 736754 w 1483485"/>
              <a:gd name="connsiteY11" fmla="*/ 1160128 h 2236248"/>
              <a:gd name="connsiteX12" fmla="*/ 1040788 w 1483485"/>
              <a:gd name="connsiteY12" fmla="*/ 1400155 h 2236248"/>
              <a:gd name="connsiteX13" fmla="*/ 1168801 w 1483485"/>
              <a:gd name="connsiteY13" fmla="*/ 1952216 h 2236248"/>
              <a:gd name="connsiteX14" fmla="*/ 1456833 w 1483485"/>
              <a:gd name="connsiteY14" fmla="*/ 2096232 h 2236248"/>
              <a:gd name="connsiteX15" fmla="*/ 1168801 w 1483485"/>
              <a:gd name="connsiteY15" fmla="*/ 2168240 h 2236248"/>
              <a:gd name="connsiteX16" fmla="*/ 968780 w 1483485"/>
              <a:gd name="connsiteY16" fmla="*/ 2120235 h 2236248"/>
              <a:gd name="connsiteX17" fmla="*/ 824764 w 1483485"/>
              <a:gd name="connsiteY17" fmla="*/ 1472163 h 2236248"/>
              <a:gd name="connsiteX18" fmla="*/ 520730 w 1483485"/>
              <a:gd name="connsiteY18" fmla="*/ 1376152 h 2236248"/>
              <a:gd name="connsiteX19" fmla="*/ 232697 w 1483485"/>
              <a:gd name="connsiteY19" fmla="*/ 1880208 h 2236248"/>
              <a:gd name="connsiteX20" fmla="*/ 448721 w 1483485"/>
              <a:gd name="connsiteY20" fmla="*/ 2096231 h 2236248"/>
              <a:gd name="connsiteX21" fmla="*/ 32676 w 1483485"/>
              <a:gd name="connsiteY21" fmla="*/ 2096232 h 2236248"/>
              <a:gd name="connsiteX22" fmla="*/ 320708 w 1483485"/>
              <a:gd name="connsiteY22" fmla="*/ 1040115 h 2236248"/>
              <a:gd name="connsiteX23" fmla="*/ 448722 w 1483485"/>
              <a:gd name="connsiteY23" fmla="*/ 512056 h 2236248"/>
              <a:gd name="connsiteX0" fmla="*/ 576064 w 1483485"/>
              <a:gd name="connsiteY0" fmla="*/ 464050 h 2236248"/>
              <a:gd name="connsiteX1" fmla="*/ 608741 w 1483485"/>
              <a:gd name="connsiteY1" fmla="*/ 104011 h 2236248"/>
              <a:gd name="connsiteX2" fmla="*/ 864096 w 1483485"/>
              <a:gd name="connsiteY2" fmla="*/ 32003 h 2236248"/>
              <a:gd name="connsiteX3" fmla="*/ 968781 w 1483485"/>
              <a:gd name="connsiteY3" fmla="*/ 104011 h 2236248"/>
              <a:gd name="connsiteX4" fmla="*/ 968781 w 1483485"/>
              <a:gd name="connsiteY4" fmla="*/ 176019 h 2236248"/>
              <a:gd name="connsiteX5" fmla="*/ 1008112 w 1483485"/>
              <a:gd name="connsiteY5" fmla="*/ 248026 h 2236248"/>
              <a:gd name="connsiteX6" fmla="*/ 896773 w 1483485"/>
              <a:gd name="connsiteY6" fmla="*/ 320035 h 2236248"/>
              <a:gd name="connsiteX7" fmla="*/ 896773 w 1483485"/>
              <a:gd name="connsiteY7" fmla="*/ 464051 h 2236248"/>
              <a:gd name="connsiteX8" fmla="*/ 752757 w 1483485"/>
              <a:gd name="connsiteY8" fmla="*/ 752083 h 2236248"/>
              <a:gd name="connsiteX9" fmla="*/ 1112797 w 1483485"/>
              <a:gd name="connsiteY9" fmla="*/ 824091 h 2236248"/>
              <a:gd name="connsiteX10" fmla="*/ 752757 w 1483485"/>
              <a:gd name="connsiteY10" fmla="*/ 968107 h 2236248"/>
              <a:gd name="connsiteX11" fmla="*/ 736754 w 1483485"/>
              <a:gd name="connsiteY11" fmla="*/ 1160128 h 2236248"/>
              <a:gd name="connsiteX12" fmla="*/ 1040788 w 1483485"/>
              <a:gd name="connsiteY12" fmla="*/ 1400155 h 2236248"/>
              <a:gd name="connsiteX13" fmla="*/ 1168801 w 1483485"/>
              <a:gd name="connsiteY13" fmla="*/ 1952216 h 2236248"/>
              <a:gd name="connsiteX14" fmla="*/ 1456833 w 1483485"/>
              <a:gd name="connsiteY14" fmla="*/ 2096232 h 2236248"/>
              <a:gd name="connsiteX15" fmla="*/ 1168801 w 1483485"/>
              <a:gd name="connsiteY15" fmla="*/ 2168240 h 2236248"/>
              <a:gd name="connsiteX16" fmla="*/ 968780 w 1483485"/>
              <a:gd name="connsiteY16" fmla="*/ 2120235 h 2236248"/>
              <a:gd name="connsiteX17" fmla="*/ 824764 w 1483485"/>
              <a:gd name="connsiteY17" fmla="*/ 1472163 h 2236248"/>
              <a:gd name="connsiteX18" fmla="*/ 520730 w 1483485"/>
              <a:gd name="connsiteY18" fmla="*/ 1376152 h 2236248"/>
              <a:gd name="connsiteX19" fmla="*/ 232697 w 1483485"/>
              <a:gd name="connsiteY19" fmla="*/ 1880208 h 2236248"/>
              <a:gd name="connsiteX20" fmla="*/ 448721 w 1483485"/>
              <a:gd name="connsiteY20" fmla="*/ 2096231 h 2236248"/>
              <a:gd name="connsiteX21" fmla="*/ 32676 w 1483485"/>
              <a:gd name="connsiteY21" fmla="*/ 2096232 h 2236248"/>
              <a:gd name="connsiteX22" fmla="*/ 320708 w 1483485"/>
              <a:gd name="connsiteY22" fmla="*/ 1040115 h 2236248"/>
              <a:gd name="connsiteX23" fmla="*/ 576064 w 1483485"/>
              <a:gd name="connsiteY23" fmla="*/ 464050 h 2236248"/>
              <a:gd name="connsiteX0" fmla="*/ 576064 w 1483485"/>
              <a:gd name="connsiteY0" fmla="*/ 464050 h 2236248"/>
              <a:gd name="connsiteX1" fmla="*/ 608741 w 1483485"/>
              <a:gd name="connsiteY1" fmla="*/ 104011 h 2236248"/>
              <a:gd name="connsiteX2" fmla="*/ 864096 w 1483485"/>
              <a:gd name="connsiteY2" fmla="*/ 32003 h 2236248"/>
              <a:gd name="connsiteX3" fmla="*/ 968781 w 1483485"/>
              <a:gd name="connsiteY3" fmla="*/ 104011 h 2236248"/>
              <a:gd name="connsiteX4" fmla="*/ 968781 w 1483485"/>
              <a:gd name="connsiteY4" fmla="*/ 176019 h 2236248"/>
              <a:gd name="connsiteX5" fmla="*/ 1008112 w 1483485"/>
              <a:gd name="connsiteY5" fmla="*/ 248026 h 2236248"/>
              <a:gd name="connsiteX6" fmla="*/ 896773 w 1483485"/>
              <a:gd name="connsiteY6" fmla="*/ 320035 h 2236248"/>
              <a:gd name="connsiteX7" fmla="*/ 896773 w 1483485"/>
              <a:gd name="connsiteY7" fmla="*/ 464051 h 2236248"/>
              <a:gd name="connsiteX8" fmla="*/ 752757 w 1483485"/>
              <a:gd name="connsiteY8" fmla="*/ 752083 h 2236248"/>
              <a:gd name="connsiteX9" fmla="*/ 1112797 w 1483485"/>
              <a:gd name="connsiteY9" fmla="*/ 824091 h 2236248"/>
              <a:gd name="connsiteX10" fmla="*/ 752757 w 1483485"/>
              <a:gd name="connsiteY10" fmla="*/ 968107 h 2236248"/>
              <a:gd name="connsiteX11" fmla="*/ 736754 w 1483485"/>
              <a:gd name="connsiteY11" fmla="*/ 1160128 h 2236248"/>
              <a:gd name="connsiteX12" fmla="*/ 1040788 w 1483485"/>
              <a:gd name="connsiteY12" fmla="*/ 1400155 h 2236248"/>
              <a:gd name="connsiteX13" fmla="*/ 1168801 w 1483485"/>
              <a:gd name="connsiteY13" fmla="*/ 1952216 h 2236248"/>
              <a:gd name="connsiteX14" fmla="*/ 1456833 w 1483485"/>
              <a:gd name="connsiteY14" fmla="*/ 2096232 h 2236248"/>
              <a:gd name="connsiteX15" fmla="*/ 1168801 w 1483485"/>
              <a:gd name="connsiteY15" fmla="*/ 2168240 h 2236248"/>
              <a:gd name="connsiteX16" fmla="*/ 968780 w 1483485"/>
              <a:gd name="connsiteY16" fmla="*/ 2120235 h 2236248"/>
              <a:gd name="connsiteX17" fmla="*/ 824764 w 1483485"/>
              <a:gd name="connsiteY17" fmla="*/ 1472163 h 2236248"/>
              <a:gd name="connsiteX18" fmla="*/ 520730 w 1483485"/>
              <a:gd name="connsiteY18" fmla="*/ 1376152 h 2236248"/>
              <a:gd name="connsiteX19" fmla="*/ 232697 w 1483485"/>
              <a:gd name="connsiteY19" fmla="*/ 1880208 h 2236248"/>
              <a:gd name="connsiteX20" fmla="*/ 448721 w 1483485"/>
              <a:gd name="connsiteY20" fmla="*/ 2096231 h 2236248"/>
              <a:gd name="connsiteX21" fmla="*/ 32676 w 1483485"/>
              <a:gd name="connsiteY21" fmla="*/ 2096232 h 2236248"/>
              <a:gd name="connsiteX22" fmla="*/ 320708 w 1483485"/>
              <a:gd name="connsiteY22" fmla="*/ 1040115 h 2236248"/>
              <a:gd name="connsiteX23" fmla="*/ 576064 w 1483485"/>
              <a:gd name="connsiteY23" fmla="*/ 464050 h 2236248"/>
              <a:gd name="connsiteX0" fmla="*/ 576064 w 1483485"/>
              <a:gd name="connsiteY0" fmla="*/ 464050 h 2236248"/>
              <a:gd name="connsiteX1" fmla="*/ 648072 w 1483485"/>
              <a:gd name="connsiteY1" fmla="*/ 320034 h 2236248"/>
              <a:gd name="connsiteX2" fmla="*/ 608741 w 1483485"/>
              <a:gd name="connsiteY2" fmla="*/ 104011 h 2236248"/>
              <a:gd name="connsiteX3" fmla="*/ 864096 w 1483485"/>
              <a:gd name="connsiteY3" fmla="*/ 32003 h 2236248"/>
              <a:gd name="connsiteX4" fmla="*/ 968781 w 1483485"/>
              <a:gd name="connsiteY4" fmla="*/ 104011 h 2236248"/>
              <a:gd name="connsiteX5" fmla="*/ 968781 w 1483485"/>
              <a:gd name="connsiteY5" fmla="*/ 176019 h 2236248"/>
              <a:gd name="connsiteX6" fmla="*/ 1008112 w 1483485"/>
              <a:gd name="connsiteY6" fmla="*/ 248026 h 2236248"/>
              <a:gd name="connsiteX7" fmla="*/ 896773 w 1483485"/>
              <a:gd name="connsiteY7" fmla="*/ 320035 h 2236248"/>
              <a:gd name="connsiteX8" fmla="*/ 896773 w 1483485"/>
              <a:gd name="connsiteY8" fmla="*/ 464051 h 2236248"/>
              <a:gd name="connsiteX9" fmla="*/ 752757 w 1483485"/>
              <a:gd name="connsiteY9" fmla="*/ 752083 h 2236248"/>
              <a:gd name="connsiteX10" fmla="*/ 1112797 w 1483485"/>
              <a:gd name="connsiteY10" fmla="*/ 824091 h 2236248"/>
              <a:gd name="connsiteX11" fmla="*/ 752757 w 1483485"/>
              <a:gd name="connsiteY11" fmla="*/ 968107 h 2236248"/>
              <a:gd name="connsiteX12" fmla="*/ 736754 w 1483485"/>
              <a:gd name="connsiteY12" fmla="*/ 1160128 h 2236248"/>
              <a:gd name="connsiteX13" fmla="*/ 1040788 w 1483485"/>
              <a:gd name="connsiteY13" fmla="*/ 1400155 h 2236248"/>
              <a:gd name="connsiteX14" fmla="*/ 1168801 w 1483485"/>
              <a:gd name="connsiteY14" fmla="*/ 1952216 h 2236248"/>
              <a:gd name="connsiteX15" fmla="*/ 1456833 w 1483485"/>
              <a:gd name="connsiteY15" fmla="*/ 2096232 h 2236248"/>
              <a:gd name="connsiteX16" fmla="*/ 1168801 w 1483485"/>
              <a:gd name="connsiteY16" fmla="*/ 2168240 h 2236248"/>
              <a:gd name="connsiteX17" fmla="*/ 968780 w 1483485"/>
              <a:gd name="connsiteY17" fmla="*/ 2120235 h 2236248"/>
              <a:gd name="connsiteX18" fmla="*/ 824764 w 1483485"/>
              <a:gd name="connsiteY18" fmla="*/ 1472163 h 2236248"/>
              <a:gd name="connsiteX19" fmla="*/ 520730 w 1483485"/>
              <a:gd name="connsiteY19" fmla="*/ 1376152 h 2236248"/>
              <a:gd name="connsiteX20" fmla="*/ 232697 w 1483485"/>
              <a:gd name="connsiteY20" fmla="*/ 1880208 h 2236248"/>
              <a:gd name="connsiteX21" fmla="*/ 448721 w 1483485"/>
              <a:gd name="connsiteY21" fmla="*/ 2096231 h 2236248"/>
              <a:gd name="connsiteX22" fmla="*/ 32676 w 1483485"/>
              <a:gd name="connsiteY22" fmla="*/ 2096232 h 2236248"/>
              <a:gd name="connsiteX23" fmla="*/ 320708 w 1483485"/>
              <a:gd name="connsiteY23" fmla="*/ 1040115 h 2236248"/>
              <a:gd name="connsiteX24" fmla="*/ 576064 w 1483485"/>
              <a:gd name="connsiteY24" fmla="*/ 464050 h 2236248"/>
              <a:gd name="connsiteX0" fmla="*/ 576064 w 1483485"/>
              <a:gd name="connsiteY0" fmla="*/ 464050 h 2236248"/>
              <a:gd name="connsiteX1" fmla="*/ 648072 w 1483485"/>
              <a:gd name="connsiteY1" fmla="*/ 320034 h 2236248"/>
              <a:gd name="connsiteX2" fmla="*/ 608741 w 1483485"/>
              <a:gd name="connsiteY2" fmla="*/ 104011 h 2236248"/>
              <a:gd name="connsiteX3" fmla="*/ 864096 w 1483485"/>
              <a:gd name="connsiteY3" fmla="*/ 32003 h 2236248"/>
              <a:gd name="connsiteX4" fmla="*/ 968781 w 1483485"/>
              <a:gd name="connsiteY4" fmla="*/ 104011 h 2236248"/>
              <a:gd name="connsiteX5" fmla="*/ 968781 w 1483485"/>
              <a:gd name="connsiteY5" fmla="*/ 176019 h 2236248"/>
              <a:gd name="connsiteX6" fmla="*/ 1008112 w 1483485"/>
              <a:gd name="connsiteY6" fmla="*/ 248026 h 2236248"/>
              <a:gd name="connsiteX7" fmla="*/ 896773 w 1483485"/>
              <a:gd name="connsiteY7" fmla="*/ 320035 h 2236248"/>
              <a:gd name="connsiteX8" fmla="*/ 896773 w 1483485"/>
              <a:gd name="connsiteY8" fmla="*/ 464051 h 2236248"/>
              <a:gd name="connsiteX9" fmla="*/ 752757 w 1483485"/>
              <a:gd name="connsiteY9" fmla="*/ 752083 h 2236248"/>
              <a:gd name="connsiteX10" fmla="*/ 1112797 w 1483485"/>
              <a:gd name="connsiteY10" fmla="*/ 824091 h 2236248"/>
              <a:gd name="connsiteX11" fmla="*/ 752757 w 1483485"/>
              <a:gd name="connsiteY11" fmla="*/ 968107 h 2236248"/>
              <a:gd name="connsiteX12" fmla="*/ 736754 w 1483485"/>
              <a:gd name="connsiteY12" fmla="*/ 1160128 h 2236248"/>
              <a:gd name="connsiteX13" fmla="*/ 1040788 w 1483485"/>
              <a:gd name="connsiteY13" fmla="*/ 1400155 h 2236248"/>
              <a:gd name="connsiteX14" fmla="*/ 1168801 w 1483485"/>
              <a:gd name="connsiteY14" fmla="*/ 1952216 h 2236248"/>
              <a:gd name="connsiteX15" fmla="*/ 1456833 w 1483485"/>
              <a:gd name="connsiteY15" fmla="*/ 2096232 h 2236248"/>
              <a:gd name="connsiteX16" fmla="*/ 1168801 w 1483485"/>
              <a:gd name="connsiteY16" fmla="*/ 2168240 h 2236248"/>
              <a:gd name="connsiteX17" fmla="*/ 968780 w 1483485"/>
              <a:gd name="connsiteY17" fmla="*/ 2120235 h 2236248"/>
              <a:gd name="connsiteX18" fmla="*/ 824764 w 1483485"/>
              <a:gd name="connsiteY18" fmla="*/ 1472163 h 2236248"/>
              <a:gd name="connsiteX19" fmla="*/ 520730 w 1483485"/>
              <a:gd name="connsiteY19" fmla="*/ 1376152 h 2236248"/>
              <a:gd name="connsiteX20" fmla="*/ 232697 w 1483485"/>
              <a:gd name="connsiteY20" fmla="*/ 1880208 h 2236248"/>
              <a:gd name="connsiteX21" fmla="*/ 448721 w 1483485"/>
              <a:gd name="connsiteY21" fmla="*/ 2096231 h 2236248"/>
              <a:gd name="connsiteX22" fmla="*/ 32676 w 1483485"/>
              <a:gd name="connsiteY22" fmla="*/ 2096232 h 2236248"/>
              <a:gd name="connsiteX23" fmla="*/ 320708 w 1483485"/>
              <a:gd name="connsiteY23" fmla="*/ 1040115 h 2236248"/>
              <a:gd name="connsiteX24" fmla="*/ 576064 w 1483485"/>
              <a:gd name="connsiteY24" fmla="*/ 464050 h 2236248"/>
              <a:gd name="connsiteX0" fmla="*/ 576064 w 1483485"/>
              <a:gd name="connsiteY0" fmla="*/ 464050 h 2236248"/>
              <a:gd name="connsiteX1" fmla="*/ 648072 w 1483485"/>
              <a:gd name="connsiteY1" fmla="*/ 392042 h 2236248"/>
              <a:gd name="connsiteX2" fmla="*/ 608741 w 1483485"/>
              <a:gd name="connsiteY2" fmla="*/ 104011 h 2236248"/>
              <a:gd name="connsiteX3" fmla="*/ 864096 w 1483485"/>
              <a:gd name="connsiteY3" fmla="*/ 32003 h 2236248"/>
              <a:gd name="connsiteX4" fmla="*/ 968781 w 1483485"/>
              <a:gd name="connsiteY4" fmla="*/ 104011 h 2236248"/>
              <a:gd name="connsiteX5" fmla="*/ 968781 w 1483485"/>
              <a:gd name="connsiteY5" fmla="*/ 176019 h 2236248"/>
              <a:gd name="connsiteX6" fmla="*/ 1008112 w 1483485"/>
              <a:gd name="connsiteY6" fmla="*/ 248026 h 2236248"/>
              <a:gd name="connsiteX7" fmla="*/ 896773 w 1483485"/>
              <a:gd name="connsiteY7" fmla="*/ 320035 h 2236248"/>
              <a:gd name="connsiteX8" fmla="*/ 896773 w 1483485"/>
              <a:gd name="connsiteY8" fmla="*/ 464051 h 2236248"/>
              <a:gd name="connsiteX9" fmla="*/ 752757 w 1483485"/>
              <a:gd name="connsiteY9" fmla="*/ 752083 h 2236248"/>
              <a:gd name="connsiteX10" fmla="*/ 1112797 w 1483485"/>
              <a:gd name="connsiteY10" fmla="*/ 824091 h 2236248"/>
              <a:gd name="connsiteX11" fmla="*/ 752757 w 1483485"/>
              <a:gd name="connsiteY11" fmla="*/ 968107 h 2236248"/>
              <a:gd name="connsiteX12" fmla="*/ 736754 w 1483485"/>
              <a:gd name="connsiteY12" fmla="*/ 1160128 h 2236248"/>
              <a:gd name="connsiteX13" fmla="*/ 1040788 w 1483485"/>
              <a:gd name="connsiteY13" fmla="*/ 1400155 h 2236248"/>
              <a:gd name="connsiteX14" fmla="*/ 1168801 w 1483485"/>
              <a:gd name="connsiteY14" fmla="*/ 1952216 h 2236248"/>
              <a:gd name="connsiteX15" fmla="*/ 1456833 w 1483485"/>
              <a:gd name="connsiteY15" fmla="*/ 2096232 h 2236248"/>
              <a:gd name="connsiteX16" fmla="*/ 1168801 w 1483485"/>
              <a:gd name="connsiteY16" fmla="*/ 2168240 h 2236248"/>
              <a:gd name="connsiteX17" fmla="*/ 968780 w 1483485"/>
              <a:gd name="connsiteY17" fmla="*/ 2120235 h 2236248"/>
              <a:gd name="connsiteX18" fmla="*/ 824764 w 1483485"/>
              <a:gd name="connsiteY18" fmla="*/ 1472163 h 2236248"/>
              <a:gd name="connsiteX19" fmla="*/ 520730 w 1483485"/>
              <a:gd name="connsiteY19" fmla="*/ 1376152 h 2236248"/>
              <a:gd name="connsiteX20" fmla="*/ 232697 w 1483485"/>
              <a:gd name="connsiteY20" fmla="*/ 1880208 h 2236248"/>
              <a:gd name="connsiteX21" fmla="*/ 448721 w 1483485"/>
              <a:gd name="connsiteY21" fmla="*/ 2096231 h 2236248"/>
              <a:gd name="connsiteX22" fmla="*/ 32676 w 1483485"/>
              <a:gd name="connsiteY22" fmla="*/ 2096232 h 2236248"/>
              <a:gd name="connsiteX23" fmla="*/ 320708 w 1483485"/>
              <a:gd name="connsiteY23" fmla="*/ 1040115 h 2236248"/>
              <a:gd name="connsiteX24" fmla="*/ 576064 w 1483485"/>
              <a:gd name="connsiteY24" fmla="*/ 464050 h 2236248"/>
              <a:gd name="connsiteX0" fmla="*/ 576064 w 1483485"/>
              <a:gd name="connsiteY0" fmla="*/ 464050 h 2236248"/>
              <a:gd name="connsiteX1" fmla="*/ 648072 w 1483485"/>
              <a:gd name="connsiteY1" fmla="*/ 392042 h 2236248"/>
              <a:gd name="connsiteX2" fmla="*/ 608741 w 1483485"/>
              <a:gd name="connsiteY2" fmla="*/ 104011 h 2236248"/>
              <a:gd name="connsiteX3" fmla="*/ 864096 w 1483485"/>
              <a:gd name="connsiteY3" fmla="*/ 32003 h 2236248"/>
              <a:gd name="connsiteX4" fmla="*/ 968781 w 1483485"/>
              <a:gd name="connsiteY4" fmla="*/ 104011 h 2236248"/>
              <a:gd name="connsiteX5" fmla="*/ 968781 w 1483485"/>
              <a:gd name="connsiteY5" fmla="*/ 176019 h 2236248"/>
              <a:gd name="connsiteX6" fmla="*/ 1008112 w 1483485"/>
              <a:gd name="connsiteY6" fmla="*/ 248026 h 2236248"/>
              <a:gd name="connsiteX7" fmla="*/ 896773 w 1483485"/>
              <a:gd name="connsiteY7" fmla="*/ 320035 h 2236248"/>
              <a:gd name="connsiteX8" fmla="*/ 896773 w 1483485"/>
              <a:gd name="connsiteY8" fmla="*/ 464051 h 2236248"/>
              <a:gd name="connsiteX9" fmla="*/ 752757 w 1483485"/>
              <a:gd name="connsiteY9" fmla="*/ 752083 h 2236248"/>
              <a:gd name="connsiteX10" fmla="*/ 1112797 w 1483485"/>
              <a:gd name="connsiteY10" fmla="*/ 824091 h 2236248"/>
              <a:gd name="connsiteX11" fmla="*/ 752757 w 1483485"/>
              <a:gd name="connsiteY11" fmla="*/ 968107 h 2236248"/>
              <a:gd name="connsiteX12" fmla="*/ 736754 w 1483485"/>
              <a:gd name="connsiteY12" fmla="*/ 1160128 h 2236248"/>
              <a:gd name="connsiteX13" fmla="*/ 1040788 w 1483485"/>
              <a:gd name="connsiteY13" fmla="*/ 1400155 h 2236248"/>
              <a:gd name="connsiteX14" fmla="*/ 1168801 w 1483485"/>
              <a:gd name="connsiteY14" fmla="*/ 1952216 h 2236248"/>
              <a:gd name="connsiteX15" fmla="*/ 1456833 w 1483485"/>
              <a:gd name="connsiteY15" fmla="*/ 2096232 h 2236248"/>
              <a:gd name="connsiteX16" fmla="*/ 1168801 w 1483485"/>
              <a:gd name="connsiteY16" fmla="*/ 2168240 h 2236248"/>
              <a:gd name="connsiteX17" fmla="*/ 968780 w 1483485"/>
              <a:gd name="connsiteY17" fmla="*/ 2120235 h 2236248"/>
              <a:gd name="connsiteX18" fmla="*/ 824764 w 1483485"/>
              <a:gd name="connsiteY18" fmla="*/ 1472163 h 2236248"/>
              <a:gd name="connsiteX19" fmla="*/ 520730 w 1483485"/>
              <a:gd name="connsiteY19" fmla="*/ 1376152 h 2236248"/>
              <a:gd name="connsiteX20" fmla="*/ 232697 w 1483485"/>
              <a:gd name="connsiteY20" fmla="*/ 1880208 h 2236248"/>
              <a:gd name="connsiteX21" fmla="*/ 448721 w 1483485"/>
              <a:gd name="connsiteY21" fmla="*/ 2096231 h 2236248"/>
              <a:gd name="connsiteX22" fmla="*/ 32676 w 1483485"/>
              <a:gd name="connsiteY22" fmla="*/ 2096232 h 2236248"/>
              <a:gd name="connsiteX23" fmla="*/ 320708 w 1483485"/>
              <a:gd name="connsiteY23" fmla="*/ 1040115 h 2236248"/>
              <a:gd name="connsiteX24" fmla="*/ 576064 w 1483485"/>
              <a:gd name="connsiteY24" fmla="*/ 464050 h 2236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483485" h="2236248">
                <a:moveTo>
                  <a:pt x="576064" y="464050"/>
                </a:moveTo>
                <a:cubicBezTo>
                  <a:pt x="580655" y="428568"/>
                  <a:pt x="642626" y="452048"/>
                  <a:pt x="648072" y="392042"/>
                </a:cubicBezTo>
                <a:cubicBezTo>
                  <a:pt x="607210" y="359282"/>
                  <a:pt x="565598" y="135284"/>
                  <a:pt x="608741" y="104011"/>
                </a:cubicBezTo>
                <a:cubicBezTo>
                  <a:pt x="671415" y="0"/>
                  <a:pt x="804089" y="32003"/>
                  <a:pt x="864096" y="32003"/>
                </a:cubicBezTo>
                <a:cubicBezTo>
                  <a:pt x="924103" y="32003"/>
                  <a:pt x="951334" y="80008"/>
                  <a:pt x="968781" y="104011"/>
                </a:cubicBezTo>
                <a:cubicBezTo>
                  <a:pt x="986228" y="128014"/>
                  <a:pt x="962226" y="152017"/>
                  <a:pt x="968781" y="176019"/>
                </a:cubicBezTo>
                <a:cubicBezTo>
                  <a:pt x="975336" y="200021"/>
                  <a:pt x="1020113" y="224023"/>
                  <a:pt x="1008112" y="248026"/>
                </a:cubicBezTo>
                <a:cubicBezTo>
                  <a:pt x="996111" y="272029"/>
                  <a:pt x="898470" y="256283"/>
                  <a:pt x="896773" y="320035"/>
                </a:cubicBezTo>
                <a:cubicBezTo>
                  <a:pt x="896773" y="441292"/>
                  <a:pt x="1125730" y="290852"/>
                  <a:pt x="896773" y="464051"/>
                </a:cubicBezTo>
                <a:cubicBezTo>
                  <a:pt x="918636" y="510837"/>
                  <a:pt x="716753" y="692077"/>
                  <a:pt x="752757" y="752083"/>
                </a:cubicBezTo>
                <a:cubicBezTo>
                  <a:pt x="788761" y="812089"/>
                  <a:pt x="1155995" y="746864"/>
                  <a:pt x="1112797" y="824091"/>
                </a:cubicBezTo>
                <a:cubicBezTo>
                  <a:pt x="1078849" y="928168"/>
                  <a:pt x="863436" y="932103"/>
                  <a:pt x="752757" y="968107"/>
                </a:cubicBezTo>
                <a:cubicBezTo>
                  <a:pt x="688177" y="1065201"/>
                  <a:pt x="702806" y="1104187"/>
                  <a:pt x="736754" y="1160128"/>
                </a:cubicBezTo>
                <a:cubicBezTo>
                  <a:pt x="667717" y="1237562"/>
                  <a:pt x="968780" y="1268140"/>
                  <a:pt x="1040788" y="1400155"/>
                </a:cubicBezTo>
                <a:cubicBezTo>
                  <a:pt x="1112796" y="1532170"/>
                  <a:pt x="1099460" y="1836203"/>
                  <a:pt x="1168801" y="1952216"/>
                </a:cubicBezTo>
                <a:cubicBezTo>
                  <a:pt x="1238142" y="2068229"/>
                  <a:pt x="1483485" y="2021105"/>
                  <a:pt x="1456833" y="2096232"/>
                </a:cubicBezTo>
                <a:cubicBezTo>
                  <a:pt x="1371577" y="2206136"/>
                  <a:pt x="1280984" y="2215199"/>
                  <a:pt x="1168801" y="2168240"/>
                </a:cubicBezTo>
                <a:cubicBezTo>
                  <a:pt x="1094486" y="2155060"/>
                  <a:pt x="1026120" y="2236248"/>
                  <a:pt x="968780" y="2120235"/>
                </a:cubicBezTo>
                <a:cubicBezTo>
                  <a:pt x="907398" y="1913037"/>
                  <a:pt x="906466" y="1578996"/>
                  <a:pt x="824764" y="1472163"/>
                </a:cubicBezTo>
                <a:cubicBezTo>
                  <a:pt x="758370" y="1458957"/>
                  <a:pt x="593070" y="1319010"/>
                  <a:pt x="520730" y="1376152"/>
                </a:cubicBezTo>
                <a:cubicBezTo>
                  <a:pt x="364066" y="1547784"/>
                  <a:pt x="244699" y="1760195"/>
                  <a:pt x="232697" y="1880208"/>
                </a:cubicBezTo>
                <a:cubicBezTo>
                  <a:pt x="220696" y="2000221"/>
                  <a:pt x="518189" y="1949186"/>
                  <a:pt x="448721" y="2096231"/>
                </a:cubicBezTo>
                <a:cubicBezTo>
                  <a:pt x="415384" y="2132235"/>
                  <a:pt x="307055" y="2117644"/>
                  <a:pt x="32676" y="2096232"/>
                </a:cubicBezTo>
                <a:cubicBezTo>
                  <a:pt x="20337" y="1871547"/>
                  <a:pt x="251367" y="1304144"/>
                  <a:pt x="320708" y="1040115"/>
                </a:cubicBezTo>
                <a:cubicBezTo>
                  <a:pt x="0" y="817320"/>
                  <a:pt x="455065" y="588047"/>
                  <a:pt x="576064" y="46405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Vrije vorm 8"/>
          <p:cNvSpPr/>
          <p:nvPr/>
        </p:nvSpPr>
        <p:spPr>
          <a:xfrm flipH="1">
            <a:off x="6156176" y="2276872"/>
            <a:ext cx="1463148" cy="2452272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0 w 914401"/>
              <a:gd name="connsiteY0" fmla="*/ 457200 h 2088232"/>
              <a:gd name="connsiteX1" fmla="*/ 133911 w 914401"/>
              <a:gd name="connsiteY1" fmla="*/ 133911 h 2088232"/>
              <a:gd name="connsiteX2" fmla="*/ 457201 w 914401"/>
              <a:gd name="connsiteY2" fmla="*/ 1 h 2088232"/>
              <a:gd name="connsiteX3" fmla="*/ 780490 w 914401"/>
              <a:gd name="connsiteY3" fmla="*/ 133912 h 2088232"/>
              <a:gd name="connsiteX4" fmla="*/ 914400 w 914401"/>
              <a:gd name="connsiteY4" fmla="*/ 457202 h 2088232"/>
              <a:gd name="connsiteX5" fmla="*/ 780489 w 914401"/>
              <a:gd name="connsiteY5" fmla="*/ 780491 h 2088232"/>
              <a:gd name="connsiteX6" fmla="*/ 288032 w 914401"/>
              <a:gd name="connsiteY6" fmla="*/ 2088232 h 2088232"/>
              <a:gd name="connsiteX7" fmla="*/ 133911 w 914401"/>
              <a:gd name="connsiteY7" fmla="*/ 780491 h 2088232"/>
              <a:gd name="connsiteX8" fmla="*/ 1 w 914401"/>
              <a:gd name="connsiteY8" fmla="*/ 457202 h 2088232"/>
              <a:gd name="connsiteX9" fmla="*/ 0 w 914401"/>
              <a:gd name="connsiteY9" fmla="*/ 457200 h 2088232"/>
              <a:gd name="connsiteX0" fmla="*/ 0 w 914401"/>
              <a:gd name="connsiteY0" fmla="*/ 457200 h 2114642"/>
              <a:gd name="connsiteX1" fmla="*/ 133911 w 914401"/>
              <a:gd name="connsiteY1" fmla="*/ 133911 h 2114642"/>
              <a:gd name="connsiteX2" fmla="*/ 457201 w 914401"/>
              <a:gd name="connsiteY2" fmla="*/ 1 h 2114642"/>
              <a:gd name="connsiteX3" fmla="*/ 780490 w 914401"/>
              <a:gd name="connsiteY3" fmla="*/ 133912 h 2114642"/>
              <a:gd name="connsiteX4" fmla="*/ 914400 w 914401"/>
              <a:gd name="connsiteY4" fmla="*/ 457202 h 2114642"/>
              <a:gd name="connsiteX5" fmla="*/ 780489 w 914401"/>
              <a:gd name="connsiteY5" fmla="*/ 780491 h 2114642"/>
              <a:gd name="connsiteX6" fmla="*/ 288032 w 914401"/>
              <a:gd name="connsiteY6" fmla="*/ 2088232 h 2114642"/>
              <a:gd name="connsiteX7" fmla="*/ 133911 w 914401"/>
              <a:gd name="connsiteY7" fmla="*/ 780491 h 2114642"/>
              <a:gd name="connsiteX8" fmla="*/ 1 w 914401"/>
              <a:gd name="connsiteY8" fmla="*/ 457202 h 2114642"/>
              <a:gd name="connsiteX9" fmla="*/ 0 w 914401"/>
              <a:gd name="connsiteY9" fmla="*/ 457200 h 2114642"/>
              <a:gd name="connsiteX0" fmla="*/ 0 w 914401"/>
              <a:gd name="connsiteY0" fmla="*/ 457200 h 2230065"/>
              <a:gd name="connsiteX1" fmla="*/ 133911 w 914401"/>
              <a:gd name="connsiteY1" fmla="*/ 133911 h 2230065"/>
              <a:gd name="connsiteX2" fmla="*/ 457201 w 914401"/>
              <a:gd name="connsiteY2" fmla="*/ 1 h 2230065"/>
              <a:gd name="connsiteX3" fmla="*/ 780490 w 914401"/>
              <a:gd name="connsiteY3" fmla="*/ 133912 h 2230065"/>
              <a:gd name="connsiteX4" fmla="*/ 914400 w 914401"/>
              <a:gd name="connsiteY4" fmla="*/ 457202 h 2230065"/>
              <a:gd name="connsiteX5" fmla="*/ 780489 w 914401"/>
              <a:gd name="connsiteY5" fmla="*/ 780491 h 2230065"/>
              <a:gd name="connsiteX6" fmla="*/ 288032 w 914401"/>
              <a:gd name="connsiteY6" fmla="*/ 2088232 h 2230065"/>
              <a:gd name="connsiteX7" fmla="*/ 133911 w 914401"/>
              <a:gd name="connsiteY7" fmla="*/ 780491 h 2230065"/>
              <a:gd name="connsiteX8" fmla="*/ 1 w 914401"/>
              <a:gd name="connsiteY8" fmla="*/ 457202 h 2230065"/>
              <a:gd name="connsiteX9" fmla="*/ 0 w 914401"/>
              <a:gd name="connsiteY9" fmla="*/ 457200 h 2230065"/>
              <a:gd name="connsiteX0" fmla="*/ 0 w 1090188"/>
              <a:gd name="connsiteY0" fmla="*/ 457200 h 2171677"/>
              <a:gd name="connsiteX1" fmla="*/ 133911 w 1090188"/>
              <a:gd name="connsiteY1" fmla="*/ 133911 h 2171677"/>
              <a:gd name="connsiteX2" fmla="*/ 457201 w 1090188"/>
              <a:gd name="connsiteY2" fmla="*/ 1 h 2171677"/>
              <a:gd name="connsiteX3" fmla="*/ 780490 w 1090188"/>
              <a:gd name="connsiteY3" fmla="*/ 133912 h 2171677"/>
              <a:gd name="connsiteX4" fmla="*/ 914400 w 1090188"/>
              <a:gd name="connsiteY4" fmla="*/ 457202 h 2171677"/>
              <a:gd name="connsiteX5" fmla="*/ 780489 w 1090188"/>
              <a:gd name="connsiteY5" fmla="*/ 780491 h 2171677"/>
              <a:gd name="connsiteX6" fmla="*/ 1008112 w 1090188"/>
              <a:gd name="connsiteY6" fmla="*/ 1368152 h 2171677"/>
              <a:gd name="connsiteX7" fmla="*/ 288032 w 1090188"/>
              <a:gd name="connsiteY7" fmla="*/ 2088232 h 2171677"/>
              <a:gd name="connsiteX8" fmla="*/ 133911 w 1090188"/>
              <a:gd name="connsiteY8" fmla="*/ 780491 h 2171677"/>
              <a:gd name="connsiteX9" fmla="*/ 1 w 1090188"/>
              <a:gd name="connsiteY9" fmla="*/ 457202 h 2171677"/>
              <a:gd name="connsiteX10" fmla="*/ 0 w 1090188"/>
              <a:gd name="connsiteY10" fmla="*/ 457200 h 2171677"/>
              <a:gd name="connsiteX0" fmla="*/ 0 w 1090188"/>
              <a:gd name="connsiteY0" fmla="*/ 457200 h 2262038"/>
              <a:gd name="connsiteX1" fmla="*/ 133911 w 1090188"/>
              <a:gd name="connsiteY1" fmla="*/ 133911 h 2262038"/>
              <a:gd name="connsiteX2" fmla="*/ 457201 w 1090188"/>
              <a:gd name="connsiteY2" fmla="*/ 1 h 2262038"/>
              <a:gd name="connsiteX3" fmla="*/ 780490 w 1090188"/>
              <a:gd name="connsiteY3" fmla="*/ 133912 h 2262038"/>
              <a:gd name="connsiteX4" fmla="*/ 914400 w 1090188"/>
              <a:gd name="connsiteY4" fmla="*/ 457202 h 2262038"/>
              <a:gd name="connsiteX5" fmla="*/ 780489 w 1090188"/>
              <a:gd name="connsiteY5" fmla="*/ 780491 h 2262038"/>
              <a:gd name="connsiteX6" fmla="*/ 1008112 w 1090188"/>
              <a:gd name="connsiteY6" fmla="*/ 1368152 h 2262038"/>
              <a:gd name="connsiteX7" fmla="*/ 504055 w 1090188"/>
              <a:gd name="connsiteY7" fmla="*/ 1656184 h 2262038"/>
              <a:gd name="connsiteX8" fmla="*/ 288032 w 1090188"/>
              <a:gd name="connsiteY8" fmla="*/ 2088232 h 2262038"/>
              <a:gd name="connsiteX9" fmla="*/ 133911 w 1090188"/>
              <a:gd name="connsiteY9" fmla="*/ 780491 h 2262038"/>
              <a:gd name="connsiteX10" fmla="*/ 1 w 1090188"/>
              <a:gd name="connsiteY10" fmla="*/ 457202 h 2262038"/>
              <a:gd name="connsiteX11" fmla="*/ 0 w 1090188"/>
              <a:gd name="connsiteY11" fmla="*/ 457200 h 2262038"/>
              <a:gd name="connsiteX0" fmla="*/ 0 w 1090188"/>
              <a:gd name="connsiteY0" fmla="*/ 457200 h 2262038"/>
              <a:gd name="connsiteX1" fmla="*/ 133911 w 1090188"/>
              <a:gd name="connsiteY1" fmla="*/ 133911 h 2262038"/>
              <a:gd name="connsiteX2" fmla="*/ 457201 w 1090188"/>
              <a:gd name="connsiteY2" fmla="*/ 1 h 2262038"/>
              <a:gd name="connsiteX3" fmla="*/ 780490 w 1090188"/>
              <a:gd name="connsiteY3" fmla="*/ 133912 h 2262038"/>
              <a:gd name="connsiteX4" fmla="*/ 914400 w 1090188"/>
              <a:gd name="connsiteY4" fmla="*/ 457202 h 2262038"/>
              <a:gd name="connsiteX5" fmla="*/ 780489 w 1090188"/>
              <a:gd name="connsiteY5" fmla="*/ 780491 h 2262038"/>
              <a:gd name="connsiteX6" fmla="*/ 1008112 w 1090188"/>
              <a:gd name="connsiteY6" fmla="*/ 1368152 h 2262038"/>
              <a:gd name="connsiteX7" fmla="*/ 504055 w 1090188"/>
              <a:gd name="connsiteY7" fmla="*/ 1368151 h 2262038"/>
              <a:gd name="connsiteX8" fmla="*/ 288032 w 1090188"/>
              <a:gd name="connsiteY8" fmla="*/ 2088232 h 2262038"/>
              <a:gd name="connsiteX9" fmla="*/ 133911 w 1090188"/>
              <a:gd name="connsiteY9" fmla="*/ 780491 h 2262038"/>
              <a:gd name="connsiteX10" fmla="*/ 1 w 1090188"/>
              <a:gd name="connsiteY10" fmla="*/ 457202 h 2262038"/>
              <a:gd name="connsiteX11" fmla="*/ 0 w 1090188"/>
              <a:gd name="connsiteY11" fmla="*/ 457200 h 2262038"/>
              <a:gd name="connsiteX0" fmla="*/ 0 w 1090188"/>
              <a:gd name="connsiteY0" fmla="*/ 457200 h 2262038"/>
              <a:gd name="connsiteX1" fmla="*/ 133911 w 1090188"/>
              <a:gd name="connsiteY1" fmla="*/ 133911 h 2262038"/>
              <a:gd name="connsiteX2" fmla="*/ 457201 w 1090188"/>
              <a:gd name="connsiteY2" fmla="*/ 1 h 2262038"/>
              <a:gd name="connsiteX3" fmla="*/ 780490 w 1090188"/>
              <a:gd name="connsiteY3" fmla="*/ 133912 h 2262038"/>
              <a:gd name="connsiteX4" fmla="*/ 914400 w 1090188"/>
              <a:gd name="connsiteY4" fmla="*/ 457202 h 2262038"/>
              <a:gd name="connsiteX5" fmla="*/ 648071 w 1090188"/>
              <a:gd name="connsiteY5" fmla="*/ 864095 h 2262038"/>
              <a:gd name="connsiteX6" fmla="*/ 1008112 w 1090188"/>
              <a:gd name="connsiteY6" fmla="*/ 1368152 h 2262038"/>
              <a:gd name="connsiteX7" fmla="*/ 504055 w 1090188"/>
              <a:gd name="connsiteY7" fmla="*/ 1368151 h 2262038"/>
              <a:gd name="connsiteX8" fmla="*/ 288032 w 1090188"/>
              <a:gd name="connsiteY8" fmla="*/ 2088232 h 2262038"/>
              <a:gd name="connsiteX9" fmla="*/ 133911 w 1090188"/>
              <a:gd name="connsiteY9" fmla="*/ 780491 h 2262038"/>
              <a:gd name="connsiteX10" fmla="*/ 1 w 1090188"/>
              <a:gd name="connsiteY10" fmla="*/ 457202 h 2262038"/>
              <a:gd name="connsiteX11" fmla="*/ 0 w 1090188"/>
              <a:gd name="connsiteY11" fmla="*/ 457200 h 2262038"/>
              <a:gd name="connsiteX0" fmla="*/ 0 w 1090188"/>
              <a:gd name="connsiteY0" fmla="*/ 457200 h 2622078"/>
              <a:gd name="connsiteX1" fmla="*/ 133911 w 1090188"/>
              <a:gd name="connsiteY1" fmla="*/ 133911 h 2622078"/>
              <a:gd name="connsiteX2" fmla="*/ 457201 w 1090188"/>
              <a:gd name="connsiteY2" fmla="*/ 1 h 2622078"/>
              <a:gd name="connsiteX3" fmla="*/ 780490 w 1090188"/>
              <a:gd name="connsiteY3" fmla="*/ 133912 h 2622078"/>
              <a:gd name="connsiteX4" fmla="*/ 914400 w 1090188"/>
              <a:gd name="connsiteY4" fmla="*/ 457202 h 2622078"/>
              <a:gd name="connsiteX5" fmla="*/ 648071 w 1090188"/>
              <a:gd name="connsiteY5" fmla="*/ 864095 h 2622078"/>
              <a:gd name="connsiteX6" fmla="*/ 1008112 w 1090188"/>
              <a:gd name="connsiteY6" fmla="*/ 1368152 h 2622078"/>
              <a:gd name="connsiteX7" fmla="*/ 504055 w 1090188"/>
              <a:gd name="connsiteY7" fmla="*/ 1368151 h 2622078"/>
              <a:gd name="connsiteX8" fmla="*/ 576064 w 1090188"/>
              <a:gd name="connsiteY8" fmla="*/ 2448272 h 2622078"/>
              <a:gd name="connsiteX9" fmla="*/ 133911 w 1090188"/>
              <a:gd name="connsiteY9" fmla="*/ 780491 h 2622078"/>
              <a:gd name="connsiteX10" fmla="*/ 1 w 1090188"/>
              <a:gd name="connsiteY10" fmla="*/ 457202 h 2622078"/>
              <a:gd name="connsiteX11" fmla="*/ 0 w 1090188"/>
              <a:gd name="connsiteY11" fmla="*/ 457200 h 2622078"/>
              <a:gd name="connsiteX0" fmla="*/ 168018 w 1258206"/>
              <a:gd name="connsiteY0" fmla="*/ 457200 h 2622078"/>
              <a:gd name="connsiteX1" fmla="*/ 301929 w 1258206"/>
              <a:gd name="connsiteY1" fmla="*/ 133911 h 2622078"/>
              <a:gd name="connsiteX2" fmla="*/ 625219 w 1258206"/>
              <a:gd name="connsiteY2" fmla="*/ 1 h 2622078"/>
              <a:gd name="connsiteX3" fmla="*/ 948508 w 1258206"/>
              <a:gd name="connsiteY3" fmla="*/ 133912 h 2622078"/>
              <a:gd name="connsiteX4" fmla="*/ 1082418 w 1258206"/>
              <a:gd name="connsiteY4" fmla="*/ 457202 h 2622078"/>
              <a:gd name="connsiteX5" fmla="*/ 816089 w 1258206"/>
              <a:gd name="connsiteY5" fmla="*/ 864095 h 2622078"/>
              <a:gd name="connsiteX6" fmla="*/ 1176130 w 1258206"/>
              <a:gd name="connsiteY6" fmla="*/ 1368152 h 2622078"/>
              <a:gd name="connsiteX7" fmla="*/ 672073 w 1258206"/>
              <a:gd name="connsiteY7" fmla="*/ 1368151 h 2622078"/>
              <a:gd name="connsiteX8" fmla="*/ 744082 w 1258206"/>
              <a:gd name="connsiteY8" fmla="*/ 2448272 h 2622078"/>
              <a:gd name="connsiteX9" fmla="*/ 96010 w 1258206"/>
              <a:gd name="connsiteY9" fmla="*/ 2160240 h 2622078"/>
              <a:gd name="connsiteX10" fmla="*/ 168019 w 1258206"/>
              <a:gd name="connsiteY10" fmla="*/ 457202 h 2622078"/>
              <a:gd name="connsiteX11" fmla="*/ 168018 w 1258206"/>
              <a:gd name="connsiteY11" fmla="*/ 457200 h 2622078"/>
              <a:gd name="connsiteX0" fmla="*/ 168018 w 1258206"/>
              <a:gd name="connsiteY0" fmla="*/ 457200 h 2708109"/>
              <a:gd name="connsiteX1" fmla="*/ 301929 w 1258206"/>
              <a:gd name="connsiteY1" fmla="*/ 133911 h 2708109"/>
              <a:gd name="connsiteX2" fmla="*/ 625219 w 1258206"/>
              <a:gd name="connsiteY2" fmla="*/ 1 h 2708109"/>
              <a:gd name="connsiteX3" fmla="*/ 948508 w 1258206"/>
              <a:gd name="connsiteY3" fmla="*/ 133912 h 2708109"/>
              <a:gd name="connsiteX4" fmla="*/ 1082418 w 1258206"/>
              <a:gd name="connsiteY4" fmla="*/ 457202 h 2708109"/>
              <a:gd name="connsiteX5" fmla="*/ 816089 w 1258206"/>
              <a:gd name="connsiteY5" fmla="*/ 864095 h 2708109"/>
              <a:gd name="connsiteX6" fmla="*/ 1176130 w 1258206"/>
              <a:gd name="connsiteY6" fmla="*/ 1368152 h 2708109"/>
              <a:gd name="connsiteX7" fmla="*/ 672073 w 1258206"/>
              <a:gd name="connsiteY7" fmla="*/ 1368151 h 2708109"/>
              <a:gd name="connsiteX8" fmla="*/ 744082 w 1258206"/>
              <a:gd name="connsiteY8" fmla="*/ 2448272 h 2708109"/>
              <a:gd name="connsiteX9" fmla="*/ 96010 w 1258206"/>
              <a:gd name="connsiteY9" fmla="*/ 2376264 h 2708109"/>
              <a:gd name="connsiteX10" fmla="*/ 168019 w 1258206"/>
              <a:gd name="connsiteY10" fmla="*/ 457202 h 2708109"/>
              <a:gd name="connsiteX11" fmla="*/ 168018 w 1258206"/>
              <a:gd name="connsiteY11" fmla="*/ 457200 h 2708109"/>
              <a:gd name="connsiteX0" fmla="*/ 240026 w 1330214"/>
              <a:gd name="connsiteY0" fmla="*/ 457200 h 2780117"/>
              <a:gd name="connsiteX1" fmla="*/ 373937 w 1330214"/>
              <a:gd name="connsiteY1" fmla="*/ 133911 h 2780117"/>
              <a:gd name="connsiteX2" fmla="*/ 697227 w 1330214"/>
              <a:gd name="connsiteY2" fmla="*/ 1 h 2780117"/>
              <a:gd name="connsiteX3" fmla="*/ 1020516 w 1330214"/>
              <a:gd name="connsiteY3" fmla="*/ 133912 h 2780117"/>
              <a:gd name="connsiteX4" fmla="*/ 1154426 w 1330214"/>
              <a:gd name="connsiteY4" fmla="*/ 457202 h 2780117"/>
              <a:gd name="connsiteX5" fmla="*/ 888097 w 1330214"/>
              <a:gd name="connsiteY5" fmla="*/ 864095 h 2780117"/>
              <a:gd name="connsiteX6" fmla="*/ 1248138 w 1330214"/>
              <a:gd name="connsiteY6" fmla="*/ 1368152 h 2780117"/>
              <a:gd name="connsiteX7" fmla="*/ 744081 w 1330214"/>
              <a:gd name="connsiteY7" fmla="*/ 1368151 h 2780117"/>
              <a:gd name="connsiteX8" fmla="*/ 816090 w 1330214"/>
              <a:gd name="connsiteY8" fmla="*/ 2448272 h 2780117"/>
              <a:gd name="connsiteX9" fmla="*/ 96010 w 1330214"/>
              <a:gd name="connsiteY9" fmla="*/ 2448272 h 2780117"/>
              <a:gd name="connsiteX10" fmla="*/ 240027 w 1330214"/>
              <a:gd name="connsiteY10" fmla="*/ 457202 h 2780117"/>
              <a:gd name="connsiteX11" fmla="*/ 240026 w 1330214"/>
              <a:gd name="connsiteY11" fmla="*/ 457200 h 2780117"/>
              <a:gd name="connsiteX0" fmla="*/ 312034 w 1402222"/>
              <a:gd name="connsiteY0" fmla="*/ 457200 h 2780117"/>
              <a:gd name="connsiteX1" fmla="*/ 445945 w 1402222"/>
              <a:gd name="connsiteY1" fmla="*/ 133911 h 2780117"/>
              <a:gd name="connsiteX2" fmla="*/ 769235 w 1402222"/>
              <a:gd name="connsiteY2" fmla="*/ 1 h 2780117"/>
              <a:gd name="connsiteX3" fmla="*/ 1092524 w 1402222"/>
              <a:gd name="connsiteY3" fmla="*/ 133912 h 2780117"/>
              <a:gd name="connsiteX4" fmla="*/ 1226434 w 1402222"/>
              <a:gd name="connsiteY4" fmla="*/ 457202 h 2780117"/>
              <a:gd name="connsiteX5" fmla="*/ 960105 w 1402222"/>
              <a:gd name="connsiteY5" fmla="*/ 864095 h 2780117"/>
              <a:gd name="connsiteX6" fmla="*/ 1320146 w 1402222"/>
              <a:gd name="connsiteY6" fmla="*/ 1368152 h 2780117"/>
              <a:gd name="connsiteX7" fmla="*/ 816089 w 1402222"/>
              <a:gd name="connsiteY7" fmla="*/ 1368151 h 2780117"/>
              <a:gd name="connsiteX8" fmla="*/ 888098 w 1402222"/>
              <a:gd name="connsiteY8" fmla="*/ 2448272 h 2780117"/>
              <a:gd name="connsiteX9" fmla="*/ 96010 w 1402222"/>
              <a:gd name="connsiteY9" fmla="*/ 2448272 h 2780117"/>
              <a:gd name="connsiteX10" fmla="*/ 312035 w 1402222"/>
              <a:gd name="connsiteY10" fmla="*/ 457202 h 2780117"/>
              <a:gd name="connsiteX11" fmla="*/ 312034 w 1402222"/>
              <a:gd name="connsiteY11" fmla="*/ 457200 h 2780117"/>
              <a:gd name="connsiteX0" fmla="*/ 456050 w 1546238"/>
              <a:gd name="connsiteY0" fmla="*/ 457200 h 2852125"/>
              <a:gd name="connsiteX1" fmla="*/ 589961 w 1546238"/>
              <a:gd name="connsiteY1" fmla="*/ 133911 h 2852125"/>
              <a:gd name="connsiteX2" fmla="*/ 913251 w 1546238"/>
              <a:gd name="connsiteY2" fmla="*/ 1 h 2852125"/>
              <a:gd name="connsiteX3" fmla="*/ 1236540 w 1546238"/>
              <a:gd name="connsiteY3" fmla="*/ 133912 h 2852125"/>
              <a:gd name="connsiteX4" fmla="*/ 1370450 w 1546238"/>
              <a:gd name="connsiteY4" fmla="*/ 457202 h 2852125"/>
              <a:gd name="connsiteX5" fmla="*/ 1104121 w 1546238"/>
              <a:gd name="connsiteY5" fmla="*/ 864095 h 2852125"/>
              <a:gd name="connsiteX6" fmla="*/ 1464162 w 1546238"/>
              <a:gd name="connsiteY6" fmla="*/ 1368152 h 2852125"/>
              <a:gd name="connsiteX7" fmla="*/ 960105 w 1546238"/>
              <a:gd name="connsiteY7" fmla="*/ 1368151 h 2852125"/>
              <a:gd name="connsiteX8" fmla="*/ 1032114 w 1546238"/>
              <a:gd name="connsiteY8" fmla="*/ 2448272 h 2852125"/>
              <a:gd name="connsiteX9" fmla="*/ 96010 w 1546238"/>
              <a:gd name="connsiteY9" fmla="*/ 2520280 h 2852125"/>
              <a:gd name="connsiteX10" fmla="*/ 456051 w 1546238"/>
              <a:gd name="connsiteY10" fmla="*/ 457202 h 2852125"/>
              <a:gd name="connsiteX11" fmla="*/ 456050 w 1546238"/>
              <a:gd name="connsiteY11" fmla="*/ 457200 h 2852125"/>
              <a:gd name="connsiteX0" fmla="*/ 480053 w 1570241"/>
              <a:gd name="connsiteY0" fmla="*/ 457200 h 2852125"/>
              <a:gd name="connsiteX1" fmla="*/ 613964 w 1570241"/>
              <a:gd name="connsiteY1" fmla="*/ 133911 h 2852125"/>
              <a:gd name="connsiteX2" fmla="*/ 937254 w 1570241"/>
              <a:gd name="connsiteY2" fmla="*/ 1 h 2852125"/>
              <a:gd name="connsiteX3" fmla="*/ 1260543 w 1570241"/>
              <a:gd name="connsiteY3" fmla="*/ 133912 h 2852125"/>
              <a:gd name="connsiteX4" fmla="*/ 1394453 w 1570241"/>
              <a:gd name="connsiteY4" fmla="*/ 457202 h 2852125"/>
              <a:gd name="connsiteX5" fmla="*/ 1128124 w 1570241"/>
              <a:gd name="connsiteY5" fmla="*/ 864095 h 2852125"/>
              <a:gd name="connsiteX6" fmla="*/ 1488165 w 1570241"/>
              <a:gd name="connsiteY6" fmla="*/ 1368152 h 2852125"/>
              <a:gd name="connsiteX7" fmla="*/ 984108 w 1570241"/>
              <a:gd name="connsiteY7" fmla="*/ 1368151 h 2852125"/>
              <a:gd name="connsiteX8" fmla="*/ 1200133 w 1570241"/>
              <a:gd name="connsiteY8" fmla="*/ 2448272 h 2852125"/>
              <a:gd name="connsiteX9" fmla="*/ 120013 w 1570241"/>
              <a:gd name="connsiteY9" fmla="*/ 2520280 h 2852125"/>
              <a:gd name="connsiteX10" fmla="*/ 480054 w 1570241"/>
              <a:gd name="connsiteY10" fmla="*/ 457202 h 2852125"/>
              <a:gd name="connsiteX11" fmla="*/ 480053 w 1570241"/>
              <a:gd name="connsiteY11" fmla="*/ 457200 h 2852125"/>
              <a:gd name="connsiteX0" fmla="*/ 376042 w 1466230"/>
              <a:gd name="connsiteY0" fmla="*/ 457200 h 2780117"/>
              <a:gd name="connsiteX1" fmla="*/ 509953 w 1466230"/>
              <a:gd name="connsiteY1" fmla="*/ 133911 h 2780117"/>
              <a:gd name="connsiteX2" fmla="*/ 833243 w 1466230"/>
              <a:gd name="connsiteY2" fmla="*/ 1 h 2780117"/>
              <a:gd name="connsiteX3" fmla="*/ 1156532 w 1466230"/>
              <a:gd name="connsiteY3" fmla="*/ 133912 h 2780117"/>
              <a:gd name="connsiteX4" fmla="*/ 1290442 w 1466230"/>
              <a:gd name="connsiteY4" fmla="*/ 457202 h 2780117"/>
              <a:gd name="connsiteX5" fmla="*/ 1024113 w 1466230"/>
              <a:gd name="connsiteY5" fmla="*/ 864095 h 2780117"/>
              <a:gd name="connsiteX6" fmla="*/ 1384154 w 1466230"/>
              <a:gd name="connsiteY6" fmla="*/ 1368152 h 2780117"/>
              <a:gd name="connsiteX7" fmla="*/ 880097 w 1466230"/>
              <a:gd name="connsiteY7" fmla="*/ 1368151 h 2780117"/>
              <a:gd name="connsiteX8" fmla="*/ 1096122 w 1466230"/>
              <a:gd name="connsiteY8" fmla="*/ 2448272 h 2780117"/>
              <a:gd name="connsiteX9" fmla="*/ 472053 w 1466230"/>
              <a:gd name="connsiteY9" fmla="*/ 2016224 h 2780117"/>
              <a:gd name="connsiteX10" fmla="*/ 16002 w 1466230"/>
              <a:gd name="connsiteY10" fmla="*/ 2520280 h 2780117"/>
              <a:gd name="connsiteX11" fmla="*/ 376043 w 1466230"/>
              <a:gd name="connsiteY11" fmla="*/ 457202 h 2780117"/>
              <a:gd name="connsiteX12" fmla="*/ 376042 w 1466230"/>
              <a:gd name="connsiteY12" fmla="*/ 457200 h 2780117"/>
              <a:gd name="connsiteX0" fmla="*/ 216024 w 1466230"/>
              <a:gd name="connsiteY0" fmla="*/ 216024 h 2780117"/>
              <a:gd name="connsiteX1" fmla="*/ 509953 w 1466230"/>
              <a:gd name="connsiteY1" fmla="*/ 133911 h 2780117"/>
              <a:gd name="connsiteX2" fmla="*/ 833243 w 1466230"/>
              <a:gd name="connsiteY2" fmla="*/ 1 h 2780117"/>
              <a:gd name="connsiteX3" fmla="*/ 1156532 w 1466230"/>
              <a:gd name="connsiteY3" fmla="*/ 133912 h 2780117"/>
              <a:gd name="connsiteX4" fmla="*/ 1290442 w 1466230"/>
              <a:gd name="connsiteY4" fmla="*/ 457202 h 2780117"/>
              <a:gd name="connsiteX5" fmla="*/ 1024113 w 1466230"/>
              <a:gd name="connsiteY5" fmla="*/ 864095 h 2780117"/>
              <a:gd name="connsiteX6" fmla="*/ 1384154 w 1466230"/>
              <a:gd name="connsiteY6" fmla="*/ 1368152 h 2780117"/>
              <a:gd name="connsiteX7" fmla="*/ 880097 w 1466230"/>
              <a:gd name="connsiteY7" fmla="*/ 1368151 h 2780117"/>
              <a:gd name="connsiteX8" fmla="*/ 1096122 w 1466230"/>
              <a:gd name="connsiteY8" fmla="*/ 2448272 h 2780117"/>
              <a:gd name="connsiteX9" fmla="*/ 472053 w 1466230"/>
              <a:gd name="connsiteY9" fmla="*/ 2016224 h 2780117"/>
              <a:gd name="connsiteX10" fmla="*/ 16002 w 1466230"/>
              <a:gd name="connsiteY10" fmla="*/ 2520280 h 2780117"/>
              <a:gd name="connsiteX11" fmla="*/ 376043 w 1466230"/>
              <a:gd name="connsiteY11" fmla="*/ 457202 h 2780117"/>
              <a:gd name="connsiteX12" fmla="*/ 216024 w 1466230"/>
              <a:gd name="connsiteY12" fmla="*/ 216024 h 2780117"/>
              <a:gd name="connsiteX0" fmla="*/ 376043 w 1466230"/>
              <a:gd name="connsiteY0" fmla="*/ 457202 h 2780117"/>
              <a:gd name="connsiteX1" fmla="*/ 216024 w 1466230"/>
              <a:gd name="connsiteY1" fmla="*/ 216024 h 2780117"/>
              <a:gd name="connsiteX2" fmla="*/ 509953 w 1466230"/>
              <a:gd name="connsiteY2" fmla="*/ 133911 h 2780117"/>
              <a:gd name="connsiteX3" fmla="*/ 833243 w 1466230"/>
              <a:gd name="connsiteY3" fmla="*/ 1 h 2780117"/>
              <a:gd name="connsiteX4" fmla="*/ 1156532 w 1466230"/>
              <a:gd name="connsiteY4" fmla="*/ 133912 h 2780117"/>
              <a:gd name="connsiteX5" fmla="*/ 1290442 w 1466230"/>
              <a:gd name="connsiteY5" fmla="*/ 457202 h 2780117"/>
              <a:gd name="connsiteX6" fmla="*/ 1024113 w 1466230"/>
              <a:gd name="connsiteY6" fmla="*/ 864095 h 2780117"/>
              <a:gd name="connsiteX7" fmla="*/ 1384154 w 1466230"/>
              <a:gd name="connsiteY7" fmla="*/ 1368152 h 2780117"/>
              <a:gd name="connsiteX8" fmla="*/ 880097 w 1466230"/>
              <a:gd name="connsiteY8" fmla="*/ 1368151 h 2780117"/>
              <a:gd name="connsiteX9" fmla="*/ 1096122 w 1466230"/>
              <a:gd name="connsiteY9" fmla="*/ 2448272 h 2780117"/>
              <a:gd name="connsiteX10" fmla="*/ 472053 w 1466230"/>
              <a:gd name="connsiteY10" fmla="*/ 2016224 h 2780117"/>
              <a:gd name="connsiteX11" fmla="*/ 16002 w 1466230"/>
              <a:gd name="connsiteY11" fmla="*/ 2520280 h 2780117"/>
              <a:gd name="connsiteX12" fmla="*/ 467483 w 1466230"/>
              <a:gd name="connsiteY12" fmla="*/ 548642 h 2780117"/>
              <a:gd name="connsiteX0" fmla="*/ 376043 w 1466230"/>
              <a:gd name="connsiteY0" fmla="*/ 457202 h 2780117"/>
              <a:gd name="connsiteX1" fmla="*/ 216024 w 1466230"/>
              <a:gd name="connsiteY1" fmla="*/ 216024 h 2780117"/>
              <a:gd name="connsiteX2" fmla="*/ 509953 w 1466230"/>
              <a:gd name="connsiteY2" fmla="*/ 133911 h 2780117"/>
              <a:gd name="connsiteX3" fmla="*/ 833243 w 1466230"/>
              <a:gd name="connsiteY3" fmla="*/ 1 h 2780117"/>
              <a:gd name="connsiteX4" fmla="*/ 1156532 w 1466230"/>
              <a:gd name="connsiteY4" fmla="*/ 133912 h 2780117"/>
              <a:gd name="connsiteX5" fmla="*/ 1290442 w 1466230"/>
              <a:gd name="connsiteY5" fmla="*/ 457202 h 2780117"/>
              <a:gd name="connsiteX6" fmla="*/ 1024113 w 1466230"/>
              <a:gd name="connsiteY6" fmla="*/ 864095 h 2780117"/>
              <a:gd name="connsiteX7" fmla="*/ 1384154 w 1466230"/>
              <a:gd name="connsiteY7" fmla="*/ 1368152 h 2780117"/>
              <a:gd name="connsiteX8" fmla="*/ 880097 w 1466230"/>
              <a:gd name="connsiteY8" fmla="*/ 1368151 h 2780117"/>
              <a:gd name="connsiteX9" fmla="*/ 1096122 w 1466230"/>
              <a:gd name="connsiteY9" fmla="*/ 2448272 h 2780117"/>
              <a:gd name="connsiteX10" fmla="*/ 472053 w 1466230"/>
              <a:gd name="connsiteY10" fmla="*/ 2016224 h 2780117"/>
              <a:gd name="connsiteX11" fmla="*/ 16002 w 1466230"/>
              <a:gd name="connsiteY11" fmla="*/ 2520280 h 2780117"/>
              <a:gd name="connsiteX12" fmla="*/ 467483 w 1466230"/>
              <a:gd name="connsiteY12" fmla="*/ 548642 h 2780117"/>
              <a:gd name="connsiteX13" fmla="*/ 376043 w 1466230"/>
              <a:gd name="connsiteY13" fmla="*/ 457202 h 2780117"/>
              <a:gd name="connsiteX0" fmla="*/ 376043 w 1466230"/>
              <a:gd name="connsiteY0" fmla="*/ 457202 h 2780117"/>
              <a:gd name="connsiteX1" fmla="*/ 216024 w 1466230"/>
              <a:gd name="connsiteY1" fmla="*/ 216024 h 2780117"/>
              <a:gd name="connsiteX2" fmla="*/ 509953 w 1466230"/>
              <a:gd name="connsiteY2" fmla="*/ 133911 h 2780117"/>
              <a:gd name="connsiteX3" fmla="*/ 833243 w 1466230"/>
              <a:gd name="connsiteY3" fmla="*/ 1 h 2780117"/>
              <a:gd name="connsiteX4" fmla="*/ 1156532 w 1466230"/>
              <a:gd name="connsiteY4" fmla="*/ 133912 h 2780117"/>
              <a:gd name="connsiteX5" fmla="*/ 1290442 w 1466230"/>
              <a:gd name="connsiteY5" fmla="*/ 457202 h 2780117"/>
              <a:gd name="connsiteX6" fmla="*/ 1024113 w 1466230"/>
              <a:gd name="connsiteY6" fmla="*/ 864095 h 2780117"/>
              <a:gd name="connsiteX7" fmla="*/ 1384154 w 1466230"/>
              <a:gd name="connsiteY7" fmla="*/ 1368152 h 2780117"/>
              <a:gd name="connsiteX8" fmla="*/ 880097 w 1466230"/>
              <a:gd name="connsiteY8" fmla="*/ 1368151 h 2780117"/>
              <a:gd name="connsiteX9" fmla="*/ 1096122 w 1466230"/>
              <a:gd name="connsiteY9" fmla="*/ 2448272 h 2780117"/>
              <a:gd name="connsiteX10" fmla="*/ 472053 w 1466230"/>
              <a:gd name="connsiteY10" fmla="*/ 2016224 h 2780117"/>
              <a:gd name="connsiteX11" fmla="*/ 16002 w 1466230"/>
              <a:gd name="connsiteY11" fmla="*/ 2520280 h 2780117"/>
              <a:gd name="connsiteX12" fmla="*/ 376043 w 1466230"/>
              <a:gd name="connsiteY12" fmla="*/ 457202 h 2780117"/>
              <a:gd name="connsiteX0" fmla="*/ 376043 w 1466230"/>
              <a:gd name="connsiteY0" fmla="*/ 457202 h 2780117"/>
              <a:gd name="connsiteX1" fmla="*/ 509953 w 1466230"/>
              <a:gd name="connsiteY1" fmla="*/ 133911 h 2780117"/>
              <a:gd name="connsiteX2" fmla="*/ 833243 w 1466230"/>
              <a:gd name="connsiteY2" fmla="*/ 1 h 2780117"/>
              <a:gd name="connsiteX3" fmla="*/ 1156532 w 1466230"/>
              <a:gd name="connsiteY3" fmla="*/ 133912 h 2780117"/>
              <a:gd name="connsiteX4" fmla="*/ 1290442 w 1466230"/>
              <a:gd name="connsiteY4" fmla="*/ 457202 h 2780117"/>
              <a:gd name="connsiteX5" fmla="*/ 1024113 w 1466230"/>
              <a:gd name="connsiteY5" fmla="*/ 864095 h 2780117"/>
              <a:gd name="connsiteX6" fmla="*/ 1384154 w 1466230"/>
              <a:gd name="connsiteY6" fmla="*/ 1368152 h 2780117"/>
              <a:gd name="connsiteX7" fmla="*/ 880097 w 1466230"/>
              <a:gd name="connsiteY7" fmla="*/ 1368151 h 2780117"/>
              <a:gd name="connsiteX8" fmla="*/ 1096122 w 1466230"/>
              <a:gd name="connsiteY8" fmla="*/ 2448272 h 2780117"/>
              <a:gd name="connsiteX9" fmla="*/ 472053 w 1466230"/>
              <a:gd name="connsiteY9" fmla="*/ 2016224 h 2780117"/>
              <a:gd name="connsiteX10" fmla="*/ 16002 w 1466230"/>
              <a:gd name="connsiteY10" fmla="*/ 2520280 h 2780117"/>
              <a:gd name="connsiteX11" fmla="*/ 376043 w 1466230"/>
              <a:gd name="connsiteY11" fmla="*/ 457202 h 2780117"/>
              <a:gd name="connsiteX0" fmla="*/ 422713 w 1456895"/>
              <a:gd name="connsiteY0" fmla="*/ 958210 h 2722406"/>
              <a:gd name="connsiteX1" fmla="*/ 500618 w 1456895"/>
              <a:gd name="connsiteY1" fmla="*/ 156017 h 2722406"/>
              <a:gd name="connsiteX2" fmla="*/ 823908 w 1456895"/>
              <a:gd name="connsiteY2" fmla="*/ 22107 h 2722406"/>
              <a:gd name="connsiteX3" fmla="*/ 1147197 w 1456895"/>
              <a:gd name="connsiteY3" fmla="*/ 156018 h 2722406"/>
              <a:gd name="connsiteX4" fmla="*/ 1281107 w 1456895"/>
              <a:gd name="connsiteY4" fmla="*/ 479308 h 2722406"/>
              <a:gd name="connsiteX5" fmla="*/ 1014778 w 1456895"/>
              <a:gd name="connsiteY5" fmla="*/ 886201 h 2722406"/>
              <a:gd name="connsiteX6" fmla="*/ 1374819 w 1456895"/>
              <a:gd name="connsiteY6" fmla="*/ 1390258 h 2722406"/>
              <a:gd name="connsiteX7" fmla="*/ 870762 w 1456895"/>
              <a:gd name="connsiteY7" fmla="*/ 1390257 h 2722406"/>
              <a:gd name="connsiteX8" fmla="*/ 1086787 w 1456895"/>
              <a:gd name="connsiteY8" fmla="*/ 2470378 h 2722406"/>
              <a:gd name="connsiteX9" fmla="*/ 462718 w 1456895"/>
              <a:gd name="connsiteY9" fmla="*/ 2038330 h 2722406"/>
              <a:gd name="connsiteX10" fmla="*/ 6667 w 1456895"/>
              <a:gd name="connsiteY10" fmla="*/ 2542386 h 2722406"/>
              <a:gd name="connsiteX11" fmla="*/ 422713 w 1456895"/>
              <a:gd name="connsiteY11" fmla="*/ 958210 h 2722406"/>
              <a:gd name="connsiteX0" fmla="*/ 422713 w 1456895"/>
              <a:gd name="connsiteY0" fmla="*/ 958210 h 2722406"/>
              <a:gd name="connsiteX1" fmla="*/ 500618 w 1456895"/>
              <a:gd name="connsiteY1" fmla="*/ 156017 h 2722406"/>
              <a:gd name="connsiteX2" fmla="*/ 823908 w 1456895"/>
              <a:gd name="connsiteY2" fmla="*/ 22107 h 2722406"/>
              <a:gd name="connsiteX3" fmla="*/ 1147197 w 1456895"/>
              <a:gd name="connsiteY3" fmla="*/ 156018 h 2722406"/>
              <a:gd name="connsiteX4" fmla="*/ 1281107 w 1456895"/>
              <a:gd name="connsiteY4" fmla="*/ 479308 h 2722406"/>
              <a:gd name="connsiteX5" fmla="*/ 1014778 w 1456895"/>
              <a:gd name="connsiteY5" fmla="*/ 886201 h 2722406"/>
              <a:gd name="connsiteX6" fmla="*/ 1374819 w 1456895"/>
              <a:gd name="connsiteY6" fmla="*/ 1390258 h 2722406"/>
              <a:gd name="connsiteX7" fmla="*/ 870762 w 1456895"/>
              <a:gd name="connsiteY7" fmla="*/ 1390257 h 2722406"/>
              <a:gd name="connsiteX8" fmla="*/ 1086787 w 1456895"/>
              <a:gd name="connsiteY8" fmla="*/ 2470378 h 2722406"/>
              <a:gd name="connsiteX9" fmla="*/ 462718 w 1456895"/>
              <a:gd name="connsiteY9" fmla="*/ 2038330 h 2722406"/>
              <a:gd name="connsiteX10" fmla="*/ 6667 w 1456895"/>
              <a:gd name="connsiteY10" fmla="*/ 2542386 h 2722406"/>
              <a:gd name="connsiteX11" fmla="*/ 422713 w 1456895"/>
              <a:gd name="connsiteY11" fmla="*/ 958210 h 2722406"/>
              <a:gd name="connsiteX0" fmla="*/ 422713 w 1456895"/>
              <a:gd name="connsiteY0" fmla="*/ 949788 h 2713984"/>
              <a:gd name="connsiteX1" fmla="*/ 494721 w 1456895"/>
              <a:gd name="connsiteY1" fmla="*/ 229708 h 2713984"/>
              <a:gd name="connsiteX2" fmla="*/ 823908 w 1456895"/>
              <a:gd name="connsiteY2" fmla="*/ 13685 h 2713984"/>
              <a:gd name="connsiteX3" fmla="*/ 1147197 w 1456895"/>
              <a:gd name="connsiteY3" fmla="*/ 147596 h 2713984"/>
              <a:gd name="connsiteX4" fmla="*/ 1281107 w 1456895"/>
              <a:gd name="connsiteY4" fmla="*/ 470886 h 2713984"/>
              <a:gd name="connsiteX5" fmla="*/ 1014778 w 1456895"/>
              <a:gd name="connsiteY5" fmla="*/ 877779 h 2713984"/>
              <a:gd name="connsiteX6" fmla="*/ 1374819 w 1456895"/>
              <a:gd name="connsiteY6" fmla="*/ 1381836 h 2713984"/>
              <a:gd name="connsiteX7" fmla="*/ 870762 w 1456895"/>
              <a:gd name="connsiteY7" fmla="*/ 1381835 h 2713984"/>
              <a:gd name="connsiteX8" fmla="*/ 1086787 w 1456895"/>
              <a:gd name="connsiteY8" fmla="*/ 2461956 h 2713984"/>
              <a:gd name="connsiteX9" fmla="*/ 462718 w 1456895"/>
              <a:gd name="connsiteY9" fmla="*/ 2029908 h 2713984"/>
              <a:gd name="connsiteX10" fmla="*/ 6667 w 1456895"/>
              <a:gd name="connsiteY10" fmla="*/ 2533964 h 2713984"/>
              <a:gd name="connsiteX11" fmla="*/ 422713 w 1456895"/>
              <a:gd name="connsiteY11" fmla="*/ 949788 h 2713984"/>
              <a:gd name="connsiteX0" fmla="*/ 422713 w 1456895"/>
              <a:gd name="connsiteY0" fmla="*/ 854390 h 2618586"/>
              <a:gd name="connsiteX1" fmla="*/ 494721 w 1456895"/>
              <a:gd name="connsiteY1" fmla="*/ 134310 h 2618586"/>
              <a:gd name="connsiteX2" fmla="*/ 782753 w 1456895"/>
              <a:gd name="connsiteY2" fmla="*/ 62302 h 2618586"/>
              <a:gd name="connsiteX3" fmla="*/ 1147197 w 1456895"/>
              <a:gd name="connsiteY3" fmla="*/ 52198 h 2618586"/>
              <a:gd name="connsiteX4" fmla="*/ 1281107 w 1456895"/>
              <a:gd name="connsiteY4" fmla="*/ 375488 h 2618586"/>
              <a:gd name="connsiteX5" fmla="*/ 1014778 w 1456895"/>
              <a:gd name="connsiteY5" fmla="*/ 782381 h 2618586"/>
              <a:gd name="connsiteX6" fmla="*/ 1374819 w 1456895"/>
              <a:gd name="connsiteY6" fmla="*/ 1286438 h 2618586"/>
              <a:gd name="connsiteX7" fmla="*/ 870762 w 1456895"/>
              <a:gd name="connsiteY7" fmla="*/ 1286437 h 2618586"/>
              <a:gd name="connsiteX8" fmla="*/ 1086787 w 1456895"/>
              <a:gd name="connsiteY8" fmla="*/ 2366558 h 2618586"/>
              <a:gd name="connsiteX9" fmla="*/ 462718 w 1456895"/>
              <a:gd name="connsiteY9" fmla="*/ 1934510 h 2618586"/>
              <a:gd name="connsiteX10" fmla="*/ 6667 w 1456895"/>
              <a:gd name="connsiteY10" fmla="*/ 2438566 h 2618586"/>
              <a:gd name="connsiteX11" fmla="*/ 422713 w 1456895"/>
              <a:gd name="connsiteY11" fmla="*/ 854390 h 2618586"/>
              <a:gd name="connsiteX0" fmla="*/ 422713 w 1456895"/>
              <a:gd name="connsiteY0" fmla="*/ 854390 h 2618586"/>
              <a:gd name="connsiteX1" fmla="*/ 638737 w 1456895"/>
              <a:gd name="connsiteY1" fmla="*/ 206318 h 2618586"/>
              <a:gd name="connsiteX2" fmla="*/ 782753 w 1456895"/>
              <a:gd name="connsiteY2" fmla="*/ 62302 h 2618586"/>
              <a:gd name="connsiteX3" fmla="*/ 1147197 w 1456895"/>
              <a:gd name="connsiteY3" fmla="*/ 52198 h 2618586"/>
              <a:gd name="connsiteX4" fmla="*/ 1281107 w 1456895"/>
              <a:gd name="connsiteY4" fmla="*/ 375488 h 2618586"/>
              <a:gd name="connsiteX5" fmla="*/ 1014778 w 1456895"/>
              <a:gd name="connsiteY5" fmla="*/ 782381 h 2618586"/>
              <a:gd name="connsiteX6" fmla="*/ 1374819 w 1456895"/>
              <a:gd name="connsiteY6" fmla="*/ 1286438 h 2618586"/>
              <a:gd name="connsiteX7" fmla="*/ 870762 w 1456895"/>
              <a:gd name="connsiteY7" fmla="*/ 1286437 h 2618586"/>
              <a:gd name="connsiteX8" fmla="*/ 1086787 w 1456895"/>
              <a:gd name="connsiteY8" fmla="*/ 2366558 h 2618586"/>
              <a:gd name="connsiteX9" fmla="*/ 462718 w 1456895"/>
              <a:gd name="connsiteY9" fmla="*/ 1934510 h 2618586"/>
              <a:gd name="connsiteX10" fmla="*/ 6667 w 1456895"/>
              <a:gd name="connsiteY10" fmla="*/ 2438566 h 2618586"/>
              <a:gd name="connsiteX11" fmla="*/ 422713 w 1456895"/>
              <a:gd name="connsiteY11" fmla="*/ 854390 h 2618586"/>
              <a:gd name="connsiteX0" fmla="*/ 422713 w 1456895"/>
              <a:gd name="connsiteY0" fmla="*/ 804089 h 2568285"/>
              <a:gd name="connsiteX1" fmla="*/ 638737 w 1456895"/>
              <a:gd name="connsiteY1" fmla="*/ 156017 h 2568285"/>
              <a:gd name="connsiteX2" fmla="*/ 782753 w 1456895"/>
              <a:gd name="connsiteY2" fmla="*/ 12001 h 2568285"/>
              <a:gd name="connsiteX3" fmla="*/ 1070785 w 1456895"/>
              <a:gd name="connsiteY3" fmla="*/ 228025 h 2568285"/>
              <a:gd name="connsiteX4" fmla="*/ 1281107 w 1456895"/>
              <a:gd name="connsiteY4" fmla="*/ 325187 h 2568285"/>
              <a:gd name="connsiteX5" fmla="*/ 1014778 w 1456895"/>
              <a:gd name="connsiteY5" fmla="*/ 732080 h 2568285"/>
              <a:gd name="connsiteX6" fmla="*/ 1374819 w 1456895"/>
              <a:gd name="connsiteY6" fmla="*/ 1236137 h 2568285"/>
              <a:gd name="connsiteX7" fmla="*/ 870762 w 1456895"/>
              <a:gd name="connsiteY7" fmla="*/ 1236136 h 2568285"/>
              <a:gd name="connsiteX8" fmla="*/ 1086787 w 1456895"/>
              <a:gd name="connsiteY8" fmla="*/ 2316257 h 2568285"/>
              <a:gd name="connsiteX9" fmla="*/ 462718 w 1456895"/>
              <a:gd name="connsiteY9" fmla="*/ 1884209 h 2568285"/>
              <a:gd name="connsiteX10" fmla="*/ 6667 w 1456895"/>
              <a:gd name="connsiteY10" fmla="*/ 2388265 h 2568285"/>
              <a:gd name="connsiteX11" fmla="*/ 422713 w 1456895"/>
              <a:gd name="connsiteY11" fmla="*/ 804089 h 2568285"/>
              <a:gd name="connsiteX0" fmla="*/ 422713 w 1456895"/>
              <a:gd name="connsiteY0" fmla="*/ 804089 h 2568285"/>
              <a:gd name="connsiteX1" fmla="*/ 638737 w 1456895"/>
              <a:gd name="connsiteY1" fmla="*/ 156017 h 2568285"/>
              <a:gd name="connsiteX2" fmla="*/ 782753 w 1456895"/>
              <a:gd name="connsiteY2" fmla="*/ 12001 h 2568285"/>
              <a:gd name="connsiteX3" fmla="*/ 1070785 w 1456895"/>
              <a:gd name="connsiteY3" fmla="*/ 228025 h 2568285"/>
              <a:gd name="connsiteX4" fmla="*/ 926769 w 1456895"/>
              <a:gd name="connsiteY4" fmla="*/ 516057 h 2568285"/>
              <a:gd name="connsiteX5" fmla="*/ 1014778 w 1456895"/>
              <a:gd name="connsiteY5" fmla="*/ 732080 h 2568285"/>
              <a:gd name="connsiteX6" fmla="*/ 1374819 w 1456895"/>
              <a:gd name="connsiteY6" fmla="*/ 1236137 h 2568285"/>
              <a:gd name="connsiteX7" fmla="*/ 870762 w 1456895"/>
              <a:gd name="connsiteY7" fmla="*/ 1236136 h 2568285"/>
              <a:gd name="connsiteX8" fmla="*/ 1086787 w 1456895"/>
              <a:gd name="connsiteY8" fmla="*/ 2316257 h 2568285"/>
              <a:gd name="connsiteX9" fmla="*/ 462718 w 1456895"/>
              <a:gd name="connsiteY9" fmla="*/ 1884209 h 2568285"/>
              <a:gd name="connsiteX10" fmla="*/ 6667 w 1456895"/>
              <a:gd name="connsiteY10" fmla="*/ 2388265 h 2568285"/>
              <a:gd name="connsiteX11" fmla="*/ 422713 w 1456895"/>
              <a:gd name="connsiteY11" fmla="*/ 804089 h 2568285"/>
              <a:gd name="connsiteX0" fmla="*/ 422713 w 1456895"/>
              <a:gd name="connsiteY0" fmla="*/ 804089 h 2568285"/>
              <a:gd name="connsiteX1" fmla="*/ 638737 w 1456895"/>
              <a:gd name="connsiteY1" fmla="*/ 156017 h 2568285"/>
              <a:gd name="connsiteX2" fmla="*/ 782753 w 1456895"/>
              <a:gd name="connsiteY2" fmla="*/ 12001 h 2568285"/>
              <a:gd name="connsiteX3" fmla="*/ 1070785 w 1456895"/>
              <a:gd name="connsiteY3" fmla="*/ 228025 h 2568285"/>
              <a:gd name="connsiteX4" fmla="*/ 1142793 w 1456895"/>
              <a:gd name="connsiteY4" fmla="*/ 444049 h 2568285"/>
              <a:gd name="connsiteX5" fmla="*/ 926769 w 1456895"/>
              <a:gd name="connsiteY5" fmla="*/ 516057 h 2568285"/>
              <a:gd name="connsiteX6" fmla="*/ 1014778 w 1456895"/>
              <a:gd name="connsiteY6" fmla="*/ 732080 h 2568285"/>
              <a:gd name="connsiteX7" fmla="*/ 1374819 w 1456895"/>
              <a:gd name="connsiteY7" fmla="*/ 1236137 h 2568285"/>
              <a:gd name="connsiteX8" fmla="*/ 870762 w 1456895"/>
              <a:gd name="connsiteY8" fmla="*/ 1236136 h 2568285"/>
              <a:gd name="connsiteX9" fmla="*/ 1086787 w 1456895"/>
              <a:gd name="connsiteY9" fmla="*/ 2316257 h 2568285"/>
              <a:gd name="connsiteX10" fmla="*/ 462718 w 1456895"/>
              <a:gd name="connsiteY10" fmla="*/ 1884209 h 2568285"/>
              <a:gd name="connsiteX11" fmla="*/ 6667 w 1456895"/>
              <a:gd name="connsiteY11" fmla="*/ 2388265 h 2568285"/>
              <a:gd name="connsiteX12" fmla="*/ 422713 w 1456895"/>
              <a:gd name="connsiteY12" fmla="*/ 804089 h 2568285"/>
              <a:gd name="connsiteX0" fmla="*/ 422713 w 1456895"/>
              <a:gd name="connsiteY0" fmla="*/ 804089 h 2568285"/>
              <a:gd name="connsiteX1" fmla="*/ 638737 w 1456895"/>
              <a:gd name="connsiteY1" fmla="*/ 156017 h 2568285"/>
              <a:gd name="connsiteX2" fmla="*/ 782753 w 1456895"/>
              <a:gd name="connsiteY2" fmla="*/ 12001 h 2568285"/>
              <a:gd name="connsiteX3" fmla="*/ 1070785 w 1456895"/>
              <a:gd name="connsiteY3" fmla="*/ 228025 h 2568285"/>
              <a:gd name="connsiteX4" fmla="*/ 1142793 w 1456895"/>
              <a:gd name="connsiteY4" fmla="*/ 444049 h 2568285"/>
              <a:gd name="connsiteX5" fmla="*/ 926769 w 1456895"/>
              <a:gd name="connsiteY5" fmla="*/ 516057 h 2568285"/>
              <a:gd name="connsiteX6" fmla="*/ 1014778 w 1456895"/>
              <a:gd name="connsiteY6" fmla="*/ 732080 h 2568285"/>
              <a:gd name="connsiteX7" fmla="*/ 1374819 w 1456895"/>
              <a:gd name="connsiteY7" fmla="*/ 1236137 h 2568285"/>
              <a:gd name="connsiteX8" fmla="*/ 870762 w 1456895"/>
              <a:gd name="connsiteY8" fmla="*/ 1236136 h 2568285"/>
              <a:gd name="connsiteX9" fmla="*/ 1086787 w 1456895"/>
              <a:gd name="connsiteY9" fmla="*/ 2316257 h 2568285"/>
              <a:gd name="connsiteX10" fmla="*/ 462718 w 1456895"/>
              <a:gd name="connsiteY10" fmla="*/ 1884209 h 2568285"/>
              <a:gd name="connsiteX11" fmla="*/ 6667 w 1456895"/>
              <a:gd name="connsiteY11" fmla="*/ 2388265 h 2568285"/>
              <a:gd name="connsiteX12" fmla="*/ 422713 w 1456895"/>
              <a:gd name="connsiteY12" fmla="*/ 804089 h 2568285"/>
              <a:gd name="connsiteX0" fmla="*/ 422713 w 1456895"/>
              <a:gd name="connsiteY0" fmla="*/ 804089 h 2568285"/>
              <a:gd name="connsiteX1" fmla="*/ 638737 w 1456895"/>
              <a:gd name="connsiteY1" fmla="*/ 156017 h 2568285"/>
              <a:gd name="connsiteX2" fmla="*/ 782753 w 1456895"/>
              <a:gd name="connsiteY2" fmla="*/ 12001 h 2568285"/>
              <a:gd name="connsiteX3" fmla="*/ 1070785 w 1456895"/>
              <a:gd name="connsiteY3" fmla="*/ 228025 h 2568285"/>
              <a:gd name="connsiteX4" fmla="*/ 998777 w 1456895"/>
              <a:gd name="connsiteY4" fmla="*/ 444049 h 2568285"/>
              <a:gd name="connsiteX5" fmla="*/ 926769 w 1456895"/>
              <a:gd name="connsiteY5" fmla="*/ 516057 h 2568285"/>
              <a:gd name="connsiteX6" fmla="*/ 1014778 w 1456895"/>
              <a:gd name="connsiteY6" fmla="*/ 732080 h 2568285"/>
              <a:gd name="connsiteX7" fmla="*/ 1374819 w 1456895"/>
              <a:gd name="connsiteY7" fmla="*/ 1236137 h 2568285"/>
              <a:gd name="connsiteX8" fmla="*/ 870762 w 1456895"/>
              <a:gd name="connsiteY8" fmla="*/ 1236136 h 2568285"/>
              <a:gd name="connsiteX9" fmla="*/ 1086787 w 1456895"/>
              <a:gd name="connsiteY9" fmla="*/ 2316257 h 2568285"/>
              <a:gd name="connsiteX10" fmla="*/ 462718 w 1456895"/>
              <a:gd name="connsiteY10" fmla="*/ 1884209 h 2568285"/>
              <a:gd name="connsiteX11" fmla="*/ 6667 w 1456895"/>
              <a:gd name="connsiteY11" fmla="*/ 2388265 h 2568285"/>
              <a:gd name="connsiteX12" fmla="*/ 422713 w 1456895"/>
              <a:gd name="connsiteY12" fmla="*/ 804089 h 2568285"/>
              <a:gd name="connsiteX0" fmla="*/ 422713 w 1456895"/>
              <a:gd name="connsiteY0" fmla="*/ 804089 h 2568285"/>
              <a:gd name="connsiteX1" fmla="*/ 638737 w 1456895"/>
              <a:gd name="connsiteY1" fmla="*/ 156017 h 2568285"/>
              <a:gd name="connsiteX2" fmla="*/ 782753 w 1456895"/>
              <a:gd name="connsiteY2" fmla="*/ 12001 h 2568285"/>
              <a:gd name="connsiteX3" fmla="*/ 1070785 w 1456895"/>
              <a:gd name="connsiteY3" fmla="*/ 228025 h 2568285"/>
              <a:gd name="connsiteX4" fmla="*/ 1070785 w 1456895"/>
              <a:gd name="connsiteY4" fmla="*/ 444049 h 2568285"/>
              <a:gd name="connsiteX5" fmla="*/ 926769 w 1456895"/>
              <a:gd name="connsiteY5" fmla="*/ 516057 h 2568285"/>
              <a:gd name="connsiteX6" fmla="*/ 1014778 w 1456895"/>
              <a:gd name="connsiteY6" fmla="*/ 732080 h 2568285"/>
              <a:gd name="connsiteX7" fmla="*/ 1374819 w 1456895"/>
              <a:gd name="connsiteY7" fmla="*/ 1236137 h 2568285"/>
              <a:gd name="connsiteX8" fmla="*/ 870762 w 1456895"/>
              <a:gd name="connsiteY8" fmla="*/ 1236136 h 2568285"/>
              <a:gd name="connsiteX9" fmla="*/ 1086787 w 1456895"/>
              <a:gd name="connsiteY9" fmla="*/ 2316257 h 2568285"/>
              <a:gd name="connsiteX10" fmla="*/ 462718 w 1456895"/>
              <a:gd name="connsiteY10" fmla="*/ 1884209 h 2568285"/>
              <a:gd name="connsiteX11" fmla="*/ 6667 w 1456895"/>
              <a:gd name="connsiteY11" fmla="*/ 2388265 h 2568285"/>
              <a:gd name="connsiteX12" fmla="*/ 422713 w 1456895"/>
              <a:gd name="connsiteY12" fmla="*/ 804089 h 2568285"/>
              <a:gd name="connsiteX0" fmla="*/ 422713 w 1456895"/>
              <a:gd name="connsiteY0" fmla="*/ 804089 h 2568285"/>
              <a:gd name="connsiteX1" fmla="*/ 638737 w 1456895"/>
              <a:gd name="connsiteY1" fmla="*/ 156017 h 2568285"/>
              <a:gd name="connsiteX2" fmla="*/ 782753 w 1456895"/>
              <a:gd name="connsiteY2" fmla="*/ 12001 h 2568285"/>
              <a:gd name="connsiteX3" fmla="*/ 1070785 w 1456895"/>
              <a:gd name="connsiteY3" fmla="*/ 228025 h 2568285"/>
              <a:gd name="connsiteX4" fmla="*/ 1070785 w 1456895"/>
              <a:gd name="connsiteY4" fmla="*/ 444049 h 2568285"/>
              <a:gd name="connsiteX5" fmla="*/ 926769 w 1456895"/>
              <a:gd name="connsiteY5" fmla="*/ 516057 h 2568285"/>
              <a:gd name="connsiteX6" fmla="*/ 1014778 w 1456895"/>
              <a:gd name="connsiteY6" fmla="*/ 732080 h 2568285"/>
              <a:gd name="connsiteX7" fmla="*/ 1374819 w 1456895"/>
              <a:gd name="connsiteY7" fmla="*/ 1236137 h 2568285"/>
              <a:gd name="connsiteX8" fmla="*/ 870762 w 1456895"/>
              <a:gd name="connsiteY8" fmla="*/ 1236136 h 2568285"/>
              <a:gd name="connsiteX9" fmla="*/ 1086787 w 1456895"/>
              <a:gd name="connsiteY9" fmla="*/ 2316257 h 2568285"/>
              <a:gd name="connsiteX10" fmla="*/ 462718 w 1456895"/>
              <a:gd name="connsiteY10" fmla="*/ 1884209 h 2568285"/>
              <a:gd name="connsiteX11" fmla="*/ 6667 w 1456895"/>
              <a:gd name="connsiteY11" fmla="*/ 2388265 h 2568285"/>
              <a:gd name="connsiteX12" fmla="*/ 422713 w 1456895"/>
              <a:gd name="connsiteY12" fmla="*/ 804089 h 2568285"/>
              <a:gd name="connsiteX0" fmla="*/ 422713 w 1456895"/>
              <a:gd name="connsiteY0" fmla="*/ 768085 h 2532281"/>
              <a:gd name="connsiteX1" fmla="*/ 638737 w 1456895"/>
              <a:gd name="connsiteY1" fmla="*/ 120013 h 2532281"/>
              <a:gd name="connsiteX2" fmla="*/ 854761 w 1456895"/>
              <a:gd name="connsiteY2" fmla="*/ 48005 h 2532281"/>
              <a:gd name="connsiteX3" fmla="*/ 1070785 w 1456895"/>
              <a:gd name="connsiteY3" fmla="*/ 192021 h 2532281"/>
              <a:gd name="connsiteX4" fmla="*/ 1070785 w 1456895"/>
              <a:gd name="connsiteY4" fmla="*/ 408045 h 2532281"/>
              <a:gd name="connsiteX5" fmla="*/ 926769 w 1456895"/>
              <a:gd name="connsiteY5" fmla="*/ 480053 h 2532281"/>
              <a:gd name="connsiteX6" fmla="*/ 1014778 w 1456895"/>
              <a:gd name="connsiteY6" fmla="*/ 696076 h 2532281"/>
              <a:gd name="connsiteX7" fmla="*/ 1374819 w 1456895"/>
              <a:gd name="connsiteY7" fmla="*/ 1200133 h 2532281"/>
              <a:gd name="connsiteX8" fmla="*/ 870762 w 1456895"/>
              <a:gd name="connsiteY8" fmla="*/ 1200132 h 2532281"/>
              <a:gd name="connsiteX9" fmla="*/ 1086787 w 1456895"/>
              <a:gd name="connsiteY9" fmla="*/ 2280253 h 2532281"/>
              <a:gd name="connsiteX10" fmla="*/ 462718 w 1456895"/>
              <a:gd name="connsiteY10" fmla="*/ 1848205 h 2532281"/>
              <a:gd name="connsiteX11" fmla="*/ 6667 w 1456895"/>
              <a:gd name="connsiteY11" fmla="*/ 2352261 h 2532281"/>
              <a:gd name="connsiteX12" fmla="*/ 422713 w 1456895"/>
              <a:gd name="connsiteY12" fmla="*/ 768085 h 2532281"/>
              <a:gd name="connsiteX0" fmla="*/ 428047 w 1462229"/>
              <a:gd name="connsiteY0" fmla="*/ 768085 h 2616290"/>
              <a:gd name="connsiteX1" fmla="*/ 644071 w 1462229"/>
              <a:gd name="connsiteY1" fmla="*/ 120013 h 2616290"/>
              <a:gd name="connsiteX2" fmla="*/ 860095 w 1462229"/>
              <a:gd name="connsiteY2" fmla="*/ 48005 h 2616290"/>
              <a:gd name="connsiteX3" fmla="*/ 1076119 w 1462229"/>
              <a:gd name="connsiteY3" fmla="*/ 192021 h 2616290"/>
              <a:gd name="connsiteX4" fmla="*/ 1076119 w 1462229"/>
              <a:gd name="connsiteY4" fmla="*/ 408045 h 2616290"/>
              <a:gd name="connsiteX5" fmla="*/ 932103 w 1462229"/>
              <a:gd name="connsiteY5" fmla="*/ 480053 h 2616290"/>
              <a:gd name="connsiteX6" fmla="*/ 1020112 w 1462229"/>
              <a:gd name="connsiteY6" fmla="*/ 696076 h 2616290"/>
              <a:gd name="connsiteX7" fmla="*/ 1380153 w 1462229"/>
              <a:gd name="connsiteY7" fmla="*/ 1200133 h 2616290"/>
              <a:gd name="connsiteX8" fmla="*/ 876096 w 1462229"/>
              <a:gd name="connsiteY8" fmla="*/ 1200132 h 2616290"/>
              <a:gd name="connsiteX9" fmla="*/ 1092121 w 1462229"/>
              <a:gd name="connsiteY9" fmla="*/ 2280253 h 2616290"/>
              <a:gd name="connsiteX10" fmla="*/ 468052 w 1462229"/>
              <a:gd name="connsiteY10" fmla="*/ 1848205 h 2616290"/>
              <a:gd name="connsiteX11" fmla="*/ 356039 w 1462229"/>
              <a:gd name="connsiteY11" fmla="*/ 2352261 h 2616290"/>
              <a:gd name="connsiteX12" fmla="*/ 12001 w 1462229"/>
              <a:gd name="connsiteY12" fmla="*/ 2352261 h 2616290"/>
              <a:gd name="connsiteX13" fmla="*/ 428047 w 1462229"/>
              <a:gd name="connsiteY13" fmla="*/ 768085 h 2616290"/>
              <a:gd name="connsiteX0" fmla="*/ 416046 w 1450228"/>
              <a:gd name="connsiteY0" fmla="*/ 768085 h 2436270"/>
              <a:gd name="connsiteX1" fmla="*/ 632070 w 1450228"/>
              <a:gd name="connsiteY1" fmla="*/ 120013 h 2436270"/>
              <a:gd name="connsiteX2" fmla="*/ 848094 w 1450228"/>
              <a:gd name="connsiteY2" fmla="*/ 48005 h 2436270"/>
              <a:gd name="connsiteX3" fmla="*/ 1064118 w 1450228"/>
              <a:gd name="connsiteY3" fmla="*/ 192021 h 2436270"/>
              <a:gd name="connsiteX4" fmla="*/ 1064118 w 1450228"/>
              <a:gd name="connsiteY4" fmla="*/ 408045 h 2436270"/>
              <a:gd name="connsiteX5" fmla="*/ 920102 w 1450228"/>
              <a:gd name="connsiteY5" fmla="*/ 480053 h 2436270"/>
              <a:gd name="connsiteX6" fmla="*/ 1008111 w 1450228"/>
              <a:gd name="connsiteY6" fmla="*/ 696076 h 2436270"/>
              <a:gd name="connsiteX7" fmla="*/ 1368152 w 1450228"/>
              <a:gd name="connsiteY7" fmla="*/ 1200133 h 2436270"/>
              <a:gd name="connsiteX8" fmla="*/ 864095 w 1450228"/>
              <a:gd name="connsiteY8" fmla="*/ 1200132 h 2436270"/>
              <a:gd name="connsiteX9" fmla="*/ 1080120 w 1450228"/>
              <a:gd name="connsiteY9" fmla="*/ 2280253 h 2436270"/>
              <a:gd name="connsiteX10" fmla="*/ 456051 w 1450228"/>
              <a:gd name="connsiteY10" fmla="*/ 1848205 h 2436270"/>
              <a:gd name="connsiteX11" fmla="*/ 344038 w 1450228"/>
              <a:gd name="connsiteY11" fmla="*/ 2352261 h 2436270"/>
              <a:gd name="connsiteX12" fmla="*/ 0 w 1450228"/>
              <a:gd name="connsiteY12" fmla="*/ 2352261 h 2436270"/>
              <a:gd name="connsiteX13" fmla="*/ 416046 w 1450228"/>
              <a:gd name="connsiteY13" fmla="*/ 768085 h 2436270"/>
              <a:gd name="connsiteX0" fmla="*/ 416046 w 1450228"/>
              <a:gd name="connsiteY0" fmla="*/ 768085 h 2436269"/>
              <a:gd name="connsiteX1" fmla="*/ 632070 w 1450228"/>
              <a:gd name="connsiteY1" fmla="*/ 120013 h 2436269"/>
              <a:gd name="connsiteX2" fmla="*/ 848094 w 1450228"/>
              <a:gd name="connsiteY2" fmla="*/ 48005 h 2436269"/>
              <a:gd name="connsiteX3" fmla="*/ 1064118 w 1450228"/>
              <a:gd name="connsiteY3" fmla="*/ 192021 h 2436269"/>
              <a:gd name="connsiteX4" fmla="*/ 1064118 w 1450228"/>
              <a:gd name="connsiteY4" fmla="*/ 408045 h 2436269"/>
              <a:gd name="connsiteX5" fmla="*/ 920102 w 1450228"/>
              <a:gd name="connsiteY5" fmla="*/ 480053 h 2436269"/>
              <a:gd name="connsiteX6" fmla="*/ 1008111 w 1450228"/>
              <a:gd name="connsiteY6" fmla="*/ 696076 h 2436269"/>
              <a:gd name="connsiteX7" fmla="*/ 1368152 w 1450228"/>
              <a:gd name="connsiteY7" fmla="*/ 1200133 h 2436269"/>
              <a:gd name="connsiteX8" fmla="*/ 864095 w 1450228"/>
              <a:gd name="connsiteY8" fmla="*/ 1200132 h 2436269"/>
              <a:gd name="connsiteX9" fmla="*/ 1080120 w 1450228"/>
              <a:gd name="connsiteY9" fmla="*/ 2280253 h 2436269"/>
              <a:gd name="connsiteX10" fmla="*/ 456051 w 1450228"/>
              <a:gd name="connsiteY10" fmla="*/ 1848205 h 2436269"/>
              <a:gd name="connsiteX11" fmla="*/ 416045 w 1450228"/>
              <a:gd name="connsiteY11" fmla="*/ 2352260 h 2436269"/>
              <a:gd name="connsiteX12" fmla="*/ 0 w 1450228"/>
              <a:gd name="connsiteY12" fmla="*/ 2352261 h 2436269"/>
              <a:gd name="connsiteX13" fmla="*/ 416046 w 1450228"/>
              <a:gd name="connsiteY13" fmla="*/ 768085 h 2436269"/>
              <a:gd name="connsiteX0" fmla="*/ 416046 w 1450228"/>
              <a:gd name="connsiteY0" fmla="*/ 768085 h 2388265"/>
              <a:gd name="connsiteX1" fmla="*/ 632070 w 1450228"/>
              <a:gd name="connsiteY1" fmla="*/ 120013 h 2388265"/>
              <a:gd name="connsiteX2" fmla="*/ 848094 w 1450228"/>
              <a:gd name="connsiteY2" fmla="*/ 48005 h 2388265"/>
              <a:gd name="connsiteX3" fmla="*/ 1064118 w 1450228"/>
              <a:gd name="connsiteY3" fmla="*/ 192021 h 2388265"/>
              <a:gd name="connsiteX4" fmla="*/ 1064118 w 1450228"/>
              <a:gd name="connsiteY4" fmla="*/ 408045 h 2388265"/>
              <a:gd name="connsiteX5" fmla="*/ 920102 w 1450228"/>
              <a:gd name="connsiteY5" fmla="*/ 480053 h 2388265"/>
              <a:gd name="connsiteX6" fmla="*/ 1008111 w 1450228"/>
              <a:gd name="connsiteY6" fmla="*/ 696076 h 2388265"/>
              <a:gd name="connsiteX7" fmla="*/ 1368152 w 1450228"/>
              <a:gd name="connsiteY7" fmla="*/ 1200133 h 2388265"/>
              <a:gd name="connsiteX8" fmla="*/ 864095 w 1450228"/>
              <a:gd name="connsiteY8" fmla="*/ 1200132 h 2388265"/>
              <a:gd name="connsiteX9" fmla="*/ 1080120 w 1450228"/>
              <a:gd name="connsiteY9" fmla="*/ 2280253 h 2388265"/>
              <a:gd name="connsiteX10" fmla="*/ 456051 w 1450228"/>
              <a:gd name="connsiteY10" fmla="*/ 1848205 h 2388265"/>
              <a:gd name="connsiteX11" fmla="*/ 200021 w 1450228"/>
              <a:gd name="connsiteY11" fmla="*/ 2136237 h 2388265"/>
              <a:gd name="connsiteX12" fmla="*/ 416045 w 1450228"/>
              <a:gd name="connsiteY12" fmla="*/ 2352260 h 2388265"/>
              <a:gd name="connsiteX13" fmla="*/ 0 w 1450228"/>
              <a:gd name="connsiteY13" fmla="*/ 2352261 h 2388265"/>
              <a:gd name="connsiteX14" fmla="*/ 416046 w 1450228"/>
              <a:gd name="connsiteY14" fmla="*/ 768085 h 2388265"/>
              <a:gd name="connsiteX0" fmla="*/ 416046 w 1450228"/>
              <a:gd name="connsiteY0" fmla="*/ 768085 h 2388265"/>
              <a:gd name="connsiteX1" fmla="*/ 632070 w 1450228"/>
              <a:gd name="connsiteY1" fmla="*/ 120013 h 2388265"/>
              <a:gd name="connsiteX2" fmla="*/ 848094 w 1450228"/>
              <a:gd name="connsiteY2" fmla="*/ 48005 h 2388265"/>
              <a:gd name="connsiteX3" fmla="*/ 1064118 w 1450228"/>
              <a:gd name="connsiteY3" fmla="*/ 192021 h 2388265"/>
              <a:gd name="connsiteX4" fmla="*/ 1064118 w 1450228"/>
              <a:gd name="connsiteY4" fmla="*/ 408045 h 2388265"/>
              <a:gd name="connsiteX5" fmla="*/ 920102 w 1450228"/>
              <a:gd name="connsiteY5" fmla="*/ 480053 h 2388265"/>
              <a:gd name="connsiteX6" fmla="*/ 1008111 w 1450228"/>
              <a:gd name="connsiteY6" fmla="*/ 696076 h 2388265"/>
              <a:gd name="connsiteX7" fmla="*/ 1368152 w 1450228"/>
              <a:gd name="connsiteY7" fmla="*/ 1200133 h 2388265"/>
              <a:gd name="connsiteX8" fmla="*/ 864095 w 1450228"/>
              <a:gd name="connsiteY8" fmla="*/ 1200132 h 2388265"/>
              <a:gd name="connsiteX9" fmla="*/ 1080120 w 1450228"/>
              <a:gd name="connsiteY9" fmla="*/ 2280253 h 2388265"/>
              <a:gd name="connsiteX10" fmla="*/ 456051 w 1450228"/>
              <a:gd name="connsiteY10" fmla="*/ 1848205 h 2388265"/>
              <a:gd name="connsiteX11" fmla="*/ 200021 w 1450228"/>
              <a:gd name="connsiteY11" fmla="*/ 2136237 h 2388265"/>
              <a:gd name="connsiteX12" fmla="*/ 416045 w 1450228"/>
              <a:gd name="connsiteY12" fmla="*/ 2352260 h 2388265"/>
              <a:gd name="connsiteX13" fmla="*/ 0 w 1450228"/>
              <a:gd name="connsiteY13" fmla="*/ 2352261 h 2388265"/>
              <a:gd name="connsiteX14" fmla="*/ 416046 w 1450228"/>
              <a:gd name="connsiteY14" fmla="*/ 768085 h 2388265"/>
              <a:gd name="connsiteX0" fmla="*/ 416046 w 1450228"/>
              <a:gd name="connsiteY0" fmla="*/ 768085 h 2532281"/>
              <a:gd name="connsiteX1" fmla="*/ 632070 w 1450228"/>
              <a:gd name="connsiteY1" fmla="*/ 120013 h 2532281"/>
              <a:gd name="connsiteX2" fmla="*/ 848094 w 1450228"/>
              <a:gd name="connsiteY2" fmla="*/ 48005 h 2532281"/>
              <a:gd name="connsiteX3" fmla="*/ 1064118 w 1450228"/>
              <a:gd name="connsiteY3" fmla="*/ 192021 h 2532281"/>
              <a:gd name="connsiteX4" fmla="*/ 1064118 w 1450228"/>
              <a:gd name="connsiteY4" fmla="*/ 408045 h 2532281"/>
              <a:gd name="connsiteX5" fmla="*/ 920102 w 1450228"/>
              <a:gd name="connsiteY5" fmla="*/ 480053 h 2532281"/>
              <a:gd name="connsiteX6" fmla="*/ 1008111 w 1450228"/>
              <a:gd name="connsiteY6" fmla="*/ 696076 h 2532281"/>
              <a:gd name="connsiteX7" fmla="*/ 1368152 w 1450228"/>
              <a:gd name="connsiteY7" fmla="*/ 1200133 h 2532281"/>
              <a:gd name="connsiteX8" fmla="*/ 864095 w 1450228"/>
              <a:gd name="connsiteY8" fmla="*/ 1200132 h 2532281"/>
              <a:gd name="connsiteX9" fmla="*/ 1136125 w 1450228"/>
              <a:gd name="connsiteY9" fmla="*/ 2424269 h 2532281"/>
              <a:gd name="connsiteX10" fmla="*/ 456051 w 1450228"/>
              <a:gd name="connsiteY10" fmla="*/ 1848205 h 2532281"/>
              <a:gd name="connsiteX11" fmla="*/ 200021 w 1450228"/>
              <a:gd name="connsiteY11" fmla="*/ 2136237 h 2532281"/>
              <a:gd name="connsiteX12" fmla="*/ 416045 w 1450228"/>
              <a:gd name="connsiteY12" fmla="*/ 2352260 h 2532281"/>
              <a:gd name="connsiteX13" fmla="*/ 0 w 1450228"/>
              <a:gd name="connsiteY13" fmla="*/ 2352261 h 2532281"/>
              <a:gd name="connsiteX14" fmla="*/ 416046 w 1450228"/>
              <a:gd name="connsiteY14" fmla="*/ 768085 h 2532281"/>
              <a:gd name="connsiteX0" fmla="*/ 416046 w 1450228"/>
              <a:gd name="connsiteY0" fmla="*/ 768085 h 2532281"/>
              <a:gd name="connsiteX1" fmla="*/ 632070 w 1450228"/>
              <a:gd name="connsiteY1" fmla="*/ 120013 h 2532281"/>
              <a:gd name="connsiteX2" fmla="*/ 848094 w 1450228"/>
              <a:gd name="connsiteY2" fmla="*/ 48005 h 2532281"/>
              <a:gd name="connsiteX3" fmla="*/ 1064118 w 1450228"/>
              <a:gd name="connsiteY3" fmla="*/ 192021 h 2532281"/>
              <a:gd name="connsiteX4" fmla="*/ 1064118 w 1450228"/>
              <a:gd name="connsiteY4" fmla="*/ 408045 h 2532281"/>
              <a:gd name="connsiteX5" fmla="*/ 920102 w 1450228"/>
              <a:gd name="connsiteY5" fmla="*/ 480053 h 2532281"/>
              <a:gd name="connsiteX6" fmla="*/ 1008111 w 1450228"/>
              <a:gd name="connsiteY6" fmla="*/ 696076 h 2532281"/>
              <a:gd name="connsiteX7" fmla="*/ 1368152 w 1450228"/>
              <a:gd name="connsiteY7" fmla="*/ 1200133 h 2532281"/>
              <a:gd name="connsiteX8" fmla="*/ 864095 w 1450228"/>
              <a:gd name="connsiteY8" fmla="*/ 1200132 h 2532281"/>
              <a:gd name="connsiteX9" fmla="*/ 1136125 w 1450228"/>
              <a:gd name="connsiteY9" fmla="*/ 2424269 h 2532281"/>
              <a:gd name="connsiteX10" fmla="*/ 456051 w 1450228"/>
              <a:gd name="connsiteY10" fmla="*/ 1848205 h 2532281"/>
              <a:gd name="connsiteX11" fmla="*/ 200021 w 1450228"/>
              <a:gd name="connsiteY11" fmla="*/ 2136237 h 2532281"/>
              <a:gd name="connsiteX12" fmla="*/ 416045 w 1450228"/>
              <a:gd name="connsiteY12" fmla="*/ 2352260 h 2532281"/>
              <a:gd name="connsiteX13" fmla="*/ 0 w 1450228"/>
              <a:gd name="connsiteY13" fmla="*/ 2352261 h 2532281"/>
              <a:gd name="connsiteX14" fmla="*/ 416046 w 1450228"/>
              <a:gd name="connsiteY14" fmla="*/ 768085 h 2532281"/>
              <a:gd name="connsiteX0" fmla="*/ 416046 w 1469495"/>
              <a:gd name="connsiteY0" fmla="*/ 768085 h 2556284"/>
              <a:gd name="connsiteX1" fmla="*/ 632070 w 1469495"/>
              <a:gd name="connsiteY1" fmla="*/ 120013 h 2556284"/>
              <a:gd name="connsiteX2" fmla="*/ 848094 w 1469495"/>
              <a:gd name="connsiteY2" fmla="*/ 48005 h 2556284"/>
              <a:gd name="connsiteX3" fmla="*/ 1064118 w 1469495"/>
              <a:gd name="connsiteY3" fmla="*/ 192021 h 2556284"/>
              <a:gd name="connsiteX4" fmla="*/ 1064118 w 1469495"/>
              <a:gd name="connsiteY4" fmla="*/ 408045 h 2556284"/>
              <a:gd name="connsiteX5" fmla="*/ 920102 w 1469495"/>
              <a:gd name="connsiteY5" fmla="*/ 480053 h 2556284"/>
              <a:gd name="connsiteX6" fmla="*/ 1008111 w 1469495"/>
              <a:gd name="connsiteY6" fmla="*/ 696076 h 2556284"/>
              <a:gd name="connsiteX7" fmla="*/ 1368152 w 1469495"/>
              <a:gd name="connsiteY7" fmla="*/ 1200133 h 2556284"/>
              <a:gd name="connsiteX8" fmla="*/ 864095 w 1469495"/>
              <a:gd name="connsiteY8" fmla="*/ 1200132 h 2556284"/>
              <a:gd name="connsiteX9" fmla="*/ 1424157 w 1469495"/>
              <a:gd name="connsiteY9" fmla="*/ 2352261 h 2556284"/>
              <a:gd name="connsiteX10" fmla="*/ 1136125 w 1469495"/>
              <a:gd name="connsiteY10" fmla="*/ 2424269 h 2556284"/>
              <a:gd name="connsiteX11" fmla="*/ 456051 w 1469495"/>
              <a:gd name="connsiteY11" fmla="*/ 1848205 h 2556284"/>
              <a:gd name="connsiteX12" fmla="*/ 200021 w 1469495"/>
              <a:gd name="connsiteY12" fmla="*/ 2136237 h 2556284"/>
              <a:gd name="connsiteX13" fmla="*/ 416045 w 1469495"/>
              <a:gd name="connsiteY13" fmla="*/ 2352260 h 2556284"/>
              <a:gd name="connsiteX14" fmla="*/ 0 w 1469495"/>
              <a:gd name="connsiteY14" fmla="*/ 2352261 h 2556284"/>
              <a:gd name="connsiteX15" fmla="*/ 416046 w 1469495"/>
              <a:gd name="connsiteY15" fmla="*/ 768085 h 2556284"/>
              <a:gd name="connsiteX0" fmla="*/ 416046 w 1450228"/>
              <a:gd name="connsiteY0" fmla="*/ 768085 h 2532281"/>
              <a:gd name="connsiteX1" fmla="*/ 632070 w 1450228"/>
              <a:gd name="connsiteY1" fmla="*/ 120013 h 2532281"/>
              <a:gd name="connsiteX2" fmla="*/ 848094 w 1450228"/>
              <a:gd name="connsiteY2" fmla="*/ 48005 h 2532281"/>
              <a:gd name="connsiteX3" fmla="*/ 1064118 w 1450228"/>
              <a:gd name="connsiteY3" fmla="*/ 192021 h 2532281"/>
              <a:gd name="connsiteX4" fmla="*/ 1064118 w 1450228"/>
              <a:gd name="connsiteY4" fmla="*/ 408045 h 2532281"/>
              <a:gd name="connsiteX5" fmla="*/ 920102 w 1450228"/>
              <a:gd name="connsiteY5" fmla="*/ 480053 h 2532281"/>
              <a:gd name="connsiteX6" fmla="*/ 1008111 w 1450228"/>
              <a:gd name="connsiteY6" fmla="*/ 696076 h 2532281"/>
              <a:gd name="connsiteX7" fmla="*/ 1368152 w 1450228"/>
              <a:gd name="connsiteY7" fmla="*/ 1200133 h 2532281"/>
              <a:gd name="connsiteX8" fmla="*/ 864095 w 1450228"/>
              <a:gd name="connsiteY8" fmla="*/ 1200132 h 2532281"/>
              <a:gd name="connsiteX9" fmla="*/ 1424157 w 1450228"/>
              <a:gd name="connsiteY9" fmla="*/ 2352261 h 2532281"/>
              <a:gd name="connsiteX10" fmla="*/ 1136125 w 1450228"/>
              <a:gd name="connsiteY10" fmla="*/ 2424269 h 2532281"/>
              <a:gd name="connsiteX11" fmla="*/ 456051 w 1450228"/>
              <a:gd name="connsiteY11" fmla="*/ 1848205 h 2532281"/>
              <a:gd name="connsiteX12" fmla="*/ 200021 w 1450228"/>
              <a:gd name="connsiteY12" fmla="*/ 2136237 h 2532281"/>
              <a:gd name="connsiteX13" fmla="*/ 416045 w 1450228"/>
              <a:gd name="connsiteY13" fmla="*/ 2352260 h 2532281"/>
              <a:gd name="connsiteX14" fmla="*/ 0 w 1450228"/>
              <a:gd name="connsiteY14" fmla="*/ 2352261 h 2532281"/>
              <a:gd name="connsiteX15" fmla="*/ 416046 w 1450228"/>
              <a:gd name="connsiteY15" fmla="*/ 768085 h 2532281"/>
              <a:gd name="connsiteX0" fmla="*/ 416046 w 1489592"/>
              <a:gd name="connsiteY0" fmla="*/ 768085 h 2532281"/>
              <a:gd name="connsiteX1" fmla="*/ 632070 w 1489592"/>
              <a:gd name="connsiteY1" fmla="*/ 120013 h 2532281"/>
              <a:gd name="connsiteX2" fmla="*/ 848094 w 1489592"/>
              <a:gd name="connsiteY2" fmla="*/ 48005 h 2532281"/>
              <a:gd name="connsiteX3" fmla="*/ 1064118 w 1489592"/>
              <a:gd name="connsiteY3" fmla="*/ 192021 h 2532281"/>
              <a:gd name="connsiteX4" fmla="*/ 1064118 w 1489592"/>
              <a:gd name="connsiteY4" fmla="*/ 408045 h 2532281"/>
              <a:gd name="connsiteX5" fmla="*/ 920102 w 1489592"/>
              <a:gd name="connsiteY5" fmla="*/ 480053 h 2532281"/>
              <a:gd name="connsiteX6" fmla="*/ 1008111 w 1489592"/>
              <a:gd name="connsiteY6" fmla="*/ 696076 h 2532281"/>
              <a:gd name="connsiteX7" fmla="*/ 1368152 w 1489592"/>
              <a:gd name="connsiteY7" fmla="*/ 1200133 h 2532281"/>
              <a:gd name="connsiteX8" fmla="*/ 864095 w 1489592"/>
              <a:gd name="connsiteY8" fmla="*/ 1200132 h 2532281"/>
              <a:gd name="connsiteX9" fmla="*/ 1424157 w 1489592"/>
              <a:gd name="connsiteY9" fmla="*/ 2352261 h 2532281"/>
              <a:gd name="connsiteX10" fmla="*/ 1136125 w 1489592"/>
              <a:gd name="connsiteY10" fmla="*/ 2424269 h 2532281"/>
              <a:gd name="connsiteX11" fmla="*/ 456051 w 1489592"/>
              <a:gd name="connsiteY11" fmla="*/ 1848205 h 2532281"/>
              <a:gd name="connsiteX12" fmla="*/ 200021 w 1489592"/>
              <a:gd name="connsiteY12" fmla="*/ 2136237 h 2532281"/>
              <a:gd name="connsiteX13" fmla="*/ 416045 w 1489592"/>
              <a:gd name="connsiteY13" fmla="*/ 2352260 h 2532281"/>
              <a:gd name="connsiteX14" fmla="*/ 0 w 1489592"/>
              <a:gd name="connsiteY14" fmla="*/ 2352261 h 2532281"/>
              <a:gd name="connsiteX15" fmla="*/ 416046 w 1489592"/>
              <a:gd name="connsiteY15" fmla="*/ 768085 h 2532281"/>
              <a:gd name="connsiteX0" fmla="*/ 416046 w 1450809"/>
              <a:gd name="connsiteY0" fmla="*/ 768085 h 2532281"/>
              <a:gd name="connsiteX1" fmla="*/ 632070 w 1450809"/>
              <a:gd name="connsiteY1" fmla="*/ 120013 h 2532281"/>
              <a:gd name="connsiteX2" fmla="*/ 848094 w 1450809"/>
              <a:gd name="connsiteY2" fmla="*/ 48005 h 2532281"/>
              <a:gd name="connsiteX3" fmla="*/ 1064118 w 1450809"/>
              <a:gd name="connsiteY3" fmla="*/ 192021 h 2532281"/>
              <a:gd name="connsiteX4" fmla="*/ 1064118 w 1450809"/>
              <a:gd name="connsiteY4" fmla="*/ 408045 h 2532281"/>
              <a:gd name="connsiteX5" fmla="*/ 920102 w 1450809"/>
              <a:gd name="connsiteY5" fmla="*/ 480053 h 2532281"/>
              <a:gd name="connsiteX6" fmla="*/ 1008111 w 1450809"/>
              <a:gd name="connsiteY6" fmla="*/ 696076 h 2532281"/>
              <a:gd name="connsiteX7" fmla="*/ 1368152 w 1450809"/>
              <a:gd name="connsiteY7" fmla="*/ 1200133 h 2532281"/>
              <a:gd name="connsiteX8" fmla="*/ 864095 w 1450809"/>
              <a:gd name="connsiteY8" fmla="*/ 1200132 h 2532281"/>
              <a:gd name="connsiteX9" fmla="*/ 1136125 w 1450809"/>
              <a:gd name="connsiteY9" fmla="*/ 2208245 h 2532281"/>
              <a:gd name="connsiteX10" fmla="*/ 1424157 w 1450809"/>
              <a:gd name="connsiteY10" fmla="*/ 2352261 h 2532281"/>
              <a:gd name="connsiteX11" fmla="*/ 1136125 w 1450809"/>
              <a:gd name="connsiteY11" fmla="*/ 2424269 h 2532281"/>
              <a:gd name="connsiteX12" fmla="*/ 456051 w 1450809"/>
              <a:gd name="connsiteY12" fmla="*/ 1848205 h 2532281"/>
              <a:gd name="connsiteX13" fmla="*/ 200021 w 1450809"/>
              <a:gd name="connsiteY13" fmla="*/ 2136237 h 2532281"/>
              <a:gd name="connsiteX14" fmla="*/ 416045 w 1450809"/>
              <a:gd name="connsiteY14" fmla="*/ 2352260 h 2532281"/>
              <a:gd name="connsiteX15" fmla="*/ 0 w 1450809"/>
              <a:gd name="connsiteY15" fmla="*/ 2352261 h 2532281"/>
              <a:gd name="connsiteX16" fmla="*/ 416046 w 1450809"/>
              <a:gd name="connsiteY16" fmla="*/ 768085 h 2532281"/>
              <a:gd name="connsiteX0" fmla="*/ 416046 w 1450809"/>
              <a:gd name="connsiteY0" fmla="*/ 768085 h 2532281"/>
              <a:gd name="connsiteX1" fmla="*/ 632070 w 1450809"/>
              <a:gd name="connsiteY1" fmla="*/ 120013 h 2532281"/>
              <a:gd name="connsiteX2" fmla="*/ 848094 w 1450809"/>
              <a:gd name="connsiteY2" fmla="*/ 48005 h 2532281"/>
              <a:gd name="connsiteX3" fmla="*/ 1064118 w 1450809"/>
              <a:gd name="connsiteY3" fmla="*/ 192021 h 2532281"/>
              <a:gd name="connsiteX4" fmla="*/ 1064118 w 1450809"/>
              <a:gd name="connsiteY4" fmla="*/ 408045 h 2532281"/>
              <a:gd name="connsiteX5" fmla="*/ 920102 w 1450809"/>
              <a:gd name="connsiteY5" fmla="*/ 480053 h 2532281"/>
              <a:gd name="connsiteX6" fmla="*/ 1008111 w 1450809"/>
              <a:gd name="connsiteY6" fmla="*/ 696076 h 2532281"/>
              <a:gd name="connsiteX7" fmla="*/ 1368152 w 1450809"/>
              <a:gd name="connsiteY7" fmla="*/ 1200133 h 2532281"/>
              <a:gd name="connsiteX8" fmla="*/ 864095 w 1450809"/>
              <a:gd name="connsiteY8" fmla="*/ 1200132 h 2532281"/>
              <a:gd name="connsiteX9" fmla="*/ 1136125 w 1450809"/>
              <a:gd name="connsiteY9" fmla="*/ 2208245 h 2532281"/>
              <a:gd name="connsiteX10" fmla="*/ 1424157 w 1450809"/>
              <a:gd name="connsiteY10" fmla="*/ 2352261 h 2532281"/>
              <a:gd name="connsiteX11" fmla="*/ 1136125 w 1450809"/>
              <a:gd name="connsiteY11" fmla="*/ 2424269 h 2532281"/>
              <a:gd name="connsiteX12" fmla="*/ 488054 w 1450809"/>
              <a:gd name="connsiteY12" fmla="*/ 1632181 h 2532281"/>
              <a:gd name="connsiteX13" fmla="*/ 200021 w 1450809"/>
              <a:gd name="connsiteY13" fmla="*/ 2136237 h 2532281"/>
              <a:gd name="connsiteX14" fmla="*/ 416045 w 1450809"/>
              <a:gd name="connsiteY14" fmla="*/ 2352260 h 2532281"/>
              <a:gd name="connsiteX15" fmla="*/ 0 w 1450809"/>
              <a:gd name="connsiteY15" fmla="*/ 2352261 h 2532281"/>
              <a:gd name="connsiteX16" fmla="*/ 416046 w 1450809"/>
              <a:gd name="connsiteY16" fmla="*/ 768085 h 2532281"/>
              <a:gd name="connsiteX0" fmla="*/ 416046 w 1450809"/>
              <a:gd name="connsiteY0" fmla="*/ 768085 h 2532281"/>
              <a:gd name="connsiteX1" fmla="*/ 632070 w 1450809"/>
              <a:gd name="connsiteY1" fmla="*/ 120013 h 2532281"/>
              <a:gd name="connsiteX2" fmla="*/ 848094 w 1450809"/>
              <a:gd name="connsiteY2" fmla="*/ 48005 h 2532281"/>
              <a:gd name="connsiteX3" fmla="*/ 1064118 w 1450809"/>
              <a:gd name="connsiteY3" fmla="*/ 192021 h 2532281"/>
              <a:gd name="connsiteX4" fmla="*/ 1064118 w 1450809"/>
              <a:gd name="connsiteY4" fmla="*/ 408045 h 2532281"/>
              <a:gd name="connsiteX5" fmla="*/ 920102 w 1450809"/>
              <a:gd name="connsiteY5" fmla="*/ 480053 h 2532281"/>
              <a:gd name="connsiteX6" fmla="*/ 1008111 w 1450809"/>
              <a:gd name="connsiteY6" fmla="*/ 696076 h 2532281"/>
              <a:gd name="connsiteX7" fmla="*/ 1368152 w 1450809"/>
              <a:gd name="connsiteY7" fmla="*/ 1200133 h 2532281"/>
              <a:gd name="connsiteX8" fmla="*/ 704078 w 1450809"/>
              <a:gd name="connsiteY8" fmla="*/ 1416157 h 2532281"/>
              <a:gd name="connsiteX9" fmla="*/ 1136125 w 1450809"/>
              <a:gd name="connsiteY9" fmla="*/ 2208245 h 2532281"/>
              <a:gd name="connsiteX10" fmla="*/ 1424157 w 1450809"/>
              <a:gd name="connsiteY10" fmla="*/ 2352261 h 2532281"/>
              <a:gd name="connsiteX11" fmla="*/ 1136125 w 1450809"/>
              <a:gd name="connsiteY11" fmla="*/ 2424269 h 2532281"/>
              <a:gd name="connsiteX12" fmla="*/ 488054 w 1450809"/>
              <a:gd name="connsiteY12" fmla="*/ 1632181 h 2532281"/>
              <a:gd name="connsiteX13" fmla="*/ 200021 w 1450809"/>
              <a:gd name="connsiteY13" fmla="*/ 2136237 h 2532281"/>
              <a:gd name="connsiteX14" fmla="*/ 416045 w 1450809"/>
              <a:gd name="connsiteY14" fmla="*/ 2352260 h 2532281"/>
              <a:gd name="connsiteX15" fmla="*/ 0 w 1450809"/>
              <a:gd name="connsiteY15" fmla="*/ 2352261 h 2532281"/>
              <a:gd name="connsiteX16" fmla="*/ 416046 w 1450809"/>
              <a:gd name="connsiteY16" fmla="*/ 768085 h 2532281"/>
              <a:gd name="connsiteX0" fmla="*/ 416046 w 1450809"/>
              <a:gd name="connsiteY0" fmla="*/ 768085 h 2532281"/>
              <a:gd name="connsiteX1" fmla="*/ 632070 w 1450809"/>
              <a:gd name="connsiteY1" fmla="*/ 120013 h 2532281"/>
              <a:gd name="connsiteX2" fmla="*/ 848094 w 1450809"/>
              <a:gd name="connsiteY2" fmla="*/ 48005 h 2532281"/>
              <a:gd name="connsiteX3" fmla="*/ 1064118 w 1450809"/>
              <a:gd name="connsiteY3" fmla="*/ 192021 h 2532281"/>
              <a:gd name="connsiteX4" fmla="*/ 1064118 w 1450809"/>
              <a:gd name="connsiteY4" fmla="*/ 408045 h 2532281"/>
              <a:gd name="connsiteX5" fmla="*/ 920102 w 1450809"/>
              <a:gd name="connsiteY5" fmla="*/ 480053 h 2532281"/>
              <a:gd name="connsiteX6" fmla="*/ 1008111 w 1450809"/>
              <a:gd name="connsiteY6" fmla="*/ 696076 h 2532281"/>
              <a:gd name="connsiteX7" fmla="*/ 1368152 w 1450809"/>
              <a:gd name="connsiteY7" fmla="*/ 1200133 h 2532281"/>
              <a:gd name="connsiteX8" fmla="*/ 704078 w 1450809"/>
              <a:gd name="connsiteY8" fmla="*/ 1416157 h 2532281"/>
              <a:gd name="connsiteX9" fmla="*/ 1136125 w 1450809"/>
              <a:gd name="connsiteY9" fmla="*/ 2208245 h 2532281"/>
              <a:gd name="connsiteX10" fmla="*/ 1424157 w 1450809"/>
              <a:gd name="connsiteY10" fmla="*/ 2352261 h 2532281"/>
              <a:gd name="connsiteX11" fmla="*/ 1136125 w 1450809"/>
              <a:gd name="connsiteY11" fmla="*/ 2424269 h 2532281"/>
              <a:gd name="connsiteX12" fmla="*/ 488054 w 1450809"/>
              <a:gd name="connsiteY12" fmla="*/ 1632181 h 2532281"/>
              <a:gd name="connsiteX13" fmla="*/ 200021 w 1450809"/>
              <a:gd name="connsiteY13" fmla="*/ 2136237 h 2532281"/>
              <a:gd name="connsiteX14" fmla="*/ 416045 w 1450809"/>
              <a:gd name="connsiteY14" fmla="*/ 2352260 h 2532281"/>
              <a:gd name="connsiteX15" fmla="*/ 0 w 1450809"/>
              <a:gd name="connsiteY15" fmla="*/ 2352261 h 2532281"/>
              <a:gd name="connsiteX16" fmla="*/ 416046 w 1450809"/>
              <a:gd name="connsiteY16" fmla="*/ 768085 h 2532281"/>
              <a:gd name="connsiteX0" fmla="*/ 416046 w 1450809"/>
              <a:gd name="connsiteY0" fmla="*/ 768085 h 2532281"/>
              <a:gd name="connsiteX1" fmla="*/ 632070 w 1450809"/>
              <a:gd name="connsiteY1" fmla="*/ 120013 h 2532281"/>
              <a:gd name="connsiteX2" fmla="*/ 848094 w 1450809"/>
              <a:gd name="connsiteY2" fmla="*/ 48005 h 2532281"/>
              <a:gd name="connsiteX3" fmla="*/ 1064118 w 1450809"/>
              <a:gd name="connsiteY3" fmla="*/ 192021 h 2532281"/>
              <a:gd name="connsiteX4" fmla="*/ 1064118 w 1450809"/>
              <a:gd name="connsiteY4" fmla="*/ 408045 h 2532281"/>
              <a:gd name="connsiteX5" fmla="*/ 920102 w 1450809"/>
              <a:gd name="connsiteY5" fmla="*/ 480053 h 2532281"/>
              <a:gd name="connsiteX6" fmla="*/ 1008111 w 1450809"/>
              <a:gd name="connsiteY6" fmla="*/ 696076 h 2532281"/>
              <a:gd name="connsiteX7" fmla="*/ 1368152 w 1450809"/>
              <a:gd name="connsiteY7" fmla="*/ 1200133 h 2532281"/>
              <a:gd name="connsiteX8" fmla="*/ 704078 w 1450809"/>
              <a:gd name="connsiteY8" fmla="*/ 1416157 h 2532281"/>
              <a:gd name="connsiteX9" fmla="*/ 1136125 w 1450809"/>
              <a:gd name="connsiteY9" fmla="*/ 2208245 h 2532281"/>
              <a:gd name="connsiteX10" fmla="*/ 1424157 w 1450809"/>
              <a:gd name="connsiteY10" fmla="*/ 2352261 h 2532281"/>
              <a:gd name="connsiteX11" fmla="*/ 1136125 w 1450809"/>
              <a:gd name="connsiteY11" fmla="*/ 2424269 h 2532281"/>
              <a:gd name="connsiteX12" fmla="*/ 488054 w 1450809"/>
              <a:gd name="connsiteY12" fmla="*/ 1632181 h 2532281"/>
              <a:gd name="connsiteX13" fmla="*/ 200021 w 1450809"/>
              <a:gd name="connsiteY13" fmla="*/ 2136237 h 2532281"/>
              <a:gd name="connsiteX14" fmla="*/ 416045 w 1450809"/>
              <a:gd name="connsiteY14" fmla="*/ 2352260 h 2532281"/>
              <a:gd name="connsiteX15" fmla="*/ 0 w 1450809"/>
              <a:gd name="connsiteY15" fmla="*/ 2352261 h 2532281"/>
              <a:gd name="connsiteX16" fmla="*/ 416046 w 1450809"/>
              <a:gd name="connsiteY16" fmla="*/ 768085 h 2532281"/>
              <a:gd name="connsiteX0" fmla="*/ 416046 w 1450809"/>
              <a:gd name="connsiteY0" fmla="*/ 768085 h 2471228"/>
              <a:gd name="connsiteX1" fmla="*/ 632070 w 1450809"/>
              <a:gd name="connsiteY1" fmla="*/ 120013 h 2471228"/>
              <a:gd name="connsiteX2" fmla="*/ 848094 w 1450809"/>
              <a:gd name="connsiteY2" fmla="*/ 48005 h 2471228"/>
              <a:gd name="connsiteX3" fmla="*/ 1064118 w 1450809"/>
              <a:gd name="connsiteY3" fmla="*/ 192021 h 2471228"/>
              <a:gd name="connsiteX4" fmla="*/ 1064118 w 1450809"/>
              <a:gd name="connsiteY4" fmla="*/ 408045 h 2471228"/>
              <a:gd name="connsiteX5" fmla="*/ 920102 w 1450809"/>
              <a:gd name="connsiteY5" fmla="*/ 480053 h 2471228"/>
              <a:gd name="connsiteX6" fmla="*/ 1008111 w 1450809"/>
              <a:gd name="connsiteY6" fmla="*/ 696076 h 2471228"/>
              <a:gd name="connsiteX7" fmla="*/ 1368152 w 1450809"/>
              <a:gd name="connsiteY7" fmla="*/ 1200133 h 2471228"/>
              <a:gd name="connsiteX8" fmla="*/ 704078 w 1450809"/>
              <a:gd name="connsiteY8" fmla="*/ 1416157 h 2471228"/>
              <a:gd name="connsiteX9" fmla="*/ 1136125 w 1450809"/>
              <a:gd name="connsiteY9" fmla="*/ 2208245 h 2471228"/>
              <a:gd name="connsiteX10" fmla="*/ 1424157 w 1450809"/>
              <a:gd name="connsiteY10" fmla="*/ 2352261 h 2471228"/>
              <a:gd name="connsiteX11" fmla="*/ 1136125 w 1450809"/>
              <a:gd name="connsiteY11" fmla="*/ 2424269 h 2471228"/>
              <a:gd name="connsiteX12" fmla="*/ 792088 w 1450809"/>
              <a:gd name="connsiteY12" fmla="*/ 1728192 h 2471228"/>
              <a:gd name="connsiteX13" fmla="*/ 488054 w 1450809"/>
              <a:gd name="connsiteY13" fmla="*/ 1632181 h 2471228"/>
              <a:gd name="connsiteX14" fmla="*/ 200021 w 1450809"/>
              <a:gd name="connsiteY14" fmla="*/ 2136237 h 2471228"/>
              <a:gd name="connsiteX15" fmla="*/ 416045 w 1450809"/>
              <a:gd name="connsiteY15" fmla="*/ 2352260 h 2471228"/>
              <a:gd name="connsiteX16" fmla="*/ 0 w 1450809"/>
              <a:gd name="connsiteY16" fmla="*/ 2352261 h 2471228"/>
              <a:gd name="connsiteX17" fmla="*/ 416046 w 1450809"/>
              <a:gd name="connsiteY17" fmla="*/ 768085 h 2471228"/>
              <a:gd name="connsiteX0" fmla="*/ 416046 w 1450809"/>
              <a:gd name="connsiteY0" fmla="*/ 768085 h 2471228"/>
              <a:gd name="connsiteX1" fmla="*/ 632070 w 1450809"/>
              <a:gd name="connsiteY1" fmla="*/ 120013 h 2471228"/>
              <a:gd name="connsiteX2" fmla="*/ 848094 w 1450809"/>
              <a:gd name="connsiteY2" fmla="*/ 48005 h 2471228"/>
              <a:gd name="connsiteX3" fmla="*/ 1064118 w 1450809"/>
              <a:gd name="connsiteY3" fmla="*/ 192021 h 2471228"/>
              <a:gd name="connsiteX4" fmla="*/ 1064118 w 1450809"/>
              <a:gd name="connsiteY4" fmla="*/ 408045 h 2471228"/>
              <a:gd name="connsiteX5" fmla="*/ 920102 w 1450809"/>
              <a:gd name="connsiteY5" fmla="*/ 480053 h 2471228"/>
              <a:gd name="connsiteX6" fmla="*/ 1008111 w 1450809"/>
              <a:gd name="connsiteY6" fmla="*/ 696076 h 2471228"/>
              <a:gd name="connsiteX7" fmla="*/ 1368152 w 1450809"/>
              <a:gd name="connsiteY7" fmla="*/ 1200133 h 2471228"/>
              <a:gd name="connsiteX8" fmla="*/ 704078 w 1450809"/>
              <a:gd name="connsiteY8" fmla="*/ 1416157 h 2471228"/>
              <a:gd name="connsiteX9" fmla="*/ 1136125 w 1450809"/>
              <a:gd name="connsiteY9" fmla="*/ 2208245 h 2471228"/>
              <a:gd name="connsiteX10" fmla="*/ 1424157 w 1450809"/>
              <a:gd name="connsiteY10" fmla="*/ 2352261 h 2471228"/>
              <a:gd name="connsiteX11" fmla="*/ 1136125 w 1450809"/>
              <a:gd name="connsiteY11" fmla="*/ 2424269 h 2471228"/>
              <a:gd name="connsiteX12" fmla="*/ 792088 w 1450809"/>
              <a:gd name="connsiteY12" fmla="*/ 1728192 h 2471228"/>
              <a:gd name="connsiteX13" fmla="*/ 488054 w 1450809"/>
              <a:gd name="connsiteY13" fmla="*/ 1632181 h 2471228"/>
              <a:gd name="connsiteX14" fmla="*/ 200021 w 1450809"/>
              <a:gd name="connsiteY14" fmla="*/ 2136237 h 2471228"/>
              <a:gd name="connsiteX15" fmla="*/ 416045 w 1450809"/>
              <a:gd name="connsiteY15" fmla="*/ 2352260 h 2471228"/>
              <a:gd name="connsiteX16" fmla="*/ 0 w 1450809"/>
              <a:gd name="connsiteY16" fmla="*/ 2352261 h 2471228"/>
              <a:gd name="connsiteX17" fmla="*/ 416046 w 1450809"/>
              <a:gd name="connsiteY17" fmla="*/ 768085 h 2471228"/>
              <a:gd name="connsiteX0" fmla="*/ 416046 w 1450809"/>
              <a:gd name="connsiteY0" fmla="*/ 768085 h 2471228"/>
              <a:gd name="connsiteX1" fmla="*/ 632070 w 1450809"/>
              <a:gd name="connsiteY1" fmla="*/ 120013 h 2471228"/>
              <a:gd name="connsiteX2" fmla="*/ 848094 w 1450809"/>
              <a:gd name="connsiteY2" fmla="*/ 48005 h 2471228"/>
              <a:gd name="connsiteX3" fmla="*/ 1064118 w 1450809"/>
              <a:gd name="connsiteY3" fmla="*/ 192021 h 2471228"/>
              <a:gd name="connsiteX4" fmla="*/ 1064118 w 1450809"/>
              <a:gd name="connsiteY4" fmla="*/ 408045 h 2471228"/>
              <a:gd name="connsiteX5" fmla="*/ 920102 w 1450809"/>
              <a:gd name="connsiteY5" fmla="*/ 480053 h 2471228"/>
              <a:gd name="connsiteX6" fmla="*/ 1008111 w 1450809"/>
              <a:gd name="connsiteY6" fmla="*/ 696076 h 2471228"/>
              <a:gd name="connsiteX7" fmla="*/ 1368152 w 1450809"/>
              <a:gd name="connsiteY7" fmla="*/ 1200133 h 2471228"/>
              <a:gd name="connsiteX8" fmla="*/ 704078 w 1450809"/>
              <a:gd name="connsiteY8" fmla="*/ 1416157 h 2471228"/>
              <a:gd name="connsiteX9" fmla="*/ 1136125 w 1450809"/>
              <a:gd name="connsiteY9" fmla="*/ 2208245 h 2471228"/>
              <a:gd name="connsiteX10" fmla="*/ 1424157 w 1450809"/>
              <a:gd name="connsiteY10" fmla="*/ 2352261 h 2471228"/>
              <a:gd name="connsiteX11" fmla="*/ 1136125 w 1450809"/>
              <a:gd name="connsiteY11" fmla="*/ 2424269 h 2471228"/>
              <a:gd name="connsiteX12" fmla="*/ 792088 w 1450809"/>
              <a:gd name="connsiteY12" fmla="*/ 1728192 h 2471228"/>
              <a:gd name="connsiteX13" fmla="*/ 488054 w 1450809"/>
              <a:gd name="connsiteY13" fmla="*/ 1632181 h 2471228"/>
              <a:gd name="connsiteX14" fmla="*/ 200021 w 1450809"/>
              <a:gd name="connsiteY14" fmla="*/ 2136237 h 2471228"/>
              <a:gd name="connsiteX15" fmla="*/ 416045 w 1450809"/>
              <a:gd name="connsiteY15" fmla="*/ 2352260 h 2471228"/>
              <a:gd name="connsiteX16" fmla="*/ 0 w 1450809"/>
              <a:gd name="connsiteY16" fmla="*/ 2352261 h 2471228"/>
              <a:gd name="connsiteX17" fmla="*/ 416046 w 1450809"/>
              <a:gd name="connsiteY17" fmla="*/ 768085 h 2471228"/>
              <a:gd name="connsiteX0" fmla="*/ 416046 w 1450809"/>
              <a:gd name="connsiteY0" fmla="*/ 768085 h 2471228"/>
              <a:gd name="connsiteX1" fmla="*/ 632070 w 1450809"/>
              <a:gd name="connsiteY1" fmla="*/ 120013 h 2471228"/>
              <a:gd name="connsiteX2" fmla="*/ 848094 w 1450809"/>
              <a:gd name="connsiteY2" fmla="*/ 48005 h 2471228"/>
              <a:gd name="connsiteX3" fmla="*/ 1064118 w 1450809"/>
              <a:gd name="connsiteY3" fmla="*/ 192021 h 2471228"/>
              <a:gd name="connsiteX4" fmla="*/ 1064118 w 1450809"/>
              <a:gd name="connsiteY4" fmla="*/ 408045 h 2471228"/>
              <a:gd name="connsiteX5" fmla="*/ 920102 w 1450809"/>
              <a:gd name="connsiteY5" fmla="*/ 480053 h 2471228"/>
              <a:gd name="connsiteX6" fmla="*/ 1008111 w 1450809"/>
              <a:gd name="connsiteY6" fmla="*/ 696076 h 2471228"/>
              <a:gd name="connsiteX7" fmla="*/ 1368152 w 1450809"/>
              <a:gd name="connsiteY7" fmla="*/ 1200133 h 2471228"/>
              <a:gd name="connsiteX8" fmla="*/ 704078 w 1450809"/>
              <a:gd name="connsiteY8" fmla="*/ 1416157 h 2471228"/>
              <a:gd name="connsiteX9" fmla="*/ 1136125 w 1450809"/>
              <a:gd name="connsiteY9" fmla="*/ 2208245 h 2471228"/>
              <a:gd name="connsiteX10" fmla="*/ 1424157 w 1450809"/>
              <a:gd name="connsiteY10" fmla="*/ 2352261 h 2471228"/>
              <a:gd name="connsiteX11" fmla="*/ 1136125 w 1450809"/>
              <a:gd name="connsiteY11" fmla="*/ 2424269 h 2471228"/>
              <a:gd name="connsiteX12" fmla="*/ 792088 w 1450809"/>
              <a:gd name="connsiteY12" fmla="*/ 1728192 h 2471228"/>
              <a:gd name="connsiteX13" fmla="*/ 488054 w 1450809"/>
              <a:gd name="connsiteY13" fmla="*/ 1632181 h 2471228"/>
              <a:gd name="connsiteX14" fmla="*/ 200021 w 1450809"/>
              <a:gd name="connsiteY14" fmla="*/ 2136237 h 2471228"/>
              <a:gd name="connsiteX15" fmla="*/ 416045 w 1450809"/>
              <a:gd name="connsiteY15" fmla="*/ 2352260 h 2471228"/>
              <a:gd name="connsiteX16" fmla="*/ 0 w 1450809"/>
              <a:gd name="connsiteY16" fmla="*/ 2352261 h 2471228"/>
              <a:gd name="connsiteX17" fmla="*/ 416046 w 1450809"/>
              <a:gd name="connsiteY17" fmla="*/ 768085 h 2471228"/>
              <a:gd name="connsiteX0" fmla="*/ 416046 w 1450809"/>
              <a:gd name="connsiteY0" fmla="*/ 768085 h 2471228"/>
              <a:gd name="connsiteX1" fmla="*/ 632070 w 1450809"/>
              <a:gd name="connsiteY1" fmla="*/ 120013 h 2471228"/>
              <a:gd name="connsiteX2" fmla="*/ 848094 w 1450809"/>
              <a:gd name="connsiteY2" fmla="*/ 48005 h 2471228"/>
              <a:gd name="connsiteX3" fmla="*/ 1064118 w 1450809"/>
              <a:gd name="connsiteY3" fmla="*/ 192021 h 2471228"/>
              <a:gd name="connsiteX4" fmla="*/ 1064118 w 1450809"/>
              <a:gd name="connsiteY4" fmla="*/ 408045 h 2471228"/>
              <a:gd name="connsiteX5" fmla="*/ 920102 w 1450809"/>
              <a:gd name="connsiteY5" fmla="*/ 480053 h 2471228"/>
              <a:gd name="connsiteX6" fmla="*/ 1008111 w 1450809"/>
              <a:gd name="connsiteY6" fmla="*/ 696076 h 2471228"/>
              <a:gd name="connsiteX7" fmla="*/ 1368152 w 1450809"/>
              <a:gd name="connsiteY7" fmla="*/ 1200133 h 2471228"/>
              <a:gd name="connsiteX8" fmla="*/ 704078 w 1450809"/>
              <a:gd name="connsiteY8" fmla="*/ 1416157 h 2471228"/>
              <a:gd name="connsiteX9" fmla="*/ 1136125 w 1450809"/>
              <a:gd name="connsiteY9" fmla="*/ 2208245 h 2471228"/>
              <a:gd name="connsiteX10" fmla="*/ 1424157 w 1450809"/>
              <a:gd name="connsiteY10" fmla="*/ 2352261 h 2471228"/>
              <a:gd name="connsiteX11" fmla="*/ 1136125 w 1450809"/>
              <a:gd name="connsiteY11" fmla="*/ 2424269 h 2471228"/>
              <a:gd name="connsiteX12" fmla="*/ 792088 w 1450809"/>
              <a:gd name="connsiteY12" fmla="*/ 1728192 h 2471228"/>
              <a:gd name="connsiteX13" fmla="*/ 488054 w 1450809"/>
              <a:gd name="connsiteY13" fmla="*/ 1632181 h 2471228"/>
              <a:gd name="connsiteX14" fmla="*/ 200021 w 1450809"/>
              <a:gd name="connsiteY14" fmla="*/ 2136237 h 2471228"/>
              <a:gd name="connsiteX15" fmla="*/ 416045 w 1450809"/>
              <a:gd name="connsiteY15" fmla="*/ 2352260 h 2471228"/>
              <a:gd name="connsiteX16" fmla="*/ 0 w 1450809"/>
              <a:gd name="connsiteY16" fmla="*/ 2352261 h 2471228"/>
              <a:gd name="connsiteX17" fmla="*/ 416046 w 1450809"/>
              <a:gd name="connsiteY17" fmla="*/ 768085 h 2471228"/>
              <a:gd name="connsiteX0" fmla="*/ 416046 w 1450809"/>
              <a:gd name="connsiteY0" fmla="*/ 768085 h 2471228"/>
              <a:gd name="connsiteX1" fmla="*/ 632070 w 1450809"/>
              <a:gd name="connsiteY1" fmla="*/ 120013 h 2471228"/>
              <a:gd name="connsiteX2" fmla="*/ 848094 w 1450809"/>
              <a:gd name="connsiteY2" fmla="*/ 48005 h 2471228"/>
              <a:gd name="connsiteX3" fmla="*/ 1064118 w 1450809"/>
              <a:gd name="connsiteY3" fmla="*/ 192021 h 2471228"/>
              <a:gd name="connsiteX4" fmla="*/ 1064118 w 1450809"/>
              <a:gd name="connsiteY4" fmla="*/ 408045 h 2471228"/>
              <a:gd name="connsiteX5" fmla="*/ 920102 w 1450809"/>
              <a:gd name="connsiteY5" fmla="*/ 480053 h 2471228"/>
              <a:gd name="connsiteX6" fmla="*/ 1008111 w 1450809"/>
              <a:gd name="connsiteY6" fmla="*/ 696076 h 2471228"/>
              <a:gd name="connsiteX7" fmla="*/ 1368152 w 1450809"/>
              <a:gd name="connsiteY7" fmla="*/ 1200133 h 2471228"/>
              <a:gd name="connsiteX8" fmla="*/ 704078 w 1450809"/>
              <a:gd name="connsiteY8" fmla="*/ 1416157 h 2471228"/>
              <a:gd name="connsiteX9" fmla="*/ 1136125 w 1450809"/>
              <a:gd name="connsiteY9" fmla="*/ 2208245 h 2471228"/>
              <a:gd name="connsiteX10" fmla="*/ 1424157 w 1450809"/>
              <a:gd name="connsiteY10" fmla="*/ 2352261 h 2471228"/>
              <a:gd name="connsiteX11" fmla="*/ 1136125 w 1450809"/>
              <a:gd name="connsiteY11" fmla="*/ 2424269 h 2471228"/>
              <a:gd name="connsiteX12" fmla="*/ 792088 w 1450809"/>
              <a:gd name="connsiteY12" fmla="*/ 1728192 h 2471228"/>
              <a:gd name="connsiteX13" fmla="*/ 488054 w 1450809"/>
              <a:gd name="connsiteY13" fmla="*/ 1632181 h 2471228"/>
              <a:gd name="connsiteX14" fmla="*/ 200021 w 1450809"/>
              <a:gd name="connsiteY14" fmla="*/ 2136237 h 2471228"/>
              <a:gd name="connsiteX15" fmla="*/ 416045 w 1450809"/>
              <a:gd name="connsiteY15" fmla="*/ 2352260 h 2471228"/>
              <a:gd name="connsiteX16" fmla="*/ 0 w 1450809"/>
              <a:gd name="connsiteY16" fmla="*/ 2352261 h 2471228"/>
              <a:gd name="connsiteX17" fmla="*/ 416046 w 1450809"/>
              <a:gd name="connsiteY17" fmla="*/ 768085 h 2471228"/>
              <a:gd name="connsiteX0" fmla="*/ 416046 w 1450809"/>
              <a:gd name="connsiteY0" fmla="*/ 768085 h 2492277"/>
              <a:gd name="connsiteX1" fmla="*/ 632070 w 1450809"/>
              <a:gd name="connsiteY1" fmla="*/ 120013 h 2492277"/>
              <a:gd name="connsiteX2" fmla="*/ 848094 w 1450809"/>
              <a:gd name="connsiteY2" fmla="*/ 48005 h 2492277"/>
              <a:gd name="connsiteX3" fmla="*/ 1064118 w 1450809"/>
              <a:gd name="connsiteY3" fmla="*/ 192021 h 2492277"/>
              <a:gd name="connsiteX4" fmla="*/ 1064118 w 1450809"/>
              <a:gd name="connsiteY4" fmla="*/ 408045 h 2492277"/>
              <a:gd name="connsiteX5" fmla="*/ 920102 w 1450809"/>
              <a:gd name="connsiteY5" fmla="*/ 480053 h 2492277"/>
              <a:gd name="connsiteX6" fmla="*/ 1008111 w 1450809"/>
              <a:gd name="connsiteY6" fmla="*/ 696076 h 2492277"/>
              <a:gd name="connsiteX7" fmla="*/ 1368152 w 1450809"/>
              <a:gd name="connsiteY7" fmla="*/ 1200133 h 2492277"/>
              <a:gd name="connsiteX8" fmla="*/ 704078 w 1450809"/>
              <a:gd name="connsiteY8" fmla="*/ 1416157 h 2492277"/>
              <a:gd name="connsiteX9" fmla="*/ 1136125 w 1450809"/>
              <a:gd name="connsiteY9" fmla="*/ 2208245 h 2492277"/>
              <a:gd name="connsiteX10" fmla="*/ 1424157 w 1450809"/>
              <a:gd name="connsiteY10" fmla="*/ 2352261 h 2492277"/>
              <a:gd name="connsiteX11" fmla="*/ 1136125 w 1450809"/>
              <a:gd name="connsiteY11" fmla="*/ 2424269 h 2492277"/>
              <a:gd name="connsiteX12" fmla="*/ 936104 w 1450809"/>
              <a:gd name="connsiteY12" fmla="*/ 2376264 h 2492277"/>
              <a:gd name="connsiteX13" fmla="*/ 792088 w 1450809"/>
              <a:gd name="connsiteY13" fmla="*/ 1728192 h 2492277"/>
              <a:gd name="connsiteX14" fmla="*/ 488054 w 1450809"/>
              <a:gd name="connsiteY14" fmla="*/ 1632181 h 2492277"/>
              <a:gd name="connsiteX15" fmla="*/ 200021 w 1450809"/>
              <a:gd name="connsiteY15" fmla="*/ 2136237 h 2492277"/>
              <a:gd name="connsiteX16" fmla="*/ 416045 w 1450809"/>
              <a:gd name="connsiteY16" fmla="*/ 2352260 h 2492277"/>
              <a:gd name="connsiteX17" fmla="*/ 0 w 1450809"/>
              <a:gd name="connsiteY17" fmla="*/ 2352261 h 2492277"/>
              <a:gd name="connsiteX18" fmla="*/ 416046 w 1450809"/>
              <a:gd name="connsiteY18" fmla="*/ 768085 h 2492277"/>
              <a:gd name="connsiteX0" fmla="*/ 416046 w 1450809"/>
              <a:gd name="connsiteY0" fmla="*/ 768085 h 2492277"/>
              <a:gd name="connsiteX1" fmla="*/ 632070 w 1450809"/>
              <a:gd name="connsiteY1" fmla="*/ 120013 h 2492277"/>
              <a:gd name="connsiteX2" fmla="*/ 848094 w 1450809"/>
              <a:gd name="connsiteY2" fmla="*/ 48005 h 2492277"/>
              <a:gd name="connsiteX3" fmla="*/ 1064118 w 1450809"/>
              <a:gd name="connsiteY3" fmla="*/ 192021 h 2492277"/>
              <a:gd name="connsiteX4" fmla="*/ 1064118 w 1450809"/>
              <a:gd name="connsiteY4" fmla="*/ 408045 h 2492277"/>
              <a:gd name="connsiteX5" fmla="*/ 920102 w 1450809"/>
              <a:gd name="connsiteY5" fmla="*/ 480053 h 2492277"/>
              <a:gd name="connsiteX6" fmla="*/ 1008111 w 1450809"/>
              <a:gd name="connsiteY6" fmla="*/ 696076 h 2492277"/>
              <a:gd name="connsiteX7" fmla="*/ 1368152 w 1450809"/>
              <a:gd name="connsiteY7" fmla="*/ 1200133 h 2492277"/>
              <a:gd name="connsiteX8" fmla="*/ 704078 w 1450809"/>
              <a:gd name="connsiteY8" fmla="*/ 1416157 h 2492277"/>
              <a:gd name="connsiteX9" fmla="*/ 1136125 w 1450809"/>
              <a:gd name="connsiteY9" fmla="*/ 2208245 h 2492277"/>
              <a:gd name="connsiteX10" fmla="*/ 1424157 w 1450809"/>
              <a:gd name="connsiteY10" fmla="*/ 2352261 h 2492277"/>
              <a:gd name="connsiteX11" fmla="*/ 1136125 w 1450809"/>
              <a:gd name="connsiteY11" fmla="*/ 2424269 h 2492277"/>
              <a:gd name="connsiteX12" fmla="*/ 936104 w 1450809"/>
              <a:gd name="connsiteY12" fmla="*/ 2376264 h 2492277"/>
              <a:gd name="connsiteX13" fmla="*/ 792088 w 1450809"/>
              <a:gd name="connsiteY13" fmla="*/ 1728192 h 2492277"/>
              <a:gd name="connsiteX14" fmla="*/ 488054 w 1450809"/>
              <a:gd name="connsiteY14" fmla="*/ 1632181 h 2492277"/>
              <a:gd name="connsiteX15" fmla="*/ 200021 w 1450809"/>
              <a:gd name="connsiteY15" fmla="*/ 2136237 h 2492277"/>
              <a:gd name="connsiteX16" fmla="*/ 416045 w 1450809"/>
              <a:gd name="connsiteY16" fmla="*/ 2352260 h 2492277"/>
              <a:gd name="connsiteX17" fmla="*/ 0 w 1450809"/>
              <a:gd name="connsiteY17" fmla="*/ 2352261 h 2492277"/>
              <a:gd name="connsiteX18" fmla="*/ 416046 w 1450809"/>
              <a:gd name="connsiteY18" fmla="*/ 768085 h 2492277"/>
              <a:gd name="connsiteX0" fmla="*/ 416046 w 1450809"/>
              <a:gd name="connsiteY0" fmla="*/ 768085 h 2492277"/>
              <a:gd name="connsiteX1" fmla="*/ 632070 w 1450809"/>
              <a:gd name="connsiteY1" fmla="*/ 120013 h 2492277"/>
              <a:gd name="connsiteX2" fmla="*/ 848094 w 1450809"/>
              <a:gd name="connsiteY2" fmla="*/ 48005 h 2492277"/>
              <a:gd name="connsiteX3" fmla="*/ 1064118 w 1450809"/>
              <a:gd name="connsiteY3" fmla="*/ 192021 h 2492277"/>
              <a:gd name="connsiteX4" fmla="*/ 1064118 w 1450809"/>
              <a:gd name="connsiteY4" fmla="*/ 408045 h 2492277"/>
              <a:gd name="connsiteX5" fmla="*/ 920102 w 1450809"/>
              <a:gd name="connsiteY5" fmla="*/ 480053 h 2492277"/>
              <a:gd name="connsiteX6" fmla="*/ 1008111 w 1450809"/>
              <a:gd name="connsiteY6" fmla="*/ 696076 h 2492277"/>
              <a:gd name="connsiteX7" fmla="*/ 1368152 w 1450809"/>
              <a:gd name="connsiteY7" fmla="*/ 1200133 h 2492277"/>
              <a:gd name="connsiteX8" fmla="*/ 704078 w 1450809"/>
              <a:gd name="connsiteY8" fmla="*/ 1416157 h 2492277"/>
              <a:gd name="connsiteX9" fmla="*/ 1008112 w 1450809"/>
              <a:gd name="connsiteY9" fmla="*/ 1656184 h 2492277"/>
              <a:gd name="connsiteX10" fmla="*/ 1136125 w 1450809"/>
              <a:gd name="connsiteY10" fmla="*/ 2208245 h 2492277"/>
              <a:gd name="connsiteX11" fmla="*/ 1424157 w 1450809"/>
              <a:gd name="connsiteY11" fmla="*/ 2352261 h 2492277"/>
              <a:gd name="connsiteX12" fmla="*/ 1136125 w 1450809"/>
              <a:gd name="connsiteY12" fmla="*/ 2424269 h 2492277"/>
              <a:gd name="connsiteX13" fmla="*/ 936104 w 1450809"/>
              <a:gd name="connsiteY13" fmla="*/ 2376264 h 2492277"/>
              <a:gd name="connsiteX14" fmla="*/ 792088 w 1450809"/>
              <a:gd name="connsiteY14" fmla="*/ 1728192 h 2492277"/>
              <a:gd name="connsiteX15" fmla="*/ 488054 w 1450809"/>
              <a:gd name="connsiteY15" fmla="*/ 1632181 h 2492277"/>
              <a:gd name="connsiteX16" fmla="*/ 200021 w 1450809"/>
              <a:gd name="connsiteY16" fmla="*/ 2136237 h 2492277"/>
              <a:gd name="connsiteX17" fmla="*/ 416045 w 1450809"/>
              <a:gd name="connsiteY17" fmla="*/ 2352260 h 2492277"/>
              <a:gd name="connsiteX18" fmla="*/ 0 w 1450809"/>
              <a:gd name="connsiteY18" fmla="*/ 2352261 h 2492277"/>
              <a:gd name="connsiteX19" fmla="*/ 416046 w 1450809"/>
              <a:gd name="connsiteY19" fmla="*/ 768085 h 2492277"/>
              <a:gd name="connsiteX0" fmla="*/ 416046 w 1450809"/>
              <a:gd name="connsiteY0" fmla="*/ 768085 h 2492277"/>
              <a:gd name="connsiteX1" fmla="*/ 632070 w 1450809"/>
              <a:gd name="connsiteY1" fmla="*/ 120013 h 2492277"/>
              <a:gd name="connsiteX2" fmla="*/ 848094 w 1450809"/>
              <a:gd name="connsiteY2" fmla="*/ 48005 h 2492277"/>
              <a:gd name="connsiteX3" fmla="*/ 1064118 w 1450809"/>
              <a:gd name="connsiteY3" fmla="*/ 192021 h 2492277"/>
              <a:gd name="connsiteX4" fmla="*/ 1064118 w 1450809"/>
              <a:gd name="connsiteY4" fmla="*/ 408045 h 2492277"/>
              <a:gd name="connsiteX5" fmla="*/ 920102 w 1450809"/>
              <a:gd name="connsiteY5" fmla="*/ 480053 h 2492277"/>
              <a:gd name="connsiteX6" fmla="*/ 1008111 w 1450809"/>
              <a:gd name="connsiteY6" fmla="*/ 696076 h 2492277"/>
              <a:gd name="connsiteX7" fmla="*/ 1368152 w 1450809"/>
              <a:gd name="connsiteY7" fmla="*/ 1200133 h 2492277"/>
              <a:gd name="connsiteX8" fmla="*/ 704078 w 1450809"/>
              <a:gd name="connsiteY8" fmla="*/ 1416157 h 2492277"/>
              <a:gd name="connsiteX9" fmla="*/ 1008112 w 1450809"/>
              <a:gd name="connsiteY9" fmla="*/ 1656184 h 2492277"/>
              <a:gd name="connsiteX10" fmla="*/ 1136125 w 1450809"/>
              <a:gd name="connsiteY10" fmla="*/ 2208245 h 2492277"/>
              <a:gd name="connsiteX11" fmla="*/ 1424157 w 1450809"/>
              <a:gd name="connsiteY11" fmla="*/ 2352261 h 2492277"/>
              <a:gd name="connsiteX12" fmla="*/ 1136125 w 1450809"/>
              <a:gd name="connsiteY12" fmla="*/ 2424269 h 2492277"/>
              <a:gd name="connsiteX13" fmla="*/ 936104 w 1450809"/>
              <a:gd name="connsiteY13" fmla="*/ 2376264 h 2492277"/>
              <a:gd name="connsiteX14" fmla="*/ 792088 w 1450809"/>
              <a:gd name="connsiteY14" fmla="*/ 1728192 h 2492277"/>
              <a:gd name="connsiteX15" fmla="*/ 488054 w 1450809"/>
              <a:gd name="connsiteY15" fmla="*/ 1632181 h 2492277"/>
              <a:gd name="connsiteX16" fmla="*/ 200021 w 1450809"/>
              <a:gd name="connsiteY16" fmla="*/ 2136237 h 2492277"/>
              <a:gd name="connsiteX17" fmla="*/ 416045 w 1450809"/>
              <a:gd name="connsiteY17" fmla="*/ 2352260 h 2492277"/>
              <a:gd name="connsiteX18" fmla="*/ 0 w 1450809"/>
              <a:gd name="connsiteY18" fmla="*/ 2352261 h 2492277"/>
              <a:gd name="connsiteX19" fmla="*/ 416046 w 1450809"/>
              <a:gd name="connsiteY19" fmla="*/ 768085 h 2492277"/>
              <a:gd name="connsiteX0" fmla="*/ 416046 w 1450809"/>
              <a:gd name="connsiteY0" fmla="*/ 768085 h 2492277"/>
              <a:gd name="connsiteX1" fmla="*/ 632070 w 1450809"/>
              <a:gd name="connsiteY1" fmla="*/ 120013 h 2492277"/>
              <a:gd name="connsiteX2" fmla="*/ 848094 w 1450809"/>
              <a:gd name="connsiteY2" fmla="*/ 48005 h 2492277"/>
              <a:gd name="connsiteX3" fmla="*/ 1064118 w 1450809"/>
              <a:gd name="connsiteY3" fmla="*/ 192021 h 2492277"/>
              <a:gd name="connsiteX4" fmla="*/ 1064118 w 1450809"/>
              <a:gd name="connsiteY4" fmla="*/ 408045 h 2492277"/>
              <a:gd name="connsiteX5" fmla="*/ 920102 w 1450809"/>
              <a:gd name="connsiteY5" fmla="*/ 480053 h 2492277"/>
              <a:gd name="connsiteX6" fmla="*/ 1008111 w 1450809"/>
              <a:gd name="connsiteY6" fmla="*/ 696076 h 2492277"/>
              <a:gd name="connsiteX7" fmla="*/ 1368152 w 1450809"/>
              <a:gd name="connsiteY7" fmla="*/ 1200133 h 2492277"/>
              <a:gd name="connsiteX8" fmla="*/ 864096 w 1450809"/>
              <a:gd name="connsiteY8" fmla="*/ 936104 h 2492277"/>
              <a:gd name="connsiteX9" fmla="*/ 704078 w 1450809"/>
              <a:gd name="connsiteY9" fmla="*/ 1416157 h 2492277"/>
              <a:gd name="connsiteX10" fmla="*/ 1008112 w 1450809"/>
              <a:gd name="connsiteY10" fmla="*/ 1656184 h 2492277"/>
              <a:gd name="connsiteX11" fmla="*/ 1136125 w 1450809"/>
              <a:gd name="connsiteY11" fmla="*/ 2208245 h 2492277"/>
              <a:gd name="connsiteX12" fmla="*/ 1424157 w 1450809"/>
              <a:gd name="connsiteY12" fmla="*/ 2352261 h 2492277"/>
              <a:gd name="connsiteX13" fmla="*/ 1136125 w 1450809"/>
              <a:gd name="connsiteY13" fmla="*/ 2424269 h 2492277"/>
              <a:gd name="connsiteX14" fmla="*/ 936104 w 1450809"/>
              <a:gd name="connsiteY14" fmla="*/ 2376264 h 2492277"/>
              <a:gd name="connsiteX15" fmla="*/ 792088 w 1450809"/>
              <a:gd name="connsiteY15" fmla="*/ 1728192 h 2492277"/>
              <a:gd name="connsiteX16" fmla="*/ 488054 w 1450809"/>
              <a:gd name="connsiteY16" fmla="*/ 1632181 h 2492277"/>
              <a:gd name="connsiteX17" fmla="*/ 200021 w 1450809"/>
              <a:gd name="connsiteY17" fmla="*/ 2136237 h 2492277"/>
              <a:gd name="connsiteX18" fmla="*/ 416045 w 1450809"/>
              <a:gd name="connsiteY18" fmla="*/ 2352260 h 2492277"/>
              <a:gd name="connsiteX19" fmla="*/ 0 w 1450809"/>
              <a:gd name="connsiteY19" fmla="*/ 2352261 h 2492277"/>
              <a:gd name="connsiteX20" fmla="*/ 416046 w 1450809"/>
              <a:gd name="connsiteY20" fmla="*/ 768085 h 2492277"/>
              <a:gd name="connsiteX0" fmla="*/ 416046 w 1450809"/>
              <a:gd name="connsiteY0" fmla="*/ 768085 h 2492277"/>
              <a:gd name="connsiteX1" fmla="*/ 632070 w 1450809"/>
              <a:gd name="connsiteY1" fmla="*/ 120013 h 2492277"/>
              <a:gd name="connsiteX2" fmla="*/ 848094 w 1450809"/>
              <a:gd name="connsiteY2" fmla="*/ 48005 h 2492277"/>
              <a:gd name="connsiteX3" fmla="*/ 1064118 w 1450809"/>
              <a:gd name="connsiteY3" fmla="*/ 192021 h 2492277"/>
              <a:gd name="connsiteX4" fmla="*/ 1064118 w 1450809"/>
              <a:gd name="connsiteY4" fmla="*/ 408045 h 2492277"/>
              <a:gd name="connsiteX5" fmla="*/ 920102 w 1450809"/>
              <a:gd name="connsiteY5" fmla="*/ 480053 h 2492277"/>
              <a:gd name="connsiteX6" fmla="*/ 1008111 w 1450809"/>
              <a:gd name="connsiteY6" fmla="*/ 696076 h 2492277"/>
              <a:gd name="connsiteX7" fmla="*/ 1368152 w 1450809"/>
              <a:gd name="connsiteY7" fmla="*/ 1200133 h 2492277"/>
              <a:gd name="connsiteX8" fmla="*/ 864096 w 1450809"/>
              <a:gd name="connsiteY8" fmla="*/ 936104 h 2492277"/>
              <a:gd name="connsiteX9" fmla="*/ 704078 w 1450809"/>
              <a:gd name="connsiteY9" fmla="*/ 1416157 h 2492277"/>
              <a:gd name="connsiteX10" fmla="*/ 1008112 w 1450809"/>
              <a:gd name="connsiteY10" fmla="*/ 1656184 h 2492277"/>
              <a:gd name="connsiteX11" fmla="*/ 1136125 w 1450809"/>
              <a:gd name="connsiteY11" fmla="*/ 2208245 h 2492277"/>
              <a:gd name="connsiteX12" fmla="*/ 1424157 w 1450809"/>
              <a:gd name="connsiteY12" fmla="*/ 2352261 h 2492277"/>
              <a:gd name="connsiteX13" fmla="*/ 1136125 w 1450809"/>
              <a:gd name="connsiteY13" fmla="*/ 2424269 h 2492277"/>
              <a:gd name="connsiteX14" fmla="*/ 936104 w 1450809"/>
              <a:gd name="connsiteY14" fmla="*/ 2376264 h 2492277"/>
              <a:gd name="connsiteX15" fmla="*/ 792088 w 1450809"/>
              <a:gd name="connsiteY15" fmla="*/ 1728192 h 2492277"/>
              <a:gd name="connsiteX16" fmla="*/ 488054 w 1450809"/>
              <a:gd name="connsiteY16" fmla="*/ 1632181 h 2492277"/>
              <a:gd name="connsiteX17" fmla="*/ 200021 w 1450809"/>
              <a:gd name="connsiteY17" fmla="*/ 2136237 h 2492277"/>
              <a:gd name="connsiteX18" fmla="*/ 416045 w 1450809"/>
              <a:gd name="connsiteY18" fmla="*/ 2352260 h 2492277"/>
              <a:gd name="connsiteX19" fmla="*/ 0 w 1450809"/>
              <a:gd name="connsiteY19" fmla="*/ 2352261 h 2492277"/>
              <a:gd name="connsiteX20" fmla="*/ 416046 w 1450809"/>
              <a:gd name="connsiteY20" fmla="*/ 768085 h 2492277"/>
              <a:gd name="connsiteX0" fmla="*/ 416046 w 1522236"/>
              <a:gd name="connsiteY0" fmla="*/ 768085 h 2492277"/>
              <a:gd name="connsiteX1" fmla="*/ 632070 w 1522236"/>
              <a:gd name="connsiteY1" fmla="*/ 120013 h 2492277"/>
              <a:gd name="connsiteX2" fmla="*/ 848094 w 1522236"/>
              <a:gd name="connsiteY2" fmla="*/ 48005 h 2492277"/>
              <a:gd name="connsiteX3" fmla="*/ 1064118 w 1522236"/>
              <a:gd name="connsiteY3" fmla="*/ 192021 h 2492277"/>
              <a:gd name="connsiteX4" fmla="*/ 1064118 w 1522236"/>
              <a:gd name="connsiteY4" fmla="*/ 408045 h 2492277"/>
              <a:gd name="connsiteX5" fmla="*/ 920102 w 1522236"/>
              <a:gd name="connsiteY5" fmla="*/ 480053 h 2492277"/>
              <a:gd name="connsiteX6" fmla="*/ 1008111 w 1522236"/>
              <a:gd name="connsiteY6" fmla="*/ 696076 h 2492277"/>
              <a:gd name="connsiteX7" fmla="*/ 1440160 w 1522236"/>
              <a:gd name="connsiteY7" fmla="*/ 1296144 h 2492277"/>
              <a:gd name="connsiteX8" fmla="*/ 864096 w 1522236"/>
              <a:gd name="connsiteY8" fmla="*/ 936104 h 2492277"/>
              <a:gd name="connsiteX9" fmla="*/ 704078 w 1522236"/>
              <a:gd name="connsiteY9" fmla="*/ 1416157 h 2492277"/>
              <a:gd name="connsiteX10" fmla="*/ 1008112 w 1522236"/>
              <a:gd name="connsiteY10" fmla="*/ 1656184 h 2492277"/>
              <a:gd name="connsiteX11" fmla="*/ 1136125 w 1522236"/>
              <a:gd name="connsiteY11" fmla="*/ 2208245 h 2492277"/>
              <a:gd name="connsiteX12" fmla="*/ 1424157 w 1522236"/>
              <a:gd name="connsiteY12" fmla="*/ 2352261 h 2492277"/>
              <a:gd name="connsiteX13" fmla="*/ 1136125 w 1522236"/>
              <a:gd name="connsiteY13" fmla="*/ 2424269 h 2492277"/>
              <a:gd name="connsiteX14" fmla="*/ 936104 w 1522236"/>
              <a:gd name="connsiteY14" fmla="*/ 2376264 h 2492277"/>
              <a:gd name="connsiteX15" fmla="*/ 792088 w 1522236"/>
              <a:gd name="connsiteY15" fmla="*/ 1728192 h 2492277"/>
              <a:gd name="connsiteX16" fmla="*/ 488054 w 1522236"/>
              <a:gd name="connsiteY16" fmla="*/ 1632181 h 2492277"/>
              <a:gd name="connsiteX17" fmla="*/ 200021 w 1522236"/>
              <a:gd name="connsiteY17" fmla="*/ 2136237 h 2492277"/>
              <a:gd name="connsiteX18" fmla="*/ 416045 w 1522236"/>
              <a:gd name="connsiteY18" fmla="*/ 2352260 h 2492277"/>
              <a:gd name="connsiteX19" fmla="*/ 0 w 1522236"/>
              <a:gd name="connsiteY19" fmla="*/ 2352261 h 2492277"/>
              <a:gd name="connsiteX20" fmla="*/ 416046 w 1522236"/>
              <a:gd name="connsiteY20" fmla="*/ 768085 h 2492277"/>
              <a:gd name="connsiteX0" fmla="*/ 416046 w 1522235"/>
              <a:gd name="connsiteY0" fmla="*/ 768085 h 2492277"/>
              <a:gd name="connsiteX1" fmla="*/ 632070 w 1522235"/>
              <a:gd name="connsiteY1" fmla="*/ 120013 h 2492277"/>
              <a:gd name="connsiteX2" fmla="*/ 848094 w 1522235"/>
              <a:gd name="connsiteY2" fmla="*/ 48005 h 2492277"/>
              <a:gd name="connsiteX3" fmla="*/ 1064118 w 1522235"/>
              <a:gd name="connsiteY3" fmla="*/ 192021 h 2492277"/>
              <a:gd name="connsiteX4" fmla="*/ 1064118 w 1522235"/>
              <a:gd name="connsiteY4" fmla="*/ 408045 h 2492277"/>
              <a:gd name="connsiteX5" fmla="*/ 920102 w 1522235"/>
              <a:gd name="connsiteY5" fmla="*/ 480053 h 2492277"/>
              <a:gd name="connsiteX6" fmla="*/ 1008111 w 1522235"/>
              <a:gd name="connsiteY6" fmla="*/ 696076 h 2492277"/>
              <a:gd name="connsiteX7" fmla="*/ 1440159 w 1522235"/>
              <a:gd name="connsiteY7" fmla="*/ 1008112 h 2492277"/>
              <a:gd name="connsiteX8" fmla="*/ 864096 w 1522235"/>
              <a:gd name="connsiteY8" fmla="*/ 936104 h 2492277"/>
              <a:gd name="connsiteX9" fmla="*/ 704078 w 1522235"/>
              <a:gd name="connsiteY9" fmla="*/ 1416157 h 2492277"/>
              <a:gd name="connsiteX10" fmla="*/ 1008112 w 1522235"/>
              <a:gd name="connsiteY10" fmla="*/ 1656184 h 2492277"/>
              <a:gd name="connsiteX11" fmla="*/ 1136125 w 1522235"/>
              <a:gd name="connsiteY11" fmla="*/ 2208245 h 2492277"/>
              <a:gd name="connsiteX12" fmla="*/ 1424157 w 1522235"/>
              <a:gd name="connsiteY12" fmla="*/ 2352261 h 2492277"/>
              <a:gd name="connsiteX13" fmla="*/ 1136125 w 1522235"/>
              <a:gd name="connsiteY13" fmla="*/ 2424269 h 2492277"/>
              <a:gd name="connsiteX14" fmla="*/ 936104 w 1522235"/>
              <a:gd name="connsiteY14" fmla="*/ 2376264 h 2492277"/>
              <a:gd name="connsiteX15" fmla="*/ 792088 w 1522235"/>
              <a:gd name="connsiteY15" fmla="*/ 1728192 h 2492277"/>
              <a:gd name="connsiteX16" fmla="*/ 488054 w 1522235"/>
              <a:gd name="connsiteY16" fmla="*/ 1632181 h 2492277"/>
              <a:gd name="connsiteX17" fmla="*/ 200021 w 1522235"/>
              <a:gd name="connsiteY17" fmla="*/ 2136237 h 2492277"/>
              <a:gd name="connsiteX18" fmla="*/ 416045 w 1522235"/>
              <a:gd name="connsiteY18" fmla="*/ 2352260 h 2492277"/>
              <a:gd name="connsiteX19" fmla="*/ 0 w 1522235"/>
              <a:gd name="connsiteY19" fmla="*/ 2352261 h 2492277"/>
              <a:gd name="connsiteX20" fmla="*/ 416046 w 1522235"/>
              <a:gd name="connsiteY20" fmla="*/ 768085 h 2492277"/>
              <a:gd name="connsiteX0" fmla="*/ 428385 w 1534574"/>
              <a:gd name="connsiteY0" fmla="*/ 768085 h 2492277"/>
              <a:gd name="connsiteX1" fmla="*/ 644409 w 1534574"/>
              <a:gd name="connsiteY1" fmla="*/ 120013 h 2492277"/>
              <a:gd name="connsiteX2" fmla="*/ 860433 w 1534574"/>
              <a:gd name="connsiteY2" fmla="*/ 48005 h 2492277"/>
              <a:gd name="connsiteX3" fmla="*/ 1076457 w 1534574"/>
              <a:gd name="connsiteY3" fmla="*/ 192021 h 2492277"/>
              <a:gd name="connsiteX4" fmla="*/ 1076457 w 1534574"/>
              <a:gd name="connsiteY4" fmla="*/ 408045 h 2492277"/>
              <a:gd name="connsiteX5" fmla="*/ 932441 w 1534574"/>
              <a:gd name="connsiteY5" fmla="*/ 480053 h 2492277"/>
              <a:gd name="connsiteX6" fmla="*/ 1020450 w 1534574"/>
              <a:gd name="connsiteY6" fmla="*/ 696076 h 2492277"/>
              <a:gd name="connsiteX7" fmla="*/ 1452498 w 1534574"/>
              <a:gd name="connsiteY7" fmla="*/ 1008112 h 2492277"/>
              <a:gd name="connsiteX8" fmla="*/ 876435 w 1534574"/>
              <a:gd name="connsiteY8" fmla="*/ 936104 h 2492277"/>
              <a:gd name="connsiteX9" fmla="*/ 716417 w 1534574"/>
              <a:gd name="connsiteY9" fmla="*/ 1416157 h 2492277"/>
              <a:gd name="connsiteX10" fmla="*/ 1020451 w 1534574"/>
              <a:gd name="connsiteY10" fmla="*/ 1656184 h 2492277"/>
              <a:gd name="connsiteX11" fmla="*/ 1148464 w 1534574"/>
              <a:gd name="connsiteY11" fmla="*/ 2208245 h 2492277"/>
              <a:gd name="connsiteX12" fmla="*/ 1436496 w 1534574"/>
              <a:gd name="connsiteY12" fmla="*/ 2352261 h 2492277"/>
              <a:gd name="connsiteX13" fmla="*/ 1148464 w 1534574"/>
              <a:gd name="connsiteY13" fmla="*/ 2424269 h 2492277"/>
              <a:gd name="connsiteX14" fmla="*/ 948443 w 1534574"/>
              <a:gd name="connsiteY14" fmla="*/ 2376264 h 2492277"/>
              <a:gd name="connsiteX15" fmla="*/ 804427 w 1534574"/>
              <a:gd name="connsiteY15" fmla="*/ 1728192 h 2492277"/>
              <a:gd name="connsiteX16" fmla="*/ 500393 w 1534574"/>
              <a:gd name="connsiteY16" fmla="*/ 1632181 h 2492277"/>
              <a:gd name="connsiteX17" fmla="*/ 212360 w 1534574"/>
              <a:gd name="connsiteY17" fmla="*/ 2136237 h 2492277"/>
              <a:gd name="connsiteX18" fmla="*/ 428384 w 1534574"/>
              <a:gd name="connsiteY18" fmla="*/ 2352260 h 2492277"/>
              <a:gd name="connsiteX19" fmla="*/ 12339 w 1534574"/>
              <a:gd name="connsiteY19" fmla="*/ 2352261 h 2492277"/>
              <a:gd name="connsiteX20" fmla="*/ 300371 w 1534574"/>
              <a:gd name="connsiteY20" fmla="*/ 1296144 h 2492277"/>
              <a:gd name="connsiteX21" fmla="*/ 428385 w 1534574"/>
              <a:gd name="connsiteY21" fmla="*/ 768085 h 2492277"/>
              <a:gd name="connsiteX0" fmla="*/ 448722 w 1554911"/>
              <a:gd name="connsiteY0" fmla="*/ 768085 h 2492277"/>
              <a:gd name="connsiteX1" fmla="*/ 664746 w 1554911"/>
              <a:gd name="connsiteY1" fmla="*/ 120013 h 2492277"/>
              <a:gd name="connsiteX2" fmla="*/ 880770 w 1554911"/>
              <a:gd name="connsiteY2" fmla="*/ 48005 h 2492277"/>
              <a:gd name="connsiteX3" fmla="*/ 1096794 w 1554911"/>
              <a:gd name="connsiteY3" fmla="*/ 192021 h 2492277"/>
              <a:gd name="connsiteX4" fmla="*/ 1096794 w 1554911"/>
              <a:gd name="connsiteY4" fmla="*/ 408045 h 2492277"/>
              <a:gd name="connsiteX5" fmla="*/ 952778 w 1554911"/>
              <a:gd name="connsiteY5" fmla="*/ 480053 h 2492277"/>
              <a:gd name="connsiteX6" fmla="*/ 1040787 w 1554911"/>
              <a:gd name="connsiteY6" fmla="*/ 696076 h 2492277"/>
              <a:gd name="connsiteX7" fmla="*/ 1472835 w 1554911"/>
              <a:gd name="connsiteY7" fmla="*/ 1008112 h 2492277"/>
              <a:gd name="connsiteX8" fmla="*/ 896772 w 1554911"/>
              <a:gd name="connsiteY8" fmla="*/ 936104 h 2492277"/>
              <a:gd name="connsiteX9" fmla="*/ 736754 w 1554911"/>
              <a:gd name="connsiteY9" fmla="*/ 1416157 h 2492277"/>
              <a:gd name="connsiteX10" fmla="*/ 1040788 w 1554911"/>
              <a:gd name="connsiteY10" fmla="*/ 1656184 h 2492277"/>
              <a:gd name="connsiteX11" fmla="*/ 1168801 w 1554911"/>
              <a:gd name="connsiteY11" fmla="*/ 2208245 h 2492277"/>
              <a:gd name="connsiteX12" fmla="*/ 1456833 w 1554911"/>
              <a:gd name="connsiteY12" fmla="*/ 2352261 h 2492277"/>
              <a:gd name="connsiteX13" fmla="*/ 1168801 w 1554911"/>
              <a:gd name="connsiteY13" fmla="*/ 2424269 h 2492277"/>
              <a:gd name="connsiteX14" fmla="*/ 968780 w 1554911"/>
              <a:gd name="connsiteY14" fmla="*/ 2376264 h 2492277"/>
              <a:gd name="connsiteX15" fmla="*/ 824764 w 1554911"/>
              <a:gd name="connsiteY15" fmla="*/ 1728192 h 2492277"/>
              <a:gd name="connsiteX16" fmla="*/ 520730 w 1554911"/>
              <a:gd name="connsiteY16" fmla="*/ 1632181 h 2492277"/>
              <a:gd name="connsiteX17" fmla="*/ 232697 w 1554911"/>
              <a:gd name="connsiteY17" fmla="*/ 2136237 h 2492277"/>
              <a:gd name="connsiteX18" fmla="*/ 448721 w 1554911"/>
              <a:gd name="connsiteY18" fmla="*/ 2352260 h 2492277"/>
              <a:gd name="connsiteX19" fmla="*/ 32676 w 1554911"/>
              <a:gd name="connsiteY19" fmla="*/ 2352261 h 2492277"/>
              <a:gd name="connsiteX20" fmla="*/ 320708 w 1554911"/>
              <a:gd name="connsiteY20" fmla="*/ 1296144 h 2492277"/>
              <a:gd name="connsiteX21" fmla="*/ 448722 w 1554911"/>
              <a:gd name="connsiteY21" fmla="*/ 768085 h 2492277"/>
              <a:gd name="connsiteX0" fmla="*/ 448722 w 1554911"/>
              <a:gd name="connsiteY0" fmla="*/ 768085 h 2492277"/>
              <a:gd name="connsiteX1" fmla="*/ 664746 w 1554911"/>
              <a:gd name="connsiteY1" fmla="*/ 120013 h 2492277"/>
              <a:gd name="connsiteX2" fmla="*/ 880770 w 1554911"/>
              <a:gd name="connsiteY2" fmla="*/ 48005 h 2492277"/>
              <a:gd name="connsiteX3" fmla="*/ 1096794 w 1554911"/>
              <a:gd name="connsiteY3" fmla="*/ 192021 h 2492277"/>
              <a:gd name="connsiteX4" fmla="*/ 1096794 w 1554911"/>
              <a:gd name="connsiteY4" fmla="*/ 408045 h 2492277"/>
              <a:gd name="connsiteX5" fmla="*/ 952778 w 1554911"/>
              <a:gd name="connsiteY5" fmla="*/ 480053 h 2492277"/>
              <a:gd name="connsiteX6" fmla="*/ 1040787 w 1554911"/>
              <a:gd name="connsiteY6" fmla="*/ 696076 h 2492277"/>
              <a:gd name="connsiteX7" fmla="*/ 1472835 w 1554911"/>
              <a:gd name="connsiteY7" fmla="*/ 1008112 h 2492277"/>
              <a:gd name="connsiteX8" fmla="*/ 824765 w 1554911"/>
              <a:gd name="connsiteY8" fmla="*/ 1224136 h 2492277"/>
              <a:gd name="connsiteX9" fmla="*/ 736754 w 1554911"/>
              <a:gd name="connsiteY9" fmla="*/ 1416157 h 2492277"/>
              <a:gd name="connsiteX10" fmla="*/ 1040788 w 1554911"/>
              <a:gd name="connsiteY10" fmla="*/ 1656184 h 2492277"/>
              <a:gd name="connsiteX11" fmla="*/ 1168801 w 1554911"/>
              <a:gd name="connsiteY11" fmla="*/ 2208245 h 2492277"/>
              <a:gd name="connsiteX12" fmla="*/ 1456833 w 1554911"/>
              <a:gd name="connsiteY12" fmla="*/ 2352261 h 2492277"/>
              <a:gd name="connsiteX13" fmla="*/ 1168801 w 1554911"/>
              <a:gd name="connsiteY13" fmla="*/ 2424269 h 2492277"/>
              <a:gd name="connsiteX14" fmla="*/ 968780 w 1554911"/>
              <a:gd name="connsiteY14" fmla="*/ 2376264 h 2492277"/>
              <a:gd name="connsiteX15" fmla="*/ 824764 w 1554911"/>
              <a:gd name="connsiteY15" fmla="*/ 1728192 h 2492277"/>
              <a:gd name="connsiteX16" fmla="*/ 520730 w 1554911"/>
              <a:gd name="connsiteY16" fmla="*/ 1632181 h 2492277"/>
              <a:gd name="connsiteX17" fmla="*/ 232697 w 1554911"/>
              <a:gd name="connsiteY17" fmla="*/ 2136237 h 2492277"/>
              <a:gd name="connsiteX18" fmla="*/ 448721 w 1554911"/>
              <a:gd name="connsiteY18" fmla="*/ 2352260 h 2492277"/>
              <a:gd name="connsiteX19" fmla="*/ 32676 w 1554911"/>
              <a:gd name="connsiteY19" fmla="*/ 2352261 h 2492277"/>
              <a:gd name="connsiteX20" fmla="*/ 320708 w 1554911"/>
              <a:gd name="connsiteY20" fmla="*/ 1296144 h 2492277"/>
              <a:gd name="connsiteX21" fmla="*/ 448722 w 1554911"/>
              <a:gd name="connsiteY21" fmla="*/ 768085 h 2492277"/>
              <a:gd name="connsiteX0" fmla="*/ 448722 w 1516033"/>
              <a:gd name="connsiteY0" fmla="*/ 768085 h 2492277"/>
              <a:gd name="connsiteX1" fmla="*/ 664746 w 1516033"/>
              <a:gd name="connsiteY1" fmla="*/ 120013 h 2492277"/>
              <a:gd name="connsiteX2" fmla="*/ 880770 w 1516033"/>
              <a:gd name="connsiteY2" fmla="*/ 48005 h 2492277"/>
              <a:gd name="connsiteX3" fmla="*/ 1096794 w 1516033"/>
              <a:gd name="connsiteY3" fmla="*/ 192021 h 2492277"/>
              <a:gd name="connsiteX4" fmla="*/ 1096794 w 1516033"/>
              <a:gd name="connsiteY4" fmla="*/ 408045 h 2492277"/>
              <a:gd name="connsiteX5" fmla="*/ 952778 w 1516033"/>
              <a:gd name="connsiteY5" fmla="*/ 480053 h 2492277"/>
              <a:gd name="connsiteX6" fmla="*/ 1040787 w 1516033"/>
              <a:gd name="connsiteY6" fmla="*/ 696076 h 2492277"/>
              <a:gd name="connsiteX7" fmla="*/ 896773 w 1516033"/>
              <a:gd name="connsiteY7" fmla="*/ 1008112 h 2492277"/>
              <a:gd name="connsiteX8" fmla="*/ 1472835 w 1516033"/>
              <a:gd name="connsiteY8" fmla="*/ 1008112 h 2492277"/>
              <a:gd name="connsiteX9" fmla="*/ 824765 w 1516033"/>
              <a:gd name="connsiteY9" fmla="*/ 1224136 h 2492277"/>
              <a:gd name="connsiteX10" fmla="*/ 736754 w 1516033"/>
              <a:gd name="connsiteY10" fmla="*/ 1416157 h 2492277"/>
              <a:gd name="connsiteX11" fmla="*/ 1040788 w 1516033"/>
              <a:gd name="connsiteY11" fmla="*/ 1656184 h 2492277"/>
              <a:gd name="connsiteX12" fmla="*/ 1168801 w 1516033"/>
              <a:gd name="connsiteY12" fmla="*/ 2208245 h 2492277"/>
              <a:gd name="connsiteX13" fmla="*/ 1456833 w 1516033"/>
              <a:gd name="connsiteY13" fmla="*/ 2352261 h 2492277"/>
              <a:gd name="connsiteX14" fmla="*/ 1168801 w 1516033"/>
              <a:gd name="connsiteY14" fmla="*/ 2424269 h 2492277"/>
              <a:gd name="connsiteX15" fmla="*/ 968780 w 1516033"/>
              <a:gd name="connsiteY15" fmla="*/ 2376264 h 2492277"/>
              <a:gd name="connsiteX16" fmla="*/ 824764 w 1516033"/>
              <a:gd name="connsiteY16" fmla="*/ 1728192 h 2492277"/>
              <a:gd name="connsiteX17" fmla="*/ 520730 w 1516033"/>
              <a:gd name="connsiteY17" fmla="*/ 1632181 h 2492277"/>
              <a:gd name="connsiteX18" fmla="*/ 232697 w 1516033"/>
              <a:gd name="connsiteY18" fmla="*/ 2136237 h 2492277"/>
              <a:gd name="connsiteX19" fmla="*/ 448721 w 1516033"/>
              <a:gd name="connsiteY19" fmla="*/ 2352260 h 2492277"/>
              <a:gd name="connsiteX20" fmla="*/ 32676 w 1516033"/>
              <a:gd name="connsiteY20" fmla="*/ 2352261 h 2492277"/>
              <a:gd name="connsiteX21" fmla="*/ 320708 w 1516033"/>
              <a:gd name="connsiteY21" fmla="*/ 1296144 h 2492277"/>
              <a:gd name="connsiteX22" fmla="*/ 448722 w 1516033"/>
              <a:gd name="connsiteY22" fmla="*/ 768085 h 2492277"/>
              <a:gd name="connsiteX0" fmla="*/ 448722 w 1516033"/>
              <a:gd name="connsiteY0" fmla="*/ 768085 h 2492277"/>
              <a:gd name="connsiteX1" fmla="*/ 664746 w 1516033"/>
              <a:gd name="connsiteY1" fmla="*/ 120013 h 2492277"/>
              <a:gd name="connsiteX2" fmla="*/ 880770 w 1516033"/>
              <a:gd name="connsiteY2" fmla="*/ 48005 h 2492277"/>
              <a:gd name="connsiteX3" fmla="*/ 1096794 w 1516033"/>
              <a:gd name="connsiteY3" fmla="*/ 192021 h 2492277"/>
              <a:gd name="connsiteX4" fmla="*/ 1096794 w 1516033"/>
              <a:gd name="connsiteY4" fmla="*/ 408045 h 2492277"/>
              <a:gd name="connsiteX5" fmla="*/ 952778 w 1516033"/>
              <a:gd name="connsiteY5" fmla="*/ 480053 h 2492277"/>
              <a:gd name="connsiteX6" fmla="*/ 1040787 w 1516033"/>
              <a:gd name="connsiteY6" fmla="*/ 696076 h 2492277"/>
              <a:gd name="connsiteX7" fmla="*/ 824765 w 1516033"/>
              <a:gd name="connsiteY7" fmla="*/ 1008112 h 2492277"/>
              <a:gd name="connsiteX8" fmla="*/ 1472835 w 1516033"/>
              <a:gd name="connsiteY8" fmla="*/ 1008112 h 2492277"/>
              <a:gd name="connsiteX9" fmla="*/ 824765 w 1516033"/>
              <a:gd name="connsiteY9" fmla="*/ 1224136 h 2492277"/>
              <a:gd name="connsiteX10" fmla="*/ 736754 w 1516033"/>
              <a:gd name="connsiteY10" fmla="*/ 1416157 h 2492277"/>
              <a:gd name="connsiteX11" fmla="*/ 1040788 w 1516033"/>
              <a:gd name="connsiteY11" fmla="*/ 1656184 h 2492277"/>
              <a:gd name="connsiteX12" fmla="*/ 1168801 w 1516033"/>
              <a:gd name="connsiteY12" fmla="*/ 2208245 h 2492277"/>
              <a:gd name="connsiteX13" fmla="*/ 1456833 w 1516033"/>
              <a:gd name="connsiteY13" fmla="*/ 2352261 h 2492277"/>
              <a:gd name="connsiteX14" fmla="*/ 1168801 w 1516033"/>
              <a:gd name="connsiteY14" fmla="*/ 2424269 h 2492277"/>
              <a:gd name="connsiteX15" fmla="*/ 968780 w 1516033"/>
              <a:gd name="connsiteY15" fmla="*/ 2376264 h 2492277"/>
              <a:gd name="connsiteX16" fmla="*/ 824764 w 1516033"/>
              <a:gd name="connsiteY16" fmla="*/ 1728192 h 2492277"/>
              <a:gd name="connsiteX17" fmla="*/ 520730 w 1516033"/>
              <a:gd name="connsiteY17" fmla="*/ 1632181 h 2492277"/>
              <a:gd name="connsiteX18" fmla="*/ 232697 w 1516033"/>
              <a:gd name="connsiteY18" fmla="*/ 2136237 h 2492277"/>
              <a:gd name="connsiteX19" fmla="*/ 448721 w 1516033"/>
              <a:gd name="connsiteY19" fmla="*/ 2352260 h 2492277"/>
              <a:gd name="connsiteX20" fmla="*/ 32676 w 1516033"/>
              <a:gd name="connsiteY20" fmla="*/ 2352261 h 2492277"/>
              <a:gd name="connsiteX21" fmla="*/ 320708 w 1516033"/>
              <a:gd name="connsiteY21" fmla="*/ 1296144 h 2492277"/>
              <a:gd name="connsiteX22" fmla="*/ 448722 w 1516033"/>
              <a:gd name="connsiteY22" fmla="*/ 768085 h 2492277"/>
              <a:gd name="connsiteX0" fmla="*/ 448722 w 1516033"/>
              <a:gd name="connsiteY0" fmla="*/ 768085 h 2492277"/>
              <a:gd name="connsiteX1" fmla="*/ 664746 w 1516033"/>
              <a:gd name="connsiteY1" fmla="*/ 120013 h 2492277"/>
              <a:gd name="connsiteX2" fmla="*/ 880770 w 1516033"/>
              <a:gd name="connsiteY2" fmla="*/ 48005 h 2492277"/>
              <a:gd name="connsiteX3" fmla="*/ 1096794 w 1516033"/>
              <a:gd name="connsiteY3" fmla="*/ 192021 h 2492277"/>
              <a:gd name="connsiteX4" fmla="*/ 1096794 w 1516033"/>
              <a:gd name="connsiteY4" fmla="*/ 408045 h 2492277"/>
              <a:gd name="connsiteX5" fmla="*/ 952778 w 1516033"/>
              <a:gd name="connsiteY5" fmla="*/ 480053 h 2492277"/>
              <a:gd name="connsiteX6" fmla="*/ 1040787 w 1516033"/>
              <a:gd name="connsiteY6" fmla="*/ 696076 h 2492277"/>
              <a:gd name="connsiteX7" fmla="*/ 824765 w 1516033"/>
              <a:gd name="connsiteY7" fmla="*/ 1008112 h 2492277"/>
              <a:gd name="connsiteX8" fmla="*/ 1472835 w 1516033"/>
              <a:gd name="connsiteY8" fmla="*/ 1008112 h 2492277"/>
              <a:gd name="connsiteX9" fmla="*/ 752757 w 1516033"/>
              <a:gd name="connsiteY9" fmla="*/ 1224136 h 2492277"/>
              <a:gd name="connsiteX10" fmla="*/ 736754 w 1516033"/>
              <a:gd name="connsiteY10" fmla="*/ 1416157 h 2492277"/>
              <a:gd name="connsiteX11" fmla="*/ 1040788 w 1516033"/>
              <a:gd name="connsiteY11" fmla="*/ 1656184 h 2492277"/>
              <a:gd name="connsiteX12" fmla="*/ 1168801 w 1516033"/>
              <a:gd name="connsiteY12" fmla="*/ 2208245 h 2492277"/>
              <a:gd name="connsiteX13" fmla="*/ 1456833 w 1516033"/>
              <a:gd name="connsiteY13" fmla="*/ 2352261 h 2492277"/>
              <a:gd name="connsiteX14" fmla="*/ 1168801 w 1516033"/>
              <a:gd name="connsiteY14" fmla="*/ 2424269 h 2492277"/>
              <a:gd name="connsiteX15" fmla="*/ 968780 w 1516033"/>
              <a:gd name="connsiteY15" fmla="*/ 2376264 h 2492277"/>
              <a:gd name="connsiteX16" fmla="*/ 824764 w 1516033"/>
              <a:gd name="connsiteY16" fmla="*/ 1728192 h 2492277"/>
              <a:gd name="connsiteX17" fmla="*/ 520730 w 1516033"/>
              <a:gd name="connsiteY17" fmla="*/ 1632181 h 2492277"/>
              <a:gd name="connsiteX18" fmla="*/ 232697 w 1516033"/>
              <a:gd name="connsiteY18" fmla="*/ 2136237 h 2492277"/>
              <a:gd name="connsiteX19" fmla="*/ 448721 w 1516033"/>
              <a:gd name="connsiteY19" fmla="*/ 2352260 h 2492277"/>
              <a:gd name="connsiteX20" fmla="*/ 32676 w 1516033"/>
              <a:gd name="connsiteY20" fmla="*/ 2352261 h 2492277"/>
              <a:gd name="connsiteX21" fmla="*/ 320708 w 1516033"/>
              <a:gd name="connsiteY21" fmla="*/ 1296144 h 2492277"/>
              <a:gd name="connsiteX22" fmla="*/ 448722 w 1516033"/>
              <a:gd name="connsiteY22" fmla="*/ 768085 h 2492277"/>
              <a:gd name="connsiteX0" fmla="*/ 448722 w 1483485"/>
              <a:gd name="connsiteY0" fmla="*/ 768085 h 2492277"/>
              <a:gd name="connsiteX1" fmla="*/ 664746 w 1483485"/>
              <a:gd name="connsiteY1" fmla="*/ 120013 h 2492277"/>
              <a:gd name="connsiteX2" fmla="*/ 880770 w 1483485"/>
              <a:gd name="connsiteY2" fmla="*/ 48005 h 2492277"/>
              <a:gd name="connsiteX3" fmla="*/ 1096794 w 1483485"/>
              <a:gd name="connsiteY3" fmla="*/ 192021 h 2492277"/>
              <a:gd name="connsiteX4" fmla="*/ 1096794 w 1483485"/>
              <a:gd name="connsiteY4" fmla="*/ 408045 h 2492277"/>
              <a:gd name="connsiteX5" fmla="*/ 952778 w 1483485"/>
              <a:gd name="connsiteY5" fmla="*/ 480053 h 2492277"/>
              <a:gd name="connsiteX6" fmla="*/ 1040787 w 1483485"/>
              <a:gd name="connsiteY6" fmla="*/ 696076 h 2492277"/>
              <a:gd name="connsiteX7" fmla="*/ 824765 w 1483485"/>
              <a:gd name="connsiteY7" fmla="*/ 1008112 h 2492277"/>
              <a:gd name="connsiteX8" fmla="*/ 1112797 w 1483485"/>
              <a:gd name="connsiteY8" fmla="*/ 1080120 h 2492277"/>
              <a:gd name="connsiteX9" fmla="*/ 752757 w 1483485"/>
              <a:gd name="connsiteY9" fmla="*/ 1224136 h 2492277"/>
              <a:gd name="connsiteX10" fmla="*/ 736754 w 1483485"/>
              <a:gd name="connsiteY10" fmla="*/ 1416157 h 2492277"/>
              <a:gd name="connsiteX11" fmla="*/ 1040788 w 1483485"/>
              <a:gd name="connsiteY11" fmla="*/ 1656184 h 2492277"/>
              <a:gd name="connsiteX12" fmla="*/ 1168801 w 1483485"/>
              <a:gd name="connsiteY12" fmla="*/ 2208245 h 2492277"/>
              <a:gd name="connsiteX13" fmla="*/ 1456833 w 1483485"/>
              <a:gd name="connsiteY13" fmla="*/ 2352261 h 2492277"/>
              <a:gd name="connsiteX14" fmla="*/ 1168801 w 1483485"/>
              <a:gd name="connsiteY14" fmla="*/ 2424269 h 2492277"/>
              <a:gd name="connsiteX15" fmla="*/ 968780 w 1483485"/>
              <a:gd name="connsiteY15" fmla="*/ 2376264 h 2492277"/>
              <a:gd name="connsiteX16" fmla="*/ 824764 w 1483485"/>
              <a:gd name="connsiteY16" fmla="*/ 1728192 h 2492277"/>
              <a:gd name="connsiteX17" fmla="*/ 520730 w 1483485"/>
              <a:gd name="connsiteY17" fmla="*/ 1632181 h 2492277"/>
              <a:gd name="connsiteX18" fmla="*/ 232697 w 1483485"/>
              <a:gd name="connsiteY18" fmla="*/ 2136237 h 2492277"/>
              <a:gd name="connsiteX19" fmla="*/ 448721 w 1483485"/>
              <a:gd name="connsiteY19" fmla="*/ 2352260 h 2492277"/>
              <a:gd name="connsiteX20" fmla="*/ 32676 w 1483485"/>
              <a:gd name="connsiteY20" fmla="*/ 2352261 h 2492277"/>
              <a:gd name="connsiteX21" fmla="*/ 320708 w 1483485"/>
              <a:gd name="connsiteY21" fmla="*/ 1296144 h 2492277"/>
              <a:gd name="connsiteX22" fmla="*/ 448722 w 1483485"/>
              <a:gd name="connsiteY22" fmla="*/ 768085 h 2492277"/>
              <a:gd name="connsiteX0" fmla="*/ 448722 w 1483485"/>
              <a:gd name="connsiteY0" fmla="*/ 768085 h 2492277"/>
              <a:gd name="connsiteX1" fmla="*/ 664746 w 1483485"/>
              <a:gd name="connsiteY1" fmla="*/ 120013 h 2492277"/>
              <a:gd name="connsiteX2" fmla="*/ 880770 w 1483485"/>
              <a:gd name="connsiteY2" fmla="*/ 48005 h 2492277"/>
              <a:gd name="connsiteX3" fmla="*/ 1096794 w 1483485"/>
              <a:gd name="connsiteY3" fmla="*/ 192021 h 2492277"/>
              <a:gd name="connsiteX4" fmla="*/ 1096794 w 1483485"/>
              <a:gd name="connsiteY4" fmla="*/ 408045 h 2492277"/>
              <a:gd name="connsiteX5" fmla="*/ 952778 w 1483485"/>
              <a:gd name="connsiteY5" fmla="*/ 480053 h 2492277"/>
              <a:gd name="connsiteX6" fmla="*/ 1040787 w 1483485"/>
              <a:gd name="connsiteY6" fmla="*/ 696076 h 2492277"/>
              <a:gd name="connsiteX7" fmla="*/ 752757 w 1483485"/>
              <a:gd name="connsiteY7" fmla="*/ 1008112 h 2492277"/>
              <a:gd name="connsiteX8" fmla="*/ 1112797 w 1483485"/>
              <a:gd name="connsiteY8" fmla="*/ 1080120 h 2492277"/>
              <a:gd name="connsiteX9" fmla="*/ 752757 w 1483485"/>
              <a:gd name="connsiteY9" fmla="*/ 1224136 h 2492277"/>
              <a:gd name="connsiteX10" fmla="*/ 736754 w 1483485"/>
              <a:gd name="connsiteY10" fmla="*/ 1416157 h 2492277"/>
              <a:gd name="connsiteX11" fmla="*/ 1040788 w 1483485"/>
              <a:gd name="connsiteY11" fmla="*/ 1656184 h 2492277"/>
              <a:gd name="connsiteX12" fmla="*/ 1168801 w 1483485"/>
              <a:gd name="connsiteY12" fmla="*/ 2208245 h 2492277"/>
              <a:gd name="connsiteX13" fmla="*/ 1456833 w 1483485"/>
              <a:gd name="connsiteY13" fmla="*/ 2352261 h 2492277"/>
              <a:gd name="connsiteX14" fmla="*/ 1168801 w 1483485"/>
              <a:gd name="connsiteY14" fmla="*/ 2424269 h 2492277"/>
              <a:gd name="connsiteX15" fmla="*/ 968780 w 1483485"/>
              <a:gd name="connsiteY15" fmla="*/ 2376264 h 2492277"/>
              <a:gd name="connsiteX16" fmla="*/ 824764 w 1483485"/>
              <a:gd name="connsiteY16" fmla="*/ 1728192 h 2492277"/>
              <a:gd name="connsiteX17" fmla="*/ 520730 w 1483485"/>
              <a:gd name="connsiteY17" fmla="*/ 1632181 h 2492277"/>
              <a:gd name="connsiteX18" fmla="*/ 232697 w 1483485"/>
              <a:gd name="connsiteY18" fmla="*/ 2136237 h 2492277"/>
              <a:gd name="connsiteX19" fmla="*/ 448721 w 1483485"/>
              <a:gd name="connsiteY19" fmla="*/ 2352260 h 2492277"/>
              <a:gd name="connsiteX20" fmla="*/ 32676 w 1483485"/>
              <a:gd name="connsiteY20" fmla="*/ 2352261 h 2492277"/>
              <a:gd name="connsiteX21" fmla="*/ 320708 w 1483485"/>
              <a:gd name="connsiteY21" fmla="*/ 1296144 h 2492277"/>
              <a:gd name="connsiteX22" fmla="*/ 448722 w 1483485"/>
              <a:gd name="connsiteY22" fmla="*/ 768085 h 2492277"/>
              <a:gd name="connsiteX0" fmla="*/ 448722 w 1483485"/>
              <a:gd name="connsiteY0" fmla="*/ 768085 h 2492277"/>
              <a:gd name="connsiteX1" fmla="*/ 664746 w 1483485"/>
              <a:gd name="connsiteY1" fmla="*/ 120013 h 2492277"/>
              <a:gd name="connsiteX2" fmla="*/ 880770 w 1483485"/>
              <a:gd name="connsiteY2" fmla="*/ 48005 h 2492277"/>
              <a:gd name="connsiteX3" fmla="*/ 1096794 w 1483485"/>
              <a:gd name="connsiteY3" fmla="*/ 192021 h 2492277"/>
              <a:gd name="connsiteX4" fmla="*/ 1096794 w 1483485"/>
              <a:gd name="connsiteY4" fmla="*/ 408045 h 2492277"/>
              <a:gd name="connsiteX5" fmla="*/ 952778 w 1483485"/>
              <a:gd name="connsiteY5" fmla="*/ 480053 h 2492277"/>
              <a:gd name="connsiteX6" fmla="*/ 896773 w 1483485"/>
              <a:gd name="connsiteY6" fmla="*/ 720080 h 2492277"/>
              <a:gd name="connsiteX7" fmla="*/ 752757 w 1483485"/>
              <a:gd name="connsiteY7" fmla="*/ 1008112 h 2492277"/>
              <a:gd name="connsiteX8" fmla="*/ 1112797 w 1483485"/>
              <a:gd name="connsiteY8" fmla="*/ 1080120 h 2492277"/>
              <a:gd name="connsiteX9" fmla="*/ 752757 w 1483485"/>
              <a:gd name="connsiteY9" fmla="*/ 1224136 h 2492277"/>
              <a:gd name="connsiteX10" fmla="*/ 736754 w 1483485"/>
              <a:gd name="connsiteY10" fmla="*/ 1416157 h 2492277"/>
              <a:gd name="connsiteX11" fmla="*/ 1040788 w 1483485"/>
              <a:gd name="connsiteY11" fmla="*/ 1656184 h 2492277"/>
              <a:gd name="connsiteX12" fmla="*/ 1168801 w 1483485"/>
              <a:gd name="connsiteY12" fmla="*/ 2208245 h 2492277"/>
              <a:gd name="connsiteX13" fmla="*/ 1456833 w 1483485"/>
              <a:gd name="connsiteY13" fmla="*/ 2352261 h 2492277"/>
              <a:gd name="connsiteX14" fmla="*/ 1168801 w 1483485"/>
              <a:gd name="connsiteY14" fmla="*/ 2424269 h 2492277"/>
              <a:gd name="connsiteX15" fmla="*/ 968780 w 1483485"/>
              <a:gd name="connsiteY15" fmla="*/ 2376264 h 2492277"/>
              <a:gd name="connsiteX16" fmla="*/ 824764 w 1483485"/>
              <a:gd name="connsiteY16" fmla="*/ 1728192 h 2492277"/>
              <a:gd name="connsiteX17" fmla="*/ 520730 w 1483485"/>
              <a:gd name="connsiteY17" fmla="*/ 1632181 h 2492277"/>
              <a:gd name="connsiteX18" fmla="*/ 232697 w 1483485"/>
              <a:gd name="connsiteY18" fmla="*/ 2136237 h 2492277"/>
              <a:gd name="connsiteX19" fmla="*/ 448721 w 1483485"/>
              <a:gd name="connsiteY19" fmla="*/ 2352260 h 2492277"/>
              <a:gd name="connsiteX20" fmla="*/ 32676 w 1483485"/>
              <a:gd name="connsiteY20" fmla="*/ 2352261 h 2492277"/>
              <a:gd name="connsiteX21" fmla="*/ 320708 w 1483485"/>
              <a:gd name="connsiteY21" fmla="*/ 1296144 h 2492277"/>
              <a:gd name="connsiteX22" fmla="*/ 448722 w 1483485"/>
              <a:gd name="connsiteY22" fmla="*/ 768085 h 2492277"/>
              <a:gd name="connsiteX0" fmla="*/ 448722 w 1483485"/>
              <a:gd name="connsiteY0" fmla="*/ 768085 h 2492277"/>
              <a:gd name="connsiteX1" fmla="*/ 664746 w 1483485"/>
              <a:gd name="connsiteY1" fmla="*/ 120013 h 2492277"/>
              <a:gd name="connsiteX2" fmla="*/ 880770 w 1483485"/>
              <a:gd name="connsiteY2" fmla="*/ 48005 h 2492277"/>
              <a:gd name="connsiteX3" fmla="*/ 1096794 w 1483485"/>
              <a:gd name="connsiteY3" fmla="*/ 192021 h 2492277"/>
              <a:gd name="connsiteX4" fmla="*/ 1096794 w 1483485"/>
              <a:gd name="connsiteY4" fmla="*/ 408045 h 2492277"/>
              <a:gd name="connsiteX5" fmla="*/ 952778 w 1483485"/>
              <a:gd name="connsiteY5" fmla="*/ 480053 h 2492277"/>
              <a:gd name="connsiteX6" fmla="*/ 896773 w 1483485"/>
              <a:gd name="connsiteY6" fmla="*/ 720080 h 2492277"/>
              <a:gd name="connsiteX7" fmla="*/ 752757 w 1483485"/>
              <a:gd name="connsiteY7" fmla="*/ 1008112 h 2492277"/>
              <a:gd name="connsiteX8" fmla="*/ 1112797 w 1483485"/>
              <a:gd name="connsiteY8" fmla="*/ 1080120 h 2492277"/>
              <a:gd name="connsiteX9" fmla="*/ 752757 w 1483485"/>
              <a:gd name="connsiteY9" fmla="*/ 1224136 h 2492277"/>
              <a:gd name="connsiteX10" fmla="*/ 736754 w 1483485"/>
              <a:gd name="connsiteY10" fmla="*/ 1416157 h 2492277"/>
              <a:gd name="connsiteX11" fmla="*/ 1040788 w 1483485"/>
              <a:gd name="connsiteY11" fmla="*/ 1656184 h 2492277"/>
              <a:gd name="connsiteX12" fmla="*/ 1168801 w 1483485"/>
              <a:gd name="connsiteY12" fmla="*/ 2208245 h 2492277"/>
              <a:gd name="connsiteX13" fmla="*/ 1456833 w 1483485"/>
              <a:gd name="connsiteY13" fmla="*/ 2352261 h 2492277"/>
              <a:gd name="connsiteX14" fmla="*/ 1168801 w 1483485"/>
              <a:gd name="connsiteY14" fmla="*/ 2424269 h 2492277"/>
              <a:gd name="connsiteX15" fmla="*/ 968780 w 1483485"/>
              <a:gd name="connsiteY15" fmla="*/ 2376264 h 2492277"/>
              <a:gd name="connsiteX16" fmla="*/ 824764 w 1483485"/>
              <a:gd name="connsiteY16" fmla="*/ 1728192 h 2492277"/>
              <a:gd name="connsiteX17" fmla="*/ 520730 w 1483485"/>
              <a:gd name="connsiteY17" fmla="*/ 1632181 h 2492277"/>
              <a:gd name="connsiteX18" fmla="*/ 232697 w 1483485"/>
              <a:gd name="connsiteY18" fmla="*/ 2136237 h 2492277"/>
              <a:gd name="connsiteX19" fmla="*/ 448721 w 1483485"/>
              <a:gd name="connsiteY19" fmla="*/ 2352260 h 2492277"/>
              <a:gd name="connsiteX20" fmla="*/ 32676 w 1483485"/>
              <a:gd name="connsiteY20" fmla="*/ 2352261 h 2492277"/>
              <a:gd name="connsiteX21" fmla="*/ 320708 w 1483485"/>
              <a:gd name="connsiteY21" fmla="*/ 1296144 h 2492277"/>
              <a:gd name="connsiteX22" fmla="*/ 448722 w 1483485"/>
              <a:gd name="connsiteY22" fmla="*/ 768085 h 2492277"/>
              <a:gd name="connsiteX0" fmla="*/ 448722 w 1483485"/>
              <a:gd name="connsiteY0" fmla="*/ 768085 h 2492277"/>
              <a:gd name="connsiteX1" fmla="*/ 664746 w 1483485"/>
              <a:gd name="connsiteY1" fmla="*/ 120013 h 2492277"/>
              <a:gd name="connsiteX2" fmla="*/ 880770 w 1483485"/>
              <a:gd name="connsiteY2" fmla="*/ 48005 h 2492277"/>
              <a:gd name="connsiteX3" fmla="*/ 1096794 w 1483485"/>
              <a:gd name="connsiteY3" fmla="*/ 192021 h 2492277"/>
              <a:gd name="connsiteX4" fmla="*/ 1096794 w 1483485"/>
              <a:gd name="connsiteY4" fmla="*/ 408045 h 2492277"/>
              <a:gd name="connsiteX5" fmla="*/ 896773 w 1483485"/>
              <a:gd name="connsiteY5" fmla="*/ 504056 h 2492277"/>
              <a:gd name="connsiteX6" fmla="*/ 896773 w 1483485"/>
              <a:gd name="connsiteY6" fmla="*/ 720080 h 2492277"/>
              <a:gd name="connsiteX7" fmla="*/ 752757 w 1483485"/>
              <a:gd name="connsiteY7" fmla="*/ 1008112 h 2492277"/>
              <a:gd name="connsiteX8" fmla="*/ 1112797 w 1483485"/>
              <a:gd name="connsiteY8" fmla="*/ 1080120 h 2492277"/>
              <a:gd name="connsiteX9" fmla="*/ 752757 w 1483485"/>
              <a:gd name="connsiteY9" fmla="*/ 1224136 h 2492277"/>
              <a:gd name="connsiteX10" fmla="*/ 736754 w 1483485"/>
              <a:gd name="connsiteY10" fmla="*/ 1416157 h 2492277"/>
              <a:gd name="connsiteX11" fmla="*/ 1040788 w 1483485"/>
              <a:gd name="connsiteY11" fmla="*/ 1656184 h 2492277"/>
              <a:gd name="connsiteX12" fmla="*/ 1168801 w 1483485"/>
              <a:gd name="connsiteY12" fmla="*/ 2208245 h 2492277"/>
              <a:gd name="connsiteX13" fmla="*/ 1456833 w 1483485"/>
              <a:gd name="connsiteY13" fmla="*/ 2352261 h 2492277"/>
              <a:gd name="connsiteX14" fmla="*/ 1168801 w 1483485"/>
              <a:gd name="connsiteY14" fmla="*/ 2424269 h 2492277"/>
              <a:gd name="connsiteX15" fmla="*/ 968780 w 1483485"/>
              <a:gd name="connsiteY15" fmla="*/ 2376264 h 2492277"/>
              <a:gd name="connsiteX16" fmla="*/ 824764 w 1483485"/>
              <a:gd name="connsiteY16" fmla="*/ 1728192 h 2492277"/>
              <a:gd name="connsiteX17" fmla="*/ 520730 w 1483485"/>
              <a:gd name="connsiteY17" fmla="*/ 1632181 h 2492277"/>
              <a:gd name="connsiteX18" fmla="*/ 232697 w 1483485"/>
              <a:gd name="connsiteY18" fmla="*/ 2136237 h 2492277"/>
              <a:gd name="connsiteX19" fmla="*/ 448721 w 1483485"/>
              <a:gd name="connsiteY19" fmla="*/ 2352260 h 2492277"/>
              <a:gd name="connsiteX20" fmla="*/ 32676 w 1483485"/>
              <a:gd name="connsiteY20" fmla="*/ 2352261 h 2492277"/>
              <a:gd name="connsiteX21" fmla="*/ 320708 w 1483485"/>
              <a:gd name="connsiteY21" fmla="*/ 1296144 h 2492277"/>
              <a:gd name="connsiteX22" fmla="*/ 448722 w 1483485"/>
              <a:gd name="connsiteY22" fmla="*/ 768085 h 2492277"/>
              <a:gd name="connsiteX0" fmla="*/ 448722 w 1483485"/>
              <a:gd name="connsiteY0" fmla="*/ 768085 h 2492277"/>
              <a:gd name="connsiteX1" fmla="*/ 664746 w 1483485"/>
              <a:gd name="connsiteY1" fmla="*/ 120013 h 2492277"/>
              <a:gd name="connsiteX2" fmla="*/ 880770 w 1483485"/>
              <a:gd name="connsiteY2" fmla="*/ 48005 h 2492277"/>
              <a:gd name="connsiteX3" fmla="*/ 1096794 w 1483485"/>
              <a:gd name="connsiteY3" fmla="*/ 192021 h 2492277"/>
              <a:gd name="connsiteX4" fmla="*/ 1040789 w 1483485"/>
              <a:gd name="connsiteY4" fmla="*/ 504056 h 2492277"/>
              <a:gd name="connsiteX5" fmla="*/ 896773 w 1483485"/>
              <a:gd name="connsiteY5" fmla="*/ 504056 h 2492277"/>
              <a:gd name="connsiteX6" fmla="*/ 896773 w 1483485"/>
              <a:gd name="connsiteY6" fmla="*/ 720080 h 2492277"/>
              <a:gd name="connsiteX7" fmla="*/ 752757 w 1483485"/>
              <a:gd name="connsiteY7" fmla="*/ 1008112 h 2492277"/>
              <a:gd name="connsiteX8" fmla="*/ 1112797 w 1483485"/>
              <a:gd name="connsiteY8" fmla="*/ 1080120 h 2492277"/>
              <a:gd name="connsiteX9" fmla="*/ 752757 w 1483485"/>
              <a:gd name="connsiteY9" fmla="*/ 1224136 h 2492277"/>
              <a:gd name="connsiteX10" fmla="*/ 736754 w 1483485"/>
              <a:gd name="connsiteY10" fmla="*/ 1416157 h 2492277"/>
              <a:gd name="connsiteX11" fmla="*/ 1040788 w 1483485"/>
              <a:gd name="connsiteY11" fmla="*/ 1656184 h 2492277"/>
              <a:gd name="connsiteX12" fmla="*/ 1168801 w 1483485"/>
              <a:gd name="connsiteY12" fmla="*/ 2208245 h 2492277"/>
              <a:gd name="connsiteX13" fmla="*/ 1456833 w 1483485"/>
              <a:gd name="connsiteY13" fmla="*/ 2352261 h 2492277"/>
              <a:gd name="connsiteX14" fmla="*/ 1168801 w 1483485"/>
              <a:gd name="connsiteY14" fmla="*/ 2424269 h 2492277"/>
              <a:gd name="connsiteX15" fmla="*/ 968780 w 1483485"/>
              <a:gd name="connsiteY15" fmla="*/ 2376264 h 2492277"/>
              <a:gd name="connsiteX16" fmla="*/ 824764 w 1483485"/>
              <a:gd name="connsiteY16" fmla="*/ 1728192 h 2492277"/>
              <a:gd name="connsiteX17" fmla="*/ 520730 w 1483485"/>
              <a:gd name="connsiteY17" fmla="*/ 1632181 h 2492277"/>
              <a:gd name="connsiteX18" fmla="*/ 232697 w 1483485"/>
              <a:gd name="connsiteY18" fmla="*/ 2136237 h 2492277"/>
              <a:gd name="connsiteX19" fmla="*/ 448721 w 1483485"/>
              <a:gd name="connsiteY19" fmla="*/ 2352260 h 2492277"/>
              <a:gd name="connsiteX20" fmla="*/ 32676 w 1483485"/>
              <a:gd name="connsiteY20" fmla="*/ 2352261 h 2492277"/>
              <a:gd name="connsiteX21" fmla="*/ 320708 w 1483485"/>
              <a:gd name="connsiteY21" fmla="*/ 1296144 h 2492277"/>
              <a:gd name="connsiteX22" fmla="*/ 448722 w 1483485"/>
              <a:gd name="connsiteY22" fmla="*/ 768085 h 2492277"/>
              <a:gd name="connsiteX0" fmla="*/ 448722 w 1483485"/>
              <a:gd name="connsiteY0" fmla="*/ 768085 h 2492277"/>
              <a:gd name="connsiteX1" fmla="*/ 664746 w 1483485"/>
              <a:gd name="connsiteY1" fmla="*/ 120013 h 2492277"/>
              <a:gd name="connsiteX2" fmla="*/ 880770 w 1483485"/>
              <a:gd name="connsiteY2" fmla="*/ 48005 h 2492277"/>
              <a:gd name="connsiteX3" fmla="*/ 1096794 w 1483485"/>
              <a:gd name="connsiteY3" fmla="*/ 192021 h 2492277"/>
              <a:gd name="connsiteX4" fmla="*/ 1040789 w 1483485"/>
              <a:gd name="connsiteY4" fmla="*/ 504056 h 2492277"/>
              <a:gd name="connsiteX5" fmla="*/ 896773 w 1483485"/>
              <a:gd name="connsiteY5" fmla="*/ 576064 h 2492277"/>
              <a:gd name="connsiteX6" fmla="*/ 896773 w 1483485"/>
              <a:gd name="connsiteY6" fmla="*/ 720080 h 2492277"/>
              <a:gd name="connsiteX7" fmla="*/ 752757 w 1483485"/>
              <a:gd name="connsiteY7" fmla="*/ 1008112 h 2492277"/>
              <a:gd name="connsiteX8" fmla="*/ 1112797 w 1483485"/>
              <a:gd name="connsiteY8" fmla="*/ 1080120 h 2492277"/>
              <a:gd name="connsiteX9" fmla="*/ 752757 w 1483485"/>
              <a:gd name="connsiteY9" fmla="*/ 1224136 h 2492277"/>
              <a:gd name="connsiteX10" fmla="*/ 736754 w 1483485"/>
              <a:gd name="connsiteY10" fmla="*/ 1416157 h 2492277"/>
              <a:gd name="connsiteX11" fmla="*/ 1040788 w 1483485"/>
              <a:gd name="connsiteY11" fmla="*/ 1656184 h 2492277"/>
              <a:gd name="connsiteX12" fmla="*/ 1168801 w 1483485"/>
              <a:gd name="connsiteY12" fmla="*/ 2208245 h 2492277"/>
              <a:gd name="connsiteX13" fmla="*/ 1456833 w 1483485"/>
              <a:gd name="connsiteY13" fmla="*/ 2352261 h 2492277"/>
              <a:gd name="connsiteX14" fmla="*/ 1168801 w 1483485"/>
              <a:gd name="connsiteY14" fmla="*/ 2424269 h 2492277"/>
              <a:gd name="connsiteX15" fmla="*/ 968780 w 1483485"/>
              <a:gd name="connsiteY15" fmla="*/ 2376264 h 2492277"/>
              <a:gd name="connsiteX16" fmla="*/ 824764 w 1483485"/>
              <a:gd name="connsiteY16" fmla="*/ 1728192 h 2492277"/>
              <a:gd name="connsiteX17" fmla="*/ 520730 w 1483485"/>
              <a:gd name="connsiteY17" fmla="*/ 1632181 h 2492277"/>
              <a:gd name="connsiteX18" fmla="*/ 232697 w 1483485"/>
              <a:gd name="connsiteY18" fmla="*/ 2136237 h 2492277"/>
              <a:gd name="connsiteX19" fmla="*/ 448721 w 1483485"/>
              <a:gd name="connsiteY19" fmla="*/ 2352260 h 2492277"/>
              <a:gd name="connsiteX20" fmla="*/ 32676 w 1483485"/>
              <a:gd name="connsiteY20" fmla="*/ 2352261 h 2492277"/>
              <a:gd name="connsiteX21" fmla="*/ 320708 w 1483485"/>
              <a:gd name="connsiteY21" fmla="*/ 1296144 h 2492277"/>
              <a:gd name="connsiteX22" fmla="*/ 448722 w 1483485"/>
              <a:gd name="connsiteY22" fmla="*/ 768085 h 2492277"/>
              <a:gd name="connsiteX0" fmla="*/ 448722 w 1483485"/>
              <a:gd name="connsiteY0" fmla="*/ 768085 h 2492277"/>
              <a:gd name="connsiteX1" fmla="*/ 664746 w 1483485"/>
              <a:gd name="connsiteY1" fmla="*/ 120013 h 2492277"/>
              <a:gd name="connsiteX2" fmla="*/ 880770 w 1483485"/>
              <a:gd name="connsiteY2" fmla="*/ 48005 h 2492277"/>
              <a:gd name="connsiteX3" fmla="*/ 1096794 w 1483485"/>
              <a:gd name="connsiteY3" fmla="*/ 192021 h 2492277"/>
              <a:gd name="connsiteX4" fmla="*/ 968781 w 1483485"/>
              <a:gd name="connsiteY4" fmla="*/ 432048 h 2492277"/>
              <a:gd name="connsiteX5" fmla="*/ 1040789 w 1483485"/>
              <a:gd name="connsiteY5" fmla="*/ 504056 h 2492277"/>
              <a:gd name="connsiteX6" fmla="*/ 896773 w 1483485"/>
              <a:gd name="connsiteY6" fmla="*/ 576064 h 2492277"/>
              <a:gd name="connsiteX7" fmla="*/ 896773 w 1483485"/>
              <a:gd name="connsiteY7" fmla="*/ 720080 h 2492277"/>
              <a:gd name="connsiteX8" fmla="*/ 752757 w 1483485"/>
              <a:gd name="connsiteY8" fmla="*/ 1008112 h 2492277"/>
              <a:gd name="connsiteX9" fmla="*/ 1112797 w 1483485"/>
              <a:gd name="connsiteY9" fmla="*/ 1080120 h 2492277"/>
              <a:gd name="connsiteX10" fmla="*/ 752757 w 1483485"/>
              <a:gd name="connsiteY10" fmla="*/ 1224136 h 2492277"/>
              <a:gd name="connsiteX11" fmla="*/ 736754 w 1483485"/>
              <a:gd name="connsiteY11" fmla="*/ 1416157 h 2492277"/>
              <a:gd name="connsiteX12" fmla="*/ 1040788 w 1483485"/>
              <a:gd name="connsiteY12" fmla="*/ 1656184 h 2492277"/>
              <a:gd name="connsiteX13" fmla="*/ 1168801 w 1483485"/>
              <a:gd name="connsiteY13" fmla="*/ 2208245 h 2492277"/>
              <a:gd name="connsiteX14" fmla="*/ 1456833 w 1483485"/>
              <a:gd name="connsiteY14" fmla="*/ 2352261 h 2492277"/>
              <a:gd name="connsiteX15" fmla="*/ 1168801 w 1483485"/>
              <a:gd name="connsiteY15" fmla="*/ 2424269 h 2492277"/>
              <a:gd name="connsiteX16" fmla="*/ 968780 w 1483485"/>
              <a:gd name="connsiteY16" fmla="*/ 2376264 h 2492277"/>
              <a:gd name="connsiteX17" fmla="*/ 824764 w 1483485"/>
              <a:gd name="connsiteY17" fmla="*/ 1728192 h 2492277"/>
              <a:gd name="connsiteX18" fmla="*/ 520730 w 1483485"/>
              <a:gd name="connsiteY18" fmla="*/ 1632181 h 2492277"/>
              <a:gd name="connsiteX19" fmla="*/ 232697 w 1483485"/>
              <a:gd name="connsiteY19" fmla="*/ 2136237 h 2492277"/>
              <a:gd name="connsiteX20" fmla="*/ 448721 w 1483485"/>
              <a:gd name="connsiteY20" fmla="*/ 2352260 h 2492277"/>
              <a:gd name="connsiteX21" fmla="*/ 32676 w 1483485"/>
              <a:gd name="connsiteY21" fmla="*/ 2352261 h 2492277"/>
              <a:gd name="connsiteX22" fmla="*/ 320708 w 1483485"/>
              <a:gd name="connsiteY22" fmla="*/ 1296144 h 2492277"/>
              <a:gd name="connsiteX23" fmla="*/ 448722 w 1483485"/>
              <a:gd name="connsiteY23" fmla="*/ 768085 h 2492277"/>
              <a:gd name="connsiteX0" fmla="*/ 448722 w 1483485"/>
              <a:gd name="connsiteY0" fmla="*/ 768085 h 2492277"/>
              <a:gd name="connsiteX1" fmla="*/ 664746 w 1483485"/>
              <a:gd name="connsiteY1" fmla="*/ 120013 h 2492277"/>
              <a:gd name="connsiteX2" fmla="*/ 880770 w 1483485"/>
              <a:gd name="connsiteY2" fmla="*/ 48005 h 2492277"/>
              <a:gd name="connsiteX3" fmla="*/ 1112797 w 1483485"/>
              <a:gd name="connsiteY3" fmla="*/ 288032 h 2492277"/>
              <a:gd name="connsiteX4" fmla="*/ 968781 w 1483485"/>
              <a:gd name="connsiteY4" fmla="*/ 432048 h 2492277"/>
              <a:gd name="connsiteX5" fmla="*/ 1040789 w 1483485"/>
              <a:gd name="connsiteY5" fmla="*/ 504056 h 2492277"/>
              <a:gd name="connsiteX6" fmla="*/ 896773 w 1483485"/>
              <a:gd name="connsiteY6" fmla="*/ 576064 h 2492277"/>
              <a:gd name="connsiteX7" fmla="*/ 896773 w 1483485"/>
              <a:gd name="connsiteY7" fmla="*/ 720080 h 2492277"/>
              <a:gd name="connsiteX8" fmla="*/ 752757 w 1483485"/>
              <a:gd name="connsiteY8" fmla="*/ 1008112 h 2492277"/>
              <a:gd name="connsiteX9" fmla="*/ 1112797 w 1483485"/>
              <a:gd name="connsiteY9" fmla="*/ 1080120 h 2492277"/>
              <a:gd name="connsiteX10" fmla="*/ 752757 w 1483485"/>
              <a:gd name="connsiteY10" fmla="*/ 1224136 h 2492277"/>
              <a:gd name="connsiteX11" fmla="*/ 736754 w 1483485"/>
              <a:gd name="connsiteY11" fmla="*/ 1416157 h 2492277"/>
              <a:gd name="connsiteX12" fmla="*/ 1040788 w 1483485"/>
              <a:gd name="connsiteY12" fmla="*/ 1656184 h 2492277"/>
              <a:gd name="connsiteX13" fmla="*/ 1168801 w 1483485"/>
              <a:gd name="connsiteY13" fmla="*/ 2208245 h 2492277"/>
              <a:gd name="connsiteX14" fmla="*/ 1456833 w 1483485"/>
              <a:gd name="connsiteY14" fmla="*/ 2352261 h 2492277"/>
              <a:gd name="connsiteX15" fmla="*/ 1168801 w 1483485"/>
              <a:gd name="connsiteY15" fmla="*/ 2424269 h 2492277"/>
              <a:gd name="connsiteX16" fmla="*/ 968780 w 1483485"/>
              <a:gd name="connsiteY16" fmla="*/ 2376264 h 2492277"/>
              <a:gd name="connsiteX17" fmla="*/ 824764 w 1483485"/>
              <a:gd name="connsiteY17" fmla="*/ 1728192 h 2492277"/>
              <a:gd name="connsiteX18" fmla="*/ 520730 w 1483485"/>
              <a:gd name="connsiteY18" fmla="*/ 1632181 h 2492277"/>
              <a:gd name="connsiteX19" fmla="*/ 232697 w 1483485"/>
              <a:gd name="connsiteY19" fmla="*/ 2136237 h 2492277"/>
              <a:gd name="connsiteX20" fmla="*/ 448721 w 1483485"/>
              <a:gd name="connsiteY20" fmla="*/ 2352260 h 2492277"/>
              <a:gd name="connsiteX21" fmla="*/ 32676 w 1483485"/>
              <a:gd name="connsiteY21" fmla="*/ 2352261 h 2492277"/>
              <a:gd name="connsiteX22" fmla="*/ 320708 w 1483485"/>
              <a:gd name="connsiteY22" fmla="*/ 1296144 h 2492277"/>
              <a:gd name="connsiteX23" fmla="*/ 448722 w 1483485"/>
              <a:gd name="connsiteY23" fmla="*/ 768085 h 2492277"/>
              <a:gd name="connsiteX0" fmla="*/ 448722 w 1483485"/>
              <a:gd name="connsiteY0" fmla="*/ 768085 h 2492277"/>
              <a:gd name="connsiteX1" fmla="*/ 664746 w 1483485"/>
              <a:gd name="connsiteY1" fmla="*/ 120013 h 2492277"/>
              <a:gd name="connsiteX2" fmla="*/ 880770 w 1483485"/>
              <a:gd name="connsiteY2" fmla="*/ 48005 h 2492277"/>
              <a:gd name="connsiteX3" fmla="*/ 968781 w 1483485"/>
              <a:gd name="connsiteY3" fmla="*/ 360040 h 2492277"/>
              <a:gd name="connsiteX4" fmla="*/ 968781 w 1483485"/>
              <a:gd name="connsiteY4" fmla="*/ 432048 h 2492277"/>
              <a:gd name="connsiteX5" fmla="*/ 1040789 w 1483485"/>
              <a:gd name="connsiteY5" fmla="*/ 504056 h 2492277"/>
              <a:gd name="connsiteX6" fmla="*/ 896773 w 1483485"/>
              <a:gd name="connsiteY6" fmla="*/ 576064 h 2492277"/>
              <a:gd name="connsiteX7" fmla="*/ 896773 w 1483485"/>
              <a:gd name="connsiteY7" fmla="*/ 720080 h 2492277"/>
              <a:gd name="connsiteX8" fmla="*/ 752757 w 1483485"/>
              <a:gd name="connsiteY8" fmla="*/ 1008112 h 2492277"/>
              <a:gd name="connsiteX9" fmla="*/ 1112797 w 1483485"/>
              <a:gd name="connsiteY9" fmla="*/ 1080120 h 2492277"/>
              <a:gd name="connsiteX10" fmla="*/ 752757 w 1483485"/>
              <a:gd name="connsiteY10" fmla="*/ 1224136 h 2492277"/>
              <a:gd name="connsiteX11" fmla="*/ 736754 w 1483485"/>
              <a:gd name="connsiteY11" fmla="*/ 1416157 h 2492277"/>
              <a:gd name="connsiteX12" fmla="*/ 1040788 w 1483485"/>
              <a:gd name="connsiteY12" fmla="*/ 1656184 h 2492277"/>
              <a:gd name="connsiteX13" fmla="*/ 1168801 w 1483485"/>
              <a:gd name="connsiteY13" fmla="*/ 2208245 h 2492277"/>
              <a:gd name="connsiteX14" fmla="*/ 1456833 w 1483485"/>
              <a:gd name="connsiteY14" fmla="*/ 2352261 h 2492277"/>
              <a:gd name="connsiteX15" fmla="*/ 1168801 w 1483485"/>
              <a:gd name="connsiteY15" fmla="*/ 2424269 h 2492277"/>
              <a:gd name="connsiteX16" fmla="*/ 968780 w 1483485"/>
              <a:gd name="connsiteY16" fmla="*/ 2376264 h 2492277"/>
              <a:gd name="connsiteX17" fmla="*/ 824764 w 1483485"/>
              <a:gd name="connsiteY17" fmla="*/ 1728192 h 2492277"/>
              <a:gd name="connsiteX18" fmla="*/ 520730 w 1483485"/>
              <a:gd name="connsiteY18" fmla="*/ 1632181 h 2492277"/>
              <a:gd name="connsiteX19" fmla="*/ 232697 w 1483485"/>
              <a:gd name="connsiteY19" fmla="*/ 2136237 h 2492277"/>
              <a:gd name="connsiteX20" fmla="*/ 448721 w 1483485"/>
              <a:gd name="connsiteY20" fmla="*/ 2352260 h 2492277"/>
              <a:gd name="connsiteX21" fmla="*/ 32676 w 1483485"/>
              <a:gd name="connsiteY21" fmla="*/ 2352261 h 2492277"/>
              <a:gd name="connsiteX22" fmla="*/ 320708 w 1483485"/>
              <a:gd name="connsiteY22" fmla="*/ 1296144 h 2492277"/>
              <a:gd name="connsiteX23" fmla="*/ 448722 w 1483485"/>
              <a:gd name="connsiteY23" fmla="*/ 768085 h 2492277"/>
              <a:gd name="connsiteX0" fmla="*/ 448722 w 1483485"/>
              <a:gd name="connsiteY0" fmla="*/ 752083 h 2476275"/>
              <a:gd name="connsiteX1" fmla="*/ 664746 w 1483485"/>
              <a:gd name="connsiteY1" fmla="*/ 104011 h 2476275"/>
              <a:gd name="connsiteX2" fmla="*/ 824765 w 1483485"/>
              <a:gd name="connsiteY2" fmla="*/ 128014 h 2476275"/>
              <a:gd name="connsiteX3" fmla="*/ 968781 w 1483485"/>
              <a:gd name="connsiteY3" fmla="*/ 344038 h 2476275"/>
              <a:gd name="connsiteX4" fmla="*/ 968781 w 1483485"/>
              <a:gd name="connsiteY4" fmla="*/ 416046 h 2476275"/>
              <a:gd name="connsiteX5" fmla="*/ 1040789 w 1483485"/>
              <a:gd name="connsiteY5" fmla="*/ 488054 h 2476275"/>
              <a:gd name="connsiteX6" fmla="*/ 896773 w 1483485"/>
              <a:gd name="connsiteY6" fmla="*/ 560062 h 2476275"/>
              <a:gd name="connsiteX7" fmla="*/ 896773 w 1483485"/>
              <a:gd name="connsiteY7" fmla="*/ 704078 h 2476275"/>
              <a:gd name="connsiteX8" fmla="*/ 752757 w 1483485"/>
              <a:gd name="connsiteY8" fmla="*/ 992110 h 2476275"/>
              <a:gd name="connsiteX9" fmla="*/ 1112797 w 1483485"/>
              <a:gd name="connsiteY9" fmla="*/ 1064118 h 2476275"/>
              <a:gd name="connsiteX10" fmla="*/ 752757 w 1483485"/>
              <a:gd name="connsiteY10" fmla="*/ 1208134 h 2476275"/>
              <a:gd name="connsiteX11" fmla="*/ 736754 w 1483485"/>
              <a:gd name="connsiteY11" fmla="*/ 1400155 h 2476275"/>
              <a:gd name="connsiteX12" fmla="*/ 1040788 w 1483485"/>
              <a:gd name="connsiteY12" fmla="*/ 1640182 h 2476275"/>
              <a:gd name="connsiteX13" fmla="*/ 1168801 w 1483485"/>
              <a:gd name="connsiteY13" fmla="*/ 2192243 h 2476275"/>
              <a:gd name="connsiteX14" fmla="*/ 1456833 w 1483485"/>
              <a:gd name="connsiteY14" fmla="*/ 2336259 h 2476275"/>
              <a:gd name="connsiteX15" fmla="*/ 1168801 w 1483485"/>
              <a:gd name="connsiteY15" fmla="*/ 2408267 h 2476275"/>
              <a:gd name="connsiteX16" fmla="*/ 968780 w 1483485"/>
              <a:gd name="connsiteY16" fmla="*/ 2360262 h 2476275"/>
              <a:gd name="connsiteX17" fmla="*/ 824764 w 1483485"/>
              <a:gd name="connsiteY17" fmla="*/ 1712190 h 2476275"/>
              <a:gd name="connsiteX18" fmla="*/ 520730 w 1483485"/>
              <a:gd name="connsiteY18" fmla="*/ 1616179 h 2476275"/>
              <a:gd name="connsiteX19" fmla="*/ 232697 w 1483485"/>
              <a:gd name="connsiteY19" fmla="*/ 2120235 h 2476275"/>
              <a:gd name="connsiteX20" fmla="*/ 448721 w 1483485"/>
              <a:gd name="connsiteY20" fmla="*/ 2336258 h 2476275"/>
              <a:gd name="connsiteX21" fmla="*/ 32676 w 1483485"/>
              <a:gd name="connsiteY21" fmla="*/ 2336259 h 2476275"/>
              <a:gd name="connsiteX22" fmla="*/ 320708 w 1483485"/>
              <a:gd name="connsiteY22" fmla="*/ 1280142 h 2476275"/>
              <a:gd name="connsiteX23" fmla="*/ 448722 w 1483485"/>
              <a:gd name="connsiteY23" fmla="*/ 752083 h 2476275"/>
              <a:gd name="connsiteX0" fmla="*/ 448722 w 1483485"/>
              <a:gd name="connsiteY0" fmla="*/ 624069 h 2348261"/>
              <a:gd name="connsiteX1" fmla="*/ 536733 w 1483485"/>
              <a:gd name="connsiteY1" fmla="*/ 216024 h 2348261"/>
              <a:gd name="connsiteX2" fmla="*/ 824765 w 1483485"/>
              <a:gd name="connsiteY2" fmla="*/ 0 h 2348261"/>
              <a:gd name="connsiteX3" fmla="*/ 968781 w 1483485"/>
              <a:gd name="connsiteY3" fmla="*/ 216024 h 2348261"/>
              <a:gd name="connsiteX4" fmla="*/ 968781 w 1483485"/>
              <a:gd name="connsiteY4" fmla="*/ 288032 h 2348261"/>
              <a:gd name="connsiteX5" fmla="*/ 1040789 w 1483485"/>
              <a:gd name="connsiteY5" fmla="*/ 360040 h 2348261"/>
              <a:gd name="connsiteX6" fmla="*/ 896773 w 1483485"/>
              <a:gd name="connsiteY6" fmla="*/ 432048 h 2348261"/>
              <a:gd name="connsiteX7" fmla="*/ 896773 w 1483485"/>
              <a:gd name="connsiteY7" fmla="*/ 576064 h 2348261"/>
              <a:gd name="connsiteX8" fmla="*/ 752757 w 1483485"/>
              <a:gd name="connsiteY8" fmla="*/ 864096 h 2348261"/>
              <a:gd name="connsiteX9" fmla="*/ 1112797 w 1483485"/>
              <a:gd name="connsiteY9" fmla="*/ 936104 h 2348261"/>
              <a:gd name="connsiteX10" fmla="*/ 752757 w 1483485"/>
              <a:gd name="connsiteY10" fmla="*/ 1080120 h 2348261"/>
              <a:gd name="connsiteX11" fmla="*/ 736754 w 1483485"/>
              <a:gd name="connsiteY11" fmla="*/ 1272141 h 2348261"/>
              <a:gd name="connsiteX12" fmla="*/ 1040788 w 1483485"/>
              <a:gd name="connsiteY12" fmla="*/ 1512168 h 2348261"/>
              <a:gd name="connsiteX13" fmla="*/ 1168801 w 1483485"/>
              <a:gd name="connsiteY13" fmla="*/ 2064229 h 2348261"/>
              <a:gd name="connsiteX14" fmla="*/ 1456833 w 1483485"/>
              <a:gd name="connsiteY14" fmla="*/ 2208245 h 2348261"/>
              <a:gd name="connsiteX15" fmla="*/ 1168801 w 1483485"/>
              <a:gd name="connsiteY15" fmla="*/ 2280253 h 2348261"/>
              <a:gd name="connsiteX16" fmla="*/ 968780 w 1483485"/>
              <a:gd name="connsiteY16" fmla="*/ 2232248 h 2348261"/>
              <a:gd name="connsiteX17" fmla="*/ 824764 w 1483485"/>
              <a:gd name="connsiteY17" fmla="*/ 1584176 h 2348261"/>
              <a:gd name="connsiteX18" fmla="*/ 520730 w 1483485"/>
              <a:gd name="connsiteY18" fmla="*/ 1488165 h 2348261"/>
              <a:gd name="connsiteX19" fmla="*/ 232697 w 1483485"/>
              <a:gd name="connsiteY19" fmla="*/ 1992221 h 2348261"/>
              <a:gd name="connsiteX20" fmla="*/ 448721 w 1483485"/>
              <a:gd name="connsiteY20" fmla="*/ 2208244 h 2348261"/>
              <a:gd name="connsiteX21" fmla="*/ 32676 w 1483485"/>
              <a:gd name="connsiteY21" fmla="*/ 2208245 h 2348261"/>
              <a:gd name="connsiteX22" fmla="*/ 320708 w 1483485"/>
              <a:gd name="connsiteY22" fmla="*/ 1152128 h 2348261"/>
              <a:gd name="connsiteX23" fmla="*/ 448722 w 1483485"/>
              <a:gd name="connsiteY23" fmla="*/ 624069 h 2348261"/>
              <a:gd name="connsiteX0" fmla="*/ 448722 w 1483485"/>
              <a:gd name="connsiteY0" fmla="*/ 624069 h 2348261"/>
              <a:gd name="connsiteX1" fmla="*/ 608741 w 1483485"/>
              <a:gd name="connsiteY1" fmla="*/ 216024 h 2348261"/>
              <a:gd name="connsiteX2" fmla="*/ 824765 w 1483485"/>
              <a:gd name="connsiteY2" fmla="*/ 0 h 2348261"/>
              <a:gd name="connsiteX3" fmla="*/ 968781 w 1483485"/>
              <a:gd name="connsiteY3" fmla="*/ 216024 h 2348261"/>
              <a:gd name="connsiteX4" fmla="*/ 968781 w 1483485"/>
              <a:gd name="connsiteY4" fmla="*/ 288032 h 2348261"/>
              <a:gd name="connsiteX5" fmla="*/ 1040789 w 1483485"/>
              <a:gd name="connsiteY5" fmla="*/ 360040 h 2348261"/>
              <a:gd name="connsiteX6" fmla="*/ 896773 w 1483485"/>
              <a:gd name="connsiteY6" fmla="*/ 432048 h 2348261"/>
              <a:gd name="connsiteX7" fmla="*/ 896773 w 1483485"/>
              <a:gd name="connsiteY7" fmla="*/ 576064 h 2348261"/>
              <a:gd name="connsiteX8" fmla="*/ 752757 w 1483485"/>
              <a:gd name="connsiteY8" fmla="*/ 864096 h 2348261"/>
              <a:gd name="connsiteX9" fmla="*/ 1112797 w 1483485"/>
              <a:gd name="connsiteY9" fmla="*/ 936104 h 2348261"/>
              <a:gd name="connsiteX10" fmla="*/ 752757 w 1483485"/>
              <a:gd name="connsiteY10" fmla="*/ 1080120 h 2348261"/>
              <a:gd name="connsiteX11" fmla="*/ 736754 w 1483485"/>
              <a:gd name="connsiteY11" fmla="*/ 1272141 h 2348261"/>
              <a:gd name="connsiteX12" fmla="*/ 1040788 w 1483485"/>
              <a:gd name="connsiteY12" fmla="*/ 1512168 h 2348261"/>
              <a:gd name="connsiteX13" fmla="*/ 1168801 w 1483485"/>
              <a:gd name="connsiteY13" fmla="*/ 2064229 h 2348261"/>
              <a:gd name="connsiteX14" fmla="*/ 1456833 w 1483485"/>
              <a:gd name="connsiteY14" fmla="*/ 2208245 h 2348261"/>
              <a:gd name="connsiteX15" fmla="*/ 1168801 w 1483485"/>
              <a:gd name="connsiteY15" fmla="*/ 2280253 h 2348261"/>
              <a:gd name="connsiteX16" fmla="*/ 968780 w 1483485"/>
              <a:gd name="connsiteY16" fmla="*/ 2232248 h 2348261"/>
              <a:gd name="connsiteX17" fmla="*/ 824764 w 1483485"/>
              <a:gd name="connsiteY17" fmla="*/ 1584176 h 2348261"/>
              <a:gd name="connsiteX18" fmla="*/ 520730 w 1483485"/>
              <a:gd name="connsiteY18" fmla="*/ 1488165 h 2348261"/>
              <a:gd name="connsiteX19" fmla="*/ 232697 w 1483485"/>
              <a:gd name="connsiteY19" fmla="*/ 1992221 h 2348261"/>
              <a:gd name="connsiteX20" fmla="*/ 448721 w 1483485"/>
              <a:gd name="connsiteY20" fmla="*/ 2208244 h 2348261"/>
              <a:gd name="connsiteX21" fmla="*/ 32676 w 1483485"/>
              <a:gd name="connsiteY21" fmla="*/ 2208245 h 2348261"/>
              <a:gd name="connsiteX22" fmla="*/ 320708 w 1483485"/>
              <a:gd name="connsiteY22" fmla="*/ 1152128 h 2348261"/>
              <a:gd name="connsiteX23" fmla="*/ 448722 w 1483485"/>
              <a:gd name="connsiteY23" fmla="*/ 624069 h 2348261"/>
              <a:gd name="connsiteX0" fmla="*/ 448722 w 1483485"/>
              <a:gd name="connsiteY0" fmla="*/ 624069 h 2348261"/>
              <a:gd name="connsiteX1" fmla="*/ 608741 w 1483485"/>
              <a:gd name="connsiteY1" fmla="*/ 216024 h 2348261"/>
              <a:gd name="connsiteX2" fmla="*/ 824765 w 1483485"/>
              <a:gd name="connsiteY2" fmla="*/ 0 h 2348261"/>
              <a:gd name="connsiteX3" fmla="*/ 968781 w 1483485"/>
              <a:gd name="connsiteY3" fmla="*/ 216024 h 2348261"/>
              <a:gd name="connsiteX4" fmla="*/ 968781 w 1483485"/>
              <a:gd name="connsiteY4" fmla="*/ 288032 h 2348261"/>
              <a:gd name="connsiteX5" fmla="*/ 1040789 w 1483485"/>
              <a:gd name="connsiteY5" fmla="*/ 360040 h 2348261"/>
              <a:gd name="connsiteX6" fmla="*/ 896773 w 1483485"/>
              <a:gd name="connsiteY6" fmla="*/ 432048 h 2348261"/>
              <a:gd name="connsiteX7" fmla="*/ 896773 w 1483485"/>
              <a:gd name="connsiteY7" fmla="*/ 576064 h 2348261"/>
              <a:gd name="connsiteX8" fmla="*/ 752757 w 1483485"/>
              <a:gd name="connsiteY8" fmla="*/ 864096 h 2348261"/>
              <a:gd name="connsiteX9" fmla="*/ 1112797 w 1483485"/>
              <a:gd name="connsiteY9" fmla="*/ 936104 h 2348261"/>
              <a:gd name="connsiteX10" fmla="*/ 752757 w 1483485"/>
              <a:gd name="connsiteY10" fmla="*/ 1080120 h 2348261"/>
              <a:gd name="connsiteX11" fmla="*/ 736754 w 1483485"/>
              <a:gd name="connsiteY11" fmla="*/ 1272141 h 2348261"/>
              <a:gd name="connsiteX12" fmla="*/ 1040788 w 1483485"/>
              <a:gd name="connsiteY12" fmla="*/ 1512168 h 2348261"/>
              <a:gd name="connsiteX13" fmla="*/ 1168801 w 1483485"/>
              <a:gd name="connsiteY13" fmla="*/ 2064229 h 2348261"/>
              <a:gd name="connsiteX14" fmla="*/ 1456833 w 1483485"/>
              <a:gd name="connsiteY14" fmla="*/ 2208245 h 2348261"/>
              <a:gd name="connsiteX15" fmla="*/ 1168801 w 1483485"/>
              <a:gd name="connsiteY15" fmla="*/ 2280253 h 2348261"/>
              <a:gd name="connsiteX16" fmla="*/ 968780 w 1483485"/>
              <a:gd name="connsiteY16" fmla="*/ 2232248 h 2348261"/>
              <a:gd name="connsiteX17" fmla="*/ 824764 w 1483485"/>
              <a:gd name="connsiteY17" fmla="*/ 1584176 h 2348261"/>
              <a:gd name="connsiteX18" fmla="*/ 520730 w 1483485"/>
              <a:gd name="connsiteY18" fmla="*/ 1488165 h 2348261"/>
              <a:gd name="connsiteX19" fmla="*/ 232697 w 1483485"/>
              <a:gd name="connsiteY19" fmla="*/ 1992221 h 2348261"/>
              <a:gd name="connsiteX20" fmla="*/ 448721 w 1483485"/>
              <a:gd name="connsiteY20" fmla="*/ 2208244 h 2348261"/>
              <a:gd name="connsiteX21" fmla="*/ 32676 w 1483485"/>
              <a:gd name="connsiteY21" fmla="*/ 2208245 h 2348261"/>
              <a:gd name="connsiteX22" fmla="*/ 320708 w 1483485"/>
              <a:gd name="connsiteY22" fmla="*/ 1152128 h 2348261"/>
              <a:gd name="connsiteX23" fmla="*/ 448722 w 1483485"/>
              <a:gd name="connsiteY23" fmla="*/ 624069 h 2348261"/>
              <a:gd name="connsiteX0" fmla="*/ 448722 w 1483485"/>
              <a:gd name="connsiteY0" fmla="*/ 624069 h 2348261"/>
              <a:gd name="connsiteX1" fmla="*/ 608741 w 1483485"/>
              <a:gd name="connsiteY1" fmla="*/ 216024 h 2348261"/>
              <a:gd name="connsiteX2" fmla="*/ 824765 w 1483485"/>
              <a:gd name="connsiteY2" fmla="*/ 0 h 2348261"/>
              <a:gd name="connsiteX3" fmla="*/ 968781 w 1483485"/>
              <a:gd name="connsiteY3" fmla="*/ 216024 h 2348261"/>
              <a:gd name="connsiteX4" fmla="*/ 968781 w 1483485"/>
              <a:gd name="connsiteY4" fmla="*/ 288032 h 2348261"/>
              <a:gd name="connsiteX5" fmla="*/ 1040789 w 1483485"/>
              <a:gd name="connsiteY5" fmla="*/ 360040 h 2348261"/>
              <a:gd name="connsiteX6" fmla="*/ 896773 w 1483485"/>
              <a:gd name="connsiteY6" fmla="*/ 432048 h 2348261"/>
              <a:gd name="connsiteX7" fmla="*/ 896773 w 1483485"/>
              <a:gd name="connsiteY7" fmla="*/ 576064 h 2348261"/>
              <a:gd name="connsiteX8" fmla="*/ 752757 w 1483485"/>
              <a:gd name="connsiteY8" fmla="*/ 864096 h 2348261"/>
              <a:gd name="connsiteX9" fmla="*/ 1112797 w 1483485"/>
              <a:gd name="connsiteY9" fmla="*/ 936104 h 2348261"/>
              <a:gd name="connsiteX10" fmla="*/ 752757 w 1483485"/>
              <a:gd name="connsiteY10" fmla="*/ 1080120 h 2348261"/>
              <a:gd name="connsiteX11" fmla="*/ 736754 w 1483485"/>
              <a:gd name="connsiteY11" fmla="*/ 1272141 h 2348261"/>
              <a:gd name="connsiteX12" fmla="*/ 1040788 w 1483485"/>
              <a:gd name="connsiteY12" fmla="*/ 1512168 h 2348261"/>
              <a:gd name="connsiteX13" fmla="*/ 1168801 w 1483485"/>
              <a:gd name="connsiteY13" fmla="*/ 2064229 h 2348261"/>
              <a:gd name="connsiteX14" fmla="*/ 1456833 w 1483485"/>
              <a:gd name="connsiteY14" fmla="*/ 2208245 h 2348261"/>
              <a:gd name="connsiteX15" fmla="*/ 1168801 w 1483485"/>
              <a:gd name="connsiteY15" fmla="*/ 2280253 h 2348261"/>
              <a:gd name="connsiteX16" fmla="*/ 968780 w 1483485"/>
              <a:gd name="connsiteY16" fmla="*/ 2232248 h 2348261"/>
              <a:gd name="connsiteX17" fmla="*/ 824764 w 1483485"/>
              <a:gd name="connsiteY17" fmla="*/ 1584176 h 2348261"/>
              <a:gd name="connsiteX18" fmla="*/ 520730 w 1483485"/>
              <a:gd name="connsiteY18" fmla="*/ 1488165 h 2348261"/>
              <a:gd name="connsiteX19" fmla="*/ 232697 w 1483485"/>
              <a:gd name="connsiteY19" fmla="*/ 1992221 h 2348261"/>
              <a:gd name="connsiteX20" fmla="*/ 448721 w 1483485"/>
              <a:gd name="connsiteY20" fmla="*/ 2208244 h 2348261"/>
              <a:gd name="connsiteX21" fmla="*/ 32676 w 1483485"/>
              <a:gd name="connsiteY21" fmla="*/ 2208245 h 2348261"/>
              <a:gd name="connsiteX22" fmla="*/ 320708 w 1483485"/>
              <a:gd name="connsiteY22" fmla="*/ 1152128 h 2348261"/>
              <a:gd name="connsiteX23" fmla="*/ 448722 w 1483485"/>
              <a:gd name="connsiteY23" fmla="*/ 624069 h 2348261"/>
              <a:gd name="connsiteX0" fmla="*/ 448722 w 1483485"/>
              <a:gd name="connsiteY0" fmla="*/ 552061 h 2276253"/>
              <a:gd name="connsiteX1" fmla="*/ 608741 w 1483485"/>
              <a:gd name="connsiteY1" fmla="*/ 144016 h 2276253"/>
              <a:gd name="connsiteX2" fmla="*/ 792088 w 1483485"/>
              <a:gd name="connsiteY2" fmla="*/ 0 h 2276253"/>
              <a:gd name="connsiteX3" fmla="*/ 968781 w 1483485"/>
              <a:gd name="connsiteY3" fmla="*/ 144016 h 2276253"/>
              <a:gd name="connsiteX4" fmla="*/ 968781 w 1483485"/>
              <a:gd name="connsiteY4" fmla="*/ 216024 h 2276253"/>
              <a:gd name="connsiteX5" fmla="*/ 1040789 w 1483485"/>
              <a:gd name="connsiteY5" fmla="*/ 288032 h 2276253"/>
              <a:gd name="connsiteX6" fmla="*/ 896773 w 1483485"/>
              <a:gd name="connsiteY6" fmla="*/ 360040 h 2276253"/>
              <a:gd name="connsiteX7" fmla="*/ 896773 w 1483485"/>
              <a:gd name="connsiteY7" fmla="*/ 504056 h 2276253"/>
              <a:gd name="connsiteX8" fmla="*/ 752757 w 1483485"/>
              <a:gd name="connsiteY8" fmla="*/ 792088 h 2276253"/>
              <a:gd name="connsiteX9" fmla="*/ 1112797 w 1483485"/>
              <a:gd name="connsiteY9" fmla="*/ 864096 h 2276253"/>
              <a:gd name="connsiteX10" fmla="*/ 752757 w 1483485"/>
              <a:gd name="connsiteY10" fmla="*/ 1008112 h 2276253"/>
              <a:gd name="connsiteX11" fmla="*/ 736754 w 1483485"/>
              <a:gd name="connsiteY11" fmla="*/ 1200133 h 2276253"/>
              <a:gd name="connsiteX12" fmla="*/ 1040788 w 1483485"/>
              <a:gd name="connsiteY12" fmla="*/ 1440160 h 2276253"/>
              <a:gd name="connsiteX13" fmla="*/ 1168801 w 1483485"/>
              <a:gd name="connsiteY13" fmla="*/ 1992221 h 2276253"/>
              <a:gd name="connsiteX14" fmla="*/ 1456833 w 1483485"/>
              <a:gd name="connsiteY14" fmla="*/ 2136237 h 2276253"/>
              <a:gd name="connsiteX15" fmla="*/ 1168801 w 1483485"/>
              <a:gd name="connsiteY15" fmla="*/ 2208245 h 2276253"/>
              <a:gd name="connsiteX16" fmla="*/ 968780 w 1483485"/>
              <a:gd name="connsiteY16" fmla="*/ 2160240 h 2276253"/>
              <a:gd name="connsiteX17" fmla="*/ 824764 w 1483485"/>
              <a:gd name="connsiteY17" fmla="*/ 1512168 h 2276253"/>
              <a:gd name="connsiteX18" fmla="*/ 520730 w 1483485"/>
              <a:gd name="connsiteY18" fmla="*/ 1416157 h 2276253"/>
              <a:gd name="connsiteX19" fmla="*/ 232697 w 1483485"/>
              <a:gd name="connsiteY19" fmla="*/ 1920213 h 2276253"/>
              <a:gd name="connsiteX20" fmla="*/ 448721 w 1483485"/>
              <a:gd name="connsiteY20" fmla="*/ 2136236 h 2276253"/>
              <a:gd name="connsiteX21" fmla="*/ 32676 w 1483485"/>
              <a:gd name="connsiteY21" fmla="*/ 2136237 h 2276253"/>
              <a:gd name="connsiteX22" fmla="*/ 320708 w 1483485"/>
              <a:gd name="connsiteY22" fmla="*/ 1080120 h 2276253"/>
              <a:gd name="connsiteX23" fmla="*/ 448722 w 1483485"/>
              <a:gd name="connsiteY23" fmla="*/ 552061 h 2276253"/>
              <a:gd name="connsiteX0" fmla="*/ 448722 w 1483485"/>
              <a:gd name="connsiteY0" fmla="*/ 552061 h 2276253"/>
              <a:gd name="connsiteX1" fmla="*/ 608741 w 1483485"/>
              <a:gd name="connsiteY1" fmla="*/ 144016 h 2276253"/>
              <a:gd name="connsiteX2" fmla="*/ 792088 w 1483485"/>
              <a:gd name="connsiteY2" fmla="*/ 0 h 2276253"/>
              <a:gd name="connsiteX3" fmla="*/ 968781 w 1483485"/>
              <a:gd name="connsiteY3" fmla="*/ 144016 h 2276253"/>
              <a:gd name="connsiteX4" fmla="*/ 968781 w 1483485"/>
              <a:gd name="connsiteY4" fmla="*/ 216024 h 2276253"/>
              <a:gd name="connsiteX5" fmla="*/ 1040789 w 1483485"/>
              <a:gd name="connsiteY5" fmla="*/ 288032 h 2276253"/>
              <a:gd name="connsiteX6" fmla="*/ 896773 w 1483485"/>
              <a:gd name="connsiteY6" fmla="*/ 360040 h 2276253"/>
              <a:gd name="connsiteX7" fmla="*/ 896773 w 1483485"/>
              <a:gd name="connsiteY7" fmla="*/ 504056 h 2276253"/>
              <a:gd name="connsiteX8" fmla="*/ 752757 w 1483485"/>
              <a:gd name="connsiteY8" fmla="*/ 792088 h 2276253"/>
              <a:gd name="connsiteX9" fmla="*/ 1112797 w 1483485"/>
              <a:gd name="connsiteY9" fmla="*/ 864096 h 2276253"/>
              <a:gd name="connsiteX10" fmla="*/ 752757 w 1483485"/>
              <a:gd name="connsiteY10" fmla="*/ 1008112 h 2276253"/>
              <a:gd name="connsiteX11" fmla="*/ 736754 w 1483485"/>
              <a:gd name="connsiteY11" fmla="*/ 1200133 h 2276253"/>
              <a:gd name="connsiteX12" fmla="*/ 1040788 w 1483485"/>
              <a:gd name="connsiteY12" fmla="*/ 1440160 h 2276253"/>
              <a:gd name="connsiteX13" fmla="*/ 1168801 w 1483485"/>
              <a:gd name="connsiteY13" fmla="*/ 1992221 h 2276253"/>
              <a:gd name="connsiteX14" fmla="*/ 1456833 w 1483485"/>
              <a:gd name="connsiteY14" fmla="*/ 2136237 h 2276253"/>
              <a:gd name="connsiteX15" fmla="*/ 1168801 w 1483485"/>
              <a:gd name="connsiteY15" fmla="*/ 2208245 h 2276253"/>
              <a:gd name="connsiteX16" fmla="*/ 968780 w 1483485"/>
              <a:gd name="connsiteY16" fmla="*/ 2160240 h 2276253"/>
              <a:gd name="connsiteX17" fmla="*/ 824764 w 1483485"/>
              <a:gd name="connsiteY17" fmla="*/ 1512168 h 2276253"/>
              <a:gd name="connsiteX18" fmla="*/ 520730 w 1483485"/>
              <a:gd name="connsiteY18" fmla="*/ 1416157 h 2276253"/>
              <a:gd name="connsiteX19" fmla="*/ 232697 w 1483485"/>
              <a:gd name="connsiteY19" fmla="*/ 1920213 h 2276253"/>
              <a:gd name="connsiteX20" fmla="*/ 448721 w 1483485"/>
              <a:gd name="connsiteY20" fmla="*/ 2136236 h 2276253"/>
              <a:gd name="connsiteX21" fmla="*/ 32676 w 1483485"/>
              <a:gd name="connsiteY21" fmla="*/ 2136237 h 2276253"/>
              <a:gd name="connsiteX22" fmla="*/ 320708 w 1483485"/>
              <a:gd name="connsiteY22" fmla="*/ 1080120 h 2276253"/>
              <a:gd name="connsiteX23" fmla="*/ 448722 w 1483485"/>
              <a:gd name="connsiteY23" fmla="*/ 552061 h 2276253"/>
              <a:gd name="connsiteX0" fmla="*/ 448722 w 1483485"/>
              <a:gd name="connsiteY0" fmla="*/ 552061 h 2276253"/>
              <a:gd name="connsiteX1" fmla="*/ 608741 w 1483485"/>
              <a:gd name="connsiteY1" fmla="*/ 144016 h 2276253"/>
              <a:gd name="connsiteX2" fmla="*/ 792088 w 1483485"/>
              <a:gd name="connsiteY2" fmla="*/ 0 h 2276253"/>
              <a:gd name="connsiteX3" fmla="*/ 968781 w 1483485"/>
              <a:gd name="connsiteY3" fmla="*/ 144016 h 2276253"/>
              <a:gd name="connsiteX4" fmla="*/ 968781 w 1483485"/>
              <a:gd name="connsiteY4" fmla="*/ 216024 h 2276253"/>
              <a:gd name="connsiteX5" fmla="*/ 1040789 w 1483485"/>
              <a:gd name="connsiteY5" fmla="*/ 288032 h 2276253"/>
              <a:gd name="connsiteX6" fmla="*/ 896773 w 1483485"/>
              <a:gd name="connsiteY6" fmla="*/ 360040 h 2276253"/>
              <a:gd name="connsiteX7" fmla="*/ 896773 w 1483485"/>
              <a:gd name="connsiteY7" fmla="*/ 504056 h 2276253"/>
              <a:gd name="connsiteX8" fmla="*/ 752757 w 1483485"/>
              <a:gd name="connsiteY8" fmla="*/ 792088 h 2276253"/>
              <a:gd name="connsiteX9" fmla="*/ 1112797 w 1483485"/>
              <a:gd name="connsiteY9" fmla="*/ 864096 h 2276253"/>
              <a:gd name="connsiteX10" fmla="*/ 752757 w 1483485"/>
              <a:gd name="connsiteY10" fmla="*/ 1008112 h 2276253"/>
              <a:gd name="connsiteX11" fmla="*/ 736754 w 1483485"/>
              <a:gd name="connsiteY11" fmla="*/ 1200133 h 2276253"/>
              <a:gd name="connsiteX12" fmla="*/ 1040788 w 1483485"/>
              <a:gd name="connsiteY12" fmla="*/ 1440160 h 2276253"/>
              <a:gd name="connsiteX13" fmla="*/ 1168801 w 1483485"/>
              <a:gd name="connsiteY13" fmla="*/ 1992221 h 2276253"/>
              <a:gd name="connsiteX14" fmla="*/ 1456833 w 1483485"/>
              <a:gd name="connsiteY14" fmla="*/ 2136237 h 2276253"/>
              <a:gd name="connsiteX15" fmla="*/ 1168801 w 1483485"/>
              <a:gd name="connsiteY15" fmla="*/ 2208245 h 2276253"/>
              <a:gd name="connsiteX16" fmla="*/ 968780 w 1483485"/>
              <a:gd name="connsiteY16" fmla="*/ 2160240 h 2276253"/>
              <a:gd name="connsiteX17" fmla="*/ 824764 w 1483485"/>
              <a:gd name="connsiteY17" fmla="*/ 1512168 h 2276253"/>
              <a:gd name="connsiteX18" fmla="*/ 520730 w 1483485"/>
              <a:gd name="connsiteY18" fmla="*/ 1416157 h 2276253"/>
              <a:gd name="connsiteX19" fmla="*/ 232697 w 1483485"/>
              <a:gd name="connsiteY19" fmla="*/ 1920213 h 2276253"/>
              <a:gd name="connsiteX20" fmla="*/ 448721 w 1483485"/>
              <a:gd name="connsiteY20" fmla="*/ 2136236 h 2276253"/>
              <a:gd name="connsiteX21" fmla="*/ 32676 w 1483485"/>
              <a:gd name="connsiteY21" fmla="*/ 2136237 h 2276253"/>
              <a:gd name="connsiteX22" fmla="*/ 320708 w 1483485"/>
              <a:gd name="connsiteY22" fmla="*/ 1080120 h 2276253"/>
              <a:gd name="connsiteX23" fmla="*/ 448722 w 1483485"/>
              <a:gd name="connsiteY23" fmla="*/ 552061 h 2276253"/>
              <a:gd name="connsiteX0" fmla="*/ 448722 w 1483485"/>
              <a:gd name="connsiteY0" fmla="*/ 552061 h 2276253"/>
              <a:gd name="connsiteX1" fmla="*/ 608741 w 1483485"/>
              <a:gd name="connsiteY1" fmla="*/ 144016 h 2276253"/>
              <a:gd name="connsiteX2" fmla="*/ 792088 w 1483485"/>
              <a:gd name="connsiteY2" fmla="*/ 0 h 2276253"/>
              <a:gd name="connsiteX3" fmla="*/ 968781 w 1483485"/>
              <a:gd name="connsiteY3" fmla="*/ 144016 h 2276253"/>
              <a:gd name="connsiteX4" fmla="*/ 968781 w 1483485"/>
              <a:gd name="connsiteY4" fmla="*/ 216024 h 2276253"/>
              <a:gd name="connsiteX5" fmla="*/ 1040789 w 1483485"/>
              <a:gd name="connsiteY5" fmla="*/ 288032 h 2276253"/>
              <a:gd name="connsiteX6" fmla="*/ 896773 w 1483485"/>
              <a:gd name="connsiteY6" fmla="*/ 360040 h 2276253"/>
              <a:gd name="connsiteX7" fmla="*/ 896773 w 1483485"/>
              <a:gd name="connsiteY7" fmla="*/ 504056 h 2276253"/>
              <a:gd name="connsiteX8" fmla="*/ 752757 w 1483485"/>
              <a:gd name="connsiteY8" fmla="*/ 792088 h 2276253"/>
              <a:gd name="connsiteX9" fmla="*/ 1112797 w 1483485"/>
              <a:gd name="connsiteY9" fmla="*/ 864096 h 2276253"/>
              <a:gd name="connsiteX10" fmla="*/ 752757 w 1483485"/>
              <a:gd name="connsiteY10" fmla="*/ 1008112 h 2276253"/>
              <a:gd name="connsiteX11" fmla="*/ 736754 w 1483485"/>
              <a:gd name="connsiteY11" fmla="*/ 1200133 h 2276253"/>
              <a:gd name="connsiteX12" fmla="*/ 1040788 w 1483485"/>
              <a:gd name="connsiteY12" fmla="*/ 1440160 h 2276253"/>
              <a:gd name="connsiteX13" fmla="*/ 1168801 w 1483485"/>
              <a:gd name="connsiteY13" fmla="*/ 1992221 h 2276253"/>
              <a:gd name="connsiteX14" fmla="*/ 1456833 w 1483485"/>
              <a:gd name="connsiteY14" fmla="*/ 2136237 h 2276253"/>
              <a:gd name="connsiteX15" fmla="*/ 1168801 w 1483485"/>
              <a:gd name="connsiteY15" fmla="*/ 2208245 h 2276253"/>
              <a:gd name="connsiteX16" fmla="*/ 968780 w 1483485"/>
              <a:gd name="connsiteY16" fmla="*/ 2160240 h 2276253"/>
              <a:gd name="connsiteX17" fmla="*/ 824764 w 1483485"/>
              <a:gd name="connsiteY17" fmla="*/ 1512168 h 2276253"/>
              <a:gd name="connsiteX18" fmla="*/ 520730 w 1483485"/>
              <a:gd name="connsiteY18" fmla="*/ 1416157 h 2276253"/>
              <a:gd name="connsiteX19" fmla="*/ 232697 w 1483485"/>
              <a:gd name="connsiteY19" fmla="*/ 1920213 h 2276253"/>
              <a:gd name="connsiteX20" fmla="*/ 448721 w 1483485"/>
              <a:gd name="connsiteY20" fmla="*/ 2136236 h 2276253"/>
              <a:gd name="connsiteX21" fmla="*/ 32676 w 1483485"/>
              <a:gd name="connsiteY21" fmla="*/ 2136237 h 2276253"/>
              <a:gd name="connsiteX22" fmla="*/ 320708 w 1483485"/>
              <a:gd name="connsiteY22" fmla="*/ 1080120 h 2276253"/>
              <a:gd name="connsiteX23" fmla="*/ 448722 w 1483485"/>
              <a:gd name="connsiteY23" fmla="*/ 552061 h 2276253"/>
              <a:gd name="connsiteX0" fmla="*/ 448722 w 1483485"/>
              <a:gd name="connsiteY0" fmla="*/ 512056 h 2236248"/>
              <a:gd name="connsiteX1" fmla="*/ 608741 w 1483485"/>
              <a:gd name="connsiteY1" fmla="*/ 104011 h 2236248"/>
              <a:gd name="connsiteX2" fmla="*/ 864096 w 1483485"/>
              <a:gd name="connsiteY2" fmla="*/ 32003 h 2236248"/>
              <a:gd name="connsiteX3" fmla="*/ 968781 w 1483485"/>
              <a:gd name="connsiteY3" fmla="*/ 104011 h 2236248"/>
              <a:gd name="connsiteX4" fmla="*/ 968781 w 1483485"/>
              <a:gd name="connsiteY4" fmla="*/ 176019 h 2236248"/>
              <a:gd name="connsiteX5" fmla="*/ 1040789 w 1483485"/>
              <a:gd name="connsiteY5" fmla="*/ 248027 h 2236248"/>
              <a:gd name="connsiteX6" fmla="*/ 896773 w 1483485"/>
              <a:gd name="connsiteY6" fmla="*/ 320035 h 2236248"/>
              <a:gd name="connsiteX7" fmla="*/ 896773 w 1483485"/>
              <a:gd name="connsiteY7" fmla="*/ 464051 h 2236248"/>
              <a:gd name="connsiteX8" fmla="*/ 752757 w 1483485"/>
              <a:gd name="connsiteY8" fmla="*/ 752083 h 2236248"/>
              <a:gd name="connsiteX9" fmla="*/ 1112797 w 1483485"/>
              <a:gd name="connsiteY9" fmla="*/ 824091 h 2236248"/>
              <a:gd name="connsiteX10" fmla="*/ 752757 w 1483485"/>
              <a:gd name="connsiteY10" fmla="*/ 968107 h 2236248"/>
              <a:gd name="connsiteX11" fmla="*/ 736754 w 1483485"/>
              <a:gd name="connsiteY11" fmla="*/ 1160128 h 2236248"/>
              <a:gd name="connsiteX12" fmla="*/ 1040788 w 1483485"/>
              <a:gd name="connsiteY12" fmla="*/ 1400155 h 2236248"/>
              <a:gd name="connsiteX13" fmla="*/ 1168801 w 1483485"/>
              <a:gd name="connsiteY13" fmla="*/ 1952216 h 2236248"/>
              <a:gd name="connsiteX14" fmla="*/ 1456833 w 1483485"/>
              <a:gd name="connsiteY14" fmla="*/ 2096232 h 2236248"/>
              <a:gd name="connsiteX15" fmla="*/ 1168801 w 1483485"/>
              <a:gd name="connsiteY15" fmla="*/ 2168240 h 2236248"/>
              <a:gd name="connsiteX16" fmla="*/ 968780 w 1483485"/>
              <a:gd name="connsiteY16" fmla="*/ 2120235 h 2236248"/>
              <a:gd name="connsiteX17" fmla="*/ 824764 w 1483485"/>
              <a:gd name="connsiteY17" fmla="*/ 1472163 h 2236248"/>
              <a:gd name="connsiteX18" fmla="*/ 520730 w 1483485"/>
              <a:gd name="connsiteY18" fmla="*/ 1376152 h 2236248"/>
              <a:gd name="connsiteX19" fmla="*/ 232697 w 1483485"/>
              <a:gd name="connsiteY19" fmla="*/ 1880208 h 2236248"/>
              <a:gd name="connsiteX20" fmla="*/ 448721 w 1483485"/>
              <a:gd name="connsiteY20" fmla="*/ 2096231 h 2236248"/>
              <a:gd name="connsiteX21" fmla="*/ 32676 w 1483485"/>
              <a:gd name="connsiteY21" fmla="*/ 2096232 h 2236248"/>
              <a:gd name="connsiteX22" fmla="*/ 320708 w 1483485"/>
              <a:gd name="connsiteY22" fmla="*/ 1040115 h 2236248"/>
              <a:gd name="connsiteX23" fmla="*/ 448722 w 1483485"/>
              <a:gd name="connsiteY23" fmla="*/ 512056 h 2236248"/>
              <a:gd name="connsiteX0" fmla="*/ 448722 w 1483485"/>
              <a:gd name="connsiteY0" fmla="*/ 512056 h 2236248"/>
              <a:gd name="connsiteX1" fmla="*/ 608741 w 1483485"/>
              <a:gd name="connsiteY1" fmla="*/ 104011 h 2236248"/>
              <a:gd name="connsiteX2" fmla="*/ 864096 w 1483485"/>
              <a:gd name="connsiteY2" fmla="*/ 32003 h 2236248"/>
              <a:gd name="connsiteX3" fmla="*/ 968781 w 1483485"/>
              <a:gd name="connsiteY3" fmla="*/ 104011 h 2236248"/>
              <a:gd name="connsiteX4" fmla="*/ 968781 w 1483485"/>
              <a:gd name="connsiteY4" fmla="*/ 176019 h 2236248"/>
              <a:gd name="connsiteX5" fmla="*/ 1040789 w 1483485"/>
              <a:gd name="connsiteY5" fmla="*/ 248027 h 2236248"/>
              <a:gd name="connsiteX6" fmla="*/ 896773 w 1483485"/>
              <a:gd name="connsiteY6" fmla="*/ 320035 h 2236248"/>
              <a:gd name="connsiteX7" fmla="*/ 896773 w 1483485"/>
              <a:gd name="connsiteY7" fmla="*/ 464051 h 2236248"/>
              <a:gd name="connsiteX8" fmla="*/ 752757 w 1483485"/>
              <a:gd name="connsiteY8" fmla="*/ 752083 h 2236248"/>
              <a:gd name="connsiteX9" fmla="*/ 1112797 w 1483485"/>
              <a:gd name="connsiteY9" fmla="*/ 824091 h 2236248"/>
              <a:gd name="connsiteX10" fmla="*/ 752757 w 1483485"/>
              <a:gd name="connsiteY10" fmla="*/ 968107 h 2236248"/>
              <a:gd name="connsiteX11" fmla="*/ 736754 w 1483485"/>
              <a:gd name="connsiteY11" fmla="*/ 1160128 h 2236248"/>
              <a:gd name="connsiteX12" fmla="*/ 1040788 w 1483485"/>
              <a:gd name="connsiteY12" fmla="*/ 1400155 h 2236248"/>
              <a:gd name="connsiteX13" fmla="*/ 1168801 w 1483485"/>
              <a:gd name="connsiteY13" fmla="*/ 1952216 h 2236248"/>
              <a:gd name="connsiteX14" fmla="*/ 1456833 w 1483485"/>
              <a:gd name="connsiteY14" fmla="*/ 2096232 h 2236248"/>
              <a:gd name="connsiteX15" fmla="*/ 1168801 w 1483485"/>
              <a:gd name="connsiteY15" fmla="*/ 2168240 h 2236248"/>
              <a:gd name="connsiteX16" fmla="*/ 968780 w 1483485"/>
              <a:gd name="connsiteY16" fmla="*/ 2120235 h 2236248"/>
              <a:gd name="connsiteX17" fmla="*/ 824764 w 1483485"/>
              <a:gd name="connsiteY17" fmla="*/ 1472163 h 2236248"/>
              <a:gd name="connsiteX18" fmla="*/ 520730 w 1483485"/>
              <a:gd name="connsiteY18" fmla="*/ 1376152 h 2236248"/>
              <a:gd name="connsiteX19" fmla="*/ 232697 w 1483485"/>
              <a:gd name="connsiteY19" fmla="*/ 1880208 h 2236248"/>
              <a:gd name="connsiteX20" fmla="*/ 448721 w 1483485"/>
              <a:gd name="connsiteY20" fmla="*/ 2096231 h 2236248"/>
              <a:gd name="connsiteX21" fmla="*/ 32676 w 1483485"/>
              <a:gd name="connsiteY21" fmla="*/ 2096232 h 2236248"/>
              <a:gd name="connsiteX22" fmla="*/ 320708 w 1483485"/>
              <a:gd name="connsiteY22" fmla="*/ 1040115 h 2236248"/>
              <a:gd name="connsiteX23" fmla="*/ 448722 w 1483485"/>
              <a:gd name="connsiteY23" fmla="*/ 512056 h 2236248"/>
              <a:gd name="connsiteX0" fmla="*/ 448722 w 1483485"/>
              <a:gd name="connsiteY0" fmla="*/ 512056 h 2236248"/>
              <a:gd name="connsiteX1" fmla="*/ 608741 w 1483485"/>
              <a:gd name="connsiteY1" fmla="*/ 104011 h 2236248"/>
              <a:gd name="connsiteX2" fmla="*/ 864096 w 1483485"/>
              <a:gd name="connsiteY2" fmla="*/ 32003 h 2236248"/>
              <a:gd name="connsiteX3" fmla="*/ 968781 w 1483485"/>
              <a:gd name="connsiteY3" fmla="*/ 104011 h 2236248"/>
              <a:gd name="connsiteX4" fmla="*/ 968781 w 1483485"/>
              <a:gd name="connsiteY4" fmla="*/ 176019 h 2236248"/>
              <a:gd name="connsiteX5" fmla="*/ 1008112 w 1483485"/>
              <a:gd name="connsiteY5" fmla="*/ 248026 h 2236248"/>
              <a:gd name="connsiteX6" fmla="*/ 896773 w 1483485"/>
              <a:gd name="connsiteY6" fmla="*/ 320035 h 2236248"/>
              <a:gd name="connsiteX7" fmla="*/ 896773 w 1483485"/>
              <a:gd name="connsiteY7" fmla="*/ 464051 h 2236248"/>
              <a:gd name="connsiteX8" fmla="*/ 752757 w 1483485"/>
              <a:gd name="connsiteY8" fmla="*/ 752083 h 2236248"/>
              <a:gd name="connsiteX9" fmla="*/ 1112797 w 1483485"/>
              <a:gd name="connsiteY9" fmla="*/ 824091 h 2236248"/>
              <a:gd name="connsiteX10" fmla="*/ 752757 w 1483485"/>
              <a:gd name="connsiteY10" fmla="*/ 968107 h 2236248"/>
              <a:gd name="connsiteX11" fmla="*/ 736754 w 1483485"/>
              <a:gd name="connsiteY11" fmla="*/ 1160128 h 2236248"/>
              <a:gd name="connsiteX12" fmla="*/ 1040788 w 1483485"/>
              <a:gd name="connsiteY12" fmla="*/ 1400155 h 2236248"/>
              <a:gd name="connsiteX13" fmla="*/ 1168801 w 1483485"/>
              <a:gd name="connsiteY13" fmla="*/ 1952216 h 2236248"/>
              <a:gd name="connsiteX14" fmla="*/ 1456833 w 1483485"/>
              <a:gd name="connsiteY14" fmla="*/ 2096232 h 2236248"/>
              <a:gd name="connsiteX15" fmla="*/ 1168801 w 1483485"/>
              <a:gd name="connsiteY15" fmla="*/ 2168240 h 2236248"/>
              <a:gd name="connsiteX16" fmla="*/ 968780 w 1483485"/>
              <a:gd name="connsiteY16" fmla="*/ 2120235 h 2236248"/>
              <a:gd name="connsiteX17" fmla="*/ 824764 w 1483485"/>
              <a:gd name="connsiteY17" fmla="*/ 1472163 h 2236248"/>
              <a:gd name="connsiteX18" fmla="*/ 520730 w 1483485"/>
              <a:gd name="connsiteY18" fmla="*/ 1376152 h 2236248"/>
              <a:gd name="connsiteX19" fmla="*/ 232697 w 1483485"/>
              <a:gd name="connsiteY19" fmla="*/ 1880208 h 2236248"/>
              <a:gd name="connsiteX20" fmla="*/ 448721 w 1483485"/>
              <a:gd name="connsiteY20" fmla="*/ 2096231 h 2236248"/>
              <a:gd name="connsiteX21" fmla="*/ 32676 w 1483485"/>
              <a:gd name="connsiteY21" fmla="*/ 2096232 h 2236248"/>
              <a:gd name="connsiteX22" fmla="*/ 320708 w 1483485"/>
              <a:gd name="connsiteY22" fmla="*/ 1040115 h 2236248"/>
              <a:gd name="connsiteX23" fmla="*/ 448722 w 1483485"/>
              <a:gd name="connsiteY23" fmla="*/ 512056 h 2236248"/>
              <a:gd name="connsiteX0" fmla="*/ 576064 w 1483485"/>
              <a:gd name="connsiteY0" fmla="*/ 464050 h 2236248"/>
              <a:gd name="connsiteX1" fmla="*/ 608741 w 1483485"/>
              <a:gd name="connsiteY1" fmla="*/ 104011 h 2236248"/>
              <a:gd name="connsiteX2" fmla="*/ 864096 w 1483485"/>
              <a:gd name="connsiteY2" fmla="*/ 32003 h 2236248"/>
              <a:gd name="connsiteX3" fmla="*/ 968781 w 1483485"/>
              <a:gd name="connsiteY3" fmla="*/ 104011 h 2236248"/>
              <a:gd name="connsiteX4" fmla="*/ 968781 w 1483485"/>
              <a:gd name="connsiteY4" fmla="*/ 176019 h 2236248"/>
              <a:gd name="connsiteX5" fmla="*/ 1008112 w 1483485"/>
              <a:gd name="connsiteY5" fmla="*/ 248026 h 2236248"/>
              <a:gd name="connsiteX6" fmla="*/ 896773 w 1483485"/>
              <a:gd name="connsiteY6" fmla="*/ 320035 h 2236248"/>
              <a:gd name="connsiteX7" fmla="*/ 896773 w 1483485"/>
              <a:gd name="connsiteY7" fmla="*/ 464051 h 2236248"/>
              <a:gd name="connsiteX8" fmla="*/ 752757 w 1483485"/>
              <a:gd name="connsiteY8" fmla="*/ 752083 h 2236248"/>
              <a:gd name="connsiteX9" fmla="*/ 1112797 w 1483485"/>
              <a:gd name="connsiteY9" fmla="*/ 824091 h 2236248"/>
              <a:gd name="connsiteX10" fmla="*/ 752757 w 1483485"/>
              <a:gd name="connsiteY10" fmla="*/ 968107 h 2236248"/>
              <a:gd name="connsiteX11" fmla="*/ 736754 w 1483485"/>
              <a:gd name="connsiteY11" fmla="*/ 1160128 h 2236248"/>
              <a:gd name="connsiteX12" fmla="*/ 1040788 w 1483485"/>
              <a:gd name="connsiteY12" fmla="*/ 1400155 h 2236248"/>
              <a:gd name="connsiteX13" fmla="*/ 1168801 w 1483485"/>
              <a:gd name="connsiteY13" fmla="*/ 1952216 h 2236248"/>
              <a:gd name="connsiteX14" fmla="*/ 1456833 w 1483485"/>
              <a:gd name="connsiteY14" fmla="*/ 2096232 h 2236248"/>
              <a:gd name="connsiteX15" fmla="*/ 1168801 w 1483485"/>
              <a:gd name="connsiteY15" fmla="*/ 2168240 h 2236248"/>
              <a:gd name="connsiteX16" fmla="*/ 968780 w 1483485"/>
              <a:gd name="connsiteY16" fmla="*/ 2120235 h 2236248"/>
              <a:gd name="connsiteX17" fmla="*/ 824764 w 1483485"/>
              <a:gd name="connsiteY17" fmla="*/ 1472163 h 2236248"/>
              <a:gd name="connsiteX18" fmla="*/ 520730 w 1483485"/>
              <a:gd name="connsiteY18" fmla="*/ 1376152 h 2236248"/>
              <a:gd name="connsiteX19" fmla="*/ 232697 w 1483485"/>
              <a:gd name="connsiteY19" fmla="*/ 1880208 h 2236248"/>
              <a:gd name="connsiteX20" fmla="*/ 448721 w 1483485"/>
              <a:gd name="connsiteY20" fmla="*/ 2096231 h 2236248"/>
              <a:gd name="connsiteX21" fmla="*/ 32676 w 1483485"/>
              <a:gd name="connsiteY21" fmla="*/ 2096232 h 2236248"/>
              <a:gd name="connsiteX22" fmla="*/ 320708 w 1483485"/>
              <a:gd name="connsiteY22" fmla="*/ 1040115 h 2236248"/>
              <a:gd name="connsiteX23" fmla="*/ 576064 w 1483485"/>
              <a:gd name="connsiteY23" fmla="*/ 464050 h 2236248"/>
              <a:gd name="connsiteX0" fmla="*/ 576064 w 1483485"/>
              <a:gd name="connsiteY0" fmla="*/ 464050 h 2236248"/>
              <a:gd name="connsiteX1" fmla="*/ 608741 w 1483485"/>
              <a:gd name="connsiteY1" fmla="*/ 104011 h 2236248"/>
              <a:gd name="connsiteX2" fmla="*/ 864096 w 1483485"/>
              <a:gd name="connsiteY2" fmla="*/ 32003 h 2236248"/>
              <a:gd name="connsiteX3" fmla="*/ 968781 w 1483485"/>
              <a:gd name="connsiteY3" fmla="*/ 104011 h 2236248"/>
              <a:gd name="connsiteX4" fmla="*/ 968781 w 1483485"/>
              <a:gd name="connsiteY4" fmla="*/ 176019 h 2236248"/>
              <a:gd name="connsiteX5" fmla="*/ 1008112 w 1483485"/>
              <a:gd name="connsiteY5" fmla="*/ 248026 h 2236248"/>
              <a:gd name="connsiteX6" fmla="*/ 896773 w 1483485"/>
              <a:gd name="connsiteY6" fmla="*/ 320035 h 2236248"/>
              <a:gd name="connsiteX7" fmla="*/ 896773 w 1483485"/>
              <a:gd name="connsiteY7" fmla="*/ 464051 h 2236248"/>
              <a:gd name="connsiteX8" fmla="*/ 752757 w 1483485"/>
              <a:gd name="connsiteY8" fmla="*/ 752083 h 2236248"/>
              <a:gd name="connsiteX9" fmla="*/ 1112797 w 1483485"/>
              <a:gd name="connsiteY9" fmla="*/ 824091 h 2236248"/>
              <a:gd name="connsiteX10" fmla="*/ 752757 w 1483485"/>
              <a:gd name="connsiteY10" fmla="*/ 968107 h 2236248"/>
              <a:gd name="connsiteX11" fmla="*/ 736754 w 1483485"/>
              <a:gd name="connsiteY11" fmla="*/ 1160128 h 2236248"/>
              <a:gd name="connsiteX12" fmla="*/ 1040788 w 1483485"/>
              <a:gd name="connsiteY12" fmla="*/ 1400155 h 2236248"/>
              <a:gd name="connsiteX13" fmla="*/ 1168801 w 1483485"/>
              <a:gd name="connsiteY13" fmla="*/ 1952216 h 2236248"/>
              <a:gd name="connsiteX14" fmla="*/ 1456833 w 1483485"/>
              <a:gd name="connsiteY14" fmla="*/ 2096232 h 2236248"/>
              <a:gd name="connsiteX15" fmla="*/ 1168801 w 1483485"/>
              <a:gd name="connsiteY15" fmla="*/ 2168240 h 2236248"/>
              <a:gd name="connsiteX16" fmla="*/ 968780 w 1483485"/>
              <a:gd name="connsiteY16" fmla="*/ 2120235 h 2236248"/>
              <a:gd name="connsiteX17" fmla="*/ 824764 w 1483485"/>
              <a:gd name="connsiteY17" fmla="*/ 1472163 h 2236248"/>
              <a:gd name="connsiteX18" fmla="*/ 520730 w 1483485"/>
              <a:gd name="connsiteY18" fmla="*/ 1376152 h 2236248"/>
              <a:gd name="connsiteX19" fmla="*/ 232697 w 1483485"/>
              <a:gd name="connsiteY19" fmla="*/ 1880208 h 2236248"/>
              <a:gd name="connsiteX20" fmla="*/ 448721 w 1483485"/>
              <a:gd name="connsiteY20" fmla="*/ 2096231 h 2236248"/>
              <a:gd name="connsiteX21" fmla="*/ 32676 w 1483485"/>
              <a:gd name="connsiteY21" fmla="*/ 2096232 h 2236248"/>
              <a:gd name="connsiteX22" fmla="*/ 320708 w 1483485"/>
              <a:gd name="connsiteY22" fmla="*/ 1040115 h 2236248"/>
              <a:gd name="connsiteX23" fmla="*/ 576064 w 1483485"/>
              <a:gd name="connsiteY23" fmla="*/ 464050 h 2236248"/>
              <a:gd name="connsiteX0" fmla="*/ 576064 w 1483485"/>
              <a:gd name="connsiteY0" fmla="*/ 464050 h 2236248"/>
              <a:gd name="connsiteX1" fmla="*/ 648072 w 1483485"/>
              <a:gd name="connsiteY1" fmla="*/ 320034 h 2236248"/>
              <a:gd name="connsiteX2" fmla="*/ 608741 w 1483485"/>
              <a:gd name="connsiteY2" fmla="*/ 104011 h 2236248"/>
              <a:gd name="connsiteX3" fmla="*/ 864096 w 1483485"/>
              <a:gd name="connsiteY3" fmla="*/ 32003 h 2236248"/>
              <a:gd name="connsiteX4" fmla="*/ 968781 w 1483485"/>
              <a:gd name="connsiteY4" fmla="*/ 104011 h 2236248"/>
              <a:gd name="connsiteX5" fmla="*/ 968781 w 1483485"/>
              <a:gd name="connsiteY5" fmla="*/ 176019 h 2236248"/>
              <a:gd name="connsiteX6" fmla="*/ 1008112 w 1483485"/>
              <a:gd name="connsiteY6" fmla="*/ 248026 h 2236248"/>
              <a:gd name="connsiteX7" fmla="*/ 896773 w 1483485"/>
              <a:gd name="connsiteY7" fmla="*/ 320035 h 2236248"/>
              <a:gd name="connsiteX8" fmla="*/ 896773 w 1483485"/>
              <a:gd name="connsiteY8" fmla="*/ 464051 h 2236248"/>
              <a:gd name="connsiteX9" fmla="*/ 752757 w 1483485"/>
              <a:gd name="connsiteY9" fmla="*/ 752083 h 2236248"/>
              <a:gd name="connsiteX10" fmla="*/ 1112797 w 1483485"/>
              <a:gd name="connsiteY10" fmla="*/ 824091 h 2236248"/>
              <a:gd name="connsiteX11" fmla="*/ 752757 w 1483485"/>
              <a:gd name="connsiteY11" fmla="*/ 968107 h 2236248"/>
              <a:gd name="connsiteX12" fmla="*/ 736754 w 1483485"/>
              <a:gd name="connsiteY12" fmla="*/ 1160128 h 2236248"/>
              <a:gd name="connsiteX13" fmla="*/ 1040788 w 1483485"/>
              <a:gd name="connsiteY13" fmla="*/ 1400155 h 2236248"/>
              <a:gd name="connsiteX14" fmla="*/ 1168801 w 1483485"/>
              <a:gd name="connsiteY14" fmla="*/ 1952216 h 2236248"/>
              <a:gd name="connsiteX15" fmla="*/ 1456833 w 1483485"/>
              <a:gd name="connsiteY15" fmla="*/ 2096232 h 2236248"/>
              <a:gd name="connsiteX16" fmla="*/ 1168801 w 1483485"/>
              <a:gd name="connsiteY16" fmla="*/ 2168240 h 2236248"/>
              <a:gd name="connsiteX17" fmla="*/ 968780 w 1483485"/>
              <a:gd name="connsiteY17" fmla="*/ 2120235 h 2236248"/>
              <a:gd name="connsiteX18" fmla="*/ 824764 w 1483485"/>
              <a:gd name="connsiteY18" fmla="*/ 1472163 h 2236248"/>
              <a:gd name="connsiteX19" fmla="*/ 520730 w 1483485"/>
              <a:gd name="connsiteY19" fmla="*/ 1376152 h 2236248"/>
              <a:gd name="connsiteX20" fmla="*/ 232697 w 1483485"/>
              <a:gd name="connsiteY20" fmla="*/ 1880208 h 2236248"/>
              <a:gd name="connsiteX21" fmla="*/ 448721 w 1483485"/>
              <a:gd name="connsiteY21" fmla="*/ 2096231 h 2236248"/>
              <a:gd name="connsiteX22" fmla="*/ 32676 w 1483485"/>
              <a:gd name="connsiteY22" fmla="*/ 2096232 h 2236248"/>
              <a:gd name="connsiteX23" fmla="*/ 320708 w 1483485"/>
              <a:gd name="connsiteY23" fmla="*/ 1040115 h 2236248"/>
              <a:gd name="connsiteX24" fmla="*/ 576064 w 1483485"/>
              <a:gd name="connsiteY24" fmla="*/ 464050 h 2236248"/>
              <a:gd name="connsiteX0" fmla="*/ 576064 w 1483485"/>
              <a:gd name="connsiteY0" fmla="*/ 464050 h 2236248"/>
              <a:gd name="connsiteX1" fmla="*/ 648072 w 1483485"/>
              <a:gd name="connsiteY1" fmla="*/ 320034 h 2236248"/>
              <a:gd name="connsiteX2" fmla="*/ 608741 w 1483485"/>
              <a:gd name="connsiteY2" fmla="*/ 104011 h 2236248"/>
              <a:gd name="connsiteX3" fmla="*/ 864096 w 1483485"/>
              <a:gd name="connsiteY3" fmla="*/ 32003 h 2236248"/>
              <a:gd name="connsiteX4" fmla="*/ 968781 w 1483485"/>
              <a:gd name="connsiteY4" fmla="*/ 104011 h 2236248"/>
              <a:gd name="connsiteX5" fmla="*/ 968781 w 1483485"/>
              <a:gd name="connsiteY5" fmla="*/ 176019 h 2236248"/>
              <a:gd name="connsiteX6" fmla="*/ 1008112 w 1483485"/>
              <a:gd name="connsiteY6" fmla="*/ 248026 h 2236248"/>
              <a:gd name="connsiteX7" fmla="*/ 896773 w 1483485"/>
              <a:gd name="connsiteY7" fmla="*/ 320035 h 2236248"/>
              <a:gd name="connsiteX8" fmla="*/ 896773 w 1483485"/>
              <a:gd name="connsiteY8" fmla="*/ 464051 h 2236248"/>
              <a:gd name="connsiteX9" fmla="*/ 752757 w 1483485"/>
              <a:gd name="connsiteY9" fmla="*/ 752083 h 2236248"/>
              <a:gd name="connsiteX10" fmla="*/ 1112797 w 1483485"/>
              <a:gd name="connsiteY10" fmla="*/ 824091 h 2236248"/>
              <a:gd name="connsiteX11" fmla="*/ 752757 w 1483485"/>
              <a:gd name="connsiteY11" fmla="*/ 968107 h 2236248"/>
              <a:gd name="connsiteX12" fmla="*/ 736754 w 1483485"/>
              <a:gd name="connsiteY12" fmla="*/ 1160128 h 2236248"/>
              <a:gd name="connsiteX13" fmla="*/ 1040788 w 1483485"/>
              <a:gd name="connsiteY13" fmla="*/ 1400155 h 2236248"/>
              <a:gd name="connsiteX14" fmla="*/ 1168801 w 1483485"/>
              <a:gd name="connsiteY14" fmla="*/ 1952216 h 2236248"/>
              <a:gd name="connsiteX15" fmla="*/ 1456833 w 1483485"/>
              <a:gd name="connsiteY15" fmla="*/ 2096232 h 2236248"/>
              <a:gd name="connsiteX16" fmla="*/ 1168801 w 1483485"/>
              <a:gd name="connsiteY16" fmla="*/ 2168240 h 2236248"/>
              <a:gd name="connsiteX17" fmla="*/ 968780 w 1483485"/>
              <a:gd name="connsiteY17" fmla="*/ 2120235 h 2236248"/>
              <a:gd name="connsiteX18" fmla="*/ 824764 w 1483485"/>
              <a:gd name="connsiteY18" fmla="*/ 1472163 h 2236248"/>
              <a:gd name="connsiteX19" fmla="*/ 520730 w 1483485"/>
              <a:gd name="connsiteY19" fmla="*/ 1376152 h 2236248"/>
              <a:gd name="connsiteX20" fmla="*/ 232697 w 1483485"/>
              <a:gd name="connsiteY20" fmla="*/ 1880208 h 2236248"/>
              <a:gd name="connsiteX21" fmla="*/ 448721 w 1483485"/>
              <a:gd name="connsiteY21" fmla="*/ 2096231 h 2236248"/>
              <a:gd name="connsiteX22" fmla="*/ 32676 w 1483485"/>
              <a:gd name="connsiteY22" fmla="*/ 2096232 h 2236248"/>
              <a:gd name="connsiteX23" fmla="*/ 320708 w 1483485"/>
              <a:gd name="connsiteY23" fmla="*/ 1040115 h 2236248"/>
              <a:gd name="connsiteX24" fmla="*/ 576064 w 1483485"/>
              <a:gd name="connsiteY24" fmla="*/ 464050 h 2236248"/>
              <a:gd name="connsiteX0" fmla="*/ 576064 w 1483485"/>
              <a:gd name="connsiteY0" fmla="*/ 464050 h 2236248"/>
              <a:gd name="connsiteX1" fmla="*/ 648072 w 1483485"/>
              <a:gd name="connsiteY1" fmla="*/ 392042 h 2236248"/>
              <a:gd name="connsiteX2" fmla="*/ 608741 w 1483485"/>
              <a:gd name="connsiteY2" fmla="*/ 104011 h 2236248"/>
              <a:gd name="connsiteX3" fmla="*/ 864096 w 1483485"/>
              <a:gd name="connsiteY3" fmla="*/ 32003 h 2236248"/>
              <a:gd name="connsiteX4" fmla="*/ 968781 w 1483485"/>
              <a:gd name="connsiteY4" fmla="*/ 104011 h 2236248"/>
              <a:gd name="connsiteX5" fmla="*/ 968781 w 1483485"/>
              <a:gd name="connsiteY5" fmla="*/ 176019 h 2236248"/>
              <a:gd name="connsiteX6" fmla="*/ 1008112 w 1483485"/>
              <a:gd name="connsiteY6" fmla="*/ 248026 h 2236248"/>
              <a:gd name="connsiteX7" fmla="*/ 896773 w 1483485"/>
              <a:gd name="connsiteY7" fmla="*/ 320035 h 2236248"/>
              <a:gd name="connsiteX8" fmla="*/ 896773 w 1483485"/>
              <a:gd name="connsiteY8" fmla="*/ 464051 h 2236248"/>
              <a:gd name="connsiteX9" fmla="*/ 752757 w 1483485"/>
              <a:gd name="connsiteY9" fmla="*/ 752083 h 2236248"/>
              <a:gd name="connsiteX10" fmla="*/ 1112797 w 1483485"/>
              <a:gd name="connsiteY10" fmla="*/ 824091 h 2236248"/>
              <a:gd name="connsiteX11" fmla="*/ 752757 w 1483485"/>
              <a:gd name="connsiteY11" fmla="*/ 968107 h 2236248"/>
              <a:gd name="connsiteX12" fmla="*/ 736754 w 1483485"/>
              <a:gd name="connsiteY12" fmla="*/ 1160128 h 2236248"/>
              <a:gd name="connsiteX13" fmla="*/ 1040788 w 1483485"/>
              <a:gd name="connsiteY13" fmla="*/ 1400155 h 2236248"/>
              <a:gd name="connsiteX14" fmla="*/ 1168801 w 1483485"/>
              <a:gd name="connsiteY14" fmla="*/ 1952216 h 2236248"/>
              <a:gd name="connsiteX15" fmla="*/ 1456833 w 1483485"/>
              <a:gd name="connsiteY15" fmla="*/ 2096232 h 2236248"/>
              <a:gd name="connsiteX16" fmla="*/ 1168801 w 1483485"/>
              <a:gd name="connsiteY16" fmla="*/ 2168240 h 2236248"/>
              <a:gd name="connsiteX17" fmla="*/ 968780 w 1483485"/>
              <a:gd name="connsiteY17" fmla="*/ 2120235 h 2236248"/>
              <a:gd name="connsiteX18" fmla="*/ 824764 w 1483485"/>
              <a:gd name="connsiteY18" fmla="*/ 1472163 h 2236248"/>
              <a:gd name="connsiteX19" fmla="*/ 520730 w 1483485"/>
              <a:gd name="connsiteY19" fmla="*/ 1376152 h 2236248"/>
              <a:gd name="connsiteX20" fmla="*/ 232697 w 1483485"/>
              <a:gd name="connsiteY20" fmla="*/ 1880208 h 2236248"/>
              <a:gd name="connsiteX21" fmla="*/ 448721 w 1483485"/>
              <a:gd name="connsiteY21" fmla="*/ 2096231 h 2236248"/>
              <a:gd name="connsiteX22" fmla="*/ 32676 w 1483485"/>
              <a:gd name="connsiteY22" fmla="*/ 2096232 h 2236248"/>
              <a:gd name="connsiteX23" fmla="*/ 320708 w 1483485"/>
              <a:gd name="connsiteY23" fmla="*/ 1040115 h 2236248"/>
              <a:gd name="connsiteX24" fmla="*/ 576064 w 1483485"/>
              <a:gd name="connsiteY24" fmla="*/ 464050 h 2236248"/>
              <a:gd name="connsiteX0" fmla="*/ 576064 w 1483485"/>
              <a:gd name="connsiteY0" fmla="*/ 464050 h 2236248"/>
              <a:gd name="connsiteX1" fmla="*/ 648072 w 1483485"/>
              <a:gd name="connsiteY1" fmla="*/ 392042 h 2236248"/>
              <a:gd name="connsiteX2" fmla="*/ 608741 w 1483485"/>
              <a:gd name="connsiteY2" fmla="*/ 104011 h 2236248"/>
              <a:gd name="connsiteX3" fmla="*/ 864096 w 1483485"/>
              <a:gd name="connsiteY3" fmla="*/ 32003 h 2236248"/>
              <a:gd name="connsiteX4" fmla="*/ 968781 w 1483485"/>
              <a:gd name="connsiteY4" fmla="*/ 104011 h 2236248"/>
              <a:gd name="connsiteX5" fmla="*/ 968781 w 1483485"/>
              <a:gd name="connsiteY5" fmla="*/ 176019 h 2236248"/>
              <a:gd name="connsiteX6" fmla="*/ 1008112 w 1483485"/>
              <a:gd name="connsiteY6" fmla="*/ 248026 h 2236248"/>
              <a:gd name="connsiteX7" fmla="*/ 896773 w 1483485"/>
              <a:gd name="connsiteY7" fmla="*/ 320035 h 2236248"/>
              <a:gd name="connsiteX8" fmla="*/ 896773 w 1483485"/>
              <a:gd name="connsiteY8" fmla="*/ 464051 h 2236248"/>
              <a:gd name="connsiteX9" fmla="*/ 752757 w 1483485"/>
              <a:gd name="connsiteY9" fmla="*/ 752083 h 2236248"/>
              <a:gd name="connsiteX10" fmla="*/ 1112797 w 1483485"/>
              <a:gd name="connsiteY10" fmla="*/ 824091 h 2236248"/>
              <a:gd name="connsiteX11" fmla="*/ 752757 w 1483485"/>
              <a:gd name="connsiteY11" fmla="*/ 968107 h 2236248"/>
              <a:gd name="connsiteX12" fmla="*/ 736754 w 1483485"/>
              <a:gd name="connsiteY12" fmla="*/ 1160128 h 2236248"/>
              <a:gd name="connsiteX13" fmla="*/ 1040788 w 1483485"/>
              <a:gd name="connsiteY13" fmla="*/ 1400155 h 2236248"/>
              <a:gd name="connsiteX14" fmla="*/ 1168801 w 1483485"/>
              <a:gd name="connsiteY14" fmla="*/ 1952216 h 2236248"/>
              <a:gd name="connsiteX15" fmla="*/ 1456833 w 1483485"/>
              <a:gd name="connsiteY15" fmla="*/ 2096232 h 2236248"/>
              <a:gd name="connsiteX16" fmla="*/ 1168801 w 1483485"/>
              <a:gd name="connsiteY16" fmla="*/ 2168240 h 2236248"/>
              <a:gd name="connsiteX17" fmla="*/ 968780 w 1483485"/>
              <a:gd name="connsiteY17" fmla="*/ 2120235 h 2236248"/>
              <a:gd name="connsiteX18" fmla="*/ 824764 w 1483485"/>
              <a:gd name="connsiteY18" fmla="*/ 1472163 h 2236248"/>
              <a:gd name="connsiteX19" fmla="*/ 520730 w 1483485"/>
              <a:gd name="connsiteY19" fmla="*/ 1376152 h 2236248"/>
              <a:gd name="connsiteX20" fmla="*/ 232697 w 1483485"/>
              <a:gd name="connsiteY20" fmla="*/ 1880208 h 2236248"/>
              <a:gd name="connsiteX21" fmla="*/ 448721 w 1483485"/>
              <a:gd name="connsiteY21" fmla="*/ 2096231 h 2236248"/>
              <a:gd name="connsiteX22" fmla="*/ 32676 w 1483485"/>
              <a:gd name="connsiteY22" fmla="*/ 2096232 h 2236248"/>
              <a:gd name="connsiteX23" fmla="*/ 320708 w 1483485"/>
              <a:gd name="connsiteY23" fmla="*/ 1040115 h 2236248"/>
              <a:gd name="connsiteX24" fmla="*/ 576064 w 1483485"/>
              <a:gd name="connsiteY24" fmla="*/ 464050 h 2236248"/>
              <a:gd name="connsiteX0" fmla="*/ 555727 w 1463148"/>
              <a:gd name="connsiteY0" fmla="*/ 464050 h 2236248"/>
              <a:gd name="connsiteX1" fmla="*/ 627735 w 1463148"/>
              <a:gd name="connsiteY1" fmla="*/ 392042 h 2236248"/>
              <a:gd name="connsiteX2" fmla="*/ 588404 w 1463148"/>
              <a:gd name="connsiteY2" fmla="*/ 104011 h 2236248"/>
              <a:gd name="connsiteX3" fmla="*/ 843759 w 1463148"/>
              <a:gd name="connsiteY3" fmla="*/ 32003 h 2236248"/>
              <a:gd name="connsiteX4" fmla="*/ 948444 w 1463148"/>
              <a:gd name="connsiteY4" fmla="*/ 104011 h 2236248"/>
              <a:gd name="connsiteX5" fmla="*/ 948444 w 1463148"/>
              <a:gd name="connsiteY5" fmla="*/ 176019 h 2236248"/>
              <a:gd name="connsiteX6" fmla="*/ 987775 w 1463148"/>
              <a:gd name="connsiteY6" fmla="*/ 248026 h 2236248"/>
              <a:gd name="connsiteX7" fmla="*/ 876436 w 1463148"/>
              <a:gd name="connsiteY7" fmla="*/ 320035 h 2236248"/>
              <a:gd name="connsiteX8" fmla="*/ 876436 w 1463148"/>
              <a:gd name="connsiteY8" fmla="*/ 464051 h 2236248"/>
              <a:gd name="connsiteX9" fmla="*/ 732420 w 1463148"/>
              <a:gd name="connsiteY9" fmla="*/ 752083 h 2236248"/>
              <a:gd name="connsiteX10" fmla="*/ 1092460 w 1463148"/>
              <a:gd name="connsiteY10" fmla="*/ 824091 h 2236248"/>
              <a:gd name="connsiteX11" fmla="*/ 732420 w 1463148"/>
              <a:gd name="connsiteY11" fmla="*/ 968107 h 2236248"/>
              <a:gd name="connsiteX12" fmla="*/ 716417 w 1463148"/>
              <a:gd name="connsiteY12" fmla="*/ 1160128 h 2236248"/>
              <a:gd name="connsiteX13" fmla="*/ 1020451 w 1463148"/>
              <a:gd name="connsiteY13" fmla="*/ 1400155 h 2236248"/>
              <a:gd name="connsiteX14" fmla="*/ 1148464 w 1463148"/>
              <a:gd name="connsiteY14" fmla="*/ 1952216 h 2236248"/>
              <a:gd name="connsiteX15" fmla="*/ 1436496 w 1463148"/>
              <a:gd name="connsiteY15" fmla="*/ 2096232 h 2236248"/>
              <a:gd name="connsiteX16" fmla="*/ 1148464 w 1463148"/>
              <a:gd name="connsiteY16" fmla="*/ 2168240 h 2236248"/>
              <a:gd name="connsiteX17" fmla="*/ 948443 w 1463148"/>
              <a:gd name="connsiteY17" fmla="*/ 2120235 h 2236248"/>
              <a:gd name="connsiteX18" fmla="*/ 804427 w 1463148"/>
              <a:gd name="connsiteY18" fmla="*/ 1472163 h 2236248"/>
              <a:gd name="connsiteX19" fmla="*/ 500393 w 1463148"/>
              <a:gd name="connsiteY19" fmla="*/ 1376152 h 2236248"/>
              <a:gd name="connsiteX20" fmla="*/ 212360 w 1463148"/>
              <a:gd name="connsiteY20" fmla="*/ 1880208 h 2236248"/>
              <a:gd name="connsiteX21" fmla="*/ 428384 w 1463148"/>
              <a:gd name="connsiteY21" fmla="*/ 2096231 h 2236248"/>
              <a:gd name="connsiteX22" fmla="*/ 12339 w 1463148"/>
              <a:gd name="connsiteY22" fmla="*/ 2096232 h 2236248"/>
              <a:gd name="connsiteX23" fmla="*/ 300371 w 1463148"/>
              <a:gd name="connsiteY23" fmla="*/ 1040115 h 2236248"/>
              <a:gd name="connsiteX24" fmla="*/ 555727 w 1463148"/>
              <a:gd name="connsiteY24" fmla="*/ 464050 h 2236248"/>
              <a:gd name="connsiteX0" fmla="*/ 555727 w 1463148"/>
              <a:gd name="connsiteY0" fmla="*/ 464050 h 2236248"/>
              <a:gd name="connsiteX1" fmla="*/ 627735 w 1463148"/>
              <a:gd name="connsiteY1" fmla="*/ 392042 h 2236248"/>
              <a:gd name="connsiteX2" fmla="*/ 588404 w 1463148"/>
              <a:gd name="connsiteY2" fmla="*/ 104011 h 2236248"/>
              <a:gd name="connsiteX3" fmla="*/ 843759 w 1463148"/>
              <a:gd name="connsiteY3" fmla="*/ 32003 h 2236248"/>
              <a:gd name="connsiteX4" fmla="*/ 948444 w 1463148"/>
              <a:gd name="connsiteY4" fmla="*/ 104011 h 2236248"/>
              <a:gd name="connsiteX5" fmla="*/ 948444 w 1463148"/>
              <a:gd name="connsiteY5" fmla="*/ 176019 h 2236248"/>
              <a:gd name="connsiteX6" fmla="*/ 987775 w 1463148"/>
              <a:gd name="connsiteY6" fmla="*/ 248026 h 2236248"/>
              <a:gd name="connsiteX7" fmla="*/ 876436 w 1463148"/>
              <a:gd name="connsiteY7" fmla="*/ 320035 h 2236248"/>
              <a:gd name="connsiteX8" fmla="*/ 876436 w 1463148"/>
              <a:gd name="connsiteY8" fmla="*/ 464051 h 2236248"/>
              <a:gd name="connsiteX9" fmla="*/ 732420 w 1463148"/>
              <a:gd name="connsiteY9" fmla="*/ 752083 h 2236248"/>
              <a:gd name="connsiteX10" fmla="*/ 732420 w 1463148"/>
              <a:gd name="connsiteY10" fmla="*/ 968107 h 2236248"/>
              <a:gd name="connsiteX11" fmla="*/ 716417 w 1463148"/>
              <a:gd name="connsiteY11" fmla="*/ 1160128 h 2236248"/>
              <a:gd name="connsiteX12" fmla="*/ 1020451 w 1463148"/>
              <a:gd name="connsiteY12" fmla="*/ 1400155 h 2236248"/>
              <a:gd name="connsiteX13" fmla="*/ 1148464 w 1463148"/>
              <a:gd name="connsiteY13" fmla="*/ 1952216 h 2236248"/>
              <a:gd name="connsiteX14" fmla="*/ 1436496 w 1463148"/>
              <a:gd name="connsiteY14" fmla="*/ 2096232 h 2236248"/>
              <a:gd name="connsiteX15" fmla="*/ 1148464 w 1463148"/>
              <a:gd name="connsiteY15" fmla="*/ 2168240 h 2236248"/>
              <a:gd name="connsiteX16" fmla="*/ 948443 w 1463148"/>
              <a:gd name="connsiteY16" fmla="*/ 2120235 h 2236248"/>
              <a:gd name="connsiteX17" fmla="*/ 804427 w 1463148"/>
              <a:gd name="connsiteY17" fmla="*/ 1472163 h 2236248"/>
              <a:gd name="connsiteX18" fmla="*/ 500393 w 1463148"/>
              <a:gd name="connsiteY18" fmla="*/ 1376152 h 2236248"/>
              <a:gd name="connsiteX19" fmla="*/ 212360 w 1463148"/>
              <a:gd name="connsiteY19" fmla="*/ 1880208 h 2236248"/>
              <a:gd name="connsiteX20" fmla="*/ 428384 w 1463148"/>
              <a:gd name="connsiteY20" fmla="*/ 2096231 h 2236248"/>
              <a:gd name="connsiteX21" fmla="*/ 12339 w 1463148"/>
              <a:gd name="connsiteY21" fmla="*/ 2096232 h 2236248"/>
              <a:gd name="connsiteX22" fmla="*/ 300371 w 1463148"/>
              <a:gd name="connsiteY22" fmla="*/ 1040115 h 2236248"/>
              <a:gd name="connsiteX23" fmla="*/ 555727 w 1463148"/>
              <a:gd name="connsiteY23" fmla="*/ 464050 h 2236248"/>
              <a:gd name="connsiteX0" fmla="*/ 555727 w 1463148"/>
              <a:gd name="connsiteY0" fmla="*/ 464050 h 2236248"/>
              <a:gd name="connsiteX1" fmla="*/ 627735 w 1463148"/>
              <a:gd name="connsiteY1" fmla="*/ 392042 h 2236248"/>
              <a:gd name="connsiteX2" fmla="*/ 588404 w 1463148"/>
              <a:gd name="connsiteY2" fmla="*/ 104011 h 2236248"/>
              <a:gd name="connsiteX3" fmla="*/ 843759 w 1463148"/>
              <a:gd name="connsiteY3" fmla="*/ 32003 h 2236248"/>
              <a:gd name="connsiteX4" fmla="*/ 948444 w 1463148"/>
              <a:gd name="connsiteY4" fmla="*/ 104011 h 2236248"/>
              <a:gd name="connsiteX5" fmla="*/ 948444 w 1463148"/>
              <a:gd name="connsiteY5" fmla="*/ 176019 h 2236248"/>
              <a:gd name="connsiteX6" fmla="*/ 987775 w 1463148"/>
              <a:gd name="connsiteY6" fmla="*/ 248026 h 2236248"/>
              <a:gd name="connsiteX7" fmla="*/ 876436 w 1463148"/>
              <a:gd name="connsiteY7" fmla="*/ 320035 h 2236248"/>
              <a:gd name="connsiteX8" fmla="*/ 876436 w 1463148"/>
              <a:gd name="connsiteY8" fmla="*/ 464051 h 2236248"/>
              <a:gd name="connsiteX9" fmla="*/ 732420 w 1463148"/>
              <a:gd name="connsiteY9" fmla="*/ 752083 h 2236248"/>
              <a:gd name="connsiteX10" fmla="*/ 671060 w 1463148"/>
              <a:gd name="connsiteY10" fmla="*/ 936104 h 2236248"/>
              <a:gd name="connsiteX11" fmla="*/ 716417 w 1463148"/>
              <a:gd name="connsiteY11" fmla="*/ 1160128 h 2236248"/>
              <a:gd name="connsiteX12" fmla="*/ 1020451 w 1463148"/>
              <a:gd name="connsiteY12" fmla="*/ 1400155 h 2236248"/>
              <a:gd name="connsiteX13" fmla="*/ 1148464 w 1463148"/>
              <a:gd name="connsiteY13" fmla="*/ 1952216 h 2236248"/>
              <a:gd name="connsiteX14" fmla="*/ 1436496 w 1463148"/>
              <a:gd name="connsiteY14" fmla="*/ 2096232 h 2236248"/>
              <a:gd name="connsiteX15" fmla="*/ 1148464 w 1463148"/>
              <a:gd name="connsiteY15" fmla="*/ 2168240 h 2236248"/>
              <a:gd name="connsiteX16" fmla="*/ 948443 w 1463148"/>
              <a:gd name="connsiteY16" fmla="*/ 2120235 h 2236248"/>
              <a:gd name="connsiteX17" fmla="*/ 804427 w 1463148"/>
              <a:gd name="connsiteY17" fmla="*/ 1472163 h 2236248"/>
              <a:gd name="connsiteX18" fmla="*/ 500393 w 1463148"/>
              <a:gd name="connsiteY18" fmla="*/ 1376152 h 2236248"/>
              <a:gd name="connsiteX19" fmla="*/ 212360 w 1463148"/>
              <a:gd name="connsiteY19" fmla="*/ 1880208 h 2236248"/>
              <a:gd name="connsiteX20" fmla="*/ 428384 w 1463148"/>
              <a:gd name="connsiteY20" fmla="*/ 2096231 h 2236248"/>
              <a:gd name="connsiteX21" fmla="*/ 12339 w 1463148"/>
              <a:gd name="connsiteY21" fmla="*/ 2096232 h 2236248"/>
              <a:gd name="connsiteX22" fmla="*/ 300371 w 1463148"/>
              <a:gd name="connsiteY22" fmla="*/ 1040115 h 2236248"/>
              <a:gd name="connsiteX23" fmla="*/ 555727 w 1463148"/>
              <a:gd name="connsiteY23" fmla="*/ 464050 h 2236248"/>
              <a:gd name="connsiteX0" fmla="*/ 555727 w 1463148"/>
              <a:gd name="connsiteY0" fmla="*/ 464050 h 2236248"/>
              <a:gd name="connsiteX1" fmla="*/ 627735 w 1463148"/>
              <a:gd name="connsiteY1" fmla="*/ 392042 h 2236248"/>
              <a:gd name="connsiteX2" fmla="*/ 588404 w 1463148"/>
              <a:gd name="connsiteY2" fmla="*/ 104011 h 2236248"/>
              <a:gd name="connsiteX3" fmla="*/ 843759 w 1463148"/>
              <a:gd name="connsiteY3" fmla="*/ 32003 h 2236248"/>
              <a:gd name="connsiteX4" fmla="*/ 948444 w 1463148"/>
              <a:gd name="connsiteY4" fmla="*/ 104011 h 2236248"/>
              <a:gd name="connsiteX5" fmla="*/ 948444 w 1463148"/>
              <a:gd name="connsiteY5" fmla="*/ 176019 h 2236248"/>
              <a:gd name="connsiteX6" fmla="*/ 987775 w 1463148"/>
              <a:gd name="connsiteY6" fmla="*/ 248026 h 2236248"/>
              <a:gd name="connsiteX7" fmla="*/ 876436 w 1463148"/>
              <a:gd name="connsiteY7" fmla="*/ 320035 h 2236248"/>
              <a:gd name="connsiteX8" fmla="*/ 876436 w 1463148"/>
              <a:gd name="connsiteY8" fmla="*/ 464051 h 2236248"/>
              <a:gd name="connsiteX9" fmla="*/ 732420 w 1463148"/>
              <a:gd name="connsiteY9" fmla="*/ 752083 h 2236248"/>
              <a:gd name="connsiteX10" fmla="*/ 716417 w 1463148"/>
              <a:gd name="connsiteY10" fmla="*/ 1160128 h 2236248"/>
              <a:gd name="connsiteX11" fmla="*/ 1020451 w 1463148"/>
              <a:gd name="connsiteY11" fmla="*/ 1400155 h 2236248"/>
              <a:gd name="connsiteX12" fmla="*/ 1148464 w 1463148"/>
              <a:gd name="connsiteY12" fmla="*/ 1952216 h 2236248"/>
              <a:gd name="connsiteX13" fmla="*/ 1436496 w 1463148"/>
              <a:gd name="connsiteY13" fmla="*/ 2096232 h 2236248"/>
              <a:gd name="connsiteX14" fmla="*/ 1148464 w 1463148"/>
              <a:gd name="connsiteY14" fmla="*/ 2168240 h 2236248"/>
              <a:gd name="connsiteX15" fmla="*/ 948443 w 1463148"/>
              <a:gd name="connsiteY15" fmla="*/ 2120235 h 2236248"/>
              <a:gd name="connsiteX16" fmla="*/ 804427 w 1463148"/>
              <a:gd name="connsiteY16" fmla="*/ 1472163 h 2236248"/>
              <a:gd name="connsiteX17" fmla="*/ 500393 w 1463148"/>
              <a:gd name="connsiteY17" fmla="*/ 1376152 h 2236248"/>
              <a:gd name="connsiteX18" fmla="*/ 212360 w 1463148"/>
              <a:gd name="connsiteY18" fmla="*/ 1880208 h 2236248"/>
              <a:gd name="connsiteX19" fmla="*/ 428384 w 1463148"/>
              <a:gd name="connsiteY19" fmla="*/ 2096231 h 2236248"/>
              <a:gd name="connsiteX20" fmla="*/ 12339 w 1463148"/>
              <a:gd name="connsiteY20" fmla="*/ 2096232 h 2236248"/>
              <a:gd name="connsiteX21" fmla="*/ 300371 w 1463148"/>
              <a:gd name="connsiteY21" fmla="*/ 1040115 h 2236248"/>
              <a:gd name="connsiteX22" fmla="*/ 555727 w 1463148"/>
              <a:gd name="connsiteY22" fmla="*/ 464050 h 2236248"/>
              <a:gd name="connsiteX0" fmla="*/ 455036 w 1463148"/>
              <a:gd name="connsiteY0" fmla="*/ 35482 h 2415746"/>
              <a:gd name="connsiteX1" fmla="*/ 627735 w 1463148"/>
              <a:gd name="connsiteY1" fmla="*/ 571540 h 2415746"/>
              <a:gd name="connsiteX2" fmla="*/ 588404 w 1463148"/>
              <a:gd name="connsiteY2" fmla="*/ 283509 h 2415746"/>
              <a:gd name="connsiteX3" fmla="*/ 843759 w 1463148"/>
              <a:gd name="connsiteY3" fmla="*/ 211501 h 2415746"/>
              <a:gd name="connsiteX4" fmla="*/ 948444 w 1463148"/>
              <a:gd name="connsiteY4" fmla="*/ 283509 h 2415746"/>
              <a:gd name="connsiteX5" fmla="*/ 948444 w 1463148"/>
              <a:gd name="connsiteY5" fmla="*/ 355517 h 2415746"/>
              <a:gd name="connsiteX6" fmla="*/ 987775 w 1463148"/>
              <a:gd name="connsiteY6" fmla="*/ 427524 h 2415746"/>
              <a:gd name="connsiteX7" fmla="*/ 876436 w 1463148"/>
              <a:gd name="connsiteY7" fmla="*/ 499533 h 2415746"/>
              <a:gd name="connsiteX8" fmla="*/ 876436 w 1463148"/>
              <a:gd name="connsiteY8" fmla="*/ 643549 h 2415746"/>
              <a:gd name="connsiteX9" fmla="*/ 732420 w 1463148"/>
              <a:gd name="connsiteY9" fmla="*/ 931581 h 2415746"/>
              <a:gd name="connsiteX10" fmla="*/ 716417 w 1463148"/>
              <a:gd name="connsiteY10" fmla="*/ 1339626 h 2415746"/>
              <a:gd name="connsiteX11" fmla="*/ 1020451 w 1463148"/>
              <a:gd name="connsiteY11" fmla="*/ 1579653 h 2415746"/>
              <a:gd name="connsiteX12" fmla="*/ 1148464 w 1463148"/>
              <a:gd name="connsiteY12" fmla="*/ 2131714 h 2415746"/>
              <a:gd name="connsiteX13" fmla="*/ 1436496 w 1463148"/>
              <a:gd name="connsiteY13" fmla="*/ 2275730 h 2415746"/>
              <a:gd name="connsiteX14" fmla="*/ 1148464 w 1463148"/>
              <a:gd name="connsiteY14" fmla="*/ 2347738 h 2415746"/>
              <a:gd name="connsiteX15" fmla="*/ 948443 w 1463148"/>
              <a:gd name="connsiteY15" fmla="*/ 2299733 h 2415746"/>
              <a:gd name="connsiteX16" fmla="*/ 804427 w 1463148"/>
              <a:gd name="connsiteY16" fmla="*/ 1651661 h 2415746"/>
              <a:gd name="connsiteX17" fmla="*/ 500393 w 1463148"/>
              <a:gd name="connsiteY17" fmla="*/ 1555650 h 2415746"/>
              <a:gd name="connsiteX18" fmla="*/ 212360 w 1463148"/>
              <a:gd name="connsiteY18" fmla="*/ 2059706 h 2415746"/>
              <a:gd name="connsiteX19" fmla="*/ 428384 w 1463148"/>
              <a:gd name="connsiteY19" fmla="*/ 2275729 h 2415746"/>
              <a:gd name="connsiteX20" fmla="*/ 12339 w 1463148"/>
              <a:gd name="connsiteY20" fmla="*/ 2275730 h 2415746"/>
              <a:gd name="connsiteX21" fmla="*/ 300371 w 1463148"/>
              <a:gd name="connsiteY21" fmla="*/ 1219613 h 2415746"/>
              <a:gd name="connsiteX22" fmla="*/ 455036 w 1463148"/>
              <a:gd name="connsiteY22" fmla="*/ 35482 h 2415746"/>
              <a:gd name="connsiteX0" fmla="*/ 455036 w 1463148"/>
              <a:gd name="connsiteY0" fmla="*/ 177031 h 2557295"/>
              <a:gd name="connsiteX1" fmla="*/ 599052 w 1463148"/>
              <a:gd name="connsiteY1" fmla="*/ 249039 h 2557295"/>
              <a:gd name="connsiteX2" fmla="*/ 627735 w 1463148"/>
              <a:gd name="connsiteY2" fmla="*/ 713089 h 2557295"/>
              <a:gd name="connsiteX3" fmla="*/ 588404 w 1463148"/>
              <a:gd name="connsiteY3" fmla="*/ 425058 h 2557295"/>
              <a:gd name="connsiteX4" fmla="*/ 843759 w 1463148"/>
              <a:gd name="connsiteY4" fmla="*/ 353050 h 2557295"/>
              <a:gd name="connsiteX5" fmla="*/ 948444 w 1463148"/>
              <a:gd name="connsiteY5" fmla="*/ 425058 h 2557295"/>
              <a:gd name="connsiteX6" fmla="*/ 948444 w 1463148"/>
              <a:gd name="connsiteY6" fmla="*/ 497066 h 2557295"/>
              <a:gd name="connsiteX7" fmla="*/ 987775 w 1463148"/>
              <a:gd name="connsiteY7" fmla="*/ 569073 h 2557295"/>
              <a:gd name="connsiteX8" fmla="*/ 876436 w 1463148"/>
              <a:gd name="connsiteY8" fmla="*/ 641082 h 2557295"/>
              <a:gd name="connsiteX9" fmla="*/ 876436 w 1463148"/>
              <a:gd name="connsiteY9" fmla="*/ 785098 h 2557295"/>
              <a:gd name="connsiteX10" fmla="*/ 732420 w 1463148"/>
              <a:gd name="connsiteY10" fmla="*/ 1073130 h 2557295"/>
              <a:gd name="connsiteX11" fmla="*/ 716417 w 1463148"/>
              <a:gd name="connsiteY11" fmla="*/ 1481175 h 2557295"/>
              <a:gd name="connsiteX12" fmla="*/ 1020451 w 1463148"/>
              <a:gd name="connsiteY12" fmla="*/ 1721202 h 2557295"/>
              <a:gd name="connsiteX13" fmla="*/ 1148464 w 1463148"/>
              <a:gd name="connsiteY13" fmla="*/ 2273263 h 2557295"/>
              <a:gd name="connsiteX14" fmla="*/ 1436496 w 1463148"/>
              <a:gd name="connsiteY14" fmla="*/ 2417279 h 2557295"/>
              <a:gd name="connsiteX15" fmla="*/ 1148464 w 1463148"/>
              <a:gd name="connsiteY15" fmla="*/ 2489287 h 2557295"/>
              <a:gd name="connsiteX16" fmla="*/ 948443 w 1463148"/>
              <a:gd name="connsiteY16" fmla="*/ 2441282 h 2557295"/>
              <a:gd name="connsiteX17" fmla="*/ 804427 w 1463148"/>
              <a:gd name="connsiteY17" fmla="*/ 1793210 h 2557295"/>
              <a:gd name="connsiteX18" fmla="*/ 500393 w 1463148"/>
              <a:gd name="connsiteY18" fmla="*/ 1697199 h 2557295"/>
              <a:gd name="connsiteX19" fmla="*/ 212360 w 1463148"/>
              <a:gd name="connsiteY19" fmla="*/ 2201255 h 2557295"/>
              <a:gd name="connsiteX20" fmla="*/ 428384 w 1463148"/>
              <a:gd name="connsiteY20" fmla="*/ 2417278 h 2557295"/>
              <a:gd name="connsiteX21" fmla="*/ 12339 w 1463148"/>
              <a:gd name="connsiteY21" fmla="*/ 2417279 h 2557295"/>
              <a:gd name="connsiteX22" fmla="*/ 300371 w 1463148"/>
              <a:gd name="connsiteY22" fmla="*/ 1361162 h 2557295"/>
              <a:gd name="connsiteX23" fmla="*/ 455036 w 1463148"/>
              <a:gd name="connsiteY23" fmla="*/ 177031 h 2557295"/>
              <a:gd name="connsiteX0" fmla="*/ 455036 w 1463148"/>
              <a:gd name="connsiteY0" fmla="*/ 177031 h 2557295"/>
              <a:gd name="connsiteX1" fmla="*/ 527044 w 1463148"/>
              <a:gd name="connsiteY1" fmla="*/ 249040 h 2557295"/>
              <a:gd name="connsiteX2" fmla="*/ 627735 w 1463148"/>
              <a:gd name="connsiteY2" fmla="*/ 713089 h 2557295"/>
              <a:gd name="connsiteX3" fmla="*/ 588404 w 1463148"/>
              <a:gd name="connsiteY3" fmla="*/ 425058 h 2557295"/>
              <a:gd name="connsiteX4" fmla="*/ 843759 w 1463148"/>
              <a:gd name="connsiteY4" fmla="*/ 353050 h 2557295"/>
              <a:gd name="connsiteX5" fmla="*/ 948444 w 1463148"/>
              <a:gd name="connsiteY5" fmla="*/ 425058 h 2557295"/>
              <a:gd name="connsiteX6" fmla="*/ 948444 w 1463148"/>
              <a:gd name="connsiteY6" fmla="*/ 497066 h 2557295"/>
              <a:gd name="connsiteX7" fmla="*/ 987775 w 1463148"/>
              <a:gd name="connsiteY7" fmla="*/ 569073 h 2557295"/>
              <a:gd name="connsiteX8" fmla="*/ 876436 w 1463148"/>
              <a:gd name="connsiteY8" fmla="*/ 641082 h 2557295"/>
              <a:gd name="connsiteX9" fmla="*/ 876436 w 1463148"/>
              <a:gd name="connsiteY9" fmla="*/ 785098 h 2557295"/>
              <a:gd name="connsiteX10" fmla="*/ 732420 w 1463148"/>
              <a:gd name="connsiteY10" fmla="*/ 1073130 h 2557295"/>
              <a:gd name="connsiteX11" fmla="*/ 716417 w 1463148"/>
              <a:gd name="connsiteY11" fmla="*/ 1481175 h 2557295"/>
              <a:gd name="connsiteX12" fmla="*/ 1020451 w 1463148"/>
              <a:gd name="connsiteY12" fmla="*/ 1721202 h 2557295"/>
              <a:gd name="connsiteX13" fmla="*/ 1148464 w 1463148"/>
              <a:gd name="connsiteY13" fmla="*/ 2273263 h 2557295"/>
              <a:gd name="connsiteX14" fmla="*/ 1436496 w 1463148"/>
              <a:gd name="connsiteY14" fmla="*/ 2417279 h 2557295"/>
              <a:gd name="connsiteX15" fmla="*/ 1148464 w 1463148"/>
              <a:gd name="connsiteY15" fmla="*/ 2489287 h 2557295"/>
              <a:gd name="connsiteX16" fmla="*/ 948443 w 1463148"/>
              <a:gd name="connsiteY16" fmla="*/ 2441282 h 2557295"/>
              <a:gd name="connsiteX17" fmla="*/ 804427 w 1463148"/>
              <a:gd name="connsiteY17" fmla="*/ 1793210 h 2557295"/>
              <a:gd name="connsiteX18" fmla="*/ 500393 w 1463148"/>
              <a:gd name="connsiteY18" fmla="*/ 1697199 h 2557295"/>
              <a:gd name="connsiteX19" fmla="*/ 212360 w 1463148"/>
              <a:gd name="connsiteY19" fmla="*/ 2201255 h 2557295"/>
              <a:gd name="connsiteX20" fmla="*/ 428384 w 1463148"/>
              <a:gd name="connsiteY20" fmla="*/ 2417278 h 2557295"/>
              <a:gd name="connsiteX21" fmla="*/ 12339 w 1463148"/>
              <a:gd name="connsiteY21" fmla="*/ 2417279 h 2557295"/>
              <a:gd name="connsiteX22" fmla="*/ 300371 w 1463148"/>
              <a:gd name="connsiteY22" fmla="*/ 1361162 h 2557295"/>
              <a:gd name="connsiteX23" fmla="*/ 455036 w 1463148"/>
              <a:gd name="connsiteY23" fmla="*/ 177031 h 2557295"/>
              <a:gd name="connsiteX0" fmla="*/ 383028 w 1463148"/>
              <a:gd name="connsiteY0" fmla="*/ 177031 h 2557294"/>
              <a:gd name="connsiteX1" fmla="*/ 527044 w 1463148"/>
              <a:gd name="connsiteY1" fmla="*/ 249039 h 2557294"/>
              <a:gd name="connsiteX2" fmla="*/ 627735 w 1463148"/>
              <a:gd name="connsiteY2" fmla="*/ 713088 h 2557294"/>
              <a:gd name="connsiteX3" fmla="*/ 588404 w 1463148"/>
              <a:gd name="connsiteY3" fmla="*/ 425057 h 2557294"/>
              <a:gd name="connsiteX4" fmla="*/ 843759 w 1463148"/>
              <a:gd name="connsiteY4" fmla="*/ 353049 h 2557294"/>
              <a:gd name="connsiteX5" fmla="*/ 948444 w 1463148"/>
              <a:gd name="connsiteY5" fmla="*/ 425057 h 2557294"/>
              <a:gd name="connsiteX6" fmla="*/ 948444 w 1463148"/>
              <a:gd name="connsiteY6" fmla="*/ 497065 h 2557294"/>
              <a:gd name="connsiteX7" fmla="*/ 987775 w 1463148"/>
              <a:gd name="connsiteY7" fmla="*/ 569072 h 2557294"/>
              <a:gd name="connsiteX8" fmla="*/ 876436 w 1463148"/>
              <a:gd name="connsiteY8" fmla="*/ 641081 h 2557294"/>
              <a:gd name="connsiteX9" fmla="*/ 876436 w 1463148"/>
              <a:gd name="connsiteY9" fmla="*/ 785097 h 2557294"/>
              <a:gd name="connsiteX10" fmla="*/ 732420 w 1463148"/>
              <a:gd name="connsiteY10" fmla="*/ 1073129 h 2557294"/>
              <a:gd name="connsiteX11" fmla="*/ 716417 w 1463148"/>
              <a:gd name="connsiteY11" fmla="*/ 1481174 h 2557294"/>
              <a:gd name="connsiteX12" fmla="*/ 1020451 w 1463148"/>
              <a:gd name="connsiteY12" fmla="*/ 1721201 h 2557294"/>
              <a:gd name="connsiteX13" fmla="*/ 1148464 w 1463148"/>
              <a:gd name="connsiteY13" fmla="*/ 2273262 h 2557294"/>
              <a:gd name="connsiteX14" fmla="*/ 1436496 w 1463148"/>
              <a:gd name="connsiteY14" fmla="*/ 2417278 h 2557294"/>
              <a:gd name="connsiteX15" fmla="*/ 1148464 w 1463148"/>
              <a:gd name="connsiteY15" fmla="*/ 2489286 h 2557294"/>
              <a:gd name="connsiteX16" fmla="*/ 948443 w 1463148"/>
              <a:gd name="connsiteY16" fmla="*/ 2441281 h 2557294"/>
              <a:gd name="connsiteX17" fmla="*/ 804427 w 1463148"/>
              <a:gd name="connsiteY17" fmla="*/ 1793209 h 2557294"/>
              <a:gd name="connsiteX18" fmla="*/ 500393 w 1463148"/>
              <a:gd name="connsiteY18" fmla="*/ 1697198 h 2557294"/>
              <a:gd name="connsiteX19" fmla="*/ 212360 w 1463148"/>
              <a:gd name="connsiteY19" fmla="*/ 2201254 h 2557294"/>
              <a:gd name="connsiteX20" fmla="*/ 428384 w 1463148"/>
              <a:gd name="connsiteY20" fmla="*/ 2417277 h 2557294"/>
              <a:gd name="connsiteX21" fmla="*/ 12339 w 1463148"/>
              <a:gd name="connsiteY21" fmla="*/ 2417278 h 2557294"/>
              <a:gd name="connsiteX22" fmla="*/ 300371 w 1463148"/>
              <a:gd name="connsiteY22" fmla="*/ 1361161 h 2557294"/>
              <a:gd name="connsiteX23" fmla="*/ 383028 w 1463148"/>
              <a:gd name="connsiteY23" fmla="*/ 177031 h 2557294"/>
              <a:gd name="connsiteX0" fmla="*/ 383028 w 1463148"/>
              <a:gd name="connsiteY0" fmla="*/ 177031 h 2557294"/>
              <a:gd name="connsiteX1" fmla="*/ 527044 w 1463148"/>
              <a:gd name="connsiteY1" fmla="*/ 321046 h 2557294"/>
              <a:gd name="connsiteX2" fmla="*/ 627735 w 1463148"/>
              <a:gd name="connsiteY2" fmla="*/ 713088 h 2557294"/>
              <a:gd name="connsiteX3" fmla="*/ 588404 w 1463148"/>
              <a:gd name="connsiteY3" fmla="*/ 425057 h 2557294"/>
              <a:gd name="connsiteX4" fmla="*/ 843759 w 1463148"/>
              <a:gd name="connsiteY4" fmla="*/ 353049 h 2557294"/>
              <a:gd name="connsiteX5" fmla="*/ 948444 w 1463148"/>
              <a:gd name="connsiteY5" fmla="*/ 425057 h 2557294"/>
              <a:gd name="connsiteX6" fmla="*/ 948444 w 1463148"/>
              <a:gd name="connsiteY6" fmla="*/ 497065 h 2557294"/>
              <a:gd name="connsiteX7" fmla="*/ 987775 w 1463148"/>
              <a:gd name="connsiteY7" fmla="*/ 569072 h 2557294"/>
              <a:gd name="connsiteX8" fmla="*/ 876436 w 1463148"/>
              <a:gd name="connsiteY8" fmla="*/ 641081 h 2557294"/>
              <a:gd name="connsiteX9" fmla="*/ 876436 w 1463148"/>
              <a:gd name="connsiteY9" fmla="*/ 785097 h 2557294"/>
              <a:gd name="connsiteX10" fmla="*/ 732420 w 1463148"/>
              <a:gd name="connsiteY10" fmla="*/ 1073129 h 2557294"/>
              <a:gd name="connsiteX11" fmla="*/ 716417 w 1463148"/>
              <a:gd name="connsiteY11" fmla="*/ 1481174 h 2557294"/>
              <a:gd name="connsiteX12" fmla="*/ 1020451 w 1463148"/>
              <a:gd name="connsiteY12" fmla="*/ 1721201 h 2557294"/>
              <a:gd name="connsiteX13" fmla="*/ 1148464 w 1463148"/>
              <a:gd name="connsiteY13" fmla="*/ 2273262 h 2557294"/>
              <a:gd name="connsiteX14" fmla="*/ 1436496 w 1463148"/>
              <a:gd name="connsiteY14" fmla="*/ 2417278 h 2557294"/>
              <a:gd name="connsiteX15" fmla="*/ 1148464 w 1463148"/>
              <a:gd name="connsiteY15" fmla="*/ 2489286 h 2557294"/>
              <a:gd name="connsiteX16" fmla="*/ 948443 w 1463148"/>
              <a:gd name="connsiteY16" fmla="*/ 2441281 h 2557294"/>
              <a:gd name="connsiteX17" fmla="*/ 804427 w 1463148"/>
              <a:gd name="connsiteY17" fmla="*/ 1793209 h 2557294"/>
              <a:gd name="connsiteX18" fmla="*/ 500393 w 1463148"/>
              <a:gd name="connsiteY18" fmla="*/ 1697198 h 2557294"/>
              <a:gd name="connsiteX19" fmla="*/ 212360 w 1463148"/>
              <a:gd name="connsiteY19" fmla="*/ 2201254 h 2557294"/>
              <a:gd name="connsiteX20" fmla="*/ 428384 w 1463148"/>
              <a:gd name="connsiteY20" fmla="*/ 2417277 h 2557294"/>
              <a:gd name="connsiteX21" fmla="*/ 12339 w 1463148"/>
              <a:gd name="connsiteY21" fmla="*/ 2417278 h 2557294"/>
              <a:gd name="connsiteX22" fmla="*/ 300371 w 1463148"/>
              <a:gd name="connsiteY22" fmla="*/ 1361161 h 2557294"/>
              <a:gd name="connsiteX23" fmla="*/ 383028 w 1463148"/>
              <a:gd name="connsiteY23" fmla="*/ 177031 h 2557294"/>
              <a:gd name="connsiteX0" fmla="*/ 311020 w 1463148"/>
              <a:gd name="connsiteY0" fmla="*/ 177031 h 2485287"/>
              <a:gd name="connsiteX1" fmla="*/ 527044 w 1463148"/>
              <a:gd name="connsiteY1" fmla="*/ 249039 h 2485287"/>
              <a:gd name="connsiteX2" fmla="*/ 627735 w 1463148"/>
              <a:gd name="connsiteY2" fmla="*/ 641081 h 2485287"/>
              <a:gd name="connsiteX3" fmla="*/ 588404 w 1463148"/>
              <a:gd name="connsiteY3" fmla="*/ 353050 h 2485287"/>
              <a:gd name="connsiteX4" fmla="*/ 843759 w 1463148"/>
              <a:gd name="connsiteY4" fmla="*/ 281042 h 2485287"/>
              <a:gd name="connsiteX5" fmla="*/ 948444 w 1463148"/>
              <a:gd name="connsiteY5" fmla="*/ 353050 h 2485287"/>
              <a:gd name="connsiteX6" fmla="*/ 948444 w 1463148"/>
              <a:gd name="connsiteY6" fmla="*/ 425058 h 2485287"/>
              <a:gd name="connsiteX7" fmla="*/ 987775 w 1463148"/>
              <a:gd name="connsiteY7" fmla="*/ 497065 h 2485287"/>
              <a:gd name="connsiteX8" fmla="*/ 876436 w 1463148"/>
              <a:gd name="connsiteY8" fmla="*/ 569074 h 2485287"/>
              <a:gd name="connsiteX9" fmla="*/ 876436 w 1463148"/>
              <a:gd name="connsiteY9" fmla="*/ 713090 h 2485287"/>
              <a:gd name="connsiteX10" fmla="*/ 732420 w 1463148"/>
              <a:gd name="connsiteY10" fmla="*/ 1001122 h 2485287"/>
              <a:gd name="connsiteX11" fmla="*/ 716417 w 1463148"/>
              <a:gd name="connsiteY11" fmla="*/ 1409167 h 2485287"/>
              <a:gd name="connsiteX12" fmla="*/ 1020451 w 1463148"/>
              <a:gd name="connsiteY12" fmla="*/ 1649194 h 2485287"/>
              <a:gd name="connsiteX13" fmla="*/ 1148464 w 1463148"/>
              <a:gd name="connsiteY13" fmla="*/ 2201255 h 2485287"/>
              <a:gd name="connsiteX14" fmla="*/ 1436496 w 1463148"/>
              <a:gd name="connsiteY14" fmla="*/ 2345271 h 2485287"/>
              <a:gd name="connsiteX15" fmla="*/ 1148464 w 1463148"/>
              <a:gd name="connsiteY15" fmla="*/ 2417279 h 2485287"/>
              <a:gd name="connsiteX16" fmla="*/ 948443 w 1463148"/>
              <a:gd name="connsiteY16" fmla="*/ 2369274 h 2485287"/>
              <a:gd name="connsiteX17" fmla="*/ 804427 w 1463148"/>
              <a:gd name="connsiteY17" fmla="*/ 1721202 h 2485287"/>
              <a:gd name="connsiteX18" fmla="*/ 500393 w 1463148"/>
              <a:gd name="connsiteY18" fmla="*/ 1625191 h 2485287"/>
              <a:gd name="connsiteX19" fmla="*/ 212360 w 1463148"/>
              <a:gd name="connsiteY19" fmla="*/ 2129247 h 2485287"/>
              <a:gd name="connsiteX20" fmla="*/ 428384 w 1463148"/>
              <a:gd name="connsiteY20" fmla="*/ 2345270 h 2485287"/>
              <a:gd name="connsiteX21" fmla="*/ 12339 w 1463148"/>
              <a:gd name="connsiteY21" fmla="*/ 2345271 h 2485287"/>
              <a:gd name="connsiteX22" fmla="*/ 300371 w 1463148"/>
              <a:gd name="connsiteY22" fmla="*/ 1289154 h 2485287"/>
              <a:gd name="connsiteX23" fmla="*/ 311020 w 1463148"/>
              <a:gd name="connsiteY23" fmla="*/ 177031 h 2485287"/>
              <a:gd name="connsiteX0" fmla="*/ 311020 w 1463148"/>
              <a:gd name="connsiteY0" fmla="*/ 144533 h 2452789"/>
              <a:gd name="connsiteX1" fmla="*/ 527044 w 1463148"/>
              <a:gd name="connsiteY1" fmla="*/ 216541 h 2452789"/>
              <a:gd name="connsiteX2" fmla="*/ 627735 w 1463148"/>
              <a:gd name="connsiteY2" fmla="*/ 608583 h 2452789"/>
              <a:gd name="connsiteX3" fmla="*/ 588404 w 1463148"/>
              <a:gd name="connsiteY3" fmla="*/ 320552 h 2452789"/>
              <a:gd name="connsiteX4" fmla="*/ 843759 w 1463148"/>
              <a:gd name="connsiteY4" fmla="*/ 248544 h 2452789"/>
              <a:gd name="connsiteX5" fmla="*/ 948444 w 1463148"/>
              <a:gd name="connsiteY5" fmla="*/ 320552 h 2452789"/>
              <a:gd name="connsiteX6" fmla="*/ 948444 w 1463148"/>
              <a:gd name="connsiteY6" fmla="*/ 392560 h 2452789"/>
              <a:gd name="connsiteX7" fmla="*/ 987775 w 1463148"/>
              <a:gd name="connsiteY7" fmla="*/ 464567 h 2452789"/>
              <a:gd name="connsiteX8" fmla="*/ 876436 w 1463148"/>
              <a:gd name="connsiteY8" fmla="*/ 536576 h 2452789"/>
              <a:gd name="connsiteX9" fmla="*/ 876436 w 1463148"/>
              <a:gd name="connsiteY9" fmla="*/ 680592 h 2452789"/>
              <a:gd name="connsiteX10" fmla="*/ 732420 w 1463148"/>
              <a:gd name="connsiteY10" fmla="*/ 968624 h 2452789"/>
              <a:gd name="connsiteX11" fmla="*/ 716417 w 1463148"/>
              <a:gd name="connsiteY11" fmla="*/ 1376669 h 2452789"/>
              <a:gd name="connsiteX12" fmla="*/ 1020451 w 1463148"/>
              <a:gd name="connsiteY12" fmla="*/ 1616696 h 2452789"/>
              <a:gd name="connsiteX13" fmla="*/ 1148464 w 1463148"/>
              <a:gd name="connsiteY13" fmla="*/ 2168757 h 2452789"/>
              <a:gd name="connsiteX14" fmla="*/ 1436496 w 1463148"/>
              <a:gd name="connsiteY14" fmla="*/ 2312773 h 2452789"/>
              <a:gd name="connsiteX15" fmla="*/ 1148464 w 1463148"/>
              <a:gd name="connsiteY15" fmla="*/ 2384781 h 2452789"/>
              <a:gd name="connsiteX16" fmla="*/ 948443 w 1463148"/>
              <a:gd name="connsiteY16" fmla="*/ 2336776 h 2452789"/>
              <a:gd name="connsiteX17" fmla="*/ 804427 w 1463148"/>
              <a:gd name="connsiteY17" fmla="*/ 1688704 h 2452789"/>
              <a:gd name="connsiteX18" fmla="*/ 500393 w 1463148"/>
              <a:gd name="connsiteY18" fmla="*/ 1592693 h 2452789"/>
              <a:gd name="connsiteX19" fmla="*/ 212360 w 1463148"/>
              <a:gd name="connsiteY19" fmla="*/ 2096749 h 2452789"/>
              <a:gd name="connsiteX20" fmla="*/ 428384 w 1463148"/>
              <a:gd name="connsiteY20" fmla="*/ 2312772 h 2452789"/>
              <a:gd name="connsiteX21" fmla="*/ 12339 w 1463148"/>
              <a:gd name="connsiteY21" fmla="*/ 2312773 h 2452789"/>
              <a:gd name="connsiteX22" fmla="*/ 300371 w 1463148"/>
              <a:gd name="connsiteY22" fmla="*/ 1256656 h 2452789"/>
              <a:gd name="connsiteX23" fmla="*/ 311020 w 1463148"/>
              <a:gd name="connsiteY23" fmla="*/ 144533 h 2452789"/>
              <a:gd name="connsiteX0" fmla="*/ 311020 w 1463148"/>
              <a:gd name="connsiteY0" fmla="*/ 144533 h 2452789"/>
              <a:gd name="connsiteX1" fmla="*/ 527044 w 1463148"/>
              <a:gd name="connsiteY1" fmla="*/ 216541 h 2452789"/>
              <a:gd name="connsiteX2" fmla="*/ 627735 w 1463148"/>
              <a:gd name="connsiteY2" fmla="*/ 608583 h 2452789"/>
              <a:gd name="connsiteX3" fmla="*/ 588404 w 1463148"/>
              <a:gd name="connsiteY3" fmla="*/ 320552 h 2452789"/>
              <a:gd name="connsiteX4" fmla="*/ 843759 w 1463148"/>
              <a:gd name="connsiteY4" fmla="*/ 248544 h 2452789"/>
              <a:gd name="connsiteX5" fmla="*/ 948444 w 1463148"/>
              <a:gd name="connsiteY5" fmla="*/ 320552 h 2452789"/>
              <a:gd name="connsiteX6" fmla="*/ 948444 w 1463148"/>
              <a:gd name="connsiteY6" fmla="*/ 392560 h 2452789"/>
              <a:gd name="connsiteX7" fmla="*/ 987775 w 1463148"/>
              <a:gd name="connsiteY7" fmla="*/ 464567 h 2452789"/>
              <a:gd name="connsiteX8" fmla="*/ 876436 w 1463148"/>
              <a:gd name="connsiteY8" fmla="*/ 536576 h 2452789"/>
              <a:gd name="connsiteX9" fmla="*/ 876436 w 1463148"/>
              <a:gd name="connsiteY9" fmla="*/ 680592 h 2452789"/>
              <a:gd name="connsiteX10" fmla="*/ 732420 w 1463148"/>
              <a:gd name="connsiteY10" fmla="*/ 968624 h 2452789"/>
              <a:gd name="connsiteX11" fmla="*/ 716417 w 1463148"/>
              <a:gd name="connsiteY11" fmla="*/ 1376669 h 2452789"/>
              <a:gd name="connsiteX12" fmla="*/ 1020451 w 1463148"/>
              <a:gd name="connsiteY12" fmla="*/ 1616696 h 2452789"/>
              <a:gd name="connsiteX13" fmla="*/ 1148464 w 1463148"/>
              <a:gd name="connsiteY13" fmla="*/ 2168757 h 2452789"/>
              <a:gd name="connsiteX14" fmla="*/ 1436496 w 1463148"/>
              <a:gd name="connsiteY14" fmla="*/ 2312773 h 2452789"/>
              <a:gd name="connsiteX15" fmla="*/ 1148464 w 1463148"/>
              <a:gd name="connsiteY15" fmla="*/ 2384781 h 2452789"/>
              <a:gd name="connsiteX16" fmla="*/ 948443 w 1463148"/>
              <a:gd name="connsiteY16" fmla="*/ 2336776 h 2452789"/>
              <a:gd name="connsiteX17" fmla="*/ 804427 w 1463148"/>
              <a:gd name="connsiteY17" fmla="*/ 1688704 h 2452789"/>
              <a:gd name="connsiteX18" fmla="*/ 500393 w 1463148"/>
              <a:gd name="connsiteY18" fmla="*/ 1592693 h 2452789"/>
              <a:gd name="connsiteX19" fmla="*/ 212360 w 1463148"/>
              <a:gd name="connsiteY19" fmla="*/ 2096749 h 2452789"/>
              <a:gd name="connsiteX20" fmla="*/ 428384 w 1463148"/>
              <a:gd name="connsiteY20" fmla="*/ 2312772 h 2452789"/>
              <a:gd name="connsiteX21" fmla="*/ 12339 w 1463148"/>
              <a:gd name="connsiteY21" fmla="*/ 2312773 h 2452789"/>
              <a:gd name="connsiteX22" fmla="*/ 300371 w 1463148"/>
              <a:gd name="connsiteY22" fmla="*/ 1256656 h 2452789"/>
              <a:gd name="connsiteX23" fmla="*/ 311020 w 1463148"/>
              <a:gd name="connsiteY23" fmla="*/ 144533 h 2452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63148" h="2452789">
                <a:moveTo>
                  <a:pt x="311020" y="144533"/>
                </a:moveTo>
                <a:cubicBezTo>
                  <a:pt x="346231" y="0"/>
                  <a:pt x="474258" y="139199"/>
                  <a:pt x="527044" y="216541"/>
                </a:cubicBezTo>
                <a:cubicBezTo>
                  <a:pt x="579830" y="293883"/>
                  <a:pt x="611159" y="587570"/>
                  <a:pt x="627735" y="608583"/>
                </a:cubicBezTo>
                <a:cubicBezTo>
                  <a:pt x="586873" y="575823"/>
                  <a:pt x="545261" y="351825"/>
                  <a:pt x="588404" y="320552"/>
                </a:cubicBezTo>
                <a:cubicBezTo>
                  <a:pt x="651078" y="216541"/>
                  <a:pt x="783752" y="248544"/>
                  <a:pt x="843759" y="248544"/>
                </a:cubicBezTo>
                <a:cubicBezTo>
                  <a:pt x="903766" y="248544"/>
                  <a:pt x="930997" y="296549"/>
                  <a:pt x="948444" y="320552"/>
                </a:cubicBezTo>
                <a:cubicBezTo>
                  <a:pt x="965891" y="344555"/>
                  <a:pt x="941889" y="368558"/>
                  <a:pt x="948444" y="392560"/>
                </a:cubicBezTo>
                <a:cubicBezTo>
                  <a:pt x="954999" y="416562"/>
                  <a:pt x="999776" y="440564"/>
                  <a:pt x="987775" y="464567"/>
                </a:cubicBezTo>
                <a:cubicBezTo>
                  <a:pt x="975774" y="488570"/>
                  <a:pt x="878133" y="472824"/>
                  <a:pt x="876436" y="536576"/>
                </a:cubicBezTo>
                <a:cubicBezTo>
                  <a:pt x="876436" y="657833"/>
                  <a:pt x="1105393" y="507393"/>
                  <a:pt x="876436" y="680592"/>
                </a:cubicBezTo>
                <a:cubicBezTo>
                  <a:pt x="898299" y="727378"/>
                  <a:pt x="759090" y="852611"/>
                  <a:pt x="732420" y="968624"/>
                </a:cubicBezTo>
                <a:cubicBezTo>
                  <a:pt x="705750" y="1084637"/>
                  <a:pt x="668412" y="1268657"/>
                  <a:pt x="716417" y="1376669"/>
                </a:cubicBezTo>
                <a:cubicBezTo>
                  <a:pt x="764422" y="1484681"/>
                  <a:pt x="948443" y="1484681"/>
                  <a:pt x="1020451" y="1616696"/>
                </a:cubicBezTo>
                <a:cubicBezTo>
                  <a:pt x="1092459" y="1748711"/>
                  <a:pt x="1079123" y="2052744"/>
                  <a:pt x="1148464" y="2168757"/>
                </a:cubicBezTo>
                <a:cubicBezTo>
                  <a:pt x="1217805" y="2284770"/>
                  <a:pt x="1463148" y="2237646"/>
                  <a:pt x="1436496" y="2312773"/>
                </a:cubicBezTo>
                <a:cubicBezTo>
                  <a:pt x="1351240" y="2422677"/>
                  <a:pt x="1260647" y="2431740"/>
                  <a:pt x="1148464" y="2384781"/>
                </a:cubicBezTo>
                <a:cubicBezTo>
                  <a:pt x="1074149" y="2371601"/>
                  <a:pt x="1005783" y="2452789"/>
                  <a:pt x="948443" y="2336776"/>
                </a:cubicBezTo>
                <a:cubicBezTo>
                  <a:pt x="887061" y="2129578"/>
                  <a:pt x="886129" y="1795537"/>
                  <a:pt x="804427" y="1688704"/>
                </a:cubicBezTo>
                <a:cubicBezTo>
                  <a:pt x="738033" y="1675498"/>
                  <a:pt x="572733" y="1535551"/>
                  <a:pt x="500393" y="1592693"/>
                </a:cubicBezTo>
                <a:cubicBezTo>
                  <a:pt x="343729" y="1764325"/>
                  <a:pt x="224362" y="1976736"/>
                  <a:pt x="212360" y="2096749"/>
                </a:cubicBezTo>
                <a:cubicBezTo>
                  <a:pt x="200359" y="2216762"/>
                  <a:pt x="497852" y="2165727"/>
                  <a:pt x="428384" y="2312772"/>
                </a:cubicBezTo>
                <a:cubicBezTo>
                  <a:pt x="395047" y="2348776"/>
                  <a:pt x="286718" y="2334185"/>
                  <a:pt x="12339" y="2312773"/>
                </a:cubicBezTo>
                <a:cubicBezTo>
                  <a:pt x="0" y="2088088"/>
                  <a:pt x="231030" y="1520685"/>
                  <a:pt x="300371" y="1256656"/>
                </a:cubicBezTo>
                <a:cubicBezTo>
                  <a:pt x="401850" y="1027098"/>
                  <a:pt x="327141" y="388460"/>
                  <a:pt x="311020" y="14453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 rot="21040406">
            <a:off x="504056" y="3386936"/>
            <a:ext cx="725606" cy="280829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0 w 1368153"/>
              <a:gd name="connsiteY0" fmla="*/ 457200 h 914402"/>
              <a:gd name="connsiteX1" fmla="*/ 133911 w 1368153"/>
              <a:gd name="connsiteY1" fmla="*/ 133911 h 914402"/>
              <a:gd name="connsiteX2" fmla="*/ 457201 w 1368153"/>
              <a:gd name="connsiteY2" fmla="*/ 1 h 914402"/>
              <a:gd name="connsiteX3" fmla="*/ 780490 w 1368153"/>
              <a:gd name="connsiteY3" fmla="*/ 133912 h 914402"/>
              <a:gd name="connsiteX4" fmla="*/ 1368152 w 1368153"/>
              <a:gd name="connsiteY4" fmla="*/ 504056 h 914402"/>
              <a:gd name="connsiteX5" fmla="*/ 780489 w 1368153"/>
              <a:gd name="connsiteY5" fmla="*/ 780491 h 914402"/>
              <a:gd name="connsiteX6" fmla="*/ 457200 w 1368153"/>
              <a:gd name="connsiteY6" fmla="*/ 914402 h 914402"/>
              <a:gd name="connsiteX7" fmla="*/ 133911 w 1368153"/>
              <a:gd name="connsiteY7" fmla="*/ 780491 h 914402"/>
              <a:gd name="connsiteX8" fmla="*/ 1 w 1368153"/>
              <a:gd name="connsiteY8" fmla="*/ 457202 h 914402"/>
              <a:gd name="connsiteX9" fmla="*/ 0 w 1368153"/>
              <a:gd name="connsiteY9" fmla="*/ 457200 h 914402"/>
              <a:gd name="connsiteX0" fmla="*/ 0 w 1368153"/>
              <a:gd name="connsiteY0" fmla="*/ 541209 h 998411"/>
              <a:gd name="connsiteX1" fmla="*/ 133911 w 1368153"/>
              <a:gd name="connsiteY1" fmla="*/ 217920 h 998411"/>
              <a:gd name="connsiteX2" fmla="*/ 457201 w 1368153"/>
              <a:gd name="connsiteY2" fmla="*/ 84010 h 998411"/>
              <a:gd name="connsiteX3" fmla="*/ 792088 w 1368153"/>
              <a:gd name="connsiteY3" fmla="*/ 84009 h 998411"/>
              <a:gd name="connsiteX4" fmla="*/ 1368152 w 1368153"/>
              <a:gd name="connsiteY4" fmla="*/ 588065 h 998411"/>
              <a:gd name="connsiteX5" fmla="*/ 780489 w 1368153"/>
              <a:gd name="connsiteY5" fmla="*/ 864500 h 998411"/>
              <a:gd name="connsiteX6" fmla="*/ 457200 w 1368153"/>
              <a:gd name="connsiteY6" fmla="*/ 998411 h 998411"/>
              <a:gd name="connsiteX7" fmla="*/ 133911 w 1368153"/>
              <a:gd name="connsiteY7" fmla="*/ 864500 h 998411"/>
              <a:gd name="connsiteX8" fmla="*/ 1 w 1368153"/>
              <a:gd name="connsiteY8" fmla="*/ 541211 h 998411"/>
              <a:gd name="connsiteX9" fmla="*/ 0 w 1368153"/>
              <a:gd name="connsiteY9" fmla="*/ 541209 h 998411"/>
              <a:gd name="connsiteX0" fmla="*/ 0 w 1368153"/>
              <a:gd name="connsiteY0" fmla="*/ 541209 h 1020114"/>
              <a:gd name="connsiteX1" fmla="*/ 133911 w 1368153"/>
              <a:gd name="connsiteY1" fmla="*/ 217920 h 1020114"/>
              <a:gd name="connsiteX2" fmla="*/ 457201 w 1368153"/>
              <a:gd name="connsiteY2" fmla="*/ 84010 h 1020114"/>
              <a:gd name="connsiteX3" fmla="*/ 792088 w 1368153"/>
              <a:gd name="connsiteY3" fmla="*/ 84009 h 1020114"/>
              <a:gd name="connsiteX4" fmla="*/ 1368152 w 1368153"/>
              <a:gd name="connsiteY4" fmla="*/ 588065 h 1020114"/>
              <a:gd name="connsiteX5" fmla="*/ 780489 w 1368153"/>
              <a:gd name="connsiteY5" fmla="*/ 864500 h 1020114"/>
              <a:gd name="connsiteX6" fmla="*/ 432048 w 1368153"/>
              <a:gd name="connsiteY6" fmla="*/ 1020114 h 1020114"/>
              <a:gd name="connsiteX7" fmla="*/ 133911 w 1368153"/>
              <a:gd name="connsiteY7" fmla="*/ 864500 h 1020114"/>
              <a:gd name="connsiteX8" fmla="*/ 1 w 1368153"/>
              <a:gd name="connsiteY8" fmla="*/ 541211 h 1020114"/>
              <a:gd name="connsiteX9" fmla="*/ 0 w 1368153"/>
              <a:gd name="connsiteY9" fmla="*/ 541209 h 1020114"/>
              <a:gd name="connsiteX0" fmla="*/ 0 w 1368153"/>
              <a:gd name="connsiteY0" fmla="*/ 541209 h 920314"/>
              <a:gd name="connsiteX1" fmla="*/ 133911 w 1368153"/>
              <a:gd name="connsiteY1" fmla="*/ 217920 h 920314"/>
              <a:gd name="connsiteX2" fmla="*/ 457201 w 1368153"/>
              <a:gd name="connsiteY2" fmla="*/ 84010 h 920314"/>
              <a:gd name="connsiteX3" fmla="*/ 792088 w 1368153"/>
              <a:gd name="connsiteY3" fmla="*/ 84009 h 920314"/>
              <a:gd name="connsiteX4" fmla="*/ 1368152 w 1368153"/>
              <a:gd name="connsiteY4" fmla="*/ 588065 h 920314"/>
              <a:gd name="connsiteX5" fmla="*/ 780489 w 1368153"/>
              <a:gd name="connsiteY5" fmla="*/ 864500 h 920314"/>
              <a:gd name="connsiteX6" fmla="*/ 432048 w 1368153"/>
              <a:gd name="connsiteY6" fmla="*/ 876097 h 920314"/>
              <a:gd name="connsiteX7" fmla="*/ 133911 w 1368153"/>
              <a:gd name="connsiteY7" fmla="*/ 864500 h 920314"/>
              <a:gd name="connsiteX8" fmla="*/ 1 w 1368153"/>
              <a:gd name="connsiteY8" fmla="*/ 541211 h 920314"/>
              <a:gd name="connsiteX9" fmla="*/ 0 w 1368153"/>
              <a:gd name="connsiteY9" fmla="*/ 541209 h 920314"/>
              <a:gd name="connsiteX0" fmla="*/ 0 w 1368153"/>
              <a:gd name="connsiteY0" fmla="*/ 459598 h 838703"/>
              <a:gd name="connsiteX1" fmla="*/ 133911 w 1368153"/>
              <a:gd name="connsiteY1" fmla="*/ 136309 h 838703"/>
              <a:gd name="connsiteX2" fmla="*/ 573530 w 1368153"/>
              <a:gd name="connsiteY2" fmla="*/ 492063 h 838703"/>
              <a:gd name="connsiteX3" fmla="*/ 792088 w 1368153"/>
              <a:gd name="connsiteY3" fmla="*/ 2398 h 838703"/>
              <a:gd name="connsiteX4" fmla="*/ 1368152 w 1368153"/>
              <a:gd name="connsiteY4" fmla="*/ 506454 h 838703"/>
              <a:gd name="connsiteX5" fmla="*/ 780489 w 1368153"/>
              <a:gd name="connsiteY5" fmla="*/ 782889 h 838703"/>
              <a:gd name="connsiteX6" fmla="*/ 432048 w 1368153"/>
              <a:gd name="connsiteY6" fmla="*/ 794486 h 838703"/>
              <a:gd name="connsiteX7" fmla="*/ 133911 w 1368153"/>
              <a:gd name="connsiteY7" fmla="*/ 782889 h 838703"/>
              <a:gd name="connsiteX8" fmla="*/ 1 w 1368153"/>
              <a:gd name="connsiteY8" fmla="*/ 459600 h 838703"/>
              <a:gd name="connsiteX9" fmla="*/ 0 w 1368153"/>
              <a:gd name="connsiteY9" fmla="*/ 459598 h 838703"/>
              <a:gd name="connsiteX0" fmla="*/ 0 w 1368153"/>
              <a:gd name="connsiteY0" fmla="*/ 459598 h 838703"/>
              <a:gd name="connsiteX1" fmla="*/ 216024 w 1368153"/>
              <a:gd name="connsiteY1" fmla="*/ 494453 h 838703"/>
              <a:gd name="connsiteX2" fmla="*/ 573530 w 1368153"/>
              <a:gd name="connsiteY2" fmla="*/ 492063 h 838703"/>
              <a:gd name="connsiteX3" fmla="*/ 792088 w 1368153"/>
              <a:gd name="connsiteY3" fmla="*/ 2398 h 838703"/>
              <a:gd name="connsiteX4" fmla="*/ 1368152 w 1368153"/>
              <a:gd name="connsiteY4" fmla="*/ 506454 h 838703"/>
              <a:gd name="connsiteX5" fmla="*/ 780489 w 1368153"/>
              <a:gd name="connsiteY5" fmla="*/ 782889 h 838703"/>
              <a:gd name="connsiteX6" fmla="*/ 432048 w 1368153"/>
              <a:gd name="connsiteY6" fmla="*/ 794486 h 838703"/>
              <a:gd name="connsiteX7" fmla="*/ 133911 w 1368153"/>
              <a:gd name="connsiteY7" fmla="*/ 782889 h 838703"/>
              <a:gd name="connsiteX8" fmla="*/ 1 w 1368153"/>
              <a:gd name="connsiteY8" fmla="*/ 459600 h 838703"/>
              <a:gd name="connsiteX9" fmla="*/ 0 w 1368153"/>
              <a:gd name="connsiteY9" fmla="*/ 459598 h 838703"/>
              <a:gd name="connsiteX0" fmla="*/ 0 w 1368153"/>
              <a:gd name="connsiteY0" fmla="*/ 121257 h 500362"/>
              <a:gd name="connsiteX1" fmla="*/ 216024 w 1368153"/>
              <a:gd name="connsiteY1" fmla="*/ 156112 h 500362"/>
              <a:gd name="connsiteX2" fmla="*/ 573530 w 1368153"/>
              <a:gd name="connsiteY2" fmla="*/ 153722 h 500362"/>
              <a:gd name="connsiteX3" fmla="*/ 904372 w 1368153"/>
              <a:gd name="connsiteY3" fmla="*/ 158259 h 500362"/>
              <a:gd name="connsiteX4" fmla="*/ 1368152 w 1368153"/>
              <a:gd name="connsiteY4" fmla="*/ 168113 h 500362"/>
              <a:gd name="connsiteX5" fmla="*/ 780489 w 1368153"/>
              <a:gd name="connsiteY5" fmla="*/ 444548 h 500362"/>
              <a:gd name="connsiteX6" fmla="*/ 432048 w 1368153"/>
              <a:gd name="connsiteY6" fmla="*/ 456145 h 500362"/>
              <a:gd name="connsiteX7" fmla="*/ 133911 w 1368153"/>
              <a:gd name="connsiteY7" fmla="*/ 444548 h 500362"/>
              <a:gd name="connsiteX8" fmla="*/ 1 w 1368153"/>
              <a:gd name="connsiteY8" fmla="*/ 121259 h 500362"/>
              <a:gd name="connsiteX9" fmla="*/ 0 w 1368153"/>
              <a:gd name="connsiteY9" fmla="*/ 121257 h 500362"/>
              <a:gd name="connsiteX0" fmla="*/ 0 w 1368153"/>
              <a:gd name="connsiteY0" fmla="*/ 121257 h 500362"/>
              <a:gd name="connsiteX1" fmla="*/ 216024 w 1368153"/>
              <a:gd name="connsiteY1" fmla="*/ 156112 h 500362"/>
              <a:gd name="connsiteX2" fmla="*/ 573530 w 1368153"/>
              <a:gd name="connsiteY2" fmla="*/ 153722 h 500362"/>
              <a:gd name="connsiteX3" fmla="*/ 915967 w 1368153"/>
              <a:gd name="connsiteY3" fmla="*/ 158259 h 500362"/>
              <a:gd name="connsiteX4" fmla="*/ 1368152 w 1368153"/>
              <a:gd name="connsiteY4" fmla="*/ 168113 h 500362"/>
              <a:gd name="connsiteX5" fmla="*/ 780489 w 1368153"/>
              <a:gd name="connsiteY5" fmla="*/ 444548 h 500362"/>
              <a:gd name="connsiteX6" fmla="*/ 432048 w 1368153"/>
              <a:gd name="connsiteY6" fmla="*/ 456145 h 500362"/>
              <a:gd name="connsiteX7" fmla="*/ 133911 w 1368153"/>
              <a:gd name="connsiteY7" fmla="*/ 444548 h 500362"/>
              <a:gd name="connsiteX8" fmla="*/ 1 w 1368153"/>
              <a:gd name="connsiteY8" fmla="*/ 121259 h 500362"/>
              <a:gd name="connsiteX9" fmla="*/ 0 w 1368153"/>
              <a:gd name="connsiteY9" fmla="*/ 121257 h 500362"/>
              <a:gd name="connsiteX0" fmla="*/ 0 w 1368152"/>
              <a:gd name="connsiteY0" fmla="*/ 121257 h 500362"/>
              <a:gd name="connsiteX1" fmla="*/ 216024 w 1368152"/>
              <a:gd name="connsiteY1" fmla="*/ 156112 h 500362"/>
              <a:gd name="connsiteX2" fmla="*/ 573530 w 1368152"/>
              <a:gd name="connsiteY2" fmla="*/ 153722 h 500362"/>
              <a:gd name="connsiteX3" fmla="*/ 915967 w 1368152"/>
              <a:gd name="connsiteY3" fmla="*/ 158259 h 500362"/>
              <a:gd name="connsiteX4" fmla="*/ 1368152 w 1368152"/>
              <a:gd name="connsiteY4" fmla="*/ 168113 h 500362"/>
              <a:gd name="connsiteX5" fmla="*/ 780489 w 1368152"/>
              <a:gd name="connsiteY5" fmla="*/ 444548 h 500362"/>
              <a:gd name="connsiteX6" fmla="*/ 432048 w 1368152"/>
              <a:gd name="connsiteY6" fmla="*/ 456145 h 500362"/>
              <a:gd name="connsiteX7" fmla="*/ 133911 w 1368152"/>
              <a:gd name="connsiteY7" fmla="*/ 444548 h 500362"/>
              <a:gd name="connsiteX8" fmla="*/ 1 w 1368152"/>
              <a:gd name="connsiteY8" fmla="*/ 121259 h 500362"/>
              <a:gd name="connsiteX9" fmla="*/ 0 w 1368152"/>
              <a:gd name="connsiteY9" fmla="*/ 121257 h 500362"/>
              <a:gd name="connsiteX0" fmla="*/ 0 w 1368152"/>
              <a:gd name="connsiteY0" fmla="*/ 0 h 379105"/>
              <a:gd name="connsiteX1" fmla="*/ 216024 w 1368152"/>
              <a:gd name="connsiteY1" fmla="*/ 34855 h 379105"/>
              <a:gd name="connsiteX2" fmla="*/ 573530 w 1368152"/>
              <a:gd name="connsiteY2" fmla="*/ 32465 h 379105"/>
              <a:gd name="connsiteX3" fmla="*/ 915967 w 1368152"/>
              <a:gd name="connsiteY3" fmla="*/ 37002 h 379105"/>
              <a:gd name="connsiteX4" fmla="*/ 1368152 w 1368152"/>
              <a:gd name="connsiteY4" fmla="*/ 46856 h 379105"/>
              <a:gd name="connsiteX5" fmla="*/ 780489 w 1368152"/>
              <a:gd name="connsiteY5" fmla="*/ 323291 h 379105"/>
              <a:gd name="connsiteX6" fmla="*/ 432048 w 1368152"/>
              <a:gd name="connsiteY6" fmla="*/ 334888 h 379105"/>
              <a:gd name="connsiteX7" fmla="*/ 133911 w 1368152"/>
              <a:gd name="connsiteY7" fmla="*/ 323291 h 379105"/>
              <a:gd name="connsiteX8" fmla="*/ 1 w 1368152"/>
              <a:gd name="connsiteY8" fmla="*/ 2 h 379105"/>
              <a:gd name="connsiteX9" fmla="*/ 0 w 1368152"/>
              <a:gd name="connsiteY9" fmla="*/ 0 h 379105"/>
              <a:gd name="connsiteX0" fmla="*/ 0 w 1368152"/>
              <a:gd name="connsiteY0" fmla="*/ 3895 h 379104"/>
              <a:gd name="connsiteX1" fmla="*/ 216024 w 1368152"/>
              <a:gd name="connsiteY1" fmla="*/ 34854 h 379104"/>
              <a:gd name="connsiteX2" fmla="*/ 573530 w 1368152"/>
              <a:gd name="connsiteY2" fmla="*/ 32464 h 379104"/>
              <a:gd name="connsiteX3" fmla="*/ 915967 w 1368152"/>
              <a:gd name="connsiteY3" fmla="*/ 37001 h 379104"/>
              <a:gd name="connsiteX4" fmla="*/ 1368152 w 1368152"/>
              <a:gd name="connsiteY4" fmla="*/ 46855 h 379104"/>
              <a:gd name="connsiteX5" fmla="*/ 780489 w 1368152"/>
              <a:gd name="connsiteY5" fmla="*/ 323290 h 379104"/>
              <a:gd name="connsiteX6" fmla="*/ 432048 w 1368152"/>
              <a:gd name="connsiteY6" fmla="*/ 334887 h 379104"/>
              <a:gd name="connsiteX7" fmla="*/ 133911 w 1368152"/>
              <a:gd name="connsiteY7" fmla="*/ 323290 h 379104"/>
              <a:gd name="connsiteX8" fmla="*/ 1 w 1368152"/>
              <a:gd name="connsiteY8" fmla="*/ 1 h 379104"/>
              <a:gd name="connsiteX9" fmla="*/ 0 w 1368152"/>
              <a:gd name="connsiteY9" fmla="*/ 3895 h 379104"/>
              <a:gd name="connsiteX0" fmla="*/ 81162 w 1368152"/>
              <a:gd name="connsiteY0" fmla="*/ 136321 h 379104"/>
              <a:gd name="connsiteX1" fmla="*/ 216024 w 1368152"/>
              <a:gd name="connsiteY1" fmla="*/ 34854 h 379104"/>
              <a:gd name="connsiteX2" fmla="*/ 573530 w 1368152"/>
              <a:gd name="connsiteY2" fmla="*/ 32464 h 379104"/>
              <a:gd name="connsiteX3" fmla="*/ 915967 w 1368152"/>
              <a:gd name="connsiteY3" fmla="*/ 37001 h 379104"/>
              <a:gd name="connsiteX4" fmla="*/ 1368152 w 1368152"/>
              <a:gd name="connsiteY4" fmla="*/ 46855 h 379104"/>
              <a:gd name="connsiteX5" fmla="*/ 780489 w 1368152"/>
              <a:gd name="connsiteY5" fmla="*/ 323290 h 379104"/>
              <a:gd name="connsiteX6" fmla="*/ 432048 w 1368152"/>
              <a:gd name="connsiteY6" fmla="*/ 334887 h 379104"/>
              <a:gd name="connsiteX7" fmla="*/ 133911 w 1368152"/>
              <a:gd name="connsiteY7" fmla="*/ 323290 h 379104"/>
              <a:gd name="connsiteX8" fmla="*/ 1 w 1368152"/>
              <a:gd name="connsiteY8" fmla="*/ 1 h 379104"/>
              <a:gd name="connsiteX9" fmla="*/ 81162 w 1368152"/>
              <a:gd name="connsiteY9" fmla="*/ 136321 h 379104"/>
              <a:gd name="connsiteX0" fmla="*/ 139134 w 1368152"/>
              <a:gd name="connsiteY0" fmla="*/ 180464 h 379104"/>
              <a:gd name="connsiteX1" fmla="*/ 216024 w 1368152"/>
              <a:gd name="connsiteY1" fmla="*/ 34854 h 379104"/>
              <a:gd name="connsiteX2" fmla="*/ 573530 w 1368152"/>
              <a:gd name="connsiteY2" fmla="*/ 32464 h 379104"/>
              <a:gd name="connsiteX3" fmla="*/ 915967 w 1368152"/>
              <a:gd name="connsiteY3" fmla="*/ 37001 h 379104"/>
              <a:gd name="connsiteX4" fmla="*/ 1368152 w 1368152"/>
              <a:gd name="connsiteY4" fmla="*/ 46855 h 379104"/>
              <a:gd name="connsiteX5" fmla="*/ 780489 w 1368152"/>
              <a:gd name="connsiteY5" fmla="*/ 323290 h 379104"/>
              <a:gd name="connsiteX6" fmla="*/ 432048 w 1368152"/>
              <a:gd name="connsiteY6" fmla="*/ 334887 h 379104"/>
              <a:gd name="connsiteX7" fmla="*/ 133911 w 1368152"/>
              <a:gd name="connsiteY7" fmla="*/ 323290 h 379104"/>
              <a:gd name="connsiteX8" fmla="*/ 1 w 1368152"/>
              <a:gd name="connsiteY8" fmla="*/ 1 h 379104"/>
              <a:gd name="connsiteX9" fmla="*/ 139134 w 1368152"/>
              <a:gd name="connsiteY9" fmla="*/ 180464 h 379104"/>
              <a:gd name="connsiteX0" fmla="*/ 255080 w 1484098"/>
              <a:gd name="connsiteY0" fmla="*/ 170277 h 567423"/>
              <a:gd name="connsiteX1" fmla="*/ 331970 w 1484098"/>
              <a:gd name="connsiteY1" fmla="*/ 24667 h 567423"/>
              <a:gd name="connsiteX2" fmla="*/ 689476 w 1484098"/>
              <a:gd name="connsiteY2" fmla="*/ 22277 h 567423"/>
              <a:gd name="connsiteX3" fmla="*/ 1031913 w 1484098"/>
              <a:gd name="connsiteY3" fmla="*/ 26814 h 567423"/>
              <a:gd name="connsiteX4" fmla="*/ 1484098 w 1484098"/>
              <a:gd name="connsiteY4" fmla="*/ 36668 h 567423"/>
              <a:gd name="connsiteX5" fmla="*/ 896435 w 1484098"/>
              <a:gd name="connsiteY5" fmla="*/ 313103 h 567423"/>
              <a:gd name="connsiteX6" fmla="*/ 547994 w 1484098"/>
              <a:gd name="connsiteY6" fmla="*/ 324700 h 567423"/>
              <a:gd name="connsiteX7" fmla="*/ 249857 w 1484098"/>
              <a:gd name="connsiteY7" fmla="*/ 313103 h 567423"/>
              <a:gd name="connsiteX8" fmla="*/ 1 w 1484098"/>
              <a:gd name="connsiteY8" fmla="*/ 446166 h 567423"/>
              <a:gd name="connsiteX9" fmla="*/ 255080 w 1484098"/>
              <a:gd name="connsiteY9" fmla="*/ 170277 h 567423"/>
              <a:gd name="connsiteX0" fmla="*/ 255080 w 1484098"/>
              <a:gd name="connsiteY0" fmla="*/ 170277 h 567423"/>
              <a:gd name="connsiteX1" fmla="*/ 331970 w 1484098"/>
              <a:gd name="connsiteY1" fmla="*/ 24667 h 567423"/>
              <a:gd name="connsiteX2" fmla="*/ 689476 w 1484098"/>
              <a:gd name="connsiteY2" fmla="*/ 22277 h 567423"/>
              <a:gd name="connsiteX3" fmla="*/ 1031913 w 1484098"/>
              <a:gd name="connsiteY3" fmla="*/ 26814 h 567423"/>
              <a:gd name="connsiteX4" fmla="*/ 1484098 w 1484098"/>
              <a:gd name="connsiteY4" fmla="*/ 36668 h 567423"/>
              <a:gd name="connsiteX5" fmla="*/ 896435 w 1484098"/>
              <a:gd name="connsiteY5" fmla="*/ 313103 h 567423"/>
              <a:gd name="connsiteX6" fmla="*/ 547994 w 1484098"/>
              <a:gd name="connsiteY6" fmla="*/ 324700 h 567423"/>
              <a:gd name="connsiteX7" fmla="*/ 289864 w 1484098"/>
              <a:gd name="connsiteY7" fmla="*/ 342649 h 567423"/>
              <a:gd name="connsiteX8" fmla="*/ 1 w 1484098"/>
              <a:gd name="connsiteY8" fmla="*/ 446166 h 567423"/>
              <a:gd name="connsiteX9" fmla="*/ 255080 w 1484098"/>
              <a:gd name="connsiteY9" fmla="*/ 170277 h 567423"/>
              <a:gd name="connsiteX0" fmla="*/ 255080 w 1484098"/>
              <a:gd name="connsiteY0" fmla="*/ 170277 h 567423"/>
              <a:gd name="connsiteX1" fmla="*/ 331970 w 1484098"/>
              <a:gd name="connsiteY1" fmla="*/ 24667 h 567423"/>
              <a:gd name="connsiteX2" fmla="*/ 689476 w 1484098"/>
              <a:gd name="connsiteY2" fmla="*/ 22277 h 567423"/>
              <a:gd name="connsiteX3" fmla="*/ 1031913 w 1484098"/>
              <a:gd name="connsiteY3" fmla="*/ 26814 h 567423"/>
              <a:gd name="connsiteX4" fmla="*/ 1484098 w 1484098"/>
              <a:gd name="connsiteY4" fmla="*/ 36668 h 567423"/>
              <a:gd name="connsiteX5" fmla="*/ 776834 w 1484098"/>
              <a:gd name="connsiteY5" fmla="*/ 148205 h 567423"/>
              <a:gd name="connsiteX6" fmla="*/ 547994 w 1484098"/>
              <a:gd name="connsiteY6" fmla="*/ 324700 h 567423"/>
              <a:gd name="connsiteX7" fmla="*/ 289864 w 1484098"/>
              <a:gd name="connsiteY7" fmla="*/ 342649 h 567423"/>
              <a:gd name="connsiteX8" fmla="*/ 1 w 1484098"/>
              <a:gd name="connsiteY8" fmla="*/ 446166 h 567423"/>
              <a:gd name="connsiteX9" fmla="*/ 255080 w 1484098"/>
              <a:gd name="connsiteY9" fmla="*/ 170277 h 567423"/>
              <a:gd name="connsiteX0" fmla="*/ 255080 w 1540462"/>
              <a:gd name="connsiteY0" fmla="*/ 170277 h 567423"/>
              <a:gd name="connsiteX1" fmla="*/ 331970 w 1540462"/>
              <a:gd name="connsiteY1" fmla="*/ 24667 h 567423"/>
              <a:gd name="connsiteX2" fmla="*/ 689476 w 1540462"/>
              <a:gd name="connsiteY2" fmla="*/ 22277 h 567423"/>
              <a:gd name="connsiteX3" fmla="*/ 1031913 w 1540462"/>
              <a:gd name="connsiteY3" fmla="*/ 26814 h 567423"/>
              <a:gd name="connsiteX4" fmla="*/ 1484098 w 1540462"/>
              <a:gd name="connsiteY4" fmla="*/ 36668 h 567423"/>
              <a:gd name="connsiteX5" fmla="*/ 1402938 w 1540462"/>
              <a:gd name="connsiteY5" fmla="*/ 137170 h 567423"/>
              <a:gd name="connsiteX6" fmla="*/ 776834 w 1540462"/>
              <a:gd name="connsiteY6" fmla="*/ 148205 h 567423"/>
              <a:gd name="connsiteX7" fmla="*/ 547994 w 1540462"/>
              <a:gd name="connsiteY7" fmla="*/ 324700 h 567423"/>
              <a:gd name="connsiteX8" fmla="*/ 289864 w 1540462"/>
              <a:gd name="connsiteY8" fmla="*/ 342649 h 567423"/>
              <a:gd name="connsiteX9" fmla="*/ 1 w 1540462"/>
              <a:gd name="connsiteY9" fmla="*/ 446166 h 567423"/>
              <a:gd name="connsiteX10" fmla="*/ 255080 w 1540462"/>
              <a:gd name="connsiteY10" fmla="*/ 170277 h 567423"/>
              <a:gd name="connsiteX0" fmla="*/ 255080 w 1540462"/>
              <a:gd name="connsiteY0" fmla="*/ 170277 h 567423"/>
              <a:gd name="connsiteX1" fmla="*/ 331970 w 1540462"/>
              <a:gd name="connsiteY1" fmla="*/ 24667 h 567423"/>
              <a:gd name="connsiteX2" fmla="*/ 689476 w 1540462"/>
              <a:gd name="connsiteY2" fmla="*/ 22277 h 567423"/>
              <a:gd name="connsiteX3" fmla="*/ 1031913 w 1540462"/>
              <a:gd name="connsiteY3" fmla="*/ 26814 h 567423"/>
              <a:gd name="connsiteX4" fmla="*/ 1484098 w 1540462"/>
              <a:gd name="connsiteY4" fmla="*/ 36668 h 567423"/>
              <a:gd name="connsiteX5" fmla="*/ 1402938 w 1540462"/>
              <a:gd name="connsiteY5" fmla="*/ 137170 h 567423"/>
              <a:gd name="connsiteX6" fmla="*/ 776834 w 1540462"/>
              <a:gd name="connsiteY6" fmla="*/ 148205 h 567423"/>
              <a:gd name="connsiteX7" fmla="*/ 547994 w 1540462"/>
              <a:gd name="connsiteY7" fmla="*/ 324700 h 567423"/>
              <a:gd name="connsiteX8" fmla="*/ 289864 w 1540462"/>
              <a:gd name="connsiteY8" fmla="*/ 342649 h 567423"/>
              <a:gd name="connsiteX9" fmla="*/ 1 w 1540462"/>
              <a:gd name="connsiteY9" fmla="*/ 446166 h 567423"/>
              <a:gd name="connsiteX10" fmla="*/ 255080 w 1540462"/>
              <a:gd name="connsiteY10" fmla="*/ 170277 h 567423"/>
              <a:gd name="connsiteX0" fmla="*/ 255080 w 1540462"/>
              <a:gd name="connsiteY0" fmla="*/ 170277 h 567423"/>
              <a:gd name="connsiteX1" fmla="*/ 331970 w 1540462"/>
              <a:gd name="connsiteY1" fmla="*/ 24667 h 567423"/>
              <a:gd name="connsiteX2" fmla="*/ 689476 w 1540462"/>
              <a:gd name="connsiteY2" fmla="*/ 22277 h 567423"/>
              <a:gd name="connsiteX3" fmla="*/ 1031913 w 1540462"/>
              <a:gd name="connsiteY3" fmla="*/ 26814 h 567423"/>
              <a:gd name="connsiteX4" fmla="*/ 1484098 w 1540462"/>
              <a:gd name="connsiteY4" fmla="*/ 36668 h 567423"/>
              <a:gd name="connsiteX5" fmla="*/ 1402938 w 1540462"/>
              <a:gd name="connsiteY5" fmla="*/ 137170 h 567423"/>
              <a:gd name="connsiteX6" fmla="*/ 776834 w 1540462"/>
              <a:gd name="connsiteY6" fmla="*/ 148205 h 567423"/>
              <a:gd name="connsiteX7" fmla="*/ 547994 w 1540462"/>
              <a:gd name="connsiteY7" fmla="*/ 324700 h 567423"/>
              <a:gd name="connsiteX8" fmla="*/ 289864 w 1540462"/>
              <a:gd name="connsiteY8" fmla="*/ 342649 h 567423"/>
              <a:gd name="connsiteX9" fmla="*/ 1 w 1540462"/>
              <a:gd name="connsiteY9" fmla="*/ 446166 h 567423"/>
              <a:gd name="connsiteX10" fmla="*/ 255080 w 1540462"/>
              <a:gd name="connsiteY10" fmla="*/ 170277 h 567423"/>
              <a:gd name="connsiteX0" fmla="*/ 255080 w 1540462"/>
              <a:gd name="connsiteY0" fmla="*/ 170277 h 567423"/>
              <a:gd name="connsiteX1" fmla="*/ 331970 w 1540462"/>
              <a:gd name="connsiteY1" fmla="*/ 24667 h 567423"/>
              <a:gd name="connsiteX2" fmla="*/ 689476 w 1540462"/>
              <a:gd name="connsiteY2" fmla="*/ 22277 h 567423"/>
              <a:gd name="connsiteX3" fmla="*/ 1031913 w 1540462"/>
              <a:gd name="connsiteY3" fmla="*/ 26814 h 567423"/>
              <a:gd name="connsiteX4" fmla="*/ 1484098 w 1540462"/>
              <a:gd name="connsiteY4" fmla="*/ 36668 h 567423"/>
              <a:gd name="connsiteX5" fmla="*/ 1414532 w 1540462"/>
              <a:gd name="connsiteY5" fmla="*/ 115099 h 567423"/>
              <a:gd name="connsiteX6" fmla="*/ 776834 w 1540462"/>
              <a:gd name="connsiteY6" fmla="*/ 148205 h 567423"/>
              <a:gd name="connsiteX7" fmla="*/ 547994 w 1540462"/>
              <a:gd name="connsiteY7" fmla="*/ 324700 h 567423"/>
              <a:gd name="connsiteX8" fmla="*/ 289864 w 1540462"/>
              <a:gd name="connsiteY8" fmla="*/ 342649 h 567423"/>
              <a:gd name="connsiteX9" fmla="*/ 1 w 1540462"/>
              <a:gd name="connsiteY9" fmla="*/ 446166 h 567423"/>
              <a:gd name="connsiteX10" fmla="*/ 255080 w 1540462"/>
              <a:gd name="connsiteY10" fmla="*/ 170277 h 567423"/>
              <a:gd name="connsiteX0" fmla="*/ 255080 w 1540462"/>
              <a:gd name="connsiteY0" fmla="*/ 170277 h 567423"/>
              <a:gd name="connsiteX1" fmla="*/ 331970 w 1540462"/>
              <a:gd name="connsiteY1" fmla="*/ 24667 h 567423"/>
              <a:gd name="connsiteX2" fmla="*/ 689476 w 1540462"/>
              <a:gd name="connsiteY2" fmla="*/ 22277 h 567423"/>
              <a:gd name="connsiteX3" fmla="*/ 1031913 w 1540462"/>
              <a:gd name="connsiteY3" fmla="*/ 26814 h 567423"/>
              <a:gd name="connsiteX4" fmla="*/ 1484098 w 1540462"/>
              <a:gd name="connsiteY4" fmla="*/ 36668 h 567423"/>
              <a:gd name="connsiteX5" fmla="*/ 1414532 w 1540462"/>
              <a:gd name="connsiteY5" fmla="*/ 115099 h 567423"/>
              <a:gd name="connsiteX6" fmla="*/ 776834 w 1540462"/>
              <a:gd name="connsiteY6" fmla="*/ 148205 h 567423"/>
              <a:gd name="connsiteX7" fmla="*/ 556538 w 1540462"/>
              <a:gd name="connsiteY7" fmla="*/ 280632 h 567423"/>
              <a:gd name="connsiteX8" fmla="*/ 289864 w 1540462"/>
              <a:gd name="connsiteY8" fmla="*/ 342649 h 567423"/>
              <a:gd name="connsiteX9" fmla="*/ 1 w 1540462"/>
              <a:gd name="connsiteY9" fmla="*/ 446166 h 567423"/>
              <a:gd name="connsiteX10" fmla="*/ 255080 w 1540462"/>
              <a:gd name="connsiteY10" fmla="*/ 170277 h 567423"/>
              <a:gd name="connsiteX0" fmla="*/ 255080 w 1540462"/>
              <a:gd name="connsiteY0" fmla="*/ 170277 h 567423"/>
              <a:gd name="connsiteX1" fmla="*/ 331970 w 1540462"/>
              <a:gd name="connsiteY1" fmla="*/ 24667 h 567423"/>
              <a:gd name="connsiteX2" fmla="*/ 689476 w 1540462"/>
              <a:gd name="connsiteY2" fmla="*/ 22277 h 567423"/>
              <a:gd name="connsiteX3" fmla="*/ 1031913 w 1540462"/>
              <a:gd name="connsiteY3" fmla="*/ 26814 h 567423"/>
              <a:gd name="connsiteX4" fmla="*/ 1484098 w 1540462"/>
              <a:gd name="connsiteY4" fmla="*/ 36668 h 567423"/>
              <a:gd name="connsiteX5" fmla="*/ 1414532 w 1540462"/>
              <a:gd name="connsiteY5" fmla="*/ 115099 h 567423"/>
              <a:gd name="connsiteX6" fmla="*/ 776834 w 1540462"/>
              <a:gd name="connsiteY6" fmla="*/ 148205 h 567423"/>
              <a:gd name="connsiteX7" fmla="*/ 556538 w 1540462"/>
              <a:gd name="connsiteY7" fmla="*/ 342649 h 567423"/>
              <a:gd name="connsiteX8" fmla="*/ 289864 w 1540462"/>
              <a:gd name="connsiteY8" fmla="*/ 342649 h 567423"/>
              <a:gd name="connsiteX9" fmla="*/ 1 w 1540462"/>
              <a:gd name="connsiteY9" fmla="*/ 446166 h 567423"/>
              <a:gd name="connsiteX10" fmla="*/ 255080 w 1540462"/>
              <a:gd name="connsiteY10" fmla="*/ 170277 h 567423"/>
              <a:gd name="connsiteX0" fmla="*/ 255080 w 1540462"/>
              <a:gd name="connsiteY0" fmla="*/ 170277 h 567423"/>
              <a:gd name="connsiteX1" fmla="*/ 331970 w 1540462"/>
              <a:gd name="connsiteY1" fmla="*/ 24667 h 567423"/>
              <a:gd name="connsiteX2" fmla="*/ 689476 w 1540462"/>
              <a:gd name="connsiteY2" fmla="*/ 22277 h 567423"/>
              <a:gd name="connsiteX3" fmla="*/ 1031913 w 1540462"/>
              <a:gd name="connsiteY3" fmla="*/ 26814 h 567423"/>
              <a:gd name="connsiteX4" fmla="*/ 1484098 w 1540462"/>
              <a:gd name="connsiteY4" fmla="*/ 36668 h 567423"/>
              <a:gd name="connsiteX5" fmla="*/ 1414532 w 1540462"/>
              <a:gd name="connsiteY5" fmla="*/ 115099 h 567423"/>
              <a:gd name="connsiteX6" fmla="*/ 776834 w 1540462"/>
              <a:gd name="connsiteY6" fmla="*/ 148205 h 567423"/>
              <a:gd name="connsiteX7" fmla="*/ 556538 w 1540462"/>
              <a:gd name="connsiteY7" fmla="*/ 342649 h 567423"/>
              <a:gd name="connsiteX8" fmla="*/ 266675 w 1540462"/>
              <a:gd name="connsiteY8" fmla="*/ 342649 h 567423"/>
              <a:gd name="connsiteX9" fmla="*/ 1 w 1540462"/>
              <a:gd name="connsiteY9" fmla="*/ 446166 h 567423"/>
              <a:gd name="connsiteX10" fmla="*/ 255080 w 1540462"/>
              <a:gd name="connsiteY10" fmla="*/ 170277 h 567423"/>
              <a:gd name="connsiteX0" fmla="*/ 255080 w 1540462"/>
              <a:gd name="connsiteY0" fmla="*/ 170311 h 567457"/>
              <a:gd name="connsiteX1" fmla="*/ 331970 w 1540462"/>
              <a:gd name="connsiteY1" fmla="*/ 24701 h 567457"/>
              <a:gd name="connsiteX2" fmla="*/ 515152 w 1540462"/>
              <a:gd name="connsiteY2" fmla="*/ 22105 h 567457"/>
              <a:gd name="connsiteX3" fmla="*/ 1031913 w 1540462"/>
              <a:gd name="connsiteY3" fmla="*/ 26848 h 567457"/>
              <a:gd name="connsiteX4" fmla="*/ 1484098 w 1540462"/>
              <a:gd name="connsiteY4" fmla="*/ 36702 h 567457"/>
              <a:gd name="connsiteX5" fmla="*/ 1414532 w 1540462"/>
              <a:gd name="connsiteY5" fmla="*/ 115133 h 567457"/>
              <a:gd name="connsiteX6" fmla="*/ 776834 w 1540462"/>
              <a:gd name="connsiteY6" fmla="*/ 148239 h 567457"/>
              <a:gd name="connsiteX7" fmla="*/ 556538 w 1540462"/>
              <a:gd name="connsiteY7" fmla="*/ 342683 h 567457"/>
              <a:gd name="connsiteX8" fmla="*/ 266675 w 1540462"/>
              <a:gd name="connsiteY8" fmla="*/ 342683 h 567457"/>
              <a:gd name="connsiteX9" fmla="*/ 1 w 1540462"/>
              <a:gd name="connsiteY9" fmla="*/ 446200 h 567457"/>
              <a:gd name="connsiteX10" fmla="*/ 255080 w 1540462"/>
              <a:gd name="connsiteY10" fmla="*/ 170311 h 567457"/>
              <a:gd name="connsiteX0" fmla="*/ 255080 w 1540462"/>
              <a:gd name="connsiteY0" fmla="*/ 170311 h 567457"/>
              <a:gd name="connsiteX1" fmla="*/ 331970 w 1540462"/>
              <a:gd name="connsiteY1" fmla="*/ 24701 h 567457"/>
              <a:gd name="connsiteX2" fmla="*/ 515152 w 1540462"/>
              <a:gd name="connsiteY2" fmla="*/ 22105 h 567457"/>
              <a:gd name="connsiteX3" fmla="*/ 1031913 w 1540462"/>
              <a:gd name="connsiteY3" fmla="*/ 26848 h 567457"/>
              <a:gd name="connsiteX4" fmla="*/ 1484098 w 1540462"/>
              <a:gd name="connsiteY4" fmla="*/ 36702 h 567457"/>
              <a:gd name="connsiteX5" fmla="*/ 1414532 w 1540462"/>
              <a:gd name="connsiteY5" fmla="*/ 115133 h 567457"/>
              <a:gd name="connsiteX6" fmla="*/ 1129661 w 1540462"/>
              <a:gd name="connsiteY6" fmla="*/ 121425 h 567457"/>
              <a:gd name="connsiteX7" fmla="*/ 776834 w 1540462"/>
              <a:gd name="connsiteY7" fmla="*/ 148239 h 567457"/>
              <a:gd name="connsiteX8" fmla="*/ 556538 w 1540462"/>
              <a:gd name="connsiteY8" fmla="*/ 342683 h 567457"/>
              <a:gd name="connsiteX9" fmla="*/ 266675 w 1540462"/>
              <a:gd name="connsiteY9" fmla="*/ 342683 h 567457"/>
              <a:gd name="connsiteX10" fmla="*/ 1 w 1540462"/>
              <a:gd name="connsiteY10" fmla="*/ 446200 h 567457"/>
              <a:gd name="connsiteX11" fmla="*/ 255080 w 1540462"/>
              <a:gd name="connsiteY11" fmla="*/ 170311 h 567457"/>
              <a:gd name="connsiteX0" fmla="*/ 255080 w 1540462"/>
              <a:gd name="connsiteY0" fmla="*/ 170311 h 567457"/>
              <a:gd name="connsiteX1" fmla="*/ 331970 w 1540462"/>
              <a:gd name="connsiteY1" fmla="*/ 24701 h 567457"/>
              <a:gd name="connsiteX2" fmla="*/ 515152 w 1540462"/>
              <a:gd name="connsiteY2" fmla="*/ 22105 h 567457"/>
              <a:gd name="connsiteX3" fmla="*/ 1031913 w 1540462"/>
              <a:gd name="connsiteY3" fmla="*/ 26848 h 567457"/>
              <a:gd name="connsiteX4" fmla="*/ 1484098 w 1540462"/>
              <a:gd name="connsiteY4" fmla="*/ 36702 h 567457"/>
              <a:gd name="connsiteX5" fmla="*/ 1414532 w 1540462"/>
              <a:gd name="connsiteY5" fmla="*/ 115133 h 567457"/>
              <a:gd name="connsiteX6" fmla="*/ 990527 w 1540462"/>
              <a:gd name="connsiteY6" fmla="*/ 121425 h 567457"/>
              <a:gd name="connsiteX7" fmla="*/ 776834 w 1540462"/>
              <a:gd name="connsiteY7" fmla="*/ 148239 h 567457"/>
              <a:gd name="connsiteX8" fmla="*/ 556538 w 1540462"/>
              <a:gd name="connsiteY8" fmla="*/ 342683 h 567457"/>
              <a:gd name="connsiteX9" fmla="*/ 266675 w 1540462"/>
              <a:gd name="connsiteY9" fmla="*/ 342683 h 567457"/>
              <a:gd name="connsiteX10" fmla="*/ 1 w 1540462"/>
              <a:gd name="connsiteY10" fmla="*/ 446200 h 567457"/>
              <a:gd name="connsiteX11" fmla="*/ 255080 w 1540462"/>
              <a:gd name="connsiteY11" fmla="*/ 170311 h 567457"/>
              <a:gd name="connsiteX0" fmla="*/ 255080 w 1540462"/>
              <a:gd name="connsiteY0" fmla="*/ 170311 h 567457"/>
              <a:gd name="connsiteX1" fmla="*/ 331970 w 1540462"/>
              <a:gd name="connsiteY1" fmla="*/ 24701 h 567457"/>
              <a:gd name="connsiteX2" fmla="*/ 515152 w 1540462"/>
              <a:gd name="connsiteY2" fmla="*/ 22105 h 567457"/>
              <a:gd name="connsiteX3" fmla="*/ 1031913 w 1540462"/>
              <a:gd name="connsiteY3" fmla="*/ 26848 h 567457"/>
              <a:gd name="connsiteX4" fmla="*/ 1484098 w 1540462"/>
              <a:gd name="connsiteY4" fmla="*/ 36702 h 567457"/>
              <a:gd name="connsiteX5" fmla="*/ 1414532 w 1540462"/>
              <a:gd name="connsiteY5" fmla="*/ 115133 h 567457"/>
              <a:gd name="connsiteX6" fmla="*/ 1094878 w 1540462"/>
              <a:gd name="connsiteY6" fmla="*/ 231781 h 567457"/>
              <a:gd name="connsiteX7" fmla="*/ 990527 w 1540462"/>
              <a:gd name="connsiteY7" fmla="*/ 121425 h 567457"/>
              <a:gd name="connsiteX8" fmla="*/ 776834 w 1540462"/>
              <a:gd name="connsiteY8" fmla="*/ 148239 h 567457"/>
              <a:gd name="connsiteX9" fmla="*/ 556538 w 1540462"/>
              <a:gd name="connsiteY9" fmla="*/ 342683 h 567457"/>
              <a:gd name="connsiteX10" fmla="*/ 266675 w 1540462"/>
              <a:gd name="connsiteY10" fmla="*/ 342683 h 567457"/>
              <a:gd name="connsiteX11" fmla="*/ 1 w 1540462"/>
              <a:gd name="connsiteY11" fmla="*/ 446200 h 567457"/>
              <a:gd name="connsiteX12" fmla="*/ 255080 w 1540462"/>
              <a:gd name="connsiteY12" fmla="*/ 170311 h 567457"/>
              <a:gd name="connsiteX0" fmla="*/ 255080 w 1540462"/>
              <a:gd name="connsiteY0" fmla="*/ 170311 h 567457"/>
              <a:gd name="connsiteX1" fmla="*/ 331970 w 1540462"/>
              <a:gd name="connsiteY1" fmla="*/ 24701 h 567457"/>
              <a:gd name="connsiteX2" fmla="*/ 515152 w 1540462"/>
              <a:gd name="connsiteY2" fmla="*/ 22105 h 567457"/>
              <a:gd name="connsiteX3" fmla="*/ 1031913 w 1540462"/>
              <a:gd name="connsiteY3" fmla="*/ 26848 h 567457"/>
              <a:gd name="connsiteX4" fmla="*/ 1484098 w 1540462"/>
              <a:gd name="connsiteY4" fmla="*/ 36702 h 567457"/>
              <a:gd name="connsiteX5" fmla="*/ 1414532 w 1540462"/>
              <a:gd name="connsiteY5" fmla="*/ 115133 h 567457"/>
              <a:gd name="connsiteX6" fmla="*/ 1234012 w 1540462"/>
              <a:gd name="connsiteY6" fmla="*/ 132461 h 567457"/>
              <a:gd name="connsiteX7" fmla="*/ 1094878 w 1540462"/>
              <a:gd name="connsiteY7" fmla="*/ 231781 h 567457"/>
              <a:gd name="connsiteX8" fmla="*/ 990527 w 1540462"/>
              <a:gd name="connsiteY8" fmla="*/ 121425 h 567457"/>
              <a:gd name="connsiteX9" fmla="*/ 776834 w 1540462"/>
              <a:gd name="connsiteY9" fmla="*/ 148239 h 567457"/>
              <a:gd name="connsiteX10" fmla="*/ 556538 w 1540462"/>
              <a:gd name="connsiteY10" fmla="*/ 342683 h 567457"/>
              <a:gd name="connsiteX11" fmla="*/ 266675 w 1540462"/>
              <a:gd name="connsiteY11" fmla="*/ 342683 h 567457"/>
              <a:gd name="connsiteX12" fmla="*/ 1 w 1540462"/>
              <a:gd name="connsiteY12" fmla="*/ 446200 h 567457"/>
              <a:gd name="connsiteX13" fmla="*/ 255080 w 1540462"/>
              <a:gd name="connsiteY13" fmla="*/ 170311 h 567457"/>
              <a:gd name="connsiteX0" fmla="*/ 255080 w 1540462"/>
              <a:gd name="connsiteY0" fmla="*/ 170311 h 567457"/>
              <a:gd name="connsiteX1" fmla="*/ 331970 w 1540462"/>
              <a:gd name="connsiteY1" fmla="*/ 24701 h 567457"/>
              <a:gd name="connsiteX2" fmla="*/ 515152 w 1540462"/>
              <a:gd name="connsiteY2" fmla="*/ 22105 h 567457"/>
              <a:gd name="connsiteX3" fmla="*/ 1031913 w 1540462"/>
              <a:gd name="connsiteY3" fmla="*/ 26848 h 567457"/>
              <a:gd name="connsiteX4" fmla="*/ 1484098 w 1540462"/>
              <a:gd name="connsiteY4" fmla="*/ 36702 h 567457"/>
              <a:gd name="connsiteX5" fmla="*/ 1414532 w 1540462"/>
              <a:gd name="connsiteY5" fmla="*/ 115133 h 567457"/>
              <a:gd name="connsiteX6" fmla="*/ 1234012 w 1540462"/>
              <a:gd name="connsiteY6" fmla="*/ 132461 h 567457"/>
              <a:gd name="connsiteX7" fmla="*/ 1094878 w 1540462"/>
              <a:gd name="connsiteY7" fmla="*/ 231781 h 567457"/>
              <a:gd name="connsiteX8" fmla="*/ 1118067 w 1540462"/>
              <a:gd name="connsiteY8" fmla="*/ 132427 h 567457"/>
              <a:gd name="connsiteX9" fmla="*/ 990527 w 1540462"/>
              <a:gd name="connsiteY9" fmla="*/ 121425 h 567457"/>
              <a:gd name="connsiteX10" fmla="*/ 776834 w 1540462"/>
              <a:gd name="connsiteY10" fmla="*/ 148239 h 567457"/>
              <a:gd name="connsiteX11" fmla="*/ 556538 w 1540462"/>
              <a:gd name="connsiteY11" fmla="*/ 342683 h 567457"/>
              <a:gd name="connsiteX12" fmla="*/ 266675 w 1540462"/>
              <a:gd name="connsiteY12" fmla="*/ 342683 h 567457"/>
              <a:gd name="connsiteX13" fmla="*/ 1 w 1540462"/>
              <a:gd name="connsiteY13" fmla="*/ 446200 h 567457"/>
              <a:gd name="connsiteX14" fmla="*/ 255080 w 1540462"/>
              <a:gd name="connsiteY14" fmla="*/ 170311 h 567457"/>
              <a:gd name="connsiteX0" fmla="*/ 255080 w 1540462"/>
              <a:gd name="connsiteY0" fmla="*/ 170311 h 567457"/>
              <a:gd name="connsiteX1" fmla="*/ 331970 w 1540462"/>
              <a:gd name="connsiteY1" fmla="*/ 24701 h 567457"/>
              <a:gd name="connsiteX2" fmla="*/ 515152 w 1540462"/>
              <a:gd name="connsiteY2" fmla="*/ 22105 h 567457"/>
              <a:gd name="connsiteX3" fmla="*/ 1031913 w 1540462"/>
              <a:gd name="connsiteY3" fmla="*/ 26848 h 567457"/>
              <a:gd name="connsiteX4" fmla="*/ 1484098 w 1540462"/>
              <a:gd name="connsiteY4" fmla="*/ 36702 h 567457"/>
              <a:gd name="connsiteX5" fmla="*/ 1414532 w 1540462"/>
              <a:gd name="connsiteY5" fmla="*/ 115133 h 567457"/>
              <a:gd name="connsiteX6" fmla="*/ 1234012 w 1540462"/>
              <a:gd name="connsiteY6" fmla="*/ 132461 h 567457"/>
              <a:gd name="connsiteX7" fmla="*/ 1094878 w 1540462"/>
              <a:gd name="connsiteY7" fmla="*/ 231781 h 567457"/>
              <a:gd name="connsiteX8" fmla="*/ 1118067 w 1540462"/>
              <a:gd name="connsiteY8" fmla="*/ 132427 h 567457"/>
              <a:gd name="connsiteX9" fmla="*/ 990527 w 1540462"/>
              <a:gd name="connsiteY9" fmla="*/ 121425 h 567457"/>
              <a:gd name="connsiteX10" fmla="*/ 776834 w 1540462"/>
              <a:gd name="connsiteY10" fmla="*/ 148239 h 567457"/>
              <a:gd name="connsiteX11" fmla="*/ 556538 w 1540462"/>
              <a:gd name="connsiteY11" fmla="*/ 342683 h 567457"/>
              <a:gd name="connsiteX12" fmla="*/ 266675 w 1540462"/>
              <a:gd name="connsiteY12" fmla="*/ 342683 h 567457"/>
              <a:gd name="connsiteX13" fmla="*/ 1 w 1540462"/>
              <a:gd name="connsiteY13" fmla="*/ 446200 h 567457"/>
              <a:gd name="connsiteX14" fmla="*/ 255080 w 1540462"/>
              <a:gd name="connsiteY14" fmla="*/ 170311 h 567457"/>
              <a:gd name="connsiteX0" fmla="*/ 255080 w 1540462"/>
              <a:gd name="connsiteY0" fmla="*/ 170311 h 567457"/>
              <a:gd name="connsiteX1" fmla="*/ 331970 w 1540462"/>
              <a:gd name="connsiteY1" fmla="*/ 24701 h 567457"/>
              <a:gd name="connsiteX2" fmla="*/ 515152 w 1540462"/>
              <a:gd name="connsiteY2" fmla="*/ 22105 h 567457"/>
              <a:gd name="connsiteX3" fmla="*/ 1031913 w 1540462"/>
              <a:gd name="connsiteY3" fmla="*/ 26848 h 567457"/>
              <a:gd name="connsiteX4" fmla="*/ 1484098 w 1540462"/>
              <a:gd name="connsiteY4" fmla="*/ 36702 h 567457"/>
              <a:gd name="connsiteX5" fmla="*/ 1414532 w 1540462"/>
              <a:gd name="connsiteY5" fmla="*/ 115133 h 567457"/>
              <a:gd name="connsiteX6" fmla="*/ 1234012 w 1540462"/>
              <a:gd name="connsiteY6" fmla="*/ 132461 h 567457"/>
              <a:gd name="connsiteX7" fmla="*/ 1094878 w 1540462"/>
              <a:gd name="connsiteY7" fmla="*/ 231781 h 567457"/>
              <a:gd name="connsiteX8" fmla="*/ 1118067 w 1540462"/>
              <a:gd name="connsiteY8" fmla="*/ 132427 h 567457"/>
              <a:gd name="connsiteX9" fmla="*/ 990527 w 1540462"/>
              <a:gd name="connsiteY9" fmla="*/ 121425 h 567457"/>
              <a:gd name="connsiteX10" fmla="*/ 776834 w 1540462"/>
              <a:gd name="connsiteY10" fmla="*/ 148239 h 567457"/>
              <a:gd name="connsiteX11" fmla="*/ 556538 w 1540462"/>
              <a:gd name="connsiteY11" fmla="*/ 342683 h 567457"/>
              <a:gd name="connsiteX12" fmla="*/ 266675 w 1540462"/>
              <a:gd name="connsiteY12" fmla="*/ 342683 h 567457"/>
              <a:gd name="connsiteX13" fmla="*/ 1 w 1540462"/>
              <a:gd name="connsiteY13" fmla="*/ 446200 h 567457"/>
              <a:gd name="connsiteX14" fmla="*/ 255080 w 1540462"/>
              <a:gd name="connsiteY14" fmla="*/ 170311 h 56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40462" h="567457">
                <a:moveTo>
                  <a:pt x="255080" y="170311"/>
                </a:moveTo>
                <a:cubicBezTo>
                  <a:pt x="351866" y="197749"/>
                  <a:pt x="288625" y="49402"/>
                  <a:pt x="331970" y="24701"/>
                </a:cubicBezTo>
                <a:cubicBezTo>
                  <a:pt x="375315" y="0"/>
                  <a:pt x="398495" y="21747"/>
                  <a:pt x="515152" y="22105"/>
                </a:cubicBezTo>
                <a:lnTo>
                  <a:pt x="1031913" y="26848"/>
                </a:lnTo>
                <a:lnTo>
                  <a:pt x="1484098" y="36702"/>
                </a:lnTo>
                <a:cubicBezTo>
                  <a:pt x="1540462" y="48812"/>
                  <a:pt x="1532409" y="96544"/>
                  <a:pt x="1414532" y="115133"/>
                </a:cubicBezTo>
                <a:cubicBezTo>
                  <a:pt x="1384328" y="136266"/>
                  <a:pt x="1287288" y="113020"/>
                  <a:pt x="1234012" y="132461"/>
                </a:cubicBezTo>
                <a:cubicBezTo>
                  <a:pt x="1180736" y="151902"/>
                  <a:pt x="1114202" y="231787"/>
                  <a:pt x="1094878" y="231781"/>
                </a:cubicBezTo>
                <a:cubicBezTo>
                  <a:pt x="1075554" y="231775"/>
                  <a:pt x="1003302" y="218683"/>
                  <a:pt x="1118067" y="132427"/>
                </a:cubicBezTo>
                <a:cubicBezTo>
                  <a:pt x="1100675" y="114034"/>
                  <a:pt x="1047399" y="118790"/>
                  <a:pt x="990527" y="121425"/>
                </a:cubicBezTo>
                <a:cubicBezTo>
                  <a:pt x="933655" y="124060"/>
                  <a:pt x="849165" y="111363"/>
                  <a:pt x="776834" y="148239"/>
                </a:cubicBezTo>
                <a:cubicBezTo>
                  <a:pt x="704503" y="185115"/>
                  <a:pt x="641564" y="310276"/>
                  <a:pt x="556538" y="342683"/>
                </a:cubicBezTo>
                <a:cubicBezTo>
                  <a:pt x="471512" y="375090"/>
                  <a:pt x="359431" y="325430"/>
                  <a:pt x="266675" y="342683"/>
                </a:cubicBezTo>
                <a:cubicBezTo>
                  <a:pt x="173919" y="359936"/>
                  <a:pt x="0" y="567457"/>
                  <a:pt x="1" y="446200"/>
                </a:cubicBezTo>
                <a:cubicBezTo>
                  <a:pt x="1" y="446199"/>
                  <a:pt x="255080" y="170312"/>
                  <a:pt x="255080" y="17031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 rot="21000000">
            <a:off x="9357683" y="1919685"/>
            <a:ext cx="36000" cy="36000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" h="914400">
                <a:moveTo>
                  <a:pt x="0" y="457200"/>
                </a:move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cubicBezTo>
                  <a:pt x="578458" y="1"/>
                  <a:pt x="694749" y="48170"/>
                  <a:pt x="780490" y="133912"/>
                </a:cubicBezTo>
                <a:cubicBezTo>
                  <a:pt x="866232" y="219654"/>
                  <a:pt x="914401" y="335945"/>
                  <a:pt x="914400" y="457202"/>
                </a:cubicBezTo>
                <a:cubicBezTo>
                  <a:pt x="914400" y="578459"/>
                  <a:pt x="866231" y="694750"/>
                  <a:pt x="780489" y="780491"/>
                </a:cubicBezTo>
                <a:cubicBezTo>
                  <a:pt x="694747" y="866233"/>
                  <a:pt x="578457" y="914402"/>
                  <a:pt x="457200" y="914402"/>
                </a:cubicBezTo>
                <a:cubicBezTo>
                  <a:pt x="335943" y="914402"/>
                  <a:pt x="219652" y="866233"/>
                  <a:pt x="133911" y="780491"/>
                </a:cubicBezTo>
                <a:cubicBezTo>
                  <a:pt x="48169" y="694749"/>
                  <a:pt x="0" y="578459"/>
                  <a:pt x="1" y="457202"/>
                </a:cubicBezTo>
                <a:cubicBezTo>
                  <a:pt x="1" y="457201"/>
                  <a:pt x="0" y="457201"/>
                  <a:pt x="0" y="45720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0" lon="16200000" rev="0"/>
            </a:camera>
            <a:lightRig rig="threePt" dir="t"/>
          </a:scene3d>
          <a:sp3d extrusionH="38100" prstMaterial="metal">
            <a:bevelT w="254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 flipH="1">
            <a:off x="6514441" y="2348880"/>
            <a:ext cx="629579" cy="277962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0 w 914401"/>
              <a:gd name="connsiteY0" fmla="*/ 457200 h 2088232"/>
              <a:gd name="connsiteX1" fmla="*/ 133911 w 914401"/>
              <a:gd name="connsiteY1" fmla="*/ 133911 h 2088232"/>
              <a:gd name="connsiteX2" fmla="*/ 457201 w 914401"/>
              <a:gd name="connsiteY2" fmla="*/ 1 h 2088232"/>
              <a:gd name="connsiteX3" fmla="*/ 780490 w 914401"/>
              <a:gd name="connsiteY3" fmla="*/ 133912 h 2088232"/>
              <a:gd name="connsiteX4" fmla="*/ 914400 w 914401"/>
              <a:gd name="connsiteY4" fmla="*/ 457202 h 2088232"/>
              <a:gd name="connsiteX5" fmla="*/ 780489 w 914401"/>
              <a:gd name="connsiteY5" fmla="*/ 780491 h 2088232"/>
              <a:gd name="connsiteX6" fmla="*/ 288032 w 914401"/>
              <a:gd name="connsiteY6" fmla="*/ 2088232 h 2088232"/>
              <a:gd name="connsiteX7" fmla="*/ 133911 w 914401"/>
              <a:gd name="connsiteY7" fmla="*/ 780491 h 2088232"/>
              <a:gd name="connsiteX8" fmla="*/ 1 w 914401"/>
              <a:gd name="connsiteY8" fmla="*/ 457202 h 2088232"/>
              <a:gd name="connsiteX9" fmla="*/ 0 w 914401"/>
              <a:gd name="connsiteY9" fmla="*/ 457200 h 2088232"/>
              <a:gd name="connsiteX0" fmla="*/ 0 w 914401"/>
              <a:gd name="connsiteY0" fmla="*/ 457200 h 2114642"/>
              <a:gd name="connsiteX1" fmla="*/ 133911 w 914401"/>
              <a:gd name="connsiteY1" fmla="*/ 133911 h 2114642"/>
              <a:gd name="connsiteX2" fmla="*/ 457201 w 914401"/>
              <a:gd name="connsiteY2" fmla="*/ 1 h 2114642"/>
              <a:gd name="connsiteX3" fmla="*/ 780490 w 914401"/>
              <a:gd name="connsiteY3" fmla="*/ 133912 h 2114642"/>
              <a:gd name="connsiteX4" fmla="*/ 914400 w 914401"/>
              <a:gd name="connsiteY4" fmla="*/ 457202 h 2114642"/>
              <a:gd name="connsiteX5" fmla="*/ 780489 w 914401"/>
              <a:gd name="connsiteY5" fmla="*/ 780491 h 2114642"/>
              <a:gd name="connsiteX6" fmla="*/ 288032 w 914401"/>
              <a:gd name="connsiteY6" fmla="*/ 2088232 h 2114642"/>
              <a:gd name="connsiteX7" fmla="*/ 133911 w 914401"/>
              <a:gd name="connsiteY7" fmla="*/ 780491 h 2114642"/>
              <a:gd name="connsiteX8" fmla="*/ 1 w 914401"/>
              <a:gd name="connsiteY8" fmla="*/ 457202 h 2114642"/>
              <a:gd name="connsiteX9" fmla="*/ 0 w 914401"/>
              <a:gd name="connsiteY9" fmla="*/ 457200 h 2114642"/>
              <a:gd name="connsiteX0" fmla="*/ 0 w 914401"/>
              <a:gd name="connsiteY0" fmla="*/ 457200 h 2230065"/>
              <a:gd name="connsiteX1" fmla="*/ 133911 w 914401"/>
              <a:gd name="connsiteY1" fmla="*/ 133911 h 2230065"/>
              <a:gd name="connsiteX2" fmla="*/ 457201 w 914401"/>
              <a:gd name="connsiteY2" fmla="*/ 1 h 2230065"/>
              <a:gd name="connsiteX3" fmla="*/ 780490 w 914401"/>
              <a:gd name="connsiteY3" fmla="*/ 133912 h 2230065"/>
              <a:gd name="connsiteX4" fmla="*/ 914400 w 914401"/>
              <a:gd name="connsiteY4" fmla="*/ 457202 h 2230065"/>
              <a:gd name="connsiteX5" fmla="*/ 780489 w 914401"/>
              <a:gd name="connsiteY5" fmla="*/ 780491 h 2230065"/>
              <a:gd name="connsiteX6" fmla="*/ 288032 w 914401"/>
              <a:gd name="connsiteY6" fmla="*/ 2088232 h 2230065"/>
              <a:gd name="connsiteX7" fmla="*/ 133911 w 914401"/>
              <a:gd name="connsiteY7" fmla="*/ 780491 h 2230065"/>
              <a:gd name="connsiteX8" fmla="*/ 1 w 914401"/>
              <a:gd name="connsiteY8" fmla="*/ 457202 h 2230065"/>
              <a:gd name="connsiteX9" fmla="*/ 0 w 914401"/>
              <a:gd name="connsiteY9" fmla="*/ 457200 h 2230065"/>
              <a:gd name="connsiteX0" fmla="*/ 0 w 1090188"/>
              <a:gd name="connsiteY0" fmla="*/ 457200 h 2171677"/>
              <a:gd name="connsiteX1" fmla="*/ 133911 w 1090188"/>
              <a:gd name="connsiteY1" fmla="*/ 133911 h 2171677"/>
              <a:gd name="connsiteX2" fmla="*/ 457201 w 1090188"/>
              <a:gd name="connsiteY2" fmla="*/ 1 h 2171677"/>
              <a:gd name="connsiteX3" fmla="*/ 780490 w 1090188"/>
              <a:gd name="connsiteY3" fmla="*/ 133912 h 2171677"/>
              <a:gd name="connsiteX4" fmla="*/ 914400 w 1090188"/>
              <a:gd name="connsiteY4" fmla="*/ 457202 h 2171677"/>
              <a:gd name="connsiteX5" fmla="*/ 780489 w 1090188"/>
              <a:gd name="connsiteY5" fmla="*/ 780491 h 2171677"/>
              <a:gd name="connsiteX6" fmla="*/ 1008112 w 1090188"/>
              <a:gd name="connsiteY6" fmla="*/ 1368152 h 2171677"/>
              <a:gd name="connsiteX7" fmla="*/ 288032 w 1090188"/>
              <a:gd name="connsiteY7" fmla="*/ 2088232 h 2171677"/>
              <a:gd name="connsiteX8" fmla="*/ 133911 w 1090188"/>
              <a:gd name="connsiteY8" fmla="*/ 780491 h 2171677"/>
              <a:gd name="connsiteX9" fmla="*/ 1 w 1090188"/>
              <a:gd name="connsiteY9" fmla="*/ 457202 h 2171677"/>
              <a:gd name="connsiteX10" fmla="*/ 0 w 1090188"/>
              <a:gd name="connsiteY10" fmla="*/ 457200 h 2171677"/>
              <a:gd name="connsiteX0" fmla="*/ 0 w 1090188"/>
              <a:gd name="connsiteY0" fmla="*/ 457200 h 2262038"/>
              <a:gd name="connsiteX1" fmla="*/ 133911 w 1090188"/>
              <a:gd name="connsiteY1" fmla="*/ 133911 h 2262038"/>
              <a:gd name="connsiteX2" fmla="*/ 457201 w 1090188"/>
              <a:gd name="connsiteY2" fmla="*/ 1 h 2262038"/>
              <a:gd name="connsiteX3" fmla="*/ 780490 w 1090188"/>
              <a:gd name="connsiteY3" fmla="*/ 133912 h 2262038"/>
              <a:gd name="connsiteX4" fmla="*/ 914400 w 1090188"/>
              <a:gd name="connsiteY4" fmla="*/ 457202 h 2262038"/>
              <a:gd name="connsiteX5" fmla="*/ 780489 w 1090188"/>
              <a:gd name="connsiteY5" fmla="*/ 780491 h 2262038"/>
              <a:gd name="connsiteX6" fmla="*/ 1008112 w 1090188"/>
              <a:gd name="connsiteY6" fmla="*/ 1368152 h 2262038"/>
              <a:gd name="connsiteX7" fmla="*/ 504055 w 1090188"/>
              <a:gd name="connsiteY7" fmla="*/ 1656184 h 2262038"/>
              <a:gd name="connsiteX8" fmla="*/ 288032 w 1090188"/>
              <a:gd name="connsiteY8" fmla="*/ 2088232 h 2262038"/>
              <a:gd name="connsiteX9" fmla="*/ 133911 w 1090188"/>
              <a:gd name="connsiteY9" fmla="*/ 780491 h 2262038"/>
              <a:gd name="connsiteX10" fmla="*/ 1 w 1090188"/>
              <a:gd name="connsiteY10" fmla="*/ 457202 h 2262038"/>
              <a:gd name="connsiteX11" fmla="*/ 0 w 1090188"/>
              <a:gd name="connsiteY11" fmla="*/ 457200 h 2262038"/>
              <a:gd name="connsiteX0" fmla="*/ 0 w 1090188"/>
              <a:gd name="connsiteY0" fmla="*/ 457200 h 2262038"/>
              <a:gd name="connsiteX1" fmla="*/ 133911 w 1090188"/>
              <a:gd name="connsiteY1" fmla="*/ 133911 h 2262038"/>
              <a:gd name="connsiteX2" fmla="*/ 457201 w 1090188"/>
              <a:gd name="connsiteY2" fmla="*/ 1 h 2262038"/>
              <a:gd name="connsiteX3" fmla="*/ 780490 w 1090188"/>
              <a:gd name="connsiteY3" fmla="*/ 133912 h 2262038"/>
              <a:gd name="connsiteX4" fmla="*/ 914400 w 1090188"/>
              <a:gd name="connsiteY4" fmla="*/ 457202 h 2262038"/>
              <a:gd name="connsiteX5" fmla="*/ 780489 w 1090188"/>
              <a:gd name="connsiteY5" fmla="*/ 780491 h 2262038"/>
              <a:gd name="connsiteX6" fmla="*/ 1008112 w 1090188"/>
              <a:gd name="connsiteY6" fmla="*/ 1368152 h 2262038"/>
              <a:gd name="connsiteX7" fmla="*/ 504055 w 1090188"/>
              <a:gd name="connsiteY7" fmla="*/ 1368151 h 2262038"/>
              <a:gd name="connsiteX8" fmla="*/ 288032 w 1090188"/>
              <a:gd name="connsiteY8" fmla="*/ 2088232 h 2262038"/>
              <a:gd name="connsiteX9" fmla="*/ 133911 w 1090188"/>
              <a:gd name="connsiteY9" fmla="*/ 780491 h 2262038"/>
              <a:gd name="connsiteX10" fmla="*/ 1 w 1090188"/>
              <a:gd name="connsiteY10" fmla="*/ 457202 h 2262038"/>
              <a:gd name="connsiteX11" fmla="*/ 0 w 1090188"/>
              <a:gd name="connsiteY11" fmla="*/ 457200 h 2262038"/>
              <a:gd name="connsiteX0" fmla="*/ 0 w 1090188"/>
              <a:gd name="connsiteY0" fmla="*/ 457200 h 2262038"/>
              <a:gd name="connsiteX1" fmla="*/ 133911 w 1090188"/>
              <a:gd name="connsiteY1" fmla="*/ 133911 h 2262038"/>
              <a:gd name="connsiteX2" fmla="*/ 457201 w 1090188"/>
              <a:gd name="connsiteY2" fmla="*/ 1 h 2262038"/>
              <a:gd name="connsiteX3" fmla="*/ 780490 w 1090188"/>
              <a:gd name="connsiteY3" fmla="*/ 133912 h 2262038"/>
              <a:gd name="connsiteX4" fmla="*/ 914400 w 1090188"/>
              <a:gd name="connsiteY4" fmla="*/ 457202 h 2262038"/>
              <a:gd name="connsiteX5" fmla="*/ 648071 w 1090188"/>
              <a:gd name="connsiteY5" fmla="*/ 864095 h 2262038"/>
              <a:gd name="connsiteX6" fmla="*/ 1008112 w 1090188"/>
              <a:gd name="connsiteY6" fmla="*/ 1368152 h 2262038"/>
              <a:gd name="connsiteX7" fmla="*/ 504055 w 1090188"/>
              <a:gd name="connsiteY7" fmla="*/ 1368151 h 2262038"/>
              <a:gd name="connsiteX8" fmla="*/ 288032 w 1090188"/>
              <a:gd name="connsiteY8" fmla="*/ 2088232 h 2262038"/>
              <a:gd name="connsiteX9" fmla="*/ 133911 w 1090188"/>
              <a:gd name="connsiteY9" fmla="*/ 780491 h 2262038"/>
              <a:gd name="connsiteX10" fmla="*/ 1 w 1090188"/>
              <a:gd name="connsiteY10" fmla="*/ 457202 h 2262038"/>
              <a:gd name="connsiteX11" fmla="*/ 0 w 1090188"/>
              <a:gd name="connsiteY11" fmla="*/ 457200 h 2262038"/>
              <a:gd name="connsiteX0" fmla="*/ 0 w 1090188"/>
              <a:gd name="connsiteY0" fmla="*/ 457200 h 2622078"/>
              <a:gd name="connsiteX1" fmla="*/ 133911 w 1090188"/>
              <a:gd name="connsiteY1" fmla="*/ 133911 h 2622078"/>
              <a:gd name="connsiteX2" fmla="*/ 457201 w 1090188"/>
              <a:gd name="connsiteY2" fmla="*/ 1 h 2622078"/>
              <a:gd name="connsiteX3" fmla="*/ 780490 w 1090188"/>
              <a:gd name="connsiteY3" fmla="*/ 133912 h 2622078"/>
              <a:gd name="connsiteX4" fmla="*/ 914400 w 1090188"/>
              <a:gd name="connsiteY4" fmla="*/ 457202 h 2622078"/>
              <a:gd name="connsiteX5" fmla="*/ 648071 w 1090188"/>
              <a:gd name="connsiteY5" fmla="*/ 864095 h 2622078"/>
              <a:gd name="connsiteX6" fmla="*/ 1008112 w 1090188"/>
              <a:gd name="connsiteY6" fmla="*/ 1368152 h 2622078"/>
              <a:gd name="connsiteX7" fmla="*/ 504055 w 1090188"/>
              <a:gd name="connsiteY7" fmla="*/ 1368151 h 2622078"/>
              <a:gd name="connsiteX8" fmla="*/ 576064 w 1090188"/>
              <a:gd name="connsiteY8" fmla="*/ 2448272 h 2622078"/>
              <a:gd name="connsiteX9" fmla="*/ 133911 w 1090188"/>
              <a:gd name="connsiteY9" fmla="*/ 780491 h 2622078"/>
              <a:gd name="connsiteX10" fmla="*/ 1 w 1090188"/>
              <a:gd name="connsiteY10" fmla="*/ 457202 h 2622078"/>
              <a:gd name="connsiteX11" fmla="*/ 0 w 1090188"/>
              <a:gd name="connsiteY11" fmla="*/ 457200 h 2622078"/>
              <a:gd name="connsiteX0" fmla="*/ 168018 w 1258206"/>
              <a:gd name="connsiteY0" fmla="*/ 457200 h 2622078"/>
              <a:gd name="connsiteX1" fmla="*/ 301929 w 1258206"/>
              <a:gd name="connsiteY1" fmla="*/ 133911 h 2622078"/>
              <a:gd name="connsiteX2" fmla="*/ 625219 w 1258206"/>
              <a:gd name="connsiteY2" fmla="*/ 1 h 2622078"/>
              <a:gd name="connsiteX3" fmla="*/ 948508 w 1258206"/>
              <a:gd name="connsiteY3" fmla="*/ 133912 h 2622078"/>
              <a:gd name="connsiteX4" fmla="*/ 1082418 w 1258206"/>
              <a:gd name="connsiteY4" fmla="*/ 457202 h 2622078"/>
              <a:gd name="connsiteX5" fmla="*/ 816089 w 1258206"/>
              <a:gd name="connsiteY5" fmla="*/ 864095 h 2622078"/>
              <a:gd name="connsiteX6" fmla="*/ 1176130 w 1258206"/>
              <a:gd name="connsiteY6" fmla="*/ 1368152 h 2622078"/>
              <a:gd name="connsiteX7" fmla="*/ 672073 w 1258206"/>
              <a:gd name="connsiteY7" fmla="*/ 1368151 h 2622078"/>
              <a:gd name="connsiteX8" fmla="*/ 744082 w 1258206"/>
              <a:gd name="connsiteY8" fmla="*/ 2448272 h 2622078"/>
              <a:gd name="connsiteX9" fmla="*/ 96010 w 1258206"/>
              <a:gd name="connsiteY9" fmla="*/ 2160240 h 2622078"/>
              <a:gd name="connsiteX10" fmla="*/ 168019 w 1258206"/>
              <a:gd name="connsiteY10" fmla="*/ 457202 h 2622078"/>
              <a:gd name="connsiteX11" fmla="*/ 168018 w 1258206"/>
              <a:gd name="connsiteY11" fmla="*/ 457200 h 2622078"/>
              <a:gd name="connsiteX0" fmla="*/ 168018 w 1258206"/>
              <a:gd name="connsiteY0" fmla="*/ 457200 h 2708109"/>
              <a:gd name="connsiteX1" fmla="*/ 301929 w 1258206"/>
              <a:gd name="connsiteY1" fmla="*/ 133911 h 2708109"/>
              <a:gd name="connsiteX2" fmla="*/ 625219 w 1258206"/>
              <a:gd name="connsiteY2" fmla="*/ 1 h 2708109"/>
              <a:gd name="connsiteX3" fmla="*/ 948508 w 1258206"/>
              <a:gd name="connsiteY3" fmla="*/ 133912 h 2708109"/>
              <a:gd name="connsiteX4" fmla="*/ 1082418 w 1258206"/>
              <a:gd name="connsiteY4" fmla="*/ 457202 h 2708109"/>
              <a:gd name="connsiteX5" fmla="*/ 816089 w 1258206"/>
              <a:gd name="connsiteY5" fmla="*/ 864095 h 2708109"/>
              <a:gd name="connsiteX6" fmla="*/ 1176130 w 1258206"/>
              <a:gd name="connsiteY6" fmla="*/ 1368152 h 2708109"/>
              <a:gd name="connsiteX7" fmla="*/ 672073 w 1258206"/>
              <a:gd name="connsiteY7" fmla="*/ 1368151 h 2708109"/>
              <a:gd name="connsiteX8" fmla="*/ 744082 w 1258206"/>
              <a:gd name="connsiteY8" fmla="*/ 2448272 h 2708109"/>
              <a:gd name="connsiteX9" fmla="*/ 96010 w 1258206"/>
              <a:gd name="connsiteY9" fmla="*/ 2376264 h 2708109"/>
              <a:gd name="connsiteX10" fmla="*/ 168019 w 1258206"/>
              <a:gd name="connsiteY10" fmla="*/ 457202 h 2708109"/>
              <a:gd name="connsiteX11" fmla="*/ 168018 w 1258206"/>
              <a:gd name="connsiteY11" fmla="*/ 457200 h 2708109"/>
              <a:gd name="connsiteX0" fmla="*/ 240026 w 1330214"/>
              <a:gd name="connsiteY0" fmla="*/ 457200 h 2780117"/>
              <a:gd name="connsiteX1" fmla="*/ 373937 w 1330214"/>
              <a:gd name="connsiteY1" fmla="*/ 133911 h 2780117"/>
              <a:gd name="connsiteX2" fmla="*/ 697227 w 1330214"/>
              <a:gd name="connsiteY2" fmla="*/ 1 h 2780117"/>
              <a:gd name="connsiteX3" fmla="*/ 1020516 w 1330214"/>
              <a:gd name="connsiteY3" fmla="*/ 133912 h 2780117"/>
              <a:gd name="connsiteX4" fmla="*/ 1154426 w 1330214"/>
              <a:gd name="connsiteY4" fmla="*/ 457202 h 2780117"/>
              <a:gd name="connsiteX5" fmla="*/ 888097 w 1330214"/>
              <a:gd name="connsiteY5" fmla="*/ 864095 h 2780117"/>
              <a:gd name="connsiteX6" fmla="*/ 1248138 w 1330214"/>
              <a:gd name="connsiteY6" fmla="*/ 1368152 h 2780117"/>
              <a:gd name="connsiteX7" fmla="*/ 744081 w 1330214"/>
              <a:gd name="connsiteY7" fmla="*/ 1368151 h 2780117"/>
              <a:gd name="connsiteX8" fmla="*/ 816090 w 1330214"/>
              <a:gd name="connsiteY8" fmla="*/ 2448272 h 2780117"/>
              <a:gd name="connsiteX9" fmla="*/ 96010 w 1330214"/>
              <a:gd name="connsiteY9" fmla="*/ 2448272 h 2780117"/>
              <a:gd name="connsiteX10" fmla="*/ 240027 w 1330214"/>
              <a:gd name="connsiteY10" fmla="*/ 457202 h 2780117"/>
              <a:gd name="connsiteX11" fmla="*/ 240026 w 1330214"/>
              <a:gd name="connsiteY11" fmla="*/ 457200 h 2780117"/>
              <a:gd name="connsiteX0" fmla="*/ 312034 w 1402222"/>
              <a:gd name="connsiteY0" fmla="*/ 457200 h 2780117"/>
              <a:gd name="connsiteX1" fmla="*/ 445945 w 1402222"/>
              <a:gd name="connsiteY1" fmla="*/ 133911 h 2780117"/>
              <a:gd name="connsiteX2" fmla="*/ 769235 w 1402222"/>
              <a:gd name="connsiteY2" fmla="*/ 1 h 2780117"/>
              <a:gd name="connsiteX3" fmla="*/ 1092524 w 1402222"/>
              <a:gd name="connsiteY3" fmla="*/ 133912 h 2780117"/>
              <a:gd name="connsiteX4" fmla="*/ 1226434 w 1402222"/>
              <a:gd name="connsiteY4" fmla="*/ 457202 h 2780117"/>
              <a:gd name="connsiteX5" fmla="*/ 960105 w 1402222"/>
              <a:gd name="connsiteY5" fmla="*/ 864095 h 2780117"/>
              <a:gd name="connsiteX6" fmla="*/ 1320146 w 1402222"/>
              <a:gd name="connsiteY6" fmla="*/ 1368152 h 2780117"/>
              <a:gd name="connsiteX7" fmla="*/ 816089 w 1402222"/>
              <a:gd name="connsiteY7" fmla="*/ 1368151 h 2780117"/>
              <a:gd name="connsiteX8" fmla="*/ 888098 w 1402222"/>
              <a:gd name="connsiteY8" fmla="*/ 2448272 h 2780117"/>
              <a:gd name="connsiteX9" fmla="*/ 96010 w 1402222"/>
              <a:gd name="connsiteY9" fmla="*/ 2448272 h 2780117"/>
              <a:gd name="connsiteX10" fmla="*/ 312035 w 1402222"/>
              <a:gd name="connsiteY10" fmla="*/ 457202 h 2780117"/>
              <a:gd name="connsiteX11" fmla="*/ 312034 w 1402222"/>
              <a:gd name="connsiteY11" fmla="*/ 457200 h 2780117"/>
              <a:gd name="connsiteX0" fmla="*/ 456050 w 1546238"/>
              <a:gd name="connsiteY0" fmla="*/ 457200 h 2852125"/>
              <a:gd name="connsiteX1" fmla="*/ 589961 w 1546238"/>
              <a:gd name="connsiteY1" fmla="*/ 133911 h 2852125"/>
              <a:gd name="connsiteX2" fmla="*/ 913251 w 1546238"/>
              <a:gd name="connsiteY2" fmla="*/ 1 h 2852125"/>
              <a:gd name="connsiteX3" fmla="*/ 1236540 w 1546238"/>
              <a:gd name="connsiteY3" fmla="*/ 133912 h 2852125"/>
              <a:gd name="connsiteX4" fmla="*/ 1370450 w 1546238"/>
              <a:gd name="connsiteY4" fmla="*/ 457202 h 2852125"/>
              <a:gd name="connsiteX5" fmla="*/ 1104121 w 1546238"/>
              <a:gd name="connsiteY5" fmla="*/ 864095 h 2852125"/>
              <a:gd name="connsiteX6" fmla="*/ 1464162 w 1546238"/>
              <a:gd name="connsiteY6" fmla="*/ 1368152 h 2852125"/>
              <a:gd name="connsiteX7" fmla="*/ 960105 w 1546238"/>
              <a:gd name="connsiteY7" fmla="*/ 1368151 h 2852125"/>
              <a:gd name="connsiteX8" fmla="*/ 1032114 w 1546238"/>
              <a:gd name="connsiteY8" fmla="*/ 2448272 h 2852125"/>
              <a:gd name="connsiteX9" fmla="*/ 96010 w 1546238"/>
              <a:gd name="connsiteY9" fmla="*/ 2520280 h 2852125"/>
              <a:gd name="connsiteX10" fmla="*/ 456051 w 1546238"/>
              <a:gd name="connsiteY10" fmla="*/ 457202 h 2852125"/>
              <a:gd name="connsiteX11" fmla="*/ 456050 w 1546238"/>
              <a:gd name="connsiteY11" fmla="*/ 457200 h 2852125"/>
              <a:gd name="connsiteX0" fmla="*/ 480053 w 1570241"/>
              <a:gd name="connsiteY0" fmla="*/ 457200 h 2852125"/>
              <a:gd name="connsiteX1" fmla="*/ 613964 w 1570241"/>
              <a:gd name="connsiteY1" fmla="*/ 133911 h 2852125"/>
              <a:gd name="connsiteX2" fmla="*/ 937254 w 1570241"/>
              <a:gd name="connsiteY2" fmla="*/ 1 h 2852125"/>
              <a:gd name="connsiteX3" fmla="*/ 1260543 w 1570241"/>
              <a:gd name="connsiteY3" fmla="*/ 133912 h 2852125"/>
              <a:gd name="connsiteX4" fmla="*/ 1394453 w 1570241"/>
              <a:gd name="connsiteY4" fmla="*/ 457202 h 2852125"/>
              <a:gd name="connsiteX5" fmla="*/ 1128124 w 1570241"/>
              <a:gd name="connsiteY5" fmla="*/ 864095 h 2852125"/>
              <a:gd name="connsiteX6" fmla="*/ 1488165 w 1570241"/>
              <a:gd name="connsiteY6" fmla="*/ 1368152 h 2852125"/>
              <a:gd name="connsiteX7" fmla="*/ 984108 w 1570241"/>
              <a:gd name="connsiteY7" fmla="*/ 1368151 h 2852125"/>
              <a:gd name="connsiteX8" fmla="*/ 1200133 w 1570241"/>
              <a:gd name="connsiteY8" fmla="*/ 2448272 h 2852125"/>
              <a:gd name="connsiteX9" fmla="*/ 120013 w 1570241"/>
              <a:gd name="connsiteY9" fmla="*/ 2520280 h 2852125"/>
              <a:gd name="connsiteX10" fmla="*/ 480054 w 1570241"/>
              <a:gd name="connsiteY10" fmla="*/ 457202 h 2852125"/>
              <a:gd name="connsiteX11" fmla="*/ 480053 w 1570241"/>
              <a:gd name="connsiteY11" fmla="*/ 457200 h 2852125"/>
              <a:gd name="connsiteX0" fmla="*/ 376042 w 1466230"/>
              <a:gd name="connsiteY0" fmla="*/ 457200 h 2780117"/>
              <a:gd name="connsiteX1" fmla="*/ 509953 w 1466230"/>
              <a:gd name="connsiteY1" fmla="*/ 133911 h 2780117"/>
              <a:gd name="connsiteX2" fmla="*/ 833243 w 1466230"/>
              <a:gd name="connsiteY2" fmla="*/ 1 h 2780117"/>
              <a:gd name="connsiteX3" fmla="*/ 1156532 w 1466230"/>
              <a:gd name="connsiteY3" fmla="*/ 133912 h 2780117"/>
              <a:gd name="connsiteX4" fmla="*/ 1290442 w 1466230"/>
              <a:gd name="connsiteY4" fmla="*/ 457202 h 2780117"/>
              <a:gd name="connsiteX5" fmla="*/ 1024113 w 1466230"/>
              <a:gd name="connsiteY5" fmla="*/ 864095 h 2780117"/>
              <a:gd name="connsiteX6" fmla="*/ 1384154 w 1466230"/>
              <a:gd name="connsiteY6" fmla="*/ 1368152 h 2780117"/>
              <a:gd name="connsiteX7" fmla="*/ 880097 w 1466230"/>
              <a:gd name="connsiteY7" fmla="*/ 1368151 h 2780117"/>
              <a:gd name="connsiteX8" fmla="*/ 1096122 w 1466230"/>
              <a:gd name="connsiteY8" fmla="*/ 2448272 h 2780117"/>
              <a:gd name="connsiteX9" fmla="*/ 472053 w 1466230"/>
              <a:gd name="connsiteY9" fmla="*/ 2016224 h 2780117"/>
              <a:gd name="connsiteX10" fmla="*/ 16002 w 1466230"/>
              <a:gd name="connsiteY10" fmla="*/ 2520280 h 2780117"/>
              <a:gd name="connsiteX11" fmla="*/ 376043 w 1466230"/>
              <a:gd name="connsiteY11" fmla="*/ 457202 h 2780117"/>
              <a:gd name="connsiteX12" fmla="*/ 376042 w 1466230"/>
              <a:gd name="connsiteY12" fmla="*/ 457200 h 2780117"/>
              <a:gd name="connsiteX0" fmla="*/ 216024 w 1466230"/>
              <a:gd name="connsiteY0" fmla="*/ 216024 h 2780117"/>
              <a:gd name="connsiteX1" fmla="*/ 509953 w 1466230"/>
              <a:gd name="connsiteY1" fmla="*/ 133911 h 2780117"/>
              <a:gd name="connsiteX2" fmla="*/ 833243 w 1466230"/>
              <a:gd name="connsiteY2" fmla="*/ 1 h 2780117"/>
              <a:gd name="connsiteX3" fmla="*/ 1156532 w 1466230"/>
              <a:gd name="connsiteY3" fmla="*/ 133912 h 2780117"/>
              <a:gd name="connsiteX4" fmla="*/ 1290442 w 1466230"/>
              <a:gd name="connsiteY4" fmla="*/ 457202 h 2780117"/>
              <a:gd name="connsiteX5" fmla="*/ 1024113 w 1466230"/>
              <a:gd name="connsiteY5" fmla="*/ 864095 h 2780117"/>
              <a:gd name="connsiteX6" fmla="*/ 1384154 w 1466230"/>
              <a:gd name="connsiteY6" fmla="*/ 1368152 h 2780117"/>
              <a:gd name="connsiteX7" fmla="*/ 880097 w 1466230"/>
              <a:gd name="connsiteY7" fmla="*/ 1368151 h 2780117"/>
              <a:gd name="connsiteX8" fmla="*/ 1096122 w 1466230"/>
              <a:gd name="connsiteY8" fmla="*/ 2448272 h 2780117"/>
              <a:gd name="connsiteX9" fmla="*/ 472053 w 1466230"/>
              <a:gd name="connsiteY9" fmla="*/ 2016224 h 2780117"/>
              <a:gd name="connsiteX10" fmla="*/ 16002 w 1466230"/>
              <a:gd name="connsiteY10" fmla="*/ 2520280 h 2780117"/>
              <a:gd name="connsiteX11" fmla="*/ 376043 w 1466230"/>
              <a:gd name="connsiteY11" fmla="*/ 457202 h 2780117"/>
              <a:gd name="connsiteX12" fmla="*/ 216024 w 1466230"/>
              <a:gd name="connsiteY12" fmla="*/ 216024 h 2780117"/>
              <a:gd name="connsiteX0" fmla="*/ 376043 w 1466230"/>
              <a:gd name="connsiteY0" fmla="*/ 457202 h 2780117"/>
              <a:gd name="connsiteX1" fmla="*/ 216024 w 1466230"/>
              <a:gd name="connsiteY1" fmla="*/ 216024 h 2780117"/>
              <a:gd name="connsiteX2" fmla="*/ 509953 w 1466230"/>
              <a:gd name="connsiteY2" fmla="*/ 133911 h 2780117"/>
              <a:gd name="connsiteX3" fmla="*/ 833243 w 1466230"/>
              <a:gd name="connsiteY3" fmla="*/ 1 h 2780117"/>
              <a:gd name="connsiteX4" fmla="*/ 1156532 w 1466230"/>
              <a:gd name="connsiteY4" fmla="*/ 133912 h 2780117"/>
              <a:gd name="connsiteX5" fmla="*/ 1290442 w 1466230"/>
              <a:gd name="connsiteY5" fmla="*/ 457202 h 2780117"/>
              <a:gd name="connsiteX6" fmla="*/ 1024113 w 1466230"/>
              <a:gd name="connsiteY6" fmla="*/ 864095 h 2780117"/>
              <a:gd name="connsiteX7" fmla="*/ 1384154 w 1466230"/>
              <a:gd name="connsiteY7" fmla="*/ 1368152 h 2780117"/>
              <a:gd name="connsiteX8" fmla="*/ 880097 w 1466230"/>
              <a:gd name="connsiteY8" fmla="*/ 1368151 h 2780117"/>
              <a:gd name="connsiteX9" fmla="*/ 1096122 w 1466230"/>
              <a:gd name="connsiteY9" fmla="*/ 2448272 h 2780117"/>
              <a:gd name="connsiteX10" fmla="*/ 472053 w 1466230"/>
              <a:gd name="connsiteY10" fmla="*/ 2016224 h 2780117"/>
              <a:gd name="connsiteX11" fmla="*/ 16002 w 1466230"/>
              <a:gd name="connsiteY11" fmla="*/ 2520280 h 2780117"/>
              <a:gd name="connsiteX12" fmla="*/ 467483 w 1466230"/>
              <a:gd name="connsiteY12" fmla="*/ 548642 h 2780117"/>
              <a:gd name="connsiteX0" fmla="*/ 376043 w 1466230"/>
              <a:gd name="connsiteY0" fmla="*/ 457202 h 2780117"/>
              <a:gd name="connsiteX1" fmla="*/ 216024 w 1466230"/>
              <a:gd name="connsiteY1" fmla="*/ 216024 h 2780117"/>
              <a:gd name="connsiteX2" fmla="*/ 509953 w 1466230"/>
              <a:gd name="connsiteY2" fmla="*/ 133911 h 2780117"/>
              <a:gd name="connsiteX3" fmla="*/ 833243 w 1466230"/>
              <a:gd name="connsiteY3" fmla="*/ 1 h 2780117"/>
              <a:gd name="connsiteX4" fmla="*/ 1156532 w 1466230"/>
              <a:gd name="connsiteY4" fmla="*/ 133912 h 2780117"/>
              <a:gd name="connsiteX5" fmla="*/ 1290442 w 1466230"/>
              <a:gd name="connsiteY5" fmla="*/ 457202 h 2780117"/>
              <a:gd name="connsiteX6" fmla="*/ 1024113 w 1466230"/>
              <a:gd name="connsiteY6" fmla="*/ 864095 h 2780117"/>
              <a:gd name="connsiteX7" fmla="*/ 1384154 w 1466230"/>
              <a:gd name="connsiteY7" fmla="*/ 1368152 h 2780117"/>
              <a:gd name="connsiteX8" fmla="*/ 880097 w 1466230"/>
              <a:gd name="connsiteY8" fmla="*/ 1368151 h 2780117"/>
              <a:gd name="connsiteX9" fmla="*/ 1096122 w 1466230"/>
              <a:gd name="connsiteY9" fmla="*/ 2448272 h 2780117"/>
              <a:gd name="connsiteX10" fmla="*/ 472053 w 1466230"/>
              <a:gd name="connsiteY10" fmla="*/ 2016224 h 2780117"/>
              <a:gd name="connsiteX11" fmla="*/ 16002 w 1466230"/>
              <a:gd name="connsiteY11" fmla="*/ 2520280 h 2780117"/>
              <a:gd name="connsiteX12" fmla="*/ 467483 w 1466230"/>
              <a:gd name="connsiteY12" fmla="*/ 548642 h 2780117"/>
              <a:gd name="connsiteX13" fmla="*/ 376043 w 1466230"/>
              <a:gd name="connsiteY13" fmla="*/ 457202 h 2780117"/>
              <a:gd name="connsiteX0" fmla="*/ 376043 w 1466230"/>
              <a:gd name="connsiteY0" fmla="*/ 457202 h 2780117"/>
              <a:gd name="connsiteX1" fmla="*/ 216024 w 1466230"/>
              <a:gd name="connsiteY1" fmla="*/ 216024 h 2780117"/>
              <a:gd name="connsiteX2" fmla="*/ 509953 w 1466230"/>
              <a:gd name="connsiteY2" fmla="*/ 133911 h 2780117"/>
              <a:gd name="connsiteX3" fmla="*/ 833243 w 1466230"/>
              <a:gd name="connsiteY3" fmla="*/ 1 h 2780117"/>
              <a:gd name="connsiteX4" fmla="*/ 1156532 w 1466230"/>
              <a:gd name="connsiteY4" fmla="*/ 133912 h 2780117"/>
              <a:gd name="connsiteX5" fmla="*/ 1290442 w 1466230"/>
              <a:gd name="connsiteY5" fmla="*/ 457202 h 2780117"/>
              <a:gd name="connsiteX6" fmla="*/ 1024113 w 1466230"/>
              <a:gd name="connsiteY6" fmla="*/ 864095 h 2780117"/>
              <a:gd name="connsiteX7" fmla="*/ 1384154 w 1466230"/>
              <a:gd name="connsiteY7" fmla="*/ 1368152 h 2780117"/>
              <a:gd name="connsiteX8" fmla="*/ 880097 w 1466230"/>
              <a:gd name="connsiteY8" fmla="*/ 1368151 h 2780117"/>
              <a:gd name="connsiteX9" fmla="*/ 1096122 w 1466230"/>
              <a:gd name="connsiteY9" fmla="*/ 2448272 h 2780117"/>
              <a:gd name="connsiteX10" fmla="*/ 472053 w 1466230"/>
              <a:gd name="connsiteY10" fmla="*/ 2016224 h 2780117"/>
              <a:gd name="connsiteX11" fmla="*/ 16002 w 1466230"/>
              <a:gd name="connsiteY11" fmla="*/ 2520280 h 2780117"/>
              <a:gd name="connsiteX12" fmla="*/ 376043 w 1466230"/>
              <a:gd name="connsiteY12" fmla="*/ 457202 h 2780117"/>
              <a:gd name="connsiteX0" fmla="*/ 376043 w 1466230"/>
              <a:gd name="connsiteY0" fmla="*/ 457202 h 2780117"/>
              <a:gd name="connsiteX1" fmla="*/ 509953 w 1466230"/>
              <a:gd name="connsiteY1" fmla="*/ 133911 h 2780117"/>
              <a:gd name="connsiteX2" fmla="*/ 833243 w 1466230"/>
              <a:gd name="connsiteY2" fmla="*/ 1 h 2780117"/>
              <a:gd name="connsiteX3" fmla="*/ 1156532 w 1466230"/>
              <a:gd name="connsiteY3" fmla="*/ 133912 h 2780117"/>
              <a:gd name="connsiteX4" fmla="*/ 1290442 w 1466230"/>
              <a:gd name="connsiteY4" fmla="*/ 457202 h 2780117"/>
              <a:gd name="connsiteX5" fmla="*/ 1024113 w 1466230"/>
              <a:gd name="connsiteY5" fmla="*/ 864095 h 2780117"/>
              <a:gd name="connsiteX6" fmla="*/ 1384154 w 1466230"/>
              <a:gd name="connsiteY6" fmla="*/ 1368152 h 2780117"/>
              <a:gd name="connsiteX7" fmla="*/ 880097 w 1466230"/>
              <a:gd name="connsiteY7" fmla="*/ 1368151 h 2780117"/>
              <a:gd name="connsiteX8" fmla="*/ 1096122 w 1466230"/>
              <a:gd name="connsiteY8" fmla="*/ 2448272 h 2780117"/>
              <a:gd name="connsiteX9" fmla="*/ 472053 w 1466230"/>
              <a:gd name="connsiteY9" fmla="*/ 2016224 h 2780117"/>
              <a:gd name="connsiteX10" fmla="*/ 16002 w 1466230"/>
              <a:gd name="connsiteY10" fmla="*/ 2520280 h 2780117"/>
              <a:gd name="connsiteX11" fmla="*/ 376043 w 1466230"/>
              <a:gd name="connsiteY11" fmla="*/ 457202 h 2780117"/>
              <a:gd name="connsiteX0" fmla="*/ 422713 w 1456895"/>
              <a:gd name="connsiteY0" fmla="*/ 958210 h 2722406"/>
              <a:gd name="connsiteX1" fmla="*/ 500618 w 1456895"/>
              <a:gd name="connsiteY1" fmla="*/ 156017 h 2722406"/>
              <a:gd name="connsiteX2" fmla="*/ 823908 w 1456895"/>
              <a:gd name="connsiteY2" fmla="*/ 22107 h 2722406"/>
              <a:gd name="connsiteX3" fmla="*/ 1147197 w 1456895"/>
              <a:gd name="connsiteY3" fmla="*/ 156018 h 2722406"/>
              <a:gd name="connsiteX4" fmla="*/ 1281107 w 1456895"/>
              <a:gd name="connsiteY4" fmla="*/ 479308 h 2722406"/>
              <a:gd name="connsiteX5" fmla="*/ 1014778 w 1456895"/>
              <a:gd name="connsiteY5" fmla="*/ 886201 h 2722406"/>
              <a:gd name="connsiteX6" fmla="*/ 1374819 w 1456895"/>
              <a:gd name="connsiteY6" fmla="*/ 1390258 h 2722406"/>
              <a:gd name="connsiteX7" fmla="*/ 870762 w 1456895"/>
              <a:gd name="connsiteY7" fmla="*/ 1390257 h 2722406"/>
              <a:gd name="connsiteX8" fmla="*/ 1086787 w 1456895"/>
              <a:gd name="connsiteY8" fmla="*/ 2470378 h 2722406"/>
              <a:gd name="connsiteX9" fmla="*/ 462718 w 1456895"/>
              <a:gd name="connsiteY9" fmla="*/ 2038330 h 2722406"/>
              <a:gd name="connsiteX10" fmla="*/ 6667 w 1456895"/>
              <a:gd name="connsiteY10" fmla="*/ 2542386 h 2722406"/>
              <a:gd name="connsiteX11" fmla="*/ 422713 w 1456895"/>
              <a:gd name="connsiteY11" fmla="*/ 958210 h 2722406"/>
              <a:gd name="connsiteX0" fmla="*/ 422713 w 1456895"/>
              <a:gd name="connsiteY0" fmla="*/ 958210 h 2722406"/>
              <a:gd name="connsiteX1" fmla="*/ 500618 w 1456895"/>
              <a:gd name="connsiteY1" fmla="*/ 156017 h 2722406"/>
              <a:gd name="connsiteX2" fmla="*/ 823908 w 1456895"/>
              <a:gd name="connsiteY2" fmla="*/ 22107 h 2722406"/>
              <a:gd name="connsiteX3" fmla="*/ 1147197 w 1456895"/>
              <a:gd name="connsiteY3" fmla="*/ 156018 h 2722406"/>
              <a:gd name="connsiteX4" fmla="*/ 1281107 w 1456895"/>
              <a:gd name="connsiteY4" fmla="*/ 479308 h 2722406"/>
              <a:gd name="connsiteX5" fmla="*/ 1014778 w 1456895"/>
              <a:gd name="connsiteY5" fmla="*/ 886201 h 2722406"/>
              <a:gd name="connsiteX6" fmla="*/ 1374819 w 1456895"/>
              <a:gd name="connsiteY6" fmla="*/ 1390258 h 2722406"/>
              <a:gd name="connsiteX7" fmla="*/ 870762 w 1456895"/>
              <a:gd name="connsiteY7" fmla="*/ 1390257 h 2722406"/>
              <a:gd name="connsiteX8" fmla="*/ 1086787 w 1456895"/>
              <a:gd name="connsiteY8" fmla="*/ 2470378 h 2722406"/>
              <a:gd name="connsiteX9" fmla="*/ 462718 w 1456895"/>
              <a:gd name="connsiteY9" fmla="*/ 2038330 h 2722406"/>
              <a:gd name="connsiteX10" fmla="*/ 6667 w 1456895"/>
              <a:gd name="connsiteY10" fmla="*/ 2542386 h 2722406"/>
              <a:gd name="connsiteX11" fmla="*/ 422713 w 1456895"/>
              <a:gd name="connsiteY11" fmla="*/ 958210 h 2722406"/>
              <a:gd name="connsiteX0" fmla="*/ 422713 w 1456895"/>
              <a:gd name="connsiteY0" fmla="*/ 949788 h 2713984"/>
              <a:gd name="connsiteX1" fmla="*/ 494721 w 1456895"/>
              <a:gd name="connsiteY1" fmla="*/ 229708 h 2713984"/>
              <a:gd name="connsiteX2" fmla="*/ 823908 w 1456895"/>
              <a:gd name="connsiteY2" fmla="*/ 13685 h 2713984"/>
              <a:gd name="connsiteX3" fmla="*/ 1147197 w 1456895"/>
              <a:gd name="connsiteY3" fmla="*/ 147596 h 2713984"/>
              <a:gd name="connsiteX4" fmla="*/ 1281107 w 1456895"/>
              <a:gd name="connsiteY4" fmla="*/ 470886 h 2713984"/>
              <a:gd name="connsiteX5" fmla="*/ 1014778 w 1456895"/>
              <a:gd name="connsiteY5" fmla="*/ 877779 h 2713984"/>
              <a:gd name="connsiteX6" fmla="*/ 1374819 w 1456895"/>
              <a:gd name="connsiteY6" fmla="*/ 1381836 h 2713984"/>
              <a:gd name="connsiteX7" fmla="*/ 870762 w 1456895"/>
              <a:gd name="connsiteY7" fmla="*/ 1381835 h 2713984"/>
              <a:gd name="connsiteX8" fmla="*/ 1086787 w 1456895"/>
              <a:gd name="connsiteY8" fmla="*/ 2461956 h 2713984"/>
              <a:gd name="connsiteX9" fmla="*/ 462718 w 1456895"/>
              <a:gd name="connsiteY9" fmla="*/ 2029908 h 2713984"/>
              <a:gd name="connsiteX10" fmla="*/ 6667 w 1456895"/>
              <a:gd name="connsiteY10" fmla="*/ 2533964 h 2713984"/>
              <a:gd name="connsiteX11" fmla="*/ 422713 w 1456895"/>
              <a:gd name="connsiteY11" fmla="*/ 949788 h 2713984"/>
              <a:gd name="connsiteX0" fmla="*/ 422713 w 1456895"/>
              <a:gd name="connsiteY0" fmla="*/ 854390 h 2618586"/>
              <a:gd name="connsiteX1" fmla="*/ 494721 w 1456895"/>
              <a:gd name="connsiteY1" fmla="*/ 134310 h 2618586"/>
              <a:gd name="connsiteX2" fmla="*/ 782753 w 1456895"/>
              <a:gd name="connsiteY2" fmla="*/ 62302 h 2618586"/>
              <a:gd name="connsiteX3" fmla="*/ 1147197 w 1456895"/>
              <a:gd name="connsiteY3" fmla="*/ 52198 h 2618586"/>
              <a:gd name="connsiteX4" fmla="*/ 1281107 w 1456895"/>
              <a:gd name="connsiteY4" fmla="*/ 375488 h 2618586"/>
              <a:gd name="connsiteX5" fmla="*/ 1014778 w 1456895"/>
              <a:gd name="connsiteY5" fmla="*/ 782381 h 2618586"/>
              <a:gd name="connsiteX6" fmla="*/ 1374819 w 1456895"/>
              <a:gd name="connsiteY6" fmla="*/ 1286438 h 2618586"/>
              <a:gd name="connsiteX7" fmla="*/ 870762 w 1456895"/>
              <a:gd name="connsiteY7" fmla="*/ 1286437 h 2618586"/>
              <a:gd name="connsiteX8" fmla="*/ 1086787 w 1456895"/>
              <a:gd name="connsiteY8" fmla="*/ 2366558 h 2618586"/>
              <a:gd name="connsiteX9" fmla="*/ 462718 w 1456895"/>
              <a:gd name="connsiteY9" fmla="*/ 1934510 h 2618586"/>
              <a:gd name="connsiteX10" fmla="*/ 6667 w 1456895"/>
              <a:gd name="connsiteY10" fmla="*/ 2438566 h 2618586"/>
              <a:gd name="connsiteX11" fmla="*/ 422713 w 1456895"/>
              <a:gd name="connsiteY11" fmla="*/ 854390 h 2618586"/>
              <a:gd name="connsiteX0" fmla="*/ 422713 w 1456895"/>
              <a:gd name="connsiteY0" fmla="*/ 854390 h 2618586"/>
              <a:gd name="connsiteX1" fmla="*/ 638737 w 1456895"/>
              <a:gd name="connsiteY1" fmla="*/ 206318 h 2618586"/>
              <a:gd name="connsiteX2" fmla="*/ 782753 w 1456895"/>
              <a:gd name="connsiteY2" fmla="*/ 62302 h 2618586"/>
              <a:gd name="connsiteX3" fmla="*/ 1147197 w 1456895"/>
              <a:gd name="connsiteY3" fmla="*/ 52198 h 2618586"/>
              <a:gd name="connsiteX4" fmla="*/ 1281107 w 1456895"/>
              <a:gd name="connsiteY4" fmla="*/ 375488 h 2618586"/>
              <a:gd name="connsiteX5" fmla="*/ 1014778 w 1456895"/>
              <a:gd name="connsiteY5" fmla="*/ 782381 h 2618586"/>
              <a:gd name="connsiteX6" fmla="*/ 1374819 w 1456895"/>
              <a:gd name="connsiteY6" fmla="*/ 1286438 h 2618586"/>
              <a:gd name="connsiteX7" fmla="*/ 870762 w 1456895"/>
              <a:gd name="connsiteY7" fmla="*/ 1286437 h 2618586"/>
              <a:gd name="connsiteX8" fmla="*/ 1086787 w 1456895"/>
              <a:gd name="connsiteY8" fmla="*/ 2366558 h 2618586"/>
              <a:gd name="connsiteX9" fmla="*/ 462718 w 1456895"/>
              <a:gd name="connsiteY9" fmla="*/ 1934510 h 2618586"/>
              <a:gd name="connsiteX10" fmla="*/ 6667 w 1456895"/>
              <a:gd name="connsiteY10" fmla="*/ 2438566 h 2618586"/>
              <a:gd name="connsiteX11" fmla="*/ 422713 w 1456895"/>
              <a:gd name="connsiteY11" fmla="*/ 854390 h 2618586"/>
              <a:gd name="connsiteX0" fmla="*/ 422713 w 1456895"/>
              <a:gd name="connsiteY0" fmla="*/ 804089 h 2568285"/>
              <a:gd name="connsiteX1" fmla="*/ 638737 w 1456895"/>
              <a:gd name="connsiteY1" fmla="*/ 156017 h 2568285"/>
              <a:gd name="connsiteX2" fmla="*/ 782753 w 1456895"/>
              <a:gd name="connsiteY2" fmla="*/ 12001 h 2568285"/>
              <a:gd name="connsiteX3" fmla="*/ 1070785 w 1456895"/>
              <a:gd name="connsiteY3" fmla="*/ 228025 h 2568285"/>
              <a:gd name="connsiteX4" fmla="*/ 1281107 w 1456895"/>
              <a:gd name="connsiteY4" fmla="*/ 325187 h 2568285"/>
              <a:gd name="connsiteX5" fmla="*/ 1014778 w 1456895"/>
              <a:gd name="connsiteY5" fmla="*/ 732080 h 2568285"/>
              <a:gd name="connsiteX6" fmla="*/ 1374819 w 1456895"/>
              <a:gd name="connsiteY6" fmla="*/ 1236137 h 2568285"/>
              <a:gd name="connsiteX7" fmla="*/ 870762 w 1456895"/>
              <a:gd name="connsiteY7" fmla="*/ 1236136 h 2568285"/>
              <a:gd name="connsiteX8" fmla="*/ 1086787 w 1456895"/>
              <a:gd name="connsiteY8" fmla="*/ 2316257 h 2568285"/>
              <a:gd name="connsiteX9" fmla="*/ 462718 w 1456895"/>
              <a:gd name="connsiteY9" fmla="*/ 1884209 h 2568285"/>
              <a:gd name="connsiteX10" fmla="*/ 6667 w 1456895"/>
              <a:gd name="connsiteY10" fmla="*/ 2388265 h 2568285"/>
              <a:gd name="connsiteX11" fmla="*/ 422713 w 1456895"/>
              <a:gd name="connsiteY11" fmla="*/ 804089 h 2568285"/>
              <a:gd name="connsiteX0" fmla="*/ 422713 w 1456895"/>
              <a:gd name="connsiteY0" fmla="*/ 804089 h 2568285"/>
              <a:gd name="connsiteX1" fmla="*/ 638737 w 1456895"/>
              <a:gd name="connsiteY1" fmla="*/ 156017 h 2568285"/>
              <a:gd name="connsiteX2" fmla="*/ 782753 w 1456895"/>
              <a:gd name="connsiteY2" fmla="*/ 12001 h 2568285"/>
              <a:gd name="connsiteX3" fmla="*/ 1070785 w 1456895"/>
              <a:gd name="connsiteY3" fmla="*/ 228025 h 2568285"/>
              <a:gd name="connsiteX4" fmla="*/ 926769 w 1456895"/>
              <a:gd name="connsiteY4" fmla="*/ 516057 h 2568285"/>
              <a:gd name="connsiteX5" fmla="*/ 1014778 w 1456895"/>
              <a:gd name="connsiteY5" fmla="*/ 732080 h 2568285"/>
              <a:gd name="connsiteX6" fmla="*/ 1374819 w 1456895"/>
              <a:gd name="connsiteY6" fmla="*/ 1236137 h 2568285"/>
              <a:gd name="connsiteX7" fmla="*/ 870762 w 1456895"/>
              <a:gd name="connsiteY7" fmla="*/ 1236136 h 2568285"/>
              <a:gd name="connsiteX8" fmla="*/ 1086787 w 1456895"/>
              <a:gd name="connsiteY8" fmla="*/ 2316257 h 2568285"/>
              <a:gd name="connsiteX9" fmla="*/ 462718 w 1456895"/>
              <a:gd name="connsiteY9" fmla="*/ 1884209 h 2568285"/>
              <a:gd name="connsiteX10" fmla="*/ 6667 w 1456895"/>
              <a:gd name="connsiteY10" fmla="*/ 2388265 h 2568285"/>
              <a:gd name="connsiteX11" fmla="*/ 422713 w 1456895"/>
              <a:gd name="connsiteY11" fmla="*/ 804089 h 2568285"/>
              <a:gd name="connsiteX0" fmla="*/ 422713 w 1456895"/>
              <a:gd name="connsiteY0" fmla="*/ 804089 h 2568285"/>
              <a:gd name="connsiteX1" fmla="*/ 638737 w 1456895"/>
              <a:gd name="connsiteY1" fmla="*/ 156017 h 2568285"/>
              <a:gd name="connsiteX2" fmla="*/ 782753 w 1456895"/>
              <a:gd name="connsiteY2" fmla="*/ 12001 h 2568285"/>
              <a:gd name="connsiteX3" fmla="*/ 1070785 w 1456895"/>
              <a:gd name="connsiteY3" fmla="*/ 228025 h 2568285"/>
              <a:gd name="connsiteX4" fmla="*/ 1142793 w 1456895"/>
              <a:gd name="connsiteY4" fmla="*/ 444049 h 2568285"/>
              <a:gd name="connsiteX5" fmla="*/ 926769 w 1456895"/>
              <a:gd name="connsiteY5" fmla="*/ 516057 h 2568285"/>
              <a:gd name="connsiteX6" fmla="*/ 1014778 w 1456895"/>
              <a:gd name="connsiteY6" fmla="*/ 732080 h 2568285"/>
              <a:gd name="connsiteX7" fmla="*/ 1374819 w 1456895"/>
              <a:gd name="connsiteY7" fmla="*/ 1236137 h 2568285"/>
              <a:gd name="connsiteX8" fmla="*/ 870762 w 1456895"/>
              <a:gd name="connsiteY8" fmla="*/ 1236136 h 2568285"/>
              <a:gd name="connsiteX9" fmla="*/ 1086787 w 1456895"/>
              <a:gd name="connsiteY9" fmla="*/ 2316257 h 2568285"/>
              <a:gd name="connsiteX10" fmla="*/ 462718 w 1456895"/>
              <a:gd name="connsiteY10" fmla="*/ 1884209 h 2568285"/>
              <a:gd name="connsiteX11" fmla="*/ 6667 w 1456895"/>
              <a:gd name="connsiteY11" fmla="*/ 2388265 h 2568285"/>
              <a:gd name="connsiteX12" fmla="*/ 422713 w 1456895"/>
              <a:gd name="connsiteY12" fmla="*/ 804089 h 2568285"/>
              <a:gd name="connsiteX0" fmla="*/ 422713 w 1456895"/>
              <a:gd name="connsiteY0" fmla="*/ 804089 h 2568285"/>
              <a:gd name="connsiteX1" fmla="*/ 638737 w 1456895"/>
              <a:gd name="connsiteY1" fmla="*/ 156017 h 2568285"/>
              <a:gd name="connsiteX2" fmla="*/ 782753 w 1456895"/>
              <a:gd name="connsiteY2" fmla="*/ 12001 h 2568285"/>
              <a:gd name="connsiteX3" fmla="*/ 1070785 w 1456895"/>
              <a:gd name="connsiteY3" fmla="*/ 228025 h 2568285"/>
              <a:gd name="connsiteX4" fmla="*/ 1142793 w 1456895"/>
              <a:gd name="connsiteY4" fmla="*/ 444049 h 2568285"/>
              <a:gd name="connsiteX5" fmla="*/ 926769 w 1456895"/>
              <a:gd name="connsiteY5" fmla="*/ 516057 h 2568285"/>
              <a:gd name="connsiteX6" fmla="*/ 1014778 w 1456895"/>
              <a:gd name="connsiteY6" fmla="*/ 732080 h 2568285"/>
              <a:gd name="connsiteX7" fmla="*/ 1374819 w 1456895"/>
              <a:gd name="connsiteY7" fmla="*/ 1236137 h 2568285"/>
              <a:gd name="connsiteX8" fmla="*/ 870762 w 1456895"/>
              <a:gd name="connsiteY8" fmla="*/ 1236136 h 2568285"/>
              <a:gd name="connsiteX9" fmla="*/ 1086787 w 1456895"/>
              <a:gd name="connsiteY9" fmla="*/ 2316257 h 2568285"/>
              <a:gd name="connsiteX10" fmla="*/ 462718 w 1456895"/>
              <a:gd name="connsiteY10" fmla="*/ 1884209 h 2568285"/>
              <a:gd name="connsiteX11" fmla="*/ 6667 w 1456895"/>
              <a:gd name="connsiteY11" fmla="*/ 2388265 h 2568285"/>
              <a:gd name="connsiteX12" fmla="*/ 422713 w 1456895"/>
              <a:gd name="connsiteY12" fmla="*/ 804089 h 2568285"/>
              <a:gd name="connsiteX0" fmla="*/ 422713 w 1456895"/>
              <a:gd name="connsiteY0" fmla="*/ 804089 h 2568285"/>
              <a:gd name="connsiteX1" fmla="*/ 638737 w 1456895"/>
              <a:gd name="connsiteY1" fmla="*/ 156017 h 2568285"/>
              <a:gd name="connsiteX2" fmla="*/ 782753 w 1456895"/>
              <a:gd name="connsiteY2" fmla="*/ 12001 h 2568285"/>
              <a:gd name="connsiteX3" fmla="*/ 1070785 w 1456895"/>
              <a:gd name="connsiteY3" fmla="*/ 228025 h 2568285"/>
              <a:gd name="connsiteX4" fmla="*/ 998777 w 1456895"/>
              <a:gd name="connsiteY4" fmla="*/ 444049 h 2568285"/>
              <a:gd name="connsiteX5" fmla="*/ 926769 w 1456895"/>
              <a:gd name="connsiteY5" fmla="*/ 516057 h 2568285"/>
              <a:gd name="connsiteX6" fmla="*/ 1014778 w 1456895"/>
              <a:gd name="connsiteY6" fmla="*/ 732080 h 2568285"/>
              <a:gd name="connsiteX7" fmla="*/ 1374819 w 1456895"/>
              <a:gd name="connsiteY7" fmla="*/ 1236137 h 2568285"/>
              <a:gd name="connsiteX8" fmla="*/ 870762 w 1456895"/>
              <a:gd name="connsiteY8" fmla="*/ 1236136 h 2568285"/>
              <a:gd name="connsiteX9" fmla="*/ 1086787 w 1456895"/>
              <a:gd name="connsiteY9" fmla="*/ 2316257 h 2568285"/>
              <a:gd name="connsiteX10" fmla="*/ 462718 w 1456895"/>
              <a:gd name="connsiteY10" fmla="*/ 1884209 h 2568285"/>
              <a:gd name="connsiteX11" fmla="*/ 6667 w 1456895"/>
              <a:gd name="connsiteY11" fmla="*/ 2388265 h 2568285"/>
              <a:gd name="connsiteX12" fmla="*/ 422713 w 1456895"/>
              <a:gd name="connsiteY12" fmla="*/ 804089 h 2568285"/>
              <a:gd name="connsiteX0" fmla="*/ 422713 w 1456895"/>
              <a:gd name="connsiteY0" fmla="*/ 804089 h 2568285"/>
              <a:gd name="connsiteX1" fmla="*/ 638737 w 1456895"/>
              <a:gd name="connsiteY1" fmla="*/ 156017 h 2568285"/>
              <a:gd name="connsiteX2" fmla="*/ 782753 w 1456895"/>
              <a:gd name="connsiteY2" fmla="*/ 12001 h 2568285"/>
              <a:gd name="connsiteX3" fmla="*/ 1070785 w 1456895"/>
              <a:gd name="connsiteY3" fmla="*/ 228025 h 2568285"/>
              <a:gd name="connsiteX4" fmla="*/ 1070785 w 1456895"/>
              <a:gd name="connsiteY4" fmla="*/ 444049 h 2568285"/>
              <a:gd name="connsiteX5" fmla="*/ 926769 w 1456895"/>
              <a:gd name="connsiteY5" fmla="*/ 516057 h 2568285"/>
              <a:gd name="connsiteX6" fmla="*/ 1014778 w 1456895"/>
              <a:gd name="connsiteY6" fmla="*/ 732080 h 2568285"/>
              <a:gd name="connsiteX7" fmla="*/ 1374819 w 1456895"/>
              <a:gd name="connsiteY7" fmla="*/ 1236137 h 2568285"/>
              <a:gd name="connsiteX8" fmla="*/ 870762 w 1456895"/>
              <a:gd name="connsiteY8" fmla="*/ 1236136 h 2568285"/>
              <a:gd name="connsiteX9" fmla="*/ 1086787 w 1456895"/>
              <a:gd name="connsiteY9" fmla="*/ 2316257 h 2568285"/>
              <a:gd name="connsiteX10" fmla="*/ 462718 w 1456895"/>
              <a:gd name="connsiteY10" fmla="*/ 1884209 h 2568285"/>
              <a:gd name="connsiteX11" fmla="*/ 6667 w 1456895"/>
              <a:gd name="connsiteY11" fmla="*/ 2388265 h 2568285"/>
              <a:gd name="connsiteX12" fmla="*/ 422713 w 1456895"/>
              <a:gd name="connsiteY12" fmla="*/ 804089 h 2568285"/>
              <a:gd name="connsiteX0" fmla="*/ 422713 w 1456895"/>
              <a:gd name="connsiteY0" fmla="*/ 804089 h 2568285"/>
              <a:gd name="connsiteX1" fmla="*/ 638737 w 1456895"/>
              <a:gd name="connsiteY1" fmla="*/ 156017 h 2568285"/>
              <a:gd name="connsiteX2" fmla="*/ 782753 w 1456895"/>
              <a:gd name="connsiteY2" fmla="*/ 12001 h 2568285"/>
              <a:gd name="connsiteX3" fmla="*/ 1070785 w 1456895"/>
              <a:gd name="connsiteY3" fmla="*/ 228025 h 2568285"/>
              <a:gd name="connsiteX4" fmla="*/ 1070785 w 1456895"/>
              <a:gd name="connsiteY4" fmla="*/ 444049 h 2568285"/>
              <a:gd name="connsiteX5" fmla="*/ 926769 w 1456895"/>
              <a:gd name="connsiteY5" fmla="*/ 516057 h 2568285"/>
              <a:gd name="connsiteX6" fmla="*/ 1014778 w 1456895"/>
              <a:gd name="connsiteY6" fmla="*/ 732080 h 2568285"/>
              <a:gd name="connsiteX7" fmla="*/ 1374819 w 1456895"/>
              <a:gd name="connsiteY7" fmla="*/ 1236137 h 2568285"/>
              <a:gd name="connsiteX8" fmla="*/ 870762 w 1456895"/>
              <a:gd name="connsiteY8" fmla="*/ 1236136 h 2568285"/>
              <a:gd name="connsiteX9" fmla="*/ 1086787 w 1456895"/>
              <a:gd name="connsiteY9" fmla="*/ 2316257 h 2568285"/>
              <a:gd name="connsiteX10" fmla="*/ 462718 w 1456895"/>
              <a:gd name="connsiteY10" fmla="*/ 1884209 h 2568285"/>
              <a:gd name="connsiteX11" fmla="*/ 6667 w 1456895"/>
              <a:gd name="connsiteY11" fmla="*/ 2388265 h 2568285"/>
              <a:gd name="connsiteX12" fmla="*/ 422713 w 1456895"/>
              <a:gd name="connsiteY12" fmla="*/ 804089 h 2568285"/>
              <a:gd name="connsiteX0" fmla="*/ 422713 w 1456895"/>
              <a:gd name="connsiteY0" fmla="*/ 768085 h 2532281"/>
              <a:gd name="connsiteX1" fmla="*/ 638737 w 1456895"/>
              <a:gd name="connsiteY1" fmla="*/ 120013 h 2532281"/>
              <a:gd name="connsiteX2" fmla="*/ 854761 w 1456895"/>
              <a:gd name="connsiteY2" fmla="*/ 48005 h 2532281"/>
              <a:gd name="connsiteX3" fmla="*/ 1070785 w 1456895"/>
              <a:gd name="connsiteY3" fmla="*/ 192021 h 2532281"/>
              <a:gd name="connsiteX4" fmla="*/ 1070785 w 1456895"/>
              <a:gd name="connsiteY4" fmla="*/ 408045 h 2532281"/>
              <a:gd name="connsiteX5" fmla="*/ 926769 w 1456895"/>
              <a:gd name="connsiteY5" fmla="*/ 480053 h 2532281"/>
              <a:gd name="connsiteX6" fmla="*/ 1014778 w 1456895"/>
              <a:gd name="connsiteY6" fmla="*/ 696076 h 2532281"/>
              <a:gd name="connsiteX7" fmla="*/ 1374819 w 1456895"/>
              <a:gd name="connsiteY7" fmla="*/ 1200133 h 2532281"/>
              <a:gd name="connsiteX8" fmla="*/ 870762 w 1456895"/>
              <a:gd name="connsiteY8" fmla="*/ 1200132 h 2532281"/>
              <a:gd name="connsiteX9" fmla="*/ 1086787 w 1456895"/>
              <a:gd name="connsiteY9" fmla="*/ 2280253 h 2532281"/>
              <a:gd name="connsiteX10" fmla="*/ 462718 w 1456895"/>
              <a:gd name="connsiteY10" fmla="*/ 1848205 h 2532281"/>
              <a:gd name="connsiteX11" fmla="*/ 6667 w 1456895"/>
              <a:gd name="connsiteY11" fmla="*/ 2352261 h 2532281"/>
              <a:gd name="connsiteX12" fmla="*/ 422713 w 1456895"/>
              <a:gd name="connsiteY12" fmla="*/ 768085 h 2532281"/>
              <a:gd name="connsiteX0" fmla="*/ 428047 w 1462229"/>
              <a:gd name="connsiteY0" fmla="*/ 768085 h 2616290"/>
              <a:gd name="connsiteX1" fmla="*/ 644071 w 1462229"/>
              <a:gd name="connsiteY1" fmla="*/ 120013 h 2616290"/>
              <a:gd name="connsiteX2" fmla="*/ 860095 w 1462229"/>
              <a:gd name="connsiteY2" fmla="*/ 48005 h 2616290"/>
              <a:gd name="connsiteX3" fmla="*/ 1076119 w 1462229"/>
              <a:gd name="connsiteY3" fmla="*/ 192021 h 2616290"/>
              <a:gd name="connsiteX4" fmla="*/ 1076119 w 1462229"/>
              <a:gd name="connsiteY4" fmla="*/ 408045 h 2616290"/>
              <a:gd name="connsiteX5" fmla="*/ 932103 w 1462229"/>
              <a:gd name="connsiteY5" fmla="*/ 480053 h 2616290"/>
              <a:gd name="connsiteX6" fmla="*/ 1020112 w 1462229"/>
              <a:gd name="connsiteY6" fmla="*/ 696076 h 2616290"/>
              <a:gd name="connsiteX7" fmla="*/ 1380153 w 1462229"/>
              <a:gd name="connsiteY7" fmla="*/ 1200133 h 2616290"/>
              <a:gd name="connsiteX8" fmla="*/ 876096 w 1462229"/>
              <a:gd name="connsiteY8" fmla="*/ 1200132 h 2616290"/>
              <a:gd name="connsiteX9" fmla="*/ 1092121 w 1462229"/>
              <a:gd name="connsiteY9" fmla="*/ 2280253 h 2616290"/>
              <a:gd name="connsiteX10" fmla="*/ 468052 w 1462229"/>
              <a:gd name="connsiteY10" fmla="*/ 1848205 h 2616290"/>
              <a:gd name="connsiteX11" fmla="*/ 356039 w 1462229"/>
              <a:gd name="connsiteY11" fmla="*/ 2352261 h 2616290"/>
              <a:gd name="connsiteX12" fmla="*/ 12001 w 1462229"/>
              <a:gd name="connsiteY12" fmla="*/ 2352261 h 2616290"/>
              <a:gd name="connsiteX13" fmla="*/ 428047 w 1462229"/>
              <a:gd name="connsiteY13" fmla="*/ 768085 h 2616290"/>
              <a:gd name="connsiteX0" fmla="*/ 416046 w 1450228"/>
              <a:gd name="connsiteY0" fmla="*/ 768085 h 2436270"/>
              <a:gd name="connsiteX1" fmla="*/ 632070 w 1450228"/>
              <a:gd name="connsiteY1" fmla="*/ 120013 h 2436270"/>
              <a:gd name="connsiteX2" fmla="*/ 848094 w 1450228"/>
              <a:gd name="connsiteY2" fmla="*/ 48005 h 2436270"/>
              <a:gd name="connsiteX3" fmla="*/ 1064118 w 1450228"/>
              <a:gd name="connsiteY3" fmla="*/ 192021 h 2436270"/>
              <a:gd name="connsiteX4" fmla="*/ 1064118 w 1450228"/>
              <a:gd name="connsiteY4" fmla="*/ 408045 h 2436270"/>
              <a:gd name="connsiteX5" fmla="*/ 920102 w 1450228"/>
              <a:gd name="connsiteY5" fmla="*/ 480053 h 2436270"/>
              <a:gd name="connsiteX6" fmla="*/ 1008111 w 1450228"/>
              <a:gd name="connsiteY6" fmla="*/ 696076 h 2436270"/>
              <a:gd name="connsiteX7" fmla="*/ 1368152 w 1450228"/>
              <a:gd name="connsiteY7" fmla="*/ 1200133 h 2436270"/>
              <a:gd name="connsiteX8" fmla="*/ 864095 w 1450228"/>
              <a:gd name="connsiteY8" fmla="*/ 1200132 h 2436270"/>
              <a:gd name="connsiteX9" fmla="*/ 1080120 w 1450228"/>
              <a:gd name="connsiteY9" fmla="*/ 2280253 h 2436270"/>
              <a:gd name="connsiteX10" fmla="*/ 456051 w 1450228"/>
              <a:gd name="connsiteY10" fmla="*/ 1848205 h 2436270"/>
              <a:gd name="connsiteX11" fmla="*/ 344038 w 1450228"/>
              <a:gd name="connsiteY11" fmla="*/ 2352261 h 2436270"/>
              <a:gd name="connsiteX12" fmla="*/ 0 w 1450228"/>
              <a:gd name="connsiteY12" fmla="*/ 2352261 h 2436270"/>
              <a:gd name="connsiteX13" fmla="*/ 416046 w 1450228"/>
              <a:gd name="connsiteY13" fmla="*/ 768085 h 2436270"/>
              <a:gd name="connsiteX0" fmla="*/ 416046 w 1450228"/>
              <a:gd name="connsiteY0" fmla="*/ 768085 h 2436269"/>
              <a:gd name="connsiteX1" fmla="*/ 632070 w 1450228"/>
              <a:gd name="connsiteY1" fmla="*/ 120013 h 2436269"/>
              <a:gd name="connsiteX2" fmla="*/ 848094 w 1450228"/>
              <a:gd name="connsiteY2" fmla="*/ 48005 h 2436269"/>
              <a:gd name="connsiteX3" fmla="*/ 1064118 w 1450228"/>
              <a:gd name="connsiteY3" fmla="*/ 192021 h 2436269"/>
              <a:gd name="connsiteX4" fmla="*/ 1064118 w 1450228"/>
              <a:gd name="connsiteY4" fmla="*/ 408045 h 2436269"/>
              <a:gd name="connsiteX5" fmla="*/ 920102 w 1450228"/>
              <a:gd name="connsiteY5" fmla="*/ 480053 h 2436269"/>
              <a:gd name="connsiteX6" fmla="*/ 1008111 w 1450228"/>
              <a:gd name="connsiteY6" fmla="*/ 696076 h 2436269"/>
              <a:gd name="connsiteX7" fmla="*/ 1368152 w 1450228"/>
              <a:gd name="connsiteY7" fmla="*/ 1200133 h 2436269"/>
              <a:gd name="connsiteX8" fmla="*/ 864095 w 1450228"/>
              <a:gd name="connsiteY8" fmla="*/ 1200132 h 2436269"/>
              <a:gd name="connsiteX9" fmla="*/ 1080120 w 1450228"/>
              <a:gd name="connsiteY9" fmla="*/ 2280253 h 2436269"/>
              <a:gd name="connsiteX10" fmla="*/ 456051 w 1450228"/>
              <a:gd name="connsiteY10" fmla="*/ 1848205 h 2436269"/>
              <a:gd name="connsiteX11" fmla="*/ 416045 w 1450228"/>
              <a:gd name="connsiteY11" fmla="*/ 2352260 h 2436269"/>
              <a:gd name="connsiteX12" fmla="*/ 0 w 1450228"/>
              <a:gd name="connsiteY12" fmla="*/ 2352261 h 2436269"/>
              <a:gd name="connsiteX13" fmla="*/ 416046 w 1450228"/>
              <a:gd name="connsiteY13" fmla="*/ 768085 h 2436269"/>
              <a:gd name="connsiteX0" fmla="*/ 416046 w 1450228"/>
              <a:gd name="connsiteY0" fmla="*/ 768085 h 2388265"/>
              <a:gd name="connsiteX1" fmla="*/ 632070 w 1450228"/>
              <a:gd name="connsiteY1" fmla="*/ 120013 h 2388265"/>
              <a:gd name="connsiteX2" fmla="*/ 848094 w 1450228"/>
              <a:gd name="connsiteY2" fmla="*/ 48005 h 2388265"/>
              <a:gd name="connsiteX3" fmla="*/ 1064118 w 1450228"/>
              <a:gd name="connsiteY3" fmla="*/ 192021 h 2388265"/>
              <a:gd name="connsiteX4" fmla="*/ 1064118 w 1450228"/>
              <a:gd name="connsiteY4" fmla="*/ 408045 h 2388265"/>
              <a:gd name="connsiteX5" fmla="*/ 920102 w 1450228"/>
              <a:gd name="connsiteY5" fmla="*/ 480053 h 2388265"/>
              <a:gd name="connsiteX6" fmla="*/ 1008111 w 1450228"/>
              <a:gd name="connsiteY6" fmla="*/ 696076 h 2388265"/>
              <a:gd name="connsiteX7" fmla="*/ 1368152 w 1450228"/>
              <a:gd name="connsiteY7" fmla="*/ 1200133 h 2388265"/>
              <a:gd name="connsiteX8" fmla="*/ 864095 w 1450228"/>
              <a:gd name="connsiteY8" fmla="*/ 1200132 h 2388265"/>
              <a:gd name="connsiteX9" fmla="*/ 1080120 w 1450228"/>
              <a:gd name="connsiteY9" fmla="*/ 2280253 h 2388265"/>
              <a:gd name="connsiteX10" fmla="*/ 456051 w 1450228"/>
              <a:gd name="connsiteY10" fmla="*/ 1848205 h 2388265"/>
              <a:gd name="connsiteX11" fmla="*/ 200021 w 1450228"/>
              <a:gd name="connsiteY11" fmla="*/ 2136237 h 2388265"/>
              <a:gd name="connsiteX12" fmla="*/ 416045 w 1450228"/>
              <a:gd name="connsiteY12" fmla="*/ 2352260 h 2388265"/>
              <a:gd name="connsiteX13" fmla="*/ 0 w 1450228"/>
              <a:gd name="connsiteY13" fmla="*/ 2352261 h 2388265"/>
              <a:gd name="connsiteX14" fmla="*/ 416046 w 1450228"/>
              <a:gd name="connsiteY14" fmla="*/ 768085 h 2388265"/>
              <a:gd name="connsiteX0" fmla="*/ 416046 w 1450228"/>
              <a:gd name="connsiteY0" fmla="*/ 768085 h 2388265"/>
              <a:gd name="connsiteX1" fmla="*/ 632070 w 1450228"/>
              <a:gd name="connsiteY1" fmla="*/ 120013 h 2388265"/>
              <a:gd name="connsiteX2" fmla="*/ 848094 w 1450228"/>
              <a:gd name="connsiteY2" fmla="*/ 48005 h 2388265"/>
              <a:gd name="connsiteX3" fmla="*/ 1064118 w 1450228"/>
              <a:gd name="connsiteY3" fmla="*/ 192021 h 2388265"/>
              <a:gd name="connsiteX4" fmla="*/ 1064118 w 1450228"/>
              <a:gd name="connsiteY4" fmla="*/ 408045 h 2388265"/>
              <a:gd name="connsiteX5" fmla="*/ 920102 w 1450228"/>
              <a:gd name="connsiteY5" fmla="*/ 480053 h 2388265"/>
              <a:gd name="connsiteX6" fmla="*/ 1008111 w 1450228"/>
              <a:gd name="connsiteY6" fmla="*/ 696076 h 2388265"/>
              <a:gd name="connsiteX7" fmla="*/ 1368152 w 1450228"/>
              <a:gd name="connsiteY7" fmla="*/ 1200133 h 2388265"/>
              <a:gd name="connsiteX8" fmla="*/ 864095 w 1450228"/>
              <a:gd name="connsiteY8" fmla="*/ 1200132 h 2388265"/>
              <a:gd name="connsiteX9" fmla="*/ 1080120 w 1450228"/>
              <a:gd name="connsiteY9" fmla="*/ 2280253 h 2388265"/>
              <a:gd name="connsiteX10" fmla="*/ 456051 w 1450228"/>
              <a:gd name="connsiteY10" fmla="*/ 1848205 h 2388265"/>
              <a:gd name="connsiteX11" fmla="*/ 200021 w 1450228"/>
              <a:gd name="connsiteY11" fmla="*/ 2136237 h 2388265"/>
              <a:gd name="connsiteX12" fmla="*/ 416045 w 1450228"/>
              <a:gd name="connsiteY12" fmla="*/ 2352260 h 2388265"/>
              <a:gd name="connsiteX13" fmla="*/ 0 w 1450228"/>
              <a:gd name="connsiteY13" fmla="*/ 2352261 h 2388265"/>
              <a:gd name="connsiteX14" fmla="*/ 416046 w 1450228"/>
              <a:gd name="connsiteY14" fmla="*/ 768085 h 2388265"/>
              <a:gd name="connsiteX0" fmla="*/ 416046 w 1450228"/>
              <a:gd name="connsiteY0" fmla="*/ 768085 h 2532281"/>
              <a:gd name="connsiteX1" fmla="*/ 632070 w 1450228"/>
              <a:gd name="connsiteY1" fmla="*/ 120013 h 2532281"/>
              <a:gd name="connsiteX2" fmla="*/ 848094 w 1450228"/>
              <a:gd name="connsiteY2" fmla="*/ 48005 h 2532281"/>
              <a:gd name="connsiteX3" fmla="*/ 1064118 w 1450228"/>
              <a:gd name="connsiteY3" fmla="*/ 192021 h 2532281"/>
              <a:gd name="connsiteX4" fmla="*/ 1064118 w 1450228"/>
              <a:gd name="connsiteY4" fmla="*/ 408045 h 2532281"/>
              <a:gd name="connsiteX5" fmla="*/ 920102 w 1450228"/>
              <a:gd name="connsiteY5" fmla="*/ 480053 h 2532281"/>
              <a:gd name="connsiteX6" fmla="*/ 1008111 w 1450228"/>
              <a:gd name="connsiteY6" fmla="*/ 696076 h 2532281"/>
              <a:gd name="connsiteX7" fmla="*/ 1368152 w 1450228"/>
              <a:gd name="connsiteY7" fmla="*/ 1200133 h 2532281"/>
              <a:gd name="connsiteX8" fmla="*/ 864095 w 1450228"/>
              <a:gd name="connsiteY8" fmla="*/ 1200132 h 2532281"/>
              <a:gd name="connsiteX9" fmla="*/ 1136125 w 1450228"/>
              <a:gd name="connsiteY9" fmla="*/ 2424269 h 2532281"/>
              <a:gd name="connsiteX10" fmla="*/ 456051 w 1450228"/>
              <a:gd name="connsiteY10" fmla="*/ 1848205 h 2532281"/>
              <a:gd name="connsiteX11" fmla="*/ 200021 w 1450228"/>
              <a:gd name="connsiteY11" fmla="*/ 2136237 h 2532281"/>
              <a:gd name="connsiteX12" fmla="*/ 416045 w 1450228"/>
              <a:gd name="connsiteY12" fmla="*/ 2352260 h 2532281"/>
              <a:gd name="connsiteX13" fmla="*/ 0 w 1450228"/>
              <a:gd name="connsiteY13" fmla="*/ 2352261 h 2532281"/>
              <a:gd name="connsiteX14" fmla="*/ 416046 w 1450228"/>
              <a:gd name="connsiteY14" fmla="*/ 768085 h 2532281"/>
              <a:gd name="connsiteX0" fmla="*/ 416046 w 1450228"/>
              <a:gd name="connsiteY0" fmla="*/ 768085 h 2532281"/>
              <a:gd name="connsiteX1" fmla="*/ 632070 w 1450228"/>
              <a:gd name="connsiteY1" fmla="*/ 120013 h 2532281"/>
              <a:gd name="connsiteX2" fmla="*/ 848094 w 1450228"/>
              <a:gd name="connsiteY2" fmla="*/ 48005 h 2532281"/>
              <a:gd name="connsiteX3" fmla="*/ 1064118 w 1450228"/>
              <a:gd name="connsiteY3" fmla="*/ 192021 h 2532281"/>
              <a:gd name="connsiteX4" fmla="*/ 1064118 w 1450228"/>
              <a:gd name="connsiteY4" fmla="*/ 408045 h 2532281"/>
              <a:gd name="connsiteX5" fmla="*/ 920102 w 1450228"/>
              <a:gd name="connsiteY5" fmla="*/ 480053 h 2532281"/>
              <a:gd name="connsiteX6" fmla="*/ 1008111 w 1450228"/>
              <a:gd name="connsiteY6" fmla="*/ 696076 h 2532281"/>
              <a:gd name="connsiteX7" fmla="*/ 1368152 w 1450228"/>
              <a:gd name="connsiteY7" fmla="*/ 1200133 h 2532281"/>
              <a:gd name="connsiteX8" fmla="*/ 864095 w 1450228"/>
              <a:gd name="connsiteY8" fmla="*/ 1200132 h 2532281"/>
              <a:gd name="connsiteX9" fmla="*/ 1136125 w 1450228"/>
              <a:gd name="connsiteY9" fmla="*/ 2424269 h 2532281"/>
              <a:gd name="connsiteX10" fmla="*/ 456051 w 1450228"/>
              <a:gd name="connsiteY10" fmla="*/ 1848205 h 2532281"/>
              <a:gd name="connsiteX11" fmla="*/ 200021 w 1450228"/>
              <a:gd name="connsiteY11" fmla="*/ 2136237 h 2532281"/>
              <a:gd name="connsiteX12" fmla="*/ 416045 w 1450228"/>
              <a:gd name="connsiteY12" fmla="*/ 2352260 h 2532281"/>
              <a:gd name="connsiteX13" fmla="*/ 0 w 1450228"/>
              <a:gd name="connsiteY13" fmla="*/ 2352261 h 2532281"/>
              <a:gd name="connsiteX14" fmla="*/ 416046 w 1450228"/>
              <a:gd name="connsiteY14" fmla="*/ 768085 h 2532281"/>
              <a:gd name="connsiteX0" fmla="*/ 416046 w 1469495"/>
              <a:gd name="connsiteY0" fmla="*/ 768085 h 2556284"/>
              <a:gd name="connsiteX1" fmla="*/ 632070 w 1469495"/>
              <a:gd name="connsiteY1" fmla="*/ 120013 h 2556284"/>
              <a:gd name="connsiteX2" fmla="*/ 848094 w 1469495"/>
              <a:gd name="connsiteY2" fmla="*/ 48005 h 2556284"/>
              <a:gd name="connsiteX3" fmla="*/ 1064118 w 1469495"/>
              <a:gd name="connsiteY3" fmla="*/ 192021 h 2556284"/>
              <a:gd name="connsiteX4" fmla="*/ 1064118 w 1469495"/>
              <a:gd name="connsiteY4" fmla="*/ 408045 h 2556284"/>
              <a:gd name="connsiteX5" fmla="*/ 920102 w 1469495"/>
              <a:gd name="connsiteY5" fmla="*/ 480053 h 2556284"/>
              <a:gd name="connsiteX6" fmla="*/ 1008111 w 1469495"/>
              <a:gd name="connsiteY6" fmla="*/ 696076 h 2556284"/>
              <a:gd name="connsiteX7" fmla="*/ 1368152 w 1469495"/>
              <a:gd name="connsiteY7" fmla="*/ 1200133 h 2556284"/>
              <a:gd name="connsiteX8" fmla="*/ 864095 w 1469495"/>
              <a:gd name="connsiteY8" fmla="*/ 1200132 h 2556284"/>
              <a:gd name="connsiteX9" fmla="*/ 1424157 w 1469495"/>
              <a:gd name="connsiteY9" fmla="*/ 2352261 h 2556284"/>
              <a:gd name="connsiteX10" fmla="*/ 1136125 w 1469495"/>
              <a:gd name="connsiteY10" fmla="*/ 2424269 h 2556284"/>
              <a:gd name="connsiteX11" fmla="*/ 456051 w 1469495"/>
              <a:gd name="connsiteY11" fmla="*/ 1848205 h 2556284"/>
              <a:gd name="connsiteX12" fmla="*/ 200021 w 1469495"/>
              <a:gd name="connsiteY12" fmla="*/ 2136237 h 2556284"/>
              <a:gd name="connsiteX13" fmla="*/ 416045 w 1469495"/>
              <a:gd name="connsiteY13" fmla="*/ 2352260 h 2556284"/>
              <a:gd name="connsiteX14" fmla="*/ 0 w 1469495"/>
              <a:gd name="connsiteY14" fmla="*/ 2352261 h 2556284"/>
              <a:gd name="connsiteX15" fmla="*/ 416046 w 1469495"/>
              <a:gd name="connsiteY15" fmla="*/ 768085 h 2556284"/>
              <a:gd name="connsiteX0" fmla="*/ 416046 w 1450228"/>
              <a:gd name="connsiteY0" fmla="*/ 768085 h 2532281"/>
              <a:gd name="connsiteX1" fmla="*/ 632070 w 1450228"/>
              <a:gd name="connsiteY1" fmla="*/ 120013 h 2532281"/>
              <a:gd name="connsiteX2" fmla="*/ 848094 w 1450228"/>
              <a:gd name="connsiteY2" fmla="*/ 48005 h 2532281"/>
              <a:gd name="connsiteX3" fmla="*/ 1064118 w 1450228"/>
              <a:gd name="connsiteY3" fmla="*/ 192021 h 2532281"/>
              <a:gd name="connsiteX4" fmla="*/ 1064118 w 1450228"/>
              <a:gd name="connsiteY4" fmla="*/ 408045 h 2532281"/>
              <a:gd name="connsiteX5" fmla="*/ 920102 w 1450228"/>
              <a:gd name="connsiteY5" fmla="*/ 480053 h 2532281"/>
              <a:gd name="connsiteX6" fmla="*/ 1008111 w 1450228"/>
              <a:gd name="connsiteY6" fmla="*/ 696076 h 2532281"/>
              <a:gd name="connsiteX7" fmla="*/ 1368152 w 1450228"/>
              <a:gd name="connsiteY7" fmla="*/ 1200133 h 2532281"/>
              <a:gd name="connsiteX8" fmla="*/ 864095 w 1450228"/>
              <a:gd name="connsiteY8" fmla="*/ 1200132 h 2532281"/>
              <a:gd name="connsiteX9" fmla="*/ 1424157 w 1450228"/>
              <a:gd name="connsiteY9" fmla="*/ 2352261 h 2532281"/>
              <a:gd name="connsiteX10" fmla="*/ 1136125 w 1450228"/>
              <a:gd name="connsiteY10" fmla="*/ 2424269 h 2532281"/>
              <a:gd name="connsiteX11" fmla="*/ 456051 w 1450228"/>
              <a:gd name="connsiteY11" fmla="*/ 1848205 h 2532281"/>
              <a:gd name="connsiteX12" fmla="*/ 200021 w 1450228"/>
              <a:gd name="connsiteY12" fmla="*/ 2136237 h 2532281"/>
              <a:gd name="connsiteX13" fmla="*/ 416045 w 1450228"/>
              <a:gd name="connsiteY13" fmla="*/ 2352260 h 2532281"/>
              <a:gd name="connsiteX14" fmla="*/ 0 w 1450228"/>
              <a:gd name="connsiteY14" fmla="*/ 2352261 h 2532281"/>
              <a:gd name="connsiteX15" fmla="*/ 416046 w 1450228"/>
              <a:gd name="connsiteY15" fmla="*/ 768085 h 2532281"/>
              <a:gd name="connsiteX0" fmla="*/ 416046 w 1489592"/>
              <a:gd name="connsiteY0" fmla="*/ 768085 h 2532281"/>
              <a:gd name="connsiteX1" fmla="*/ 632070 w 1489592"/>
              <a:gd name="connsiteY1" fmla="*/ 120013 h 2532281"/>
              <a:gd name="connsiteX2" fmla="*/ 848094 w 1489592"/>
              <a:gd name="connsiteY2" fmla="*/ 48005 h 2532281"/>
              <a:gd name="connsiteX3" fmla="*/ 1064118 w 1489592"/>
              <a:gd name="connsiteY3" fmla="*/ 192021 h 2532281"/>
              <a:gd name="connsiteX4" fmla="*/ 1064118 w 1489592"/>
              <a:gd name="connsiteY4" fmla="*/ 408045 h 2532281"/>
              <a:gd name="connsiteX5" fmla="*/ 920102 w 1489592"/>
              <a:gd name="connsiteY5" fmla="*/ 480053 h 2532281"/>
              <a:gd name="connsiteX6" fmla="*/ 1008111 w 1489592"/>
              <a:gd name="connsiteY6" fmla="*/ 696076 h 2532281"/>
              <a:gd name="connsiteX7" fmla="*/ 1368152 w 1489592"/>
              <a:gd name="connsiteY7" fmla="*/ 1200133 h 2532281"/>
              <a:gd name="connsiteX8" fmla="*/ 864095 w 1489592"/>
              <a:gd name="connsiteY8" fmla="*/ 1200132 h 2532281"/>
              <a:gd name="connsiteX9" fmla="*/ 1424157 w 1489592"/>
              <a:gd name="connsiteY9" fmla="*/ 2352261 h 2532281"/>
              <a:gd name="connsiteX10" fmla="*/ 1136125 w 1489592"/>
              <a:gd name="connsiteY10" fmla="*/ 2424269 h 2532281"/>
              <a:gd name="connsiteX11" fmla="*/ 456051 w 1489592"/>
              <a:gd name="connsiteY11" fmla="*/ 1848205 h 2532281"/>
              <a:gd name="connsiteX12" fmla="*/ 200021 w 1489592"/>
              <a:gd name="connsiteY12" fmla="*/ 2136237 h 2532281"/>
              <a:gd name="connsiteX13" fmla="*/ 416045 w 1489592"/>
              <a:gd name="connsiteY13" fmla="*/ 2352260 h 2532281"/>
              <a:gd name="connsiteX14" fmla="*/ 0 w 1489592"/>
              <a:gd name="connsiteY14" fmla="*/ 2352261 h 2532281"/>
              <a:gd name="connsiteX15" fmla="*/ 416046 w 1489592"/>
              <a:gd name="connsiteY15" fmla="*/ 768085 h 2532281"/>
              <a:gd name="connsiteX0" fmla="*/ 416046 w 1450809"/>
              <a:gd name="connsiteY0" fmla="*/ 768085 h 2532281"/>
              <a:gd name="connsiteX1" fmla="*/ 632070 w 1450809"/>
              <a:gd name="connsiteY1" fmla="*/ 120013 h 2532281"/>
              <a:gd name="connsiteX2" fmla="*/ 848094 w 1450809"/>
              <a:gd name="connsiteY2" fmla="*/ 48005 h 2532281"/>
              <a:gd name="connsiteX3" fmla="*/ 1064118 w 1450809"/>
              <a:gd name="connsiteY3" fmla="*/ 192021 h 2532281"/>
              <a:gd name="connsiteX4" fmla="*/ 1064118 w 1450809"/>
              <a:gd name="connsiteY4" fmla="*/ 408045 h 2532281"/>
              <a:gd name="connsiteX5" fmla="*/ 920102 w 1450809"/>
              <a:gd name="connsiteY5" fmla="*/ 480053 h 2532281"/>
              <a:gd name="connsiteX6" fmla="*/ 1008111 w 1450809"/>
              <a:gd name="connsiteY6" fmla="*/ 696076 h 2532281"/>
              <a:gd name="connsiteX7" fmla="*/ 1368152 w 1450809"/>
              <a:gd name="connsiteY7" fmla="*/ 1200133 h 2532281"/>
              <a:gd name="connsiteX8" fmla="*/ 864095 w 1450809"/>
              <a:gd name="connsiteY8" fmla="*/ 1200132 h 2532281"/>
              <a:gd name="connsiteX9" fmla="*/ 1136125 w 1450809"/>
              <a:gd name="connsiteY9" fmla="*/ 2208245 h 2532281"/>
              <a:gd name="connsiteX10" fmla="*/ 1424157 w 1450809"/>
              <a:gd name="connsiteY10" fmla="*/ 2352261 h 2532281"/>
              <a:gd name="connsiteX11" fmla="*/ 1136125 w 1450809"/>
              <a:gd name="connsiteY11" fmla="*/ 2424269 h 2532281"/>
              <a:gd name="connsiteX12" fmla="*/ 456051 w 1450809"/>
              <a:gd name="connsiteY12" fmla="*/ 1848205 h 2532281"/>
              <a:gd name="connsiteX13" fmla="*/ 200021 w 1450809"/>
              <a:gd name="connsiteY13" fmla="*/ 2136237 h 2532281"/>
              <a:gd name="connsiteX14" fmla="*/ 416045 w 1450809"/>
              <a:gd name="connsiteY14" fmla="*/ 2352260 h 2532281"/>
              <a:gd name="connsiteX15" fmla="*/ 0 w 1450809"/>
              <a:gd name="connsiteY15" fmla="*/ 2352261 h 2532281"/>
              <a:gd name="connsiteX16" fmla="*/ 416046 w 1450809"/>
              <a:gd name="connsiteY16" fmla="*/ 768085 h 2532281"/>
              <a:gd name="connsiteX0" fmla="*/ 416046 w 1450809"/>
              <a:gd name="connsiteY0" fmla="*/ 768085 h 2532281"/>
              <a:gd name="connsiteX1" fmla="*/ 632070 w 1450809"/>
              <a:gd name="connsiteY1" fmla="*/ 120013 h 2532281"/>
              <a:gd name="connsiteX2" fmla="*/ 848094 w 1450809"/>
              <a:gd name="connsiteY2" fmla="*/ 48005 h 2532281"/>
              <a:gd name="connsiteX3" fmla="*/ 1064118 w 1450809"/>
              <a:gd name="connsiteY3" fmla="*/ 192021 h 2532281"/>
              <a:gd name="connsiteX4" fmla="*/ 1064118 w 1450809"/>
              <a:gd name="connsiteY4" fmla="*/ 408045 h 2532281"/>
              <a:gd name="connsiteX5" fmla="*/ 920102 w 1450809"/>
              <a:gd name="connsiteY5" fmla="*/ 480053 h 2532281"/>
              <a:gd name="connsiteX6" fmla="*/ 1008111 w 1450809"/>
              <a:gd name="connsiteY6" fmla="*/ 696076 h 2532281"/>
              <a:gd name="connsiteX7" fmla="*/ 1368152 w 1450809"/>
              <a:gd name="connsiteY7" fmla="*/ 1200133 h 2532281"/>
              <a:gd name="connsiteX8" fmla="*/ 864095 w 1450809"/>
              <a:gd name="connsiteY8" fmla="*/ 1200132 h 2532281"/>
              <a:gd name="connsiteX9" fmla="*/ 1136125 w 1450809"/>
              <a:gd name="connsiteY9" fmla="*/ 2208245 h 2532281"/>
              <a:gd name="connsiteX10" fmla="*/ 1424157 w 1450809"/>
              <a:gd name="connsiteY10" fmla="*/ 2352261 h 2532281"/>
              <a:gd name="connsiteX11" fmla="*/ 1136125 w 1450809"/>
              <a:gd name="connsiteY11" fmla="*/ 2424269 h 2532281"/>
              <a:gd name="connsiteX12" fmla="*/ 488054 w 1450809"/>
              <a:gd name="connsiteY12" fmla="*/ 1632181 h 2532281"/>
              <a:gd name="connsiteX13" fmla="*/ 200021 w 1450809"/>
              <a:gd name="connsiteY13" fmla="*/ 2136237 h 2532281"/>
              <a:gd name="connsiteX14" fmla="*/ 416045 w 1450809"/>
              <a:gd name="connsiteY14" fmla="*/ 2352260 h 2532281"/>
              <a:gd name="connsiteX15" fmla="*/ 0 w 1450809"/>
              <a:gd name="connsiteY15" fmla="*/ 2352261 h 2532281"/>
              <a:gd name="connsiteX16" fmla="*/ 416046 w 1450809"/>
              <a:gd name="connsiteY16" fmla="*/ 768085 h 2532281"/>
              <a:gd name="connsiteX0" fmla="*/ 416046 w 1450809"/>
              <a:gd name="connsiteY0" fmla="*/ 768085 h 2532281"/>
              <a:gd name="connsiteX1" fmla="*/ 632070 w 1450809"/>
              <a:gd name="connsiteY1" fmla="*/ 120013 h 2532281"/>
              <a:gd name="connsiteX2" fmla="*/ 848094 w 1450809"/>
              <a:gd name="connsiteY2" fmla="*/ 48005 h 2532281"/>
              <a:gd name="connsiteX3" fmla="*/ 1064118 w 1450809"/>
              <a:gd name="connsiteY3" fmla="*/ 192021 h 2532281"/>
              <a:gd name="connsiteX4" fmla="*/ 1064118 w 1450809"/>
              <a:gd name="connsiteY4" fmla="*/ 408045 h 2532281"/>
              <a:gd name="connsiteX5" fmla="*/ 920102 w 1450809"/>
              <a:gd name="connsiteY5" fmla="*/ 480053 h 2532281"/>
              <a:gd name="connsiteX6" fmla="*/ 1008111 w 1450809"/>
              <a:gd name="connsiteY6" fmla="*/ 696076 h 2532281"/>
              <a:gd name="connsiteX7" fmla="*/ 1368152 w 1450809"/>
              <a:gd name="connsiteY7" fmla="*/ 1200133 h 2532281"/>
              <a:gd name="connsiteX8" fmla="*/ 704078 w 1450809"/>
              <a:gd name="connsiteY8" fmla="*/ 1416157 h 2532281"/>
              <a:gd name="connsiteX9" fmla="*/ 1136125 w 1450809"/>
              <a:gd name="connsiteY9" fmla="*/ 2208245 h 2532281"/>
              <a:gd name="connsiteX10" fmla="*/ 1424157 w 1450809"/>
              <a:gd name="connsiteY10" fmla="*/ 2352261 h 2532281"/>
              <a:gd name="connsiteX11" fmla="*/ 1136125 w 1450809"/>
              <a:gd name="connsiteY11" fmla="*/ 2424269 h 2532281"/>
              <a:gd name="connsiteX12" fmla="*/ 488054 w 1450809"/>
              <a:gd name="connsiteY12" fmla="*/ 1632181 h 2532281"/>
              <a:gd name="connsiteX13" fmla="*/ 200021 w 1450809"/>
              <a:gd name="connsiteY13" fmla="*/ 2136237 h 2532281"/>
              <a:gd name="connsiteX14" fmla="*/ 416045 w 1450809"/>
              <a:gd name="connsiteY14" fmla="*/ 2352260 h 2532281"/>
              <a:gd name="connsiteX15" fmla="*/ 0 w 1450809"/>
              <a:gd name="connsiteY15" fmla="*/ 2352261 h 2532281"/>
              <a:gd name="connsiteX16" fmla="*/ 416046 w 1450809"/>
              <a:gd name="connsiteY16" fmla="*/ 768085 h 2532281"/>
              <a:gd name="connsiteX0" fmla="*/ 416046 w 1450809"/>
              <a:gd name="connsiteY0" fmla="*/ 768085 h 2532281"/>
              <a:gd name="connsiteX1" fmla="*/ 632070 w 1450809"/>
              <a:gd name="connsiteY1" fmla="*/ 120013 h 2532281"/>
              <a:gd name="connsiteX2" fmla="*/ 848094 w 1450809"/>
              <a:gd name="connsiteY2" fmla="*/ 48005 h 2532281"/>
              <a:gd name="connsiteX3" fmla="*/ 1064118 w 1450809"/>
              <a:gd name="connsiteY3" fmla="*/ 192021 h 2532281"/>
              <a:gd name="connsiteX4" fmla="*/ 1064118 w 1450809"/>
              <a:gd name="connsiteY4" fmla="*/ 408045 h 2532281"/>
              <a:gd name="connsiteX5" fmla="*/ 920102 w 1450809"/>
              <a:gd name="connsiteY5" fmla="*/ 480053 h 2532281"/>
              <a:gd name="connsiteX6" fmla="*/ 1008111 w 1450809"/>
              <a:gd name="connsiteY6" fmla="*/ 696076 h 2532281"/>
              <a:gd name="connsiteX7" fmla="*/ 1368152 w 1450809"/>
              <a:gd name="connsiteY7" fmla="*/ 1200133 h 2532281"/>
              <a:gd name="connsiteX8" fmla="*/ 704078 w 1450809"/>
              <a:gd name="connsiteY8" fmla="*/ 1416157 h 2532281"/>
              <a:gd name="connsiteX9" fmla="*/ 1136125 w 1450809"/>
              <a:gd name="connsiteY9" fmla="*/ 2208245 h 2532281"/>
              <a:gd name="connsiteX10" fmla="*/ 1424157 w 1450809"/>
              <a:gd name="connsiteY10" fmla="*/ 2352261 h 2532281"/>
              <a:gd name="connsiteX11" fmla="*/ 1136125 w 1450809"/>
              <a:gd name="connsiteY11" fmla="*/ 2424269 h 2532281"/>
              <a:gd name="connsiteX12" fmla="*/ 488054 w 1450809"/>
              <a:gd name="connsiteY12" fmla="*/ 1632181 h 2532281"/>
              <a:gd name="connsiteX13" fmla="*/ 200021 w 1450809"/>
              <a:gd name="connsiteY13" fmla="*/ 2136237 h 2532281"/>
              <a:gd name="connsiteX14" fmla="*/ 416045 w 1450809"/>
              <a:gd name="connsiteY14" fmla="*/ 2352260 h 2532281"/>
              <a:gd name="connsiteX15" fmla="*/ 0 w 1450809"/>
              <a:gd name="connsiteY15" fmla="*/ 2352261 h 2532281"/>
              <a:gd name="connsiteX16" fmla="*/ 416046 w 1450809"/>
              <a:gd name="connsiteY16" fmla="*/ 768085 h 2532281"/>
              <a:gd name="connsiteX0" fmla="*/ 416046 w 1450809"/>
              <a:gd name="connsiteY0" fmla="*/ 768085 h 2532281"/>
              <a:gd name="connsiteX1" fmla="*/ 632070 w 1450809"/>
              <a:gd name="connsiteY1" fmla="*/ 120013 h 2532281"/>
              <a:gd name="connsiteX2" fmla="*/ 848094 w 1450809"/>
              <a:gd name="connsiteY2" fmla="*/ 48005 h 2532281"/>
              <a:gd name="connsiteX3" fmla="*/ 1064118 w 1450809"/>
              <a:gd name="connsiteY3" fmla="*/ 192021 h 2532281"/>
              <a:gd name="connsiteX4" fmla="*/ 1064118 w 1450809"/>
              <a:gd name="connsiteY4" fmla="*/ 408045 h 2532281"/>
              <a:gd name="connsiteX5" fmla="*/ 920102 w 1450809"/>
              <a:gd name="connsiteY5" fmla="*/ 480053 h 2532281"/>
              <a:gd name="connsiteX6" fmla="*/ 1008111 w 1450809"/>
              <a:gd name="connsiteY6" fmla="*/ 696076 h 2532281"/>
              <a:gd name="connsiteX7" fmla="*/ 1368152 w 1450809"/>
              <a:gd name="connsiteY7" fmla="*/ 1200133 h 2532281"/>
              <a:gd name="connsiteX8" fmla="*/ 704078 w 1450809"/>
              <a:gd name="connsiteY8" fmla="*/ 1416157 h 2532281"/>
              <a:gd name="connsiteX9" fmla="*/ 1136125 w 1450809"/>
              <a:gd name="connsiteY9" fmla="*/ 2208245 h 2532281"/>
              <a:gd name="connsiteX10" fmla="*/ 1424157 w 1450809"/>
              <a:gd name="connsiteY10" fmla="*/ 2352261 h 2532281"/>
              <a:gd name="connsiteX11" fmla="*/ 1136125 w 1450809"/>
              <a:gd name="connsiteY11" fmla="*/ 2424269 h 2532281"/>
              <a:gd name="connsiteX12" fmla="*/ 488054 w 1450809"/>
              <a:gd name="connsiteY12" fmla="*/ 1632181 h 2532281"/>
              <a:gd name="connsiteX13" fmla="*/ 200021 w 1450809"/>
              <a:gd name="connsiteY13" fmla="*/ 2136237 h 2532281"/>
              <a:gd name="connsiteX14" fmla="*/ 416045 w 1450809"/>
              <a:gd name="connsiteY14" fmla="*/ 2352260 h 2532281"/>
              <a:gd name="connsiteX15" fmla="*/ 0 w 1450809"/>
              <a:gd name="connsiteY15" fmla="*/ 2352261 h 2532281"/>
              <a:gd name="connsiteX16" fmla="*/ 416046 w 1450809"/>
              <a:gd name="connsiteY16" fmla="*/ 768085 h 2532281"/>
              <a:gd name="connsiteX0" fmla="*/ 416046 w 1450809"/>
              <a:gd name="connsiteY0" fmla="*/ 768085 h 2471228"/>
              <a:gd name="connsiteX1" fmla="*/ 632070 w 1450809"/>
              <a:gd name="connsiteY1" fmla="*/ 120013 h 2471228"/>
              <a:gd name="connsiteX2" fmla="*/ 848094 w 1450809"/>
              <a:gd name="connsiteY2" fmla="*/ 48005 h 2471228"/>
              <a:gd name="connsiteX3" fmla="*/ 1064118 w 1450809"/>
              <a:gd name="connsiteY3" fmla="*/ 192021 h 2471228"/>
              <a:gd name="connsiteX4" fmla="*/ 1064118 w 1450809"/>
              <a:gd name="connsiteY4" fmla="*/ 408045 h 2471228"/>
              <a:gd name="connsiteX5" fmla="*/ 920102 w 1450809"/>
              <a:gd name="connsiteY5" fmla="*/ 480053 h 2471228"/>
              <a:gd name="connsiteX6" fmla="*/ 1008111 w 1450809"/>
              <a:gd name="connsiteY6" fmla="*/ 696076 h 2471228"/>
              <a:gd name="connsiteX7" fmla="*/ 1368152 w 1450809"/>
              <a:gd name="connsiteY7" fmla="*/ 1200133 h 2471228"/>
              <a:gd name="connsiteX8" fmla="*/ 704078 w 1450809"/>
              <a:gd name="connsiteY8" fmla="*/ 1416157 h 2471228"/>
              <a:gd name="connsiteX9" fmla="*/ 1136125 w 1450809"/>
              <a:gd name="connsiteY9" fmla="*/ 2208245 h 2471228"/>
              <a:gd name="connsiteX10" fmla="*/ 1424157 w 1450809"/>
              <a:gd name="connsiteY10" fmla="*/ 2352261 h 2471228"/>
              <a:gd name="connsiteX11" fmla="*/ 1136125 w 1450809"/>
              <a:gd name="connsiteY11" fmla="*/ 2424269 h 2471228"/>
              <a:gd name="connsiteX12" fmla="*/ 792088 w 1450809"/>
              <a:gd name="connsiteY12" fmla="*/ 1728192 h 2471228"/>
              <a:gd name="connsiteX13" fmla="*/ 488054 w 1450809"/>
              <a:gd name="connsiteY13" fmla="*/ 1632181 h 2471228"/>
              <a:gd name="connsiteX14" fmla="*/ 200021 w 1450809"/>
              <a:gd name="connsiteY14" fmla="*/ 2136237 h 2471228"/>
              <a:gd name="connsiteX15" fmla="*/ 416045 w 1450809"/>
              <a:gd name="connsiteY15" fmla="*/ 2352260 h 2471228"/>
              <a:gd name="connsiteX16" fmla="*/ 0 w 1450809"/>
              <a:gd name="connsiteY16" fmla="*/ 2352261 h 2471228"/>
              <a:gd name="connsiteX17" fmla="*/ 416046 w 1450809"/>
              <a:gd name="connsiteY17" fmla="*/ 768085 h 2471228"/>
              <a:gd name="connsiteX0" fmla="*/ 416046 w 1450809"/>
              <a:gd name="connsiteY0" fmla="*/ 768085 h 2471228"/>
              <a:gd name="connsiteX1" fmla="*/ 632070 w 1450809"/>
              <a:gd name="connsiteY1" fmla="*/ 120013 h 2471228"/>
              <a:gd name="connsiteX2" fmla="*/ 848094 w 1450809"/>
              <a:gd name="connsiteY2" fmla="*/ 48005 h 2471228"/>
              <a:gd name="connsiteX3" fmla="*/ 1064118 w 1450809"/>
              <a:gd name="connsiteY3" fmla="*/ 192021 h 2471228"/>
              <a:gd name="connsiteX4" fmla="*/ 1064118 w 1450809"/>
              <a:gd name="connsiteY4" fmla="*/ 408045 h 2471228"/>
              <a:gd name="connsiteX5" fmla="*/ 920102 w 1450809"/>
              <a:gd name="connsiteY5" fmla="*/ 480053 h 2471228"/>
              <a:gd name="connsiteX6" fmla="*/ 1008111 w 1450809"/>
              <a:gd name="connsiteY6" fmla="*/ 696076 h 2471228"/>
              <a:gd name="connsiteX7" fmla="*/ 1368152 w 1450809"/>
              <a:gd name="connsiteY7" fmla="*/ 1200133 h 2471228"/>
              <a:gd name="connsiteX8" fmla="*/ 704078 w 1450809"/>
              <a:gd name="connsiteY8" fmla="*/ 1416157 h 2471228"/>
              <a:gd name="connsiteX9" fmla="*/ 1136125 w 1450809"/>
              <a:gd name="connsiteY9" fmla="*/ 2208245 h 2471228"/>
              <a:gd name="connsiteX10" fmla="*/ 1424157 w 1450809"/>
              <a:gd name="connsiteY10" fmla="*/ 2352261 h 2471228"/>
              <a:gd name="connsiteX11" fmla="*/ 1136125 w 1450809"/>
              <a:gd name="connsiteY11" fmla="*/ 2424269 h 2471228"/>
              <a:gd name="connsiteX12" fmla="*/ 792088 w 1450809"/>
              <a:gd name="connsiteY12" fmla="*/ 1728192 h 2471228"/>
              <a:gd name="connsiteX13" fmla="*/ 488054 w 1450809"/>
              <a:gd name="connsiteY13" fmla="*/ 1632181 h 2471228"/>
              <a:gd name="connsiteX14" fmla="*/ 200021 w 1450809"/>
              <a:gd name="connsiteY14" fmla="*/ 2136237 h 2471228"/>
              <a:gd name="connsiteX15" fmla="*/ 416045 w 1450809"/>
              <a:gd name="connsiteY15" fmla="*/ 2352260 h 2471228"/>
              <a:gd name="connsiteX16" fmla="*/ 0 w 1450809"/>
              <a:gd name="connsiteY16" fmla="*/ 2352261 h 2471228"/>
              <a:gd name="connsiteX17" fmla="*/ 416046 w 1450809"/>
              <a:gd name="connsiteY17" fmla="*/ 768085 h 2471228"/>
              <a:gd name="connsiteX0" fmla="*/ 416046 w 1450809"/>
              <a:gd name="connsiteY0" fmla="*/ 768085 h 2471228"/>
              <a:gd name="connsiteX1" fmla="*/ 632070 w 1450809"/>
              <a:gd name="connsiteY1" fmla="*/ 120013 h 2471228"/>
              <a:gd name="connsiteX2" fmla="*/ 848094 w 1450809"/>
              <a:gd name="connsiteY2" fmla="*/ 48005 h 2471228"/>
              <a:gd name="connsiteX3" fmla="*/ 1064118 w 1450809"/>
              <a:gd name="connsiteY3" fmla="*/ 192021 h 2471228"/>
              <a:gd name="connsiteX4" fmla="*/ 1064118 w 1450809"/>
              <a:gd name="connsiteY4" fmla="*/ 408045 h 2471228"/>
              <a:gd name="connsiteX5" fmla="*/ 920102 w 1450809"/>
              <a:gd name="connsiteY5" fmla="*/ 480053 h 2471228"/>
              <a:gd name="connsiteX6" fmla="*/ 1008111 w 1450809"/>
              <a:gd name="connsiteY6" fmla="*/ 696076 h 2471228"/>
              <a:gd name="connsiteX7" fmla="*/ 1368152 w 1450809"/>
              <a:gd name="connsiteY7" fmla="*/ 1200133 h 2471228"/>
              <a:gd name="connsiteX8" fmla="*/ 704078 w 1450809"/>
              <a:gd name="connsiteY8" fmla="*/ 1416157 h 2471228"/>
              <a:gd name="connsiteX9" fmla="*/ 1136125 w 1450809"/>
              <a:gd name="connsiteY9" fmla="*/ 2208245 h 2471228"/>
              <a:gd name="connsiteX10" fmla="*/ 1424157 w 1450809"/>
              <a:gd name="connsiteY10" fmla="*/ 2352261 h 2471228"/>
              <a:gd name="connsiteX11" fmla="*/ 1136125 w 1450809"/>
              <a:gd name="connsiteY11" fmla="*/ 2424269 h 2471228"/>
              <a:gd name="connsiteX12" fmla="*/ 792088 w 1450809"/>
              <a:gd name="connsiteY12" fmla="*/ 1728192 h 2471228"/>
              <a:gd name="connsiteX13" fmla="*/ 488054 w 1450809"/>
              <a:gd name="connsiteY13" fmla="*/ 1632181 h 2471228"/>
              <a:gd name="connsiteX14" fmla="*/ 200021 w 1450809"/>
              <a:gd name="connsiteY14" fmla="*/ 2136237 h 2471228"/>
              <a:gd name="connsiteX15" fmla="*/ 416045 w 1450809"/>
              <a:gd name="connsiteY15" fmla="*/ 2352260 h 2471228"/>
              <a:gd name="connsiteX16" fmla="*/ 0 w 1450809"/>
              <a:gd name="connsiteY16" fmla="*/ 2352261 h 2471228"/>
              <a:gd name="connsiteX17" fmla="*/ 416046 w 1450809"/>
              <a:gd name="connsiteY17" fmla="*/ 768085 h 2471228"/>
              <a:gd name="connsiteX0" fmla="*/ 416046 w 1450809"/>
              <a:gd name="connsiteY0" fmla="*/ 768085 h 2471228"/>
              <a:gd name="connsiteX1" fmla="*/ 632070 w 1450809"/>
              <a:gd name="connsiteY1" fmla="*/ 120013 h 2471228"/>
              <a:gd name="connsiteX2" fmla="*/ 848094 w 1450809"/>
              <a:gd name="connsiteY2" fmla="*/ 48005 h 2471228"/>
              <a:gd name="connsiteX3" fmla="*/ 1064118 w 1450809"/>
              <a:gd name="connsiteY3" fmla="*/ 192021 h 2471228"/>
              <a:gd name="connsiteX4" fmla="*/ 1064118 w 1450809"/>
              <a:gd name="connsiteY4" fmla="*/ 408045 h 2471228"/>
              <a:gd name="connsiteX5" fmla="*/ 920102 w 1450809"/>
              <a:gd name="connsiteY5" fmla="*/ 480053 h 2471228"/>
              <a:gd name="connsiteX6" fmla="*/ 1008111 w 1450809"/>
              <a:gd name="connsiteY6" fmla="*/ 696076 h 2471228"/>
              <a:gd name="connsiteX7" fmla="*/ 1368152 w 1450809"/>
              <a:gd name="connsiteY7" fmla="*/ 1200133 h 2471228"/>
              <a:gd name="connsiteX8" fmla="*/ 704078 w 1450809"/>
              <a:gd name="connsiteY8" fmla="*/ 1416157 h 2471228"/>
              <a:gd name="connsiteX9" fmla="*/ 1136125 w 1450809"/>
              <a:gd name="connsiteY9" fmla="*/ 2208245 h 2471228"/>
              <a:gd name="connsiteX10" fmla="*/ 1424157 w 1450809"/>
              <a:gd name="connsiteY10" fmla="*/ 2352261 h 2471228"/>
              <a:gd name="connsiteX11" fmla="*/ 1136125 w 1450809"/>
              <a:gd name="connsiteY11" fmla="*/ 2424269 h 2471228"/>
              <a:gd name="connsiteX12" fmla="*/ 792088 w 1450809"/>
              <a:gd name="connsiteY12" fmla="*/ 1728192 h 2471228"/>
              <a:gd name="connsiteX13" fmla="*/ 488054 w 1450809"/>
              <a:gd name="connsiteY13" fmla="*/ 1632181 h 2471228"/>
              <a:gd name="connsiteX14" fmla="*/ 200021 w 1450809"/>
              <a:gd name="connsiteY14" fmla="*/ 2136237 h 2471228"/>
              <a:gd name="connsiteX15" fmla="*/ 416045 w 1450809"/>
              <a:gd name="connsiteY15" fmla="*/ 2352260 h 2471228"/>
              <a:gd name="connsiteX16" fmla="*/ 0 w 1450809"/>
              <a:gd name="connsiteY16" fmla="*/ 2352261 h 2471228"/>
              <a:gd name="connsiteX17" fmla="*/ 416046 w 1450809"/>
              <a:gd name="connsiteY17" fmla="*/ 768085 h 2471228"/>
              <a:gd name="connsiteX0" fmla="*/ 416046 w 1450809"/>
              <a:gd name="connsiteY0" fmla="*/ 768085 h 2471228"/>
              <a:gd name="connsiteX1" fmla="*/ 632070 w 1450809"/>
              <a:gd name="connsiteY1" fmla="*/ 120013 h 2471228"/>
              <a:gd name="connsiteX2" fmla="*/ 848094 w 1450809"/>
              <a:gd name="connsiteY2" fmla="*/ 48005 h 2471228"/>
              <a:gd name="connsiteX3" fmla="*/ 1064118 w 1450809"/>
              <a:gd name="connsiteY3" fmla="*/ 192021 h 2471228"/>
              <a:gd name="connsiteX4" fmla="*/ 1064118 w 1450809"/>
              <a:gd name="connsiteY4" fmla="*/ 408045 h 2471228"/>
              <a:gd name="connsiteX5" fmla="*/ 920102 w 1450809"/>
              <a:gd name="connsiteY5" fmla="*/ 480053 h 2471228"/>
              <a:gd name="connsiteX6" fmla="*/ 1008111 w 1450809"/>
              <a:gd name="connsiteY6" fmla="*/ 696076 h 2471228"/>
              <a:gd name="connsiteX7" fmla="*/ 1368152 w 1450809"/>
              <a:gd name="connsiteY7" fmla="*/ 1200133 h 2471228"/>
              <a:gd name="connsiteX8" fmla="*/ 704078 w 1450809"/>
              <a:gd name="connsiteY8" fmla="*/ 1416157 h 2471228"/>
              <a:gd name="connsiteX9" fmla="*/ 1136125 w 1450809"/>
              <a:gd name="connsiteY9" fmla="*/ 2208245 h 2471228"/>
              <a:gd name="connsiteX10" fmla="*/ 1424157 w 1450809"/>
              <a:gd name="connsiteY10" fmla="*/ 2352261 h 2471228"/>
              <a:gd name="connsiteX11" fmla="*/ 1136125 w 1450809"/>
              <a:gd name="connsiteY11" fmla="*/ 2424269 h 2471228"/>
              <a:gd name="connsiteX12" fmla="*/ 792088 w 1450809"/>
              <a:gd name="connsiteY12" fmla="*/ 1728192 h 2471228"/>
              <a:gd name="connsiteX13" fmla="*/ 488054 w 1450809"/>
              <a:gd name="connsiteY13" fmla="*/ 1632181 h 2471228"/>
              <a:gd name="connsiteX14" fmla="*/ 200021 w 1450809"/>
              <a:gd name="connsiteY14" fmla="*/ 2136237 h 2471228"/>
              <a:gd name="connsiteX15" fmla="*/ 416045 w 1450809"/>
              <a:gd name="connsiteY15" fmla="*/ 2352260 h 2471228"/>
              <a:gd name="connsiteX16" fmla="*/ 0 w 1450809"/>
              <a:gd name="connsiteY16" fmla="*/ 2352261 h 2471228"/>
              <a:gd name="connsiteX17" fmla="*/ 416046 w 1450809"/>
              <a:gd name="connsiteY17" fmla="*/ 768085 h 2471228"/>
              <a:gd name="connsiteX0" fmla="*/ 416046 w 1450809"/>
              <a:gd name="connsiteY0" fmla="*/ 768085 h 2471228"/>
              <a:gd name="connsiteX1" fmla="*/ 632070 w 1450809"/>
              <a:gd name="connsiteY1" fmla="*/ 120013 h 2471228"/>
              <a:gd name="connsiteX2" fmla="*/ 848094 w 1450809"/>
              <a:gd name="connsiteY2" fmla="*/ 48005 h 2471228"/>
              <a:gd name="connsiteX3" fmla="*/ 1064118 w 1450809"/>
              <a:gd name="connsiteY3" fmla="*/ 192021 h 2471228"/>
              <a:gd name="connsiteX4" fmla="*/ 1064118 w 1450809"/>
              <a:gd name="connsiteY4" fmla="*/ 408045 h 2471228"/>
              <a:gd name="connsiteX5" fmla="*/ 920102 w 1450809"/>
              <a:gd name="connsiteY5" fmla="*/ 480053 h 2471228"/>
              <a:gd name="connsiteX6" fmla="*/ 1008111 w 1450809"/>
              <a:gd name="connsiteY6" fmla="*/ 696076 h 2471228"/>
              <a:gd name="connsiteX7" fmla="*/ 1368152 w 1450809"/>
              <a:gd name="connsiteY7" fmla="*/ 1200133 h 2471228"/>
              <a:gd name="connsiteX8" fmla="*/ 704078 w 1450809"/>
              <a:gd name="connsiteY8" fmla="*/ 1416157 h 2471228"/>
              <a:gd name="connsiteX9" fmla="*/ 1136125 w 1450809"/>
              <a:gd name="connsiteY9" fmla="*/ 2208245 h 2471228"/>
              <a:gd name="connsiteX10" fmla="*/ 1424157 w 1450809"/>
              <a:gd name="connsiteY10" fmla="*/ 2352261 h 2471228"/>
              <a:gd name="connsiteX11" fmla="*/ 1136125 w 1450809"/>
              <a:gd name="connsiteY11" fmla="*/ 2424269 h 2471228"/>
              <a:gd name="connsiteX12" fmla="*/ 792088 w 1450809"/>
              <a:gd name="connsiteY12" fmla="*/ 1728192 h 2471228"/>
              <a:gd name="connsiteX13" fmla="*/ 488054 w 1450809"/>
              <a:gd name="connsiteY13" fmla="*/ 1632181 h 2471228"/>
              <a:gd name="connsiteX14" fmla="*/ 200021 w 1450809"/>
              <a:gd name="connsiteY14" fmla="*/ 2136237 h 2471228"/>
              <a:gd name="connsiteX15" fmla="*/ 416045 w 1450809"/>
              <a:gd name="connsiteY15" fmla="*/ 2352260 h 2471228"/>
              <a:gd name="connsiteX16" fmla="*/ 0 w 1450809"/>
              <a:gd name="connsiteY16" fmla="*/ 2352261 h 2471228"/>
              <a:gd name="connsiteX17" fmla="*/ 416046 w 1450809"/>
              <a:gd name="connsiteY17" fmla="*/ 768085 h 2471228"/>
              <a:gd name="connsiteX0" fmla="*/ 416046 w 1450809"/>
              <a:gd name="connsiteY0" fmla="*/ 768085 h 2492277"/>
              <a:gd name="connsiteX1" fmla="*/ 632070 w 1450809"/>
              <a:gd name="connsiteY1" fmla="*/ 120013 h 2492277"/>
              <a:gd name="connsiteX2" fmla="*/ 848094 w 1450809"/>
              <a:gd name="connsiteY2" fmla="*/ 48005 h 2492277"/>
              <a:gd name="connsiteX3" fmla="*/ 1064118 w 1450809"/>
              <a:gd name="connsiteY3" fmla="*/ 192021 h 2492277"/>
              <a:gd name="connsiteX4" fmla="*/ 1064118 w 1450809"/>
              <a:gd name="connsiteY4" fmla="*/ 408045 h 2492277"/>
              <a:gd name="connsiteX5" fmla="*/ 920102 w 1450809"/>
              <a:gd name="connsiteY5" fmla="*/ 480053 h 2492277"/>
              <a:gd name="connsiteX6" fmla="*/ 1008111 w 1450809"/>
              <a:gd name="connsiteY6" fmla="*/ 696076 h 2492277"/>
              <a:gd name="connsiteX7" fmla="*/ 1368152 w 1450809"/>
              <a:gd name="connsiteY7" fmla="*/ 1200133 h 2492277"/>
              <a:gd name="connsiteX8" fmla="*/ 704078 w 1450809"/>
              <a:gd name="connsiteY8" fmla="*/ 1416157 h 2492277"/>
              <a:gd name="connsiteX9" fmla="*/ 1136125 w 1450809"/>
              <a:gd name="connsiteY9" fmla="*/ 2208245 h 2492277"/>
              <a:gd name="connsiteX10" fmla="*/ 1424157 w 1450809"/>
              <a:gd name="connsiteY10" fmla="*/ 2352261 h 2492277"/>
              <a:gd name="connsiteX11" fmla="*/ 1136125 w 1450809"/>
              <a:gd name="connsiteY11" fmla="*/ 2424269 h 2492277"/>
              <a:gd name="connsiteX12" fmla="*/ 936104 w 1450809"/>
              <a:gd name="connsiteY12" fmla="*/ 2376264 h 2492277"/>
              <a:gd name="connsiteX13" fmla="*/ 792088 w 1450809"/>
              <a:gd name="connsiteY13" fmla="*/ 1728192 h 2492277"/>
              <a:gd name="connsiteX14" fmla="*/ 488054 w 1450809"/>
              <a:gd name="connsiteY14" fmla="*/ 1632181 h 2492277"/>
              <a:gd name="connsiteX15" fmla="*/ 200021 w 1450809"/>
              <a:gd name="connsiteY15" fmla="*/ 2136237 h 2492277"/>
              <a:gd name="connsiteX16" fmla="*/ 416045 w 1450809"/>
              <a:gd name="connsiteY16" fmla="*/ 2352260 h 2492277"/>
              <a:gd name="connsiteX17" fmla="*/ 0 w 1450809"/>
              <a:gd name="connsiteY17" fmla="*/ 2352261 h 2492277"/>
              <a:gd name="connsiteX18" fmla="*/ 416046 w 1450809"/>
              <a:gd name="connsiteY18" fmla="*/ 768085 h 2492277"/>
              <a:gd name="connsiteX0" fmla="*/ 416046 w 1450809"/>
              <a:gd name="connsiteY0" fmla="*/ 768085 h 2492277"/>
              <a:gd name="connsiteX1" fmla="*/ 632070 w 1450809"/>
              <a:gd name="connsiteY1" fmla="*/ 120013 h 2492277"/>
              <a:gd name="connsiteX2" fmla="*/ 848094 w 1450809"/>
              <a:gd name="connsiteY2" fmla="*/ 48005 h 2492277"/>
              <a:gd name="connsiteX3" fmla="*/ 1064118 w 1450809"/>
              <a:gd name="connsiteY3" fmla="*/ 192021 h 2492277"/>
              <a:gd name="connsiteX4" fmla="*/ 1064118 w 1450809"/>
              <a:gd name="connsiteY4" fmla="*/ 408045 h 2492277"/>
              <a:gd name="connsiteX5" fmla="*/ 920102 w 1450809"/>
              <a:gd name="connsiteY5" fmla="*/ 480053 h 2492277"/>
              <a:gd name="connsiteX6" fmla="*/ 1008111 w 1450809"/>
              <a:gd name="connsiteY6" fmla="*/ 696076 h 2492277"/>
              <a:gd name="connsiteX7" fmla="*/ 1368152 w 1450809"/>
              <a:gd name="connsiteY7" fmla="*/ 1200133 h 2492277"/>
              <a:gd name="connsiteX8" fmla="*/ 704078 w 1450809"/>
              <a:gd name="connsiteY8" fmla="*/ 1416157 h 2492277"/>
              <a:gd name="connsiteX9" fmla="*/ 1136125 w 1450809"/>
              <a:gd name="connsiteY9" fmla="*/ 2208245 h 2492277"/>
              <a:gd name="connsiteX10" fmla="*/ 1424157 w 1450809"/>
              <a:gd name="connsiteY10" fmla="*/ 2352261 h 2492277"/>
              <a:gd name="connsiteX11" fmla="*/ 1136125 w 1450809"/>
              <a:gd name="connsiteY11" fmla="*/ 2424269 h 2492277"/>
              <a:gd name="connsiteX12" fmla="*/ 936104 w 1450809"/>
              <a:gd name="connsiteY12" fmla="*/ 2376264 h 2492277"/>
              <a:gd name="connsiteX13" fmla="*/ 792088 w 1450809"/>
              <a:gd name="connsiteY13" fmla="*/ 1728192 h 2492277"/>
              <a:gd name="connsiteX14" fmla="*/ 488054 w 1450809"/>
              <a:gd name="connsiteY14" fmla="*/ 1632181 h 2492277"/>
              <a:gd name="connsiteX15" fmla="*/ 200021 w 1450809"/>
              <a:gd name="connsiteY15" fmla="*/ 2136237 h 2492277"/>
              <a:gd name="connsiteX16" fmla="*/ 416045 w 1450809"/>
              <a:gd name="connsiteY16" fmla="*/ 2352260 h 2492277"/>
              <a:gd name="connsiteX17" fmla="*/ 0 w 1450809"/>
              <a:gd name="connsiteY17" fmla="*/ 2352261 h 2492277"/>
              <a:gd name="connsiteX18" fmla="*/ 416046 w 1450809"/>
              <a:gd name="connsiteY18" fmla="*/ 768085 h 2492277"/>
              <a:gd name="connsiteX0" fmla="*/ 416046 w 1450809"/>
              <a:gd name="connsiteY0" fmla="*/ 768085 h 2492277"/>
              <a:gd name="connsiteX1" fmla="*/ 632070 w 1450809"/>
              <a:gd name="connsiteY1" fmla="*/ 120013 h 2492277"/>
              <a:gd name="connsiteX2" fmla="*/ 848094 w 1450809"/>
              <a:gd name="connsiteY2" fmla="*/ 48005 h 2492277"/>
              <a:gd name="connsiteX3" fmla="*/ 1064118 w 1450809"/>
              <a:gd name="connsiteY3" fmla="*/ 192021 h 2492277"/>
              <a:gd name="connsiteX4" fmla="*/ 1064118 w 1450809"/>
              <a:gd name="connsiteY4" fmla="*/ 408045 h 2492277"/>
              <a:gd name="connsiteX5" fmla="*/ 920102 w 1450809"/>
              <a:gd name="connsiteY5" fmla="*/ 480053 h 2492277"/>
              <a:gd name="connsiteX6" fmla="*/ 1008111 w 1450809"/>
              <a:gd name="connsiteY6" fmla="*/ 696076 h 2492277"/>
              <a:gd name="connsiteX7" fmla="*/ 1368152 w 1450809"/>
              <a:gd name="connsiteY7" fmla="*/ 1200133 h 2492277"/>
              <a:gd name="connsiteX8" fmla="*/ 704078 w 1450809"/>
              <a:gd name="connsiteY8" fmla="*/ 1416157 h 2492277"/>
              <a:gd name="connsiteX9" fmla="*/ 1008112 w 1450809"/>
              <a:gd name="connsiteY9" fmla="*/ 1656184 h 2492277"/>
              <a:gd name="connsiteX10" fmla="*/ 1136125 w 1450809"/>
              <a:gd name="connsiteY10" fmla="*/ 2208245 h 2492277"/>
              <a:gd name="connsiteX11" fmla="*/ 1424157 w 1450809"/>
              <a:gd name="connsiteY11" fmla="*/ 2352261 h 2492277"/>
              <a:gd name="connsiteX12" fmla="*/ 1136125 w 1450809"/>
              <a:gd name="connsiteY12" fmla="*/ 2424269 h 2492277"/>
              <a:gd name="connsiteX13" fmla="*/ 936104 w 1450809"/>
              <a:gd name="connsiteY13" fmla="*/ 2376264 h 2492277"/>
              <a:gd name="connsiteX14" fmla="*/ 792088 w 1450809"/>
              <a:gd name="connsiteY14" fmla="*/ 1728192 h 2492277"/>
              <a:gd name="connsiteX15" fmla="*/ 488054 w 1450809"/>
              <a:gd name="connsiteY15" fmla="*/ 1632181 h 2492277"/>
              <a:gd name="connsiteX16" fmla="*/ 200021 w 1450809"/>
              <a:gd name="connsiteY16" fmla="*/ 2136237 h 2492277"/>
              <a:gd name="connsiteX17" fmla="*/ 416045 w 1450809"/>
              <a:gd name="connsiteY17" fmla="*/ 2352260 h 2492277"/>
              <a:gd name="connsiteX18" fmla="*/ 0 w 1450809"/>
              <a:gd name="connsiteY18" fmla="*/ 2352261 h 2492277"/>
              <a:gd name="connsiteX19" fmla="*/ 416046 w 1450809"/>
              <a:gd name="connsiteY19" fmla="*/ 768085 h 2492277"/>
              <a:gd name="connsiteX0" fmla="*/ 416046 w 1450809"/>
              <a:gd name="connsiteY0" fmla="*/ 768085 h 2492277"/>
              <a:gd name="connsiteX1" fmla="*/ 632070 w 1450809"/>
              <a:gd name="connsiteY1" fmla="*/ 120013 h 2492277"/>
              <a:gd name="connsiteX2" fmla="*/ 848094 w 1450809"/>
              <a:gd name="connsiteY2" fmla="*/ 48005 h 2492277"/>
              <a:gd name="connsiteX3" fmla="*/ 1064118 w 1450809"/>
              <a:gd name="connsiteY3" fmla="*/ 192021 h 2492277"/>
              <a:gd name="connsiteX4" fmla="*/ 1064118 w 1450809"/>
              <a:gd name="connsiteY4" fmla="*/ 408045 h 2492277"/>
              <a:gd name="connsiteX5" fmla="*/ 920102 w 1450809"/>
              <a:gd name="connsiteY5" fmla="*/ 480053 h 2492277"/>
              <a:gd name="connsiteX6" fmla="*/ 1008111 w 1450809"/>
              <a:gd name="connsiteY6" fmla="*/ 696076 h 2492277"/>
              <a:gd name="connsiteX7" fmla="*/ 1368152 w 1450809"/>
              <a:gd name="connsiteY7" fmla="*/ 1200133 h 2492277"/>
              <a:gd name="connsiteX8" fmla="*/ 704078 w 1450809"/>
              <a:gd name="connsiteY8" fmla="*/ 1416157 h 2492277"/>
              <a:gd name="connsiteX9" fmla="*/ 1008112 w 1450809"/>
              <a:gd name="connsiteY9" fmla="*/ 1656184 h 2492277"/>
              <a:gd name="connsiteX10" fmla="*/ 1136125 w 1450809"/>
              <a:gd name="connsiteY10" fmla="*/ 2208245 h 2492277"/>
              <a:gd name="connsiteX11" fmla="*/ 1424157 w 1450809"/>
              <a:gd name="connsiteY11" fmla="*/ 2352261 h 2492277"/>
              <a:gd name="connsiteX12" fmla="*/ 1136125 w 1450809"/>
              <a:gd name="connsiteY12" fmla="*/ 2424269 h 2492277"/>
              <a:gd name="connsiteX13" fmla="*/ 936104 w 1450809"/>
              <a:gd name="connsiteY13" fmla="*/ 2376264 h 2492277"/>
              <a:gd name="connsiteX14" fmla="*/ 792088 w 1450809"/>
              <a:gd name="connsiteY14" fmla="*/ 1728192 h 2492277"/>
              <a:gd name="connsiteX15" fmla="*/ 488054 w 1450809"/>
              <a:gd name="connsiteY15" fmla="*/ 1632181 h 2492277"/>
              <a:gd name="connsiteX16" fmla="*/ 200021 w 1450809"/>
              <a:gd name="connsiteY16" fmla="*/ 2136237 h 2492277"/>
              <a:gd name="connsiteX17" fmla="*/ 416045 w 1450809"/>
              <a:gd name="connsiteY17" fmla="*/ 2352260 h 2492277"/>
              <a:gd name="connsiteX18" fmla="*/ 0 w 1450809"/>
              <a:gd name="connsiteY18" fmla="*/ 2352261 h 2492277"/>
              <a:gd name="connsiteX19" fmla="*/ 416046 w 1450809"/>
              <a:gd name="connsiteY19" fmla="*/ 768085 h 2492277"/>
              <a:gd name="connsiteX0" fmla="*/ 416046 w 1450809"/>
              <a:gd name="connsiteY0" fmla="*/ 768085 h 2492277"/>
              <a:gd name="connsiteX1" fmla="*/ 632070 w 1450809"/>
              <a:gd name="connsiteY1" fmla="*/ 120013 h 2492277"/>
              <a:gd name="connsiteX2" fmla="*/ 848094 w 1450809"/>
              <a:gd name="connsiteY2" fmla="*/ 48005 h 2492277"/>
              <a:gd name="connsiteX3" fmla="*/ 1064118 w 1450809"/>
              <a:gd name="connsiteY3" fmla="*/ 192021 h 2492277"/>
              <a:gd name="connsiteX4" fmla="*/ 1064118 w 1450809"/>
              <a:gd name="connsiteY4" fmla="*/ 408045 h 2492277"/>
              <a:gd name="connsiteX5" fmla="*/ 920102 w 1450809"/>
              <a:gd name="connsiteY5" fmla="*/ 480053 h 2492277"/>
              <a:gd name="connsiteX6" fmla="*/ 1008111 w 1450809"/>
              <a:gd name="connsiteY6" fmla="*/ 696076 h 2492277"/>
              <a:gd name="connsiteX7" fmla="*/ 1368152 w 1450809"/>
              <a:gd name="connsiteY7" fmla="*/ 1200133 h 2492277"/>
              <a:gd name="connsiteX8" fmla="*/ 864096 w 1450809"/>
              <a:gd name="connsiteY8" fmla="*/ 936104 h 2492277"/>
              <a:gd name="connsiteX9" fmla="*/ 704078 w 1450809"/>
              <a:gd name="connsiteY9" fmla="*/ 1416157 h 2492277"/>
              <a:gd name="connsiteX10" fmla="*/ 1008112 w 1450809"/>
              <a:gd name="connsiteY10" fmla="*/ 1656184 h 2492277"/>
              <a:gd name="connsiteX11" fmla="*/ 1136125 w 1450809"/>
              <a:gd name="connsiteY11" fmla="*/ 2208245 h 2492277"/>
              <a:gd name="connsiteX12" fmla="*/ 1424157 w 1450809"/>
              <a:gd name="connsiteY12" fmla="*/ 2352261 h 2492277"/>
              <a:gd name="connsiteX13" fmla="*/ 1136125 w 1450809"/>
              <a:gd name="connsiteY13" fmla="*/ 2424269 h 2492277"/>
              <a:gd name="connsiteX14" fmla="*/ 936104 w 1450809"/>
              <a:gd name="connsiteY14" fmla="*/ 2376264 h 2492277"/>
              <a:gd name="connsiteX15" fmla="*/ 792088 w 1450809"/>
              <a:gd name="connsiteY15" fmla="*/ 1728192 h 2492277"/>
              <a:gd name="connsiteX16" fmla="*/ 488054 w 1450809"/>
              <a:gd name="connsiteY16" fmla="*/ 1632181 h 2492277"/>
              <a:gd name="connsiteX17" fmla="*/ 200021 w 1450809"/>
              <a:gd name="connsiteY17" fmla="*/ 2136237 h 2492277"/>
              <a:gd name="connsiteX18" fmla="*/ 416045 w 1450809"/>
              <a:gd name="connsiteY18" fmla="*/ 2352260 h 2492277"/>
              <a:gd name="connsiteX19" fmla="*/ 0 w 1450809"/>
              <a:gd name="connsiteY19" fmla="*/ 2352261 h 2492277"/>
              <a:gd name="connsiteX20" fmla="*/ 416046 w 1450809"/>
              <a:gd name="connsiteY20" fmla="*/ 768085 h 2492277"/>
              <a:gd name="connsiteX0" fmla="*/ 416046 w 1450809"/>
              <a:gd name="connsiteY0" fmla="*/ 768085 h 2492277"/>
              <a:gd name="connsiteX1" fmla="*/ 632070 w 1450809"/>
              <a:gd name="connsiteY1" fmla="*/ 120013 h 2492277"/>
              <a:gd name="connsiteX2" fmla="*/ 848094 w 1450809"/>
              <a:gd name="connsiteY2" fmla="*/ 48005 h 2492277"/>
              <a:gd name="connsiteX3" fmla="*/ 1064118 w 1450809"/>
              <a:gd name="connsiteY3" fmla="*/ 192021 h 2492277"/>
              <a:gd name="connsiteX4" fmla="*/ 1064118 w 1450809"/>
              <a:gd name="connsiteY4" fmla="*/ 408045 h 2492277"/>
              <a:gd name="connsiteX5" fmla="*/ 920102 w 1450809"/>
              <a:gd name="connsiteY5" fmla="*/ 480053 h 2492277"/>
              <a:gd name="connsiteX6" fmla="*/ 1008111 w 1450809"/>
              <a:gd name="connsiteY6" fmla="*/ 696076 h 2492277"/>
              <a:gd name="connsiteX7" fmla="*/ 1368152 w 1450809"/>
              <a:gd name="connsiteY7" fmla="*/ 1200133 h 2492277"/>
              <a:gd name="connsiteX8" fmla="*/ 864096 w 1450809"/>
              <a:gd name="connsiteY8" fmla="*/ 936104 h 2492277"/>
              <a:gd name="connsiteX9" fmla="*/ 704078 w 1450809"/>
              <a:gd name="connsiteY9" fmla="*/ 1416157 h 2492277"/>
              <a:gd name="connsiteX10" fmla="*/ 1008112 w 1450809"/>
              <a:gd name="connsiteY10" fmla="*/ 1656184 h 2492277"/>
              <a:gd name="connsiteX11" fmla="*/ 1136125 w 1450809"/>
              <a:gd name="connsiteY11" fmla="*/ 2208245 h 2492277"/>
              <a:gd name="connsiteX12" fmla="*/ 1424157 w 1450809"/>
              <a:gd name="connsiteY12" fmla="*/ 2352261 h 2492277"/>
              <a:gd name="connsiteX13" fmla="*/ 1136125 w 1450809"/>
              <a:gd name="connsiteY13" fmla="*/ 2424269 h 2492277"/>
              <a:gd name="connsiteX14" fmla="*/ 936104 w 1450809"/>
              <a:gd name="connsiteY14" fmla="*/ 2376264 h 2492277"/>
              <a:gd name="connsiteX15" fmla="*/ 792088 w 1450809"/>
              <a:gd name="connsiteY15" fmla="*/ 1728192 h 2492277"/>
              <a:gd name="connsiteX16" fmla="*/ 488054 w 1450809"/>
              <a:gd name="connsiteY16" fmla="*/ 1632181 h 2492277"/>
              <a:gd name="connsiteX17" fmla="*/ 200021 w 1450809"/>
              <a:gd name="connsiteY17" fmla="*/ 2136237 h 2492277"/>
              <a:gd name="connsiteX18" fmla="*/ 416045 w 1450809"/>
              <a:gd name="connsiteY18" fmla="*/ 2352260 h 2492277"/>
              <a:gd name="connsiteX19" fmla="*/ 0 w 1450809"/>
              <a:gd name="connsiteY19" fmla="*/ 2352261 h 2492277"/>
              <a:gd name="connsiteX20" fmla="*/ 416046 w 1450809"/>
              <a:gd name="connsiteY20" fmla="*/ 768085 h 2492277"/>
              <a:gd name="connsiteX0" fmla="*/ 416046 w 1522236"/>
              <a:gd name="connsiteY0" fmla="*/ 768085 h 2492277"/>
              <a:gd name="connsiteX1" fmla="*/ 632070 w 1522236"/>
              <a:gd name="connsiteY1" fmla="*/ 120013 h 2492277"/>
              <a:gd name="connsiteX2" fmla="*/ 848094 w 1522236"/>
              <a:gd name="connsiteY2" fmla="*/ 48005 h 2492277"/>
              <a:gd name="connsiteX3" fmla="*/ 1064118 w 1522236"/>
              <a:gd name="connsiteY3" fmla="*/ 192021 h 2492277"/>
              <a:gd name="connsiteX4" fmla="*/ 1064118 w 1522236"/>
              <a:gd name="connsiteY4" fmla="*/ 408045 h 2492277"/>
              <a:gd name="connsiteX5" fmla="*/ 920102 w 1522236"/>
              <a:gd name="connsiteY5" fmla="*/ 480053 h 2492277"/>
              <a:gd name="connsiteX6" fmla="*/ 1008111 w 1522236"/>
              <a:gd name="connsiteY6" fmla="*/ 696076 h 2492277"/>
              <a:gd name="connsiteX7" fmla="*/ 1440160 w 1522236"/>
              <a:gd name="connsiteY7" fmla="*/ 1296144 h 2492277"/>
              <a:gd name="connsiteX8" fmla="*/ 864096 w 1522236"/>
              <a:gd name="connsiteY8" fmla="*/ 936104 h 2492277"/>
              <a:gd name="connsiteX9" fmla="*/ 704078 w 1522236"/>
              <a:gd name="connsiteY9" fmla="*/ 1416157 h 2492277"/>
              <a:gd name="connsiteX10" fmla="*/ 1008112 w 1522236"/>
              <a:gd name="connsiteY10" fmla="*/ 1656184 h 2492277"/>
              <a:gd name="connsiteX11" fmla="*/ 1136125 w 1522236"/>
              <a:gd name="connsiteY11" fmla="*/ 2208245 h 2492277"/>
              <a:gd name="connsiteX12" fmla="*/ 1424157 w 1522236"/>
              <a:gd name="connsiteY12" fmla="*/ 2352261 h 2492277"/>
              <a:gd name="connsiteX13" fmla="*/ 1136125 w 1522236"/>
              <a:gd name="connsiteY13" fmla="*/ 2424269 h 2492277"/>
              <a:gd name="connsiteX14" fmla="*/ 936104 w 1522236"/>
              <a:gd name="connsiteY14" fmla="*/ 2376264 h 2492277"/>
              <a:gd name="connsiteX15" fmla="*/ 792088 w 1522236"/>
              <a:gd name="connsiteY15" fmla="*/ 1728192 h 2492277"/>
              <a:gd name="connsiteX16" fmla="*/ 488054 w 1522236"/>
              <a:gd name="connsiteY16" fmla="*/ 1632181 h 2492277"/>
              <a:gd name="connsiteX17" fmla="*/ 200021 w 1522236"/>
              <a:gd name="connsiteY17" fmla="*/ 2136237 h 2492277"/>
              <a:gd name="connsiteX18" fmla="*/ 416045 w 1522236"/>
              <a:gd name="connsiteY18" fmla="*/ 2352260 h 2492277"/>
              <a:gd name="connsiteX19" fmla="*/ 0 w 1522236"/>
              <a:gd name="connsiteY19" fmla="*/ 2352261 h 2492277"/>
              <a:gd name="connsiteX20" fmla="*/ 416046 w 1522236"/>
              <a:gd name="connsiteY20" fmla="*/ 768085 h 2492277"/>
              <a:gd name="connsiteX0" fmla="*/ 416046 w 1522235"/>
              <a:gd name="connsiteY0" fmla="*/ 768085 h 2492277"/>
              <a:gd name="connsiteX1" fmla="*/ 632070 w 1522235"/>
              <a:gd name="connsiteY1" fmla="*/ 120013 h 2492277"/>
              <a:gd name="connsiteX2" fmla="*/ 848094 w 1522235"/>
              <a:gd name="connsiteY2" fmla="*/ 48005 h 2492277"/>
              <a:gd name="connsiteX3" fmla="*/ 1064118 w 1522235"/>
              <a:gd name="connsiteY3" fmla="*/ 192021 h 2492277"/>
              <a:gd name="connsiteX4" fmla="*/ 1064118 w 1522235"/>
              <a:gd name="connsiteY4" fmla="*/ 408045 h 2492277"/>
              <a:gd name="connsiteX5" fmla="*/ 920102 w 1522235"/>
              <a:gd name="connsiteY5" fmla="*/ 480053 h 2492277"/>
              <a:gd name="connsiteX6" fmla="*/ 1008111 w 1522235"/>
              <a:gd name="connsiteY6" fmla="*/ 696076 h 2492277"/>
              <a:gd name="connsiteX7" fmla="*/ 1440159 w 1522235"/>
              <a:gd name="connsiteY7" fmla="*/ 1008112 h 2492277"/>
              <a:gd name="connsiteX8" fmla="*/ 864096 w 1522235"/>
              <a:gd name="connsiteY8" fmla="*/ 936104 h 2492277"/>
              <a:gd name="connsiteX9" fmla="*/ 704078 w 1522235"/>
              <a:gd name="connsiteY9" fmla="*/ 1416157 h 2492277"/>
              <a:gd name="connsiteX10" fmla="*/ 1008112 w 1522235"/>
              <a:gd name="connsiteY10" fmla="*/ 1656184 h 2492277"/>
              <a:gd name="connsiteX11" fmla="*/ 1136125 w 1522235"/>
              <a:gd name="connsiteY11" fmla="*/ 2208245 h 2492277"/>
              <a:gd name="connsiteX12" fmla="*/ 1424157 w 1522235"/>
              <a:gd name="connsiteY12" fmla="*/ 2352261 h 2492277"/>
              <a:gd name="connsiteX13" fmla="*/ 1136125 w 1522235"/>
              <a:gd name="connsiteY13" fmla="*/ 2424269 h 2492277"/>
              <a:gd name="connsiteX14" fmla="*/ 936104 w 1522235"/>
              <a:gd name="connsiteY14" fmla="*/ 2376264 h 2492277"/>
              <a:gd name="connsiteX15" fmla="*/ 792088 w 1522235"/>
              <a:gd name="connsiteY15" fmla="*/ 1728192 h 2492277"/>
              <a:gd name="connsiteX16" fmla="*/ 488054 w 1522235"/>
              <a:gd name="connsiteY16" fmla="*/ 1632181 h 2492277"/>
              <a:gd name="connsiteX17" fmla="*/ 200021 w 1522235"/>
              <a:gd name="connsiteY17" fmla="*/ 2136237 h 2492277"/>
              <a:gd name="connsiteX18" fmla="*/ 416045 w 1522235"/>
              <a:gd name="connsiteY18" fmla="*/ 2352260 h 2492277"/>
              <a:gd name="connsiteX19" fmla="*/ 0 w 1522235"/>
              <a:gd name="connsiteY19" fmla="*/ 2352261 h 2492277"/>
              <a:gd name="connsiteX20" fmla="*/ 416046 w 1522235"/>
              <a:gd name="connsiteY20" fmla="*/ 768085 h 2492277"/>
              <a:gd name="connsiteX0" fmla="*/ 428385 w 1534574"/>
              <a:gd name="connsiteY0" fmla="*/ 768085 h 2492277"/>
              <a:gd name="connsiteX1" fmla="*/ 644409 w 1534574"/>
              <a:gd name="connsiteY1" fmla="*/ 120013 h 2492277"/>
              <a:gd name="connsiteX2" fmla="*/ 860433 w 1534574"/>
              <a:gd name="connsiteY2" fmla="*/ 48005 h 2492277"/>
              <a:gd name="connsiteX3" fmla="*/ 1076457 w 1534574"/>
              <a:gd name="connsiteY3" fmla="*/ 192021 h 2492277"/>
              <a:gd name="connsiteX4" fmla="*/ 1076457 w 1534574"/>
              <a:gd name="connsiteY4" fmla="*/ 408045 h 2492277"/>
              <a:gd name="connsiteX5" fmla="*/ 932441 w 1534574"/>
              <a:gd name="connsiteY5" fmla="*/ 480053 h 2492277"/>
              <a:gd name="connsiteX6" fmla="*/ 1020450 w 1534574"/>
              <a:gd name="connsiteY6" fmla="*/ 696076 h 2492277"/>
              <a:gd name="connsiteX7" fmla="*/ 1452498 w 1534574"/>
              <a:gd name="connsiteY7" fmla="*/ 1008112 h 2492277"/>
              <a:gd name="connsiteX8" fmla="*/ 876435 w 1534574"/>
              <a:gd name="connsiteY8" fmla="*/ 936104 h 2492277"/>
              <a:gd name="connsiteX9" fmla="*/ 716417 w 1534574"/>
              <a:gd name="connsiteY9" fmla="*/ 1416157 h 2492277"/>
              <a:gd name="connsiteX10" fmla="*/ 1020451 w 1534574"/>
              <a:gd name="connsiteY10" fmla="*/ 1656184 h 2492277"/>
              <a:gd name="connsiteX11" fmla="*/ 1148464 w 1534574"/>
              <a:gd name="connsiteY11" fmla="*/ 2208245 h 2492277"/>
              <a:gd name="connsiteX12" fmla="*/ 1436496 w 1534574"/>
              <a:gd name="connsiteY12" fmla="*/ 2352261 h 2492277"/>
              <a:gd name="connsiteX13" fmla="*/ 1148464 w 1534574"/>
              <a:gd name="connsiteY13" fmla="*/ 2424269 h 2492277"/>
              <a:gd name="connsiteX14" fmla="*/ 948443 w 1534574"/>
              <a:gd name="connsiteY14" fmla="*/ 2376264 h 2492277"/>
              <a:gd name="connsiteX15" fmla="*/ 804427 w 1534574"/>
              <a:gd name="connsiteY15" fmla="*/ 1728192 h 2492277"/>
              <a:gd name="connsiteX16" fmla="*/ 500393 w 1534574"/>
              <a:gd name="connsiteY16" fmla="*/ 1632181 h 2492277"/>
              <a:gd name="connsiteX17" fmla="*/ 212360 w 1534574"/>
              <a:gd name="connsiteY17" fmla="*/ 2136237 h 2492277"/>
              <a:gd name="connsiteX18" fmla="*/ 428384 w 1534574"/>
              <a:gd name="connsiteY18" fmla="*/ 2352260 h 2492277"/>
              <a:gd name="connsiteX19" fmla="*/ 12339 w 1534574"/>
              <a:gd name="connsiteY19" fmla="*/ 2352261 h 2492277"/>
              <a:gd name="connsiteX20" fmla="*/ 300371 w 1534574"/>
              <a:gd name="connsiteY20" fmla="*/ 1296144 h 2492277"/>
              <a:gd name="connsiteX21" fmla="*/ 428385 w 1534574"/>
              <a:gd name="connsiteY21" fmla="*/ 768085 h 2492277"/>
              <a:gd name="connsiteX0" fmla="*/ 448722 w 1554911"/>
              <a:gd name="connsiteY0" fmla="*/ 768085 h 2492277"/>
              <a:gd name="connsiteX1" fmla="*/ 664746 w 1554911"/>
              <a:gd name="connsiteY1" fmla="*/ 120013 h 2492277"/>
              <a:gd name="connsiteX2" fmla="*/ 880770 w 1554911"/>
              <a:gd name="connsiteY2" fmla="*/ 48005 h 2492277"/>
              <a:gd name="connsiteX3" fmla="*/ 1096794 w 1554911"/>
              <a:gd name="connsiteY3" fmla="*/ 192021 h 2492277"/>
              <a:gd name="connsiteX4" fmla="*/ 1096794 w 1554911"/>
              <a:gd name="connsiteY4" fmla="*/ 408045 h 2492277"/>
              <a:gd name="connsiteX5" fmla="*/ 952778 w 1554911"/>
              <a:gd name="connsiteY5" fmla="*/ 480053 h 2492277"/>
              <a:gd name="connsiteX6" fmla="*/ 1040787 w 1554911"/>
              <a:gd name="connsiteY6" fmla="*/ 696076 h 2492277"/>
              <a:gd name="connsiteX7" fmla="*/ 1472835 w 1554911"/>
              <a:gd name="connsiteY7" fmla="*/ 1008112 h 2492277"/>
              <a:gd name="connsiteX8" fmla="*/ 896772 w 1554911"/>
              <a:gd name="connsiteY8" fmla="*/ 936104 h 2492277"/>
              <a:gd name="connsiteX9" fmla="*/ 736754 w 1554911"/>
              <a:gd name="connsiteY9" fmla="*/ 1416157 h 2492277"/>
              <a:gd name="connsiteX10" fmla="*/ 1040788 w 1554911"/>
              <a:gd name="connsiteY10" fmla="*/ 1656184 h 2492277"/>
              <a:gd name="connsiteX11" fmla="*/ 1168801 w 1554911"/>
              <a:gd name="connsiteY11" fmla="*/ 2208245 h 2492277"/>
              <a:gd name="connsiteX12" fmla="*/ 1456833 w 1554911"/>
              <a:gd name="connsiteY12" fmla="*/ 2352261 h 2492277"/>
              <a:gd name="connsiteX13" fmla="*/ 1168801 w 1554911"/>
              <a:gd name="connsiteY13" fmla="*/ 2424269 h 2492277"/>
              <a:gd name="connsiteX14" fmla="*/ 968780 w 1554911"/>
              <a:gd name="connsiteY14" fmla="*/ 2376264 h 2492277"/>
              <a:gd name="connsiteX15" fmla="*/ 824764 w 1554911"/>
              <a:gd name="connsiteY15" fmla="*/ 1728192 h 2492277"/>
              <a:gd name="connsiteX16" fmla="*/ 520730 w 1554911"/>
              <a:gd name="connsiteY16" fmla="*/ 1632181 h 2492277"/>
              <a:gd name="connsiteX17" fmla="*/ 232697 w 1554911"/>
              <a:gd name="connsiteY17" fmla="*/ 2136237 h 2492277"/>
              <a:gd name="connsiteX18" fmla="*/ 448721 w 1554911"/>
              <a:gd name="connsiteY18" fmla="*/ 2352260 h 2492277"/>
              <a:gd name="connsiteX19" fmla="*/ 32676 w 1554911"/>
              <a:gd name="connsiteY19" fmla="*/ 2352261 h 2492277"/>
              <a:gd name="connsiteX20" fmla="*/ 320708 w 1554911"/>
              <a:gd name="connsiteY20" fmla="*/ 1296144 h 2492277"/>
              <a:gd name="connsiteX21" fmla="*/ 448722 w 1554911"/>
              <a:gd name="connsiteY21" fmla="*/ 768085 h 2492277"/>
              <a:gd name="connsiteX0" fmla="*/ 448722 w 1554911"/>
              <a:gd name="connsiteY0" fmla="*/ 768085 h 2492277"/>
              <a:gd name="connsiteX1" fmla="*/ 664746 w 1554911"/>
              <a:gd name="connsiteY1" fmla="*/ 120013 h 2492277"/>
              <a:gd name="connsiteX2" fmla="*/ 880770 w 1554911"/>
              <a:gd name="connsiteY2" fmla="*/ 48005 h 2492277"/>
              <a:gd name="connsiteX3" fmla="*/ 1096794 w 1554911"/>
              <a:gd name="connsiteY3" fmla="*/ 192021 h 2492277"/>
              <a:gd name="connsiteX4" fmla="*/ 1096794 w 1554911"/>
              <a:gd name="connsiteY4" fmla="*/ 408045 h 2492277"/>
              <a:gd name="connsiteX5" fmla="*/ 952778 w 1554911"/>
              <a:gd name="connsiteY5" fmla="*/ 480053 h 2492277"/>
              <a:gd name="connsiteX6" fmla="*/ 1040787 w 1554911"/>
              <a:gd name="connsiteY6" fmla="*/ 696076 h 2492277"/>
              <a:gd name="connsiteX7" fmla="*/ 1472835 w 1554911"/>
              <a:gd name="connsiteY7" fmla="*/ 1008112 h 2492277"/>
              <a:gd name="connsiteX8" fmla="*/ 824765 w 1554911"/>
              <a:gd name="connsiteY8" fmla="*/ 1224136 h 2492277"/>
              <a:gd name="connsiteX9" fmla="*/ 736754 w 1554911"/>
              <a:gd name="connsiteY9" fmla="*/ 1416157 h 2492277"/>
              <a:gd name="connsiteX10" fmla="*/ 1040788 w 1554911"/>
              <a:gd name="connsiteY10" fmla="*/ 1656184 h 2492277"/>
              <a:gd name="connsiteX11" fmla="*/ 1168801 w 1554911"/>
              <a:gd name="connsiteY11" fmla="*/ 2208245 h 2492277"/>
              <a:gd name="connsiteX12" fmla="*/ 1456833 w 1554911"/>
              <a:gd name="connsiteY12" fmla="*/ 2352261 h 2492277"/>
              <a:gd name="connsiteX13" fmla="*/ 1168801 w 1554911"/>
              <a:gd name="connsiteY13" fmla="*/ 2424269 h 2492277"/>
              <a:gd name="connsiteX14" fmla="*/ 968780 w 1554911"/>
              <a:gd name="connsiteY14" fmla="*/ 2376264 h 2492277"/>
              <a:gd name="connsiteX15" fmla="*/ 824764 w 1554911"/>
              <a:gd name="connsiteY15" fmla="*/ 1728192 h 2492277"/>
              <a:gd name="connsiteX16" fmla="*/ 520730 w 1554911"/>
              <a:gd name="connsiteY16" fmla="*/ 1632181 h 2492277"/>
              <a:gd name="connsiteX17" fmla="*/ 232697 w 1554911"/>
              <a:gd name="connsiteY17" fmla="*/ 2136237 h 2492277"/>
              <a:gd name="connsiteX18" fmla="*/ 448721 w 1554911"/>
              <a:gd name="connsiteY18" fmla="*/ 2352260 h 2492277"/>
              <a:gd name="connsiteX19" fmla="*/ 32676 w 1554911"/>
              <a:gd name="connsiteY19" fmla="*/ 2352261 h 2492277"/>
              <a:gd name="connsiteX20" fmla="*/ 320708 w 1554911"/>
              <a:gd name="connsiteY20" fmla="*/ 1296144 h 2492277"/>
              <a:gd name="connsiteX21" fmla="*/ 448722 w 1554911"/>
              <a:gd name="connsiteY21" fmla="*/ 768085 h 2492277"/>
              <a:gd name="connsiteX0" fmla="*/ 448722 w 1516033"/>
              <a:gd name="connsiteY0" fmla="*/ 768085 h 2492277"/>
              <a:gd name="connsiteX1" fmla="*/ 664746 w 1516033"/>
              <a:gd name="connsiteY1" fmla="*/ 120013 h 2492277"/>
              <a:gd name="connsiteX2" fmla="*/ 880770 w 1516033"/>
              <a:gd name="connsiteY2" fmla="*/ 48005 h 2492277"/>
              <a:gd name="connsiteX3" fmla="*/ 1096794 w 1516033"/>
              <a:gd name="connsiteY3" fmla="*/ 192021 h 2492277"/>
              <a:gd name="connsiteX4" fmla="*/ 1096794 w 1516033"/>
              <a:gd name="connsiteY4" fmla="*/ 408045 h 2492277"/>
              <a:gd name="connsiteX5" fmla="*/ 952778 w 1516033"/>
              <a:gd name="connsiteY5" fmla="*/ 480053 h 2492277"/>
              <a:gd name="connsiteX6" fmla="*/ 1040787 w 1516033"/>
              <a:gd name="connsiteY6" fmla="*/ 696076 h 2492277"/>
              <a:gd name="connsiteX7" fmla="*/ 896773 w 1516033"/>
              <a:gd name="connsiteY7" fmla="*/ 1008112 h 2492277"/>
              <a:gd name="connsiteX8" fmla="*/ 1472835 w 1516033"/>
              <a:gd name="connsiteY8" fmla="*/ 1008112 h 2492277"/>
              <a:gd name="connsiteX9" fmla="*/ 824765 w 1516033"/>
              <a:gd name="connsiteY9" fmla="*/ 1224136 h 2492277"/>
              <a:gd name="connsiteX10" fmla="*/ 736754 w 1516033"/>
              <a:gd name="connsiteY10" fmla="*/ 1416157 h 2492277"/>
              <a:gd name="connsiteX11" fmla="*/ 1040788 w 1516033"/>
              <a:gd name="connsiteY11" fmla="*/ 1656184 h 2492277"/>
              <a:gd name="connsiteX12" fmla="*/ 1168801 w 1516033"/>
              <a:gd name="connsiteY12" fmla="*/ 2208245 h 2492277"/>
              <a:gd name="connsiteX13" fmla="*/ 1456833 w 1516033"/>
              <a:gd name="connsiteY13" fmla="*/ 2352261 h 2492277"/>
              <a:gd name="connsiteX14" fmla="*/ 1168801 w 1516033"/>
              <a:gd name="connsiteY14" fmla="*/ 2424269 h 2492277"/>
              <a:gd name="connsiteX15" fmla="*/ 968780 w 1516033"/>
              <a:gd name="connsiteY15" fmla="*/ 2376264 h 2492277"/>
              <a:gd name="connsiteX16" fmla="*/ 824764 w 1516033"/>
              <a:gd name="connsiteY16" fmla="*/ 1728192 h 2492277"/>
              <a:gd name="connsiteX17" fmla="*/ 520730 w 1516033"/>
              <a:gd name="connsiteY17" fmla="*/ 1632181 h 2492277"/>
              <a:gd name="connsiteX18" fmla="*/ 232697 w 1516033"/>
              <a:gd name="connsiteY18" fmla="*/ 2136237 h 2492277"/>
              <a:gd name="connsiteX19" fmla="*/ 448721 w 1516033"/>
              <a:gd name="connsiteY19" fmla="*/ 2352260 h 2492277"/>
              <a:gd name="connsiteX20" fmla="*/ 32676 w 1516033"/>
              <a:gd name="connsiteY20" fmla="*/ 2352261 h 2492277"/>
              <a:gd name="connsiteX21" fmla="*/ 320708 w 1516033"/>
              <a:gd name="connsiteY21" fmla="*/ 1296144 h 2492277"/>
              <a:gd name="connsiteX22" fmla="*/ 448722 w 1516033"/>
              <a:gd name="connsiteY22" fmla="*/ 768085 h 2492277"/>
              <a:gd name="connsiteX0" fmla="*/ 448722 w 1516033"/>
              <a:gd name="connsiteY0" fmla="*/ 768085 h 2492277"/>
              <a:gd name="connsiteX1" fmla="*/ 664746 w 1516033"/>
              <a:gd name="connsiteY1" fmla="*/ 120013 h 2492277"/>
              <a:gd name="connsiteX2" fmla="*/ 880770 w 1516033"/>
              <a:gd name="connsiteY2" fmla="*/ 48005 h 2492277"/>
              <a:gd name="connsiteX3" fmla="*/ 1096794 w 1516033"/>
              <a:gd name="connsiteY3" fmla="*/ 192021 h 2492277"/>
              <a:gd name="connsiteX4" fmla="*/ 1096794 w 1516033"/>
              <a:gd name="connsiteY4" fmla="*/ 408045 h 2492277"/>
              <a:gd name="connsiteX5" fmla="*/ 952778 w 1516033"/>
              <a:gd name="connsiteY5" fmla="*/ 480053 h 2492277"/>
              <a:gd name="connsiteX6" fmla="*/ 1040787 w 1516033"/>
              <a:gd name="connsiteY6" fmla="*/ 696076 h 2492277"/>
              <a:gd name="connsiteX7" fmla="*/ 824765 w 1516033"/>
              <a:gd name="connsiteY7" fmla="*/ 1008112 h 2492277"/>
              <a:gd name="connsiteX8" fmla="*/ 1472835 w 1516033"/>
              <a:gd name="connsiteY8" fmla="*/ 1008112 h 2492277"/>
              <a:gd name="connsiteX9" fmla="*/ 824765 w 1516033"/>
              <a:gd name="connsiteY9" fmla="*/ 1224136 h 2492277"/>
              <a:gd name="connsiteX10" fmla="*/ 736754 w 1516033"/>
              <a:gd name="connsiteY10" fmla="*/ 1416157 h 2492277"/>
              <a:gd name="connsiteX11" fmla="*/ 1040788 w 1516033"/>
              <a:gd name="connsiteY11" fmla="*/ 1656184 h 2492277"/>
              <a:gd name="connsiteX12" fmla="*/ 1168801 w 1516033"/>
              <a:gd name="connsiteY12" fmla="*/ 2208245 h 2492277"/>
              <a:gd name="connsiteX13" fmla="*/ 1456833 w 1516033"/>
              <a:gd name="connsiteY13" fmla="*/ 2352261 h 2492277"/>
              <a:gd name="connsiteX14" fmla="*/ 1168801 w 1516033"/>
              <a:gd name="connsiteY14" fmla="*/ 2424269 h 2492277"/>
              <a:gd name="connsiteX15" fmla="*/ 968780 w 1516033"/>
              <a:gd name="connsiteY15" fmla="*/ 2376264 h 2492277"/>
              <a:gd name="connsiteX16" fmla="*/ 824764 w 1516033"/>
              <a:gd name="connsiteY16" fmla="*/ 1728192 h 2492277"/>
              <a:gd name="connsiteX17" fmla="*/ 520730 w 1516033"/>
              <a:gd name="connsiteY17" fmla="*/ 1632181 h 2492277"/>
              <a:gd name="connsiteX18" fmla="*/ 232697 w 1516033"/>
              <a:gd name="connsiteY18" fmla="*/ 2136237 h 2492277"/>
              <a:gd name="connsiteX19" fmla="*/ 448721 w 1516033"/>
              <a:gd name="connsiteY19" fmla="*/ 2352260 h 2492277"/>
              <a:gd name="connsiteX20" fmla="*/ 32676 w 1516033"/>
              <a:gd name="connsiteY20" fmla="*/ 2352261 h 2492277"/>
              <a:gd name="connsiteX21" fmla="*/ 320708 w 1516033"/>
              <a:gd name="connsiteY21" fmla="*/ 1296144 h 2492277"/>
              <a:gd name="connsiteX22" fmla="*/ 448722 w 1516033"/>
              <a:gd name="connsiteY22" fmla="*/ 768085 h 2492277"/>
              <a:gd name="connsiteX0" fmla="*/ 448722 w 1516033"/>
              <a:gd name="connsiteY0" fmla="*/ 768085 h 2492277"/>
              <a:gd name="connsiteX1" fmla="*/ 664746 w 1516033"/>
              <a:gd name="connsiteY1" fmla="*/ 120013 h 2492277"/>
              <a:gd name="connsiteX2" fmla="*/ 880770 w 1516033"/>
              <a:gd name="connsiteY2" fmla="*/ 48005 h 2492277"/>
              <a:gd name="connsiteX3" fmla="*/ 1096794 w 1516033"/>
              <a:gd name="connsiteY3" fmla="*/ 192021 h 2492277"/>
              <a:gd name="connsiteX4" fmla="*/ 1096794 w 1516033"/>
              <a:gd name="connsiteY4" fmla="*/ 408045 h 2492277"/>
              <a:gd name="connsiteX5" fmla="*/ 952778 w 1516033"/>
              <a:gd name="connsiteY5" fmla="*/ 480053 h 2492277"/>
              <a:gd name="connsiteX6" fmla="*/ 1040787 w 1516033"/>
              <a:gd name="connsiteY6" fmla="*/ 696076 h 2492277"/>
              <a:gd name="connsiteX7" fmla="*/ 824765 w 1516033"/>
              <a:gd name="connsiteY7" fmla="*/ 1008112 h 2492277"/>
              <a:gd name="connsiteX8" fmla="*/ 1472835 w 1516033"/>
              <a:gd name="connsiteY8" fmla="*/ 1008112 h 2492277"/>
              <a:gd name="connsiteX9" fmla="*/ 752757 w 1516033"/>
              <a:gd name="connsiteY9" fmla="*/ 1224136 h 2492277"/>
              <a:gd name="connsiteX10" fmla="*/ 736754 w 1516033"/>
              <a:gd name="connsiteY10" fmla="*/ 1416157 h 2492277"/>
              <a:gd name="connsiteX11" fmla="*/ 1040788 w 1516033"/>
              <a:gd name="connsiteY11" fmla="*/ 1656184 h 2492277"/>
              <a:gd name="connsiteX12" fmla="*/ 1168801 w 1516033"/>
              <a:gd name="connsiteY12" fmla="*/ 2208245 h 2492277"/>
              <a:gd name="connsiteX13" fmla="*/ 1456833 w 1516033"/>
              <a:gd name="connsiteY13" fmla="*/ 2352261 h 2492277"/>
              <a:gd name="connsiteX14" fmla="*/ 1168801 w 1516033"/>
              <a:gd name="connsiteY14" fmla="*/ 2424269 h 2492277"/>
              <a:gd name="connsiteX15" fmla="*/ 968780 w 1516033"/>
              <a:gd name="connsiteY15" fmla="*/ 2376264 h 2492277"/>
              <a:gd name="connsiteX16" fmla="*/ 824764 w 1516033"/>
              <a:gd name="connsiteY16" fmla="*/ 1728192 h 2492277"/>
              <a:gd name="connsiteX17" fmla="*/ 520730 w 1516033"/>
              <a:gd name="connsiteY17" fmla="*/ 1632181 h 2492277"/>
              <a:gd name="connsiteX18" fmla="*/ 232697 w 1516033"/>
              <a:gd name="connsiteY18" fmla="*/ 2136237 h 2492277"/>
              <a:gd name="connsiteX19" fmla="*/ 448721 w 1516033"/>
              <a:gd name="connsiteY19" fmla="*/ 2352260 h 2492277"/>
              <a:gd name="connsiteX20" fmla="*/ 32676 w 1516033"/>
              <a:gd name="connsiteY20" fmla="*/ 2352261 h 2492277"/>
              <a:gd name="connsiteX21" fmla="*/ 320708 w 1516033"/>
              <a:gd name="connsiteY21" fmla="*/ 1296144 h 2492277"/>
              <a:gd name="connsiteX22" fmla="*/ 448722 w 1516033"/>
              <a:gd name="connsiteY22" fmla="*/ 768085 h 2492277"/>
              <a:gd name="connsiteX0" fmla="*/ 448722 w 1483485"/>
              <a:gd name="connsiteY0" fmla="*/ 768085 h 2492277"/>
              <a:gd name="connsiteX1" fmla="*/ 664746 w 1483485"/>
              <a:gd name="connsiteY1" fmla="*/ 120013 h 2492277"/>
              <a:gd name="connsiteX2" fmla="*/ 880770 w 1483485"/>
              <a:gd name="connsiteY2" fmla="*/ 48005 h 2492277"/>
              <a:gd name="connsiteX3" fmla="*/ 1096794 w 1483485"/>
              <a:gd name="connsiteY3" fmla="*/ 192021 h 2492277"/>
              <a:gd name="connsiteX4" fmla="*/ 1096794 w 1483485"/>
              <a:gd name="connsiteY4" fmla="*/ 408045 h 2492277"/>
              <a:gd name="connsiteX5" fmla="*/ 952778 w 1483485"/>
              <a:gd name="connsiteY5" fmla="*/ 480053 h 2492277"/>
              <a:gd name="connsiteX6" fmla="*/ 1040787 w 1483485"/>
              <a:gd name="connsiteY6" fmla="*/ 696076 h 2492277"/>
              <a:gd name="connsiteX7" fmla="*/ 824765 w 1483485"/>
              <a:gd name="connsiteY7" fmla="*/ 1008112 h 2492277"/>
              <a:gd name="connsiteX8" fmla="*/ 1112797 w 1483485"/>
              <a:gd name="connsiteY8" fmla="*/ 1080120 h 2492277"/>
              <a:gd name="connsiteX9" fmla="*/ 752757 w 1483485"/>
              <a:gd name="connsiteY9" fmla="*/ 1224136 h 2492277"/>
              <a:gd name="connsiteX10" fmla="*/ 736754 w 1483485"/>
              <a:gd name="connsiteY10" fmla="*/ 1416157 h 2492277"/>
              <a:gd name="connsiteX11" fmla="*/ 1040788 w 1483485"/>
              <a:gd name="connsiteY11" fmla="*/ 1656184 h 2492277"/>
              <a:gd name="connsiteX12" fmla="*/ 1168801 w 1483485"/>
              <a:gd name="connsiteY12" fmla="*/ 2208245 h 2492277"/>
              <a:gd name="connsiteX13" fmla="*/ 1456833 w 1483485"/>
              <a:gd name="connsiteY13" fmla="*/ 2352261 h 2492277"/>
              <a:gd name="connsiteX14" fmla="*/ 1168801 w 1483485"/>
              <a:gd name="connsiteY14" fmla="*/ 2424269 h 2492277"/>
              <a:gd name="connsiteX15" fmla="*/ 968780 w 1483485"/>
              <a:gd name="connsiteY15" fmla="*/ 2376264 h 2492277"/>
              <a:gd name="connsiteX16" fmla="*/ 824764 w 1483485"/>
              <a:gd name="connsiteY16" fmla="*/ 1728192 h 2492277"/>
              <a:gd name="connsiteX17" fmla="*/ 520730 w 1483485"/>
              <a:gd name="connsiteY17" fmla="*/ 1632181 h 2492277"/>
              <a:gd name="connsiteX18" fmla="*/ 232697 w 1483485"/>
              <a:gd name="connsiteY18" fmla="*/ 2136237 h 2492277"/>
              <a:gd name="connsiteX19" fmla="*/ 448721 w 1483485"/>
              <a:gd name="connsiteY19" fmla="*/ 2352260 h 2492277"/>
              <a:gd name="connsiteX20" fmla="*/ 32676 w 1483485"/>
              <a:gd name="connsiteY20" fmla="*/ 2352261 h 2492277"/>
              <a:gd name="connsiteX21" fmla="*/ 320708 w 1483485"/>
              <a:gd name="connsiteY21" fmla="*/ 1296144 h 2492277"/>
              <a:gd name="connsiteX22" fmla="*/ 448722 w 1483485"/>
              <a:gd name="connsiteY22" fmla="*/ 768085 h 2492277"/>
              <a:gd name="connsiteX0" fmla="*/ 448722 w 1483485"/>
              <a:gd name="connsiteY0" fmla="*/ 768085 h 2492277"/>
              <a:gd name="connsiteX1" fmla="*/ 664746 w 1483485"/>
              <a:gd name="connsiteY1" fmla="*/ 120013 h 2492277"/>
              <a:gd name="connsiteX2" fmla="*/ 880770 w 1483485"/>
              <a:gd name="connsiteY2" fmla="*/ 48005 h 2492277"/>
              <a:gd name="connsiteX3" fmla="*/ 1096794 w 1483485"/>
              <a:gd name="connsiteY3" fmla="*/ 192021 h 2492277"/>
              <a:gd name="connsiteX4" fmla="*/ 1096794 w 1483485"/>
              <a:gd name="connsiteY4" fmla="*/ 408045 h 2492277"/>
              <a:gd name="connsiteX5" fmla="*/ 952778 w 1483485"/>
              <a:gd name="connsiteY5" fmla="*/ 480053 h 2492277"/>
              <a:gd name="connsiteX6" fmla="*/ 1040787 w 1483485"/>
              <a:gd name="connsiteY6" fmla="*/ 696076 h 2492277"/>
              <a:gd name="connsiteX7" fmla="*/ 752757 w 1483485"/>
              <a:gd name="connsiteY7" fmla="*/ 1008112 h 2492277"/>
              <a:gd name="connsiteX8" fmla="*/ 1112797 w 1483485"/>
              <a:gd name="connsiteY8" fmla="*/ 1080120 h 2492277"/>
              <a:gd name="connsiteX9" fmla="*/ 752757 w 1483485"/>
              <a:gd name="connsiteY9" fmla="*/ 1224136 h 2492277"/>
              <a:gd name="connsiteX10" fmla="*/ 736754 w 1483485"/>
              <a:gd name="connsiteY10" fmla="*/ 1416157 h 2492277"/>
              <a:gd name="connsiteX11" fmla="*/ 1040788 w 1483485"/>
              <a:gd name="connsiteY11" fmla="*/ 1656184 h 2492277"/>
              <a:gd name="connsiteX12" fmla="*/ 1168801 w 1483485"/>
              <a:gd name="connsiteY12" fmla="*/ 2208245 h 2492277"/>
              <a:gd name="connsiteX13" fmla="*/ 1456833 w 1483485"/>
              <a:gd name="connsiteY13" fmla="*/ 2352261 h 2492277"/>
              <a:gd name="connsiteX14" fmla="*/ 1168801 w 1483485"/>
              <a:gd name="connsiteY14" fmla="*/ 2424269 h 2492277"/>
              <a:gd name="connsiteX15" fmla="*/ 968780 w 1483485"/>
              <a:gd name="connsiteY15" fmla="*/ 2376264 h 2492277"/>
              <a:gd name="connsiteX16" fmla="*/ 824764 w 1483485"/>
              <a:gd name="connsiteY16" fmla="*/ 1728192 h 2492277"/>
              <a:gd name="connsiteX17" fmla="*/ 520730 w 1483485"/>
              <a:gd name="connsiteY17" fmla="*/ 1632181 h 2492277"/>
              <a:gd name="connsiteX18" fmla="*/ 232697 w 1483485"/>
              <a:gd name="connsiteY18" fmla="*/ 2136237 h 2492277"/>
              <a:gd name="connsiteX19" fmla="*/ 448721 w 1483485"/>
              <a:gd name="connsiteY19" fmla="*/ 2352260 h 2492277"/>
              <a:gd name="connsiteX20" fmla="*/ 32676 w 1483485"/>
              <a:gd name="connsiteY20" fmla="*/ 2352261 h 2492277"/>
              <a:gd name="connsiteX21" fmla="*/ 320708 w 1483485"/>
              <a:gd name="connsiteY21" fmla="*/ 1296144 h 2492277"/>
              <a:gd name="connsiteX22" fmla="*/ 448722 w 1483485"/>
              <a:gd name="connsiteY22" fmla="*/ 768085 h 2492277"/>
              <a:gd name="connsiteX0" fmla="*/ 448722 w 1483485"/>
              <a:gd name="connsiteY0" fmla="*/ 768085 h 2492277"/>
              <a:gd name="connsiteX1" fmla="*/ 664746 w 1483485"/>
              <a:gd name="connsiteY1" fmla="*/ 120013 h 2492277"/>
              <a:gd name="connsiteX2" fmla="*/ 880770 w 1483485"/>
              <a:gd name="connsiteY2" fmla="*/ 48005 h 2492277"/>
              <a:gd name="connsiteX3" fmla="*/ 1096794 w 1483485"/>
              <a:gd name="connsiteY3" fmla="*/ 192021 h 2492277"/>
              <a:gd name="connsiteX4" fmla="*/ 1096794 w 1483485"/>
              <a:gd name="connsiteY4" fmla="*/ 408045 h 2492277"/>
              <a:gd name="connsiteX5" fmla="*/ 952778 w 1483485"/>
              <a:gd name="connsiteY5" fmla="*/ 480053 h 2492277"/>
              <a:gd name="connsiteX6" fmla="*/ 896773 w 1483485"/>
              <a:gd name="connsiteY6" fmla="*/ 720080 h 2492277"/>
              <a:gd name="connsiteX7" fmla="*/ 752757 w 1483485"/>
              <a:gd name="connsiteY7" fmla="*/ 1008112 h 2492277"/>
              <a:gd name="connsiteX8" fmla="*/ 1112797 w 1483485"/>
              <a:gd name="connsiteY8" fmla="*/ 1080120 h 2492277"/>
              <a:gd name="connsiteX9" fmla="*/ 752757 w 1483485"/>
              <a:gd name="connsiteY9" fmla="*/ 1224136 h 2492277"/>
              <a:gd name="connsiteX10" fmla="*/ 736754 w 1483485"/>
              <a:gd name="connsiteY10" fmla="*/ 1416157 h 2492277"/>
              <a:gd name="connsiteX11" fmla="*/ 1040788 w 1483485"/>
              <a:gd name="connsiteY11" fmla="*/ 1656184 h 2492277"/>
              <a:gd name="connsiteX12" fmla="*/ 1168801 w 1483485"/>
              <a:gd name="connsiteY12" fmla="*/ 2208245 h 2492277"/>
              <a:gd name="connsiteX13" fmla="*/ 1456833 w 1483485"/>
              <a:gd name="connsiteY13" fmla="*/ 2352261 h 2492277"/>
              <a:gd name="connsiteX14" fmla="*/ 1168801 w 1483485"/>
              <a:gd name="connsiteY14" fmla="*/ 2424269 h 2492277"/>
              <a:gd name="connsiteX15" fmla="*/ 968780 w 1483485"/>
              <a:gd name="connsiteY15" fmla="*/ 2376264 h 2492277"/>
              <a:gd name="connsiteX16" fmla="*/ 824764 w 1483485"/>
              <a:gd name="connsiteY16" fmla="*/ 1728192 h 2492277"/>
              <a:gd name="connsiteX17" fmla="*/ 520730 w 1483485"/>
              <a:gd name="connsiteY17" fmla="*/ 1632181 h 2492277"/>
              <a:gd name="connsiteX18" fmla="*/ 232697 w 1483485"/>
              <a:gd name="connsiteY18" fmla="*/ 2136237 h 2492277"/>
              <a:gd name="connsiteX19" fmla="*/ 448721 w 1483485"/>
              <a:gd name="connsiteY19" fmla="*/ 2352260 h 2492277"/>
              <a:gd name="connsiteX20" fmla="*/ 32676 w 1483485"/>
              <a:gd name="connsiteY20" fmla="*/ 2352261 h 2492277"/>
              <a:gd name="connsiteX21" fmla="*/ 320708 w 1483485"/>
              <a:gd name="connsiteY21" fmla="*/ 1296144 h 2492277"/>
              <a:gd name="connsiteX22" fmla="*/ 448722 w 1483485"/>
              <a:gd name="connsiteY22" fmla="*/ 768085 h 2492277"/>
              <a:gd name="connsiteX0" fmla="*/ 448722 w 1483485"/>
              <a:gd name="connsiteY0" fmla="*/ 768085 h 2492277"/>
              <a:gd name="connsiteX1" fmla="*/ 664746 w 1483485"/>
              <a:gd name="connsiteY1" fmla="*/ 120013 h 2492277"/>
              <a:gd name="connsiteX2" fmla="*/ 880770 w 1483485"/>
              <a:gd name="connsiteY2" fmla="*/ 48005 h 2492277"/>
              <a:gd name="connsiteX3" fmla="*/ 1096794 w 1483485"/>
              <a:gd name="connsiteY3" fmla="*/ 192021 h 2492277"/>
              <a:gd name="connsiteX4" fmla="*/ 1096794 w 1483485"/>
              <a:gd name="connsiteY4" fmla="*/ 408045 h 2492277"/>
              <a:gd name="connsiteX5" fmla="*/ 952778 w 1483485"/>
              <a:gd name="connsiteY5" fmla="*/ 480053 h 2492277"/>
              <a:gd name="connsiteX6" fmla="*/ 896773 w 1483485"/>
              <a:gd name="connsiteY6" fmla="*/ 720080 h 2492277"/>
              <a:gd name="connsiteX7" fmla="*/ 752757 w 1483485"/>
              <a:gd name="connsiteY7" fmla="*/ 1008112 h 2492277"/>
              <a:gd name="connsiteX8" fmla="*/ 1112797 w 1483485"/>
              <a:gd name="connsiteY8" fmla="*/ 1080120 h 2492277"/>
              <a:gd name="connsiteX9" fmla="*/ 752757 w 1483485"/>
              <a:gd name="connsiteY9" fmla="*/ 1224136 h 2492277"/>
              <a:gd name="connsiteX10" fmla="*/ 736754 w 1483485"/>
              <a:gd name="connsiteY10" fmla="*/ 1416157 h 2492277"/>
              <a:gd name="connsiteX11" fmla="*/ 1040788 w 1483485"/>
              <a:gd name="connsiteY11" fmla="*/ 1656184 h 2492277"/>
              <a:gd name="connsiteX12" fmla="*/ 1168801 w 1483485"/>
              <a:gd name="connsiteY12" fmla="*/ 2208245 h 2492277"/>
              <a:gd name="connsiteX13" fmla="*/ 1456833 w 1483485"/>
              <a:gd name="connsiteY13" fmla="*/ 2352261 h 2492277"/>
              <a:gd name="connsiteX14" fmla="*/ 1168801 w 1483485"/>
              <a:gd name="connsiteY14" fmla="*/ 2424269 h 2492277"/>
              <a:gd name="connsiteX15" fmla="*/ 968780 w 1483485"/>
              <a:gd name="connsiteY15" fmla="*/ 2376264 h 2492277"/>
              <a:gd name="connsiteX16" fmla="*/ 824764 w 1483485"/>
              <a:gd name="connsiteY16" fmla="*/ 1728192 h 2492277"/>
              <a:gd name="connsiteX17" fmla="*/ 520730 w 1483485"/>
              <a:gd name="connsiteY17" fmla="*/ 1632181 h 2492277"/>
              <a:gd name="connsiteX18" fmla="*/ 232697 w 1483485"/>
              <a:gd name="connsiteY18" fmla="*/ 2136237 h 2492277"/>
              <a:gd name="connsiteX19" fmla="*/ 448721 w 1483485"/>
              <a:gd name="connsiteY19" fmla="*/ 2352260 h 2492277"/>
              <a:gd name="connsiteX20" fmla="*/ 32676 w 1483485"/>
              <a:gd name="connsiteY20" fmla="*/ 2352261 h 2492277"/>
              <a:gd name="connsiteX21" fmla="*/ 320708 w 1483485"/>
              <a:gd name="connsiteY21" fmla="*/ 1296144 h 2492277"/>
              <a:gd name="connsiteX22" fmla="*/ 448722 w 1483485"/>
              <a:gd name="connsiteY22" fmla="*/ 768085 h 2492277"/>
              <a:gd name="connsiteX0" fmla="*/ 448722 w 1483485"/>
              <a:gd name="connsiteY0" fmla="*/ 768085 h 2492277"/>
              <a:gd name="connsiteX1" fmla="*/ 664746 w 1483485"/>
              <a:gd name="connsiteY1" fmla="*/ 120013 h 2492277"/>
              <a:gd name="connsiteX2" fmla="*/ 880770 w 1483485"/>
              <a:gd name="connsiteY2" fmla="*/ 48005 h 2492277"/>
              <a:gd name="connsiteX3" fmla="*/ 1096794 w 1483485"/>
              <a:gd name="connsiteY3" fmla="*/ 192021 h 2492277"/>
              <a:gd name="connsiteX4" fmla="*/ 1096794 w 1483485"/>
              <a:gd name="connsiteY4" fmla="*/ 408045 h 2492277"/>
              <a:gd name="connsiteX5" fmla="*/ 896773 w 1483485"/>
              <a:gd name="connsiteY5" fmla="*/ 504056 h 2492277"/>
              <a:gd name="connsiteX6" fmla="*/ 896773 w 1483485"/>
              <a:gd name="connsiteY6" fmla="*/ 720080 h 2492277"/>
              <a:gd name="connsiteX7" fmla="*/ 752757 w 1483485"/>
              <a:gd name="connsiteY7" fmla="*/ 1008112 h 2492277"/>
              <a:gd name="connsiteX8" fmla="*/ 1112797 w 1483485"/>
              <a:gd name="connsiteY8" fmla="*/ 1080120 h 2492277"/>
              <a:gd name="connsiteX9" fmla="*/ 752757 w 1483485"/>
              <a:gd name="connsiteY9" fmla="*/ 1224136 h 2492277"/>
              <a:gd name="connsiteX10" fmla="*/ 736754 w 1483485"/>
              <a:gd name="connsiteY10" fmla="*/ 1416157 h 2492277"/>
              <a:gd name="connsiteX11" fmla="*/ 1040788 w 1483485"/>
              <a:gd name="connsiteY11" fmla="*/ 1656184 h 2492277"/>
              <a:gd name="connsiteX12" fmla="*/ 1168801 w 1483485"/>
              <a:gd name="connsiteY12" fmla="*/ 2208245 h 2492277"/>
              <a:gd name="connsiteX13" fmla="*/ 1456833 w 1483485"/>
              <a:gd name="connsiteY13" fmla="*/ 2352261 h 2492277"/>
              <a:gd name="connsiteX14" fmla="*/ 1168801 w 1483485"/>
              <a:gd name="connsiteY14" fmla="*/ 2424269 h 2492277"/>
              <a:gd name="connsiteX15" fmla="*/ 968780 w 1483485"/>
              <a:gd name="connsiteY15" fmla="*/ 2376264 h 2492277"/>
              <a:gd name="connsiteX16" fmla="*/ 824764 w 1483485"/>
              <a:gd name="connsiteY16" fmla="*/ 1728192 h 2492277"/>
              <a:gd name="connsiteX17" fmla="*/ 520730 w 1483485"/>
              <a:gd name="connsiteY17" fmla="*/ 1632181 h 2492277"/>
              <a:gd name="connsiteX18" fmla="*/ 232697 w 1483485"/>
              <a:gd name="connsiteY18" fmla="*/ 2136237 h 2492277"/>
              <a:gd name="connsiteX19" fmla="*/ 448721 w 1483485"/>
              <a:gd name="connsiteY19" fmla="*/ 2352260 h 2492277"/>
              <a:gd name="connsiteX20" fmla="*/ 32676 w 1483485"/>
              <a:gd name="connsiteY20" fmla="*/ 2352261 h 2492277"/>
              <a:gd name="connsiteX21" fmla="*/ 320708 w 1483485"/>
              <a:gd name="connsiteY21" fmla="*/ 1296144 h 2492277"/>
              <a:gd name="connsiteX22" fmla="*/ 448722 w 1483485"/>
              <a:gd name="connsiteY22" fmla="*/ 768085 h 2492277"/>
              <a:gd name="connsiteX0" fmla="*/ 448722 w 1483485"/>
              <a:gd name="connsiteY0" fmla="*/ 768085 h 2492277"/>
              <a:gd name="connsiteX1" fmla="*/ 664746 w 1483485"/>
              <a:gd name="connsiteY1" fmla="*/ 120013 h 2492277"/>
              <a:gd name="connsiteX2" fmla="*/ 880770 w 1483485"/>
              <a:gd name="connsiteY2" fmla="*/ 48005 h 2492277"/>
              <a:gd name="connsiteX3" fmla="*/ 1096794 w 1483485"/>
              <a:gd name="connsiteY3" fmla="*/ 192021 h 2492277"/>
              <a:gd name="connsiteX4" fmla="*/ 1040789 w 1483485"/>
              <a:gd name="connsiteY4" fmla="*/ 504056 h 2492277"/>
              <a:gd name="connsiteX5" fmla="*/ 896773 w 1483485"/>
              <a:gd name="connsiteY5" fmla="*/ 504056 h 2492277"/>
              <a:gd name="connsiteX6" fmla="*/ 896773 w 1483485"/>
              <a:gd name="connsiteY6" fmla="*/ 720080 h 2492277"/>
              <a:gd name="connsiteX7" fmla="*/ 752757 w 1483485"/>
              <a:gd name="connsiteY7" fmla="*/ 1008112 h 2492277"/>
              <a:gd name="connsiteX8" fmla="*/ 1112797 w 1483485"/>
              <a:gd name="connsiteY8" fmla="*/ 1080120 h 2492277"/>
              <a:gd name="connsiteX9" fmla="*/ 752757 w 1483485"/>
              <a:gd name="connsiteY9" fmla="*/ 1224136 h 2492277"/>
              <a:gd name="connsiteX10" fmla="*/ 736754 w 1483485"/>
              <a:gd name="connsiteY10" fmla="*/ 1416157 h 2492277"/>
              <a:gd name="connsiteX11" fmla="*/ 1040788 w 1483485"/>
              <a:gd name="connsiteY11" fmla="*/ 1656184 h 2492277"/>
              <a:gd name="connsiteX12" fmla="*/ 1168801 w 1483485"/>
              <a:gd name="connsiteY12" fmla="*/ 2208245 h 2492277"/>
              <a:gd name="connsiteX13" fmla="*/ 1456833 w 1483485"/>
              <a:gd name="connsiteY13" fmla="*/ 2352261 h 2492277"/>
              <a:gd name="connsiteX14" fmla="*/ 1168801 w 1483485"/>
              <a:gd name="connsiteY14" fmla="*/ 2424269 h 2492277"/>
              <a:gd name="connsiteX15" fmla="*/ 968780 w 1483485"/>
              <a:gd name="connsiteY15" fmla="*/ 2376264 h 2492277"/>
              <a:gd name="connsiteX16" fmla="*/ 824764 w 1483485"/>
              <a:gd name="connsiteY16" fmla="*/ 1728192 h 2492277"/>
              <a:gd name="connsiteX17" fmla="*/ 520730 w 1483485"/>
              <a:gd name="connsiteY17" fmla="*/ 1632181 h 2492277"/>
              <a:gd name="connsiteX18" fmla="*/ 232697 w 1483485"/>
              <a:gd name="connsiteY18" fmla="*/ 2136237 h 2492277"/>
              <a:gd name="connsiteX19" fmla="*/ 448721 w 1483485"/>
              <a:gd name="connsiteY19" fmla="*/ 2352260 h 2492277"/>
              <a:gd name="connsiteX20" fmla="*/ 32676 w 1483485"/>
              <a:gd name="connsiteY20" fmla="*/ 2352261 h 2492277"/>
              <a:gd name="connsiteX21" fmla="*/ 320708 w 1483485"/>
              <a:gd name="connsiteY21" fmla="*/ 1296144 h 2492277"/>
              <a:gd name="connsiteX22" fmla="*/ 448722 w 1483485"/>
              <a:gd name="connsiteY22" fmla="*/ 768085 h 2492277"/>
              <a:gd name="connsiteX0" fmla="*/ 448722 w 1483485"/>
              <a:gd name="connsiteY0" fmla="*/ 768085 h 2492277"/>
              <a:gd name="connsiteX1" fmla="*/ 664746 w 1483485"/>
              <a:gd name="connsiteY1" fmla="*/ 120013 h 2492277"/>
              <a:gd name="connsiteX2" fmla="*/ 880770 w 1483485"/>
              <a:gd name="connsiteY2" fmla="*/ 48005 h 2492277"/>
              <a:gd name="connsiteX3" fmla="*/ 1096794 w 1483485"/>
              <a:gd name="connsiteY3" fmla="*/ 192021 h 2492277"/>
              <a:gd name="connsiteX4" fmla="*/ 1040789 w 1483485"/>
              <a:gd name="connsiteY4" fmla="*/ 504056 h 2492277"/>
              <a:gd name="connsiteX5" fmla="*/ 896773 w 1483485"/>
              <a:gd name="connsiteY5" fmla="*/ 576064 h 2492277"/>
              <a:gd name="connsiteX6" fmla="*/ 896773 w 1483485"/>
              <a:gd name="connsiteY6" fmla="*/ 720080 h 2492277"/>
              <a:gd name="connsiteX7" fmla="*/ 752757 w 1483485"/>
              <a:gd name="connsiteY7" fmla="*/ 1008112 h 2492277"/>
              <a:gd name="connsiteX8" fmla="*/ 1112797 w 1483485"/>
              <a:gd name="connsiteY8" fmla="*/ 1080120 h 2492277"/>
              <a:gd name="connsiteX9" fmla="*/ 752757 w 1483485"/>
              <a:gd name="connsiteY9" fmla="*/ 1224136 h 2492277"/>
              <a:gd name="connsiteX10" fmla="*/ 736754 w 1483485"/>
              <a:gd name="connsiteY10" fmla="*/ 1416157 h 2492277"/>
              <a:gd name="connsiteX11" fmla="*/ 1040788 w 1483485"/>
              <a:gd name="connsiteY11" fmla="*/ 1656184 h 2492277"/>
              <a:gd name="connsiteX12" fmla="*/ 1168801 w 1483485"/>
              <a:gd name="connsiteY12" fmla="*/ 2208245 h 2492277"/>
              <a:gd name="connsiteX13" fmla="*/ 1456833 w 1483485"/>
              <a:gd name="connsiteY13" fmla="*/ 2352261 h 2492277"/>
              <a:gd name="connsiteX14" fmla="*/ 1168801 w 1483485"/>
              <a:gd name="connsiteY14" fmla="*/ 2424269 h 2492277"/>
              <a:gd name="connsiteX15" fmla="*/ 968780 w 1483485"/>
              <a:gd name="connsiteY15" fmla="*/ 2376264 h 2492277"/>
              <a:gd name="connsiteX16" fmla="*/ 824764 w 1483485"/>
              <a:gd name="connsiteY16" fmla="*/ 1728192 h 2492277"/>
              <a:gd name="connsiteX17" fmla="*/ 520730 w 1483485"/>
              <a:gd name="connsiteY17" fmla="*/ 1632181 h 2492277"/>
              <a:gd name="connsiteX18" fmla="*/ 232697 w 1483485"/>
              <a:gd name="connsiteY18" fmla="*/ 2136237 h 2492277"/>
              <a:gd name="connsiteX19" fmla="*/ 448721 w 1483485"/>
              <a:gd name="connsiteY19" fmla="*/ 2352260 h 2492277"/>
              <a:gd name="connsiteX20" fmla="*/ 32676 w 1483485"/>
              <a:gd name="connsiteY20" fmla="*/ 2352261 h 2492277"/>
              <a:gd name="connsiteX21" fmla="*/ 320708 w 1483485"/>
              <a:gd name="connsiteY21" fmla="*/ 1296144 h 2492277"/>
              <a:gd name="connsiteX22" fmla="*/ 448722 w 1483485"/>
              <a:gd name="connsiteY22" fmla="*/ 768085 h 2492277"/>
              <a:gd name="connsiteX0" fmla="*/ 448722 w 1483485"/>
              <a:gd name="connsiteY0" fmla="*/ 768085 h 2492277"/>
              <a:gd name="connsiteX1" fmla="*/ 664746 w 1483485"/>
              <a:gd name="connsiteY1" fmla="*/ 120013 h 2492277"/>
              <a:gd name="connsiteX2" fmla="*/ 880770 w 1483485"/>
              <a:gd name="connsiteY2" fmla="*/ 48005 h 2492277"/>
              <a:gd name="connsiteX3" fmla="*/ 1096794 w 1483485"/>
              <a:gd name="connsiteY3" fmla="*/ 192021 h 2492277"/>
              <a:gd name="connsiteX4" fmla="*/ 968781 w 1483485"/>
              <a:gd name="connsiteY4" fmla="*/ 432048 h 2492277"/>
              <a:gd name="connsiteX5" fmla="*/ 1040789 w 1483485"/>
              <a:gd name="connsiteY5" fmla="*/ 504056 h 2492277"/>
              <a:gd name="connsiteX6" fmla="*/ 896773 w 1483485"/>
              <a:gd name="connsiteY6" fmla="*/ 576064 h 2492277"/>
              <a:gd name="connsiteX7" fmla="*/ 896773 w 1483485"/>
              <a:gd name="connsiteY7" fmla="*/ 720080 h 2492277"/>
              <a:gd name="connsiteX8" fmla="*/ 752757 w 1483485"/>
              <a:gd name="connsiteY8" fmla="*/ 1008112 h 2492277"/>
              <a:gd name="connsiteX9" fmla="*/ 1112797 w 1483485"/>
              <a:gd name="connsiteY9" fmla="*/ 1080120 h 2492277"/>
              <a:gd name="connsiteX10" fmla="*/ 752757 w 1483485"/>
              <a:gd name="connsiteY10" fmla="*/ 1224136 h 2492277"/>
              <a:gd name="connsiteX11" fmla="*/ 736754 w 1483485"/>
              <a:gd name="connsiteY11" fmla="*/ 1416157 h 2492277"/>
              <a:gd name="connsiteX12" fmla="*/ 1040788 w 1483485"/>
              <a:gd name="connsiteY12" fmla="*/ 1656184 h 2492277"/>
              <a:gd name="connsiteX13" fmla="*/ 1168801 w 1483485"/>
              <a:gd name="connsiteY13" fmla="*/ 2208245 h 2492277"/>
              <a:gd name="connsiteX14" fmla="*/ 1456833 w 1483485"/>
              <a:gd name="connsiteY14" fmla="*/ 2352261 h 2492277"/>
              <a:gd name="connsiteX15" fmla="*/ 1168801 w 1483485"/>
              <a:gd name="connsiteY15" fmla="*/ 2424269 h 2492277"/>
              <a:gd name="connsiteX16" fmla="*/ 968780 w 1483485"/>
              <a:gd name="connsiteY16" fmla="*/ 2376264 h 2492277"/>
              <a:gd name="connsiteX17" fmla="*/ 824764 w 1483485"/>
              <a:gd name="connsiteY17" fmla="*/ 1728192 h 2492277"/>
              <a:gd name="connsiteX18" fmla="*/ 520730 w 1483485"/>
              <a:gd name="connsiteY18" fmla="*/ 1632181 h 2492277"/>
              <a:gd name="connsiteX19" fmla="*/ 232697 w 1483485"/>
              <a:gd name="connsiteY19" fmla="*/ 2136237 h 2492277"/>
              <a:gd name="connsiteX20" fmla="*/ 448721 w 1483485"/>
              <a:gd name="connsiteY20" fmla="*/ 2352260 h 2492277"/>
              <a:gd name="connsiteX21" fmla="*/ 32676 w 1483485"/>
              <a:gd name="connsiteY21" fmla="*/ 2352261 h 2492277"/>
              <a:gd name="connsiteX22" fmla="*/ 320708 w 1483485"/>
              <a:gd name="connsiteY22" fmla="*/ 1296144 h 2492277"/>
              <a:gd name="connsiteX23" fmla="*/ 448722 w 1483485"/>
              <a:gd name="connsiteY23" fmla="*/ 768085 h 2492277"/>
              <a:gd name="connsiteX0" fmla="*/ 448722 w 1483485"/>
              <a:gd name="connsiteY0" fmla="*/ 768085 h 2492277"/>
              <a:gd name="connsiteX1" fmla="*/ 664746 w 1483485"/>
              <a:gd name="connsiteY1" fmla="*/ 120013 h 2492277"/>
              <a:gd name="connsiteX2" fmla="*/ 880770 w 1483485"/>
              <a:gd name="connsiteY2" fmla="*/ 48005 h 2492277"/>
              <a:gd name="connsiteX3" fmla="*/ 1112797 w 1483485"/>
              <a:gd name="connsiteY3" fmla="*/ 288032 h 2492277"/>
              <a:gd name="connsiteX4" fmla="*/ 968781 w 1483485"/>
              <a:gd name="connsiteY4" fmla="*/ 432048 h 2492277"/>
              <a:gd name="connsiteX5" fmla="*/ 1040789 w 1483485"/>
              <a:gd name="connsiteY5" fmla="*/ 504056 h 2492277"/>
              <a:gd name="connsiteX6" fmla="*/ 896773 w 1483485"/>
              <a:gd name="connsiteY6" fmla="*/ 576064 h 2492277"/>
              <a:gd name="connsiteX7" fmla="*/ 896773 w 1483485"/>
              <a:gd name="connsiteY7" fmla="*/ 720080 h 2492277"/>
              <a:gd name="connsiteX8" fmla="*/ 752757 w 1483485"/>
              <a:gd name="connsiteY8" fmla="*/ 1008112 h 2492277"/>
              <a:gd name="connsiteX9" fmla="*/ 1112797 w 1483485"/>
              <a:gd name="connsiteY9" fmla="*/ 1080120 h 2492277"/>
              <a:gd name="connsiteX10" fmla="*/ 752757 w 1483485"/>
              <a:gd name="connsiteY10" fmla="*/ 1224136 h 2492277"/>
              <a:gd name="connsiteX11" fmla="*/ 736754 w 1483485"/>
              <a:gd name="connsiteY11" fmla="*/ 1416157 h 2492277"/>
              <a:gd name="connsiteX12" fmla="*/ 1040788 w 1483485"/>
              <a:gd name="connsiteY12" fmla="*/ 1656184 h 2492277"/>
              <a:gd name="connsiteX13" fmla="*/ 1168801 w 1483485"/>
              <a:gd name="connsiteY13" fmla="*/ 2208245 h 2492277"/>
              <a:gd name="connsiteX14" fmla="*/ 1456833 w 1483485"/>
              <a:gd name="connsiteY14" fmla="*/ 2352261 h 2492277"/>
              <a:gd name="connsiteX15" fmla="*/ 1168801 w 1483485"/>
              <a:gd name="connsiteY15" fmla="*/ 2424269 h 2492277"/>
              <a:gd name="connsiteX16" fmla="*/ 968780 w 1483485"/>
              <a:gd name="connsiteY16" fmla="*/ 2376264 h 2492277"/>
              <a:gd name="connsiteX17" fmla="*/ 824764 w 1483485"/>
              <a:gd name="connsiteY17" fmla="*/ 1728192 h 2492277"/>
              <a:gd name="connsiteX18" fmla="*/ 520730 w 1483485"/>
              <a:gd name="connsiteY18" fmla="*/ 1632181 h 2492277"/>
              <a:gd name="connsiteX19" fmla="*/ 232697 w 1483485"/>
              <a:gd name="connsiteY19" fmla="*/ 2136237 h 2492277"/>
              <a:gd name="connsiteX20" fmla="*/ 448721 w 1483485"/>
              <a:gd name="connsiteY20" fmla="*/ 2352260 h 2492277"/>
              <a:gd name="connsiteX21" fmla="*/ 32676 w 1483485"/>
              <a:gd name="connsiteY21" fmla="*/ 2352261 h 2492277"/>
              <a:gd name="connsiteX22" fmla="*/ 320708 w 1483485"/>
              <a:gd name="connsiteY22" fmla="*/ 1296144 h 2492277"/>
              <a:gd name="connsiteX23" fmla="*/ 448722 w 1483485"/>
              <a:gd name="connsiteY23" fmla="*/ 768085 h 2492277"/>
              <a:gd name="connsiteX0" fmla="*/ 448722 w 1483485"/>
              <a:gd name="connsiteY0" fmla="*/ 768085 h 2492277"/>
              <a:gd name="connsiteX1" fmla="*/ 664746 w 1483485"/>
              <a:gd name="connsiteY1" fmla="*/ 120013 h 2492277"/>
              <a:gd name="connsiteX2" fmla="*/ 880770 w 1483485"/>
              <a:gd name="connsiteY2" fmla="*/ 48005 h 2492277"/>
              <a:gd name="connsiteX3" fmla="*/ 968781 w 1483485"/>
              <a:gd name="connsiteY3" fmla="*/ 360040 h 2492277"/>
              <a:gd name="connsiteX4" fmla="*/ 968781 w 1483485"/>
              <a:gd name="connsiteY4" fmla="*/ 432048 h 2492277"/>
              <a:gd name="connsiteX5" fmla="*/ 1040789 w 1483485"/>
              <a:gd name="connsiteY5" fmla="*/ 504056 h 2492277"/>
              <a:gd name="connsiteX6" fmla="*/ 896773 w 1483485"/>
              <a:gd name="connsiteY6" fmla="*/ 576064 h 2492277"/>
              <a:gd name="connsiteX7" fmla="*/ 896773 w 1483485"/>
              <a:gd name="connsiteY7" fmla="*/ 720080 h 2492277"/>
              <a:gd name="connsiteX8" fmla="*/ 752757 w 1483485"/>
              <a:gd name="connsiteY8" fmla="*/ 1008112 h 2492277"/>
              <a:gd name="connsiteX9" fmla="*/ 1112797 w 1483485"/>
              <a:gd name="connsiteY9" fmla="*/ 1080120 h 2492277"/>
              <a:gd name="connsiteX10" fmla="*/ 752757 w 1483485"/>
              <a:gd name="connsiteY10" fmla="*/ 1224136 h 2492277"/>
              <a:gd name="connsiteX11" fmla="*/ 736754 w 1483485"/>
              <a:gd name="connsiteY11" fmla="*/ 1416157 h 2492277"/>
              <a:gd name="connsiteX12" fmla="*/ 1040788 w 1483485"/>
              <a:gd name="connsiteY12" fmla="*/ 1656184 h 2492277"/>
              <a:gd name="connsiteX13" fmla="*/ 1168801 w 1483485"/>
              <a:gd name="connsiteY13" fmla="*/ 2208245 h 2492277"/>
              <a:gd name="connsiteX14" fmla="*/ 1456833 w 1483485"/>
              <a:gd name="connsiteY14" fmla="*/ 2352261 h 2492277"/>
              <a:gd name="connsiteX15" fmla="*/ 1168801 w 1483485"/>
              <a:gd name="connsiteY15" fmla="*/ 2424269 h 2492277"/>
              <a:gd name="connsiteX16" fmla="*/ 968780 w 1483485"/>
              <a:gd name="connsiteY16" fmla="*/ 2376264 h 2492277"/>
              <a:gd name="connsiteX17" fmla="*/ 824764 w 1483485"/>
              <a:gd name="connsiteY17" fmla="*/ 1728192 h 2492277"/>
              <a:gd name="connsiteX18" fmla="*/ 520730 w 1483485"/>
              <a:gd name="connsiteY18" fmla="*/ 1632181 h 2492277"/>
              <a:gd name="connsiteX19" fmla="*/ 232697 w 1483485"/>
              <a:gd name="connsiteY19" fmla="*/ 2136237 h 2492277"/>
              <a:gd name="connsiteX20" fmla="*/ 448721 w 1483485"/>
              <a:gd name="connsiteY20" fmla="*/ 2352260 h 2492277"/>
              <a:gd name="connsiteX21" fmla="*/ 32676 w 1483485"/>
              <a:gd name="connsiteY21" fmla="*/ 2352261 h 2492277"/>
              <a:gd name="connsiteX22" fmla="*/ 320708 w 1483485"/>
              <a:gd name="connsiteY22" fmla="*/ 1296144 h 2492277"/>
              <a:gd name="connsiteX23" fmla="*/ 448722 w 1483485"/>
              <a:gd name="connsiteY23" fmla="*/ 768085 h 2492277"/>
              <a:gd name="connsiteX0" fmla="*/ 448722 w 1483485"/>
              <a:gd name="connsiteY0" fmla="*/ 752083 h 2476275"/>
              <a:gd name="connsiteX1" fmla="*/ 664746 w 1483485"/>
              <a:gd name="connsiteY1" fmla="*/ 104011 h 2476275"/>
              <a:gd name="connsiteX2" fmla="*/ 824765 w 1483485"/>
              <a:gd name="connsiteY2" fmla="*/ 128014 h 2476275"/>
              <a:gd name="connsiteX3" fmla="*/ 968781 w 1483485"/>
              <a:gd name="connsiteY3" fmla="*/ 344038 h 2476275"/>
              <a:gd name="connsiteX4" fmla="*/ 968781 w 1483485"/>
              <a:gd name="connsiteY4" fmla="*/ 416046 h 2476275"/>
              <a:gd name="connsiteX5" fmla="*/ 1040789 w 1483485"/>
              <a:gd name="connsiteY5" fmla="*/ 488054 h 2476275"/>
              <a:gd name="connsiteX6" fmla="*/ 896773 w 1483485"/>
              <a:gd name="connsiteY6" fmla="*/ 560062 h 2476275"/>
              <a:gd name="connsiteX7" fmla="*/ 896773 w 1483485"/>
              <a:gd name="connsiteY7" fmla="*/ 704078 h 2476275"/>
              <a:gd name="connsiteX8" fmla="*/ 752757 w 1483485"/>
              <a:gd name="connsiteY8" fmla="*/ 992110 h 2476275"/>
              <a:gd name="connsiteX9" fmla="*/ 1112797 w 1483485"/>
              <a:gd name="connsiteY9" fmla="*/ 1064118 h 2476275"/>
              <a:gd name="connsiteX10" fmla="*/ 752757 w 1483485"/>
              <a:gd name="connsiteY10" fmla="*/ 1208134 h 2476275"/>
              <a:gd name="connsiteX11" fmla="*/ 736754 w 1483485"/>
              <a:gd name="connsiteY11" fmla="*/ 1400155 h 2476275"/>
              <a:gd name="connsiteX12" fmla="*/ 1040788 w 1483485"/>
              <a:gd name="connsiteY12" fmla="*/ 1640182 h 2476275"/>
              <a:gd name="connsiteX13" fmla="*/ 1168801 w 1483485"/>
              <a:gd name="connsiteY13" fmla="*/ 2192243 h 2476275"/>
              <a:gd name="connsiteX14" fmla="*/ 1456833 w 1483485"/>
              <a:gd name="connsiteY14" fmla="*/ 2336259 h 2476275"/>
              <a:gd name="connsiteX15" fmla="*/ 1168801 w 1483485"/>
              <a:gd name="connsiteY15" fmla="*/ 2408267 h 2476275"/>
              <a:gd name="connsiteX16" fmla="*/ 968780 w 1483485"/>
              <a:gd name="connsiteY16" fmla="*/ 2360262 h 2476275"/>
              <a:gd name="connsiteX17" fmla="*/ 824764 w 1483485"/>
              <a:gd name="connsiteY17" fmla="*/ 1712190 h 2476275"/>
              <a:gd name="connsiteX18" fmla="*/ 520730 w 1483485"/>
              <a:gd name="connsiteY18" fmla="*/ 1616179 h 2476275"/>
              <a:gd name="connsiteX19" fmla="*/ 232697 w 1483485"/>
              <a:gd name="connsiteY19" fmla="*/ 2120235 h 2476275"/>
              <a:gd name="connsiteX20" fmla="*/ 448721 w 1483485"/>
              <a:gd name="connsiteY20" fmla="*/ 2336258 h 2476275"/>
              <a:gd name="connsiteX21" fmla="*/ 32676 w 1483485"/>
              <a:gd name="connsiteY21" fmla="*/ 2336259 h 2476275"/>
              <a:gd name="connsiteX22" fmla="*/ 320708 w 1483485"/>
              <a:gd name="connsiteY22" fmla="*/ 1280142 h 2476275"/>
              <a:gd name="connsiteX23" fmla="*/ 448722 w 1483485"/>
              <a:gd name="connsiteY23" fmla="*/ 752083 h 2476275"/>
              <a:gd name="connsiteX0" fmla="*/ 448722 w 1483485"/>
              <a:gd name="connsiteY0" fmla="*/ 624069 h 2348261"/>
              <a:gd name="connsiteX1" fmla="*/ 536733 w 1483485"/>
              <a:gd name="connsiteY1" fmla="*/ 216024 h 2348261"/>
              <a:gd name="connsiteX2" fmla="*/ 824765 w 1483485"/>
              <a:gd name="connsiteY2" fmla="*/ 0 h 2348261"/>
              <a:gd name="connsiteX3" fmla="*/ 968781 w 1483485"/>
              <a:gd name="connsiteY3" fmla="*/ 216024 h 2348261"/>
              <a:gd name="connsiteX4" fmla="*/ 968781 w 1483485"/>
              <a:gd name="connsiteY4" fmla="*/ 288032 h 2348261"/>
              <a:gd name="connsiteX5" fmla="*/ 1040789 w 1483485"/>
              <a:gd name="connsiteY5" fmla="*/ 360040 h 2348261"/>
              <a:gd name="connsiteX6" fmla="*/ 896773 w 1483485"/>
              <a:gd name="connsiteY6" fmla="*/ 432048 h 2348261"/>
              <a:gd name="connsiteX7" fmla="*/ 896773 w 1483485"/>
              <a:gd name="connsiteY7" fmla="*/ 576064 h 2348261"/>
              <a:gd name="connsiteX8" fmla="*/ 752757 w 1483485"/>
              <a:gd name="connsiteY8" fmla="*/ 864096 h 2348261"/>
              <a:gd name="connsiteX9" fmla="*/ 1112797 w 1483485"/>
              <a:gd name="connsiteY9" fmla="*/ 936104 h 2348261"/>
              <a:gd name="connsiteX10" fmla="*/ 752757 w 1483485"/>
              <a:gd name="connsiteY10" fmla="*/ 1080120 h 2348261"/>
              <a:gd name="connsiteX11" fmla="*/ 736754 w 1483485"/>
              <a:gd name="connsiteY11" fmla="*/ 1272141 h 2348261"/>
              <a:gd name="connsiteX12" fmla="*/ 1040788 w 1483485"/>
              <a:gd name="connsiteY12" fmla="*/ 1512168 h 2348261"/>
              <a:gd name="connsiteX13" fmla="*/ 1168801 w 1483485"/>
              <a:gd name="connsiteY13" fmla="*/ 2064229 h 2348261"/>
              <a:gd name="connsiteX14" fmla="*/ 1456833 w 1483485"/>
              <a:gd name="connsiteY14" fmla="*/ 2208245 h 2348261"/>
              <a:gd name="connsiteX15" fmla="*/ 1168801 w 1483485"/>
              <a:gd name="connsiteY15" fmla="*/ 2280253 h 2348261"/>
              <a:gd name="connsiteX16" fmla="*/ 968780 w 1483485"/>
              <a:gd name="connsiteY16" fmla="*/ 2232248 h 2348261"/>
              <a:gd name="connsiteX17" fmla="*/ 824764 w 1483485"/>
              <a:gd name="connsiteY17" fmla="*/ 1584176 h 2348261"/>
              <a:gd name="connsiteX18" fmla="*/ 520730 w 1483485"/>
              <a:gd name="connsiteY18" fmla="*/ 1488165 h 2348261"/>
              <a:gd name="connsiteX19" fmla="*/ 232697 w 1483485"/>
              <a:gd name="connsiteY19" fmla="*/ 1992221 h 2348261"/>
              <a:gd name="connsiteX20" fmla="*/ 448721 w 1483485"/>
              <a:gd name="connsiteY20" fmla="*/ 2208244 h 2348261"/>
              <a:gd name="connsiteX21" fmla="*/ 32676 w 1483485"/>
              <a:gd name="connsiteY21" fmla="*/ 2208245 h 2348261"/>
              <a:gd name="connsiteX22" fmla="*/ 320708 w 1483485"/>
              <a:gd name="connsiteY22" fmla="*/ 1152128 h 2348261"/>
              <a:gd name="connsiteX23" fmla="*/ 448722 w 1483485"/>
              <a:gd name="connsiteY23" fmla="*/ 624069 h 2348261"/>
              <a:gd name="connsiteX0" fmla="*/ 448722 w 1483485"/>
              <a:gd name="connsiteY0" fmla="*/ 624069 h 2348261"/>
              <a:gd name="connsiteX1" fmla="*/ 608741 w 1483485"/>
              <a:gd name="connsiteY1" fmla="*/ 216024 h 2348261"/>
              <a:gd name="connsiteX2" fmla="*/ 824765 w 1483485"/>
              <a:gd name="connsiteY2" fmla="*/ 0 h 2348261"/>
              <a:gd name="connsiteX3" fmla="*/ 968781 w 1483485"/>
              <a:gd name="connsiteY3" fmla="*/ 216024 h 2348261"/>
              <a:gd name="connsiteX4" fmla="*/ 968781 w 1483485"/>
              <a:gd name="connsiteY4" fmla="*/ 288032 h 2348261"/>
              <a:gd name="connsiteX5" fmla="*/ 1040789 w 1483485"/>
              <a:gd name="connsiteY5" fmla="*/ 360040 h 2348261"/>
              <a:gd name="connsiteX6" fmla="*/ 896773 w 1483485"/>
              <a:gd name="connsiteY6" fmla="*/ 432048 h 2348261"/>
              <a:gd name="connsiteX7" fmla="*/ 896773 w 1483485"/>
              <a:gd name="connsiteY7" fmla="*/ 576064 h 2348261"/>
              <a:gd name="connsiteX8" fmla="*/ 752757 w 1483485"/>
              <a:gd name="connsiteY8" fmla="*/ 864096 h 2348261"/>
              <a:gd name="connsiteX9" fmla="*/ 1112797 w 1483485"/>
              <a:gd name="connsiteY9" fmla="*/ 936104 h 2348261"/>
              <a:gd name="connsiteX10" fmla="*/ 752757 w 1483485"/>
              <a:gd name="connsiteY10" fmla="*/ 1080120 h 2348261"/>
              <a:gd name="connsiteX11" fmla="*/ 736754 w 1483485"/>
              <a:gd name="connsiteY11" fmla="*/ 1272141 h 2348261"/>
              <a:gd name="connsiteX12" fmla="*/ 1040788 w 1483485"/>
              <a:gd name="connsiteY12" fmla="*/ 1512168 h 2348261"/>
              <a:gd name="connsiteX13" fmla="*/ 1168801 w 1483485"/>
              <a:gd name="connsiteY13" fmla="*/ 2064229 h 2348261"/>
              <a:gd name="connsiteX14" fmla="*/ 1456833 w 1483485"/>
              <a:gd name="connsiteY14" fmla="*/ 2208245 h 2348261"/>
              <a:gd name="connsiteX15" fmla="*/ 1168801 w 1483485"/>
              <a:gd name="connsiteY15" fmla="*/ 2280253 h 2348261"/>
              <a:gd name="connsiteX16" fmla="*/ 968780 w 1483485"/>
              <a:gd name="connsiteY16" fmla="*/ 2232248 h 2348261"/>
              <a:gd name="connsiteX17" fmla="*/ 824764 w 1483485"/>
              <a:gd name="connsiteY17" fmla="*/ 1584176 h 2348261"/>
              <a:gd name="connsiteX18" fmla="*/ 520730 w 1483485"/>
              <a:gd name="connsiteY18" fmla="*/ 1488165 h 2348261"/>
              <a:gd name="connsiteX19" fmla="*/ 232697 w 1483485"/>
              <a:gd name="connsiteY19" fmla="*/ 1992221 h 2348261"/>
              <a:gd name="connsiteX20" fmla="*/ 448721 w 1483485"/>
              <a:gd name="connsiteY20" fmla="*/ 2208244 h 2348261"/>
              <a:gd name="connsiteX21" fmla="*/ 32676 w 1483485"/>
              <a:gd name="connsiteY21" fmla="*/ 2208245 h 2348261"/>
              <a:gd name="connsiteX22" fmla="*/ 320708 w 1483485"/>
              <a:gd name="connsiteY22" fmla="*/ 1152128 h 2348261"/>
              <a:gd name="connsiteX23" fmla="*/ 448722 w 1483485"/>
              <a:gd name="connsiteY23" fmla="*/ 624069 h 2348261"/>
              <a:gd name="connsiteX0" fmla="*/ 448722 w 1483485"/>
              <a:gd name="connsiteY0" fmla="*/ 624069 h 2348261"/>
              <a:gd name="connsiteX1" fmla="*/ 608741 w 1483485"/>
              <a:gd name="connsiteY1" fmla="*/ 216024 h 2348261"/>
              <a:gd name="connsiteX2" fmla="*/ 824765 w 1483485"/>
              <a:gd name="connsiteY2" fmla="*/ 0 h 2348261"/>
              <a:gd name="connsiteX3" fmla="*/ 968781 w 1483485"/>
              <a:gd name="connsiteY3" fmla="*/ 216024 h 2348261"/>
              <a:gd name="connsiteX4" fmla="*/ 968781 w 1483485"/>
              <a:gd name="connsiteY4" fmla="*/ 288032 h 2348261"/>
              <a:gd name="connsiteX5" fmla="*/ 1040789 w 1483485"/>
              <a:gd name="connsiteY5" fmla="*/ 360040 h 2348261"/>
              <a:gd name="connsiteX6" fmla="*/ 896773 w 1483485"/>
              <a:gd name="connsiteY6" fmla="*/ 432048 h 2348261"/>
              <a:gd name="connsiteX7" fmla="*/ 896773 w 1483485"/>
              <a:gd name="connsiteY7" fmla="*/ 576064 h 2348261"/>
              <a:gd name="connsiteX8" fmla="*/ 752757 w 1483485"/>
              <a:gd name="connsiteY8" fmla="*/ 864096 h 2348261"/>
              <a:gd name="connsiteX9" fmla="*/ 1112797 w 1483485"/>
              <a:gd name="connsiteY9" fmla="*/ 936104 h 2348261"/>
              <a:gd name="connsiteX10" fmla="*/ 752757 w 1483485"/>
              <a:gd name="connsiteY10" fmla="*/ 1080120 h 2348261"/>
              <a:gd name="connsiteX11" fmla="*/ 736754 w 1483485"/>
              <a:gd name="connsiteY11" fmla="*/ 1272141 h 2348261"/>
              <a:gd name="connsiteX12" fmla="*/ 1040788 w 1483485"/>
              <a:gd name="connsiteY12" fmla="*/ 1512168 h 2348261"/>
              <a:gd name="connsiteX13" fmla="*/ 1168801 w 1483485"/>
              <a:gd name="connsiteY13" fmla="*/ 2064229 h 2348261"/>
              <a:gd name="connsiteX14" fmla="*/ 1456833 w 1483485"/>
              <a:gd name="connsiteY14" fmla="*/ 2208245 h 2348261"/>
              <a:gd name="connsiteX15" fmla="*/ 1168801 w 1483485"/>
              <a:gd name="connsiteY15" fmla="*/ 2280253 h 2348261"/>
              <a:gd name="connsiteX16" fmla="*/ 968780 w 1483485"/>
              <a:gd name="connsiteY16" fmla="*/ 2232248 h 2348261"/>
              <a:gd name="connsiteX17" fmla="*/ 824764 w 1483485"/>
              <a:gd name="connsiteY17" fmla="*/ 1584176 h 2348261"/>
              <a:gd name="connsiteX18" fmla="*/ 520730 w 1483485"/>
              <a:gd name="connsiteY18" fmla="*/ 1488165 h 2348261"/>
              <a:gd name="connsiteX19" fmla="*/ 232697 w 1483485"/>
              <a:gd name="connsiteY19" fmla="*/ 1992221 h 2348261"/>
              <a:gd name="connsiteX20" fmla="*/ 448721 w 1483485"/>
              <a:gd name="connsiteY20" fmla="*/ 2208244 h 2348261"/>
              <a:gd name="connsiteX21" fmla="*/ 32676 w 1483485"/>
              <a:gd name="connsiteY21" fmla="*/ 2208245 h 2348261"/>
              <a:gd name="connsiteX22" fmla="*/ 320708 w 1483485"/>
              <a:gd name="connsiteY22" fmla="*/ 1152128 h 2348261"/>
              <a:gd name="connsiteX23" fmla="*/ 448722 w 1483485"/>
              <a:gd name="connsiteY23" fmla="*/ 624069 h 2348261"/>
              <a:gd name="connsiteX0" fmla="*/ 448722 w 1483485"/>
              <a:gd name="connsiteY0" fmla="*/ 624069 h 2348261"/>
              <a:gd name="connsiteX1" fmla="*/ 608741 w 1483485"/>
              <a:gd name="connsiteY1" fmla="*/ 216024 h 2348261"/>
              <a:gd name="connsiteX2" fmla="*/ 824765 w 1483485"/>
              <a:gd name="connsiteY2" fmla="*/ 0 h 2348261"/>
              <a:gd name="connsiteX3" fmla="*/ 968781 w 1483485"/>
              <a:gd name="connsiteY3" fmla="*/ 216024 h 2348261"/>
              <a:gd name="connsiteX4" fmla="*/ 968781 w 1483485"/>
              <a:gd name="connsiteY4" fmla="*/ 288032 h 2348261"/>
              <a:gd name="connsiteX5" fmla="*/ 1040789 w 1483485"/>
              <a:gd name="connsiteY5" fmla="*/ 360040 h 2348261"/>
              <a:gd name="connsiteX6" fmla="*/ 896773 w 1483485"/>
              <a:gd name="connsiteY6" fmla="*/ 432048 h 2348261"/>
              <a:gd name="connsiteX7" fmla="*/ 896773 w 1483485"/>
              <a:gd name="connsiteY7" fmla="*/ 576064 h 2348261"/>
              <a:gd name="connsiteX8" fmla="*/ 752757 w 1483485"/>
              <a:gd name="connsiteY8" fmla="*/ 864096 h 2348261"/>
              <a:gd name="connsiteX9" fmla="*/ 1112797 w 1483485"/>
              <a:gd name="connsiteY9" fmla="*/ 936104 h 2348261"/>
              <a:gd name="connsiteX10" fmla="*/ 752757 w 1483485"/>
              <a:gd name="connsiteY10" fmla="*/ 1080120 h 2348261"/>
              <a:gd name="connsiteX11" fmla="*/ 736754 w 1483485"/>
              <a:gd name="connsiteY11" fmla="*/ 1272141 h 2348261"/>
              <a:gd name="connsiteX12" fmla="*/ 1040788 w 1483485"/>
              <a:gd name="connsiteY12" fmla="*/ 1512168 h 2348261"/>
              <a:gd name="connsiteX13" fmla="*/ 1168801 w 1483485"/>
              <a:gd name="connsiteY13" fmla="*/ 2064229 h 2348261"/>
              <a:gd name="connsiteX14" fmla="*/ 1456833 w 1483485"/>
              <a:gd name="connsiteY14" fmla="*/ 2208245 h 2348261"/>
              <a:gd name="connsiteX15" fmla="*/ 1168801 w 1483485"/>
              <a:gd name="connsiteY15" fmla="*/ 2280253 h 2348261"/>
              <a:gd name="connsiteX16" fmla="*/ 968780 w 1483485"/>
              <a:gd name="connsiteY16" fmla="*/ 2232248 h 2348261"/>
              <a:gd name="connsiteX17" fmla="*/ 824764 w 1483485"/>
              <a:gd name="connsiteY17" fmla="*/ 1584176 h 2348261"/>
              <a:gd name="connsiteX18" fmla="*/ 520730 w 1483485"/>
              <a:gd name="connsiteY18" fmla="*/ 1488165 h 2348261"/>
              <a:gd name="connsiteX19" fmla="*/ 232697 w 1483485"/>
              <a:gd name="connsiteY19" fmla="*/ 1992221 h 2348261"/>
              <a:gd name="connsiteX20" fmla="*/ 448721 w 1483485"/>
              <a:gd name="connsiteY20" fmla="*/ 2208244 h 2348261"/>
              <a:gd name="connsiteX21" fmla="*/ 32676 w 1483485"/>
              <a:gd name="connsiteY21" fmla="*/ 2208245 h 2348261"/>
              <a:gd name="connsiteX22" fmla="*/ 320708 w 1483485"/>
              <a:gd name="connsiteY22" fmla="*/ 1152128 h 2348261"/>
              <a:gd name="connsiteX23" fmla="*/ 448722 w 1483485"/>
              <a:gd name="connsiteY23" fmla="*/ 624069 h 2348261"/>
              <a:gd name="connsiteX0" fmla="*/ 448722 w 1483485"/>
              <a:gd name="connsiteY0" fmla="*/ 552061 h 2276253"/>
              <a:gd name="connsiteX1" fmla="*/ 608741 w 1483485"/>
              <a:gd name="connsiteY1" fmla="*/ 144016 h 2276253"/>
              <a:gd name="connsiteX2" fmla="*/ 792088 w 1483485"/>
              <a:gd name="connsiteY2" fmla="*/ 0 h 2276253"/>
              <a:gd name="connsiteX3" fmla="*/ 968781 w 1483485"/>
              <a:gd name="connsiteY3" fmla="*/ 144016 h 2276253"/>
              <a:gd name="connsiteX4" fmla="*/ 968781 w 1483485"/>
              <a:gd name="connsiteY4" fmla="*/ 216024 h 2276253"/>
              <a:gd name="connsiteX5" fmla="*/ 1040789 w 1483485"/>
              <a:gd name="connsiteY5" fmla="*/ 288032 h 2276253"/>
              <a:gd name="connsiteX6" fmla="*/ 896773 w 1483485"/>
              <a:gd name="connsiteY6" fmla="*/ 360040 h 2276253"/>
              <a:gd name="connsiteX7" fmla="*/ 896773 w 1483485"/>
              <a:gd name="connsiteY7" fmla="*/ 504056 h 2276253"/>
              <a:gd name="connsiteX8" fmla="*/ 752757 w 1483485"/>
              <a:gd name="connsiteY8" fmla="*/ 792088 h 2276253"/>
              <a:gd name="connsiteX9" fmla="*/ 1112797 w 1483485"/>
              <a:gd name="connsiteY9" fmla="*/ 864096 h 2276253"/>
              <a:gd name="connsiteX10" fmla="*/ 752757 w 1483485"/>
              <a:gd name="connsiteY10" fmla="*/ 1008112 h 2276253"/>
              <a:gd name="connsiteX11" fmla="*/ 736754 w 1483485"/>
              <a:gd name="connsiteY11" fmla="*/ 1200133 h 2276253"/>
              <a:gd name="connsiteX12" fmla="*/ 1040788 w 1483485"/>
              <a:gd name="connsiteY12" fmla="*/ 1440160 h 2276253"/>
              <a:gd name="connsiteX13" fmla="*/ 1168801 w 1483485"/>
              <a:gd name="connsiteY13" fmla="*/ 1992221 h 2276253"/>
              <a:gd name="connsiteX14" fmla="*/ 1456833 w 1483485"/>
              <a:gd name="connsiteY14" fmla="*/ 2136237 h 2276253"/>
              <a:gd name="connsiteX15" fmla="*/ 1168801 w 1483485"/>
              <a:gd name="connsiteY15" fmla="*/ 2208245 h 2276253"/>
              <a:gd name="connsiteX16" fmla="*/ 968780 w 1483485"/>
              <a:gd name="connsiteY16" fmla="*/ 2160240 h 2276253"/>
              <a:gd name="connsiteX17" fmla="*/ 824764 w 1483485"/>
              <a:gd name="connsiteY17" fmla="*/ 1512168 h 2276253"/>
              <a:gd name="connsiteX18" fmla="*/ 520730 w 1483485"/>
              <a:gd name="connsiteY18" fmla="*/ 1416157 h 2276253"/>
              <a:gd name="connsiteX19" fmla="*/ 232697 w 1483485"/>
              <a:gd name="connsiteY19" fmla="*/ 1920213 h 2276253"/>
              <a:gd name="connsiteX20" fmla="*/ 448721 w 1483485"/>
              <a:gd name="connsiteY20" fmla="*/ 2136236 h 2276253"/>
              <a:gd name="connsiteX21" fmla="*/ 32676 w 1483485"/>
              <a:gd name="connsiteY21" fmla="*/ 2136237 h 2276253"/>
              <a:gd name="connsiteX22" fmla="*/ 320708 w 1483485"/>
              <a:gd name="connsiteY22" fmla="*/ 1080120 h 2276253"/>
              <a:gd name="connsiteX23" fmla="*/ 448722 w 1483485"/>
              <a:gd name="connsiteY23" fmla="*/ 552061 h 2276253"/>
              <a:gd name="connsiteX0" fmla="*/ 448722 w 1483485"/>
              <a:gd name="connsiteY0" fmla="*/ 552061 h 2276253"/>
              <a:gd name="connsiteX1" fmla="*/ 608741 w 1483485"/>
              <a:gd name="connsiteY1" fmla="*/ 144016 h 2276253"/>
              <a:gd name="connsiteX2" fmla="*/ 792088 w 1483485"/>
              <a:gd name="connsiteY2" fmla="*/ 0 h 2276253"/>
              <a:gd name="connsiteX3" fmla="*/ 968781 w 1483485"/>
              <a:gd name="connsiteY3" fmla="*/ 144016 h 2276253"/>
              <a:gd name="connsiteX4" fmla="*/ 968781 w 1483485"/>
              <a:gd name="connsiteY4" fmla="*/ 216024 h 2276253"/>
              <a:gd name="connsiteX5" fmla="*/ 1040789 w 1483485"/>
              <a:gd name="connsiteY5" fmla="*/ 288032 h 2276253"/>
              <a:gd name="connsiteX6" fmla="*/ 896773 w 1483485"/>
              <a:gd name="connsiteY6" fmla="*/ 360040 h 2276253"/>
              <a:gd name="connsiteX7" fmla="*/ 896773 w 1483485"/>
              <a:gd name="connsiteY7" fmla="*/ 504056 h 2276253"/>
              <a:gd name="connsiteX8" fmla="*/ 752757 w 1483485"/>
              <a:gd name="connsiteY8" fmla="*/ 792088 h 2276253"/>
              <a:gd name="connsiteX9" fmla="*/ 1112797 w 1483485"/>
              <a:gd name="connsiteY9" fmla="*/ 864096 h 2276253"/>
              <a:gd name="connsiteX10" fmla="*/ 752757 w 1483485"/>
              <a:gd name="connsiteY10" fmla="*/ 1008112 h 2276253"/>
              <a:gd name="connsiteX11" fmla="*/ 736754 w 1483485"/>
              <a:gd name="connsiteY11" fmla="*/ 1200133 h 2276253"/>
              <a:gd name="connsiteX12" fmla="*/ 1040788 w 1483485"/>
              <a:gd name="connsiteY12" fmla="*/ 1440160 h 2276253"/>
              <a:gd name="connsiteX13" fmla="*/ 1168801 w 1483485"/>
              <a:gd name="connsiteY13" fmla="*/ 1992221 h 2276253"/>
              <a:gd name="connsiteX14" fmla="*/ 1456833 w 1483485"/>
              <a:gd name="connsiteY14" fmla="*/ 2136237 h 2276253"/>
              <a:gd name="connsiteX15" fmla="*/ 1168801 w 1483485"/>
              <a:gd name="connsiteY15" fmla="*/ 2208245 h 2276253"/>
              <a:gd name="connsiteX16" fmla="*/ 968780 w 1483485"/>
              <a:gd name="connsiteY16" fmla="*/ 2160240 h 2276253"/>
              <a:gd name="connsiteX17" fmla="*/ 824764 w 1483485"/>
              <a:gd name="connsiteY17" fmla="*/ 1512168 h 2276253"/>
              <a:gd name="connsiteX18" fmla="*/ 520730 w 1483485"/>
              <a:gd name="connsiteY18" fmla="*/ 1416157 h 2276253"/>
              <a:gd name="connsiteX19" fmla="*/ 232697 w 1483485"/>
              <a:gd name="connsiteY19" fmla="*/ 1920213 h 2276253"/>
              <a:gd name="connsiteX20" fmla="*/ 448721 w 1483485"/>
              <a:gd name="connsiteY20" fmla="*/ 2136236 h 2276253"/>
              <a:gd name="connsiteX21" fmla="*/ 32676 w 1483485"/>
              <a:gd name="connsiteY21" fmla="*/ 2136237 h 2276253"/>
              <a:gd name="connsiteX22" fmla="*/ 320708 w 1483485"/>
              <a:gd name="connsiteY22" fmla="*/ 1080120 h 2276253"/>
              <a:gd name="connsiteX23" fmla="*/ 448722 w 1483485"/>
              <a:gd name="connsiteY23" fmla="*/ 552061 h 2276253"/>
              <a:gd name="connsiteX0" fmla="*/ 448722 w 1483485"/>
              <a:gd name="connsiteY0" fmla="*/ 552061 h 2276253"/>
              <a:gd name="connsiteX1" fmla="*/ 608741 w 1483485"/>
              <a:gd name="connsiteY1" fmla="*/ 144016 h 2276253"/>
              <a:gd name="connsiteX2" fmla="*/ 792088 w 1483485"/>
              <a:gd name="connsiteY2" fmla="*/ 0 h 2276253"/>
              <a:gd name="connsiteX3" fmla="*/ 968781 w 1483485"/>
              <a:gd name="connsiteY3" fmla="*/ 144016 h 2276253"/>
              <a:gd name="connsiteX4" fmla="*/ 968781 w 1483485"/>
              <a:gd name="connsiteY4" fmla="*/ 216024 h 2276253"/>
              <a:gd name="connsiteX5" fmla="*/ 1040789 w 1483485"/>
              <a:gd name="connsiteY5" fmla="*/ 288032 h 2276253"/>
              <a:gd name="connsiteX6" fmla="*/ 896773 w 1483485"/>
              <a:gd name="connsiteY6" fmla="*/ 360040 h 2276253"/>
              <a:gd name="connsiteX7" fmla="*/ 896773 w 1483485"/>
              <a:gd name="connsiteY7" fmla="*/ 504056 h 2276253"/>
              <a:gd name="connsiteX8" fmla="*/ 752757 w 1483485"/>
              <a:gd name="connsiteY8" fmla="*/ 792088 h 2276253"/>
              <a:gd name="connsiteX9" fmla="*/ 1112797 w 1483485"/>
              <a:gd name="connsiteY9" fmla="*/ 864096 h 2276253"/>
              <a:gd name="connsiteX10" fmla="*/ 752757 w 1483485"/>
              <a:gd name="connsiteY10" fmla="*/ 1008112 h 2276253"/>
              <a:gd name="connsiteX11" fmla="*/ 736754 w 1483485"/>
              <a:gd name="connsiteY11" fmla="*/ 1200133 h 2276253"/>
              <a:gd name="connsiteX12" fmla="*/ 1040788 w 1483485"/>
              <a:gd name="connsiteY12" fmla="*/ 1440160 h 2276253"/>
              <a:gd name="connsiteX13" fmla="*/ 1168801 w 1483485"/>
              <a:gd name="connsiteY13" fmla="*/ 1992221 h 2276253"/>
              <a:gd name="connsiteX14" fmla="*/ 1456833 w 1483485"/>
              <a:gd name="connsiteY14" fmla="*/ 2136237 h 2276253"/>
              <a:gd name="connsiteX15" fmla="*/ 1168801 w 1483485"/>
              <a:gd name="connsiteY15" fmla="*/ 2208245 h 2276253"/>
              <a:gd name="connsiteX16" fmla="*/ 968780 w 1483485"/>
              <a:gd name="connsiteY16" fmla="*/ 2160240 h 2276253"/>
              <a:gd name="connsiteX17" fmla="*/ 824764 w 1483485"/>
              <a:gd name="connsiteY17" fmla="*/ 1512168 h 2276253"/>
              <a:gd name="connsiteX18" fmla="*/ 520730 w 1483485"/>
              <a:gd name="connsiteY18" fmla="*/ 1416157 h 2276253"/>
              <a:gd name="connsiteX19" fmla="*/ 232697 w 1483485"/>
              <a:gd name="connsiteY19" fmla="*/ 1920213 h 2276253"/>
              <a:gd name="connsiteX20" fmla="*/ 448721 w 1483485"/>
              <a:gd name="connsiteY20" fmla="*/ 2136236 h 2276253"/>
              <a:gd name="connsiteX21" fmla="*/ 32676 w 1483485"/>
              <a:gd name="connsiteY21" fmla="*/ 2136237 h 2276253"/>
              <a:gd name="connsiteX22" fmla="*/ 320708 w 1483485"/>
              <a:gd name="connsiteY22" fmla="*/ 1080120 h 2276253"/>
              <a:gd name="connsiteX23" fmla="*/ 448722 w 1483485"/>
              <a:gd name="connsiteY23" fmla="*/ 552061 h 2276253"/>
              <a:gd name="connsiteX0" fmla="*/ 448722 w 1483485"/>
              <a:gd name="connsiteY0" fmla="*/ 552061 h 2276253"/>
              <a:gd name="connsiteX1" fmla="*/ 608741 w 1483485"/>
              <a:gd name="connsiteY1" fmla="*/ 144016 h 2276253"/>
              <a:gd name="connsiteX2" fmla="*/ 792088 w 1483485"/>
              <a:gd name="connsiteY2" fmla="*/ 0 h 2276253"/>
              <a:gd name="connsiteX3" fmla="*/ 968781 w 1483485"/>
              <a:gd name="connsiteY3" fmla="*/ 144016 h 2276253"/>
              <a:gd name="connsiteX4" fmla="*/ 968781 w 1483485"/>
              <a:gd name="connsiteY4" fmla="*/ 216024 h 2276253"/>
              <a:gd name="connsiteX5" fmla="*/ 1040789 w 1483485"/>
              <a:gd name="connsiteY5" fmla="*/ 288032 h 2276253"/>
              <a:gd name="connsiteX6" fmla="*/ 896773 w 1483485"/>
              <a:gd name="connsiteY6" fmla="*/ 360040 h 2276253"/>
              <a:gd name="connsiteX7" fmla="*/ 896773 w 1483485"/>
              <a:gd name="connsiteY7" fmla="*/ 504056 h 2276253"/>
              <a:gd name="connsiteX8" fmla="*/ 752757 w 1483485"/>
              <a:gd name="connsiteY8" fmla="*/ 792088 h 2276253"/>
              <a:gd name="connsiteX9" fmla="*/ 1112797 w 1483485"/>
              <a:gd name="connsiteY9" fmla="*/ 864096 h 2276253"/>
              <a:gd name="connsiteX10" fmla="*/ 752757 w 1483485"/>
              <a:gd name="connsiteY10" fmla="*/ 1008112 h 2276253"/>
              <a:gd name="connsiteX11" fmla="*/ 736754 w 1483485"/>
              <a:gd name="connsiteY11" fmla="*/ 1200133 h 2276253"/>
              <a:gd name="connsiteX12" fmla="*/ 1040788 w 1483485"/>
              <a:gd name="connsiteY12" fmla="*/ 1440160 h 2276253"/>
              <a:gd name="connsiteX13" fmla="*/ 1168801 w 1483485"/>
              <a:gd name="connsiteY13" fmla="*/ 1992221 h 2276253"/>
              <a:gd name="connsiteX14" fmla="*/ 1456833 w 1483485"/>
              <a:gd name="connsiteY14" fmla="*/ 2136237 h 2276253"/>
              <a:gd name="connsiteX15" fmla="*/ 1168801 w 1483485"/>
              <a:gd name="connsiteY15" fmla="*/ 2208245 h 2276253"/>
              <a:gd name="connsiteX16" fmla="*/ 968780 w 1483485"/>
              <a:gd name="connsiteY16" fmla="*/ 2160240 h 2276253"/>
              <a:gd name="connsiteX17" fmla="*/ 824764 w 1483485"/>
              <a:gd name="connsiteY17" fmla="*/ 1512168 h 2276253"/>
              <a:gd name="connsiteX18" fmla="*/ 520730 w 1483485"/>
              <a:gd name="connsiteY18" fmla="*/ 1416157 h 2276253"/>
              <a:gd name="connsiteX19" fmla="*/ 232697 w 1483485"/>
              <a:gd name="connsiteY19" fmla="*/ 1920213 h 2276253"/>
              <a:gd name="connsiteX20" fmla="*/ 448721 w 1483485"/>
              <a:gd name="connsiteY20" fmla="*/ 2136236 h 2276253"/>
              <a:gd name="connsiteX21" fmla="*/ 32676 w 1483485"/>
              <a:gd name="connsiteY21" fmla="*/ 2136237 h 2276253"/>
              <a:gd name="connsiteX22" fmla="*/ 320708 w 1483485"/>
              <a:gd name="connsiteY22" fmla="*/ 1080120 h 2276253"/>
              <a:gd name="connsiteX23" fmla="*/ 448722 w 1483485"/>
              <a:gd name="connsiteY23" fmla="*/ 552061 h 2276253"/>
              <a:gd name="connsiteX0" fmla="*/ 448722 w 1483485"/>
              <a:gd name="connsiteY0" fmla="*/ 512056 h 2236248"/>
              <a:gd name="connsiteX1" fmla="*/ 608741 w 1483485"/>
              <a:gd name="connsiteY1" fmla="*/ 104011 h 2236248"/>
              <a:gd name="connsiteX2" fmla="*/ 864096 w 1483485"/>
              <a:gd name="connsiteY2" fmla="*/ 32003 h 2236248"/>
              <a:gd name="connsiteX3" fmla="*/ 968781 w 1483485"/>
              <a:gd name="connsiteY3" fmla="*/ 104011 h 2236248"/>
              <a:gd name="connsiteX4" fmla="*/ 968781 w 1483485"/>
              <a:gd name="connsiteY4" fmla="*/ 176019 h 2236248"/>
              <a:gd name="connsiteX5" fmla="*/ 1040789 w 1483485"/>
              <a:gd name="connsiteY5" fmla="*/ 248027 h 2236248"/>
              <a:gd name="connsiteX6" fmla="*/ 896773 w 1483485"/>
              <a:gd name="connsiteY6" fmla="*/ 320035 h 2236248"/>
              <a:gd name="connsiteX7" fmla="*/ 896773 w 1483485"/>
              <a:gd name="connsiteY7" fmla="*/ 464051 h 2236248"/>
              <a:gd name="connsiteX8" fmla="*/ 752757 w 1483485"/>
              <a:gd name="connsiteY8" fmla="*/ 752083 h 2236248"/>
              <a:gd name="connsiteX9" fmla="*/ 1112797 w 1483485"/>
              <a:gd name="connsiteY9" fmla="*/ 824091 h 2236248"/>
              <a:gd name="connsiteX10" fmla="*/ 752757 w 1483485"/>
              <a:gd name="connsiteY10" fmla="*/ 968107 h 2236248"/>
              <a:gd name="connsiteX11" fmla="*/ 736754 w 1483485"/>
              <a:gd name="connsiteY11" fmla="*/ 1160128 h 2236248"/>
              <a:gd name="connsiteX12" fmla="*/ 1040788 w 1483485"/>
              <a:gd name="connsiteY12" fmla="*/ 1400155 h 2236248"/>
              <a:gd name="connsiteX13" fmla="*/ 1168801 w 1483485"/>
              <a:gd name="connsiteY13" fmla="*/ 1952216 h 2236248"/>
              <a:gd name="connsiteX14" fmla="*/ 1456833 w 1483485"/>
              <a:gd name="connsiteY14" fmla="*/ 2096232 h 2236248"/>
              <a:gd name="connsiteX15" fmla="*/ 1168801 w 1483485"/>
              <a:gd name="connsiteY15" fmla="*/ 2168240 h 2236248"/>
              <a:gd name="connsiteX16" fmla="*/ 968780 w 1483485"/>
              <a:gd name="connsiteY16" fmla="*/ 2120235 h 2236248"/>
              <a:gd name="connsiteX17" fmla="*/ 824764 w 1483485"/>
              <a:gd name="connsiteY17" fmla="*/ 1472163 h 2236248"/>
              <a:gd name="connsiteX18" fmla="*/ 520730 w 1483485"/>
              <a:gd name="connsiteY18" fmla="*/ 1376152 h 2236248"/>
              <a:gd name="connsiteX19" fmla="*/ 232697 w 1483485"/>
              <a:gd name="connsiteY19" fmla="*/ 1880208 h 2236248"/>
              <a:gd name="connsiteX20" fmla="*/ 448721 w 1483485"/>
              <a:gd name="connsiteY20" fmla="*/ 2096231 h 2236248"/>
              <a:gd name="connsiteX21" fmla="*/ 32676 w 1483485"/>
              <a:gd name="connsiteY21" fmla="*/ 2096232 h 2236248"/>
              <a:gd name="connsiteX22" fmla="*/ 320708 w 1483485"/>
              <a:gd name="connsiteY22" fmla="*/ 1040115 h 2236248"/>
              <a:gd name="connsiteX23" fmla="*/ 448722 w 1483485"/>
              <a:gd name="connsiteY23" fmla="*/ 512056 h 2236248"/>
              <a:gd name="connsiteX0" fmla="*/ 448722 w 1483485"/>
              <a:gd name="connsiteY0" fmla="*/ 512056 h 2236248"/>
              <a:gd name="connsiteX1" fmla="*/ 608741 w 1483485"/>
              <a:gd name="connsiteY1" fmla="*/ 104011 h 2236248"/>
              <a:gd name="connsiteX2" fmla="*/ 864096 w 1483485"/>
              <a:gd name="connsiteY2" fmla="*/ 32003 h 2236248"/>
              <a:gd name="connsiteX3" fmla="*/ 968781 w 1483485"/>
              <a:gd name="connsiteY3" fmla="*/ 104011 h 2236248"/>
              <a:gd name="connsiteX4" fmla="*/ 968781 w 1483485"/>
              <a:gd name="connsiteY4" fmla="*/ 176019 h 2236248"/>
              <a:gd name="connsiteX5" fmla="*/ 1040789 w 1483485"/>
              <a:gd name="connsiteY5" fmla="*/ 248027 h 2236248"/>
              <a:gd name="connsiteX6" fmla="*/ 896773 w 1483485"/>
              <a:gd name="connsiteY6" fmla="*/ 320035 h 2236248"/>
              <a:gd name="connsiteX7" fmla="*/ 896773 w 1483485"/>
              <a:gd name="connsiteY7" fmla="*/ 464051 h 2236248"/>
              <a:gd name="connsiteX8" fmla="*/ 752757 w 1483485"/>
              <a:gd name="connsiteY8" fmla="*/ 752083 h 2236248"/>
              <a:gd name="connsiteX9" fmla="*/ 1112797 w 1483485"/>
              <a:gd name="connsiteY9" fmla="*/ 824091 h 2236248"/>
              <a:gd name="connsiteX10" fmla="*/ 752757 w 1483485"/>
              <a:gd name="connsiteY10" fmla="*/ 968107 h 2236248"/>
              <a:gd name="connsiteX11" fmla="*/ 736754 w 1483485"/>
              <a:gd name="connsiteY11" fmla="*/ 1160128 h 2236248"/>
              <a:gd name="connsiteX12" fmla="*/ 1040788 w 1483485"/>
              <a:gd name="connsiteY12" fmla="*/ 1400155 h 2236248"/>
              <a:gd name="connsiteX13" fmla="*/ 1168801 w 1483485"/>
              <a:gd name="connsiteY13" fmla="*/ 1952216 h 2236248"/>
              <a:gd name="connsiteX14" fmla="*/ 1456833 w 1483485"/>
              <a:gd name="connsiteY14" fmla="*/ 2096232 h 2236248"/>
              <a:gd name="connsiteX15" fmla="*/ 1168801 w 1483485"/>
              <a:gd name="connsiteY15" fmla="*/ 2168240 h 2236248"/>
              <a:gd name="connsiteX16" fmla="*/ 968780 w 1483485"/>
              <a:gd name="connsiteY16" fmla="*/ 2120235 h 2236248"/>
              <a:gd name="connsiteX17" fmla="*/ 824764 w 1483485"/>
              <a:gd name="connsiteY17" fmla="*/ 1472163 h 2236248"/>
              <a:gd name="connsiteX18" fmla="*/ 520730 w 1483485"/>
              <a:gd name="connsiteY18" fmla="*/ 1376152 h 2236248"/>
              <a:gd name="connsiteX19" fmla="*/ 232697 w 1483485"/>
              <a:gd name="connsiteY19" fmla="*/ 1880208 h 2236248"/>
              <a:gd name="connsiteX20" fmla="*/ 448721 w 1483485"/>
              <a:gd name="connsiteY20" fmla="*/ 2096231 h 2236248"/>
              <a:gd name="connsiteX21" fmla="*/ 32676 w 1483485"/>
              <a:gd name="connsiteY21" fmla="*/ 2096232 h 2236248"/>
              <a:gd name="connsiteX22" fmla="*/ 320708 w 1483485"/>
              <a:gd name="connsiteY22" fmla="*/ 1040115 h 2236248"/>
              <a:gd name="connsiteX23" fmla="*/ 448722 w 1483485"/>
              <a:gd name="connsiteY23" fmla="*/ 512056 h 2236248"/>
              <a:gd name="connsiteX0" fmla="*/ 448722 w 1483485"/>
              <a:gd name="connsiteY0" fmla="*/ 512056 h 2236248"/>
              <a:gd name="connsiteX1" fmla="*/ 608741 w 1483485"/>
              <a:gd name="connsiteY1" fmla="*/ 104011 h 2236248"/>
              <a:gd name="connsiteX2" fmla="*/ 864096 w 1483485"/>
              <a:gd name="connsiteY2" fmla="*/ 32003 h 2236248"/>
              <a:gd name="connsiteX3" fmla="*/ 968781 w 1483485"/>
              <a:gd name="connsiteY3" fmla="*/ 104011 h 2236248"/>
              <a:gd name="connsiteX4" fmla="*/ 968781 w 1483485"/>
              <a:gd name="connsiteY4" fmla="*/ 176019 h 2236248"/>
              <a:gd name="connsiteX5" fmla="*/ 1008112 w 1483485"/>
              <a:gd name="connsiteY5" fmla="*/ 248026 h 2236248"/>
              <a:gd name="connsiteX6" fmla="*/ 896773 w 1483485"/>
              <a:gd name="connsiteY6" fmla="*/ 320035 h 2236248"/>
              <a:gd name="connsiteX7" fmla="*/ 896773 w 1483485"/>
              <a:gd name="connsiteY7" fmla="*/ 464051 h 2236248"/>
              <a:gd name="connsiteX8" fmla="*/ 752757 w 1483485"/>
              <a:gd name="connsiteY8" fmla="*/ 752083 h 2236248"/>
              <a:gd name="connsiteX9" fmla="*/ 1112797 w 1483485"/>
              <a:gd name="connsiteY9" fmla="*/ 824091 h 2236248"/>
              <a:gd name="connsiteX10" fmla="*/ 752757 w 1483485"/>
              <a:gd name="connsiteY10" fmla="*/ 968107 h 2236248"/>
              <a:gd name="connsiteX11" fmla="*/ 736754 w 1483485"/>
              <a:gd name="connsiteY11" fmla="*/ 1160128 h 2236248"/>
              <a:gd name="connsiteX12" fmla="*/ 1040788 w 1483485"/>
              <a:gd name="connsiteY12" fmla="*/ 1400155 h 2236248"/>
              <a:gd name="connsiteX13" fmla="*/ 1168801 w 1483485"/>
              <a:gd name="connsiteY13" fmla="*/ 1952216 h 2236248"/>
              <a:gd name="connsiteX14" fmla="*/ 1456833 w 1483485"/>
              <a:gd name="connsiteY14" fmla="*/ 2096232 h 2236248"/>
              <a:gd name="connsiteX15" fmla="*/ 1168801 w 1483485"/>
              <a:gd name="connsiteY15" fmla="*/ 2168240 h 2236248"/>
              <a:gd name="connsiteX16" fmla="*/ 968780 w 1483485"/>
              <a:gd name="connsiteY16" fmla="*/ 2120235 h 2236248"/>
              <a:gd name="connsiteX17" fmla="*/ 824764 w 1483485"/>
              <a:gd name="connsiteY17" fmla="*/ 1472163 h 2236248"/>
              <a:gd name="connsiteX18" fmla="*/ 520730 w 1483485"/>
              <a:gd name="connsiteY18" fmla="*/ 1376152 h 2236248"/>
              <a:gd name="connsiteX19" fmla="*/ 232697 w 1483485"/>
              <a:gd name="connsiteY19" fmla="*/ 1880208 h 2236248"/>
              <a:gd name="connsiteX20" fmla="*/ 448721 w 1483485"/>
              <a:gd name="connsiteY20" fmla="*/ 2096231 h 2236248"/>
              <a:gd name="connsiteX21" fmla="*/ 32676 w 1483485"/>
              <a:gd name="connsiteY21" fmla="*/ 2096232 h 2236248"/>
              <a:gd name="connsiteX22" fmla="*/ 320708 w 1483485"/>
              <a:gd name="connsiteY22" fmla="*/ 1040115 h 2236248"/>
              <a:gd name="connsiteX23" fmla="*/ 448722 w 1483485"/>
              <a:gd name="connsiteY23" fmla="*/ 512056 h 2236248"/>
              <a:gd name="connsiteX0" fmla="*/ 576064 w 1483485"/>
              <a:gd name="connsiteY0" fmla="*/ 464050 h 2236248"/>
              <a:gd name="connsiteX1" fmla="*/ 608741 w 1483485"/>
              <a:gd name="connsiteY1" fmla="*/ 104011 h 2236248"/>
              <a:gd name="connsiteX2" fmla="*/ 864096 w 1483485"/>
              <a:gd name="connsiteY2" fmla="*/ 32003 h 2236248"/>
              <a:gd name="connsiteX3" fmla="*/ 968781 w 1483485"/>
              <a:gd name="connsiteY3" fmla="*/ 104011 h 2236248"/>
              <a:gd name="connsiteX4" fmla="*/ 968781 w 1483485"/>
              <a:gd name="connsiteY4" fmla="*/ 176019 h 2236248"/>
              <a:gd name="connsiteX5" fmla="*/ 1008112 w 1483485"/>
              <a:gd name="connsiteY5" fmla="*/ 248026 h 2236248"/>
              <a:gd name="connsiteX6" fmla="*/ 896773 w 1483485"/>
              <a:gd name="connsiteY6" fmla="*/ 320035 h 2236248"/>
              <a:gd name="connsiteX7" fmla="*/ 896773 w 1483485"/>
              <a:gd name="connsiteY7" fmla="*/ 464051 h 2236248"/>
              <a:gd name="connsiteX8" fmla="*/ 752757 w 1483485"/>
              <a:gd name="connsiteY8" fmla="*/ 752083 h 2236248"/>
              <a:gd name="connsiteX9" fmla="*/ 1112797 w 1483485"/>
              <a:gd name="connsiteY9" fmla="*/ 824091 h 2236248"/>
              <a:gd name="connsiteX10" fmla="*/ 752757 w 1483485"/>
              <a:gd name="connsiteY10" fmla="*/ 968107 h 2236248"/>
              <a:gd name="connsiteX11" fmla="*/ 736754 w 1483485"/>
              <a:gd name="connsiteY11" fmla="*/ 1160128 h 2236248"/>
              <a:gd name="connsiteX12" fmla="*/ 1040788 w 1483485"/>
              <a:gd name="connsiteY12" fmla="*/ 1400155 h 2236248"/>
              <a:gd name="connsiteX13" fmla="*/ 1168801 w 1483485"/>
              <a:gd name="connsiteY13" fmla="*/ 1952216 h 2236248"/>
              <a:gd name="connsiteX14" fmla="*/ 1456833 w 1483485"/>
              <a:gd name="connsiteY14" fmla="*/ 2096232 h 2236248"/>
              <a:gd name="connsiteX15" fmla="*/ 1168801 w 1483485"/>
              <a:gd name="connsiteY15" fmla="*/ 2168240 h 2236248"/>
              <a:gd name="connsiteX16" fmla="*/ 968780 w 1483485"/>
              <a:gd name="connsiteY16" fmla="*/ 2120235 h 2236248"/>
              <a:gd name="connsiteX17" fmla="*/ 824764 w 1483485"/>
              <a:gd name="connsiteY17" fmla="*/ 1472163 h 2236248"/>
              <a:gd name="connsiteX18" fmla="*/ 520730 w 1483485"/>
              <a:gd name="connsiteY18" fmla="*/ 1376152 h 2236248"/>
              <a:gd name="connsiteX19" fmla="*/ 232697 w 1483485"/>
              <a:gd name="connsiteY19" fmla="*/ 1880208 h 2236248"/>
              <a:gd name="connsiteX20" fmla="*/ 448721 w 1483485"/>
              <a:gd name="connsiteY20" fmla="*/ 2096231 h 2236248"/>
              <a:gd name="connsiteX21" fmla="*/ 32676 w 1483485"/>
              <a:gd name="connsiteY21" fmla="*/ 2096232 h 2236248"/>
              <a:gd name="connsiteX22" fmla="*/ 320708 w 1483485"/>
              <a:gd name="connsiteY22" fmla="*/ 1040115 h 2236248"/>
              <a:gd name="connsiteX23" fmla="*/ 576064 w 1483485"/>
              <a:gd name="connsiteY23" fmla="*/ 464050 h 2236248"/>
              <a:gd name="connsiteX0" fmla="*/ 576064 w 1483485"/>
              <a:gd name="connsiteY0" fmla="*/ 464050 h 2236248"/>
              <a:gd name="connsiteX1" fmla="*/ 608741 w 1483485"/>
              <a:gd name="connsiteY1" fmla="*/ 104011 h 2236248"/>
              <a:gd name="connsiteX2" fmla="*/ 864096 w 1483485"/>
              <a:gd name="connsiteY2" fmla="*/ 32003 h 2236248"/>
              <a:gd name="connsiteX3" fmla="*/ 968781 w 1483485"/>
              <a:gd name="connsiteY3" fmla="*/ 104011 h 2236248"/>
              <a:gd name="connsiteX4" fmla="*/ 968781 w 1483485"/>
              <a:gd name="connsiteY4" fmla="*/ 176019 h 2236248"/>
              <a:gd name="connsiteX5" fmla="*/ 1008112 w 1483485"/>
              <a:gd name="connsiteY5" fmla="*/ 248026 h 2236248"/>
              <a:gd name="connsiteX6" fmla="*/ 896773 w 1483485"/>
              <a:gd name="connsiteY6" fmla="*/ 320035 h 2236248"/>
              <a:gd name="connsiteX7" fmla="*/ 896773 w 1483485"/>
              <a:gd name="connsiteY7" fmla="*/ 464051 h 2236248"/>
              <a:gd name="connsiteX8" fmla="*/ 752757 w 1483485"/>
              <a:gd name="connsiteY8" fmla="*/ 752083 h 2236248"/>
              <a:gd name="connsiteX9" fmla="*/ 1112797 w 1483485"/>
              <a:gd name="connsiteY9" fmla="*/ 824091 h 2236248"/>
              <a:gd name="connsiteX10" fmla="*/ 752757 w 1483485"/>
              <a:gd name="connsiteY10" fmla="*/ 968107 h 2236248"/>
              <a:gd name="connsiteX11" fmla="*/ 736754 w 1483485"/>
              <a:gd name="connsiteY11" fmla="*/ 1160128 h 2236248"/>
              <a:gd name="connsiteX12" fmla="*/ 1040788 w 1483485"/>
              <a:gd name="connsiteY12" fmla="*/ 1400155 h 2236248"/>
              <a:gd name="connsiteX13" fmla="*/ 1168801 w 1483485"/>
              <a:gd name="connsiteY13" fmla="*/ 1952216 h 2236248"/>
              <a:gd name="connsiteX14" fmla="*/ 1456833 w 1483485"/>
              <a:gd name="connsiteY14" fmla="*/ 2096232 h 2236248"/>
              <a:gd name="connsiteX15" fmla="*/ 1168801 w 1483485"/>
              <a:gd name="connsiteY15" fmla="*/ 2168240 h 2236248"/>
              <a:gd name="connsiteX16" fmla="*/ 968780 w 1483485"/>
              <a:gd name="connsiteY16" fmla="*/ 2120235 h 2236248"/>
              <a:gd name="connsiteX17" fmla="*/ 824764 w 1483485"/>
              <a:gd name="connsiteY17" fmla="*/ 1472163 h 2236248"/>
              <a:gd name="connsiteX18" fmla="*/ 520730 w 1483485"/>
              <a:gd name="connsiteY18" fmla="*/ 1376152 h 2236248"/>
              <a:gd name="connsiteX19" fmla="*/ 232697 w 1483485"/>
              <a:gd name="connsiteY19" fmla="*/ 1880208 h 2236248"/>
              <a:gd name="connsiteX20" fmla="*/ 448721 w 1483485"/>
              <a:gd name="connsiteY20" fmla="*/ 2096231 h 2236248"/>
              <a:gd name="connsiteX21" fmla="*/ 32676 w 1483485"/>
              <a:gd name="connsiteY21" fmla="*/ 2096232 h 2236248"/>
              <a:gd name="connsiteX22" fmla="*/ 320708 w 1483485"/>
              <a:gd name="connsiteY22" fmla="*/ 1040115 h 2236248"/>
              <a:gd name="connsiteX23" fmla="*/ 576064 w 1483485"/>
              <a:gd name="connsiteY23" fmla="*/ 464050 h 2236248"/>
              <a:gd name="connsiteX0" fmla="*/ 576064 w 1483485"/>
              <a:gd name="connsiteY0" fmla="*/ 464050 h 2236248"/>
              <a:gd name="connsiteX1" fmla="*/ 648072 w 1483485"/>
              <a:gd name="connsiteY1" fmla="*/ 320034 h 2236248"/>
              <a:gd name="connsiteX2" fmla="*/ 608741 w 1483485"/>
              <a:gd name="connsiteY2" fmla="*/ 104011 h 2236248"/>
              <a:gd name="connsiteX3" fmla="*/ 864096 w 1483485"/>
              <a:gd name="connsiteY3" fmla="*/ 32003 h 2236248"/>
              <a:gd name="connsiteX4" fmla="*/ 968781 w 1483485"/>
              <a:gd name="connsiteY4" fmla="*/ 104011 h 2236248"/>
              <a:gd name="connsiteX5" fmla="*/ 968781 w 1483485"/>
              <a:gd name="connsiteY5" fmla="*/ 176019 h 2236248"/>
              <a:gd name="connsiteX6" fmla="*/ 1008112 w 1483485"/>
              <a:gd name="connsiteY6" fmla="*/ 248026 h 2236248"/>
              <a:gd name="connsiteX7" fmla="*/ 896773 w 1483485"/>
              <a:gd name="connsiteY7" fmla="*/ 320035 h 2236248"/>
              <a:gd name="connsiteX8" fmla="*/ 896773 w 1483485"/>
              <a:gd name="connsiteY8" fmla="*/ 464051 h 2236248"/>
              <a:gd name="connsiteX9" fmla="*/ 752757 w 1483485"/>
              <a:gd name="connsiteY9" fmla="*/ 752083 h 2236248"/>
              <a:gd name="connsiteX10" fmla="*/ 1112797 w 1483485"/>
              <a:gd name="connsiteY10" fmla="*/ 824091 h 2236248"/>
              <a:gd name="connsiteX11" fmla="*/ 752757 w 1483485"/>
              <a:gd name="connsiteY11" fmla="*/ 968107 h 2236248"/>
              <a:gd name="connsiteX12" fmla="*/ 736754 w 1483485"/>
              <a:gd name="connsiteY12" fmla="*/ 1160128 h 2236248"/>
              <a:gd name="connsiteX13" fmla="*/ 1040788 w 1483485"/>
              <a:gd name="connsiteY13" fmla="*/ 1400155 h 2236248"/>
              <a:gd name="connsiteX14" fmla="*/ 1168801 w 1483485"/>
              <a:gd name="connsiteY14" fmla="*/ 1952216 h 2236248"/>
              <a:gd name="connsiteX15" fmla="*/ 1456833 w 1483485"/>
              <a:gd name="connsiteY15" fmla="*/ 2096232 h 2236248"/>
              <a:gd name="connsiteX16" fmla="*/ 1168801 w 1483485"/>
              <a:gd name="connsiteY16" fmla="*/ 2168240 h 2236248"/>
              <a:gd name="connsiteX17" fmla="*/ 968780 w 1483485"/>
              <a:gd name="connsiteY17" fmla="*/ 2120235 h 2236248"/>
              <a:gd name="connsiteX18" fmla="*/ 824764 w 1483485"/>
              <a:gd name="connsiteY18" fmla="*/ 1472163 h 2236248"/>
              <a:gd name="connsiteX19" fmla="*/ 520730 w 1483485"/>
              <a:gd name="connsiteY19" fmla="*/ 1376152 h 2236248"/>
              <a:gd name="connsiteX20" fmla="*/ 232697 w 1483485"/>
              <a:gd name="connsiteY20" fmla="*/ 1880208 h 2236248"/>
              <a:gd name="connsiteX21" fmla="*/ 448721 w 1483485"/>
              <a:gd name="connsiteY21" fmla="*/ 2096231 h 2236248"/>
              <a:gd name="connsiteX22" fmla="*/ 32676 w 1483485"/>
              <a:gd name="connsiteY22" fmla="*/ 2096232 h 2236248"/>
              <a:gd name="connsiteX23" fmla="*/ 320708 w 1483485"/>
              <a:gd name="connsiteY23" fmla="*/ 1040115 h 2236248"/>
              <a:gd name="connsiteX24" fmla="*/ 576064 w 1483485"/>
              <a:gd name="connsiteY24" fmla="*/ 464050 h 2236248"/>
              <a:gd name="connsiteX0" fmla="*/ 576064 w 1483485"/>
              <a:gd name="connsiteY0" fmla="*/ 464050 h 2236248"/>
              <a:gd name="connsiteX1" fmla="*/ 648072 w 1483485"/>
              <a:gd name="connsiteY1" fmla="*/ 320034 h 2236248"/>
              <a:gd name="connsiteX2" fmla="*/ 608741 w 1483485"/>
              <a:gd name="connsiteY2" fmla="*/ 104011 h 2236248"/>
              <a:gd name="connsiteX3" fmla="*/ 864096 w 1483485"/>
              <a:gd name="connsiteY3" fmla="*/ 32003 h 2236248"/>
              <a:gd name="connsiteX4" fmla="*/ 968781 w 1483485"/>
              <a:gd name="connsiteY4" fmla="*/ 104011 h 2236248"/>
              <a:gd name="connsiteX5" fmla="*/ 968781 w 1483485"/>
              <a:gd name="connsiteY5" fmla="*/ 176019 h 2236248"/>
              <a:gd name="connsiteX6" fmla="*/ 1008112 w 1483485"/>
              <a:gd name="connsiteY6" fmla="*/ 248026 h 2236248"/>
              <a:gd name="connsiteX7" fmla="*/ 896773 w 1483485"/>
              <a:gd name="connsiteY7" fmla="*/ 320035 h 2236248"/>
              <a:gd name="connsiteX8" fmla="*/ 896773 w 1483485"/>
              <a:gd name="connsiteY8" fmla="*/ 464051 h 2236248"/>
              <a:gd name="connsiteX9" fmla="*/ 752757 w 1483485"/>
              <a:gd name="connsiteY9" fmla="*/ 752083 h 2236248"/>
              <a:gd name="connsiteX10" fmla="*/ 1112797 w 1483485"/>
              <a:gd name="connsiteY10" fmla="*/ 824091 h 2236248"/>
              <a:gd name="connsiteX11" fmla="*/ 752757 w 1483485"/>
              <a:gd name="connsiteY11" fmla="*/ 968107 h 2236248"/>
              <a:gd name="connsiteX12" fmla="*/ 736754 w 1483485"/>
              <a:gd name="connsiteY12" fmla="*/ 1160128 h 2236248"/>
              <a:gd name="connsiteX13" fmla="*/ 1040788 w 1483485"/>
              <a:gd name="connsiteY13" fmla="*/ 1400155 h 2236248"/>
              <a:gd name="connsiteX14" fmla="*/ 1168801 w 1483485"/>
              <a:gd name="connsiteY14" fmla="*/ 1952216 h 2236248"/>
              <a:gd name="connsiteX15" fmla="*/ 1456833 w 1483485"/>
              <a:gd name="connsiteY15" fmla="*/ 2096232 h 2236248"/>
              <a:gd name="connsiteX16" fmla="*/ 1168801 w 1483485"/>
              <a:gd name="connsiteY16" fmla="*/ 2168240 h 2236248"/>
              <a:gd name="connsiteX17" fmla="*/ 968780 w 1483485"/>
              <a:gd name="connsiteY17" fmla="*/ 2120235 h 2236248"/>
              <a:gd name="connsiteX18" fmla="*/ 824764 w 1483485"/>
              <a:gd name="connsiteY18" fmla="*/ 1472163 h 2236248"/>
              <a:gd name="connsiteX19" fmla="*/ 520730 w 1483485"/>
              <a:gd name="connsiteY19" fmla="*/ 1376152 h 2236248"/>
              <a:gd name="connsiteX20" fmla="*/ 232697 w 1483485"/>
              <a:gd name="connsiteY20" fmla="*/ 1880208 h 2236248"/>
              <a:gd name="connsiteX21" fmla="*/ 448721 w 1483485"/>
              <a:gd name="connsiteY21" fmla="*/ 2096231 h 2236248"/>
              <a:gd name="connsiteX22" fmla="*/ 32676 w 1483485"/>
              <a:gd name="connsiteY22" fmla="*/ 2096232 h 2236248"/>
              <a:gd name="connsiteX23" fmla="*/ 320708 w 1483485"/>
              <a:gd name="connsiteY23" fmla="*/ 1040115 h 2236248"/>
              <a:gd name="connsiteX24" fmla="*/ 576064 w 1483485"/>
              <a:gd name="connsiteY24" fmla="*/ 464050 h 2236248"/>
              <a:gd name="connsiteX0" fmla="*/ 576064 w 1483485"/>
              <a:gd name="connsiteY0" fmla="*/ 464050 h 2236248"/>
              <a:gd name="connsiteX1" fmla="*/ 648072 w 1483485"/>
              <a:gd name="connsiteY1" fmla="*/ 392042 h 2236248"/>
              <a:gd name="connsiteX2" fmla="*/ 608741 w 1483485"/>
              <a:gd name="connsiteY2" fmla="*/ 104011 h 2236248"/>
              <a:gd name="connsiteX3" fmla="*/ 864096 w 1483485"/>
              <a:gd name="connsiteY3" fmla="*/ 32003 h 2236248"/>
              <a:gd name="connsiteX4" fmla="*/ 968781 w 1483485"/>
              <a:gd name="connsiteY4" fmla="*/ 104011 h 2236248"/>
              <a:gd name="connsiteX5" fmla="*/ 968781 w 1483485"/>
              <a:gd name="connsiteY5" fmla="*/ 176019 h 2236248"/>
              <a:gd name="connsiteX6" fmla="*/ 1008112 w 1483485"/>
              <a:gd name="connsiteY6" fmla="*/ 248026 h 2236248"/>
              <a:gd name="connsiteX7" fmla="*/ 896773 w 1483485"/>
              <a:gd name="connsiteY7" fmla="*/ 320035 h 2236248"/>
              <a:gd name="connsiteX8" fmla="*/ 896773 w 1483485"/>
              <a:gd name="connsiteY8" fmla="*/ 464051 h 2236248"/>
              <a:gd name="connsiteX9" fmla="*/ 752757 w 1483485"/>
              <a:gd name="connsiteY9" fmla="*/ 752083 h 2236248"/>
              <a:gd name="connsiteX10" fmla="*/ 1112797 w 1483485"/>
              <a:gd name="connsiteY10" fmla="*/ 824091 h 2236248"/>
              <a:gd name="connsiteX11" fmla="*/ 752757 w 1483485"/>
              <a:gd name="connsiteY11" fmla="*/ 968107 h 2236248"/>
              <a:gd name="connsiteX12" fmla="*/ 736754 w 1483485"/>
              <a:gd name="connsiteY12" fmla="*/ 1160128 h 2236248"/>
              <a:gd name="connsiteX13" fmla="*/ 1040788 w 1483485"/>
              <a:gd name="connsiteY13" fmla="*/ 1400155 h 2236248"/>
              <a:gd name="connsiteX14" fmla="*/ 1168801 w 1483485"/>
              <a:gd name="connsiteY14" fmla="*/ 1952216 h 2236248"/>
              <a:gd name="connsiteX15" fmla="*/ 1456833 w 1483485"/>
              <a:gd name="connsiteY15" fmla="*/ 2096232 h 2236248"/>
              <a:gd name="connsiteX16" fmla="*/ 1168801 w 1483485"/>
              <a:gd name="connsiteY16" fmla="*/ 2168240 h 2236248"/>
              <a:gd name="connsiteX17" fmla="*/ 968780 w 1483485"/>
              <a:gd name="connsiteY17" fmla="*/ 2120235 h 2236248"/>
              <a:gd name="connsiteX18" fmla="*/ 824764 w 1483485"/>
              <a:gd name="connsiteY18" fmla="*/ 1472163 h 2236248"/>
              <a:gd name="connsiteX19" fmla="*/ 520730 w 1483485"/>
              <a:gd name="connsiteY19" fmla="*/ 1376152 h 2236248"/>
              <a:gd name="connsiteX20" fmla="*/ 232697 w 1483485"/>
              <a:gd name="connsiteY20" fmla="*/ 1880208 h 2236248"/>
              <a:gd name="connsiteX21" fmla="*/ 448721 w 1483485"/>
              <a:gd name="connsiteY21" fmla="*/ 2096231 h 2236248"/>
              <a:gd name="connsiteX22" fmla="*/ 32676 w 1483485"/>
              <a:gd name="connsiteY22" fmla="*/ 2096232 h 2236248"/>
              <a:gd name="connsiteX23" fmla="*/ 320708 w 1483485"/>
              <a:gd name="connsiteY23" fmla="*/ 1040115 h 2236248"/>
              <a:gd name="connsiteX24" fmla="*/ 576064 w 1483485"/>
              <a:gd name="connsiteY24" fmla="*/ 464050 h 2236248"/>
              <a:gd name="connsiteX0" fmla="*/ 576064 w 1483485"/>
              <a:gd name="connsiteY0" fmla="*/ 464050 h 2236248"/>
              <a:gd name="connsiteX1" fmla="*/ 648072 w 1483485"/>
              <a:gd name="connsiteY1" fmla="*/ 392042 h 2236248"/>
              <a:gd name="connsiteX2" fmla="*/ 608741 w 1483485"/>
              <a:gd name="connsiteY2" fmla="*/ 104011 h 2236248"/>
              <a:gd name="connsiteX3" fmla="*/ 864096 w 1483485"/>
              <a:gd name="connsiteY3" fmla="*/ 32003 h 2236248"/>
              <a:gd name="connsiteX4" fmla="*/ 968781 w 1483485"/>
              <a:gd name="connsiteY4" fmla="*/ 104011 h 2236248"/>
              <a:gd name="connsiteX5" fmla="*/ 968781 w 1483485"/>
              <a:gd name="connsiteY5" fmla="*/ 176019 h 2236248"/>
              <a:gd name="connsiteX6" fmla="*/ 1008112 w 1483485"/>
              <a:gd name="connsiteY6" fmla="*/ 248026 h 2236248"/>
              <a:gd name="connsiteX7" fmla="*/ 896773 w 1483485"/>
              <a:gd name="connsiteY7" fmla="*/ 320035 h 2236248"/>
              <a:gd name="connsiteX8" fmla="*/ 896773 w 1483485"/>
              <a:gd name="connsiteY8" fmla="*/ 464051 h 2236248"/>
              <a:gd name="connsiteX9" fmla="*/ 752757 w 1483485"/>
              <a:gd name="connsiteY9" fmla="*/ 752083 h 2236248"/>
              <a:gd name="connsiteX10" fmla="*/ 1112797 w 1483485"/>
              <a:gd name="connsiteY10" fmla="*/ 824091 h 2236248"/>
              <a:gd name="connsiteX11" fmla="*/ 752757 w 1483485"/>
              <a:gd name="connsiteY11" fmla="*/ 968107 h 2236248"/>
              <a:gd name="connsiteX12" fmla="*/ 736754 w 1483485"/>
              <a:gd name="connsiteY12" fmla="*/ 1160128 h 2236248"/>
              <a:gd name="connsiteX13" fmla="*/ 1040788 w 1483485"/>
              <a:gd name="connsiteY13" fmla="*/ 1400155 h 2236248"/>
              <a:gd name="connsiteX14" fmla="*/ 1168801 w 1483485"/>
              <a:gd name="connsiteY14" fmla="*/ 1952216 h 2236248"/>
              <a:gd name="connsiteX15" fmla="*/ 1456833 w 1483485"/>
              <a:gd name="connsiteY15" fmla="*/ 2096232 h 2236248"/>
              <a:gd name="connsiteX16" fmla="*/ 1168801 w 1483485"/>
              <a:gd name="connsiteY16" fmla="*/ 2168240 h 2236248"/>
              <a:gd name="connsiteX17" fmla="*/ 968780 w 1483485"/>
              <a:gd name="connsiteY17" fmla="*/ 2120235 h 2236248"/>
              <a:gd name="connsiteX18" fmla="*/ 824764 w 1483485"/>
              <a:gd name="connsiteY18" fmla="*/ 1472163 h 2236248"/>
              <a:gd name="connsiteX19" fmla="*/ 520730 w 1483485"/>
              <a:gd name="connsiteY19" fmla="*/ 1376152 h 2236248"/>
              <a:gd name="connsiteX20" fmla="*/ 232697 w 1483485"/>
              <a:gd name="connsiteY20" fmla="*/ 1880208 h 2236248"/>
              <a:gd name="connsiteX21" fmla="*/ 448721 w 1483485"/>
              <a:gd name="connsiteY21" fmla="*/ 2096231 h 2236248"/>
              <a:gd name="connsiteX22" fmla="*/ 32676 w 1483485"/>
              <a:gd name="connsiteY22" fmla="*/ 2096232 h 2236248"/>
              <a:gd name="connsiteX23" fmla="*/ 320708 w 1483485"/>
              <a:gd name="connsiteY23" fmla="*/ 1040115 h 2236248"/>
              <a:gd name="connsiteX24" fmla="*/ 576064 w 1483485"/>
              <a:gd name="connsiteY24" fmla="*/ 464050 h 2236248"/>
              <a:gd name="connsiteX0" fmla="*/ 555727 w 1463148"/>
              <a:gd name="connsiteY0" fmla="*/ 464050 h 2236248"/>
              <a:gd name="connsiteX1" fmla="*/ 627735 w 1463148"/>
              <a:gd name="connsiteY1" fmla="*/ 392042 h 2236248"/>
              <a:gd name="connsiteX2" fmla="*/ 588404 w 1463148"/>
              <a:gd name="connsiteY2" fmla="*/ 104011 h 2236248"/>
              <a:gd name="connsiteX3" fmla="*/ 843759 w 1463148"/>
              <a:gd name="connsiteY3" fmla="*/ 32003 h 2236248"/>
              <a:gd name="connsiteX4" fmla="*/ 948444 w 1463148"/>
              <a:gd name="connsiteY4" fmla="*/ 104011 h 2236248"/>
              <a:gd name="connsiteX5" fmla="*/ 948444 w 1463148"/>
              <a:gd name="connsiteY5" fmla="*/ 176019 h 2236248"/>
              <a:gd name="connsiteX6" fmla="*/ 987775 w 1463148"/>
              <a:gd name="connsiteY6" fmla="*/ 248026 h 2236248"/>
              <a:gd name="connsiteX7" fmla="*/ 876436 w 1463148"/>
              <a:gd name="connsiteY7" fmla="*/ 320035 h 2236248"/>
              <a:gd name="connsiteX8" fmla="*/ 876436 w 1463148"/>
              <a:gd name="connsiteY8" fmla="*/ 464051 h 2236248"/>
              <a:gd name="connsiteX9" fmla="*/ 732420 w 1463148"/>
              <a:gd name="connsiteY9" fmla="*/ 752083 h 2236248"/>
              <a:gd name="connsiteX10" fmla="*/ 1092460 w 1463148"/>
              <a:gd name="connsiteY10" fmla="*/ 824091 h 2236248"/>
              <a:gd name="connsiteX11" fmla="*/ 732420 w 1463148"/>
              <a:gd name="connsiteY11" fmla="*/ 968107 h 2236248"/>
              <a:gd name="connsiteX12" fmla="*/ 716417 w 1463148"/>
              <a:gd name="connsiteY12" fmla="*/ 1160128 h 2236248"/>
              <a:gd name="connsiteX13" fmla="*/ 1020451 w 1463148"/>
              <a:gd name="connsiteY13" fmla="*/ 1400155 h 2236248"/>
              <a:gd name="connsiteX14" fmla="*/ 1148464 w 1463148"/>
              <a:gd name="connsiteY14" fmla="*/ 1952216 h 2236248"/>
              <a:gd name="connsiteX15" fmla="*/ 1436496 w 1463148"/>
              <a:gd name="connsiteY15" fmla="*/ 2096232 h 2236248"/>
              <a:gd name="connsiteX16" fmla="*/ 1148464 w 1463148"/>
              <a:gd name="connsiteY16" fmla="*/ 2168240 h 2236248"/>
              <a:gd name="connsiteX17" fmla="*/ 948443 w 1463148"/>
              <a:gd name="connsiteY17" fmla="*/ 2120235 h 2236248"/>
              <a:gd name="connsiteX18" fmla="*/ 804427 w 1463148"/>
              <a:gd name="connsiteY18" fmla="*/ 1472163 h 2236248"/>
              <a:gd name="connsiteX19" fmla="*/ 500393 w 1463148"/>
              <a:gd name="connsiteY19" fmla="*/ 1376152 h 2236248"/>
              <a:gd name="connsiteX20" fmla="*/ 212360 w 1463148"/>
              <a:gd name="connsiteY20" fmla="*/ 1880208 h 2236248"/>
              <a:gd name="connsiteX21" fmla="*/ 428384 w 1463148"/>
              <a:gd name="connsiteY21" fmla="*/ 2096231 h 2236248"/>
              <a:gd name="connsiteX22" fmla="*/ 12339 w 1463148"/>
              <a:gd name="connsiteY22" fmla="*/ 2096232 h 2236248"/>
              <a:gd name="connsiteX23" fmla="*/ 300371 w 1463148"/>
              <a:gd name="connsiteY23" fmla="*/ 1040115 h 2236248"/>
              <a:gd name="connsiteX24" fmla="*/ 555727 w 1463148"/>
              <a:gd name="connsiteY24" fmla="*/ 464050 h 2236248"/>
              <a:gd name="connsiteX0" fmla="*/ 555727 w 1463148"/>
              <a:gd name="connsiteY0" fmla="*/ 464050 h 2236248"/>
              <a:gd name="connsiteX1" fmla="*/ 627735 w 1463148"/>
              <a:gd name="connsiteY1" fmla="*/ 392042 h 2236248"/>
              <a:gd name="connsiteX2" fmla="*/ 588404 w 1463148"/>
              <a:gd name="connsiteY2" fmla="*/ 104011 h 2236248"/>
              <a:gd name="connsiteX3" fmla="*/ 843759 w 1463148"/>
              <a:gd name="connsiteY3" fmla="*/ 32003 h 2236248"/>
              <a:gd name="connsiteX4" fmla="*/ 948444 w 1463148"/>
              <a:gd name="connsiteY4" fmla="*/ 104011 h 2236248"/>
              <a:gd name="connsiteX5" fmla="*/ 948444 w 1463148"/>
              <a:gd name="connsiteY5" fmla="*/ 176019 h 2236248"/>
              <a:gd name="connsiteX6" fmla="*/ 987775 w 1463148"/>
              <a:gd name="connsiteY6" fmla="*/ 248026 h 2236248"/>
              <a:gd name="connsiteX7" fmla="*/ 876436 w 1463148"/>
              <a:gd name="connsiteY7" fmla="*/ 320035 h 2236248"/>
              <a:gd name="connsiteX8" fmla="*/ 876436 w 1463148"/>
              <a:gd name="connsiteY8" fmla="*/ 464051 h 2236248"/>
              <a:gd name="connsiteX9" fmla="*/ 732420 w 1463148"/>
              <a:gd name="connsiteY9" fmla="*/ 752083 h 2236248"/>
              <a:gd name="connsiteX10" fmla="*/ 732420 w 1463148"/>
              <a:gd name="connsiteY10" fmla="*/ 968107 h 2236248"/>
              <a:gd name="connsiteX11" fmla="*/ 716417 w 1463148"/>
              <a:gd name="connsiteY11" fmla="*/ 1160128 h 2236248"/>
              <a:gd name="connsiteX12" fmla="*/ 1020451 w 1463148"/>
              <a:gd name="connsiteY12" fmla="*/ 1400155 h 2236248"/>
              <a:gd name="connsiteX13" fmla="*/ 1148464 w 1463148"/>
              <a:gd name="connsiteY13" fmla="*/ 1952216 h 2236248"/>
              <a:gd name="connsiteX14" fmla="*/ 1436496 w 1463148"/>
              <a:gd name="connsiteY14" fmla="*/ 2096232 h 2236248"/>
              <a:gd name="connsiteX15" fmla="*/ 1148464 w 1463148"/>
              <a:gd name="connsiteY15" fmla="*/ 2168240 h 2236248"/>
              <a:gd name="connsiteX16" fmla="*/ 948443 w 1463148"/>
              <a:gd name="connsiteY16" fmla="*/ 2120235 h 2236248"/>
              <a:gd name="connsiteX17" fmla="*/ 804427 w 1463148"/>
              <a:gd name="connsiteY17" fmla="*/ 1472163 h 2236248"/>
              <a:gd name="connsiteX18" fmla="*/ 500393 w 1463148"/>
              <a:gd name="connsiteY18" fmla="*/ 1376152 h 2236248"/>
              <a:gd name="connsiteX19" fmla="*/ 212360 w 1463148"/>
              <a:gd name="connsiteY19" fmla="*/ 1880208 h 2236248"/>
              <a:gd name="connsiteX20" fmla="*/ 428384 w 1463148"/>
              <a:gd name="connsiteY20" fmla="*/ 2096231 h 2236248"/>
              <a:gd name="connsiteX21" fmla="*/ 12339 w 1463148"/>
              <a:gd name="connsiteY21" fmla="*/ 2096232 h 2236248"/>
              <a:gd name="connsiteX22" fmla="*/ 300371 w 1463148"/>
              <a:gd name="connsiteY22" fmla="*/ 1040115 h 2236248"/>
              <a:gd name="connsiteX23" fmla="*/ 555727 w 1463148"/>
              <a:gd name="connsiteY23" fmla="*/ 464050 h 2236248"/>
              <a:gd name="connsiteX0" fmla="*/ 555727 w 1463148"/>
              <a:gd name="connsiteY0" fmla="*/ 464050 h 2236248"/>
              <a:gd name="connsiteX1" fmla="*/ 627735 w 1463148"/>
              <a:gd name="connsiteY1" fmla="*/ 392042 h 2236248"/>
              <a:gd name="connsiteX2" fmla="*/ 588404 w 1463148"/>
              <a:gd name="connsiteY2" fmla="*/ 104011 h 2236248"/>
              <a:gd name="connsiteX3" fmla="*/ 843759 w 1463148"/>
              <a:gd name="connsiteY3" fmla="*/ 32003 h 2236248"/>
              <a:gd name="connsiteX4" fmla="*/ 948444 w 1463148"/>
              <a:gd name="connsiteY4" fmla="*/ 104011 h 2236248"/>
              <a:gd name="connsiteX5" fmla="*/ 948444 w 1463148"/>
              <a:gd name="connsiteY5" fmla="*/ 176019 h 2236248"/>
              <a:gd name="connsiteX6" fmla="*/ 987775 w 1463148"/>
              <a:gd name="connsiteY6" fmla="*/ 248026 h 2236248"/>
              <a:gd name="connsiteX7" fmla="*/ 876436 w 1463148"/>
              <a:gd name="connsiteY7" fmla="*/ 320035 h 2236248"/>
              <a:gd name="connsiteX8" fmla="*/ 876436 w 1463148"/>
              <a:gd name="connsiteY8" fmla="*/ 464051 h 2236248"/>
              <a:gd name="connsiteX9" fmla="*/ 732420 w 1463148"/>
              <a:gd name="connsiteY9" fmla="*/ 752083 h 2236248"/>
              <a:gd name="connsiteX10" fmla="*/ 671060 w 1463148"/>
              <a:gd name="connsiteY10" fmla="*/ 936104 h 2236248"/>
              <a:gd name="connsiteX11" fmla="*/ 716417 w 1463148"/>
              <a:gd name="connsiteY11" fmla="*/ 1160128 h 2236248"/>
              <a:gd name="connsiteX12" fmla="*/ 1020451 w 1463148"/>
              <a:gd name="connsiteY12" fmla="*/ 1400155 h 2236248"/>
              <a:gd name="connsiteX13" fmla="*/ 1148464 w 1463148"/>
              <a:gd name="connsiteY13" fmla="*/ 1952216 h 2236248"/>
              <a:gd name="connsiteX14" fmla="*/ 1436496 w 1463148"/>
              <a:gd name="connsiteY14" fmla="*/ 2096232 h 2236248"/>
              <a:gd name="connsiteX15" fmla="*/ 1148464 w 1463148"/>
              <a:gd name="connsiteY15" fmla="*/ 2168240 h 2236248"/>
              <a:gd name="connsiteX16" fmla="*/ 948443 w 1463148"/>
              <a:gd name="connsiteY16" fmla="*/ 2120235 h 2236248"/>
              <a:gd name="connsiteX17" fmla="*/ 804427 w 1463148"/>
              <a:gd name="connsiteY17" fmla="*/ 1472163 h 2236248"/>
              <a:gd name="connsiteX18" fmla="*/ 500393 w 1463148"/>
              <a:gd name="connsiteY18" fmla="*/ 1376152 h 2236248"/>
              <a:gd name="connsiteX19" fmla="*/ 212360 w 1463148"/>
              <a:gd name="connsiteY19" fmla="*/ 1880208 h 2236248"/>
              <a:gd name="connsiteX20" fmla="*/ 428384 w 1463148"/>
              <a:gd name="connsiteY20" fmla="*/ 2096231 h 2236248"/>
              <a:gd name="connsiteX21" fmla="*/ 12339 w 1463148"/>
              <a:gd name="connsiteY21" fmla="*/ 2096232 h 2236248"/>
              <a:gd name="connsiteX22" fmla="*/ 300371 w 1463148"/>
              <a:gd name="connsiteY22" fmla="*/ 1040115 h 2236248"/>
              <a:gd name="connsiteX23" fmla="*/ 555727 w 1463148"/>
              <a:gd name="connsiteY23" fmla="*/ 464050 h 2236248"/>
              <a:gd name="connsiteX0" fmla="*/ 555727 w 1463148"/>
              <a:gd name="connsiteY0" fmla="*/ 464050 h 2236248"/>
              <a:gd name="connsiteX1" fmla="*/ 627735 w 1463148"/>
              <a:gd name="connsiteY1" fmla="*/ 392042 h 2236248"/>
              <a:gd name="connsiteX2" fmla="*/ 588404 w 1463148"/>
              <a:gd name="connsiteY2" fmla="*/ 104011 h 2236248"/>
              <a:gd name="connsiteX3" fmla="*/ 843759 w 1463148"/>
              <a:gd name="connsiteY3" fmla="*/ 32003 h 2236248"/>
              <a:gd name="connsiteX4" fmla="*/ 948444 w 1463148"/>
              <a:gd name="connsiteY4" fmla="*/ 104011 h 2236248"/>
              <a:gd name="connsiteX5" fmla="*/ 948444 w 1463148"/>
              <a:gd name="connsiteY5" fmla="*/ 176019 h 2236248"/>
              <a:gd name="connsiteX6" fmla="*/ 987775 w 1463148"/>
              <a:gd name="connsiteY6" fmla="*/ 248026 h 2236248"/>
              <a:gd name="connsiteX7" fmla="*/ 876436 w 1463148"/>
              <a:gd name="connsiteY7" fmla="*/ 320035 h 2236248"/>
              <a:gd name="connsiteX8" fmla="*/ 876436 w 1463148"/>
              <a:gd name="connsiteY8" fmla="*/ 464051 h 2236248"/>
              <a:gd name="connsiteX9" fmla="*/ 732420 w 1463148"/>
              <a:gd name="connsiteY9" fmla="*/ 752083 h 2236248"/>
              <a:gd name="connsiteX10" fmla="*/ 716417 w 1463148"/>
              <a:gd name="connsiteY10" fmla="*/ 1160128 h 2236248"/>
              <a:gd name="connsiteX11" fmla="*/ 1020451 w 1463148"/>
              <a:gd name="connsiteY11" fmla="*/ 1400155 h 2236248"/>
              <a:gd name="connsiteX12" fmla="*/ 1148464 w 1463148"/>
              <a:gd name="connsiteY12" fmla="*/ 1952216 h 2236248"/>
              <a:gd name="connsiteX13" fmla="*/ 1436496 w 1463148"/>
              <a:gd name="connsiteY13" fmla="*/ 2096232 h 2236248"/>
              <a:gd name="connsiteX14" fmla="*/ 1148464 w 1463148"/>
              <a:gd name="connsiteY14" fmla="*/ 2168240 h 2236248"/>
              <a:gd name="connsiteX15" fmla="*/ 948443 w 1463148"/>
              <a:gd name="connsiteY15" fmla="*/ 2120235 h 2236248"/>
              <a:gd name="connsiteX16" fmla="*/ 804427 w 1463148"/>
              <a:gd name="connsiteY16" fmla="*/ 1472163 h 2236248"/>
              <a:gd name="connsiteX17" fmla="*/ 500393 w 1463148"/>
              <a:gd name="connsiteY17" fmla="*/ 1376152 h 2236248"/>
              <a:gd name="connsiteX18" fmla="*/ 212360 w 1463148"/>
              <a:gd name="connsiteY18" fmla="*/ 1880208 h 2236248"/>
              <a:gd name="connsiteX19" fmla="*/ 428384 w 1463148"/>
              <a:gd name="connsiteY19" fmla="*/ 2096231 h 2236248"/>
              <a:gd name="connsiteX20" fmla="*/ 12339 w 1463148"/>
              <a:gd name="connsiteY20" fmla="*/ 2096232 h 2236248"/>
              <a:gd name="connsiteX21" fmla="*/ 300371 w 1463148"/>
              <a:gd name="connsiteY21" fmla="*/ 1040115 h 2236248"/>
              <a:gd name="connsiteX22" fmla="*/ 555727 w 1463148"/>
              <a:gd name="connsiteY22" fmla="*/ 464050 h 2236248"/>
              <a:gd name="connsiteX0" fmla="*/ 455036 w 1463148"/>
              <a:gd name="connsiteY0" fmla="*/ 35482 h 2415746"/>
              <a:gd name="connsiteX1" fmla="*/ 627735 w 1463148"/>
              <a:gd name="connsiteY1" fmla="*/ 571540 h 2415746"/>
              <a:gd name="connsiteX2" fmla="*/ 588404 w 1463148"/>
              <a:gd name="connsiteY2" fmla="*/ 283509 h 2415746"/>
              <a:gd name="connsiteX3" fmla="*/ 843759 w 1463148"/>
              <a:gd name="connsiteY3" fmla="*/ 211501 h 2415746"/>
              <a:gd name="connsiteX4" fmla="*/ 948444 w 1463148"/>
              <a:gd name="connsiteY4" fmla="*/ 283509 h 2415746"/>
              <a:gd name="connsiteX5" fmla="*/ 948444 w 1463148"/>
              <a:gd name="connsiteY5" fmla="*/ 355517 h 2415746"/>
              <a:gd name="connsiteX6" fmla="*/ 987775 w 1463148"/>
              <a:gd name="connsiteY6" fmla="*/ 427524 h 2415746"/>
              <a:gd name="connsiteX7" fmla="*/ 876436 w 1463148"/>
              <a:gd name="connsiteY7" fmla="*/ 499533 h 2415746"/>
              <a:gd name="connsiteX8" fmla="*/ 876436 w 1463148"/>
              <a:gd name="connsiteY8" fmla="*/ 643549 h 2415746"/>
              <a:gd name="connsiteX9" fmla="*/ 732420 w 1463148"/>
              <a:gd name="connsiteY9" fmla="*/ 931581 h 2415746"/>
              <a:gd name="connsiteX10" fmla="*/ 716417 w 1463148"/>
              <a:gd name="connsiteY10" fmla="*/ 1339626 h 2415746"/>
              <a:gd name="connsiteX11" fmla="*/ 1020451 w 1463148"/>
              <a:gd name="connsiteY11" fmla="*/ 1579653 h 2415746"/>
              <a:gd name="connsiteX12" fmla="*/ 1148464 w 1463148"/>
              <a:gd name="connsiteY12" fmla="*/ 2131714 h 2415746"/>
              <a:gd name="connsiteX13" fmla="*/ 1436496 w 1463148"/>
              <a:gd name="connsiteY13" fmla="*/ 2275730 h 2415746"/>
              <a:gd name="connsiteX14" fmla="*/ 1148464 w 1463148"/>
              <a:gd name="connsiteY14" fmla="*/ 2347738 h 2415746"/>
              <a:gd name="connsiteX15" fmla="*/ 948443 w 1463148"/>
              <a:gd name="connsiteY15" fmla="*/ 2299733 h 2415746"/>
              <a:gd name="connsiteX16" fmla="*/ 804427 w 1463148"/>
              <a:gd name="connsiteY16" fmla="*/ 1651661 h 2415746"/>
              <a:gd name="connsiteX17" fmla="*/ 500393 w 1463148"/>
              <a:gd name="connsiteY17" fmla="*/ 1555650 h 2415746"/>
              <a:gd name="connsiteX18" fmla="*/ 212360 w 1463148"/>
              <a:gd name="connsiteY18" fmla="*/ 2059706 h 2415746"/>
              <a:gd name="connsiteX19" fmla="*/ 428384 w 1463148"/>
              <a:gd name="connsiteY19" fmla="*/ 2275729 h 2415746"/>
              <a:gd name="connsiteX20" fmla="*/ 12339 w 1463148"/>
              <a:gd name="connsiteY20" fmla="*/ 2275730 h 2415746"/>
              <a:gd name="connsiteX21" fmla="*/ 300371 w 1463148"/>
              <a:gd name="connsiteY21" fmla="*/ 1219613 h 2415746"/>
              <a:gd name="connsiteX22" fmla="*/ 455036 w 1463148"/>
              <a:gd name="connsiteY22" fmla="*/ 35482 h 2415746"/>
              <a:gd name="connsiteX0" fmla="*/ 455036 w 1463148"/>
              <a:gd name="connsiteY0" fmla="*/ 177031 h 2557295"/>
              <a:gd name="connsiteX1" fmla="*/ 599052 w 1463148"/>
              <a:gd name="connsiteY1" fmla="*/ 249039 h 2557295"/>
              <a:gd name="connsiteX2" fmla="*/ 627735 w 1463148"/>
              <a:gd name="connsiteY2" fmla="*/ 713089 h 2557295"/>
              <a:gd name="connsiteX3" fmla="*/ 588404 w 1463148"/>
              <a:gd name="connsiteY3" fmla="*/ 425058 h 2557295"/>
              <a:gd name="connsiteX4" fmla="*/ 843759 w 1463148"/>
              <a:gd name="connsiteY4" fmla="*/ 353050 h 2557295"/>
              <a:gd name="connsiteX5" fmla="*/ 948444 w 1463148"/>
              <a:gd name="connsiteY5" fmla="*/ 425058 h 2557295"/>
              <a:gd name="connsiteX6" fmla="*/ 948444 w 1463148"/>
              <a:gd name="connsiteY6" fmla="*/ 497066 h 2557295"/>
              <a:gd name="connsiteX7" fmla="*/ 987775 w 1463148"/>
              <a:gd name="connsiteY7" fmla="*/ 569073 h 2557295"/>
              <a:gd name="connsiteX8" fmla="*/ 876436 w 1463148"/>
              <a:gd name="connsiteY8" fmla="*/ 641082 h 2557295"/>
              <a:gd name="connsiteX9" fmla="*/ 876436 w 1463148"/>
              <a:gd name="connsiteY9" fmla="*/ 785098 h 2557295"/>
              <a:gd name="connsiteX10" fmla="*/ 732420 w 1463148"/>
              <a:gd name="connsiteY10" fmla="*/ 1073130 h 2557295"/>
              <a:gd name="connsiteX11" fmla="*/ 716417 w 1463148"/>
              <a:gd name="connsiteY11" fmla="*/ 1481175 h 2557295"/>
              <a:gd name="connsiteX12" fmla="*/ 1020451 w 1463148"/>
              <a:gd name="connsiteY12" fmla="*/ 1721202 h 2557295"/>
              <a:gd name="connsiteX13" fmla="*/ 1148464 w 1463148"/>
              <a:gd name="connsiteY13" fmla="*/ 2273263 h 2557295"/>
              <a:gd name="connsiteX14" fmla="*/ 1436496 w 1463148"/>
              <a:gd name="connsiteY14" fmla="*/ 2417279 h 2557295"/>
              <a:gd name="connsiteX15" fmla="*/ 1148464 w 1463148"/>
              <a:gd name="connsiteY15" fmla="*/ 2489287 h 2557295"/>
              <a:gd name="connsiteX16" fmla="*/ 948443 w 1463148"/>
              <a:gd name="connsiteY16" fmla="*/ 2441282 h 2557295"/>
              <a:gd name="connsiteX17" fmla="*/ 804427 w 1463148"/>
              <a:gd name="connsiteY17" fmla="*/ 1793210 h 2557295"/>
              <a:gd name="connsiteX18" fmla="*/ 500393 w 1463148"/>
              <a:gd name="connsiteY18" fmla="*/ 1697199 h 2557295"/>
              <a:gd name="connsiteX19" fmla="*/ 212360 w 1463148"/>
              <a:gd name="connsiteY19" fmla="*/ 2201255 h 2557295"/>
              <a:gd name="connsiteX20" fmla="*/ 428384 w 1463148"/>
              <a:gd name="connsiteY20" fmla="*/ 2417278 h 2557295"/>
              <a:gd name="connsiteX21" fmla="*/ 12339 w 1463148"/>
              <a:gd name="connsiteY21" fmla="*/ 2417279 h 2557295"/>
              <a:gd name="connsiteX22" fmla="*/ 300371 w 1463148"/>
              <a:gd name="connsiteY22" fmla="*/ 1361162 h 2557295"/>
              <a:gd name="connsiteX23" fmla="*/ 455036 w 1463148"/>
              <a:gd name="connsiteY23" fmla="*/ 177031 h 2557295"/>
              <a:gd name="connsiteX0" fmla="*/ 455036 w 1463148"/>
              <a:gd name="connsiteY0" fmla="*/ 177031 h 2557295"/>
              <a:gd name="connsiteX1" fmla="*/ 527044 w 1463148"/>
              <a:gd name="connsiteY1" fmla="*/ 249040 h 2557295"/>
              <a:gd name="connsiteX2" fmla="*/ 627735 w 1463148"/>
              <a:gd name="connsiteY2" fmla="*/ 713089 h 2557295"/>
              <a:gd name="connsiteX3" fmla="*/ 588404 w 1463148"/>
              <a:gd name="connsiteY3" fmla="*/ 425058 h 2557295"/>
              <a:gd name="connsiteX4" fmla="*/ 843759 w 1463148"/>
              <a:gd name="connsiteY4" fmla="*/ 353050 h 2557295"/>
              <a:gd name="connsiteX5" fmla="*/ 948444 w 1463148"/>
              <a:gd name="connsiteY5" fmla="*/ 425058 h 2557295"/>
              <a:gd name="connsiteX6" fmla="*/ 948444 w 1463148"/>
              <a:gd name="connsiteY6" fmla="*/ 497066 h 2557295"/>
              <a:gd name="connsiteX7" fmla="*/ 987775 w 1463148"/>
              <a:gd name="connsiteY7" fmla="*/ 569073 h 2557295"/>
              <a:gd name="connsiteX8" fmla="*/ 876436 w 1463148"/>
              <a:gd name="connsiteY8" fmla="*/ 641082 h 2557295"/>
              <a:gd name="connsiteX9" fmla="*/ 876436 w 1463148"/>
              <a:gd name="connsiteY9" fmla="*/ 785098 h 2557295"/>
              <a:gd name="connsiteX10" fmla="*/ 732420 w 1463148"/>
              <a:gd name="connsiteY10" fmla="*/ 1073130 h 2557295"/>
              <a:gd name="connsiteX11" fmla="*/ 716417 w 1463148"/>
              <a:gd name="connsiteY11" fmla="*/ 1481175 h 2557295"/>
              <a:gd name="connsiteX12" fmla="*/ 1020451 w 1463148"/>
              <a:gd name="connsiteY12" fmla="*/ 1721202 h 2557295"/>
              <a:gd name="connsiteX13" fmla="*/ 1148464 w 1463148"/>
              <a:gd name="connsiteY13" fmla="*/ 2273263 h 2557295"/>
              <a:gd name="connsiteX14" fmla="*/ 1436496 w 1463148"/>
              <a:gd name="connsiteY14" fmla="*/ 2417279 h 2557295"/>
              <a:gd name="connsiteX15" fmla="*/ 1148464 w 1463148"/>
              <a:gd name="connsiteY15" fmla="*/ 2489287 h 2557295"/>
              <a:gd name="connsiteX16" fmla="*/ 948443 w 1463148"/>
              <a:gd name="connsiteY16" fmla="*/ 2441282 h 2557295"/>
              <a:gd name="connsiteX17" fmla="*/ 804427 w 1463148"/>
              <a:gd name="connsiteY17" fmla="*/ 1793210 h 2557295"/>
              <a:gd name="connsiteX18" fmla="*/ 500393 w 1463148"/>
              <a:gd name="connsiteY18" fmla="*/ 1697199 h 2557295"/>
              <a:gd name="connsiteX19" fmla="*/ 212360 w 1463148"/>
              <a:gd name="connsiteY19" fmla="*/ 2201255 h 2557295"/>
              <a:gd name="connsiteX20" fmla="*/ 428384 w 1463148"/>
              <a:gd name="connsiteY20" fmla="*/ 2417278 h 2557295"/>
              <a:gd name="connsiteX21" fmla="*/ 12339 w 1463148"/>
              <a:gd name="connsiteY21" fmla="*/ 2417279 h 2557295"/>
              <a:gd name="connsiteX22" fmla="*/ 300371 w 1463148"/>
              <a:gd name="connsiteY22" fmla="*/ 1361162 h 2557295"/>
              <a:gd name="connsiteX23" fmla="*/ 455036 w 1463148"/>
              <a:gd name="connsiteY23" fmla="*/ 177031 h 2557295"/>
              <a:gd name="connsiteX0" fmla="*/ 383028 w 1463148"/>
              <a:gd name="connsiteY0" fmla="*/ 177031 h 2557294"/>
              <a:gd name="connsiteX1" fmla="*/ 527044 w 1463148"/>
              <a:gd name="connsiteY1" fmla="*/ 249039 h 2557294"/>
              <a:gd name="connsiteX2" fmla="*/ 627735 w 1463148"/>
              <a:gd name="connsiteY2" fmla="*/ 713088 h 2557294"/>
              <a:gd name="connsiteX3" fmla="*/ 588404 w 1463148"/>
              <a:gd name="connsiteY3" fmla="*/ 425057 h 2557294"/>
              <a:gd name="connsiteX4" fmla="*/ 843759 w 1463148"/>
              <a:gd name="connsiteY4" fmla="*/ 353049 h 2557294"/>
              <a:gd name="connsiteX5" fmla="*/ 948444 w 1463148"/>
              <a:gd name="connsiteY5" fmla="*/ 425057 h 2557294"/>
              <a:gd name="connsiteX6" fmla="*/ 948444 w 1463148"/>
              <a:gd name="connsiteY6" fmla="*/ 497065 h 2557294"/>
              <a:gd name="connsiteX7" fmla="*/ 987775 w 1463148"/>
              <a:gd name="connsiteY7" fmla="*/ 569072 h 2557294"/>
              <a:gd name="connsiteX8" fmla="*/ 876436 w 1463148"/>
              <a:gd name="connsiteY8" fmla="*/ 641081 h 2557294"/>
              <a:gd name="connsiteX9" fmla="*/ 876436 w 1463148"/>
              <a:gd name="connsiteY9" fmla="*/ 785097 h 2557294"/>
              <a:gd name="connsiteX10" fmla="*/ 732420 w 1463148"/>
              <a:gd name="connsiteY10" fmla="*/ 1073129 h 2557294"/>
              <a:gd name="connsiteX11" fmla="*/ 716417 w 1463148"/>
              <a:gd name="connsiteY11" fmla="*/ 1481174 h 2557294"/>
              <a:gd name="connsiteX12" fmla="*/ 1020451 w 1463148"/>
              <a:gd name="connsiteY12" fmla="*/ 1721201 h 2557294"/>
              <a:gd name="connsiteX13" fmla="*/ 1148464 w 1463148"/>
              <a:gd name="connsiteY13" fmla="*/ 2273262 h 2557294"/>
              <a:gd name="connsiteX14" fmla="*/ 1436496 w 1463148"/>
              <a:gd name="connsiteY14" fmla="*/ 2417278 h 2557294"/>
              <a:gd name="connsiteX15" fmla="*/ 1148464 w 1463148"/>
              <a:gd name="connsiteY15" fmla="*/ 2489286 h 2557294"/>
              <a:gd name="connsiteX16" fmla="*/ 948443 w 1463148"/>
              <a:gd name="connsiteY16" fmla="*/ 2441281 h 2557294"/>
              <a:gd name="connsiteX17" fmla="*/ 804427 w 1463148"/>
              <a:gd name="connsiteY17" fmla="*/ 1793209 h 2557294"/>
              <a:gd name="connsiteX18" fmla="*/ 500393 w 1463148"/>
              <a:gd name="connsiteY18" fmla="*/ 1697198 h 2557294"/>
              <a:gd name="connsiteX19" fmla="*/ 212360 w 1463148"/>
              <a:gd name="connsiteY19" fmla="*/ 2201254 h 2557294"/>
              <a:gd name="connsiteX20" fmla="*/ 428384 w 1463148"/>
              <a:gd name="connsiteY20" fmla="*/ 2417277 h 2557294"/>
              <a:gd name="connsiteX21" fmla="*/ 12339 w 1463148"/>
              <a:gd name="connsiteY21" fmla="*/ 2417278 h 2557294"/>
              <a:gd name="connsiteX22" fmla="*/ 300371 w 1463148"/>
              <a:gd name="connsiteY22" fmla="*/ 1361161 h 2557294"/>
              <a:gd name="connsiteX23" fmla="*/ 383028 w 1463148"/>
              <a:gd name="connsiteY23" fmla="*/ 177031 h 2557294"/>
              <a:gd name="connsiteX0" fmla="*/ 383028 w 1463148"/>
              <a:gd name="connsiteY0" fmla="*/ 177031 h 2557294"/>
              <a:gd name="connsiteX1" fmla="*/ 527044 w 1463148"/>
              <a:gd name="connsiteY1" fmla="*/ 321046 h 2557294"/>
              <a:gd name="connsiteX2" fmla="*/ 627735 w 1463148"/>
              <a:gd name="connsiteY2" fmla="*/ 713088 h 2557294"/>
              <a:gd name="connsiteX3" fmla="*/ 588404 w 1463148"/>
              <a:gd name="connsiteY3" fmla="*/ 425057 h 2557294"/>
              <a:gd name="connsiteX4" fmla="*/ 843759 w 1463148"/>
              <a:gd name="connsiteY4" fmla="*/ 353049 h 2557294"/>
              <a:gd name="connsiteX5" fmla="*/ 948444 w 1463148"/>
              <a:gd name="connsiteY5" fmla="*/ 425057 h 2557294"/>
              <a:gd name="connsiteX6" fmla="*/ 948444 w 1463148"/>
              <a:gd name="connsiteY6" fmla="*/ 497065 h 2557294"/>
              <a:gd name="connsiteX7" fmla="*/ 987775 w 1463148"/>
              <a:gd name="connsiteY7" fmla="*/ 569072 h 2557294"/>
              <a:gd name="connsiteX8" fmla="*/ 876436 w 1463148"/>
              <a:gd name="connsiteY8" fmla="*/ 641081 h 2557294"/>
              <a:gd name="connsiteX9" fmla="*/ 876436 w 1463148"/>
              <a:gd name="connsiteY9" fmla="*/ 785097 h 2557294"/>
              <a:gd name="connsiteX10" fmla="*/ 732420 w 1463148"/>
              <a:gd name="connsiteY10" fmla="*/ 1073129 h 2557294"/>
              <a:gd name="connsiteX11" fmla="*/ 716417 w 1463148"/>
              <a:gd name="connsiteY11" fmla="*/ 1481174 h 2557294"/>
              <a:gd name="connsiteX12" fmla="*/ 1020451 w 1463148"/>
              <a:gd name="connsiteY12" fmla="*/ 1721201 h 2557294"/>
              <a:gd name="connsiteX13" fmla="*/ 1148464 w 1463148"/>
              <a:gd name="connsiteY13" fmla="*/ 2273262 h 2557294"/>
              <a:gd name="connsiteX14" fmla="*/ 1436496 w 1463148"/>
              <a:gd name="connsiteY14" fmla="*/ 2417278 h 2557294"/>
              <a:gd name="connsiteX15" fmla="*/ 1148464 w 1463148"/>
              <a:gd name="connsiteY15" fmla="*/ 2489286 h 2557294"/>
              <a:gd name="connsiteX16" fmla="*/ 948443 w 1463148"/>
              <a:gd name="connsiteY16" fmla="*/ 2441281 h 2557294"/>
              <a:gd name="connsiteX17" fmla="*/ 804427 w 1463148"/>
              <a:gd name="connsiteY17" fmla="*/ 1793209 h 2557294"/>
              <a:gd name="connsiteX18" fmla="*/ 500393 w 1463148"/>
              <a:gd name="connsiteY18" fmla="*/ 1697198 h 2557294"/>
              <a:gd name="connsiteX19" fmla="*/ 212360 w 1463148"/>
              <a:gd name="connsiteY19" fmla="*/ 2201254 h 2557294"/>
              <a:gd name="connsiteX20" fmla="*/ 428384 w 1463148"/>
              <a:gd name="connsiteY20" fmla="*/ 2417277 h 2557294"/>
              <a:gd name="connsiteX21" fmla="*/ 12339 w 1463148"/>
              <a:gd name="connsiteY21" fmla="*/ 2417278 h 2557294"/>
              <a:gd name="connsiteX22" fmla="*/ 300371 w 1463148"/>
              <a:gd name="connsiteY22" fmla="*/ 1361161 h 2557294"/>
              <a:gd name="connsiteX23" fmla="*/ 383028 w 1463148"/>
              <a:gd name="connsiteY23" fmla="*/ 177031 h 2557294"/>
              <a:gd name="connsiteX0" fmla="*/ 311020 w 1463148"/>
              <a:gd name="connsiteY0" fmla="*/ 177031 h 2485287"/>
              <a:gd name="connsiteX1" fmla="*/ 527044 w 1463148"/>
              <a:gd name="connsiteY1" fmla="*/ 249039 h 2485287"/>
              <a:gd name="connsiteX2" fmla="*/ 627735 w 1463148"/>
              <a:gd name="connsiteY2" fmla="*/ 641081 h 2485287"/>
              <a:gd name="connsiteX3" fmla="*/ 588404 w 1463148"/>
              <a:gd name="connsiteY3" fmla="*/ 353050 h 2485287"/>
              <a:gd name="connsiteX4" fmla="*/ 843759 w 1463148"/>
              <a:gd name="connsiteY4" fmla="*/ 281042 h 2485287"/>
              <a:gd name="connsiteX5" fmla="*/ 948444 w 1463148"/>
              <a:gd name="connsiteY5" fmla="*/ 353050 h 2485287"/>
              <a:gd name="connsiteX6" fmla="*/ 948444 w 1463148"/>
              <a:gd name="connsiteY6" fmla="*/ 425058 h 2485287"/>
              <a:gd name="connsiteX7" fmla="*/ 987775 w 1463148"/>
              <a:gd name="connsiteY7" fmla="*/ 497065 h 2485287"/>
              <a:gd name="connsiteX8" fmla="*/ 876436 w 1463148"/>
              <a:gd name="connsiteY8" fmla="*/ 569074 h 2485287"/>
              <a:gd name="connsiteX9" fmla="*/ 876436 w 1463148"/>
              <a:gd name="connsiteY9" fmla="*/ 713090 h 2485287"/>
              <a:gd name="connsiteX10" fmla="*/ 732420 w 1463148"/>
              <a:gd name="connsiteY10" fmla="*/ 1001122 h 2485287"/>
              <a:gd name="connsiteX11" fmla="*/ 716417 w 1463148"/>
              <a:gd name="connsiteY11" fmla="*/ 1409167 h 2485287"/>
              <a:gd name="connsiteX12" fmla="*/ 1020451 w 1463148"/>
              <a:gd name="connsiteY12" fmla="*/ 1649194 h 2485287"/>
              <a:gd name="connsiteX13" fmla="*/ 1148464 w 1463148"/>
              <a:gd name="connsiteY13" fmla="*/ 2201255 h 2485287"/>
              <a:gd name="connsiteX14" fmla="*/ 1436496 w 1463148"/>
              <a:gd name="connsiteY14" fmla="*/ 2345271 h 2485287"/>
              <a:gd name="connsiteX15" fmla="*/ 1148464 w 1463148"/>
              <a:gd name="connsiteY15" fmla="*/ 2417279 h 2485287"/>
              <a:gd name="connsiteX16" fmla="*/ 948443 w 1463148"/>
              <a:gd name="connsiteY16" fmla="*/ 2369274 h 2485287"/>
              <a:gd name="connsiteX17" fmla="*/ 804427 w 1463148"/>
              <a:gd name="connsiteY17" fmla="*/ 1721202 h 2485287"/>
              <a:gd name="connsiteX18" fmla="*/ 500393 w 1463148"/>
              <a:gd name="connsiteY18" fmla="*/ 1625191 h 2485287"/>
              <a:gd name="connsiteX19" fmla="*/ 212360 w 1463148"/>
              <a:gd name="connsiteY19" fmla="*/ 2129247 h 2485287"/>
              <a:gd name="connsiteX20" fmla="*/ 428384 w 1463148"/>
              <a:gd name="connsiteY20" fmla="*/ 2345270 h 2485287"/>
              <a:gd name="connsiteX21" fmla="*/ 12339 w 1463148"/>
              <a:gd name="connsiteY21" fmla="*/ 2345271 h 2485287"/>
              <a:gd name="connsiteX22" fmla="*/ 300371 w 1463148"/>
              <a:gd name="connsiteY22" fmla="*/ 1289154 h 2485287"/>
              <a:gd name="connsiteX23" fmla="*/ 311020 w 1463148"/>
              <a:gd name="connsiteY23" fmla="*/ 177031 h 2485287"/>
              <a:gd name="connsiteX0" fmla="*/ 311020 w 1463148"/>
              <a:gd name="connsiteY0" fmla="*/ 144533 h 2452789"/>
              <a:gd name="connsiteX1" fmla="*/ 527044 w 1463148"/>
              <a:gd name="connsiteY1" fmla="*/ 216541 h 2452789"/>
              <a:gd name="connsiteX2" fmla="*/ 627735 w 1463148"/>
              <a:gd name="connsiteY2" fmla="*/ 608583 h 2452789"/>
              <a:gd name="connsiteX3" fmla="*/ 588404 w 1463148"/>
              <a:gd name="connsiteY3" fmla="*/ 320552 h 2452789"/>
              <a:gd name="connsiteX4" fmla="*/ 843759 w 1463148"/>
              <a:gd name="connsiteY4" fmla="*/ 248544 h 2452789"/>
              <a:gd name="connsiteX5" fmla="*/ 948444 w 1463148"/>
              <a:gd name="connsiteY5" fmla="*/ 320552 h 2452789"/>
              <a:gd name="connsiteX6" fmla="*/ 948444 w 1463148"/>
              <a:gd name="connsiteY6" fmla="*/ 392560 h 2452789"/>
              <a:gd name="connsiteX7" fmla="*/ 987775 w 1463148"/>
              <a:gd name="connsiteY7" fmla="*/ 464567 h 2452789"/>
              <a:gd name="connsiteX8" fmla="*/ 876436 w 1463148"/>
              <a:gd name="connsiteY8" fmla="*/ 536576 h 2452789"/>
              <a:gd name="connsiteX9" fmla="*/ 876436 w 1463148"/>
              <a:gd name="connsiteY9" fmla="*/ 680592 h 2452789"/>
              <a:gd name="connsiteX10" fmla="*/ 732420 w 1463148"/>
              <a:gd name="connsiteY10" fmla="*/ 968624 h 2452789"/>
              <a:gd name="connsiteX11" fmla="*/ 716417 w 1463148"/>
              <a:gd name="connsiteY11" fmla="*/ 1376669 h 2452789"/>
              <a:gd name="connsiteX12" fmla="*/ 1020451 w 1463148"/>
              <a:gd name="connsiteY12" fmla="*/ 1616696 h 2452789"/>
              <a:gd name="connsiteX13" fmla="*/ 1148464 w 1463148"/>
              <a:gd name="connsiteY13" fmla="*/ 2168757 h 2452789"/>
              <a:gd name="connsiteX14" fmla="*/ 1436496 w 1463148"/>
              <a:gd name="connsiteY14" fmla="*/ 2312773 h 2452789"/>
              <a:gd name="connsiteX15" fmla="*/ 1148464 w 1463148"/>
              <a:gd name="connsiteY15" fmla="*/ 2384781 h 2452789"/>
              <a:gd name="connsiteX16" fmla="*/ 948443 w 1463148"/>
              <a:gd name="connsiteY16" fmla="*/ 2336776 h 2452789"/>
              <a:gd name="connsiteX17" fmla="*/ 804427 w 1463148"/>
              <a:gd name="connsiteY17" fmla="*/ 1688704 h 2452789"/>
              <a:gd name="connsiteX18" fmla="*/ 500393 w 1463148"/>
              <a:gd name="connsiteY18" fmla="*/ 1592693 h 2452789"/>
              <a:gd name="connsiteX19" fmla="*/ 212360 w 1463148"/>
              <a:gd name="connsiteY19" fmla="*/ 2096749 h 2452789"/>
              <a:gd name="connsiteX20" fmla="*/ 428384 w 1463148"/>
              <a:gd name="connsiteY20" fmla="*/ 2312772 h 2452789"/>
              <a:gd name="connsiteX21" fmla="*/ 12339 w 1463148"/>
              <a:gd name="connsiteY21" fmla="*/ 2312773 h 2452789"/>
              <a:gd name="connsiteX22" fmla="*/ 300371 w 1463148"/>
              <a:gd name="connsiteY22" fmla="*/ 1256656 h 2452789"/>
              <a:gd name="connsiteX23" fmla="*/ 311020 w 1463148"/>
              <a:gd name="connsiteY23" fmla="*/ 144533 h 2452789"/>
              <a:gd name="connsiteX0" fmla="*/ 311020 w 1463148"/>
              <a:gd name="connsiteY0" fmla="*/ 144533 h 2452789"/>
              <a:gd name="connsiteX1" fmla="*/ 527044 w 1463148"/>
              <a:gd name="connsiteY1" fmla="*/ 216541 h 2452789"/>
              <a:gd name="connsiteX2" fmla="*/ 627735 w 1463148"/>
              <a:gd name="connsiteY2" fmla="*/ 608583 h 2452789"/>
              <a:gd name="connsiteX3" fmla="*/ 588404 w 1463148"/>
              <a:gd name="connsiteY3" fmla="*/ 320552 h 2452789"/>
              <a:gd name="connsiteX4" fmla="*/ 843759 w 1463148"/>
              <a:gd name="connsiteY4" fmla="*/ 248544 h 2452789"/>
              <a:gd name="connsiteX5" fmla="*/ 948444 w 1463148"/>
              <a:gd name="connsiteY5" fmla="*/ 320552 h 2452789"/>
              <a:gd name="connsiteX6" fmla="*/ 948444 w 1463148"/>
              <a:gd name="connsiteY6" fmla="*/ 392560 h 2452789"/>
              <a:gd name="connsiteX7" fmla="*/ 987775 w 1463148"/>
              <a:gd name="connsiteY7" fmla="*/ 464567 h 2452789"/>
              <a:gd name="connsiteX8" fmla="*/ 876436 w 1463148"/>
              <a:gd name="connsiteY8" fmla="*/ 536576 h 2452789"/>
              <a:gd name="connsiteX9" fmla="*/ 876436 w 1463148"/>
              <a:gd name="connsiteY9" fmla="*/ 680592 h 2452789"/>
              <a:gd name="connsiteX10" fmla="*/ 732420 w 1463148"/>
              <a:gd name="connsiteY10" fmla="*/ 968624 h 2452789"/>
              <a:gd name="connsiteX11" fmla="*/ 716417 w 1463148"/>
              <a:gd name="connsiteY11" fmla="*/ 1376669 h 2452789"/>
              <a:gd name="connsiteX12" fmla="*/ 1020451 w 1463148"/>
              <a:gd name="connsiteY12" fmla="*/ 1616696 h 2452789"/>
              <a:gd name="connsiteX13" fmla="*/ 1148464 w 1463148"/>
              <a:gd name="connsiteY13" fmla="*/ 2168757 h 2452789"/>
              <a:gd name="connsiteX14" fmla="*/ 1436496 w 1463148"/>
              <a:gd name="connsiteY14" fmla="*/ 2312773 h 2452789"/>
              <a:gd name="connsiteX15" fmla="*/ 1148464 w 1463148"/>
              <a:gd name="connsiteY15" fmla="*/ 2384781 h 2452789"/>
              <a:gd name="connsiteX16" fmla="*/ 948443 w 1463148"/>
              <a:gd name="connsiteY16" fmla="*/ 2336776 h 2452789"/>
              <a:gd name="connsiteX17" fmla="*/ 804427 w 1463148"/>
              <a:gd name="connsiteY17" fmla="*/ 1688704 h 2452789"/>
              <a:gd name="connsiteX18" fmla="*/ 500393 w 1463148"/>
              <a:gd name="connsiteY18" fmla="*/ 1592693 h 2452789"/>
              <a:gd name="connsiteX19" fmla="*/ 212360 w 1463148"/>
              <a:gd name="connsiteY19" fmla="*/ 2096749 h 2452789"/>
              <a:gd name="connsiteX20" fmla="*/ 428384 w 1463148"/>
              <a:gd name="connsiteY20" fmla="*/ 2312772 h 2452789"/>
              <a:gd name="connsiteX21" fmla="*/ 12339 w 1463148"/>
              <a:gd name="connsiteY21" fmla="*/ 2312773 h 2452789"/>
              <a:gd name="connsiteX22" fmla="*/ 300371 w 1463148"/>
              <a:gd name="connsiteY22" fmla="*/ 1256656 h 2452789"/>
              <a:gd name="connsiteX23" fmla="*/ 311020 w 1463148"/>
              <a:gd name="connsiteY23" fmla="*/ 144533 h 2452789"/>
              <a:gd name="connsiteX0" fmla="*/ 311020 w 1181801"/>
              <a:gd name="connsiteY0" fmla="*/ 144533 h 2452789"/>
              <a:gd name="connsiteX1" fmla="*/ 527044 w 1181801"/>
              <a:gd name="connsiteY1" fmla="*/ 216541 h 2452789"/>
              <a:gd name="connsiteX2" fmla="*/ 627735 w 1181801"/>
              <a:gd name="connsiteY2" fmla="*/ 608583 h 2452789"/>
              <a:gd name="connsiteX3" fmla="*/ 588404 w 1181801"/>
              <a:gd name="connsiteY3" fmla="*/ 320552 h 2452789"/>
              <a:gd name="connsiteX4" fmla="*/ 843759 w 1181801"/>
              <a:gd name="connsiteY4" fmla="*/ 248544 h 2452789"/>
              <a:gd name="connsiteX5" fmla="*/ 948444 w 1181801"/>
              <a:gd name="connsiteY5" fmla="*/ 320552 h 2452789"/>
              <a:gd name="connsiteX6" fmla="*/ 948444 w 1181801"/>
              <a:gd name="connsiteY6" fmla="*/ 392560 h 2452789"/>
              <a:gd name="connsiteX7" fmla="*/ 987775 w 1181801"/>
              <a:gd name="connsiteY7" fmla="*/ 464567 h 2452789"/>
              <a:gd name="connsiteX8" fmla="*/ 876436 w 1181801"/>
              <a:gd name="connsiteY8" fmla="*/ 536576 h 2452789"/>
              <a:gd name="connsiteX9" fmla="*/ 876436 w 1181801"/>
              <a:gd name="connsiteY9" fmla="*/ 680592 h 2452789"/>
              <a:gd name="connsiteX10" fmla="*/ 732420 w 1181801"/>
              <a:gd name="connsiteY10" fmla="*/ 968624 h 2452789"/>
              <a:gd name="connsiteX11" fmla="*/ 716417 w 1181801"/>
              <a:gd name="connsiteY11" fmla="*/ 1376669 h 2452789"/>
              <a:gd name="connsiteX12" fmla="*/ 1020451 w 1181801"/>
              <a:gd name="connsiteY12" fmla="*/ 1616696 h 2452789"/>
              <a:gd name="connsiteX13" fmla="*/ 1148464 w 1181801"/>
              <a:gd name="connsiteY13" fmla="*/ 2168757 h 2452789"/>
              <a:gd name="connsiteX14" fmla="*/ 1148464 w 1181801"/>
              <a:gd name="connsiteY14" fmla="*/ 2384781 h 2452789"/>
              <a:gd name="connsiteX15" fmla="*/ 948443 w 1181801"/>
              <a:gd name="connsiteY15" fmla="*/ 2336776 h 2452789"/>
              <a:gd name="connsiteX16" fmla="*/ 804427 w 1181801"/>
              <a:gd name="connsiteY16" fmla="*/ 1688704 h 2452789"/>
              <a:gd name="connsiteX17" fmla="*/ 500393 w 1181801"/>
              <a:gd name="connsiteY17" fmla="*/ 1592693 h 2452789"/>
              <a:gd name="connsiteX18" fmla="*/ 212360 w 1181801"/>
              <a:gd name="connsiteY18" fmla="*/ 2096749 h 2452789"/>
              <a:gd name="connsiteX19" fmla="*/ 428384 w 1181801"/>
              <a:gd name="connsiteY19" fmla="*/ 2312772 h 2452789"/>
              <a:gd name="connsiteX20" fmla="*/ 12339 w 1181801"/>
              <a:gd name="connsiteY20" fmla="*/ 2312773 h 2452789"/>
              <a:gd name="connsiteX21" fmla="*/ 300371 w 1181801"/>
              <a:gd name="connsiteY21" fmla="*/ 1256656 h 2452789"/>
              <a:gd name="connsiteX22" fmla="*/ 311020 w 1181801"/>
              <a:gd name="connsiteY22" fmla="*/ 144533 h 2452789"/>
              <a:gd name="connsiteX0" fmla="*/ 311020 w 1160465"/>
              <a:gd name="connsiteY0" fmla="*/ 144533 h 2416785"/>
              <a:gd name="connsiteX1" fmla="*/ 527044 w 1160465"/>
              <a:gd name="connsiteY1" fmla="*/ 216541 h 2416785"/>
              <a:gd name="connsiteX2" fmla="*/ 627735 w 1160465"/>
              <a:gd name="connsiteY2" fmla="*/ 608583 h 2416785"/>
              <a:gd name="connsiteX3" fmla="*/ 588404 w 1160465"/>
              <a:gd name="connsiteY3" fmla="*/ 320552 h 2416785"/>
              <a:gd name="connsiteX4" fmla="*/ 843759 w 1160465"/>
              <a:gd name="connsiteY4" fmla="*/ 248544 h 2416785"/>
              <a:gd name="connsiteX5" fmla="*/ 948444 w 1160465"/>
              <a:gd name="connsiteY5" fmla="*/ 320552 h 2416785"/>
              <a:gd name="connsiteX6" fmla="*/ 948444 w 1160465"/>
              <a:gd name="connsiteY6" fmla="*/ 392560 h 2416785"/>
              <a:gd name="connsiteX7" fmla="*/ 987775 w 1160465"/>
              <a:gd name="connsiteY7" fmla="*/ 464567 h 2416785"/>
              <a:gd name="connsiteX8" fmla="*/ 876436 w 1160465"/>
              <a:gd name="connsiteY8" fmla="*/ 536576 h 2416785"/>
              <a:gd name="connsiteX9" fmla="*/ 876436 w 1160465"/>
              <a:gd name="connsiteY9" fmla="*/ 680592 h 2416785"/>
              <a:gd name="connsiteX10" fmla="*/ 732420 w 1160465"/>
              <a:gd name="connsiteY10" fmla="*/ 968624 h 2416785"/>
              <a:gd name="connsiteX11" fmla="*/ 716417 w 1160465"/>
              <a:gd name="connsiteY11" fmla="*/ 1376669 h 2416785"/>
              <a:gd name="connsiteX12" fmla="*/ 1020451 w 1160465"/>
              <a:gd name="connsiteY12" fmla="*/ 1616696 h 2416785"/>
              <a:gd name="connsiteX13" fmla="*/ 1148464 w 1160465"/>
              <a:gd name="connsiteY13" fmla="*/ 2168757 h 2416785"/>
              <a:gd name="connsiteX14" fmla="*/ 948443 w 1160465"/>
              <a:gd name="connsiteY14" fmla="*/ 2336776 h 2416785"/>
              <a:gd name="connsiteX15" fmla="*/ 804427 w 1160465"/>
              <a:gd name="connsiteY15" fmla="*/ 1688704 h 2416785"/>
              <a:gd name="connsiteX16" fmla="*/ 500393 w 1160465"/>
              <a:gd name="connsiteY16" fmla="*/ 1592693 h 2416785"/>
              <a:gd name="connsiteX17" fmla="*/ 212360 w 1160465"/>
              <a:gd name="connsiteY17" fmla="*/ 2096749 h 2416785"/>
              <a:gd name="connsiteX18" fmla="*/ 428384 w 1160465"/>
              <a:gd name="connsiteY18" fmla="*/ 2312772 h 2416785"/>
              <a:gd name="connsiteX19" fmla="*/ 12339 w 1160465"/>
              <a:gd name="connsiteY19" fmla="*/ 2312773 h 2416785"/>
              <a:gd name="connsiteX20" fmla="*/ 300371 w 1160465"/>
              <a:gd name="connsiteY20" fmla="*/ 1256656 h 2416785"/>
              <a:gd name="connsiteX21" fmla="*/ 311020 w 1160465"/>
              <a:gd name="connsiteY21" fmla="*/ 144533 h 2416785"/>
              <a:gd name="connsiteX0" fmla="*/ 311020 w 1184468"/>
              <a:gd name="connsiteY0" fmla="*/ 144533 h 2348776"/>
              <a:gd name="connsiteX1" fmla="*/ 527044 w 1184468"/>
              <a:gd name="connsiteY1" fmla="*/ 216541 h 2348776"/>
              <a:gd name="connsiteX2" fmla="*/ 627735 w 1184468"/>
              <a:gd name="connsiteY2" fmla="*/ 608583 h 2348776"/>
              <a:gd name="connsiteX3" fmla="*/ 588404 w 1184468"/>
              <a:gd name="connsiteY3" fmla="*/ 320552 h 2348776"/>
              <a:gd name="connsiteX4" fmla="*/ 843759 w 1184468"/>
              <a:gd name="connsiteY4" fmla="*/ 248544 h 2348776"/>
              <a:gd name="connsiteX5" fmla="*/ 948444 w 1184468"/>
              <a:gd name="connsiteY5" fmla="*/ 320552 h 2348776"/>
              <a:gd name="connsiteX6" fmla="*/ 948444 w 1184468"/>
              <a:gd name="connsiteY6" fmla="*/ 392560 h 2348776"/>
              <a:gd name="connsiteX7" fmla="*/ 987775 w 1184468"/>
              <a:gd name="connsiteY7" fmla="*/ 464567 h 2348776"/>
              <a:gd name="connsiteX8" fmla="*/ 876436 w 1184468"/>
              <a:gd name="connsiteY8" fmla="*/ 536576 h 2348776"/>
              <a:gd name="connsiteX9" fmla="*/ 876436 w 1184468"/>
              <a:gd name="connsiteY9" fmla="*/ 680592 h 2348776"/>
              <a:gd name="connsiteX10" fmla="*/ 732420 w 1184468"/>
              <a:gd name="connsiteY10" fmla="*/ 968624 h 2348776"/>
              <a:gd name="connsiteX11" fmla="*/ 716417 w 1184468"/>
              <a:gd name="connsiteY11" fmla="*/ 1376669 h 2348776"/>
              <a:gd name="connsiteX12" fmla="*/ 1020451 w 1184468"/>
              <a:gd name="connsiteY12" fmla="*/ 1616696 h 2348776"/>
              <a:gd name="connsiteX13" fmla="*/ 1148464 w 1184468"/>
              <a:gd name="connsiteY13" fmla="*/ 2168757 h 2348776"/>
              <a:gd name="connsiteX14" fmla="*/ 804427 w 1184468"/>
              <a:gd name="connsiteY14" fmla="*/ 1688704 h 2348776"/>
              <a:gd name="connsiteX15" fmla="*/ 500393 w 1184468"/>
              <a:gd name="connsiteY15" fmla="*/ 1592693 h 2348776"/>
              <a:gd name="connsiteX16" fmla="*/ 212360 w 1184468"/>
              <a:gd name="connsiteY16" fmla="*/ 2096749 h 2348776"/>
              <a:gd name="connsiteX17" fmla="*/ 428384 w 1184468"/>
              <a:gd name="connsiteY17" fmla="*/ 2312772 h 2348776"/>
              <a:gd name="connsiteX18" fmla="*/ 12339 w 1184468"/>
              <a:gd name="connsiteY18" fmla="*/ 2312773 h 2348776"/>
              <a:gd name="connsiteX19" fmla="*/ 300371 w 1184468"/>
              <a:gd name="connsiteY19" fmla="*/ 1256656 h 2348776"/>
              <a:gd name="connsiteX20" fmla="*/ 311020 w 1184468"/>
              <a:gd name="connsiteY20" fmla="*/ 144533 h 2348776"/>
              <a:gd name="connsiteX0" fmla="*/ 311020 w 1105393"/>
              <a:gd name="connsiteY0" fmla="*/ 144533 h 2348776"/>
              <a:gd name="connsiteX1" fmla="*/ 527044 w 1105393"/>
              <a:gd name="connsiteY1" fmla="*/ 216541 h 2348776"/>
              <a:gd name="connsiteX2" fmla="*/ 627735 w 1105393"/>
              <a:gd name="connsiteY2" fmla="*/ 608583 h 2348776"/>
              <a:gd name="connsiteX3" fmla="*/ 588404 w 1105393"/>
              <a:gd name="connsiteY3" fmla="*/ 320552 h 2348776"/>
              <a:gd name="connsiteX4" fmla="*/ 843759 w 1105393"/>
              <a:gd name="connsiteY4" fmla="*/ 248544 h 2348776"/>
              <a:gd name="connsiteX5" fmla="*/ 948444 w 1105393"/>
              <a:gd name="connsiteY5" fmla="*/ 320552 h 2348776"/>
              <a:gd name="connsiteX6" fmla="*/ 948444 w 1105393"/>
              <a:gd name="connsiteY6" fmla="*/ 392560 h 2348776"/>
              <a:gd name="connsiteX7" fmla="*/ 987775 w 1105393"/>
              <a:gd name="connsiteY7" fmla="*/ 464567 h 2348776"/>
              <a:gd name="connsiteX8" fmla="*/ 876436 w 1105393"/>
              <a:gd name="connsiteY8" fmla="*/ 536576 h 2348776"/>
              <a:gd name="connsiteX9" fmla="*/ 876436 w 1105393"/>
              <a:gd name="connsiteY9" fmla="*/ 680592 h 2348776"/>
              <a:gd name="connsiteX10" fmla="*/ 732420 w 1105393"/>
              <a:gd name="connsiteY10" fmla="*/ 968624 h 2348776"/>
              <a:gd name="connsiteX11" fmla="*/ 716417 w 1105393"/>
              <a:gd name="connsiteY11" fmla="*/ 1376669 h 2348776"/>
              <a:gd name="connsiteX12" fmla="*/ 1020451 w 1105393"/>
              <a:gd name="connsiteY12" fmla="*/ 1616696 h 2348776"/>
              <a:gd name="connsiteX13" fmla="*/ 804427 w 1105393"/>
              <a:gd name="connsiteY13" fmla="*/ 1688704 h 2348776"/>
              <a:gd name="connsiteX14" fmla="*/ 500393 w 1105393"/>
              <a:gd name="connsiteY14" fmla="*/ 1592693 h 2348776"/>
              <a:gd name="connsiteX15" fmla="*/ 212360 w 1105393"/>
              <a:gd name="connsiteY15" fmla="*/ 2096749 h 2348776"/>
              <a:gd name="connsiteX16" fmla="*/ 428384 w 1105393"/>
              <a:gd name="connsiteY16" fmla="*/ 2312772 h 2348776"/>
              <a:gd name="connsiteX17" fmla="*/ 12339 w 1105393"/>
              <a:gd name="connsiteY17" fmla="*/ 2312773 h 2348776"/>
              <a:gd name="connsiteX18" fmla="*/ 300371 w 1105393"/>
              <a:gd name="connsiteY18" fmla="*/ 1256656 h 2348776"/>
              <a:gd name="connsiteX19" fmla="*/ 311020 w 1105393"/>
              <a:gd name="connsiteY19" fmla="*/ 144533 h 2348776"/>
              <a:gd name="connsiteX0" fmla="*/ 311020 w 1105393"/>
              <a:gd name="connsiteY0" fmla="*/ 144533 h 2348776"/>
              <a:gd name="connsiteX1" fmla="*/ 527044 w 1105393"/>
              <a:gd name="connsiteY1" fmla="*/ 216541 h 2348776"/>
              <a:gd name="connsiteX2" fmla="*/ 627735 w 1105393"/>
              <a:gd name="connsiteY2" fmla="*/ 608583 h 2348776"/>
              <a:gd name="connsiteX3" fmla="*/ 588404 w 1105393"/>
              <a:gd name="connsiteY3" fmla="*/ 320552 h 2348776"/>
              <a:gd name="connsiteX4" fmla="*/ 843759 w 1105393"/>
              <a:gd name="connsiteY4" fmla="*/ 248544 h 2348776"/>
              <a:gd name="connsiteX5" fmla="*/ 948444 w 1105393"/>
              <a:gd name="connsiteY5" fmla="*/ 320552 h 2348776"/>
              <a:gd name="connsiteX6" fmla="*/ 948444 w 1105393"/>
              <a:gd name="connsiteY6" fmla="*/ 392560 h 2348776"/>
              <a:gd name="connsiteX7" fmla="*/ 987775 w 1105393"/>
              <a:gd name="connsiteY7" fmla="*/ 464567 h 2348776"/>
              <a:gd name="connsiteX8" fmla="*/ 876436 w 1105393"/>
              <a:gd name="connsiteY8" fmla="*/ 536576 h 2348776"/>
              <a:gd name="connsiteX9" fmla="*/ 876436 w 1105393"/>
              <a:gd name="connsiteY9" fmla="*/ 680592 h 2348776"/>
              <a:gd name="connsiteX10" fmla="*/ 732420 w 1105393"/>
              <a:gd name="connsiteY10" fmla="*/ 968624 h 2348776"/>
              <a:gd name="connsiteX11" fmla="*/ 716417 w 1105393"/>
              <a:gd name="connsiteY11" fmla="*/ 1376669 h 2348776"/>
              <a:gd name="connsiteX12" fmla="*/ 1020451 w 1105393"/>
              <a:gd name="connsiteY12" fmla="*/ 1616696 h 2348776"/>
              <a:gd name="connsiteX13" fmla="*/ 500393 w 1105393"/>
              <a:gd name="connsiteY13" fmla="*/ 1592693 h 2348776"/>
              <a:gd name="connsiteX14" fmla="*/ 212360 w 1105393"/>
              <a:gd name="connsiteY14" fmla="*/ 2096749 h 2348776"/>
              <a:gd name="connsiteX15" fmla="*/ 428384 w 1105393"/>
              <a:gd name="connsiteY15" fmla="*/ 2312772 h 2348776"/>
              <a:gd name="connsiteX16" fmla="*/ 12339 w 1105393"/>
              <a:gd name="connsiteY16" fmla="*/ 2312773 h 2348776"/>
              <a:gd name="connsiteX17" fmla="*/ 300371 w 1105393"/>
              <a:gd name="connsiteY17" fmla="*/ 1256656 h 2348776"/>
              <a:gd name="connsiteX18" fmla="*/ 311020 w 1105393"/>
              <a:gd name="connsiteY18" fmla="*/ 144533 h 2348776"/>
              <a:gd name="connsiteX0" fmla="*/ 311020 w 1105393"/>
              <a:gd name="connsiteY0" fmla="*/ 144533 h 2348776"/>
              <a:gd name="connsiteX1" fmla="*/ 527044 w 1105393"/>
              <a:gd name="connsiteY1" fmla="*/ 216541 h 2348776"/>
              <a:gd name="connsiteX2" fmla="*/ 627735 w 1105393"/>
              <a:gd name="connsiteY2" fmla="*/ 608583 h 2348776"/>
              <a:gd name="connsiteX3" fmla="*/ 588404 w 1105393"/>
              <a:gd name="connsiteY3" fmla="*/ 320552 h 2348776"/>
              <a:gd name="connsiteX4" fmla="*/ 843759 w 1105393"/>
              <a:gd name="connsiteY4" fmla="*/ 248544 h 2348776"/>
              <a:gd name="connsiteX5" fmla="*/ 948444 w 1105393"/>
              <a:gd name="connsiteY5" fmla="*/ 320552 h 2348776"/>
              <a:gd name="connsiteX6" fmla="*/ 948444 w 1105393"/>
              <a:gd name="connsiteY6" fmla="*/ 392560 h 2348776"/>
              <a:gd name="connsiteX7" fmla="*/ 987775 w 1105393"/>
              <a:gd name="connsiteY7" fmla="*/ 464567 h 2348776"/>
              <a:gd name="connsiteX8" fmla="*/ 876436 w 1105393"/>
              <a:gd name="connsiteY8" fmla="*/ 536576 h 2348776"/>
              <a:gd name="connsiteX9" fmla="*/ 876436 w 1105393"/>
              <a:gd name="connsiteY9" fmla="*/ 680592 h 2348776"/>
              <a:gd name="connsiteX10" fmla="*/ 732420 w 1105393"/>
              <a:gd name="connsiteY10" fmla="*/ 968624 h 2348776"/>
              <a:gd name="connsiteX11" fmla="*/ 716417 w 1105393"/>
              <a:gd name="connsiteY11" fmla="*/ 1376669 h 2348776"/>
              <a:gd name="connsiteX12" fmla="*/ 500393 w 1105393"/>
              <a:gd name="connsiteY12" fmla="*/ 1592693 h 2348776"/>
              <a:gd name="connsiteX13" fmla="*/ 212360 w 1105393"/>
              <a:gd name="connsiteY13" fmla="*/ 2096749 h 2348776"/>
              <a:gd name="connsiteX14" fmla="*/ 428384 w 1105393"/>
              <a:gd name="connsiteY14" fmla="*/ 2312772 h 2348776"/>
              <a:gd name="connsiteX15" fmla="*/ 12339 w 1105393"/>
              <a:gd name="connsiteY15" fmla="*/ 2312773 h 2348776"/>
              <a:gd name="connsiteX16" fmla="*/ 300371 w 1105393"/>
              <a:gd name="connsiteY16" fmla="*/ 1256656 h 2348776"/>
              <a:gd name="connsiteX17" fmla="*/ 311020 w 1105393"/>
              <a:gd name="connsiteY17" fmla="*/ 144533 h 2348776"/>
              <a:gd name="connsiteX0" fmla="*/ 313349 w 1107722"/>
              <a:gd name="connsiteY0" fmla="*/ 144533 h 2452788"/>
              <a:gd name="connsiteX1" fmla="*/ 529373 w 1107722"/>
              <a:gd name="connsiteY1" fmla="*/ 216541 h 2452788"/>
              <a:gd name="connsiteX2" fmla="*/ 630064 w 1107722"/>
              <a:gd name="connsiteY2" fmla="*/ 608583 h 2452788"/>
              <a:gd name="connsiteX3" fmla="*/ 590733 w 1107722"/>
              <a:gd name="connsiteY3" fmla="*/ 320552 h 2452788"/>
              <a:gd name="connsiteX4" fmla="*/ 846088 w 1107722"/>
              <a:gd name="connsiteY4" fmla="*/ 248544 h 2452788"/>
              <a:gd name="connsiteX5" fmla="*/ 950773 w 1107722"/>
              <a:gd name="connsiteY5" fmla="*/ 320552 h 2452788"/>
              <a:gd name="connsiteX6" fmla="*/ 950773 w 1107722"/>
              <a:gd name="connsiteY6" fmla="*/ 392560 h 2452788"/>
              <a:gd name="connsiteX7" fmla="*/ 990104 w 1107722"/>
              <a:gd name="connsiteY7" fmla="*/ 464567 h 2452788"/>
              <a:gd name="connsiteX8" fmla="*/ 878765 w 1107722"/>
              <a:gd name="connsiteY8" fmla="*/ 536576 h 2452788"/>
              <a:gd name="connsiteX9" fmla="*/ 878765 w 1107722"/>
              <a:gd name="connsiteY9" fmla="*/ 680592 h 2452788"/>
              <a:gd name="connsiteX10" fmla="*/ 734749 w 1107722"/>
              <a:gd name="connsiteY10" fmla="*/ 968624 h 2452788"/>
              <a:gd name="connsiteX11" fmla="*/ 718746 w 1107722"/>
              <a:gd name="connsiteY11" fmla="*/ 1376669 h 2452788"/>
              <a:gd name="connsiteX12" fmla="*/ 502722 w 1107722"/>
              <a:gd name="connsiteY12" fmla="*/ 1592693 h 2452788"/>
              <a:gd name="connsiteX13" fmla="*/ 214689 w 1107722"/>
              <a:gd name="connsiteY13" fmla="*/ 2096749 h 2452788"/>
              <a:gd name="connsiteX14" fmla="*/ 14668 w 1107722"/>
              <a:gd name="connsiteY14" fmla="*/ 2312773 h 2452788"/>
              <a:gd name="connsiteX15" fmla="*/ 302700 w 1107722"/>
              <a:gd name="connsiteY15" fmla="*/ 1256656 h 2452788"/>
              <a:gd name="connsiteX16" fmla="*/ 313349 w 1107722"/>
              <a:gd name="connsiteY16" fmla="*/ 144533 h 2452788"/>
              <a:gd name="connsiteX0" fmla="*/ 131997 w 926370"/>
              <a:gd name="connsiteY0" fmla="*/ 144533 h 2152755"/>
              <a:gd name="connsiteX1" fmla="*/ 348021 w 926370"/>
              <a:gd name="connsiteY1" fmla="*/ 216541 h 2152755"/>
              <a:gd name="connsiteX2" fmla="*/ 448712 w 926370"/>
              <a:gd name="connsiteY2" fmla="*/ 608583 h 2152755"/>
              <a:gd name="connsiteX3" fmla="*/ 409381 w 926370"/>
              <a:gd name="connsiteY3" fmla="*/ 320552 h 2152755"/>
              <a:gd name="connsiteX4" fmla="*/ 664736 w 926370"/>
              <a:gd name="connsiteY4" fmla="*/ 248544 h 2152755"/>
              <a:gd name="connsiteX5" fmla="*/ 769421 w 926370"/>
              <a:gd name="connsiteY5" fmla="*/ 320552 h 2152755"/>
              <a:gd name="connsiteX6" fmla="*/ 769421 w 926370"/>
              <a:gd name="connsiteY6" fmla="*/ 392560 h 2152755"/>
              <a:gd name="connsiteX7" fmla="*/ 808752 w 926370"/>
              <a:gd name="connsiteY7" fmla="*/ 464567 h 2152755"/>
              <a:gd name="connsiteX8" fmla="*/ 697413 w 926370"/>
              <a:gd name="connsiteY8" fmla="*/ 536576 h 2152755"/>
              <a:gd name="connsiteX9" fmla="*/ 697413 w 926370"/>
              <a:gd name="connsiteY9" fmla="*/ 680592 h 2152755"/>
              <a:gd name="connsiteX10" fmla="*/ 553397 w 926370"/>
              <a:gd name="connsiteY10" fmla="*/ 968624 h 2152755"/>
              <a:gd name="connsiteX11" fmla="*/ 537394 w 926370"/>
              <a:gd name="connsiteY11" fmla="*/ 1376669 h 2152755"/>
              <a:gd name="connsiteX12" fmla="*/ 321370 w 926370"/>
              <a:gd name="connsiteY12" fmla="*/ 1592693 h 2152755"/>
              <a:gd name="connsiteX13" fmla="*/ 33337 w 926370"/>
              <a:gd name="connsiteY13" fmla="*/ 2096749 h 2152755"/>
              <a:gd name="connsiteX14" fmla="*/ 121348 w 926370"/>
              <a:gd name="connsiteY14" fmla="*/ 1256656 h 2152755"/>
              <a:gd name="connsiteX15" fmla="*/ 131997 w 926370"/>
              <a:gd name="connsiteY15" fmla="*/ 144533 h 2152755"/>
              <a:gd name="connsiteX0" fmla="*/ 10649 w 805022"/>
              <a:gd name="connsiteY0" fmla="*/ 144533 h 1612695"/>
              <a:gd name="connsiteX1" fmla="*/ 226673 w 805022"/>
              <a:gd name="connsiteY1" fmla="*/ 216541 h 1612695"/>
              <a:gd name="connsiteX2" fmla="*/ 327364 w 805022"/>
              <a:gd name="connsiteY2" fmla="*/ 608583 h 1612695"/>
              <a:gd name="connsiteX3" fmla="*/ 288033 w 805022"/>
              <a:gd name="connsiteY3" fmla="*/ 320552 h 1612695"/>
              <a:gd name="connsiteX4" fmla="*/ 543388 w 805022"/>
              <a:gd name="connsiteY4" fmla="*/ 248544 h 1612695"/>
              <a:gd name="connsiteX5" fmla="*/ 648073 w 805022"/>
              <a:gd name="connsiteY5" fmla="*/ 320552 h 1612695"/>
              <a:gd name="connsiteX6" fmla="*/ 648073 w 805022"/>
              <a:gd name="connsiteY6" fmla="*/ 392560 h 1612695"/>
              <a:gd name="connsiteX7" fmla="*/ 687404 w 805022"/>
              <a:gd name="connsiteY7" fmla="*/ 464567 h 1612695"/>
              <a:gd name="connsiteX8" fmla="*/ 576065 w 805022"/>
              <a:gd name="connsiteY8" fmla="*/ 536576 h 1612695"/>
              <a:gd name="connsiteX9" fmla="*/ 576065 w 805022"/>
              <a:gd name="connsiteY9" fmla="*/ 680592 h 1612695"/>
              <a:gd name="connsiteX10" fmla="*/ 432049 w 805022"/>
              <a:gd name="connsiteY10" fmla="*/ 968624 h 1612695"/>
              <a:gd name="connsiteX11" fmla="*/ 416046 w 805022"/>
              <a:gd name="connsiteY11" fmla="*/ 1376669 h 1612695"/>
              <a:gd name="connsiteX12" fmla="*/ 200022 w 805022"/>
              <a:gd name="connsiteY12" fmla="*/ 1592693 h 1612695"/>
              <a:gd name="connsiteX13" fmla="*/ 0 w 805022"/>
              <a:gd name="connsiteY13" fmla="*/ 1256656 h 1612695"/>
              <a:gd name="connsiteX14" fmla="*/ 10649 w 805022"/>
              <a:gd name="connsiteY14" fmla="*/ 144533 h 1612695"/>
              <a:gd name="connsiteX0" fmla="*/ 10649 w 805022"/>
              <a:gd name="connsiteY0" fmla="*/ 144533 h 1462012"/>
              <a:gd name="connsiteX1" fmla="*/ 226673 w 805022"/>
              <a:gd name="connsiteY1" fmla="*/ 216541 h 1462012"/>
              <a:gd name="connsiteX2" fmla="*/ 327364 w 805022"/>
              <a:gd name="connsiteY2" fmla="*/ 608583 h 1462012"/>
              <a:gd name="connsiteX3" fmla="*/ 288033 w 805022"/>
              <a:gd name="connsiteY3" fmla="*/ 320552 h 1462012"/>
              <a:gd name="connsiteX4" fmla="*/ 543388 w 805022"/>
              <a:gd name="connsiteY4" fmla="*/ 248544 h 1462012"/>
              <a:gd name="connsiteX5" fmla="*/ 648073 w 805022"/>
              <a:gd name="connsiteY5" fmla="*/ 320552 h 1462012"/>
              <a:gd name="connsiteX6" fmla="*/ 648073 w 805022"/>
              <a:gd name="connsiteY6" fmla="*/ 392560 h 1462012"/>
              <a:gd name="connsiteX7" fmla="*/ 687404 w 805022"/>
              <a:gd name="connsiteY7" fmla="*/ 464567 h 1462012"/>
              <a:gd name="connsiteX8" fmla="*/ 576065 w 805022"/>
              <a:gd name="connsiteY8" fmla="*/ 536576 h 1462012"/>
              <a:gd name="connsiteX9" fmla="*/ 576065 w 805022"/>
              <a:gd name="connsiteY9" fmla="*/ 680592 h 1462012"/>
              <a:gd name="connsiteX10" fmla="*/ 432049 w 805022"/>
              <a:gd name="connsiteY10" fmla="*/ 968624 h 1462012"/>
              <a:gd name="connsiteX11" fmla="*/ 416046 w 805022"/>
              <a:gd name="connsiteY11" fmla="*/ 1376669 h 1462012"/>
              <a:gd name="connsiteX12" fmla="*/ 0 w 805022"/>
              <a:gd name="connsiteY12" fmla="*/ 1256656 h 1462012"/>
              <a:gd name="connsiteX13" fmla="*/ 10649 w 805022"/>
              <a:gd name="connsiteY13" fmla="*/ 144533 h 1462012"/>
              <a:gd name="connsiteX0" fmla="*/ 10649 w 805022"/>
              <a:gd name="connsiteY0" fmla="*/ 144533 h 1394004"/>
              <a:gd name="connsiteX1" fmla="*/ 226673 w 805022"/>
              <a:gd name="connsiteY1" fmla="*/ 216541 h 1394004"/>
              <a:gd name="connsiteX2" fmla="*/ 327364 w 805022"/>
              <a:gd name="connsiteY2" fmla="*/ 608583 h 1394004"/>
              <a:gd name="connsiteX3" fmla="*/ 288033 w 805022"/>
              <a:gd name="connsiteY3" fmla="*/ 320552 h 1394004"/>
              <a:gd name="connsiteX4" fmla="*/ 543388 w 805022"/>
              <a:gd name="connsiteY4" fmla="*/ 248544 h 1394004"/>
              <a:gd name="connsiteX5" fmla="*/ 648073 w 805022"/>
              <a:gd name="connsiteY5" fmla="*/ 320552 h 1394004"/>
              <a:gd name="connsiteX6" fmla="*/ 648073 w 805022"/>
              <a:gd name="connsiteY6" fmla="*/ 392560 h 1394004"/>
              <a:gd name="connsiteX7" fmla="*/ 687404 w 805022"/>
              <a:gd name="connsiteY7" fmla="*/ 464567 h 1394004"/>
              <a:gd name="connsiteX8" fmla="*/ 576065 w 805022"/>
              <a:gd name="connsiteY8" fmla="*/ 536576 h 1394004"/>
              <a:gd name="connsiteX9" fmla="*/ 576065 w 805022"/>
              <a:gd name="connsiteY9" fmla="*/ 680592 h 1394004"/>
              <a:gd name="connsiteX10" fmla="*/ 432049 w 805022"/>
              <a:gd name="connsiteY10" fmla="*/ 968624 h 1394004"/>
              <a:gd name="connsiteX11" fmla="*/ 0 w 805022"/>
              <a:gd name="connsiteY11" fmla="*/ 1256656 h 1394004"/>
              <a:gd name="connsiteX12" fmla="*/ 10649 w 805022"/>
              <a:gd name="connsiteY12" fmla="*/ 144533 h 1394004"/>
              <a:gd name="connsiteX0" fmla="*/ 34229 w 828602"/>
              <a:gd name="connsiteY0" fmla="*/ 125347 h 1038781"/>
              <a:gd name="connsiteX1" fmla="*/ 250253 w 828602"/>
              <a:gd name="connsiteY1" fmla="*/ 197355 h 1038781"/>
              <a:gd name="connsiteX2" fmla="*/ 350944 w 828602"/>
              <a:gd name="connsiteY2" fmla="*/ 589397 h 1038781"/>
              <a:gd name="connsiteX3" fmla="*/ 311613 w 828602"/>
              <a:gd name="connsiteY3" fmla="*/ 301366 h 1038781"/>
              <a:gd name="connsiteX4" fmla="*/ 566968 w 828602"/>
              <a:gd name="connsiteY4" fmla="*/ 229358 h 1038781"/>
              <a:gd name="connsiteX5" fmla="*/ 671653 w 828602"/>
              <a:gd name="connsiteY5" fmla="*/ 301366 h 1038781"/>
              <a:gd name="connsiteX6" fmla="*/ 671653 w 828602"/>
              <a:gd name="connsiteY6" fmla="*/ 373374 h 1038781"/>
              <a:gd name="connsiteX7" fmla="*/ 710984 w 828602"/>
              <a:gd name="connsiteY7" fmla="*/ 445381 h 1038781"/>
              <a:gd name="connsiteX8" fmla="*/ 599645 w 828602"/>
              <a:gd name="connsiteY8" fmla="*/ 517390 h 1038781"/>
              <a:gd name="connsiteX9" fmla="*/ 599645 w 828602"/>
              <a:gd name="connsiteY9" fmla="*/ 661406 h 1038781"/>
              <a:gd name="connsiteX10" fmla="*/ 455629 w 828602"/>
              <a:gd name="connsiteY10" fmla="*/ 949438 h 1038781"/>
              <a:gd name="connsiteX11" fmla="*/ 34229 w 828602"/>
              <a:gd name="connsiteY11" fmla="*/ 125347 h 1038781"/>
              <a:gd name="connsiteX0" fmla="*/ 205376 w 578349"/>
              <a:gd name="connsiteY0" fmla="*/ 752083 h 829425"/>
              <a:gd name="connsiteX1" fmla="*/ 0 w 578349"/>
              <a:gd name="connsiteY1" fmla="*/ 0 h 829425"/>
              <a:gd name="connsiteX2" fmla="*/ 100691 w 578349"/>
              <a:gd name="connsiteY2" fmla="*/ 392042 h 829425"/>
              <a:gd name="connsiteX3" fmla="*/ 61360 w 578349"/>
              <a:gd name="connsiteY3" fmla="*/ 104011 h 829425"/>
              <a:gd name="connsiteX4" fmla="*/ 316715 w 578349"/>
              <a:gd name="connsiteY4" fmla="*/ 32003 h 829425"/>
              <a:gd name="connsiteX5" fmla="*/ 421400 w 578349"/>
              <a:gd name="connsiteY5" fmla="*/ 104011 h 829425"/>
              <a:gd name="connsiteX6" fmla="*/ 421400 w 578349"/>
              <a:gd name="connsiteY6" fmla="*/ 176019 h 829425"/>
              <a:gd name="connsiteX7" fmla="*/ 460731 w 578349"/>
              <a:gd name="connsiteY7" fmla="*/ 248026 h 829425"/>
              <a:gd name="connsiteX8" fmla="*/ 349392 w 578349"/>
              <a:gd name="connsiteY8" fmla="*/ 320035 h 829425"/>
              <a:gd name="connsiteX9" fmla="*/ 349392 w 578349"/>
              <a:gd name="connsiteY9" fmla="*/ 464051 h 829425"/>
              <a:gd name="connsiteX10" fmla="*/ 205376 w 578349"/>
              <a:gd name="connsiteY10" fmla="*/ 752083 h 829425"/>
              <a:gd name="connsiteX0" fmla="*/ 187159 w 560132"/>
              <a:gd name="connsiteY0" fmla="*/ 752083 h 764084"/>
              <a:gd name="connsiteX1" fmla="*/ 82474 w 560132"/>
              <a:gd name="connsiteY1" fmla="*/ 392042 h 764084"/>
              <a:gd name="connsiteX2" fmla="*/ 43143 w 560132"/>
              <a:gd name="connsiteY2" fmla="*/ 104011 h 764084"/>
              <a:gd name="connsiteX3" fmla="*/ 298498 w 560132"/>
              <a:gd name="connsiteY3" fmla="*/ 32003 h 764084"/>
              <a:gd name="connsiteX4" fmla="*/ 403183 w 560132"/>
              <a:gd name="connsiteY4" fmla="*/ 104011 h 764084"/>
              <a:gd name="connsiteX5" fmla="*/ 403183 w 560132"/>
              <a:gd name="connsiteY5" fmla="*/ 176019 h 764084"/>
              <a:gd name="connsiteX6" fmla="*/ 442514 w 560132"/>
              <a:gd name="connsiteY6" fmla="*/ 248026 h 764084"/>
              <a:gd name="connsiteX7" fmla="*/ 331175 w 560132"/>
              <a:gd name="connsiteY7" fmla="*/ 320035 h 764084"/>
              <a:gd name="connsiteX8" fmla="*/ 331175 w 560132"/>
              <a:gd name="connsiteY8" fmla="*/ 464051 h 764084"/>
              <a:gd name="connsiteX9" fmla="*/ 187159 w 560132"/>
              <a:gd name="connsiteY9" fmla="*/ 752083 h 764084"/>
              <a:gd name="connsiteX0" fmla="*/ 331175 w 560132"/>
              <a:gd name="connsiteY0" fmla="*/ 464051 h 476052"/>
              <a:gd name="connsiteX1" fmla="*/ 82474 w 560132"/>
              <a:gd name="connsiteY1" fmla="*/ 392042 h 476052"/>
              <a:gd name="connsiteX2" fmla="*/ 43143 w 560132"/>
              <a:gd name="connsiteY2" fmla="*/ 104011 h 476052"/>
              <a:gd name="connsiteX3" fmla="*/ 298498 w 560132"/>
              <a:gd name="connsiteY3" fmla="*/ 32003 h 476052"/>
              <a:gd name="connsiteX4" fmla="*/ 403183 w 560132"/>
              <a:gd name="connsiteY4" fmla="*/ 104011 h 476052"/>
              <a:gd name="connsiteX5" fmla="*/ 403183 w 560132"/>
              <a:gd name="connsiteY5" fmla="*/ 176019 h 476052"/>
              <a:gd name="connsiteX6" fmla="*/ 442514 w 560132"/>
              <a:gd name="connsiteY6" fmla="*/ 248026 h 476052"/>
              <a:gd name="connsiteX7" fmla="*/ 331175 w 560132"/>
              <a:gd name="connsiteY7" fmla="*/ 320035 h 476052"/>
              <a:gd name="connsiteX8" fmla="*/ 331175 w 560132"/>
              <a:gd name="connsiteY8" fmla="*/ 464051 h 476052"/>
              <a:gd name="connsiteX0" fmla="*/ 331175 w 454515"/>
              <a:gd name="connsiteY0" fmla="*/ 320035 h 428046"/>
              <a:gd name="connsiteX1" fmla="*/ 82474 w 454515"/>
              <a:gd name="connsiteY1" fmla="*/ 392042 h 428046"/>
              <a:gd name="connsiteX2" fmla="*/ 43143 w 454515"/>
              <a:gd name="connsiteY2" fmla="*/ 104011 h 428046"/>
              <a:gd name="connsiteX3" fmla="*/ 298498 w 454515"/>
              <a:gd name="connsiteY3" fmla="*/ 32003 h 428046"/>
              <a:gd name="connsiteX4" fmla="*/ 403183 w 454515"/>
              <a:gd name="connsiteY4" fmla="*/ 104011 h 428046"/>
              <a:gd name="connsiteX5" fmla="*/ 403183 w 454515"/>
              <a:gd name="connsiteY5" fmla="*/ 176019 h 428046"/>
              <a:gd name="connsiteX6" fmla="*/ 442514 w 454515"/>
              <a:gd name="connsiteY6" fmla="*/ 248026 h 428046"/>
              <a:gd name="connsiteX7" fmla="*/ 331175 w 454515"/>
              <a:gd name="connsiteY7" fmla="*/ 320035 h 428046"/>
              <a:gd name="connsiteX0" fmla="*/ 485839 w 487536"/>
              <a:gd name="connsiteY0" fmla="*/ 63752 h 780345"/>
              <a:gd name="connsiteX1" fmla="*/ 82474 w 487536"/>
              <a:gd name="connsiteY1" fmla="*/ 744341 h 780345"/>
              <a:gd name="connsiteX2" fmla="*/ 43143 w 487536"/>
              <a:gd name="connsiteY2" fmla="*/ 456310 h 780345"/>
              <a:gd name="connsiteX3" fmla="*/ 298498 w 487536"/>
              <a:gd name="connsiteY3" fmla="*/ 384302 h 780345"/>
              <a:gd name="connsiteX4" fmla="*/ 403183 w 487536"/>
              <a:gd name="connsiteY4" fmla="*/ 456310 h 780345"/>
              <a:gd name="connsiteX5" fmla="*/ 403183 w 487536"/>
              <a:gd name="connsiteY5" fmla="*/ 528318 h 780345"/>
              <a:gd name="connsiteX6" fmla="*/ 442514 w 487536"/>
              <a:gd name="connsiteY6" fmla="*/ 600325 h 780345"/>
              <a:gd name="connsiteX7" fmla="*/ 485839 w 487536"/>
              <a:gd name="connsiteY7" fmla="*/ 63752 h 780345"/>
              <a:gd name="connsiteX0" fmla="*/ 616926 w 618623"/>
              <a:gd name="connsiteY0" fmla="*/ 63752 h 677753"/>
              <a:gd name="connsiteX1" fmla="*/ 40862 w 618623"/>
              <a:gd name="connsiteY1" fmla="*/ 279777 h 677753"/>
              <a:gd name="connsiteX2" fmla="*/ 174230 w 618623"/>
              <a:gd name="connsiteY2" fmla="*/ 456310 h 677753"/>
              <a:gd name="connsiteX3" fmla="*/ 429585 w 618623"/>
              <a:gd name="connsiteY3" fmla="*/ 384302 h 677753"/>
              <a:gd name="connsiteX4" fmla="*/ 534270 w 618623"/>
              <a:gd name="connsiteY4" fmla="*/ 456310 h 677753"/>
              <a:gd name="connsiteX5" fmla="*/ 534270 w 618623"/>
              <a:gd name="connsiteY5" fmla="*/ 528318 h 677753"/>
              <a:gd name="connsiteX6" fmla="*/ 573601 w 618623"/>
              <a:gd name="connsiteY6" fmla="*/ 600325 h 677753"/>
              <a:gd name="connsiteX7" fmla="*/ 616926 w 618623"/>
              <a:gd name="connsiteY7" fmla="*/ 63752 h 677753"/>
              <a:gd name="connsiteX0" fmla="*/ 616926 w 702710"/>
              <a:gd name="connsiteY0" fmla="*/ 63752 h 533738"/>
              <a:gd name="connsiteX1" fmla="*/ 40862 w 702710"/>
              <a:gd name="connsiteY1" fmla="*/ 279777 h 533738"/>
              <a:gd name="connsiteX2" fmla="*/ 174230 w 702710"/>
              <a:gd name="connsiteY2" fmla="*/ 456310 h 533738"/>
              <a:gd name="connsiteX3" fmla="*/ 429585 w 702710"/>
              <a:gd name="connsiteY3" fmla="*/ 384302 h 533738"/>
              <a:gd name="connsiteX4" fmla="*/ 534270 w 702710"/>
              <a:gd name="connsiteY4" fmla="*/ 456310 h 533738"/>
              <a:gd name="connsiteX5" fmla="*/ 534270 w 702710"/>
              <a:gd name="connsiteY5" fmla="*/ 528318 h 533738"/>
              <a:gd name="connsiteX6" fmla="*/ 688934 w 702710"/>
              <a:gd name="connsiteY6" fmla="*/ 423793 h 533738"/>
              <a:gd name="connsiteX7" fmla="*/ 616926 w 702710"/>
              <a:gd name="connsiteY7" fmla="*/ 63752 h 533738"/>
              <a:gd name="connsiteX0" fmla="*/ 616926 w 702710"/>
              <a:gd name="connsiteY0" fmla="*/ 63752 h 533738"/>
              <a:gd name="connsiteX1" fmla="*/ 40862 w 702710"/>
              <a:gd name="connsiteY1" fmla="*/ 279777 h 533738"/>
              <a:gd name="connsiteX2" fmla="*/ 174230 w 702710"/>
              <a:gd name="connsiteY2" fmla="*/ 456310 h 533738"/>
              <a:gd name="connsiteX3" fmla="*/ 534270 w 702710"/>
              <a:gd name="connsiteY3" fmla="*/ 456310 h 533738"/>
              <a:gd name="connsiteX4" fmla="*/ 534270 w 702710"/>
              <a:gd name="connsiteY4" fmla="*/ 528318 h 533738"/>
              <a:gd name="connsiteX5" fmla="*/ 688934 w 702710"/>
              <a:gd name="connsiteY5" fmla="*/ 423793 h 533738"/>
              <a:gd name="connsiteX6" fmla="*/ 616926 w 702710"/>
              <a:gd name="connsiteY6" fmla="*/ 63752 h 533738"/>
              <a:gd name="connsiteX0" fmla="*/ 616926 w 688934"/>
              <a:gd name="connsiteY0" fmla="*/ 63752 h 487583"/>
              <a:gd name="connsiteX1" fmla="*/ 40862 w 688934"/>
              <a:gd name="connsiteY1" fmla="*/ 279777 h 487583"/>
              <a:gd name="connsiteX2" fmla="*/ 174230 w 688934"/>
              <a:gd name="connsiteY2" fmla="*/ 456310 h 487583"/>
              <a:gd name="connsiteX3" fmla="*/ 534270 w 688934"/>
              <a:gd name="connsiteY3" fmla="*/ 456310 h 487583"/>
              <a:gd name="connsiteX4" fmla="*/ 616926 w 688934"/>
              <a:gd name="connsiteY4" fmla="*/ 423793 h 487583"/>
              <a:gd name="connsiteX5" fmla="*/ 688934 w 688934"/>
              <a:gd name="connsiteY5" fmla="*/ 423793 h 487583"/>
              <a:gd name="connsiteX6" fmla="*/ 616926 w 688934"/>
              <a:gd name="connsiteY6" fmla="*/ 63752 h 487583"/>
              <a:gd name="connsiteX0" fmla="*/ 616926 w 688934"/>
              <a:gd name="connsiteY0" fmla="*/ 63752 h 489219"/>
              <a:gd name="connsiteX1" fmla="*/ 40862 w 688934"/>
              <a:gd name="connsiteY1" fmla="*/ 279777 h 489219"/>
              <a:gd name="connsiteX2" fmla="*/ 174230 w 688934"/>
              <a:gd name="connsiteY2" fmla="*/ 456310 h 489219"/>
              <a:gd name="connsiteX3" fmla="*/ 534270 w 688934"/>
              <a:gd name="connsiteY3" fmla="*/ 456310 h 489219"/>
              <a:gd name="connsiteX4" fmla="*/ 688934 w 688934"/>
              <a:gd name="connsiteY4" fmla="*/ 423793 h 489219"/>
              <a:gd name="connsiteX5" fmla="*/ 616926 w 688934"/>
              <a:gd name="connsiteY5" fmla="*/ 63752 h 489219"/>
              <a:gd name="connsiteX0" fmla="*/ 616926 w 722326"/>
              <a:gd name="connsiteY0" fmla="*/ 0 h 423831"/>
              <a:gd name="connsiteX1" fmla="*/ 40862 w 722326"/>
              <a:gd name="connsiteY1" fmla="*/ 216025 h 423831"/>
              <a:gd name="connsiteX2" fmla="*/ 174230 w 722326"/>
              <a:gd name="connsiteY2" fmla="*/ 392558 h 423831"/>
              <a:gd name="connsiteX3" fmla="*/ 534270 w 722326"/>
              <a:gd name="connsiteY3" fmla="*/ 392558 h 423831"/>
              <a:gd name="connsiteX4" fmla="*/ 688934 w 722326"/>
              <a:gd name="connsiteY4" fmla="*/ 360041 h 423831"/>
              <a:gd name="connsiteX5" fmla="*/ 544918 w 722326"/>
              <a:gd name="connsiteY5" fmla="*/ 288034 h 423831"/>
              <a:gd name="connsiteX6" fmla="*/ 616926 w 722326"/>
              <a:gd name="connsiteY6" fmla="*/ 0 h 423831"/>
              <a:gd name="connsiteX0" fmla="*/ 544918 w 690709"/>
              <a:gd name="connsiteY0" fmla="*/ 0 h 279813"/>
              <a:gd name="connsiteX1" fmla="*/ 40862 w 690709"/>
              <a:gd name="connsiteY1" fmla="*/ 72007 h 279813"/>
              <a:gd name="connsiteX2" fmla="*/ 174230 w 690709"/>
              <a:gd name="connsiteY2" fmla="*/ 248540 h 279813"/>
              <a:gd name="connsiteX3" fmla="*/ 534270 w 690709"/>
              <a:gd name="connsiteY3" fmla="*/ 248540 h 279813"/>
              <a:gd name="connsiteX4" fmla="*/ 688934 w 690709"/>
              <a:gd name="connsiteY4" fmla="*/ 216023 h 279813"/>
              <a:gd name="connsiteX5" fmla="*/ 544918 w 690709"/>
              <a:gd name="connsiteY5" fmla="*/ 144016 h 279813"/>
              <a:gd name="connsiteX6" fmla="*/ 544918 w 690709"/>
              <a:gd name="connsiteY6" fmla="*/ 0 h 279813"/>
              <a:gd name="connsiteX0" fmla="*/ 472910 w 618701"/>
              <a:gd name="connsiteY0" fmla="*/ 0 h 279813"/>
              <a:gd name="connsiteX1" fmla="*/ 40862 w 618701"/>
              <a:gd name="connsiteY1" fmla="*/ 72008 h 279813"/>
              <a:gd name="connsiteX2" fmla="*/ 102222 w 618701"/>
              <a:gd name="connsiteY2" fmla="*/ 248540 h 279813"/>
              <a:gd name="connsiteX3" fmla="*/ 462262 w 618701"/>
              <a:gd name="connsiteY3" fmla="*/ 248540 h 279813"/>
              <a:gd name="connsiteX4" fmla="*/ 616926 w 618701"/>
              <a:gd name="connsiteY4" fmla="*/ 216023 h 279813"/>
              <a:gd name="connsiteX5" fmla="*/ 472910 w 618701"/>
              <a:gd name="connsiteY5" fmla="*/ 144016 h 279813"/>
              <a:gd name="connsiteX6" fmla="*/ 472910 w 618701"/>
              <a:gd name="connsiteY6" fmla="*/ 0 h 279813"/>
              <a:gd name="connsiteX0" fmla="*/ 472910 w 618701"/>
              <a:gd name="connsiteY0" fmla="*/ 0 h 279813"/>
              <a:gd name="connsiteX1" fmla="*/ 40862 w 618701"/>
              <a:gd name="connsiteY1" fmla="*/ 72008 h 279813"/>
              <a:gd name="connsiteX2" fmla="*/ 102222 w 618701"/>
              <a:gd name="connsiteY2" fmla="*/ 248540 h 279813"/>
              <a:gd name="connsiteX3" fmla="*/ 462262 w 618701"/>
              <a:gd name="connsiteY3" fmla="*/ 248540 h 279813"/>
              <a:gd name="connsiteX4" fmla="*/ 616926 w 618701"/>
              <a:gd name="connsiteY4" fmla="*/ 216023 h 279813"/>
              <a:gd name="connsiteX5" fmla="*/ 472910 w 618701"/>
              <a:gd name="connsiteY5" fmla="*/ 144016 h 279813"/>
              <a:gd name="connsiteX6" fmla="*/ 472910 w 618701"/>
              <a:gd name="connsiteY6" fmla="*/ 0 h 279813"/>
              <a:gd name="connsiteX0" fmla="*/ 472910 w 618701"/>
              <a:gd name="connsiteY0" fmla="*/ 0 h 279813"/>
              <a:gd name="connsiteX1" fmla="*/ 40862 w 618701"/>
              <a:gd name="connsiteY1" fmla="*/ 72008 h 279813"/>
              <a:gd name="connsiteX2" fmla="*/ 102222 w 618701"/>
              <a:gd name="connsiteY2" fmla="*/ 248540 h 279813"/>
              <a:gd name="connsiteX3" fmla="*/ 462262 w 618701"/>
              <a:gd name="connsiteY3" fmla="*/ 248540 h 279813"/>
              <a:gd name="connsiteX4" fmla="*/ 616926 w 618701"/>
              <a:gd name="connsiteY4" fmla="*/ 216023 h 279813"/>
              <a:gd name="connsiteX5" fmla="*/ 472910 w 618701"/>
              <a:gd name="connsiteY5" fmla="*/ 144016 h 279813"/>
              <a:gd name="connsiteX6" fmla="*/ 472910 w 618701"/>
              <a:gd name="connsiteY6" fmla="*/ 0 h 279813"/>
              <a:gd name="connsiteX0" fmla="*/ 470356 w 616147"/>
              <a:gd name="connsiteY0" fmla="*/ 0 h 279813"/>
              <a:gd name="connsiteX1" fmla="*/ 38308 w 616147"/>
              <a:gd name="connsiteY1" fmla="*/ 72008 h 279813"/>
              <a:gd name="connsiteX2" fmla="*/ 99668 w 616147"/>
              <a:gd name="connsiteY2" fmla="*/ 248540 h 279813"/>
              <a:gd name="connsiteX3" fmla="*/ 459708 w 616147"/>
              <a:gd name="connsiteY3" fmla="*/ 248540 h 279813"/>
              <a:gd name="connsiteX4" fmla="*/ 614372 w 616147"/>
              <a:gd name="connsiteY4" fmla="*/ 216023 h 279813"/>
              <a:gd name="connsiteX5" fmla="*/ 470356 w 616147"/>
              <a:gd name="connsiteY5" fmla="*/ 144016 h 279813"/>
              <a:gd name="connsiteX6" fmla="*/ 470356 w 616147"/>
              <a:gd name="connsiteY6" fmla="*/ 0 h 279813"/>
              <a:gd name="connsiteX0" fmla="*/ 483788 w 629579"/>
              <a:gd name="connsiteY0" fmla="*/ 0 h 279813"/>
              <a:gd name="connsiteX1" fmla="*/ 51740 w 629579"/>
              <a:gd name="connsiteY1" fmla="*/ 72008 h 279813"/>
              <a:gd name="connsiteX2" fmla="*/ 113100 w 629579"/>
              <a:gd name="connsiteY2" fmla="*/ 248540 h 279813"/>
              <a:gd name="connsiteX3" fmla="*/ 473140 w 629579"/>
              <a:gd name="connsiteY3" fmla="*/ 248540 h 279813"/>
              <a:gd name="connsiteX4" fmla="*/ 627804 w 629579"/>
              <a:gd name="connsiteY4" fmla="*/ 216023 h 279813"/>
              <a:gd name="connsiteX5" fmla="*/ 483788 w 629579"/>
              <a:gd name="connsiteY5" fmla="*/ 144016 h 279813"/>
              <a:gd name="connsiteX6" fmla="*/ 483788 w 629579"/>
              <a:gd name="connsiteY6" fmla="*/ 0 h 279813"/>
              <a:gd name="connsiteX0" fmla="*/ 483788 w 629579"/>
              <a:gd name="connsiteY0" fmla="*/ 0 h 277962"/>
              <a:gd name="connsiteX1" fmla="*/ 51740 w 629579"/>
              <a:gd name="connsiteY1" fmla="*/ 72008 h 277962"/>
              <a:gd name="connsiteX2" fmla="*/ 113100 w 629579"/>
              <a:gd name="connsiteY2" fmla="*/ 248540 h 277962"/>
              <a:gd name="connsiteX3" fmla="*/ 473140 w 629579"/>
              <a:gd name="connsiteY3" fmla="*/ 248540 h 277962"/>
              <a:gd name="connsiteX4" fmla="*/ 627804 w 629579"/>
              <a:gd name="connsiteY4" fmla="*/ 216023 h 277962"/>
              <a:gd name="connsiteX5" fmla="*/ 483788 w 629579"/>
              <a:gd name="connsiteY5" fmla="*/ 144016 h 277962"/>
              <a:gd name="connsiteX6" fmla="*/ 483788 w 629579"/>
              <a:gd name="connsiteY6" fmla="*/ 0 h 277962"/>
              <a:gd name="connsiteX0" fmla="*/ 483788 w 638031"/>
              <a:gd name="connsiteY0" fmla="*/ 0 h 277962"/>
              <a:gd name="connsiteX1" fmla="*/ 51740 w 638031"/>
              <a:gd name="connsiteY1" fmla="*/ 72008 h 277962"/>
              <a:gd name="connsiteX2" fmla="*/ 113100 w 638031"/>
              <a:gd name="connsiteY2" fmla="*/ 248540 h 277962"/>
              <a:gd name="connsiteX3" fmla="*/ 473140 w 638031"/>
              <a:gd name="connsiteY3" fmla="*/ 248540 h 277962"/>
              <a:gd name="connsiteX4" fmla="*/ 627804 w 638031"/>
              <a:gd name="connsiteY4" fmla="*/ 216023 h 277962"/>
              <a:gd name="connsiteX5" fmla="*/ 411780 w 638031"/>
              <a:gd name="connsiteY5" fmla="*/ 72008 h 277962"/>
              <a:gd name="connsiteX6" fmla="*/ 483788 w 638031"/>
              <a:gd name="connsiteY6" fmla="*/ 0 h 277962"/>
              <a:gd name="connsiteX0" fmla="*/ 483788 w 629579"/>
              <a:gd name="connsiteY0" fmla="*/ 0 h 277962"/>
              <a:gd name="connsiteX1" fmla="*/ 51740 w 629579"/>
              <a:gd name="connsiteY1" fmla="*/ 72008 h 277962"/>
              <a:gd name="connsiteX2" fmla="*/ 113100 w 629579"/>
              <a:gd name="connsiteY2" fmla="*/ 248540 h 277962"/>
              <a:gd name="connsiteX3" fmla="*/ 473140 w 629579"/>
              <a:gd name="connsiteY3" fmla="*/ 248540 h 277962"/>
              <a:gd name="connsiteX4" fmla="*/ 627804 w 629579"/>
              <a:gd name="connsiteY4" fmla="*/ 216023 h 277962"/>
              <a:gd name="connsiteX5" fmla="*/ 483788 w 629579"/>
              <a:gd name="connsiteY5" fmla="*/ 144016 h 277962"/>
              <a:gd name="connsiteX6" fmla="*/ 483788 w 629579"/>
              <a:gd name="connsiteY6" fmla="*/ 0 h 277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9579" h="277962">
                <a:moveTo>
                  <a:pt x="483788" y="0"/>
                </a:moveTo>
                <a:cubicBezTo>
                  <a:pt x="423781" y="24003"/>
                  <a:pt x="166985" y="71632"/>
                  <a:pt x="51740" y="72008"/>
                </a:cubicBezTo>
                <a:cubicBezTo>
                  <a:pt x="0" y="61946"/>
                  <a:pt x="70841" y="229438"/>
                  <a:pt x="113100" y="248540"/>
                </a:cubicBezTo>
                <a:cubicBezTo>
                  <a:pt x="195335" y="277962"/>
                  <a:pt x="387356" y="253959"/>
                  <a:pt x="473140" y="248540"/>
                </a:cubicBezTo>
                <a:cubicBezTo>
                  <a:pt x="558924" y="243121"/>
                  <a:pt x="626029" y="233444"/>
                  <a:pt x="627804" y="216023"/>
                </a:cubicBezTo>
                <a:cubicBezTo>
                  <a:pt x="629579" y="198602"/>
                  <a:pt x="507791" y="180020"/>
                  <a:pt x="483788" y="144016"/>
                </a:cubicBezTo>
                <a:cubicBezTo>
                  <a:pt x="459785" y="108012"/>
                  <a:pt x="589188" y="6826"/>
                  <a:pt x="48378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 3"/>
          <p:cNvSpPr/>
          <p:nvPr/>
        </p:nvSpPr>
        <p:spPr>
          <a:xfrm>
            <a:off x="0" y="476672"/>
            <a:ext cx="9567073" cy="3702704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0 w 1368153"/>
              <a:gd name="connsiteY0" fmla="*/ 457200 h 914402"/>
              <a:gd name="connsiteX1" fmla="*/ 133911 w 1368153"/>
              <a:gd name="connsiteY1" fmla="*/ 133911 h 914402"/>
              <a:gd name="connsiteX2" fmla="*/ 457201 w 1368153"/>
              <a:gd name="connsiteY2" fmla="*/ 1 h 914402"/>
              <a:gd name="connsiteX3" fmla="*/ 780490 w 1368153"/>
              <a:gd name="connsiteY3" fmla="*/ 133912 h 914402"/>
              <a:gd name="connsiteX4" fmla="*/ 1368152 w 1368153"/>
              <a:gd name="connsiteY4" fmla="*/ 504056 h 914402"/>
              <a:gd name="connsiteX5" fmla="*/ 780489 w 1368153"/>
              <a:gd name="connsiteY5" fmla="*/ 780491 h 914402"/>
              <a:gd name="connsiteX6" fmla="*/ 457200 w 1368153"/>
              <a:gd name="connsiteY6" fmla="*/ 914402 h 914402"/>
              <a:gd name="connsiteX7" fmla="*/ 133911 w 1368153"/>
              <a:gd name="connsiteY7" fmla="*/ 780491 h 914402"/>
              <a:gd name="connsiteX8" fmla="*/ 1 w 1368153"/>
              <a:gd name="connsiteY8" fmla="*/ 457202 h 914402"/>
              <a:gd name="connsiteX9" fmla="*/ 0 w 1368153"/>
              <a:gd name="connsiteY9" fmla="*/ 457200 h 914402"/>
              <a:gd name="connsiteX0" fmla="*/ 0 w 1368153"/>
              <a:gd name="connsiteY0" fmla="*/ 541209 h 998411"/>
              <a:gd name="connsiteX1" fmla="*/ 133911 w 1368153"/>
              <a:gd name="connsiteY1" fmla="*/ 217920 h 998411"/>
              <a:gd name="connsiteX2" fmla="*/ 457201 w 1368153"/>
              <a:gd name="connsiteY2" fmla="*/ 84010 h 998411"/>
              <a:gd name="connsiteX3" fmla="*/ 792088 w 1368153"/>
              <a:gd name="connsiteY3" fmla="*/ 84009 h 998411"/>
              <a:gd name="connsiteX4" fmla="*/ 1368152 w 1368153"/>
              <a:gd name="connsiteY4" fmla="*/ 588065 h 998411"/>
              <a:gd name="connsiteX5" fmla="*/ 780489 w 1368153"/>
              <a:gd name="connsiteY5" fmla="*/ 864500 h 998411"/>
              <a:gd name="connsiteX6" fmla="*/ 457200 w 1368153"/>
              <a:gd name="connsiteY6" fmla="*/ 998411 h 998411"/>
              <a:gd name="connsiteX7" fmla="*/ 133911 w 1368153"/>
              <a:gd name="connsiteY7" fmla="*/ 864500 h 998411"/>
              <a:gd name="connsiteX8" fmla="*/ 1 w 1368153"/>
              <a:gd name="connsiteY8" fmla="*/ 541211 h 998411"/>
              <a:gd name="connsiteX9" fmla="*/ 0 w 1368153"/>
              <a:gd name="connsiteY9" fmla="*/ 541209 h 998411"/>
              <a:gd name="connsiteX0" fmla="*/ 0 w 1368153"/>
              <a:gd name="connsiteY0" fmla="*/ 541209 h 1020114"/>
              <a:gd name="connsiteX1" fmla="*/ 133911 w 1368153"/>
              <a:gd name="connsiteY1" fmla="*/ 217920 h 1020114"/>
              <a:gd name="connsiteX2" fmla="*/ 457201 w 1368153"/>
              <a:gd name="connsiteY2" fmla="*/ 84010 h 1020114"/>
              <a:gd name="connsiteX3" fmla="*/ 792088 w 1368153"/>
              <a:gd name="connsiteY3" fmla="*/ 84009 h 1020114"/>
              <a:gd name="connsiteX4" fmla="*/ 1368152 w 1368153"/>
              <a:gd name="connsiteY4" fmla="*/ 588065 h 1020114"/>
              <a:gd name="connsiteX5" fmla="*/ 780489 w 1368153"/>
              <a:gd name="connsiteY5" fmla="*/ 864500 h 1020114"/>
              <a:gd name="connsiteX6" fmla="*/ 432048 w 1368153"/>
              <a:gd name="connsiteY6" fmla="*/ 1020114 h 1020114"/>
              <a:gd name="connsiteX7" fmla="*/ 133911 w 1368153"/>
              <a:gd name="connsiteY7" fmla="*/ 864500 h 1020114"/>
              <a:gd name="connsiteX8" fmla="*/ 1 w 1368153"/>
              <a:gd name="connsiteY8" fmla="*/ 541211 h 1020114"/>
              <a:gd name="connsiteX9" fmla="*/ 0 w 1368153"/>
              <a:gd name="connsiteY9" fmla="*/ 541209 h 1020114"/>
              <a:gd name="connsiteX0" fmla="*/ 0 w 1368153"/>
              <a:gd name="connsiteY0" fmla="*/ 541209 h 920314"/>
              <a:gd name="connsiteX1" fmla="*/ 133911 w 1368153"/>
              <a:gd name="connsiteY1" fmla="*/ 217920 h 920314"/>
              <a:gd name="connsiteX2" fmla="*/ 457201 w 1368153"/>
              <a:gd name="connsiteY2" fmla="*/ 84010 h 920314"/>
              <a:gd name="connsiteX3" fmla="*/ 792088 w 1368153"/>
              <a:gd name="connsiteY3" fmla="*/ 84009 h 920314"/>
              <a:gd name="connsiteX4" fmla="*/ 1368152 w 1368153"/>
              <a:gd name="connsiteY4" fmla="*/ 588065 h 920314"/>
              <a:gd name="connsiteX5" fmla="*/ 780489 w 1368153"/>
              <a:gd name="connsiteY5" fmla="*/ 864500 h 920314"/>
              <a:gd name="connsiteX6" fmla="*/ 432048 w 1368153"/>
              <a:gd name="connsiteY6" fmla="*/ 876097 h 920314"/>
              <a:gd name="connsiteX7" fmla="*/ 133911 w 1368153"/>
              <a:gd name="connsiteY7" fmla="*/ 864500 h 920314"/>
              <a:gd name="connsiteX8" fmla="*/ 1 w 1368153"/>
              <a:gd name="connsiteY8" fmla="*/ 541211 h 920314"/>
              <a:gd name="connsiteX9" fmla="*/ 0 w 1368153"/>
              <a:gd name="connsiteY9" fmla="*/ 541209 h 920314"/>
              <a:gd name="connsiteX0" fmla="*/ 0 w 1368153"/>
              <a:gd name="connsiteY0" fmla="*/ 459598 h 838703"/>
              <a:gd name="connsiteX1" fmla="*/ 133911 w 1368153"/>
              <a:gd name="connsiteY1" fmla="*/ 136309 h 838703"/>
              <a:gd name="connsiteX2" fmla="*/ 573530 w 1368153"/>
              <a:gd name="connsiteY2" fmla="*/ 492063 h 838703"/>
              <a:gd name="connsiteX3" fmla="*/ 792088 w 1368153"/>
              <a:gd name="connsiteY3" fmla="*/ 2398 h 838703"/>
              <a:gd name="connsiteX4" fmla="*/ 1368152 w 1368153"/>
              <a:gd name="connsiteY4" fmla="*/ 506454 h 838703"/>
              <a:gd name="connsiteX5" fmla="*/ 780489 w 1368153"/>
              <a:gd name="connsiteY5" fmla="*/ 782889 h 838703"/>
              <a:gd name="connsiteX6" fmla="*/ 432048 w 1368153"/>
              <a:gd name="connsiteY6" fmla="*/ 794486 h 838703"/>
              <a:gd name="connsiteX7" fmla="*/ 133911 w 1368153"/>
              <a:gd name="connsiteY7" fmla="*/ 782889 h 838703"/>
              <a:gd name="connsiteX8" fmla="*/ 1 w 1368153"/>
              <a:gd name="connsiteY8" fmla="*/ 459600 h 838703"/>
              <a:gd name="connsiteX9" fmla="*/ 0 w 1368153"/>
              <a:gd name="connsiteY9" fmla="*/ 459598 h 838703"/>
              <a:gd name="connsiteX0" fmla="*/ 0 w 1368153"/>
              <a:gd name="connsiteY0" fmla="*/ 459598 h 838703"/>
              <a:gd name="connsiteX1" fmla="*/ 216024 w 1368153"/>
              <a:gd name="connsiteY1" fmla="*/ 494453 h 838703"/>
              <a:gd name="connsiteX2" fmla="*/ 573530 w 1368153"/>
              <a:gd name="connsiteY2" fmla="*/ 492063 h 838703"/>
              <a:gd name="connsiteX3" fmla="*/ 792088 w 1368153"/>
              <a:gd name="connsiteY3" fmla="*/ 2398 h 838703"/>
              <a:gd name="connsiteX4" fmla="*/ 1368152 w 1368153"/>
              <a:gd name="connsiteY4" fmla="*/ 506454 h 838703"/>
              <a:gd name="connsiteX5" fmla="*/ 780489 w 1368153"/>
              <a:gd name="connsiteY5" fmla="*/ 782889 h 838703"/>
              <a:gd name="connsiteX6" fmla="*/ 432048 w 1368153"/>
              <a:gd name="connsiteY6" fmla="*/ 794486 h 838703"/>
              <a:gd name="connsiteX7" fmla="*/ 133911 w 1368153"/>
              <a:gd name="connsiteY7" fmla="*/ 782889 h 838703"/>
              <a:gd name="connsiteX8" fmla="*/ 1 w 1368153"/>
              <a:gd name="connsiteY8" fmla="*/ 459600 h 838703"/>
              <a:gd name="connsiteX9" fmla="*/ 0 w 1368153"/>
              <a:gd name="connsiteY9" fmla="*/ 459598 h 838703"/>
              <a:gd name="connsiteX0" fmla="*/ 0 w 1368153"/>
              <a:gd name="connsiteY0" fmla="*/ 121257 h 500362"/>
              <a:gd name="connsiteX1" fmla="*/ 216024 w 1368153"/>
              <a:gd name="connsiteY1" fmla="*/ 156112 h 500362"/>
              <a:gd name="connsiteX2" fmla="*/ 573530 w 1368153"/>
              <a:gd name="connsiteY2" fmla="*/ 153722 h 500362"/>
              <a:gd name="connsiteX3" fmla="*/ 904372 w 1368153"/>
              <a:gd name="connsiteY3" fmla="*/ 158259 h 500362"/>
              <a:gd name="connsiteX4" fmla="*/ 1368152 w 1368153"/>
              <a:gd name="connsiteY4" fmla="*/ 168113 h 500362"/>
              <a:gd name="connsiteX5" fmla="*/ 780489 w 1368153"/>
              <a:gd name="connsiteY5" fmla="*/ 444548 h 500362"/>
              <a:gd name="connsiteX6" fmla="*/ 432048 w 1368153"/>
              <a:gd name="connsiteY6" fmla="*/ 456145 h 500362"/>
              <a:gd name="connsiteX7" fmla="*/ 133911 w 1368153"/>
              <a:gd name="connsiteY7" fmla="*/ 444548 h 500362"/>
              <a:gd name="connsiteX8" fmla="*/ 1 w 1368153"/>
              <a:gd name="connsiteY8" fmla="*/ 121259 h 500362"/>
              <a:gd name="connsiteX9" fmla="*/ 0 w 1368153"/>
              <a:gd name="connsiteY9" fmla="*/ 121257 h 500362"/>
              <a:gd name="connsiteX0" fmla="*/ 0 w 1368153"/>
              <a:gd name="connsiteY0" fmla="*/ 121257 h 500362"/>
              <a:gd name="connsiteX1" fmla="*/ 216024 w 1368153"/>
              <a:gd name="connsiteY1" fmla="*/ 156112 h 500362"/>
              <a:gd name="connsiteX2" fmla="*/ 573530 w 1368153"/>
              <a:gd name="connsiteY2" fmla="*/ 153722 h 500362"/>
              <a:gd name="connsiteX3" fmla="*/ 915967 w 1368153"/>
              <a:gd name="connsiteY3" fmla="*/ 158259 h 500362"/>
              <a:gd name="connsiteX4" fmla="*/ 1368152 w 1368153"/>
              <a:gd name="connsiteY4" fmla="*/ 168113 h 500362"/>
              <a:gd name="connsiteX5" fmla="*/ 780489 w 1368153"/>
              <a:gd name="connsiteY5" fmla="*/ 444548 h 500362"/>
              <a:gd name="connsiteX6" fmla="*/ 432048 w 1368153"/>
              <a:gd name="connsiteY6" fmla="*/ 456145 h 500362"/>
              <a:gd name="connsiteX7" fmla="*/ 133911 w 1368153"/>
              <a:gd name="connsiteY7" fmla="*/ 444548 h 500362"/>
              <a:gd name="connsiteX8" fmla="*/ 1 w 1368153"/>
              <a:gd name="connsiteY8" fmla="*/ 121259 h 500362"/>
              <a:gd name="connsiteX9" fmla="*/ 0 w 1368153"/>
              <a:gd name="connsiteY9" fmla="*/ 121257 h 500362"/>
              <a:gd name="connsiteX0" fmla="*/ 0 w 1368152"/>
              <a:gd name="connsiteY0" fmla="*/ 121257 h 500362"/>
              <a:gd name="connsiteX1" fmla="*/ 216024 w 1368152"/>
              <a:gd name="connsiteY1" fmla="*/ 156112 h 500362"/>
              <a:gd name="connsiteX2" fmla="*/ 573530 w 1368152"/>
              <a:gd name="connsiteY2" fmla="*/ 153722 h 500362"/>
              <a:gd name="connsiteX3" fmla="*/ 915967 w 1368152"/>
              <a:gd name="connsiteY3" fmla="*/ 158259 h 500362"/>
              <a:gd name="connsiteX4" fmla="*/ 1368152 w 1368152"/>
              <a:gd name="connsiteY4" fmla="*/ 168113 h 500362"/>
              <a:gd name="connsiteX5" fmla="*/ 780489 w 1368152"/>
              <a:gd name="connsiteY5" fmla="*/ 444548 h 500362"/>
              <a:gd name="connsiteX6" fmla="*/ 432048 w 1368152"/>
              <a:gd name="connsiteY6" fmla="*/ 456145 h 500362"/>
              <a:gd name="connsiteX7" fmla="*/ 133911 w 1368152"/>
              <a:gd name="connsiteY7" fmla="*/ 444548 h 500362"/>
              <a:gd name="connsiteX8" fmla="*/ 1 w 1368152"/>
              <a:gd name="connsiteY8" fmla="*/ 121259 h 500362"/>
              <a:gd name="connsiteX9" fmla="*/ 0 w 1368152"/>
              <a:gd name="connsiteY9" fmla="*/ 121257 h 500362"/>
              <a:gd name="connsiteX0" fmla="*/ 0 w 1368152"/>
              <a:gd name="connsiteY0" fmla="*/ 0 h 379105"/>
              <a:gd name="connsiteX1" fmla="*/ 216024 w 1368152"/>
              <a:gd name="connsiteY1" fmla="*/ 34855 h 379105"/>
              <a:gd name="connsiteX2" fmla="*/ 573530 w 1368152"/>
              <a:gd name="connsiteY2" fmla="*/ 32465 h 379105"/>
              <a:gd name="connsiteX3" fmla="*/ 915967 w 1368152"/>
              <a:gd name="connsiteY3" fmla="*/ 37002 h 379105"/>
              <a:gd name="connsiteX4" fmla="*/ 1368152 w 1368152"/>
              <a:gd name="connsiteY4" fmla="*/ 46856 h 379105"/>
              <a:gd name="connsiteX5" fmla="*/ 780489 w 1368152"/>
              <a:gd name="connsiteY5" fmla="*/ 323291 h 379105"/>
              <a:gd name="connsiteX6" fmla="*/ 432048 w 1368152"/>
              <a:gd name="connsiteY6" fmla="*/ 334888 h 379105"/>
              <a:gd name="connsiteX7" fmla="*/ 133911 w 1368152"/>
              <a:gd name="connsiteY7" fmla="*/ 323291 h 379105"/>
              <a:gd name="connsiteX8" fmla="*/ 1 w 1368152"/>
              <a:gd name="connsiteY8" fmla="*/ 2 h 379105"/>
              <a:gd name="connsiteX9" fmla="*/ 0 w 1368152"/>
              <a:gd name="connsiteY9" fmla="*/ 0 h 379105"/>
              <a:gd name="connsiteX0" fmla="*/ 0 w 1368152"/>
              <a:gd name="connsiteY0" fmla="*/ 3895 h 379104"/>
              <a:gd name="connsiteX1" fmla="*/ 216024 w 1368152"/>
              <a:gd name="connsiteY1" fmla="*/ 34854 h 379104"/>
              <a:gd name="connsiteX2" fmla="*/ 573530 w 1368152"/>
              <a:gd name="connsiteY2" fmla="*/ 32464 h 379104"/>
              <a:gd name="connsiteX3" fmla="*/ 915967 w 1368152"/>
              <a:gd name="connsiteY3" fmla="*/ 37001 h 379104"/>
              <a:gd name="connsiteX4" fmla="*/ 1368152 w 1368152"/>
              <a:gd name="connsiteY4" fmla="*/ 46855 h 379104"/>
              <a:gd name="connsiteX5" fmla="*/ 780489 w 1368152"/>
              <a:gd name="connsiteY5" fmla="*/ 323290 h 379104"/>
              <a:gd name="connsiteX6" fmla="*/ 432048 w 1368152"/>
              <a:gd name="connsiteY6" fmla="*/ 334887 h 379104"/>
              <a:gd name="connsiteX7" fmla="*/ 133911 w 1368152"/>
              <a:gd name="connsiteY7" fmla="*/ 323290 h 379104"/>
              <a:gd name="connsiteX8" fmla="*/ 1 w 1368152"/>
              <a:gd name="connsiteY8" fmla="*/ 1 h 379104"/>
              <a:gd name="connsiteX9" fmla="*/ 0 w 1368152"/>
              <a:gd name="connsiteY9" fmla="*/ 3895 h 379104"/>
              <a:gd name="connsiteX0" fmla="*/ 81162 w 1368152"/>
              <a:gd name="connsiteY0" fmla="*/ 136321 h 379104"/>
              <a:gd name="connsiteX1" fmla="*/ 216024 w 1368152"/>
              <a:gd name="connsiteY1" fmla="*/ 34854 h 379104"/>
              <a:gd name="connsiteX2" fmla="*/ 573530 w 1368152"/>
              <a:gd name="connsiteY2" fmla="*/ 32464 h 379104"/>
              <a:gd name="connsiteX3" fmla="*/ 915967 w 1368152"/>
              <a:gd name="connsiteY3" fmla="*/ 37001 h 379104"/>
              <a:gd name="connsiteX4" fmla="*/ 1368152 w 1368152"/>
              <a:gd name="connsiteY4" fmla="*/ 46855 h 379104"/>
              <a:gd name="connsiteX5" fmla="*/ 780489 w 1368152"/>
              <a:gd name="connsiteY5" fmla="*/ 323290 h 379104"/>
              <a:gd name="connsiteX6" fmla="*/ 432048 w 1368152"/>
              <a:gd name="connsiteY6" fmla="*/ 334887 h 379104"/>
              <a:gd name="connsiteX7" fmla="*/ 133911 w 1368152"/>
              <a:gd name="connsiteY7" fmla="*/ 323290 h 379104"/>
              <a:gd name="connsiteX8" fmla="*/ 1 w 1368152"/>
              <a:gd name="connsiteY8" fmla="*/ 1 h 379104"/>
              <a:gd name="connsiteX9" fmla="*/ 81162 w 1368152"/>
              <a:gd name="connsiteY9" fmla="*/ 136321 h 379104"/>
              <a:gd name="connsiteX0" fmla="*/ 139134 w 1368152"/>
              <a:gd name="connsiteY0" fmla="*/ 180464 h 379104"/>
              <a:gd name="connsiteX1" fmla="*/ 216024 w 1368152"/>
              <a:gd name="connsiteY1" fmla="*/ 34854 h 379104"/>
              <a:gd name="connsiteX2" fmla="*/ 573530 w 1368152"/>
              <a:gd name="connsiteY2" fmla="*/ 32464 h 379104"/>
              <a:gd name="connsiteX3" fmla="*/ 915967 w 1368152"/>
              <a:gd name="connsiteY3" fmla="*/ 37001 h 379104"/>
              <a:gd name="connsiteX4" fmla="*/ 1368152 w 1368152"/>
              <a:gd name="connsiteY4" fmla="*/ 46855 h 379104"/>
              <a:gd name="connsiteX5" fmla="*/ 780489 w 1368152"/>
              <a:gd name="connsiteY5" fmla="*/ 323290 h 379104"/>
              <a:gd name="connsiteX6" fmla="*/ 432048 w 1368152"/>
              <a:gd name="connsiteY6" fmla="*/ 334887 h 379104"/>
              <a:gd name="connsiteX7" fmla="*/ 133911 w 1368152"/>
              <a:gd name="connsiteY7" fmla="*/ 323290 h 379104"/>
              <a:gd name="connsiteX8" fmla="*/ 1 w 1368152"/>
              <a:gd name="connsiteY8" fmla="*/ 1 h 379104"/>
              <a:gd name="connsiteX9" fmla="*/ 139134 w 1368152"/>
              <a:gd name="connsiteY9" fmla="*/ 180464 h 379104"/>
              <a:gd name="connsiteX0" fmla="*/ 255080 w 1484098"/>
              <a:gd name="connsiteY0" fmla="*/ 170277 h 567423"/>
              <a:gd name="connsiteX1" fmla="*/ 331970 w 1484098"/>
              <a:gd name="connsiteY1" fmla="*/ 24667 h 567423"/>
              <a:gd name="connsiteX2" fmla="*/ 689476 w 1484098"/>
              <a:gd name="connsiteY2" fmla="*/ 22277 h 567423"/>
              <a:gd name="connsiteX3" fmla="*/ 1031913 w 1484098"/>
              <a:gd name="connsiteY3" fmla="*/ 26814 h 567423"/>
              <a:gd name="connsiteX4" fmla="*/ 1484098 w 1484098"/>
              <a:gd name="connsiteY4" fmla="*/ 36668 h 567423"/>
              <a:gd name="connsiteX5" fmla="*/ 896435 w 1484098"/>
              <a:gd name="connsiteY5" fmla="*/ 313103 h 567423"/>
              <a:gd name="connsiteX6" fmla="*/ 547994 w 1484098"/>
              <a:gd name="connsiteY6" fmla="*/ 324700 h 567423"/>
              <a:gd name="connsiteX7" fmla="*/ 249857 w 1484098"/>
              <a:gd name="connsiteY7" fmla="*/ 313103 h 567423"/>
              <a:gd name="connsiteX8" fmla="*/ 1 w 1484098"/>
              <a:gd name="connsiteY8" fmla="*/ 446166 h 567423"/>
              <a:gd name="connsiteX9" fmla="*/ 255080 w 1484098"/>
              <a:gd name="connsiteY9" fmla="*/ 170277 h 567423"/>
              <a:gd name="connsiteX0" fmla="*/ 255080 w 1484098"/>
              <a:gd name="connsiteY0" fmla="*/ 170277 h 567423"/>
              <a:gd name="connsiteX1" fmla="*/ 331970 w 1484098"/>
              <a:gd name="connsiteY1" fmla="*/ 24667 h 567423"/>
              <a:gd name="connsiteX2" fmla="*/ 689476 w 1484098"/>
              <a:gd name="connsiteY2" fmla="*/ 22277 h 567423"/>
              <a:gd name="connsiteX3" fmla="*/ 1031913 w 1484098"/>
              <a:gd name="connsiteY3" fmla="*/ 26814 h 567423"/>
              <a:gd name="connsiteX4" fmla="*/ 1484098 w 1484098"/>
              <a:gd name="connsiteY4" fmla="*/ 36668 h 567423"/>
              <a:gd name="connsiteX5" fmla="*/ 896435 w 1484098"/>
              <a:gd name="connsiteY5" fmla="*/ 313103 h 567423"/>
              <a:gd name="connsiteX6" fmla="*/ 547994 w 1484098"/>
              <a:gd name="connsiteY6" fmla="*/ 324700 h 567423"/>
              <a:gd name="connsiteX7" fmla="*/ 289864 w 1484098"/>
              <a:gd name="connsiteY7" fmla="*/ 342649 h 567423"/>
              <a:gd name="connsiteX8" fmla="*/ 1 w 1484098"/>
              <a:gd name="connsiteY8" fmla="*/ 446166 h 567423"/>
              <a:gd name="connsiteX9" fmla="*/ 255080 w 1484098"/>
              <a:gd name="connsiteY9" fmla="*/ 170277 h 567423"/>
              <a:gd name="connsiteX0" fmla="*/ 255080 w 1484098"/>
              <a:gd name="connsiteY0" fmla="*/ 170277 h 567423"/>
              <a:gd name="connsiteX1" fmla="*/ 331970 w 1484098"/>
              <a:gd name="connsiteY1" fmla="*/ 24667 h 567423"/>
              <a:gd name="connsiteX2" fmla="*/ 689476 w 1484098"/>
              <a:gd name="connsiteY2" fmla="*/ 22277 h 567423"/>
              <a:gd name="connsiteX3" fmla="*/ 1031913 w 1484098"/>
              <a:gd name="connsiteY3" fmla="*/ 26814 h 567423"/>
              <a:gd name="connsiteX4" fmla="*/ 1484098 w 1484098"/>
              <a:gd name="connsiteY4" fmla="*/ 36668 h 567423"/>
              <a:gd name="connsiteX5" fmla="*/ 776834 w 1484098"/>
              <a:gd name="connsiteY5" fmla="*/ 148205 h 567423"/>
              <a:gd name="connsiteX6" fmla="*/ 547994 w 1484098"/>
              <a:gd name="connsiteY6" fmla="*/ 324700 h 567423"/>
              <a:gd name="connsiteX7" fmla="*/ 289864 w 1484098"/>
              <a:gd name="connsiteY7" fmla="*/ 342649 h 567423"/>
              <a:gd name="connsiteX8" fmla="*/ 1 w 1484098"/>
              <a:gd name="connsiteY8" fmla="*/ 446166 h 567423"/>
              <a:gd name="connsiteX9" fmla="*/ 255080 w 1484098"/>
              <a:gd name="connsiteY9" fmla="*/ 170277 h 567423"/>
              <a:gd name="connsiteX0" fmla="*/ 255080 w 1540462"/>
              <a:gd name="connsiteY0" fmla="*/ 170277 h 567423"/>
              <a:gd name="connsiteX1" fmla="*/ 331970 w 1540462"/>
              <a:gd name="connsiteY1" fmla="*/ 24667 h 567423"/>
              <a:gd name="connsiteX2" fmla="*/ 689476 w 1540462"/>
              <a:gd name="connsiteY2" fmla="*/ 22277 h 567423"/>
              <a:gd name="connsiteX3" fmla="*/ 1031913 w 1540462"/>
              <a:gd name="connsiteY3" fmla="*/ 26814 h 567423"/>
              <a:gd name="connsiteX4" fmla="*/ 1484098 w 1540462"/>
              <a:gd name="connsiteY4" fmla="*/ 36668 h 567423"/>
              <a:gd name="connsiteX5" fmla="*/ 1402938 w 1540462"/>
              <a:gd name="connsiteY5" fmla="*/ 137170 h 567423"/>
              <a:gd name="connsiteX6" fmla="*/ 776834 w 1540462"/>
              <a:gd name="connsiteY6" fmla="*/ 148205 h 567423"/>
              <a:gd name="connsiteX7" fmla="*/ 547994 w 1540462"/>
              <a:gd name="connsiteY7" fmla="*/ 324700 h 567423"/>
              <a:gd name="connsiteX8" fmla="*/ 289864 w 1540462"/>
              <a:gd name="connsiteY8" fmla="*/ 342649 h 567423"/>
              <a:gd name="connsiteX9" fmla="*/ 1 w 1540462"/>
              <a:gd name="connsiteY9" fmla="*/ 446166 h 567423"/>
              <a:gd name="connsiteX10" fmla="*/ 255080 w 1540462"/>
              <a:gd name="connsiteY10" fmla="*/ 170277 h 567423"/>
              <a:gd name="connsiteX0" fmla="*/ 255080 w 1540462"/>
              <a:gd name="connsiteY0" fmla="*/ 170277 h 567423"/>
              <a:gd name="connsiteX1" fmla="*/ 331970 w 1540462"/>
              <a:gd name="connsiteY1" fmla="*/ 24667 h 567423"/>
              <a:gd name="connsiteX2" fmla="*/ 689476 w 1540462"/>
              <a:gd name="connsiteY2" fmla="*/ 22277 h 567423"/>
              <a:gd name="connsiteX3" fmla="*/ 1031913 w 1540462"/>
              <a:gd name="connsiteY3" fmla="*/ 26814 h 567423"/>
              <a:gd name="connsiteX4" fmla="*/ 1484098 w 1540462"/>
              <a:gd name="connsiteY4" fmla="*/ 36668 h 567423"/>
              <a:gd name="connsiteX5" fmla="*/ 1402938 w 1540462"/>
              <a:gd name="connsiteY5" fmla="*/ 137170 h 567423"/>
              <a:gd name="connsiteX6" fmla="*/ 776834 w 1540462"/>
              <a:gd name="connsiteY6" fmla="*/ 148205 h 567423"/>
              <a:gd name="connsiteX7" fmla="*/ 547994 w 1540462"/>
              <a:gd name="connsiteY7" fmla="*/ 324700 h 567423"/>
              <a:gd name="connsiteX8" fmla="*/ 289864 w 1540462"/>
              <a:gd name="connsiteY8" fmla="*/ 342649 h 567423"/>
              <a:gd name="connsiteX9" fmla="*/ 1 w 1540462"/>
              <a:gd name="connsiteY9" fmla="*/ 446166 h 567423"/>
              <a:gd name="connsiteX10" fmla="*/ 255080 w 1540462"/>
              <a:gd name="connsiteY10" fmla="*/ 170277 h 567423"/>
              <a:gd name="connsiteX0" fmla="*/ 255080 w 1540462"/>
              <a:gd name="connsiteY0" fmla="*/ 170277 h 567423"/>
              <a:gd name="connsiteX1" fmla="*/ 331970 w 1540462"/>
              <a:gd name="connsiteY1" fmla="*/ 24667 h 567423"/>
              <a:gd name="connsiteX2" fmla="*/ 689476 w 1540462"/>
              <a:gd name="connsiteY2" fmla="*/ 22277 h 567423"/>
              <a:gd name="connsiteX3" fmla="*/ 1031913 w 1540462"/>
              <a:gd name="connsiteY3" fmla="*/ 26814 h 567423"/>
              <a:gd name="connsiteX4" fmla="*/ 1484098 w 1540462"/>
              <a:gd name="connsiteY4" fmla="*/ 36668 h 567423"/>
              <a:gd name="connsiteX5" fmla="*/ 1402938 w 1540462"/>
              <a:gd name="connsiteY5" fmla="*/ 137170 h 567423"/>
              <a:gd name="connsiteX6" fmla="*/ 776834 w 1540462"/>
              <a:gd name="connsiteY6" fmla="*/ 148205 h 567423"/>
              <a:gd name="connsiteX7" fmla="*/ 547994 w 1540462"/>
              <a:gd name="connsiteY7" fmla="*/ 324700 h 567423"/>
              <a:gd name="connsiteX8" fmla="*/ 289864 w 1540462"/>
              <a:gd name="connsiteY8" fmla="*/ 342649 h 567423"/>
              <a:gd name="connsiteX9" fmla="*/ 1 w 1540462"/>
              <a:gd name="connsiteY9" fmla="*/ 446166 h 567423"/>
              <a:gd name="connsiteX10" fmla="*/ 255080 w 1540462"/>
              <a:gd name="connsiteY10" fmla="*/ 170277 h 567423"/>
              <a:gd name="connsiteX0" fmla="*/ 255080 w 1540462"/>
              <a:gd name="connsiteY0" fmla="*/ 170277 h 567423"/>
              <a:gd name="connsiteX1" fmla="*/ 331970 w 1540462"/>
              <a:gd name="connsiteY1" fmla="*/ 24667 h 567423"/>
              <a:gd name="connsiteX2" fmla="*/ 689476 w 1540462"/>
              <a:gd name="connsiteY2" fmla="*/ 22277 h 567423"/>
              <a:gd name="connsiteX3" fmla="*/ 1031913 w 1540462"/>
              <a:gd name="connsiteY3" fmla="*/ 26814 h 567423"/>
              <a:gd name="connsiteX4" fmla="*/ 1484098 w 1540462"/>
              <a:gd name="connsiteY4" fmla="*/ 36668 h 567423"/>
              <a:gd name="connsiteX5" fmla="*/ 1414532 w 1540462"/>
              <a:gd name="connsiteY5" fmla="*/ 115099 h 567423"/>
              <a:gd name="connsiteX6" fmla="*/ 776834 w 1540462"/>
              <a:gd name="connsiteY6" fmla="*/ 148205 h 567423"/>
              <a:gd name="connsiteX7" fmla="*/ 547994 w 1540462"/>
              <a:gd name="connsiteY7" fmla="*/ 324700 h 567423"/>
              <a:gd name="connsiteX8" fmla="*/ 289864 w 1540462"/>
              <a:gd name="connsiteY8" fmla="*/ 342649 h 567423"/>
              <a:gd name="connsiteX9" fmla="*/ 1 w 1540462"/>
              <a:gd name="connsiteY9" fmla="*/ 446166 h 567423"/>
              <a:gd name="connsiteX10" fmla="*/ 255080 w 1540462"/>
              <a:gd name="connsiteY10" fmla="*/ 170277 h 567423"/>
              <a:gd name="connsiteX0" fmla="*/ 255080 w 1540462"/>
              <a:gd name="connsiteY0" fmla="*/ 170277 h 567423"/>
              <a:gd name="connsiteX1" fmla="*/ 331970 w 1540462"/>
              <a:gd name="connsiteY1" fmla="*/ 24667 h 567423"/>
              <a:gd name="connsiteX2" fmla="*/ 689476 w 1540462"/>
              <a:gd name="connsiteY2" fmla="*/ 22277 h 567423"/>
              <a:gd name="connsiteX3" fmla="*/ 1031913 w 1540462"/>
              <a:gd name="connsiteY3" fmla="*/ 26814 h 567423"/>
              <a:gd name="connsiteX4" fmla="*/ 1484098 w 1540462"/>
              <a:gd name="connsiteY4" fmla="*/ 36668 h 567423"/>
              <a:gd name="connsiteX5" fmla="*/ 1414532 w 1540462"/>
              <a:gd name="connsiteY5" fmla="*/ 115099 h 567423"/>
              <a:gd name="connsiteX6" fmla="*/ 776834 w 1540462"/>
              <a:gd name="connsiteY6" fmla="*/ 148205 h 567423"/>
              <a:gd name="connsiteX7" fmla="*/ 556538 w 1540462"/>
              <a:gd name="connsiteY7" fmla="*/ 280632 h 567423"/>
              <a:gd name="connsiteX8" fmla="*/ 289864 w 1540462"/>
              <a:gd name="connsiteY8" fmla="*/ 342649 h 567423"/>
              <a:gd name="connsiteX9" fmla="*/ 1 w 1540462"/>
              <a:gd name="connsiteY9" fmla="*/ 446166 h 567423"/>
              <a:gd name="connsiteX10" fmla="*/ 255080 w 1540462"/>
              <a:gd name="connsiteY10" fmla="*/ 170277 h 567423"/>
              <a:gd name="connsiteX0" fmla="*/ 255080 w 1540462"/>
              <a:gd name="connsiteY0" fmla="*/ 170277 h 567423"/>
              <a:gd name="connsiteX1" fmla="*/ 331970 w 1540462"/>
              <a:gd name="connsiteY1" fmla="*/ 24667 h 567423"/>
              <a:gd name="connsiteX2" fmla="*/ 689476 w 1540462"/>
              <a:gd name="connsiteY2" fmla="*/ 22277 h 567423"/>
              <a:gd name="connsiteX3" fmla="*/ 1031913 w 1540462"/>
              <a:gd name="connsiteY3" fmla="*/ 26814 h 567423"/>
              <a:gd name="connsiteX4" fmla="*/ 1484098 w 1540462"/>
              <a:gd name="connsiteY4" fmla="*/ 36668 h 567423"/>
              <a:gd name="connsiteX5" fmla="*/ 1414532 w 1540462"/>
              <a:gd name="connsiteY5" fmla="*/ 115099 h 567423"/>
              <a:gd name="connsiteX6" fmla="*/ 776834 w 1540462"/>
              <a:gd name="connsiteY6" fmla="*/ 148205 h 567423"/>
              <a:gd name="connsiteX7" fmla="*/ 556538 w 1540462"/>
              <a:gd name="connsiteY7" fmla="*/ 342649 h 567423"/>
              <a:gd name="connsiteX8" fmla="*/ 289864 w 1540462"/>
              <a:gd name="connsiteY8" fmla="*/ 342649 h 567423"/>
              <a:gd name="connsiteX9" fmla="*/ 1 w 1540462"/>
              <a:gd name="connsiteY9" fmla="*/ 446166 h 567423"/>
              <a:gd name="connsiteX10" fmla="*/ 255080 w 1540462"/>
              <a:gd name="connsiteY10" fmla="*/ 170277 h 567423"/>
              <a:gd name="connsiteX0" fmla="*/ 255080 w 1540462"/>
              <a:gd name="connsiteY0" fmla="*/ 170277 h 567423"/>
              <a:gd name="connsiteX1" fmla="*/ 331970 w 1540462"/>
              <a:gd name="connsiteY1" fmla="*/ 24667 h 567423"/>
              <a:gd name="connsiteX2" fmla="*/ 689476 w 1540462"/>
              <a:gd name="connsiteY2" fmla="*/ 22277 h 567423"/>
              <a:gd name="connsiteX3" fmla="*/ 1031913 w 1540462"/>
              <a:gd name="connsiteY3" fmla="*/ 26814 h 567423"/>
              <a:gd name="connsiteX4" fmla="*/ 1484098 w 1540462"/>
              <a:gd name="connsiteY4" fmla="*/ 36668 h 567423"/>
              <a:gd name="connsiteX5" fmla="*/ 1414532 w 1540462"/>
              <a:gd name="connsiteY5" fmla="*/ 115099 h 567423"/>
              <a:gd name="connsiteX6" fmla="*/ 776834 w 1540462"/>
              <a:gd name="connsiteY6" fmla="*/ 148205 h 567423"/>
              <a:gd name="connsiteX7" fmla="*/ 556538 w 1540462"/>
              <a:gd name="connsiteY7" fmla="*/ 342649 h 567423"/>
              <a:gd name="connsiteX8" fmla="*/ 266675 w 1540462"/>
              <a:gd name="connsiteY8" fmla="*/ 342649 h 567423"/>
              <a:gd name="connsiteX9" fmla="*/ 1 w 1540462"/>
              <a:gd name="connsiteY9" fmla="*/ 446166 h 567423"/>
              <a:gd name="connsiteX10" fmla="*/ 255080 w 1540462"/>
              <a:gd name="connsiteY10" fmla="*/ 170277 h 567423"/>
              <a:gd name="connsiteX0" fmla="*/ 255080 w 1540462"/>
              <a:gd name="connsiteY0" fmla="*/ 170311 h 567457"/>
              <a:gd name="connsiteX1" fmla="*/ 331970 w 1540462"/>
              <a:gd name="connsiteY1" fmla="*/ 24701 h 567457"/>
              <a:gd name="connsiteX2" fmla="*/ 515152 w 1540462"/>
              <a:gd name="connsiteY2" fmla="*/ 22105 h 567457"/>
              <a:gd name="connsiteX3" fmla="*/ 1031913 w 1540462"/>
              <a:gd name="connsiteY3" fmla="*/ 26848 h 567457"/>
              <a:gd name="connsiteX4" fmla="*/ 1484098 w 1540462"/>
              <a:gd name="connsiteY4" fmla="*/ 36702 h 567457"/>
              <a:gd name="connsiteX5" fmla="*/ 1414532 w 1540462"/>
              <a:gd name="connsiteY5" fmla="*/ 115133 h 567457"/>
              <a:gd name="connsiteX6" fmla="*/ 776834 w 1540462"/>
              <a:gd name="connsiteY6" fmla="*/ 148239 h 567457"/>
              <a:gd name="connsiteX7" fmla="*/ 556538 w 1540462"/>
              <a:gd name="connsiteY7" fmla="*/ 342683 h 567457"/>
              <a:gd name="connsiteX8" fmla="*/ 266675 w 1540462"/>
              <a:gd name="connsiteY8" fmla="*/ 342683 h 567457"/>
              <a:gd name="connsiteX9" fmla="*/ 1 w 1540462"/>
              <a:gd name="connsiteY9" fmla="*/ 446200 h 567457"/>
              <a:gd name="connsiteX10" fmla="*/ 255080 w 1540462"/>
              <a:gd name="connsiteY10" fmla="*/ 170311 h 567457"/>
              <a:gd name="connsiteX0" fmla="*/ 255080 w 1540462"/>
              <a:gd name="connsiteY0" fmla="*/ 170311 h 567457"/>
              <a:gd name="connsiteX1" fmla="*/ 331970 w 1540462"/>
              <a:gd name="connsiteY1" fmla="*/ 24701 h 567457"/>
              <a:gd name="connsiteX2" fmla="*/ 515152 w 1540462"/>
              <a:gd name="connsiteY2" fmla="*/ 22105 h 567457"/>
              <a:gd name="connsiteX3" fmla="*/ 1031913 w 1540462"/>
              <a:gd name="connsiteY3" fmla="*/ 26848 h 567457"/>
              <a:gd name="connsiteX4" fmla="*/ 1484098 w 1540462"/>
              <a:gd name="connsiteY4" fmla="*/ 36702 h 567457"/>
              <a:gd name="connsiteX5" fmla="*/ 1414532 w 1540462"/>
              <a:gd name="connsiteY5" fmla="*/ 115133 h 567457"/>
              <a:gd name="connsiteX6" fmla="*/ 1129661 w 1540462"/>
              <a:gd name="connsiteY6" fmla="*/ 121425 h 567457"/>
              <a:gd name="connsiteX7" fmla="*/ 776834 w 1540462"/>
              <a:gd name="connsiteY7" fmla="*/ 148239 h 567457"/>
              <a:gd name="connsiteX8" fmla="*/ 556538 w 1540462"/>
              <a:gd name="connsiteY8" fmla="*/ 342683 h 567457"/>
              <a:gd name="connsiteX9" fmla="*/ 266675 w 1540462"/>
              <a:gd name="connsiteY9" fmla="*/ 342683 h 567457"/>
              <a:gd name="connsiteX10" fmla="*/ 1 w 1540462"/>
              <a:gd name="connsiteY10" fmla="*/ 446200 h 567457"/>
              <a:gd name="connsiteX11" fmla="*/ 255080 w 1540462"/>
              <a:gd name="connsiteY11" fmla="*/ 170311 h 567457"/>
              <a:gd name="connsiteX0" fmla="*/ 255080 w 1540462"/>
              <a:gd name="connsiteY0" fmla="*/ 170311 h 567457"/>
              <a:gd name="connsiteX1" fmla="*/ 331970 w 1540462"/>
              <a:gd name="connsiteY1" fmla="*/ 24701 h 567457"/>
              <a:gd name="connsiteX2" fmla="*/ 515152 w 1540462"/>
              <a:gd name="connsiteY2" fmla="*/ 22105 h 567457"/>
              <a:gd name="connsiteX3" fmla="*/ 1031913 w 1540462"/>
              <a:gd name="connsiteY3" fmla="*/ 26848 h 567457"/>
              <a:gd name="connsiteX4" fmla="*/ 1484098 w 1540462"/>
              <a:gd name="connsiteY4" fmla="*/ 36702 h 567457"/>
              <a:gd name="connsiteX5" fmla="*/ 1414532 w 1540462"/>
              <a:gd name="connsiteY5" fmla="*/ 115133 h 567457"/>
              <a:gd name="connsiteX6" fmla="*/ 990527 w 1540462"/>
              <a:gd name="connsiteY6" fmla="*/ 121425 h 567457"/>
              <a:gd name="connsiteX7" fmla="*/ 776834 w 1540462"/>
              <a:gd name="connsiteY7" fmla="*/ 148239 h 567457"/>
              <a:gd name="connsiteX8" fmla="*/ 556538 w 1540462"/>
              <a:gd name="connsiteY8" fmla="*/ 342683 h 567457"/>
              <a:gd name="connsiteX9" fmla="*/ 266675 w 1540462"/>
              <a:gd name="connsiteY9" fmla="*/ 342683 h 567457"/>
              <a:gd name="connsiteX10" fmla="*/ 1 w 1540462"/>
              <a:gd name="connsiteY10" fmla="*/ 446200 h 567457"/>
              <a:gd name="connsiteX11" fmla="*/ 255080 w 1540462"/>
              <a:gd name="connsiteY11" fmla="*/ 170311 h 567457"/>
              <a:gd name="connsiteX0" fmla="*/ 255080 w 1540462"/>
              <a:gd name="connsiteY0" fmla="*/ 170311 h 567457"/>
              <a:gd name="connsiteX1" fmla="*/ 331970 w 1540462"/>
              <a:gd name="connsiteY1" fmla="*/ 24701 h 567457"/>
              <a:gd name="connsiteX2" fmla="*/ 515152 w 1540462"/>
              <a:gd name="connsiteY2" fmla="*/ 22105 h 567457"/>
              <a:gd name="connsiteX3" fmla="*/ 1031913 w 1540462"/>
              <a:gd name="connsiteY3" fmla="*/ 26848 h 567457"/>
              <a:gd name="connsiteX4" fmla="*/ 1484098 w 1540462"/>
              <a:gd name="connsiteY4" fmla="*/ 36702 h 567457"/>
              <a:gd name="connsiteX5" fmla="*/ 1414532 w 1540462"/>
              <a:gd name="connsiteY5" fmla="*/ 115133 h 567457"/>
              <a:gd name="connsiteX6" fmla="*/ 1094878 w 1540462"/>
              <a:gd name="connsiteY6" fmla="*/ 231781 h 567457"/>
              <a:gd name="connsiteX7" fmla="*/ 990527 w 1540462"/>
              <a:gd name="connsiteY7" fmla="*/ 121425 h 567457"/>
              <a:gd name="connsiteX8" fmla="*/ 776834 w 1540462"/>
              <a:gd name="connsiteY8" fmla="*/ 148239 h 567457"/>
              <a:gd name="connsiteX9" fmla="*/ 556538 w 1540462"/>
              <a:gd name="connsiteY9" fmla="*/ 342683 h 567457"/>
              <a:gd name="connsiteX10" fmla="*/ 266675 w 1540462"/>
              <a:gd name="connsiteY10" fmla="*/ 342683 h 567457"/>
              <a:gd name="connsiteX11" fmla="*/ 1 w 1540462"/>
              <a:gd name="connsiteY11" fmla="*/ 446200 h 567457"/>
              <a:gd name="connsiteX12" fmla="*/ 255080 w 1540462"/>
              <a:gd name="connsiteY12" fmla="*/ 170311 h 567457"/>
              <a:gd name="connsiteX0" fmla="*/ 255080 w 1540462"/>
              <a:gd name="connsiteY0" fmla="*/ 170311 h 567457"/>
              <a:gd name="connsiteX1" fmla="*/ 331970 w 1540462"/>
              <a:gd name="connsiteY1" fmla="*/ 24701 h 567457"/>
              <a:gd name="connsiteX2" fmla="*/ 515152 w 1540462"/>
              <a:gd name="connsiteY2" fmla="*/ 22105 h 567457"/>
              <a:gd name="connsiteX3" fmla="*/ 1031913 w 1540462"/>
              <a:gd name="connsiteY3" fmla="*/ 26848 h 567457"/>
              <a:gd name="connsiteX4" fmla="*/ 1484098 w 1540462"/>
              <a:gd name="connsiteY4" fmla="*/ 36702 h 567457"/>
              <a:gd name="connsiteX5" fmla="*/ 1414532 w 1540462"/>
              <a:gd name="connsiteY5" fmla="*/ 115133 h 567457"/>
              <a:gd name="connsiteX6" fmla="*/ 1234012 w 1540462"/>
              <a:gd name="connsiteY6" fmla="*/ 132461 h 567457"/>
              <a:gd name="connsiteX7" fmla="*/ 1094878 w 1540462"/>
              <a:gd name="connsiteY7" fmla="*/ 231781 h 567457"/>
              <a:gd name="connsiteX8" fmla="*/ 990527 w 1540462"/>
              <a:gd name="connsiteY8" fmla="*/ 121425 h 567457"/>
              <a:gd name="connsiteX9" fmla="*/ 776834 w 1540462"/>
              <a:gd name="connsiteY9" fmla="*/ 148239 h 567457"/>
              <a:gd name="connsiteX10" fmla="*/ 556538 w 1540462"/>
              <a:gd name="connsiteY10" fmla="*/ 342683 h 567457"/>
              <a:gd name="connsiteX11" fmla="*/ 266675 w 1540462"/>
              <a:gd name="connsiteY11" fmla="*/ 342683 h 567457"/>
              <a:gd name="connsiteX12" fmla="*/ 1 w 1540462"/>
              <a:gd name="connsiteY12" fmla="*/ 446200 h 567457"/>
              <a:gd name="connsiteX13" fmla="*/ 255080 w 1540462"/>
              <a:gd name="connsiteY13" fmla="*/ 170311 h 567457"/>
              <a:gd name="connsiteX0" fmla="*/ 255080 w 1540462"/>
              <a:gd name="connsiteY0" fmla="*/ 170311 h 567457"/>
              <a:gd name="connsiteX1" fmla="*/ 331970 w 1540462"/>
              <a:gd name="connsiteY1" fmla="*/ 24701 h 567457"/>
              <a:gd name="connsiteX2" fmla="*/ 515152 w 1540462"/>
              <a:gd name="connsiteY2" fmla="*/ 22105 h 567457"/>
              <a:gd name="connsiteX3" fmla="*/ 1031913 w 1540462"/>
              <a:gd name="connsiteY3" fmla="*/ 26848 h 567457"/>
              <a:gd name="connsiteX4" fmla="*/ 1484098 w 1540462"/>
              <a:gd name="connsiteY4" fmla="*/ 36702 h 567457"/>
              <a:gd name="connsiteX5" fmla="*/ 1414532 w 1540462"/>
              <a:gd name="connsiteY5" fmla="*/ 115133 h 567457"/>
              <a:gd name="connsiteX6" fmla="*/ 1234012 w 1540462"/>
              <a:gd name="connsiteY6" fmla="*/ 132461 h 567457"/>
              <a:gd name="connsiteX7" fmla="*/ 1094878 w 1540462"/>
              <a:gd name="connsiteY7" fmla="*/ 231781 h 567457"/>
              <a:gd name="connsiteX8" fmla="*/ 1118067 w 1540462"/>
              <a:gd name="connsiteY8" fmla="*/ 132427 h 567457"/>
              <a:gd name="connsiteX9" fmla="*/ 990527 w 1540462"/>
              <a:gd name="connsiteY9" fmla="*/ 121425 h 567457"/>
              <a:gd name="connsiteX10" fmla="*/ 776834 w 1540462"/>
              <a:gd name="connsiteY10" fmla="*/ 148239 h 567457"/>
              <a:gd name="connsiteX11" fmla="*/ 556538 w 1540462"/>
              <a:gd name="connsiteY11" fmla="*/ 342683 h 567457"/>
              <a:gd name="connsiteX12" fmla="*/ 266675 w 1540462"/>
              <a:gd name="connsiteY12" fmla="*/ 342683 h 567457"/>
              <a:gd name="connsiteX13" fmla="*/ 1 w 1540462"/>
              <a:gd name="connsiteY13" fmla="*/ 446200 h 567457"/>
              <a:gd name="connsiteX14" fmla="*/ 255080 w 1540462"/>
              <a:gd name="connsiteY14" fmla="*/ 170311 h 567457"/>
              <a:gd name="connsiteX0" fmla="*/ 255080 w 1540462"/>
              <a:gd name="connsiteY0" fmla="*/ 170311 h 567457"/>
              <a:gd name="connsiteX1" fmla="*/ 331970 w 1540462"/>
              <a:gd name="connsiteY1" fmla="*/ 24701 h 567457"/>
              <a:gd name="connsiteX2" fmla="*/ 515152 w 1540462"/>
              <a:gd name="connsiteY2" fmla="*/ 22105 h 567457"/>
              <a:gd name="connsiteX3" fmla="*/ 1031913 w 1540462"/>
              <a:gd name="connsiteY3" fmla="*/ 26848 h 567457"/>
              <a:gd name="connsiteX4" fmla="*/ 1484098 w 1540462"/>
              <a:gd name="connsiteY4" fmla="*/ 36702 h 567457"/>
              <a:gd name="connsiteX5" fmla="*/ 1414532 w 1540462"/>
              <a:gd name="connsiteY5" fmla="*/ 115133 h 567457"/>
              <a:gd name="connsiteX6" fmla="*/ 1234012 w 1540462"/>
              <a:gd name="connsiteY6" fmla="*/ 132461 h 567457"/>
              <a:gd name="connsiteX7" fmla="*/ 1094878 w 1540462"/>
              <a:gd name="connsiteY7" fmla="*/ 231781 h 567457"/>
              <a:gd name="connsiteX8" fmla="*/ 1118067 w 1540462"/>
              <a:gd name="connsiteY8" fmla="*/ 132427 h 567457"/>
              <a:gd name="connsiteX9" fmla="*/ 990527 w 1540462"/>
              <a:gd name="connsiteY9" fmla="*/ 121425 h 567457"/>
              <a:gd name="connsiteX10" fmla="*/ 776834 w 1540462"/>
              <a:gd name="connsiteY10" fmla="*/ 148239 h 567457"/>
              <a:gd name="connsiteX11" fmla="*/ 556538 w 1540462"/>
              <a:gd name="connsiteY11" fmla="*/ 342683 h 567457"/>
              <a:gd name="connsiteX12" fmla="*/ 266675 w 1540462"/>
              <a:gd name="connsiteY12" fmla="*/ 342683 h 567457"/>
              <a:gd name="connsiteX13" fmla="*/ 1 w 1540462"/>
              <a:gd name="connsiteY13" fmla="*/ 446200 h 567457"/>
              <a:gd name="connsiteX14" fmla="*/ 255080 w 1540462"/>
              <a:gd name="connsiteY14" fmla="*/ 170311 h 567457"/>
              <a:gd name="connsiteX0" fmla="*/ 255080 w 1540462"/>
              <a:gd name="connsiteY0" fmla="*/ 170311 h 567457"/>
              <a:gd name="connsiteX1" fmla="*/ 331970 w 1540462"/>
              <a:gd name="connsiteY1" fmla="*/ 24701 h 567457"/>
              <a:gd name="connsiteX2" fmla="*/ 515152 w 1540462"/>
              <a:gd name="connsiteY2" fmla="*/ 22105 h 567457"/>
              <a:gd name="connsiteX3" fmla="*/ 1031913 w 1540462"/>
              <a:gd name="connsiteY3" fmla="*/ 26848 h 567457"/>
              <a:gd name="connsiteX4" fmla="*/ 1484098 w 1540462"/>
              <a:gd name="connsiteY4" fmla="*/ 36702 h 567457"/>
              <a:gd name="connsiteX5" fmla="*/ 1414532 w 1540462"/>
              <a:gd name="connsiteY5" fmla="*/ 115133 h 567457"/>
              <a:gd name="connsiteX6" fmla="*/ 1234012 w 1540462"/>
              <a:gd name="connsiteY6" fmla="*/ 132461 h 567457"/>
              <a:gd name="connsiteX7" fmla="*/ 1094878 w 1540462"/>
              <a:gd name="connsiteY7" fmla="*/ 231781 h 567457"/>
              <a:gd name="connsiteX8" fmla="*/ 1118067 w 1540462"/>
              <a:gd name="connsiteY8" fmla="*/ 132427 h 567457"/>
              <a:gd name="connsiteX9" fmla="*/ 990527 w 1540462"/>
              <a:gd name="connsiteY9" fmla="*/ 121425 h 567457"/>
              <a:gd name="connsiteX10" fmla="*/ 776834 w 1540462"/>
              <a:gd name="connsiteY10" fmla="*/ 148239 h 567457"/>
              <a:gd name="connsiteX11" fmla="*/ 556538 w 1540462"/>
              <a:gd name="connsiteY11" fmla="*/ 342683 h 567457"/>
              <a:gd name="connsiteX12" fmla="*/ 266675 w 1540462"/>
              <a:gd name="connsiteY12" fmla="*/ 342683 h 567457"/>
              <a:gd name="connsiteX13" fmla="*/ 1 w 1540462"/>
              <a:gd name="connsiteY13" fmla="*/ 446200 h 567457"/>
              <a:gd name="connsiteX14" fmla="*/ 255080 w 1540462"/>
              <a:gd name="connsiteY14" fmla="*/ 170311 h 56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40462" h="567457">
                <a:moveTo>
                  <a:pt x="255080" y="170311"/>
                </a:moveTo>
                <a:cubicBezTo>
                  <a:pt x="351866" y="197749"/>
                  <a:pt x="288625" y="49402"/>
                  <a:pt x="331970" y="24701"/>
                </a:cubicBezTo>
                <a:cubicBezTo>
                  <a:pt x="375315" y="0"/>
                  <a:pt x="398495" y="21747"/>
                  <a:pt x="515152" y="22105"/>
                </a:cubicBezTo>
                <a:lnTo>
                  <a:pt x="1031913" y="26848"/>
                </a:lnTo>
                <a:lnTo>
                  <a:pt x="1484098" y="36702"/>
                </a:lnTo>
                <a:cubicBezTo>
                  <a:pt x="1540462" y="48812"/>
                  <a:pt x="1532409" y="96544"/>
                  <a:pt x="1414532" y="115133"/>
                </a:cubicBezTo>
                <a:cubicBezTo>
                  <a:pt x="1384328" y="136266"/>
                  <a:pt x="1287288" y="113020"/>
                  <a:pt x="1234012" y="132461"/>
                </a:cubicBezTo>
                <a:cubicBezTo>
                  <a:pt x="1180736" y="151902"/>
                  <a:pt x="1114202" y="231787"/>
                  <a:pt x="1094878" y="231781"/>
                </a:cubicBezTo>
                <a:cubicBezTo>
                  <a:pt x="1075554" y="231775"/>
                  <a:pt x="1003302" y="218683"/>
                  <a:pt x="1118067" y="132427"/>
                </a:cubicBezTo>
                <a:cubicBezTo>
                  <a:pt x="1100675" y="114034"/>
                  <a:pt x="1047399" y="118790"/>
                  <a:pt x="990527" y="121425"/>
                </a:cubicBezTo>
                <a:cubicBezTo>
                  <a:pt x="933655" y="124060"/>
                  <a:pt x="849165" y="111363"/>
                  <a:pt x="776834" y="148239"/>
                </a:cubicBezTo>
                <a:cubicBezTo>
                  <a:pt x="704503" y="185115"/>
                  <a:pt x="641564" y="310276"/>
                  <a:pt x="556538" y="342683"/>
                </a:cubicBezTo>
                <a:cubicBezTo>
                  <a:pt x="471512" y="375090"/>
                  <a:pt x="359431" y="325430"/>
                  <a:pt x="266675" y="342683"/>
                </a:cubicBezTo>
                <a:cubicBezTo>
                  <a:pt x="173919" y="359936"/>
                  <a:pt x="0" y="567457"/>
                  <a:pt x="1" y="446200"/>
                </a:cubicBezTo>
                <a:cubicBezTo>
                  <a:pt x="1" y="446199"/>
                  <a:pt x="255080" y="170312"/>
                  <a:pt x="255080" y="1703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Vrije vorm 5"/>
          <p:cNvSpPr/>
          <p:nvPr/>
        </p:nvSpPr>
        <p:spPr>
          <a:xfrm>
            <a:off x="1979712" y="1988840"/>
            <a:ext cx="914400" cy="914400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" h="914400">
                <a:moveTo>
                  <a:pt x="0" y="457200"/>
                </a:move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cubicBezTo>
                  <a:pt x="578458" y="1"/>
                  <a:pt x="694749" y="48170"/>
                  <a:pt x="780490" y="133912"/>
                </a:cubicBezTo>
                <a:cubicBezTo>
                  <a:pt x="866232" y="219654"/>
                  <a:pt x="914401" y="335945"/>
                  <a:pt x="914400" y="457202"/>
                </a:cubicBezTo>
                <a:cubicBezTo>
                  <a:pt x="914400" y="578459"/>
                  <a:pt x="866231" y="694750"/>
                  <a:pt x="780489" y="780491"/>
                </a:cubicBezTo>
                <a:cubicBezTo>
                  <a:pt x="694747" y="866233"/>
                  <a:pt x="578457" y="914402"/>
                  <a:pt x="457200" y="914402"/>
                </a:cubicBezTo>
                <a:cubicBezTo>
                  <a:pt x="335943" y="914402"/>
                  <a:pt x="219652" y="866233"/>
                  <a:pt x="133911" y="780491"/>
                </a:cubicBezTo>
                <a:cubicBezTo>
                  <a:pt x="48169" y="694749"/>
                  <a:pt x="0" y="578459"/>
                  <a:pt x="1" y="457202"/>
                </a:cubicBezTo>
                <a:cubicBezTo>
                  <a:pt x="1" y="457201"/>
                  <a:pt x="0" y="457201"/>
                  <a:pt x="0" y="45720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2400000" lon="4200000" rev="0"/>
            </a:camera>
            <a:lightRig rig="threePt" dir="t"/>
          </a:scene3d>
          <a:sp3d extrusionH="762000" prstMaterial="metal">
            <a:bevelT w="482600" h="482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</Words>
  <Application>Microsoft Office PowerPoint</Application>
  <PresentationFormat>Diavoorstelling (4:3)</PresentationFormat>
  <Paragraphs>1</Paragraphs>
  <Slides>2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3" baseType="lpstr">
      <vt:lpstr>Office-thema</vt:lpstr>
      <vt:lpstr>Dia 1</vt:lpstr>
      <vt:lpstr>Dia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WereldWijd</dc:creator>
  <cp:lastModifiedBy>WereldWijd</cp:lastModifiedBy>
  <cp:revision>9</cp:revision>
  <dcterms:created xsi:type="dcterms:W3CDTF">2018-02-23T08:21:36Z</dcterms:created>
  <dcterms:modified xsi:type="dcterms:W3CDTF">2018-02-23T09:07:15Z</dcterms:modified>
</cp:coreProperties>
</file>