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 Heikens" initials="J 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Objects="1" showGuides="1">
      <p:cViewPr>
        <p:scale>
          <a:sx n="60" d="100"/>
          <a:sy n="60" d="100"/>
        </p:scale>
        <p:origin x="-1518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70EC-ADF9-454C-8E2F-AFF4ABFCE2CE}" type="datetimeFigureOut">
              <a:rPr lang="nl-NL" smtClean="0"/>
              <a:pPr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2A63-C36B-408E-BFDA-98894911E0C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-werkblad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-1476672" y="1844824"/>
          <a:ext cx="1105714" cy="180000"/>
        </p:xfrm>
        <a:graphic>
          <a:graphicData uri="http://schemas.openxmlformats.org/presentationml/2006/ole">
            <p:oleObj spid="_x0000_s1026" name="Werkblad" r:id="rId3" imgW="1228649" imgH="199949" progId="Excel.Sheet.12">
              <p:embed/>
            </p:oleObj>
          </a:graphicData>
        </a:graphic>
      </p:graphicFrame>
      <p:sp>
        <p:nvSpPr>
          <p:cNvPr id="9" name="Rechthoek 8"/>
          <p:cNvSpPr/>
          <p:nvPr/>
        </p:nvSpPr>
        <p:spPr>
          <a:xfrm>
            <a:off x="2459399" y="5561856"/>
            <a:ext cx="1872248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>
            <a:spLocks noChangeAspect="1"/>
          </p:cNvSpPr>
          <p:nvPr/>
        </p:nvSpPr>
        <p:spPr>
          <a:xfrm>
            <a:off x="2459399" y="5445224"/>
            <a:ext cx="411853" cy="116632"/>
          </a:xfrm>
          <a:custGeom>
            <a:avLst/>
            <a:gdLst>
              <a:gd name="connsiteX0" fmla="*/ 0 w 648072"/>
              <a:gd name="connsiteY0" fmla="*/ 180020 h 360040"/>
              <a:gd name="connsiteX1" fmla="*/ 166671 w 648072"/>
              <a:gd name="connsiteY1" fmla="*/ 22654 h 360040"/>
              <a:gd name="connsiteX2" fmla="*/ 324037 w 648072"/>
              <a:gd name="connsiteY2" fmla="*/ 0 h 360040"/>
              <a:gd name="connsiteX3" fmla="*/ 481403 w 648072"/>
              <a:gd name="connsiteY3" fmla="*/ 22654 h 360040"/>
              <a:gd name="connsiteX4" fmla="*/ 648073 w 648072"/>
              <a:gd name="connsiteY4" fmla="*/ 180020 h 360040"/>
              <a:gd name="connsiteX5" fmla="*/ 481403 w 648072"/>
              <a:gd name="connsiteY5" fmla="*/ 337386 h 360040"/>
              <a:gd name="connsiteX6" fmla="*/ 324037 w 648072"/>
              <a:gd name="connsiteY6" fmla="*/ 360040 h 360040"/>
              <a:gd name="connsiteX7" fmla="*/ 166671 w 648072"/>
              <a:gd name="connsiteY7" fmla="*/ 337386 h 360040"/>
              <a:gd name="connsiteX8" fmla="*/ 1 w 648072"/>
              <a:gd name="connsiteY8" fmla="*/ 180020 h 360040"/>
              <a:gd name="connsiteX9" fmla="*/ 0 w 648072"/>
              <a:gd name="connsiteY9" fmla="*/ 180020 h 360040"/>
              <a:gd name="connsiteX0" fmla="*/ 0 w 648073"/>
              <a:gd name="connsiteY0" fmla="*/ 180020 h 380267"/>
              <a:gd name="connsiteX1" fmla="*/ 166671 w 648073"/>
              <a:gd name="connsiteY1" fmla="*/ 22654 h 380267"/>
              <a:gd name="connsiteX2" fmla="*/ 324037 w 648073"/>
              <a:gd name="connsiteY2" fmla="*/ 0 h 380267"/>
              <a:gd name="connsiteX3" fmla="*/ 481403 w 648073"/>
              <a:gd name="connsiteY3" fmla="*/ 22654 h 380267"/>
              <a:gd name="connsiteX4" fmla="*/ 648073 w 648073"/>
              <a:gd name="connsiteY4" fmla="*/ 180020 h 380267"/>
              <a:gd name="connsiteX5" fmla="*/ 481403 w 648073"/>
              <a:gd name="connsiteY5" fmla="*/ 337386 h 380267"/>
              <a:gd name="connsiteX6" fmla="*/ 324037 w 648073"/>
              <a:gd name="connsiteY6" fmla="*/ 360040 h 380267"/>
              <a:gd name="connsiteX7" fmla="*/ 216024 w 648073"/>
              <a:gd name="connsiteY7" fmla="*/ 216024 h 380267"/>
              <a:gd name="connsiteX8" fmla="*/ 1 w 648073"/>
              <a:gd name="connsiteY8" fmla="*/ 180020 h 380267"/>
              <a:gd name="connsiteX9" fmla="*/ 0 w 648073"/>
              <a:gd name="connsiteY9" fmla="*/ 180020 h 380267"/>
              <a:gd name="connsiteX0" fmla="*/ 0 w 648073"/>
              <a:gd name="connsiteY0" fmla="*/ 180020 h 352243"/>
              <a:gd name="connsiteX1" fmla="*/ 166671 w 648073"/>
              <a:gd name="connsiteY1" fmla="*/ 22654 h 352243"/>
              <a:gd name="connsiteX2" fmla="*/ 324037 w 648073"/>
              <a:gd name="connsiteY2" fmla="*/ 0 h 352243"/>
              <a:gd name="connsiteX3" fmla="*/ 481403 w 648073"/>
              <a:gd name="connsiteY3" fmla="*/ 22654 h 352243"/>
              <a:gd name="connsiteX4" fmla="*/ 648073 w 648073"/>
              <a:gd name="connsiteY4" fmla="*/ 180020 h 352243"/>
              <a:gd name="connsiteX5" fmla="*/ 481403 w 648073"/>
              <a:gd name="connsiteY5" fmla="*/ 337386 h 352243"/>
              <a:gd name="connsiteX6" fmla="*/ 360000 w 648073"/>
              <a:gd name="connsiteY6" fmla="*/ 216024 h 352243"/>
              <a:gd name="connsiteX7" fmla="*/ 216024 w 648073"/>
              <a:gd name="connsiteY7" fmla="*/ 216024 h 352243"/>
              <a:gd name="connsiteX8" fmla="*/ 1 w 648073"/>
              <a:gd name="connsiteY8" fmla="*/ 180020 h 352243"/>
              <a:gd name="connsiteX9" fmla="*/ 0 w 648073"/>
              <a:gd name="connsiteY9" fmla="*/ 180020 h 352243"/>
              <a:gd name="connsiteX0" fmla="*/ 0 w 651849"/>
              <a:gd name="connsiteY0" fmla="*/ 180020 h 245397"/>
              <a:gd name="connsiteX1" fmla="*/ 166671 w 651849"/>
              <a:gd name="connsiteY1" fmla="*/ 22654 h 245397"/>
              <a:gd name="connsiteX2" fmla="*/ 324037 w 651849"/>
              <a:gd name="connsiteY2" fmla="*/ 0 h 245397"/>
              <a:gd name="connsiteX3" fmla="*/ 481403 w 651849"/>
              <a:gd name="connsiteY3" fmla="*/ 22654 h 245397"/>
              <a:gd name="connsiteX4" fmla="*/ 648073 w 651849"/>
              <a:gd name="connsiteY4" fmla="*/ 180020 h 245397"/>
              <a:gd name="connsiteX5" fmla="*/ 504056 w 651849"/>
              <a:gd name="connsiteY5" fmla="*/ 216024 h 245397"/>
              <a:gd name="connsiteX6" fmla="*/ 360000 w 651849"/>
              <a:gd name="connsiteY6" fmla="*/ 216024 h 245397"/>
              <a:gd name="connsiteX7" fmla="*/ 216024 w 651849"/>
              <a:gd name="connsiteY7" fmla="*/ 216024 h 245397"/>
              <a:gd name="connsiteX8" fmla="*/ 1 w 651849"/>
              <a:gd name="connsiteY8" fmla="*/ 180020 h 245397"/>
              <a:gd name="connsiteX9" fmla="*/ 0 w 651849"/>
              <a:gd name="connsiteY9" fmla="*/ 180020 h 245397"/>
              <a:gd name="connsiteX0" fmla="*/ 0 w 651849"/>
              <a:gd name="connsiteY0" fmla="*/ 180020 h 230881"/>
              <a:gd name="connsiteX1" fmla="*/ 166671 w 651849"/>
              <a:gd name="connsiteY1" fmla="*/ 22654 h 230881"/>
              <a:gd name="connsiteX2" fmla="*/ 324037 w 651849"/>
              <a:gd name="connsiteY2" fmla="*/ 0 h 230881"/>
              <a:gd name="connsiteX3" fmla="*/ 481403 w 651849"/>
              <a:gd name="connsiteY3" fmla="*/ 22654 h 230881"/>
              <a:gd name="connsiteX4" fmla="*/ 648073 w 651849"/>
              <a:gd name="connsiteY4" fmla="*/ 180020 h 230881"/>
              <a:gd name="connsiteX5" fmla="*/ 504056 w 651849"/>
              <a:gd name="connsiteY5" fmla="*/ 216024 h 230881"/>
              <a:gd name="connsiteX6" fmla="*/ 360000 w 651849"/>
              <a:gd name="connsiteY6" fmla="*/ 216024 h 230881"/>
              <a:gd name="connsiteX7" fmla="*/ 1 w 651849"/>
              <a:gd name="connsiteY7" fmla="*/ 180020 h 230881"/>
              <a:gd name="connsiteX8" fmla="*/ 0 w 651849"/>
              <a:gd name="connsiteY8" fmla="*/ 180020 h 230881"/>
              <a:gd name="connsiteX0" fmla="*/ 0 w 651849"/>
              <a:gd name="connsiteY0" fmla="*/ 180020 h 216024"/>
              <a:gd name="connsiteX1" fmla="*/ 166671 w 651849"/>
              <a:gd name="connsiteY1" fmla="*/ 22654 h 216024"/>
              <a:gd name="connsiteX2" fmla="*/ 324037 w 651849"/>
              <a:gd name="connsiteY2" fmla="*/ 0 h 216024"/>
              <a:gd name="connsiteX3" fmla="*/ 481403 w 651849"/>
              <a:gd name="connsiteY3" fmla="*/ 22654 h 216024"/>
              <a:gd name="connsiteX4" fmla="*/ 648073 w 651849"/>
              <a:gd name="connsiteY4" fmla="*/ 180020 h 216024"/>
              <a:gd name="connsiteX5" fmla="*/ 504056 w 651849"/>
              <a:gd name="connsiteY5" fmla="*/ 216024 h 216024"/>
              <a:gd name="connsiteX6" fmla="*/ 1 w 651849"/>
              <a:gd name="connsiteY6" fmla="*/ 180020 h 216024"/>
              <a:gd name="connsiteX7" fmla="*/ 0 w 651849"/>
              <a:gd name="connsiteY7" fmla="*/ 180020 h 216024"/>
              <a:gd name="connsiteX0" fmla="*/ 0 w 728307"/>
              <a:gd name="connsiteY0" fmla="*/ 180020 h 206248"/>
              <a:gd name="connsiteX1" fmla="*/ 166671 w 728307"/>
              <a:gd name="connsiteY1" fmla="*/ 22654 h 206248"/>
              <a:gd name="connsiteX2" fmla="*/ 324037 w 728307"/>
              <a:gd name="connsiteY2" fmla="*/ 0 h 206248"/>
              <a:gd name="connsiteX3" fmla="*/ 481403 w 728307"/>
              <a:gd name="connsiteY3" fmla="*/ 22654 h 206248"/>
              <a:gd name="connsiteX4" fmla="*/ 648073 w 728307"/>
              <a:gd name="connsiteY4" fmla="*/ 180020 h 206248"/>
              <a:gd name="connsiteX5" fmla="*/ 1 w 728307"/>
              <a:gd name="connsiteY5" fmla="*/ 180020 h 206248"/>
              <a:gd name="connsiteX6" fmla="*/ 0 w 728307"/>
              <a:gd name="connsiteY6" fmla="*/ 180020 h 20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307" h="206248">
                <a:moveTo>
                  <a:pt x="0" y="180020"/>
                </a:moveTo>
                <a:cubicBezTo>
                  <a:pt x="0" y="114643"/>
                  <a:pt x="63800" y="54404"/>
                  <a:pt x="166671" y="22654"/>
                </a:cubicBezTo>
                <a:cubicBezTo>
                  <a:pt x="214809" y="7797"/>
                  <a:pt x="268969" y="0"/>
                  <a:pt x="324037" y="0"/>
                </a:cubicBezTo>
                <a:cubicBezTo>
                  <a:pt x="379105" y="0"/>
                  <a:pt x="433265" y="7797"/>
                  <a:pt x="481403" y="22654"/>
                </a:cubicBezTo>
                <a:cubicBezTo>
                  <a:pt x="584273" y="54404"/>
                  <a:pt x="728307" y="153792"/>
                  <a:pt x="648073" y="180020"/>
                </a:cubicBezTo>
                <a:cubicBezTo>
                  <a:pt x="567839" y="206248"/>
                  <a:pt x="108013" y="180020"/>
                  <a:pt x="1" y="180020"/>
                </a:cubicBezTo>
                <a:lnTo>
                  <a:pt x="0" y="1800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1043608" y="6012904"/>
            <a:ext cx="999768" cy="845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>
            <a:spLocks noChangeAspect="1"/>
          </p:cNvSpPr>
          <p:nvPr/>
        </p:nvSpPr>
        <p:spPr>
          <a:xfrm>
            <a:off x="-1368152" y="4581128"/>
            <a:ext cx="1368152" cy="2443279"/>
          </a:xfrm>
          <a:custGeom>
            <a:avLst/>
            <a:gdLst>
              <a:gd name="connsiteX0" fmla="*/ 0 w 1224136"/>
              <a:gd name="connsiteY0" fmla="*/ 1003920 h 2007840"/>
              <a:gd name="connsiteX1" fmla="*/ 89469 w 1224136"/>
              <a:gd name="connsiteY1" fmla="*/ 481320 h 2007840"/>
              <a:gd name="connsiteX2" fmla="*/ 612070 w 1224136"/>
              <a:gd name="connsiteY2" fmla="*/ 1 h 2007840"/>
              <a:gd name="connsiteX3" fmla="*/ 1134669 w 1224136"/>
              <a:gd name="connsiteY3" fmla="*/ 481323 h 2007840"/>
              <a:gd name="connsiteX4" fmla="*/ 1224137 w 1224136"/>
              <a:gd name="connsiteY4" fmla="*/ 1003922 h 2007840"/>
              <a:gd name="connsiteX5" fmla="*/ 1134668 w 1224136"/>
              <a:gd name="connsiteY5" fmla="*/ 1526522 h 2007840"/>
              <a:gd name="connsiteX6" fmla="*/ 612068 w 1224136"/>
              <a:gd name="connsiteY6" fmla="*/ 2007842 h 2007840"/>
              <a:gd name="connsiteX7" fmla="*/ 89469 w 1224136"/>
              <a:gd name="connsiteY7" fmla="*/ 1526521 h 2007840"/>
              <a:gd name="connsiteX8" fmla="*/ 1 w 1224136"/>
              <a:gd name="connsiteY8" fmla="*/ 1003922 h 2007840"/>
              <a:gd name="connsiteX9" fmla="*/ 0 w 1224136"/>
              <a:gd name="connsiteY9" fmla="*/ 1003920 h 2007840"/>
              <a:gd name="connsiteX0" fmla="*/ 0 w 1471015"/>
              <a:gd name="connsiteY0" fmla="*/ 1003920 h 2171137"/>
              <a:gd name="connsiteX1" fmla="*/ 89469 w 1471015"/>
              <a:gd name="connsiteY1" fmla="*/ 481320 h 2171137"/>
              <a:gd name="connsiteX2" fmla="*/ 612070 w 1471015"/>
              <a:gd name="connsiteY2" fmla="*/ 1 h 2171137"/>
              <a:gd name="connsiteX3" fmla="*/ 1134669 w 1471015"/>
              <a:gd name="connsiteY3" fmla="*/ 481323 h 2171137"/>
              <a:gd name="connsiteX4" fmla="*/ 1224137 w 1471015"/>
              <a:gd name="connsiteY4" fmla="*/ 1003922 h 2171137"/>
              <a:gd name="connsiteX5" fmla="*/ 1412500 w 1471015"/>
              <a:gd name="connsiteY5" fmla="*/ 1872208 h 2171137"/>
              <a:gd name="connsiteX6" fmla="*/ 612068 w 1471015"/>
              <a:gd name="connsiteY6" fmla="*/ 2007842 h 2171137"/>
              <a:gd name="connsiteX7" fmla="*/ 89469 w 1471015"/>
              <a:gd name="connsiteY7" fmla="*/ 1526521 h 2171137"/>
              <a:gd name="connsiteX8" fmla="*/ 1 w 1471015"/>
              <a:gd name="connsiteY8" fmla="*/ 1003922 h 2171137"/>
              <a:gd name="connsiteX9" fmla="*/ 0 w 1471015"/>
              <a:gd name="connsiteY9" fmla="*/ 1003920 h 2171137"/>
              <a:gd name="connsiteX0" fmla="*/ 0 w 1471015"/>
              <a:gd name="connsiteY0" fmla="*/ 1003920 h 2065456"/>
              <a:gd name="connsiteX1" fmla="*/ 89469 w 1471015"/>
              <a:gd name="connsiteY1" fmla="*/ 481320 h 2065456"/>
              <a:gd name="connsiteX2" fmla="*/ 612070 w 1471015"/>
              <a:gd name="connsiteY2" fmla="*/ 1 h 2065456"/>
              <a:gd name="connsiteX3" fmla="*/ 1134669 w 1471015"/>
              <a:gd name="connsiteY3" fmla="*/ 481323 h 2065456"/>
              <a:gd name="connsiteX4" fmla="*/ 1224137 w 1471015"/>
              <a:gd name="connsiteY4" fmla="*/ 1003922 h 2065456"/>
              <a:gd name="connsiteX5" fmla="*/ 1412500 w 1471015"/>
              <a:gd name="connsiteY5" fmla="*/ 1872208 h 2065456"/>
              <a:gd name="connsiteX6" fmla="*/ 612068 w 1471015"/>
              <a:gd name="connsiteY6" fmla="*/ 2007842 h 2065456"/>
              <a:gd name="connsiteX7" fmla="*/ 89469 w 1471015"/>
              <a:gd name="connsiteY7" fmla="*/ 1526521 h 2065456"/>
              <a:gd name="connsiteX8" fmla="*/ 1 w 1471015"/>
              <a:gd name="connsiteY8" fmla="*/ 1003922 h 2065456"/>
              <a:gd name="connsiteX9" fmla="*/ 0 w 1471015"/>
              <a:gd name="connsiteY9" fmla="*/ 1003920 h 2065456"/>
              <a:gd name="connsiteX0" fmla="*/ 0 w 1471015"/>
              <a:gd name="connsiteY0" fmla="*/ 1003920 h 2065456"/>
              <a:gd name="connsiteX1" fmla="*/ 89469 w 1471015"/>
              <a:gd name="connsiteY1" fmla="*/ 481320 h 2065456"/>
              <a:gd name="connsiteX2" fmla="*/ 612070 w 1471015"/>
              <a:gd name="connsiteY2" fmla="*/ 1 h 2065456"/>
              <a:gd name="connsiteX3" fmla="*/ 1134669 w 1471015"/>
              <a:gd name="connsiteY3" fmla="*/ 481323 h 2065456"/>
              <a:gd name="connsiteX4" fmla="*/ 1224137 w 1471015"/>
              <a:gd name="connsiteY4" fmla="*/ 1003922 h 2065456"/>
              <a:gd name="connsiteX5" fmla="*/ 1412500 w 1471015"/>
              <a:gd name="connsiteY5" fmla="*/ 1872208 h 2065456"/>
              <a:gd name="connsiteX6" fmla="*/ 612068 w 1471015"/>
              <a:gd name="connsiteY6" fmla="*/ 2007842 h 2065456"/>
              <a:gd name="connsiteX7" fmla="*/ 89469 w 1471015"/>
              <a:gd name="connsiteY7" fmla="*/ 1526521 h 2065456"/>
              <a:gd name="connsiteX8" fmla="*/ 1 w 1471015"/>
              <a:gd name="connsiteY8" fmla="*/ 1003922 h 2065456"/>
              <a:gd name="connsiteX9" fmla="*/ 0 w 1471015"/>
              <a:gd name="connsiteY9" fmla="*/ 1003920 h 2065456"/>
              <a:gd name="connsiteX0" fmla="*/ 0 w 1537075"/>
              <a:gd name="connsiteY0" fmla="*/ 1003920 h 2065456"/>
              <a:gd name="connsiteX1" fmla="*/ 89469 w 1537075"/>
              <a:gd name="connsiteY1" fmla="*/ 481320 h 2065456"/>
              <a:gd name="connsiteX2" fmla="*/ 612070 w 1537075"/>
              <a:gd name="connsiteY2" fmla="*/ 1 h 2065456"/>
              <a:gd name="connsiteX3" fmla="*/ 1134669 w 1537075"/>
              <a:gd name="connsiteY3" fmla="*/ 481323 h 2065456"/>
              <a:gd name="connsiteX4" fmla="*/ 1224137 w 1537075"/>
              <a:gd name="connsiteY4" fmla="*/ 1003922 h 2065456"/>
              <a:gd name="connsiteX5" fmla="*/ 906306 w 1537075"/>
              <a:gd name="connsiteY5" fmla="*/ 1728192 h 2065456"/>
              <a:gd name="connsiteX6" fmla="*/ 1412500 w 1537075"/>
              <a:gd name="connsiteY6" fmla="*/ 1872208 h 2065456"/>
              <a:gd name="connsiteX7" fmla="*/ 612068 w 1537075"/>
              <a:gd name="connsiteY7" fmla="*/ 2007842 h 2065456"/>
              <a:gd name="connsiteX8" fmla="*/ 89469 w 1537075"/>
              <a:gd name="connsiteY8" fmla="*/ 1526521 h 2065456"/>
              <a:gd name="connsiteX9" fmla="*/ 1 w 1537075"/>
              <a:gd name="connsiteY9" fmla="*/ 1003922 h 2065456"/>
              <a:gd name="connsiteX10" fmla="*/ 0 w 1537075"/>
              <a:gd name="connsiteY10" fmla="*/ 1003920 h 2065456"/>
              <a:gd name="connsiteX0" fmla="*/ 0 w 1537075"/>
              <a:gd name="connsiteY0" fmla="*/ 1003920 h 2065456"/>
              <a:gd name="connsiteX1" fmla="*/ 89469 w 1537075"/>
              <a:gd name="connsiteY1" fmla="*/ 481320 h 2065456"/>
              <a:gd name="connsiteX2" fmla="*/ 612070 w 1537075"/>
              <a:gd name="connsiteY2" fmla="*/ 1 h 2065456"/>
              <a:gd name="connsiteX3" fmla="*/ 1134669 w 1537075"/>
              <a:gd name="connsiteY3" fmla="*/ 481323 h 2065456"/>
              <a:gd name="connsiteX4" fmla="*/ 906306 w 1537075"/>
              <a:gd name="connsiteY4" fmla="*/ 1008112 h 2065456"/>
              <a:gd name="connsiteX5" fmla="*/ 906306 w 1537075"/>
              <a:gd name="connsiteY5" fmla="*/ 1728192 h 2065456"/>
              <a:gd name="connsiteX6" fmla="*/ 1412500 w 1537075"/>
              <a:gd name="connsiteY6" fmla="*/ 1872208 h 2065456"/>
              <a:gd name="connsiteX7" fmla="*/ 612068 w 1537075"/>
              <a:gd name="connsiteY7" fmla="*/ 2007842 h 2065456"/>
              <a:gd name="connsiteX8" fmla="*/ 89469 w 1537075"/>
              <a:gd name="connsiteY8" fmla="*/ 1526521 h 2065456"/>
              <a:gd name="connsiteX9" fmla="*/ 1 w 1537075"/>
              <a:gd name="connsiteY9" fmla="*/ 1003922 h 2065456"/>
              <a:gd name="connsiteX10" fmla="*/ 0 w 1537075"/>
              <a:gd name="connsiteY10" fmla="*/ 1003920 h 2065456"/>
              <a:gd name="connsiteX0" fmla="*/ 0 w 1537075"/>
              <a:gd name="connsiteY0" fmla="*/ 1067715 h 2129251"/>
              <a:gd name="connsiteX1" fmla="*/ 89469 w 1537075"/>
              <a:gd name="connsiteY1" fmla="*/ 545115 h 2129251"/>
              <a:gd name="connsiteX2" fmla="*/ 612070 w 1537075"/>
              <a:gd name="connsiteY2" fmla="*/ 63796 h 2129251"/>
              <a:gd name="connsiteX3" fmla="*/ 332380 w 1537075"/>
              <a:gd name="connsiteY3" fmla="*/ 927891 h 2129251"/>
              <a:gd name="connsiteX4" fmla="*/ 906306 w 1537075"/>
              <a:gd name="connsiteY4" fmla="*/ 1071907 h 2129251"/>
              <a:gd name="connsiteX5" fmla="*/ 906306 w 1537075"/>
              <a:gd name="connsiteY5" fmla="*/ 1791987 h 2129251"/>
              <a:gd name="connsiteX6" fmla="*/ 1412500 w 1537075"/>
              <a:gd name="connsiteY6" fmla="*/ 1936003 h 2129251"/>
              <a:gd name="connsiteX7" fmla="*/ 612068 w 1537075"/>
              <a:gd name="connsiteY7" fmla="*/ 2071637 h 2129251"/>
              <a:gd name="connsiteX8" fmla="*/ 89469 w 1537075"/>
              <a:gd name="connsiteY8" fmla="*/ 1590316 h 2129251"/>
              <a:gd name="connsiteX9" fmla="*/ 1 w 1537075"/>
              <a:gd name="connsiteY9" fmla="*/ 1067717 h 2129251"/>
              <a:gd name="connsiteX10" fmla="*/ 0 w 1537075"/>
              <a:gd name="connsiteY10" fmla="*/ 1067715 h 2129251"/>
              <a:gd name="connsiteX0" fmla="*/ 0 w 1537075"/>
              <a:gd name="connsiteY0" fmla="*/ 1067715 h 2129251"/>
              <a:gd name="connsiteX1" fmla="*/ 89469 w 1537075"/>
              <a:gd name="connsiteY1" fmla="*/ 545115 h 2129251"/>
              <a:gd name="connsiteX2" fmla="*/ 612070 w 1537075"/>
              <a:gd name="connsiteY2" fmla="*/ 63796 h 2129251"/>
              <a:gd name="connsiteX3" fmla="*/ 332380 w 1537075"/>
              <a:gd name="connsiteY3" fmla="*/ 927891 h 2129251"/>
              <a:gd name="connsiteX4" fmla="*/ 906306 w 1537075"/>
              <a:gd name="connsiteY4" fmla="*/ 1071907 h 2129251"/>
              <a:gd name="connsiteX5" fmla="*/ 906306 w 1537075"/>
              <a:gd name="connsiteY5" fmla="*/ 1791987 h 2129251"/>
              <a:gd name="connsiteX6" fmla="*/ 1412500 w 1537075"/>
              <a:gd name="connsiteY6" fmla="*/ 1936003 h 2129251"/>
              <a:gd name="connsiteX7" fmla="*/ 612068 w 1537075"/>
              <a:gd name="connsiteY7" fmla="*/ 2071637 h 2129251"/>
              <a:gd name="connsiteX8" fmla="*/ 89469 w 1537075"/>
              <a:gd name="connsiteY8" fmla="*/ 1590316 h 2129251"/>
              <a:gd name="connsiteX9" fmla="*/ 612068 w 1537075"/>
              <a:gd name="connsiteY9" fmla="*/ 1215924 h 2129251"/>
              <a:gd name="connsiteX10" fmla="*/ 1 w 1537075"/>
              <a:gd name="connsiteY10" fmla="*/ 1067717 h 2129251"/>
              <a:gd name="connsiteX11" fmla="*/ 0 w 1537075"/>
              <a:gd name="connsiteY11" fmla="*/ 1067715 h 2129251"/>
              <a:gd name="connsiteX0" fmla="*/ 0 w 1537075"/>
              <a:gd name="connsiteY0" fmla="*/ 1067715 h 2107641"/>
              <a:gd name="connsiteX1" fmla="*/ 89469 w 1537075"/>
              <a:gd name="connsiteY1" fmla="*/ 545115 h 2107641"/>
              <a:gd name="connsiteX2" fmla="*/ 612070 w 1537075"/>
              <a:gd name="connsiteY2" fmla="*/ 63796 h 2107641"/>
              <a:gd name="connsiteX3" fmla="*/ 332380 w 1537075"/>
              <a:gd name="connsiteY3" fmla="*/ 927891 h 2107641"/>
              <a:gd name="connsiteX4" fmla="*/ 906306 w 1537075"/>
              <a:gd name="connsiteY4" fmla="*/ 1071907 h 2107641"/>
              <a:gd name="connsiteX5" fmla="*/ 906306 w 1537075"/>
              <a:gd name="connsiteY5" fmla="*/ 1791987 h 2107641"/>
              <a:gd name="connsiteX6" fmla="*/ 1412500 w 1537075"/>
              <a:gd name="connsiteY6" fmla="*/ 1936003 h 2107641"/>
              <a:gd name="connsiteX7" fmla="*/ 612068 w 1537075"/>
              <a:gd name="connsiteY7" fmla="*/ 2071637 h 2107641"/>
              <a:gd name="connsiteX8" fmla="*/ 612068 w 1537075"/>
              <a:gd name="connsiteY8" fmla="*/ 1719980 h 2107641"/>
              <a:gd name="connsiteX9" fmla="*/ 612068 w 1537075"/>
              <a:gd name="connsiteY9" fmla="*/ 1215924 h 2107641"/>
              <a:gd name="connsiteX10" fmla="*/ 1 w 1537075"/>
              <a:gd name="connsiteY10" fmla="*/ 1067717 h 2107641"/>
              <a:gd name="connsiteX11" fmla="*/ 0 w 1537075"/>
              <a:gd name="connsiteY11" fmla="*/ 1067715 h 2107641"/>
              <a:gd name="connsiteX0" fmla="*/ 0 w 1521200"/>
              <a:gd name="connsiteY0" fmla="*/ 1067715 h 2107641"/>
              <a:gd name="connsiteX1" fmla="*/ 89469 w 1521200"/>
              <a:gd name="connsiteY1" fmla="*/ 545115 h 2107641"/>
              <a:gd name="connsiteX2" fmla="*/ 612070 w 1521200"/>
              <a:gd name="connsiteY2" fmla="*/ 63796 h 2107641"/>
              <a:gd name="connsiteX3" fmla="*/ 332380 w 1521200"/>
              <a:gd name="connsiteY3" fmla="*/ 927891 h 2107641"/>
              <a:gd name="connsiteX4" fmla="*/ 906306 w 1521200"/>
              <a:gd name="connsiteY4" fmla="*/ 1071907 h 2107641"/>
              <a:gd name="connsiteX5" fmla="*/ 906306 w 1521200"/>
              <a:gd name="connsiteY5" fmla="*/ 1791987 h 2107641"/>
              <a:gd name="connsiteX6" fmla="*/ 1268444 w 1521200"/>
              <a:gd name="connsiteY6" fmla="*/ 1791988 h 2107641"/>
              <a:gd name="connsiteX7" fmla="*/ 1412500 w 1521200"/>
              <a:gd name="connsiteY7" fmla="*/ 1936003 h 2107641"/>
              <a:gd name="connsiteX8" fmla="*/ 612068 w 1521200"/>
              <a:gd name="connsiteY8" fmla="*/ 2071637 h 2107641"/>
              <a:gd name="connsiteX9" fmla="*/ 612068 w 1521200"/>
              <a:gd name="connsiteY9" fmla="*/ 1719980 h 2107641"/>
              <a:gd name="connsiteX10" fmla="*/ 612068 w 1521200"/>
              <a:gd name="connsiteY10" fmla="*/ 1215924 h 2107641"/>
              <a:gd name="connsiteX11" fmla="*/ 1 w 1521200"/>
              <a:gd name="connsiteY11" fmla="*/ 1067717 h 2107641"/>
              <a:gd name="connsiteX12" fmla="*/ 0 w 1521200"/>
              <a:gd name="connsiteY12" fmla="*/ 1067715 h 2107641"/>
              <a:gd name="connsiteX0" fmla="*/ 0 w 1521200"/>
              <a:gd name="connsiteY0" fmla="*/ 1158567 h 2198493"/>
              <a:gd name="connsiteX1" fmla="*/ 89469 w 1521200"/>
              <a:gd name="connsiteY1" fmla="*/ 635967 h 2198493"/>
              <a:gd name="connsiteX2" fmla="*/ 260372 w 1521200"/>
              <a:gd name="connsiteY2" fmla="*/ 90852 h 2198493"/>
              <a:gd name="connsiteX3" fmla="*/ 612070 w 1521200"/>
              <a:gd name="connsiteY3" fmla="*/ 154648 h 2198493"/>
              <a:gd name="connsiteX4" fmla="*/ 332380 w 1521200"/>
              <a:gd name="connsiteY4" fmla="*/ 1018743 h 2198493"/>
              <a:gd name="connsiteX5" fmla="*/ 906306 w 1521200"/>
              <a:gd name="connsiteY5" fmla="*/ 1162759 h 2198493"/>
              <a:gd name="connsiteX6" fmla="*/ 906306 w 1521200"/>
              <a:gd name="connsiteY6" fmla="*/ 1882839 h 2198493"/>
              <a:gd name="connsiteX7" fmla="*/ 1268444 w 1521200"/>
              <a:gd name="connsiteY7" fmla="*/ 1882840 h 2198493"/>
              <a:gd name="connsiteX8" fmla="*/ 1412500 w 1521200"/>
              <a:gd name="connsiteY8" fmla="*/ 2026855 h 2198493"/>
              <a:gd name="connsiteX9" fmla="*/ 612068 w 1521200"/>
              <a:gd name="connsiteY9" fmla="*/ 2162489 h 2198493"/>
              <a:gd name="connsiteX10" fmla="*/ 612068 w 1521200"/>
              <a:gd name="connsiteY10" fmla="*/ 1810832 h 2198493"/>
              <a:gd name="connsiteX11" fmla="*/ 612068 w 1521200"/>
              <a:gd name="connsiteY11" fmla="*/ 1306776 h 2198493"/>
              <a:gd name="connsiteX12" fmla="*/ 1 w 1521200"/>
              <a:gd name="connsiteY12" fmla="*/ 1158569 h 2198493"/>
              <a:gd name="connsiteX13" fmla="*/ 0 w 1521200"/>
              <a:gd name="connsiteY13" fmla="*/ 1158567 h 2198493"/>
              <a:gd name="connsiteX0" fmla="*/ 0 w 1521200"/>
              <a:gd name="connsiteY0" fmla="*/ 1878648 h 2918574"/>
              <a:gd name="connsiteX1" fmla="*/ 89469 w 1521200"/>
              <a:gd name="connsiteY1" fmla="*/ 1356048 h 2918574"/>
              <a:gd name="connsiteX2" fmla="*/ 260372 w 1521200"/>
              <a:gd name="connsiteY2" fmla="*/ 810933 h 2918574"/>
              <a:gd name="connsiteX3" fmla="*/ 332380 w 1521200"/>
              <a:gd name="connsiteY3" fmla="*/ 10633 h 2918574"/>
              <a:gd name="connsiteX4" fmla="*/ 612070 w 1521200"/>
              <a:gd name="connsiteY4" fmla="*/ 874729 h 2918574"/>
              <a:gd name="connsiteX5" fmla="*/ 332380 w 1521200"/>
              <a:gd name="connsiteY5" fmla="*/ 1738824 h 2918574"/>
              <a:gd name="connsiteX6" fmla="*/ 906306 w 1521200"/>
              <a:gd name="connsiteY6" fmla="*/ 1882840 h 2918574"/>
              <a:gd name="connsiteX7" fmla="*/ 906306 w 1521200"/>
              <a:gd name="connsiteY7" fmla="*/ 2602920 h 2918574"/>
              <a:gd name="connsiteX8" fmla="*/ 1268444 w 1521200"/>
              <a:gd name="connsiteY8" fmla="*/ 2602921 h 2918574"/>
              <a:gd name="connsiteX9" fmla="*/ 1412500 w 1521200"/>
              <a:gd name="connsiteY9" fmla="*/ 2746936 h 2918574"/>
              <a:gd name="connsiteX10" fmla="*/ 612068 w 1521200"/>
              <a:gd name="connsiteY10" fmla="*/ 2882570 h 2918574"/>
              <a:gd name="connsiteX11" fmla="*/ 612068 w 1521200"/>
              <a:gd name="connsiteY11" fmla="*/ 2530913 h 2918574"/>
              <a:gd name="connsiteX12" fmla="*/ 612068 w 1521200"/>
              <a:gd name="connsiteY12" fmla="*/ 2026857 h 2918574"/>
              <a:gd name="connsiteX13" fmla="*/ 1 w 1521200"/>
              <a:gd name="connsiteY13" fmla="*/ 1878650 h 2918574"/>
              <a:gd name="connsiteX14" fmla="*/ 0 w 1521200"/>
              <a:gd name="connsiteY14" fmla="*/ 1878648 h 2918574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612070 w 1521200"/>
              <a:gd name="connsiteY5" fmla="*/ 916901 h 2960746"/>
              <a:gd name="connsiteX6" fmla="*/ 332380 w 1521200"/>
              <a:gd name="connsiteY6" fmla="*/ 1780996 h 2960746"/>
              <a:gd name="connsiteX7" fmla="*/ 906306 w 1521200"/>
              <a:gd name="connsiteY7" fmla="*/ 1925012 h 2960746"/>
              <a:gd name="connsiteX8" fmla="*/ 906306 w 1521200"/>
              <a:gd name="connsiteY8" fmla="*/ 2645092 h 2960746"/>
              <a:gd name="connsiteX9" fmla="*/ 1268444 w 1521200"/>
              <a:gd name="connsiteY9" fmla="*/ 2645093 h 2960746"/>
              <a:gd name="connsiteX10" fmla="*/ 1412500 w 1521200"/>
              <a:gd name="connsiteY10" fmla="*/ 2789108 h 2960746"/>
              <a:gd name="connsiteX11" fmla="*/ 612068 w 1521200"/>
              <a:gd name="connsiteY11" fmla="*/ 2924742 h 2960746"/>
              <a:gd name="connsiteX12" fmla="*/ 612068 w 1521200"/>
              <a:gd name="connsiteY12" fmla="*/ 2573085 h 2960746"/>
              <a:gd name="connsiteX13" fmla="*/ 612068 w 1521200"/>
              <a:gd name="connsiteY13" fmla="*/ 2069029 h 2960746"/>
              <a:gd name="connsiteX14" fmla="*/ 1 w 1521200"/>
              <a:gd name="connsiteY14" fmla="*/ 1920822 h 2960746"/>
              <a:gd name="connsiteX15" fmla="*/ 0 w 1521200"/>
              <a:gd name="connsiteY15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612068 w 1521200"/>
              <a:gd name="connsiteY5" fmla="*/ 772885 h 2960746"/>
              <a:gd name="connsiteX6" fmla="*/ 612070 w 1521200"/>
              <a:gd name="connsiteY6" fmla="*/ 916901 h 2960746"/>
              <a:gd name="connsiteX7" fmla="*/ 332380 w 1521200"/>
              <a:gd name="connsiteY7" fmla="*/ 1780996 h 2960746"/>
              <a:gd name="connsiteX8" fmla="*/ 906306 w 1521200"/>
              <a:gd name="connsiteY8" fmla="*/ 1925012 h 2960746"/>
              <a:gd name="connsiteX9" fmla="*/ 906306 w 1521200"/>
              <a:gd name="connsiteY9" fmla="*/ 2645092 h 2960746"/>
              <a:gd name="connsiteX10" fmla="*/ 1268444 w 1521200"/>
              <a:gd name="connsiteY10" fmla="*/ 2645093 h 2960746"/>
              <a:gd name="connsiteX11" fmla="*/ 1412500 w 1521200"/>
              <a:gd name="connsiteY11" fmla="*/ 2789108 h 2960746"/>
              <a:gd name="connsiteX12" fmla="*/ 612068 w 1521200"/>
              <a:gd name="connsiteY12" fmla="*/ 2924742 h 2960746"/>
              <a:gd name="connsiteX13" fmla="*/ 612068 w 1521200"/>
              <a:gd name="connsiteY13" fmla="*/ 2573085 h 2960746"/>
              <a:gd name="connsiteX14" fmla="*/ 612068 w 1521200"/>
              <a:gd name="connsiteY14" fmla="*/ 2069029 h 2960746"/>
              <a:gd name="connsiteX15" fmla="*/ 1 w 1521200"/>
              <a:gd name="connsiteY15" fmla="*/ 1920822 h 2960746"/>
              <a:gd name="connsiteX16" fmla="*/ 0 w 1521200"/>
              <a:gd name="connsiteY16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476396 w 1521200"/>
              <a:gd name="connsiteY5" fmla="*/ 700877 h 2960746"/>
              <a:gd name="connsiteX6" fmla="*/ 612070 w 1521200"/>
              <a:gd name="connsiteY6" fmla="*/ 916901 h 2960746"/>
              <a:gd name="connsiteX7" fmla="*/ 332380 w 1521200"/>
              <a:gd name="connsiteY7" fmla="*/ 1780996 h 2960746"/>
              <a:gd name="connsiteX8" fmla="*/ 906306 w 1521200"/>
              <a:gd name="connsiteY8" fmla="*/ 1925012 h 2960746"/>
              <a:gd name="connsiteX9" fmla="*/ 906306 w 1521200"/>
              <a:gd name="connsiteY9" fmla="*/ 2645092 h 2960746"/>
              <a:gd name="connsiteX10" fmla="*/ 1268444 w 1521200"/>
              <a:gd name="connsiteY10" fmla="*/ 2645093 h 2960746"/>
              <a:gd name="connsiteX11" fmla="*/ 1412500 w 1521200"/>
              <a:gd name="connsiteY11" fmla="*/ 2789108 h 2960746"/>
              <a:gd name="connsiteX12" fmla="*/ 612068 w 1521200"/>
              <a:gd name="connsiteY12" fmla="*/ 2924742 h 2960746"/>
              <a:gd name="connsiteX13" fmla="*/ 612068 w 1521200"/>
              <a:gd name="connsiteY13" fmla="*/ 2573085 h 2960746"/>
              <a:gd name="connsiteX14" fmla="*/ 612068 w 1521200"/>
              <a:gd name="connsiteY14" fmla="*/ 2069029 h 2960746"/>
              <a:gd name="connsiteX15" fmla="*/ 1 w 1521200"/>
              <a:gd name="connsiteY15" fmla="*/ 1920822 h 2960746"/>
              <a:gd name="connsiteX16" fmla="*/ 0 w 1521200"/>
              <a:gd name="connsiteY16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476396 w 1521200"/>
              <a:gd name="connsiteY5" fmla="*/ 700877 h 2960746"/>
              <a:gd name="connsiteX6" fmla="*/ 612070 w 1521200"/>
              <a:gd name="connsiteY6" fmla="*/ 916901 h 2960746"/>
              <a:gd name="connsiteX7" fmla="*/ 332380 w 1521200"/>
              <a:gd name="connsiteY7" fmla="*/ 1780996 h 2960746"/>
              <a:gd name="connsiteX8" fmla="*/ 906306 w 1521200"/>
              <a:gd name="connsiteY8" fmla="*/ 1925012 h 2960746"/>
              <a:gd name="connsiteX9" fmla="*/ 906306 w 1521200"/>
              <a:gd name="connsiteY9" fmla="*/ 2645092 h 2960746"/>
              <a:gd name="connsiteX10" fmla="*/ 1268444 w 1521200"/>
              <a:gd name="connsiteY10" fmla="*/ 2645093 h 2960746"/>
              <a:gd name="connsiteX11" fmla="*/ 1412500 w 1521200"/>
              <a:gd name="connsiteY11" fmla="*/ 2789108 h 2960746"/>
              <a:gd name="connsiteX12" fmla="*/ 612068 w 1521200"/>
              <a:gd name="connsiteY12" fmla="*/ 2924742 h 2960746"/>
              <a:gd name="connsiteX13" fmla="*/ 612068 w 1521200"/>
              <a:gd name="connsiteY13" fmla="*/ 2573085 h 2960746"/>
              <a:gd name="connsiteX14" fmla="*/ 612068 w 1521200"/>
              <a:gd name="connsiteY14" fmla="*/ 2069029 h 2960746"/>
              <a:gd name="connsiteX15" fmla="*/ 1 w 1521200"/>
              <a:gd name="connsiteY15" fmla="*/ 1920822 h 2960746"/>
              <a:gd name="connsiteX16" fmla="*/ 0 w 1521200"/>
              <a:gd name="connsiteY16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612068 w 1521200"/>
              <a:gd name="connsiteY5" fmla="*/ 416901 h 2960746"/>
              <a:gd name="connsiteX6" fmla="*/ 476396 w 1521200"/>
              <a:gd name="connsiteY6" fmla="*/ 700877 h 2960746"/>
              <a:gd name="connsiteX7" fmla="*/ 612070 w 1521200"/>
              <a:gd name="connsiteY7" fmla="*/ 916901 h 2960746"/>
              <a:gd name="connsiteX8" fmla="*/ 332380 w 1521200"/>
              <a:gd name="connsiteY8" fmla="*/ 1780996 h 2960746"/>
              <a:gd name="connsiteX9" fmla="*/ 906306 w 1521200"/>
              <a:gd name="connsiteY9" fmla="*/ 1925012 h 2960746"/>
              <a:gd name="connsiteX10" fmla="*/ 906306 w 1521200"/>
              <a:gd name="connsiteY10" fmla="*/ 2645092 h 2960746"/>
              <a:gd name="connsiteX11" fmla="*/ 1268444 w 1521200"/>
              <a:gd name="connsiteY11" fmla="*/ 2645093 h 2960746"/>
              <a:gd name="connsiteX12" fmla="*/ 1412500 w 1521200"/>
              <a:gd name="connsiteY12" fmla="*/ 2789108 h 2960746"/>
              <a:gd name="connsiteX13" fmla="*/ 612068 w 1521200"/>
              <a:gd name="connsiteY13" fmla="*/ 2924742 h 2960746"/>
              <a:gd name="connsiteX14" fmla="*/ 612068 w 1521200"/>
              <a:gd name="connsiteY14" fmla="*/ 2573085 h 2960746"/>
              <a:gd name="connsiteX15" fmla="*/ 612068 w 1521200"/>
              <a:gd name="connsiteY15" fmla="*/ 2069029 h 2960746"/>
              <a:gd name="connsiteX16" fmla="*/ 1 w 1521200"/>
              <a:gd name="connsiteY16" fmla="*/ 1920822 h 2960746"/>
              <a:gd name="connsiteX17" fmla="*/ 0 w 1521200"/>
              <a:gd name="connsiteY17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612068 w 1521200"/>
              <a:gd name="connsiteY5" fmla="*/ 416901 h 2960746"/>
              <a:gd name="connsiteX6" fmla="*/ 906306 w 1521200"/>
              <a:gd name="connsiteY6" fmla="*/ 628869 h 2960746"/>
              <a:gd name="connsiteX7" fmla="*/ 476396 w 1521200"/>
              <a:gd name="connsiteY7" fmla="*/ 700877 h 2960746"/>
              <a:gd name="connsiteX8" fmla="*/ 612070 w 1521200"/>
              <a:gd name="connsiteY8" fmla="*/ 916901 h 2960746"/>
              <a:gd name="connsiteX9" fmla="*/ 332380 w 1521200"/>
              <a:gd name="connsiteY9" fmla="*/ 1780996 h 2960746"/>
              <a:gd name="connsiteX10" fmla="*/ 906306 w 1521200"/>
              <a:gd name="connsiteY10" fmla="*/ 1925012 h 2960746"/>
              <a:gd name="connsiteX11" fmla="*/ 906306 w 1521200"/>
              <a:gd name="connsiteY11" fmla="*/ 2645092 h 2960746"/>
              <a:gd name="connsiteX12" fmla="*/ 1268444 w 1521200"/>
              <a:gd name="connsiteY12" fmla="*/ 2645093 h 2960746"/>
              <a:gd name="connsiteX13" fmla="*/ 1412500 w 1521200"/>
              <a:gd name="connsiteY13" fmla="*/ 2789108 h 2960746"/>
              <a:gd name="connsiteX14" fmla="*/ 612068 w 1521200"/>
              <a:gd name="connsiteY14" fmla="*/ 2924742 h 2960746"/>
              <a:gd name="connsiteX15" fmla="*/ 612068 w 1521200"/>
              <a:gd name="connsiteY15" fmla="*/ 2573085 h 2960746"/>
              <a:gd name="connsiteX16" fmla="*/ 612068 w 1521200"/>
              <a:gd name="connsiteY16" fmla="*/ 2069029 h 2960746"/>
              <a:gd name="connsiteX17" fmla="*/ 1 w 1521200"/>
              <a:gd name="connsiteY17" fmla="*/ 1920822 h 2960746"/>
              <a:gd name="connsiteX18" fmla="*/ 0 w 1521200"/>
              <a:gd name="connsiteY18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906306 w 1521200"/>
              <a:gd name="connsiteY7" fmla="*/ 628869 h 2960746"/>
              <a:gd name="connsiteX8" fmla="*/ 476396 w 1521200"/>
              <a:gd name="connsiteY8" fmla="*/ 700877 h 2960746"/>
              <a:gd name="connsiteX9" fmla="*/ 612070 w 1521200"/>
              <a:gd name="connsiteY9" fmla="*/ 916901 h 2960746"/>
              <a:gd name="connsiteX10" fmla="*/ 332380 w 1521200"/>
              <a:gd name="connsiteY10" fmla="*/ 1780996 h 2960746"/>
              <a:gd name="connsiteX11" fmla="*/ 906306 w 1521200"/>
              <a:gd name="connsiteY11" fmla="*/ 1925012 h 2960746"/>
              <a:gd name="connsiteX12" fmla="*/ 906306 w 1521200"/>
              <a:gd name="connsiteY12" fmla="*/ 2645092 h 2960746"/>
              <a:gd name="connsiteX13" fmla="*/ 1268444 w 1521200"/>
              <a:gd name="connsiteY13" fmla="*/ 2645093 h 2960746"/>
              <a:gd name="connsiteX14" fmla="*/ 1412500 w 1521200"/>
              <a:gd name="connsiteY14" fmla="*/ 2789108 h 2960746"/>
              <a:gd name="connsiteX15" fmla="*/ 612068 w 1521200"/>
              <a:gd name="connsiteY15" fmla="*/ 2924742 h 2960746"/>
              <a:gd name="connsiteX16" fmla="*/ 612068 w 1521200"/>
              <a:gd name="connsiteY16" fmla="*/ 2573085 h 2960746"/>
              <a:gd name="connsiteX17" fmla="*/ 612068 w 1521200"/>
              <a:gd name="connsiteY17" fmla="*/ 2069029 h 2960746"/>
              <a:gd name="connsiteX18" fmla="*/ 1 w 1521200"/>
              <a:gd name="connsiteY18" fmla="*/ 1920822 h 2960746"/>
              <a:gd name="connsiteX19" fmla="*/ 0 w 1521200"/>
              <a:gd name="connsiteY19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12068 w 1521200"/>
              <a:gd name="connsiteY7" fmla="*/ 628869 h 2960746"/>
              <a:gd name="connsiteX8" fmla="*/ 476396 w 1521200"/>
              <a:gd name="connsiteY8" fmla="*/ 700877 h 2960746"/>
              <a:gd name="connsiteX9" fmla="*/ 612070 w 1521200"/>
              <a:gd name="connsiteY9" fmla="*/ 916901 h 2960746"/>
              <a:gd name="connsiteX10" fmla="*/ 332380 w 1521200"/>
              <a:gd name="connsiteY10" fmla="*/ 1780996 h 2960746"/>
              <a:gd name="connsiteX11" fmla="*/ 906306 w 1521200"/>
              <a:gd name="connsiteY11" fmla="*/ 1925012 h 2960746"/>
              <a:gd name="connsiteX12" fmla="*/ 906306 w 1521200"/>
              <a:gd name="connsiteY12" fmla="*/ 2645092 h 2960746"/>
              <a:gd name="connsiteX13" fmla="*/ 1268444 w 1521200"/>
              <a:gd name="connsiteY13" fmla="*/ 2645093 h 2960746"/>
              <a:gd name="connsiteX14" fmla="*/ 1412500 w 1521200"/>
              <a:gd name="connsiteY14" fmla="*/ 2789108 h 2960746"/>
              <a:gd name="connsiteX15" fmla="*/ 612068 w 1521200"/>
              <a:gd name="connsiteY15" fmla="*/ 2924742 h 2960746"/>
              <a:gd name="connsiteX16" fmla="*/ 612068 w 1521200"/>
              <a:gd name="connsiteY16" fmla="*/ 2573085 h 2960746"/>
              <a:gd name="connsiteX17" fmla="*/ 612068 w 1521200"/>
              <a:gd name="connsiteY17" fmla="*/ 2069029 h 2960746"/>
              <a:gd name="connsiteX18" fmla="*/ 1 w 1521200"/>
              <a:gd name="connsiteY18" fmla="*/ 1920822 h 2960746"/>
              <a:gd name="connsiteX19" fmla="*/ 0 w 1521200"/>
              <a:gd name="connsiteY19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12068 w 1521200"/>
              <a:gd name="connsiteY7" fmla="*/ 628869 h 2960746"/>
              <a:gd name="connsiteX8" fmla="*/ 612068 w 1521200"/>
              <a:gd name="connsiteY8" fmla="*/ 700877 h 2960746"/>
              <a:gd name="connsiteX9" fmla="*/ 476396 w 1521200"/>
              <a:gd name="connsiteY9" fmla="*/ 700877 h 2960746"/>
              <a:gd name="connsiteX10" fmla="*/ 612070 w 1521200"/>
              <a:gd name="connsiteY10" fmla="*/ 916901 h 2960746"/>
              <a:gd name="connsiteX11" fmla="*/ 332380 w 1521200"/>
              <a:gd name="connsiteY11" fmla="*/ 1780996 h 2960746"/>
              <a:gd name="connsiteX12" fmla="*/ 906306 w 1521200"/>
              <a:gd name="connsiteY12" fmla="*/ 1925012 h 2960746"/>
              <a:gd name="connsiteX13" fmla="*/ 906306 w 1521200"/>
              <a:gd name="connsiteY13" fmla="*/ 2645092 h 2960746"/>
              <a:gd name="connsiteX14" fmla="*/ 1268444 w 1521200"/>
              <a:gd name="connsiteY14" fmla="*/ 2645093 h 2960746"/>
              <a:gd name="connsiteX15" fmla="*/ 1412500 w 1521200"/>
              <a:gd name="connsiteY15" fmla="*/ 2789108 h 2960746"/>
              <a:gd name="connsiteX16" fmla="*/ 612068 w 1521200"/>
              <a:gd name="connsiteY16" fmla="*/ 2924742 h 2960746"/>
              <a:gd name="connsiteX17" fmla="*/ 612068 w 1521200"/>
              <a:gd name="connsiteY17" fmla="*/ 2573085 h 2960746"/>
              <a:gd name="connsiteX18" fmla="*/ 612068 w 1521200"/>
              <a:gd name="connsiteY18" fmla="*/ 2069029 h 2960746"/>
              <a:gd name="connsiteX19" fmla="*/ 1 w 1521200"/>
              <a:gd name="connsiteY19" fmla="*/ 1920822 h 2960746"/>
              <a:gd name="connsiteX20" fmla="*/ 0 w 1521200"/>
              <a:gd name="connsiteY20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12068 w 1521200"/>
              <a:gd name="connsiteY7" fmla="*/ 628869 h 2960746"/>
              <a:gd name="connsiteX8" fmla="*/ 476396 w 1521200"/>
              <a:gd name="connsiteY8" fmla="*/ 628869 h 2960746"/>
              <a:gd name="connsiteX9" fmla="*/ 612068 w 1521200"/>
              <a:gd name="connsiteY9" fmla="*/ 700877 h 2960746"/>
              <a:gd name="connsiteX10" fmla="*/ 476396 w 1521200"/>
              <a:gd name="connsiteY10" fmla="*/ 700877 h 2960746"/>
              <a:gd name="connsiteX11" fmla="*/ 612070 w 1521200"/>
              <a:gd name="connsiteY11" fmla="*/ 916901 h 2960746"/>
              <a:gd name="connsiteX12" fmla="*/ 332380 w 1521200"/>
              <a:gd name="connsiteY12" fmla="*/ 1780996 h 2960746"/>
              <a:gd name="connsiteX13" fmla="*/ 906306 w 1521200"/>
              <a:gd name="connsiteY13" fmla="*/ 1925012 h 2960746"/>
              <a:gd name="connsiteX14" fmla="*/ 906306 w 1521200"/>
              <a:gd name="connsiteY14" fmla="*/ 2645092 h 2960746"/>
              <a:gd name="connsiteX15" fmla="*/ 1268444 w 1521200"/>
              <a:gd name="connsiteY15" fmla="*/ 2645093 h 2960746"/>
              <a:gd name="connsiteX16" fmla="*/ 1412500 w 1521200"/>
              <a:gd name="connsiteY16" fmla="*/ 2789108 h 2960746"/>
              <a:gd name="connsiteX17" fmla="*/ 612068 w 1521200"/>
              <a:gd name="connsiteY17" fmla="*/ 2924742 h 2960746"/>
              <a:gd name="connsiteX18" fmla="*/ 612068 w 1521200"/>
              <a:gd name="connsiteY18" fmla="*/ 2573085 h 2960746"/>
              <a:gd name="connsiteX19" fmla="*/ 612068 w 1521200"/>
              <a:gd name="connsiteY19" fmla="*/ 2069029 h 2960746"/>
              <a:gd name="connsiteX20" fmla="*/ 1 w 1521200"/>
              <a:gd name="connsiteY20" fmla="*/ 1920822 h 2960746"/>
              <a:gd name="connsiteX21" fmla="*/ 0 w 1521200"/>
              <a:gd name="connsiteY21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20412 w 1521200"/>
              <a:gd name="connsiteY7" fmla="*/ 628869 h 2960746"/>
              <a:gd name="connsiteX8" fmla="*/ 476396 w 1521200"/>
              <a:gd name="connsiteY8" fmla="*/ 628869 h 2960746"/>
              <a:gd name="connsiteX9" fmla="*/ 612068 w 1521200"/>
              <a:gd name="connsiteY9" fmla="*/ 700877 h 2960746"/>
              <a:gd name="connsiteX10" fmla="*/ 476396 w 1521200"/>
              <a:gd name="connsiteY10" fmla="*/ 700877 h 2960746"/>
              <a:gd name="connsiteX11" fmla="*/ 612070 w 1521200"/>
              <a:gd name="connsiteY11" fmla="*/ 916901 h 2960746"/>
              <a:gd name="connsiteX12" fmla="*/ 332380 w 1521200"/>
              <a:gd name="connsiteY12" fmla="*/ 1780996 h 2960746"/>
              <a:gd name="connsiteX13" fmla="*/ 906306 w 1521200"/>
              <a:gd name="connsiteY13" fmla="*/ 1925012 h 2960746"/>
              <a:gd name="connsiteX14" fmla="*/ 906306 w 1521200"/>
              <a:gd name="connsiteY14" fmla="*/ 2645092 h 2960746"/>
              <a:gd name="connsiteX15" fmla="*/ 1268444 w 1521200"/>
              <a:gd name="connsiteY15" fmla="*/ 2645093 h 2960746"/>
              <a:gd name="connsiteX16" fmla="*/ 1412500 w 1521200"/>
              <a:gd name="connsiteY16" fmla="*/ 2789108 h 2960746"/>
              <a:gd name="connsiteX17" fmla="*/ 612068 w 1521200"/>
              <a:gd name="connsiteY17" fmla="*/ 2924742 h 2960746"/>
              <a:gd name="connsiteX18" fmla="*/ 612068 w 1521200"/>
              <a:gd name="connsiteY18" fmla="*/ 2573085 h 2960746"/>
              <a:gd name="connsiteX19" fmla="*/ 612068 w 1521200"/>
              <a:gd name="connsiteY19" fmla="*/ 2069029 h 2960746"/>
              <a:gd name="connsiteX20" fmla="*/ 1 w 1521200"/>
              <a:gd name="connsiteY20" fmla="*/ 1920822 h 2960746"/>
              <a:gd name="connsiteX21" fmla="*/ 0 w 1521200"/>
              <a:gd name="connsiteY21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476396 w 1521200"/>
              <a:gd name="connsiteY8" fmla="*/ 628869 h 2960746"/>
              <a:gd name="connsiteX9" fmla="*/ 612068 w 1521200"/>
              <a:gd name="connsiteY9" fmla="*/ 700877 h 2960746"/>
              <a:gd name="connsiteX10" fmla="*/ 476396 w 1521200"/>
              <a:gd name="connsiteY10" fmla="*/ 700877 h 2960746"/>
              <a:gd name="connsiteX11" fmla="*/ 612070 w 1521200"/>
              <a:gd name="connsiteY11" fmla="*/ 916901 h 2960746"/>
              <a:gd name="connsiteX12" fmla="*/ 332380 w 1521200"/>
              <a:gd name="connsiteY12" fmla="*/ 1780996 h 2960746"/>
              <a:gd name="connsiteX13" fmla="*/ 906306 w 1521200"/>
              <a:gd name="connsiteY13" fmla="*/ 1925012 h 2960746"/>
              <a:gd name="connsiteX14" fmla="*/ 906306 w 1521200"/>
              <a:gd name="connsiteY14" fmla="*/ 2645092 h 2960746"/>
              <a:gd name="connsiteX15" fmla="*/ 1268444 w 1521200"/>
              <a:gd name="connsiteY15" fmla="*/ 2645093 h 2960746"/>
              <a:gd name="connsiteX16" fmla="*/ 1412500 w 1521200"/>
              <a:gd name="connsiteY16" fmla="*/ 2789108 h 2960746"/>
              <a:gd name="connsiteX17" fmla="*/ 612068 w 1521200"/>
              <a:gd name="connsiteY17" fmla="*/ 2924742 h 2960746"/>
              <a:gd name="connsiteX18" fmla="*/ 612068 w 1521200"/>
              <a:gd name="connsiteY18" fmla="*/ 2573085 h 2960746"/>
              <a:gd name="connsiteX19" fmla="*/ 612068 w 1521200"/>
              <a:gd name="connsiteY19" fmla="*/ 2069029 h 2960746"/>
              <a:gd name="connsiteX20" fmla="*/ 1 w 1521200"/>
              <a:gd name="connsiteY20" fmla="*/ 1920822 h 2960746"/>
              <a:gd name="connsiteX21" fmla="*/ 0 w 1521200"/>
              <a:gd name="connsiteY21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476396 w 1521200"/>
              <a:gd name="connsiteY8" fmla="*/ 628869 h 2960746"/>
              <a:gd name="connsiteX9" fmla="*/ 692420 w 1521200"/>
              <a:gd name="connsiteY9" fmla="*/ 628869 h 2960746"/>
              <a:gd name="connsiteX10" fmla="*/ 612068 w 1521200"/>
              <a:gd name="connsiteY10" fmla="*/ 700877 h 2960746"/>
              <a:gd name="connsiteX11" fmla="*/ 476396 w 1521200"/>
              <a:gd name="connsiteY11" fmla="*/ 700877 h 2960746"/>
              <a:gd name="connsiteX12" fmla="*/ 612070 w 1521200"/>
              <a:gd name="connsiteY12" fmla="*/ 916901 h 2960746"/>
              <a:gd name="connsiteX13" fmla="*/ 332380 w 1521200"/>
              <a:gd name="connsiteY13" fmla="*/ 1780996 h 2960746"/>
              <a:gd name="connsiteX14" fmla="*/ 906306 w 1521200"/>
              <a:gd name="connsiteY14" fmla="*/ 1925012 h 2960746"/>
              <a:gd name="connsiteX15" fmla="*/ 906306 w 1521200"/>
              <a:gd name="connsiteY15" fmla="*/ 2645092 h 2960746"/>
              <a:gd name="connsiteX16" fmla="*/ 1268444 w 1521200"/>
              <a:gd name="connsiteY16" fmla="*/ 2645093 h 2960746"/>
              <a:gd name="connsiteX17" fmla="*/ 1412500 w 1521200"/>
              <a:gd name="connsiteY17" fmla="*/ 2789108 h 2960746"/>
              <a:gd name="connsiteX18" fmla="*/ 612068 w 1521200"/>
              <a:gd name="connsiteY18" fmla="*/ 2924742 h 2960746"/>
              <a:gd name="connsiteX19" fmla="*/ 612068 w 1521200"/>
              <a:gd name="connsiteY19" fmla="*/ 2573085 h 2960746"/>
              <a:gd name="connsiteX20" fmla="*/ 612068 w 1521200"/>
              <a:gd name="connsiteY20" fmla="*/ 2069029 h 2960746"/>
              <a:gd name="connsiteX21" fmla="*/ 1 w 1521200"/>
              <a:gd name="connsiteY21" fmla="*/ 1920822 h 2960746"/>
              <a:gd name="connsiteX22" fmla="*/ 0 w 1521200"/>
              <a:gd name="connsiteY22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548404 w 1521200"/>
              <a:gd name="connsiteY8" fmla="*/ 556861 h 2960746"/>
              <a:gd name="connsiteX9" fmla="*/ 476396 w 1521200"/>
              <a:gd name="connsiteY9" fmla="*/ 628869 h 2960746"/>
              <a:gd name="connsiteX10" fmla="*/ 692420 w 1521200"/>
              <a:gd name="connsiteY10" fmla="*/ 628869 h 2960746"/>
              <a:gd name="connsiteX11" fmla="*/ 612068 w 1521200"/>
              <a:gd name="connsiteY11" fmla="*/ 700877 h 2960746"/>
              <a:gd name="connsiteX12" fmla="*/ 476396 w 1521200"/>
              <a:gd name="connsiteY12" fmla="*/ 700877 h 2960746"/>
              <a:gd name="connsiteX13" fmla="*/ 612070 w 1521200"/>
              <a:gd name="connsiteY13" fmla="*/ 916901 h 2960746"/>
              <a:gd name="connsiteX14" fmla="*/ 332380 w 1521200"/>
              <a:gd name="connsiteY14" fmla="*/ 1780996 h 2960746"/>
              <a:gd name="connsiteX15" fmla="*/ 906306 w 1521200"/>
              <a:gd name="connsiteY15" fmla="*/ 1925012 h 2960746"/>
              <a:gd name="connsiteX16" fmla="*/ 906306 w 1521200"/>
              <a:gd name="connsiteY16" fmla="*/ 2645092 h 2960746"/>
              <a:gd name="connsiteX17" fmla="*/ 1268444 w 1521200"/>
              <a:gd name="connsiteY17" fmla="*/ 2645093 h 2960746"/>
              <a:gd name="connsiteX18" fmla="*/ 1412500 w 1521200"/>
              <a:gd name="connsiteY18" fmla="*/ 2789108 h 2960746"/>
              <a:gd name="connsiteX19" fmla="*/ 612068 w 1521200"/>
              <a:gd name="connsiteY19" fmla="*/ 2924742 h 2960746"/>
              <a:gd name="connsiteX20" fmla="*/ 612068 w 1521200"/>
              <a:gd name="connsiteY20" fmla="*/ 2573085 h 2960746"/>
              <a:gd name="connsiteX21" fmla="*/ 612068 w 1521200"/>
              <a:gd name="connsiteY21" fmla="*/ 2069029 h 2960746"/>
              <a:gd name="connsiteX22" fmla="*/ 1 w 1521200"/>
              <a:gd name="connsiteY22" fmla="*/ 1920822 h 2960746"/>
              <a:gd name="connsiteX23" fmla="*/ 0 w 1521200"/>
              <a:gd name="connsiteY23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692420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548404 w 1521200"/>
              <a:gd name="connsiteY8" fmla="*/ 556861 h 2960746"/>
              <a:gd name="connsiteX9" fmla="*/ 476396 w 1521200"/>
              <a:gd name="connsiteY9" fmla="*/ 628869 h 2960746"/>
              <a:gd name="connsiteX10" fmla="*/ 692420 w 1521200"/>
              <a:gd name="connsiteY10" fmla="*/ 628869 h 2960746"/>
              <a:gd name="connsiteX11" fmla="*/ 612068 w 1521200"/>
              <a:gd name="connsiteY11" fmla="*/ 700877 h 2960746"/>
              <a:gd name="connsiteX12" fmla="*/ 476396 w 1521200"/>
              <a:gd name="connsiteY12" fmla="*/ 700877 h 2960746"/>
              <a:gd name="connsiteX13" fmla="*/ 612070 w 1521200"/>
              <a:gd name="connsiteY13" fmla="*/ 916901 h 2960746"/>
              <a:gd name="connsiteX14" fmla="*/ 332380 w 1521200"/>
              <a:gd name="connsiteY14" fmla="*/ 1780996 h 2960746"/>
              <a:gd name="connsiteX15" fmla="*/ 906306 w 1521200"/>
              <a:gd name="connsiteY15" fmla="*/ 1925012 h 2960746"/>
              <a:gd name="connsiteX16" fmla="*/ 906306 w 1521200"/>
              <a:gd name="connsiteY16" fmla="*/ 2645092 h 2960746"/>
              <a:gd name="connsiteX17" fmla="*/ 1268444 w 1521200"/>
              <a:gd name="connsiteY17" fmla="*/ 2645093 h 2960746"/>
              <a:gd name="connsiteX18" fmla="*/ 1412500 w 1521200"/>
              <a:gd name="connsiteY18" fmla="*/ 2789108 h 2960746"/>
              <a:gd name="connsiteX19" fmla="*/ 612068 w 1521200"/>
              <a:gd name="connsiteY19" fmla="*/ 2924742 h 2960746"/>
              <a:gd name="connsiteX20" fmla="*/ 612068 w 1521200"/>
              <a:gd name="connsiteY20" fmla="*/ 2573085 h 2960746"/>
              <a:gd name="connsiteX21" fmla="*/ 612068 w 1521200"/>
              <a:gd name="connsiteY21" fmla="*/ 2069029 h 2960746"/>
              <a:gd name="connsiteX22" fmla="*/ 1 w 1521200"/>
              <a:gd name="connsiteY22" fmla="*/ 1920822 h 2960746"/>
              <a:gd name="connsiteX23" fmla="*/ 0 w 1521200"/>
              <a:gd name="connsiteY23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692420 w 1521200"/>
              <a:gd name="connsiteY4" fmla="*/ 196821 h 2960746"/>
              <a:gd name="connsiteX5" fmla="*/ 692420 w 1521200"/>
              <a:gd name="connsiteY5" fmla="*/ 340837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548404 w 1521200"/>
              <a:gd name="connsiteY8" fmla="*/ 556861 h 2960746"/>
              <a:gd name="connsiteX9" fmla="*/ 476396 w 1521200"/>
              <a:gd name="connsiteY9" fmla="*/ 628869 h 2960746"/>
              <a:gd name="connsiteX10" fmla="*/ 692420 w 1521200"/>
              <a:gd name="connsiteY10" fmla="*/ 628869 h 2960746"/>
              <a:gd name="connsiteX11" fmla="*/ 612068 w 1521200"/>
              <a:gd name="connsiteY11" fmla="*/ 700877 h 2960746"/>
              <a:gd name="connsiteX12" fmla="*/ 476396 w 1521200"/>
              <a:gd name="connsiteY12" fmla="*/ 700877 h 2960746"/>
              <a:gd name="connsiteX13" fmla="*/ 612070 w 1521200"/>
              <a:gd name="connsiteY13" fmla="*/ 916901 h 2960746"/>
              <a:gd name="connsiteX14" fmla="*/ 332380 w 1521200"/>
              <a:gd name="connsiteY14" fmla="*/ 1780996 h 2960746"/>
              <a:gd name="connsiteX15" fmla="*/ 906306 w 1521200"/>
              <a:gd name="connsiteY15" fmla="*/ 1925012 h 2960746"/>
              <a:gd name="connsiteX16" fmla="*/ 906306 w 1521200"/>
              <a:gd name="connsiteY16" fmla="*/ 2645092 h 2960746"/>
              <a:gd name="connsiteX17" fmla="*/ 1268444 w 1521200"/>
              <a:gd name="connsiteY17" fmla="*/ 2645093 h 2960746"/>
              <a:gd name="connsiteX18" fmla="*/ 1412500 w 1521200"/>
              <a:gd name="connsiteY18" fmla="*/ 2789108 h 2960746"/>
              <a:gd name="connsiteX19" fmla="*/ 612068 w 1521200"/>
              <a:gd name="connsiteY19" fmla="*/ 2924742 h 2960746"/>
              <a:gd name="connsiteX20" fmla="*/ 612068 w 1521200"/>
              <a:gd name="connsiteY20" fmla="*/ 2573085 h 2960746"/>
              <a:gd name="connsiteX21" fmla="*/ 612068 w 1521200"/>
              <a:gd name="connsiteY21" fmla="*/ 2069029 h 2960746"/>
              <a:gd name="connsiteX22" fmla="*/ 1 w 1521200"/>
              <a:gd name="connsiteY22" fmla="*/ 1920822 h 2960746"/>
              <a:gd name="connsiteX23" fmla="*/ 0 w 1521200"/>
              <a:gd name="connsiteY23" fmla="*/ 1920820 h 2960746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216024 h 2907941"/>
              <a:gd name="connsiteX4" fmla="*/ 692420 w 1521200"/>
              <a:gd name="connsiteY4" fmla="*/ 144016 h 2907941"/>
              <a:gd name="connsiteX5" fmla="*/ 692420 w 1521200"/>
              <a:gd name="connsiteY5" fmla="*/ 288032 h 2907941"/>
              <a:gd name="connsiteX6" fmla="*/ 612068 w 1521200"/>
              <a:gd name="connsiteY6" fmla="*/ 364096 h 2907941"/>
              <a:gd name="connsiteX7" fmla="*/ 692420 w 1521200"/>
              <a:gd name="connsiteY7" fmla="*/ 504056 h 2907941"/>
              <a:gd name="connsiteX8" fmla="*/ 548404 w 1521200"/>
              <a:gd name="connsiteY8" fmla="*/ 504056 h 2907941"/>
              <a:gd name="connsiteX9" fmla="*/ 476396 w 1521200"/>
              <a:gd name="connsiteY9" fmla="*/ 576064 h 2907941"/>
              <a:gd name="connsiteX10" fmla="*/ 692420 w 1521200"/>
              <a:gd name="connsiteY10" fmla="*/ 576064 h 2907941"/>
              <a:gd name="connsiteX11" fmla="*/ 612068 w 1521200"/>
              <a:gd name="connsiteY11" fmla="*/ 648072 h 2907941"/>
              <a:gd name="connsiteX12" fmla="*/ 476396 w 1521200"/>
              <a:gd name="connsiteY12" fmla="*/ 648072 h 2907941"/>
              <a:gd name="connsiteX13" fmla="*/ 612070 w 1521200"/>
              <a:gd name="connsiteY13" fmla="*/ 864096 h 2907941"/>
              <a:gd name="connsiteX14" fmla="*/ 332380 w 1521200"/>
              <a:gd name="connsiteY14" fmla="*/ 1728191 h 2907941"/>
              <a:gd name="connsiteX15" fmla="*/ 906306 w 1521200"/>
              <a:gd name="connsiteY15" fmla="*/ 1872207 h 2907941"/>
              <a:gd name="connsiteX16" fmla="*/ 906306 w 1521200"/>
              <a:gd name="connsiteY16" fmla="*/ 2592287 h 2907941"/>
              <a:gd name="connsiteX17" fmla="*/ 1268444 w 1521200"/>
              <a:gd name="connsiteY17" fmla="*/ 2592288 h 2907941"/>
              <a:gd name="connsiteX18" fmla="*/ 1412500 w 1521200"/>
              <a:gd name="connsiteY18" fmla="*/ 2736303 h 2907941"/>
              <a:gd name="connsiteX19" fmla="*/ 612068 w 1521200"/>
              <a:gd name="connsiteY19" fmla="*/ 2871937 h 2907941"/>
              <a:gd name="connsiteX20" fmla="*/ 612068 w 1521200"/>
              <a:gd name="connsiteY20" fmla="*/ 2520280 h 2907941"/>
              <a:gd name="connsiteX21" fmla="*/ 612068 w 1521200"/>
              <a:gd name="connsiteY21" fmla="*/ 2016224 h 2907941"/>
              <a:gd name="connsiteX22" fmla="*/ 1 w 1521200"/>
              <a:gd name="connsiteY22" fmla="*/ 1868017 h 2907941"/>
              <a:gd name="connsiteX23" fmla="*/ 0 w 1521200"/>
              <a:gd name="connsiteY23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332380 w 1521200"/>
              <a:gd name="connsiteY3" fmla="*/ 504056 h 2907941"/>
              <a:gd name="connsiteX4" fmla="*/ 260372 w 1521200"/>
              <a:gd name="connsiteY4" fmla="*/ 216024 h 2907941"/>
              <a:gd name="connsiteX5" fmla="*/ 692420 w 1521200"/>
              <a:gd name="connsiteY5" fmla="*/ 144016 h 2907941"/>
              <a:gd name="connsiteX6" fmla="*/ 692420 w 1521200"/>
              <a:gd name="connsiteY6" fmla="*/ 288032 h 2907941"/>
              <a:gd name="connsiteX7" fmla="*/ 612068 w 1521200"/>
              <a:gd name="connsiteY7" fmla="*/ 364096 h 2907941"/>
              <a:gd name="connsiteX8" fmla="*/ 692420 w 1521200"/>
              <a:gd name="connsiteY8" fmla="*/ 504056 h 2907941"/>
              <a:gd name="connsiteX9" fmla="*/ 548404 w 1521200"/>
              <a:gd name="connsiteY9" fmla="*/ 504056 h 2907941"/>
              <a:gd name="connsiteX10" fmla="*/ 476396 w 1521200"/>
              <a:gd name="connsiteY10" fmla="*/ 576064 h 2907941"/>
              <a:gd name="connsiteX11" fmla="*/ 692420 w 1521200"/>
              <a:gd name="connsiteY11" fmla="*/ 576064 h 2907941"/>
              <a:gd name="connsiteX12" fmla="*/ 612068 w 1521200"/>
              <a:gd name="connsiteY12" fmla="*/ 648072 h 2907941"/>
              <a:gd name="connsiteX13" fmla="*/ 476396 w 1521200"/>
              <a:gd name="connsiteY13" fmla="*/ 648072 h 2907941"/>
              <a:gd name="connsiteX14" fmla="*/ 612070 w 1521200"/>
              <a:gd name="connsiteY14" fmla="*/ 864096 h 2907941"/>
              <a:gd name="connsiteX15" fmla="*/ 332380 w 1521200"/>
              <a:gd name="connsiteY15" fmla="*/ 1728191 h 2907941"/>
              <a:gd name="connsiteX16" fmla="*/ 906306 w 1521200"/>
              <a:gd name="connsiteY16" fmla="*/ 1872207 h 2907941"/>
              <a:gd name="connsiteX17" fmla="*/ 906306 w 1521200"/>
              <a:gd name="connsiteY17" fmla="*/ 2592287 h 2907941"/>
              <a:gd name="connsiteX18" fmla="*/ 1268444 w 1521200"/>
              <a:gd name="connsiteY18" fmla="*/ 2592288 h 2907941"/>
              <a:gd name="connsiteX19" fmla="*/ 1412500 w 1521200"/>
              <a:gd name="connsiteY19" fmla="*/ 2736303 h 2907941"/>
              <a:gd name="connsiteX20" fmla="*/ 612068 w 1521200"/>
              <a:gd name="connsiteY20" fmla="*/ 2871937 h 2907941"/>
              <a:gd name="connsiteX21" fmla="*/ 612068 w 1521200"/>
              <a:gd name="connsiteY21" fmla="*/ 2520280 h 2907941"/>
              <a:gd name="connsiteX22" fmla="*/ 612068 w 1521200"/>
              <a:gd name="connsiteY22" fmla="*/ 2016224 h 2907941"/>
              <a:gd name="connsiteX23" fmla="*/ 1 w 1521200"/>
              <a:gd name="connsiteY23" fmla="*/ 1868017 h 2907941"/>
              <a:gd name="connsiteX24" fmla="*/ 0 w 1521200"/>
              <a:gd name="connsiteY24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188364 w 1521200"/>
              <a:gd name="connsiteY3" fmla="*/ 648072 h 2907941"/>
              <a:gd name="connsiteX4" fmla="*/ 260372 w 1521200"/>
              <a:gd name="connsiteY4" fmla="*/ 216024 h 2907941"/>
              <a:gd name="connsiteX5" fmla="*/ 692420 w 1521200"/>
              <a:gd name="connsiteY5" fmla="*/ 144016 h 2907941"/>
              <a:gd name="connsiteX6" fmla="*/ 692420 w 1521200"/>
              <a:gd name="connsiteY6" fmla="*/ 288032 h 2907941"/>
              <a:gd name="connsiteX7" fmla="*/ 612068 w 1521200"/>
              <a:gd name="connsiteY7" fmla="*/ 364096 h 2907941"/>
              <a:gd name="connsiteX8" fmla="*/ 692420 w 1521200"/>
              <a:gd name="connsiteY8" fmla="*/ 504056 h 2907941"/>
              <a:gd name="connsiteX9" fmla="*/ 548404 w 1521200"/>
              <a:gd name="connsiteY9" fmla="*/ 504056 h 2907941"/>
              <a:gd name="connsiteX10" fmla="*/ 476396 w 1521200"/>
              <a:gd name="connsiteY10" fmla="*/ 576064 h 2907941"/>
              <a:gd name="connsiteX11" fmla="*/ 692420 w 1521200"/>
              <a:gd name="connsiteY11" fmla="*/ 576064 h 2907941"/>
              <a:gd name="connsiteX12" fmla="*/ 612068 w 1521200"/>
              <a:gd name="connsiteY12" fmla="*/ 648072 h 2907941"/>
              <a:gd name="connsiteX13" fmla="*/ 476396 w 1521200"/>
              <a:gd name="connsiteY13" fmla="*/ 648072 h 2907941"/>
              <a:gd name="connsiteX14" fmla="*/ 612070 w 1521200"/>
              <a:gd name="connsiteY14" fmla="*/ 864096 h 2907941"/>
              <a:gd name="connsiteX15" fmla="*/ 332380 w 1521200"/>
              <a:gd name="connsiteY15" fmla="*/ 1728191 h 2907941"/>
              <a:gd name="connsiteX16" fmla="*/ 906306 w 1521200"/>
              <a:gd name="connsiteY16" fmla="*/ 1872207 h 2907941"/>
              <a:gd name="connsiteX17" fmla="*/ 906306 w 1521200"/>
              <a:gd name="connsiteY17" fmla="*/ 2592287 h 2907941"/>
              <a:gd name="connsiteX18" fmla="*/ 1268444 w 1521200"/>
              <a:gd name="connsiteY18" fmla="*/ 2592288 h 2907941"/>
              <a:gd name="connsiteX19" fmla="*/ 1412500 w 1521200"/>
              <a:gd name="connsiteY19" fmla="*/ 2736303 h 2907941"/>
              <a:gd name="connsiteX20" fmla="*/ 612068 w 1521200"/>
              <a:gd name="connsiteY20" fmla="*/ 2871937 h 2907941"/>
              <a:gd name="connsiteX21" fmla="*/ 612068 w 1521200"/>
              <a:gd name="connsiteY21" fmla="*/ 2520280 h 2907941"/>
              <a:gd name="connsiteX22" fmla="*/ 612068 w 1521200"/>
              <a:gd name="connsiteY22" fmla="*/ 2016224 h 2907941"/>
              <a:gd name="connsiteX23" fmla="*/ 1 w 1521200"/>
              <a:gd name="connsiteY23" fmla="*/ 1868017 h 2907941"/>
              <a:gd name="connsiteX24" fmla="*/ 0 w 1521200"/>
              <a:gd name="connsiteY24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260372 w 1521200"/>
              <a:gd name="connsiteY4" fmla="*/ 216024 h 2907941"/>
              <a:gd name="connsiteX5" fmla="*/ 692420 w 1521200"/>
              <a:gd name="connsiteY5" fmla="*/ 144016 h 2907941"/>
              <a:gd name="connsiteX6" fmla="*/ 692420 w 1521200"/>
              <a:gd name="connsiteY6" fmla="*/ 288032 h 2907941"/>
              <a:gd name="connsiteX7" fmla="*/ 612068 w 1521200"/>
              <a:gd name="connsiteY7" fmla="*/ 364096 h 2907941"/>
              <a:gd name="connsiteX8" fmla="*/ 692420 w 1521200"/>
              <a:gd name="connsiteY8" fmla="*/ 504056 h 2907941"/>
              <a:gd name="connsiteX9" fmla="*/ 548404 w 1521200"/>
              <a:gd name="connsiteY9" fmla="*/ 504056 h 2907941"/>
              <a:gd name="connsiteX10" fmla="*/ 476396 w 1521200"/>
              <a:gd name="connsiteY10" fmla="*/ 576064 h 2907941"/>
              <a:gd name="connsiteX11" fmla="*/ 692420 w 1521200"/>
              <a:gd name="connsiteY11" fmla="*/ 576064 h 2907941"/>
              <a:gd name="connsiteX12" fmla="*/ 612068 w 1521200"/>
              <a:gd name="connsiteY12" fmla="*/ 648072 h 2907941"/>
              <a:gd name="connsiteX13" fmla="*/ 476396 w 1521200"/>
              <a:gd name="connsiteY13" fmla="*/ 648072 h 2907941"/>
              <a:gd name="connsiteX14" fmla="*/ 612070 w 1521200"/>
              <a:gd name="connsiteY14" fmla="*/ 864096 h 2907941"/>
              <a:gd name="connsiteX15" fmla="*/ 332380 w 1521200"/>
              <a:gd name="connsiteY15" fmla="*/ 1728191 h 2907941"/>
              <a:gd name="connsiteX16" fmla="*/ 906306 w 1521200"/>
              <a:gd name="connsiteY16" fmla="*/ 1872207 h 2907941"/>
              <a:gd name="connsiteX17" fmla="*/ 906306 w 1521200"/>
              <a:gd name="connsiteY17" fmla="*/ 2592287 h 2907941"/>
              <a:gd name="connsiteX18" fmla="*/ 1268444 w 1521200"/>
              <a:gd name="connsiteY18" fmla="*/ 2592288 h 2907941"/>
              <a:gd name="connsiteX19" fmla="*/ 1412500 w 1521200"/>
              <a:gd name="connsiteY19" fmla="*/ 2736303 h 2907941"/>
              <a:gd name="connsiteX20" fmla="*/ 612068 w 1521200"/>
              <a:gd name="connsiteY20" fmla="*/ 2871937 h 2907941"/>
              <a:gd name="connsiteX21" fmla="*/ 612068 w 1521200"/>
              <a:gd name="connsiteY21" fmla="*/ 2520280 h 2907941"/>
              <a:gd name="connsiteX22" fmla="*/ 612068 w 1521200"/>
              <a:gd name="connsiteY22" fmla="*/ 2016224 h 2907941"/>
              <a:gd name="connsiteX23" fmla="*/ 1 w 1521200"/>
              <a:gd name="connsiteY23" fmla="*/ 1868017 h 2907941"/>
              <a:gd name="connsiteX24" fmla="*/ 0 w 1521200"/>
              <a:gd name="connsiteY24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332380 w 1521200"/>
              <a:gd name="connsiteY4" fmla="*/ 364096 h 2907941"/>
              <a:gd name="connsiteX5" fmla="*/ 260372 w 1521200"/>
              <a:gd name="connsiteY5" fmla="*/ 216024 h 2907941"/>
              <a:gd name="connsiteX6" fmla="*/ 692420 w 1521200"/>
              <a:gd name="connsiteY6" fmla="*/ 144016 h 2907941"/>
              <a:gd name="connsiteX7" fmla="*/ 692420 w 1521200"/>
              <a:gd name="connsiteY7" fmla="*/ 288032 h 2907941"/>
              <a:gd name="connsiteX8" fmla="*/ 612068 w 1521200"/>
              <a:gd name="connsiteY8" fmla="*/ 364096 h 2907941"/>
              <a:gd name="connsiteX9" fmla="*/ 692420 w 1521200"/>
              <a:gd name="connsiteY9" fmla="*/ 504056 h 2907941"/>
              <a:gd name="connsiteX10" fmla="*/ 548404 w 1521200"/>
              <a:gd name="connsiteY10" fmla="*/ 504056 h 2907941"/>
              <a:gd name="connsiteX11" fmla="*/ 476396 w 1521200"/>
              <a:gd name="connsiteY11" fmla="*/ 576064 h 2907941"/>
              <a:gd name="connsiteX12" fmla="*/ 692420 w 1521200"/>
              <a:gd name="connsiteY12" fmla="*/ 576064 h 2907941"/>
              <a:gd name="connsiteX13" fmla="*/ 612068 w 1521200"/>
              <a:gd name="connsiteY13" fmla="*/ 648072 h 2907941"/>
              <a:gd name="connsiteX14" fmla="*/ 476396 w 1521200"/>
              <a:gd name="connsiteY14" fmla="*/ 648072 h 2907941"/>
              <a:gd name="connsiteX15" fmla="*/ 612070 w 1521200"/>
              <a:gd name="connsiteY15" fmla="*/ 864096 h 2907941"/>
              <a:gd name="connsiteX16" fmla="*/ 332380 w 1521200"/>
              <a:gd name="connsiteY16" fmla="*/ 1728191 h 2907941"/>
              <a:gd name="connsiteX17" fmla="*/ 906306 w 1521200"/>
              <a:gd name="connsiteY17" fmla="*/ 1872207 h 2907941"/>
              <a:gd name="connsiteX18" fmla="*/ 906306 w 1521200"/>
              <a:gd name="connsiteY18" fmla="*/ 2592287 h 2907941"/>
              <a:gd name="connsiteX19" fmla="*/ 1268444 w 1521200"/>
              <a:gd name="connsiteY19" fmla="*/ 2592288 h 2907941"/>
              <a:gd name="connsiteX20" fmla="*/ 1412500 w 1521200"/>
              <a:gd name="connsiteY20" fmla="*/ 2736303 h 2907941"/>
              <a:gd name="connsiteX21" fmla="*/ 612068 w 1521200"/>
              <a:gd name="connsiteY21" fmla="*/ 2871937 h 2907941"/>
              <a:gd name="connsiteX22" fmla="*/ 612068 w 1521200"/>
              <a:gd name="connsiteY22" fmla="*/ 2520280 h 2907941"/>
              <a:gd name="connsiteX23" fmla="*/ 612068 w 1521200"/>
              <a:gd name="connsiteY23" fmla="*/ 2016224 h 2907941"/>
              <a:gd name="connsiteX24" fmla="*/ 1 w 1521200"/>
              <a:gd name="connsiteY24" fmla="*/ 1868017 h 2907941"/>
              <a:gd name="connsiteX25" fmla="*/ 0 w 1521200"/>
              <a:gd name="connsiteY25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332380 w 1521200"/>
              <a:gd name="connsiteY4" fmla="*/ 364096 h 2907941"/>
              <a:gd name="connsiteX5" fmla="*/ 260372 w 1521200"/>
              <a:gd name="connsiteY5" fmla="*/ 216024 h 2907941"/>
              <a:gd name="connsiteX6" fmla="*/ 692420 w 1521200"/>
              <a:gd name="connsiteY6" fmla="*/ 144016 h 2907941"/>
              <a:gd name="connsiteX7" fmla="*/ 692420 w 1521200"/>
              <a:gd name="connsiteY7" fmla="*/ 288032 h 2907941"/>
              <a:gd name="connsiteX8" fmla="*/ 612068 w 1521200"/>
              <a:gd name="connsiteY8" fmla="*/ 364096 h 2907941"/>
              <a:gd name="connsiteX9" fmla="*/ 692420 w 1521200"/>
              <a:gd name="connsiteY9" fmla="*/ 504056 h 2907941"/>
              <a:gd name="connsiteX10" fmla="*/ 548404 w 1521200"/>
              <a:gd name="connsiteY10" fmla="*/ 504056 h 2907941"/>
              <a:gd name="connsiteX11" fmla="*/ 476396 w 1521200"/>
              <a:gd name="connsiteY11" fmla="*/ 576064 h 2907941"/>
              <a:gd name="connsiteX12" fmla="*/ 692420 w 1521200"/>
              <a:gd name="connsiteY12" fmla="*/ 576064 h 2907941"/>
              <a:gd name="connsiteX13" fmla="*/ 612068 w 1521200"/>
              <a:gd name="connsiteY13" fmla="*/ 648072 h 2907941"/>
              <a:gd name="connsiteX14" fmla="*/ 476396 w 1521200"/>
              <a:gd name="connsiteY14" fmla="*/ 648072 h 2907941"/>
              <a:gd name="connsiteX15" fmla="*/ 612070 w 1521200"/>
              <a:gd name="connsiteY15" fmla="*/ 864096 h 2907941"/>
              <a:gd name="connsiteX16" fmla="*/ 332380 w 1521200"/>
              <a:gd name="connsiteY16" fmla="*/ 1728191 h 2907941"/>
              <a:gd name="connsiteX17" fmla="*/ 906306 w 1521200"/>
              <a:gd name="connsiteY17" fmla="*/ 1872207 h 2907941"/>
              <a:gd name="connsiteX18" fmla="*/ 906306 w 1521200"/>
              <a:gd name="connsiteY18" fmla="*/ 2592287 h 2907941"/>
              <a:gd name="connsiteX19" fmla="*/ 1268444 w 1521200"/>
              <a:gd name="connsiteY19" fmla="*/ 2592288 h 2907941"/>
              <a:gd name="connsiteX20" fmla="*/ 1412500 w 1521200"/>
              <a:gd name="connsiteY20" fmla="*/ 2736303 h 2907941"/>
              <a:gd name="connsiteX21" fmla="*/ 612068 w 1521200"/>
              <a:gd name="connsiteY21" fmla="*/ 2871937 h 2907941"/>
              <a:gd name="connsiteX22" fmla="*/ 612068 w 1521200"/>
              <a:gd name="connsiteY22" fmla="*/ 2520280 h 2907941"/>
              <a:gd name="connsiteX23" fmla="*/ 612068 w 1521200"/>
              <a:gd name="connsiteY23" fmla="*/ 2016224 h 2907941"/>
              <a:gd name="connsiteX24" fmla="*/ 1 w 1521200"/>
              <a:gd name="connsiteY24" fmla="*/ 1868017 h 2907941"/>
              <a:gd name="connsiteX25" fmla="*/ 0 w 1521200"/>
              <a:gd name="connsiteY25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332380 w 1521200"/>
              <a:gd name="connsiteY4" fmla="*/ 364096 h 2907941"/>
              <a:gd name="connsiteX5" fmla="*/ 260372 w 1521200"/>
              <a:gd name="connsiteY5" fmla="*/ 216024 h 2907941"/>
              <a:gd name="connsiteX6" fmla="*/ 692420 w 1521200"/>
              <a:gd name="connsiteY6" fmla="*/ 144016 h 2907941"/>
              <a:gd name="connsiteX7" fmla="*/ 836436 w 1521200"/>
              <a:gd name="connsiteY7" fmla="*/ 288032 h 2907941"/>
              <a:gd name="connsiteX8" fmla="*/ 692420 w 1521200"/>
              <a:gd name="connsiteY8" fmla="*/ 288032 h 2907941"/>
              <a:gd name="connsiteX9" fmla="*/ 612068 w 1521200"/>
              <a:gd name="connsiteY9" fmla="*/ 364096 h 2907941"/>
              <a:gd name="connsiteX10" fmla="*/ 692420 w 1521200"/>
              <a:gd name="connsiteY10" fmla="*/ 504056 h 2907941"/>
              <a:gd name="connsiteX11" fmla="*/ 548404 w 1521200"/>
              <a:gd name="connsiteY11" fmla="*/ 504056 h 2907941"/>
              <a:gd name="connsiteX12" fmla="*/ 476396 w 1521200"/>
              <a:gd name="connsiteY12" fmla="*/ 576064 h 2907941"/>
              <a:gd name="connsiteX13" fmla="*/ 692420 w 1521200"/>
              <a:gd name="connsiteY13" fmla="*/ 576064 h 2907941"/>
              <a:gd name="connsiteX14" fmla="*/ 612068 w 1521200"/>
              <a:gd name="connsiteY14" fmla="*/ 648072 h 2907941"/>
              <a:gd name="connsiteX15" fmla="*/ 476396 w 1521200"/>
              <a:gd name="connsiteY15" fmla="*/ 648072 h 2907941"/>
              <a:gd name="connsiteX16" fmla="*/ 612070 w 1521200"/>
              <a:gd name="connsiteY16" fmla="*/ 864096 h 2907941"/>
              <a:gd name="connsiteX17" fmla="*/ 332380 w 1521200"/>
              <a:gd name="connsiteY17" fmla="*/ 1728191 h 2907941"/>
              <a:gd name="connsiteX18" fmla="*/ 906306 w 1521200"/>
              <a:gd name="connsiteY18" fmla="*/ 1872207 h 2907941"/>
              <a:gd name="connsiteX19" fmla="*/ 906306 w 1521200"/>
              <a:gd name="connsiteY19" fmla="*/ 2592287 h 2907941"/>
              <a:gd name="connsiteX20" fmla="*/ 1268444 w 1521200"/>
              <a:gd name="connsiteY20" fmla="*/ 2592288 h 2907941"/>
              <a:gd name="connsiteX21" fmla="*/ 1412500 w 1521200"/>
              <a:gd name="connsiteY21" fmla="*/ 2736303 h 2907941"/>
              <a:gd name="connsiteX22" fmla="*/ 612068 w 1521200"/>
              <a:gd name="connsiteY22" fmla="*/ 2871937 h 2907941"/>
              <a:gd name="connsiteX23" fmla="*/ 612068 w 1521200"/>
              <a:gd name="connsiteY23" fmla="*/ 2520280 h 2907941"/>
              <a:gd name="connsiteX24" fmla="*/ 612068 w 1521200"/>
              <a:gd name="connsiteY24" fmla="*/ 2016224 h 2907941"/>
              <a:gd name="connsiteX25" fmla="*/ 1 w 1521200"/>
              <a:gd name="connsiteY25" fmla="*/ 1868017 h 2907941"/>
              <a:gd name="connsiteX26" fmla="*/ 0 w 1521200"/>
              <a:gd name="connsiteY26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332380 w 1521200"/>
              <a:gd name="connsiteY4" fmla="*/ 364096 h 2907941"/>
              <a:gd name="connsiteX5" fmla="*/ 260372 w 1521200"/>
              <a:gd name="connsiteY5" fmla="*/ 216024 h 2907941"/>
              <a:gd name="connsiteX6" fmla="*/ 692420 w 1521200"/>
              <a:gd name="connsiteY6" fmla="*/ 144016 h 2907941"/>
              <a:gd name="connsiteX7" fmla="*/ 692420 w 1521200"/>
              <a:gd name="connsiteY7" fmla="*/ 216024 h 2907941"/>
              <a:gd name="connsiteX8" fmla="*/ 836436 w 1521200"/>
              <a:gd name="connsiteY8" fmla="*/ 288032 h 2907941"/>
              <a:gd name="connsiteX9" fmla="*/ 692420 w 1521200"/>
              <a:gd name="connsiteY9" fmla="*/ 288032 h 2907941"/>
              <a:gd name="connsiteX10" fmla="*/ 612068 w 1521200"/>
              <a:gd name="connsiteY10" fmla="*/ 364096 h 2907941"/>
              <a:gd name="connsiteX11" fmla="*/ 692420 w 1521200"/>
              <a:gd name="connsiteY11" fmla="*/ 504056 h 2907941"/>
              <a:gd name="connsiteX12" fmla="*/ 548404 w 1521200"/>
              <a:gd name="connsiteY12" fmla="*/ 504056 h 2907941"/>
              <a:gd name="connsiteX13" fmla="*/ 476396 w 1521200"/>
              <a:gd name="connsiteY13" fmla="*/ 576064 h 2907941"/>
              <a:gd name="connsiteX14" fmla="*/ 692420 w 1521200"/>
              <a:gd name="connsiteY14" fmla="*/ 576064 h 2907941"/>
              <a:gd name="connsiteX15" fmla="*/ 612068 w 1521200"/>
              <a:gd name="connsiteY15" fmla="*/ 648072 h 2907941"/>
              <a:gd name="connsiteX16" fmla="*/ 476396 w 1521200"/>
              <a:gd name="connsiteY16" fmla="*/ 648072 h 2907941"/>
              <a:gd name="connsiteX17" fmla="*/ 612070 w 1521200"/>
              <a:gd name="connsiteY17" fmla="*/ 864096 h 2907941"/>
              <a:gd name="connsiteX18" fmla="*/ 332380 w 1521200"/>
              <a:gd name="connsiteY18" fmla="*/ 1728191 h 2907941"/>
              <a:gd name="connsiteX19" fmla="*/ 906306 w 1521200"/>
              <a:gd name="connsiteY19" fmla="*/ 1872207 h 2907941"/>
              <a:gd name="connsiteX20" fmla="*/ 906306 w 1521200"/>
              <a:gd name="connsiteY20" fmla="*/ 2592287 h 2907941"/>
              <a:gd name="connsiteX21" fmla="*/ 1268444 w 1521200"/>
              <a:gd name="connsiteY21" fmla="*/ 2592288 h 2907941"/>
              <a:gd name="connsiteX22" fmla="*/ 1412500 w 1521200"/>
              <a:gd name="connsiteY22" fmla="*/ 2736303 h 2907941"/>
              <a:gd name="connsiteX23" fmla="*/ 612068 w 1521200"/>
              <a:gd name="connsiteY23" fmla="*/ 2871937 h 2907941"/>
              <a:gd name="connsiteX24" fmla="*/ 612068 w 1521200"/>
              <a:gd name="connsiteY24" fmla="*/ 2520280 h 2907941"/>
              <a:gd name="connsiteX25" fmla="*/ 612068 w 1521200"/>
              <a:gd name="connsiteY25" fmla="*/ 2016224 h 2907941"/>
              <a:gd name="connsiteX26" fmla="*/ 1 w 1521200"/>
              <a:gd name="connsiteY26" fmla="*/ 1868017 h 2907941"/>
              <a:gd name="connsiteX27" fmla="*/ 0 w 1521200"/>
              <a:gd name="connsiteY27" fmla="*/ 1868015 h 2907941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612070 w 1521200"/>
              <a:gd name="connsiteY16" fmla="*/ 672751 h 2716596"/>
              <a:gd name="connsiteX17" fmla="*/ 332380 w 1521200"/>
              <a:gd name="connsiteY17" fmla="*/ 1536846 h 2716596"/>
              <a:gd name="connsiteX18" fmla="*/ 906306 w 1521200"/>
              <a:gd name="connsiteY18" fmla="*/ 1680862 h 2716596"/>
              <a:gd name="connsiteX19" fmla="*/ 906306 w 1521200"/>
              <a:gd name="connsiteY19" fmla="*/ 2400942 h 2716596"/>
              <a:gd name="connsiteX20" fmla="*/ 1268444 w 1521200"/>
              <a:gd name="connsiteY20" fmla="*/ 2400943 h 2716596"/>
              <a:gd name="connsiteX21" fmla="*/ 1412500 w 1521200"/>
              <a:gd name="connsiteY21" fmla="*/ 2544958 h 2716596"/>
              <a:gd name="connsiteX22" fmla="*/ 612068 w 1521200"/>
              <a:gd name="connsiteY22" fmla="*/ 2680592 h 2716596"/>
              <a:gd name="connsiteX23" fmla="*/ 612068 w 1521200"/>
              <a:gd name="connsiteY23" fmla="*/ 2328935 h 2716596"/>
              <a:gd name="connsiteX24" fmla="*/ 612068 w 1521200"/>
              <a:gd name="connsiteY24" fmla="*/ 1824879 h 2716596"/>
              <a:gd name="connsiteX25" fmla="*/ 1 w 1521200"/>
              <a:gd name="connsiteY25" fmla="*/ 1676672 h 2716596"/>
              <a:gd name="connsiteX26" fmla="*/ 0 w 1521200"/>
              <a:gd name="connsiteY26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612070 w 1521200"/>
              <a:gd name="connsiteY16" fmla="*/ 672751 h 2716596"/>
              <a:gd name="connsiteX17" fmla="*/ 1268444 w 1521200"/>
              <a:gd name="connsiteY17" fmla="*/ 1032790 h 2716596"/>
              <a:gd name="connsiteX18" fmla="*/ 332380 w 1521200"/>
              <a:gd name="connsiteY18" fmla="*/ 1536846 h 2716596"/>
              <a:gd name="connsiteX19" fmla="*/ 906306 w 1521200"/>
              <a:gd name="connsiteY19" fmla="*/ 1680862 h 2716596"/>
              <a:gd name="connsiteX20" fmla="*/ 906306 w 1521200"/>
              <a:gd name="connsiteY20" fmla="*/ 2400942 h 2716596"/>
              <a:gd name="connsiteX21" fmla="*/ 1268444 w 1521200"/>
              <a:gd name="connsiteY21" fmla="*/ 2400943 h 2716596"/>
              <a:gd name="connsiteX22" fmla="*/ 1412500 w 1521200"/>
              <a:gd name="connsiteY22" fmla="*/ 2544958 h 2716596"/>
              <a:gd name="connsiteX23" fmla="*/ 612068 w 1521200"/>
              <a:gd name="connsiteY23" fmla="*/ 2680592 h 2716596"/>
              <a:gd name="connsiteX24" fmla="*/ 612068 w 1521200"/>
              <a:gd name="connsiteY24" fmla="*/ 2328935 h 2716596"/>
              <a:gd name="connsiteX25" fmla="*/ 612068 w 1521200"/>
              <a:gd name="connsiteY25" fmla="*/ 1824879 h 2716596"/>
              <a:gd name="connsiteX26" fmla="*/ 1 w 1521200"/>
              <a:gd name="connsiteY26" fmla="*/ 1676672 h 2716596"/>
              <a:gd name="connsiteX27" fmla="*/ 0 w 1521200"/>
              <a:gd name="connsiteY27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612070 w 1521200"/>
              <a:gd name="connsiteY16" fmla="*/ 672751 h 2716596"/>
              <a:gd name="connsiteX17" fmla="*/ 1268444 w 1521200"/>
              <a:gd name="connsiteY17" fmla="*/ 1032790 h 2716596"/>
              <a:gd name="connsiteX18" fmla="*/ 404388 w 1521200"/>
              <a:gd name="connsiteY18" fmla="*/ 1176806 h 2716596"/>
              <a:gd name="connsiteX19" fmla="*/ 332380 w 1521200"/>
              <a:gd name="connsiteY19" fmla="*/ 1536846 h 2716596"/>
              <a:gd name="connsiteX20" fmla="*/ 906306 w 1521200"/>
              <a:gd name="connsiteY20" fmla="*/ 1680862 h 2716596"/>
              <a:gd name="connsiteX21" fmla="*/ 906306 w 1521200"/>
              <a:gd name="connsiteY21" fmla="*/ 2400942 h 2716596"/>
              <a:gd name="connsiteX22" fmla="*/ 1268444 w 1521200"/>
              <a:gd name="connsiteY22" fmla="*/ 2400943 h 2716596"/>
              <a:gd name="connsiteX23" fmla="*/ 1412500 w 1521200"/>
              <a:gd name="connsiteY23" fmla="*/ 2544958 h 2716596"/>
              <a:gd name="connsiteX24" fmla="*/ 612068 w 1521200"/>
              <a:gd name="connsiteY24" fmla="*/ 2680592 h 2716596"/>
              <a:gd name="connsiteX25" fmla="*/ 612068 w 1521200"/>
              <a:gd name="connsiteY25" fmla="*/ 2328935 h 2716596"/>
              <a:gd name="connsiteX26" fmla="*/ 612068 w 1521200"/>
              <a:gd name="connsiteY26" fmla="*/ 1824879 h 2716596"/>
              <a:gd name="connsiteX27" fmla="*/ 1 w 1521200"/>
              <a:gd name="connsiteY27" fmla="*/ 1676672 h 2716596"/>
              <a:gd name="connsiteX28" fmla="*/ 0 w 1521200"/>
              <a:gd name="connsiteY28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404388 w 1521200"/>
              <a:gd name="connsiteY18" fmla="*/ 1176806 h 2716596"/>
              <a:gd name="connsiteX19" fmla="*/ 332380 w 1521200"/>
              <a:gd name="connsiteY19" fmla="*/ 1536846 h 2716596"/>
              <a:gd name="connsiteX20" fmla="*/ 906306 w 1521200"/>
              <a:gd name="connsiteY20" fmla="*/ 1680862 h 2716596"/>
              <a:gd name="connsiteX21" fmla="*/ 906306 w 1521200"/>
              <a:gd name="connsiteY21" fmla="*/ 2400942 h 2716596"/>
              <a:gd name="connsiteX22" fmla="*/ 1268444 w 1521200"/>
              <a:gd name="connsiteY22" fmla="*/ 2400943 h 2716596"/>
              <a:gd name="connsiteX23" fmla="*/ 1412500 w 1521200"/>
              <a:gd name="connsiteY23" fmla="*/ 2544958 h 2716596"/>
              <a:gd name="connsiteX24" fmla="*/ 612068 w 1521200"/>
              <a:gd name="connsiteY24" fmla="*/ 2680592 h 2716596"/>
              <a:gd name="connsiteX25" fmla="*/ 612068 w 1521200"/>
              <a:gd name="connsiteY25" fmla="*/ 2328935 h 2716596"/>
              <a:gd name="connsiteX26" fmla="*/ 612068 w 1521200"/>
              <a:gd name="connsiteY26" fmla="*/ 1824879 h 2716596"/>
              <a:gd name="connsiteX27" fmla="*/ 1 w 1521200"/>
              <a:gd name="connsiteY27" fmla="*/ 1676672 h 2716596"/>
              <a:gd name="connsiteX28" fmla="*/ 0 w 1521200"/>
              <a:gd name="connsiteY28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1268444 w 1521200"/>
              <a:gd name="connsiteY18" fmla="*/ 1176806 h 2716596"/>
              <a:gd name="connsiteX19" fmla="*/ 404388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404388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404388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21200" h="2716596">
                <a:moveTo>
                  <a:pt x="0" y="1676670"/>
                </a:moveTo>
                <a:cubicBezTo>
                  <a:pt x="0" y="1492300"/>
                  <a:pt x="30955" y="1311490"/>
                  <a:pt x="89469" y="1154070"/>
                </a:cubicBezTo>
                <a:cubicBezTo>
                  <a:pt x="139843" y="1012212"/>
                  <a:pt x="173272" y="689175"/>
                  <a:pt x="260372" y="608955"/>
                </a:cubicBezTo>
                <a:cubicBezTo>
                  <a:pt x="282258" y="479906"/>
                  <a:pt x="260372" y="482098"/>
                  <a:pt x="260372" y="384719"/>
                </a:cubicBezTo>
                <a:cubicBezTo>
                  <a:pt x="255176" y="316604"/>
                  <a:pt x="332380" y="232758"/>
                  <a:pt x="332380" y="172751"/>
                </a:cubicBezTo>
                <a:cubicBezTo>
                  <a:pt x="332380" y="112744"/>
                  <a:pt x="183168" y="65944"/>
                  <a:pt x="260372" y="24679"/>
                </a:cubicBezTo>
                <a:cubicBezTo>
                  <a:pt x="320379" y="0"/>
                  <a:pt x="596409" y="12678"/>
                  <a:pt x="692420" y="24679"/>
                </a:cubicBezTo>
                <a:cubicBezTo>
                  <a:pt x="788431" y="36680"/>
                  <a:pt x="836436" y="84686"/>
                  <a:pt x="836436" y="96687"/>
                </a:cubicBezTo>
                <a:cubicBezTo>
                  <a:pt x="836436" y="108688"/>
                  <a:pt x="730052" y="76496"/>
                  <a:pt x="692420" y="96687"/>
                </a:cubicBezTo>
                <a:cubicBezTo>
                  <a:pt x="679028" y="133367"/>
                  <a:pt x="593941" y="119218"/>
                  <a:pt x="612068" y="172751"/>
                </a:cubicBezTo>
                <a:cubicBezTo>
                  <a:pt x="546316" y="237264"/>
                  <a:pt x="715032" y="265382"/>
                  <a:pt x="692420" y="312711"/>
                </a:cubicBezTo>
                <a:cubicBezTo>
                  <a:pt x="686576" y="344410"/>
                  <a:pt x="584408" y="300710"/>
                  <a:pt x="548404" y="312711"/>
                </a:cubicBezTo>
                <a:cubicBezTo>
                  <a:pt x="512400" y="324712"/>
                  <a:pt x="457160" y="381090"/>
                  <a:pt x="476396" y="384719"/>
                </a:cubicBezTo>
                <a:cubicBezTo>
                  <a:pt x="459498" y="406181"/>
                  <a:pt x="669808" y="372718"/>
                  <a:pt x="692420" y="384719"/>
                </a:cubicBezTo>
                <a:cubicBezTo>
                  <a:pt x="715032" y="396720"/>
                  <a:pt x="648072" y="444726"/>
                  <a:pt x="612068" y="456727"/>
                </a:cubicBezTo>
                <a:cubicBezTo>
                  <a:pt x="576064" y="468728"/>
                  <a:pt x="499008" y="372718"/>
                  <a:pt x="476396" y="456727"/>
                </a:cubicBezTo>
                <a:cubicBezTo>
                  <a:pt x="453784" y="540736"/>
                  <a:pt x="344388" y="864772"/>
                  <a:pt x="476396" y="960782"/>
                </a:cubicBezTo>
                <a:cubicBezTo>
                  <a:pt x="608404" y="1056792"/>
                  <a:pt x="1196792" y="996786"/>
                  <a:pt x="1268444" y="1032790"/>
                </a:cubicBezTo>
                <a:cubicBezTo>
                  <a:pt x="1340096" y="1068794"/>
                  <a:pt x="1062317" y="1152803"/>
                  <a:pt x="906306" y="1176806"/>
                </a:cubicBezTo>
                <a:cubicBezTo>
                  <a:pt x="750295" y="1200809"/>
                  <a:pt x="487153" y="1193484"/>
                  <a:pt x="332380" y="1176806"/>
                </a:cubicBezTo>
                <a:cubicBezTo>
                  <a:pt x="350963" y="1180741"/>
                  <a:pt x="267706" y="1491936"/>
                  <a:pt x="332380" y="1536846"/>
                </a:cubicBezTo>
                <a:cubicBezTo>
                  <a:pt x="390894" y="1694266"/>
                  <a:pt x="860001" y="1449048"/>
                  <a:pt x="906306" y="1680862"/>
                </a:cubicBezTo>
                <a:cubicBezTo>
                  <a:pt x="943781" y="1849941"/>
                  <a:pt x="821940" y="2256926"/>
                  <a:pt x="906306" y="2400942"/>
                </a:cubicBezTo>
                <a:cubicBezTo>
                  <a:pt x="965966" y="2539373"/>
                  <a:pt x="1184078" y="2376940"/>
                  <a:pt x="1268444" y="2400943"/>
                </a:cubicBezTo>
                <a:cubicBezTo>
                  <a:pt x="1352810" y="2424946"/>
                  <a:pt x="1521200" y="2516767"/>
                  <a:pt x="1412500" y="2544958"/>
                </a:cubicBezTo>
                <a:cubicBezTo>
                  <a:pt x="1331132" y="2682153"/>
                  <a:pt x="745473" y="2716596"/>
                  <a:pt x="612068" y="2680592"/>
                </a:cubicBezTo>
                <a:cubicBezTo>
                  <a:pt x="478663" y="2644588"/>
                  <a:pt x="612068" y="2471554"/>
                  <a:pt x="612068" y="2328935"/>
                </a:cubicBezTo>
                <a:cubicBezTo>
                  <a:pt x="612068" y="2186316"/>
                  <a:pt x="714079" y="1933590"/>
                  <a:pt x="612068" y="1824879"/>
                </a:cubicBezTo>
                <a:cubicBezTo>
                  <a:pt x="510057" y="1716169"/>
                  <a:pt x="13862" y="1752301"/>
                  <a:pt x="1" y="1676672"/>
                </a:cubicBezTo>
                <a:cubicBezTo>
                  <a:pt x="1" y="1676671"/>
                  <a:pt x="0" y="1676671"/>
                  <a:pt x="0" y="16766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>
            <a:spLocks noChangeAspect="1"/>
          </p:cNvSpPr>
          <p:nvPr/>
        </p:nvSpPr>
        <p:spPr>
          <a:xfrm>
            <a:off x="2043376" y="4291329"/>
            <a:ext cx="1233993" cy="2579800"/>
          </a:xfrm>
          <a:custGeom>
            <a:avLst/>
            <a:gdLst>
              <a:gd name="connsiteX0" fmla="*/ 0 w 1224136"/>
              <a:gd name="connsiteY0" fmla="*/ 1003920 h 2007840"/>
              <a:gd name="connsiteX1" fmla="*/ 89469 w 1224136"/>
              <a:gd name="connsiteY1" fmla="*/ 481320 h 2007840"/>
              <a:gd name="connsiteX2" fmla="*/ 612070 w 1224136"/>
              <a:gd name="connsiteY2" fmla="*/ 1 h 2007840"/>
              <a:gd name="connsiteX3" fmla="*/ 1134669 w 1224136"/>
              <a:gd name="connsiteY3" fmla="*/ 481323 h 2007840"/>
              <a:gd name="connsiteX4" fmla="*/ 1224137 w 1224136"/>
              <a:gd name="connsiteY4" fmla="*/ 1003922 h 2007840"/>
              <a:gd name="connsiteX5" fmla="*/ 1134668 w 1224136"/>
              <a:gd name="connsiteY5" fmla="*/ 1526522 h 2007840"/>
              <a:gd name="connsiteX6" fmla="*/ 612068 w 1224136"/>
              <a:gd name="connsiteY6" fmla="*/ 2007842 h 2007840"/>
              <a:gd name="connsiteX7" fmla="*/ 89469 w 1224136"/>
              <a:gd name="connsiteY7" fmla="*/ 1526521 h 2007840"/>
              <a:gd name="connsiteX8" fmla="*/ 1 w 1224136"/>
              <a:gd name="connsiteY8" fmla="*/ 1003922 h 2007840"/>
              <a:gd name="connsiteX9" fmla="*/ 0 w 1224136"/>
              <a:gd name="connsiteY9" fmla="*/ 1003920 h 2007840"/>
              <a:gd name="connsiteX0" fmla="*/ 0 w 1471015"/>
              <a:gd name="connsiteY0" fmla="*/ 1003920 h 2171137"/>
              <a:gd name="connsiteX1" fmla="*/ 89469 w 1471015"/>
              <a:gd name="connsiteY1" fmla="*/ 481320 h 2171137"/>
              <a:gd name="connsiteX2" fmla="*/ 612070 w 1471015"/>
              <a:gd name="connsiteY2" fmla="*/ 1 h 2171137"/>
              <a:gd name="connsiteX3" fmla="*/ 1134669 w 1471015"/>
              <a:gd name="connsiteY3" fmla="*/ 481323 h 2171137"/>
              <a:gd name="connsiteX4" fmla="*/ 1224137 w 1471015"/>
              <a:gd name="connsiteY4" fmla="*/ 1003922 h 2171137"/>
              <a:gd name="connsiteX5" fmla="*/ 1412500 w 1471015"/>
              <a:gd name="connsiteY5" fmla="*/ 1872208 h 2171137"/>
              <a:gd name="connsiteX6" fmla="*/ 612068 w 1471015"/>
              <a:gd name="connsiteY6" fmla="*/ 2007842 h 2171137"/>
              <a:gd name="connsiteX7" fmla="*/ 89469 w 1471015"/>
              <a:gd name="connsiteY7" fmla="*/ 1526521 h 2171137"/>
              <a:gd name="connsiteX8" fmla="*/ 1 w 1471015"/>
              <a:gd name="connsiteY8" fmla="*/ 1003922 h 2171137"/>
              <a:gd name="connsiteX9" fmla="*/ 0 w 1471015"/>
              <a:gd name="connsiteY9" fmla="*/ 1003920 h 2171137"/>
              <a:gd name="connsiteX0" fmla="*/ 0 w 1471015"/>
              <a:gd name="connsiteY0" fmla="*/ 1003920 h 2065456"/>
              <a:gd name="connsiteX1" fmla="*/ 89469 w 1471015"/>
              <a:gd name="connsiteY1" fmla="*/ 481320 h 2065456"/>
              <a:gd name="connsiteX2" fmla="*/ 612070 w 1471015"/>
              <a:gd name="connsiteY2" fmla="*/ 1 h 2065456"/>
              <a:gd name="connsiteX3" fmla="*/ 1134669 w 1471015"/>
              <a:gd name="connsiteY3" fmla="*/ 481323 h 2065456"/>
              <a:gd name="connsiteX4" fmla="*/ 1224137 w 1471015"/>
              <a:gd name="connsiteY4" fmla="*/ 1003922 h 2065456"/>
              <a:gd name="connsiteX5" fmla="*/ 1412500 w 1471015"/>
              <a:gd name="connsiteY5" fmla="*/ 1872208 h 2065456"/>
              <a:gd name="connsiteX6" fmla="*/ 612068 w 1471015"/>
              <a:gd name="connsiteY6" fmla="*/ 2007842 h 2065456"/>
              <a:gd name="connsiteX7" fmla="*/ 89469 w 1471015"/>
              <a:gd name="connsiteY7" fmla="*/ 1526521 h 2065456"/>
              <a:gd name="connsiteX8" fmla="*/ 1 w 1471015"/>
              <a:gd name="connsiteY8" fmla="*/ 1003922 h 2065456"/>
              <a:gd name="connsiteX9" fmla="*/ 0 w 1471015"/>
              <a:gd name="connsiteY9" fmla="*/ 1003920 h 2065456"/>
              <a:gd name="connsiteX0" fmla="*/ 0 w 1471015"/>
              <a:gd name="connsiteY0" fmla="*/ 1003920 h 2065456"/>
              <a:gd name="connsiteX1" fmla="*/ 89469 w 1471015"/>
              <a:gd name="connsiteY1" fmla="*/ 481320 h 2065456"/>
              <a:gd name="connsiteX2" fmla="*/ 612070 w 1471015"/>
              <a:gd name="connsiteY2" fmla="*/ 1 h 2065456"/>
              <a:gd name="connsiteX3" fmla="*/ 1134669 w 1471015"/>
              <a:gd name="connsiteY3" fmla="*/ 481323 h 2065456"/>
              <a:gd name="connsiteX4" fmla="*/ 1224137 w 1471015"/>
              <a:gd name="connsiteY4" fmla="*/ 1003922 h 2065456"/>
              <a:gd name="connsiteX5" fmla="*/ 1412500 w 1471015"/>
              <a:gd name="connsiteY5" fmla="*/ 1872208 h 2065456"/>
              <a:gd name="connsiteX6" fmla="*/ 612068 w 1471015"/>
              <a:gd name="connsiteY6" fmla="*/ 2007842 h 2065456"/>
              <a:gd name="connsiteX7" fmla="*/ 89469 w 1471015"/>
              <a:gd name="connsiteY7" fmla="*/ 1526521 h 2065456"/>
              <a:gd name="connsiteX8" fmla="*/ 1 w 1471015"/>
              <a:gd name="connsiteY8" fmla="*/ 1003922 h 2065456"/>
              <a:gd name="connsiteX9" fmla="*/ 0 w 1471015"/>
              <a:gd name="connsiteY9" fmla="*/ 1003920 h 2065456"/>
              <a:gd name="connsiteX0" fmla="*/ 0 w 1537075"/>
              <a:gd name="connsiteY0" fmla="*/ 1003920 h 2065456"/>
              <a:gd name="connsiteX1" fmla="*/ 89469 w 1537075"/>
              <a:gd name="connsiteY1" fmla="*/ 481320 h 2065456"/>
              <a:gd name="connsiteX2" fmla="*/ 612070 w 1537075"/>
              <a:gd name="connsiteY2" fmla="*/ 1 h 2065456"/>
              <a:gd name="connsiteX3" fmla="*/ 1134669 w 1537075"/>
              <a:gd name="connsiteY3" fmla="*/ 481323 h 2065456"/>
              <a:gd name="connsiteX4" fmla="*/ 1224137 w 1537075"/>
              <a:gd name="connsiteY4" fmla="*/ 1003922 h 2065456"/>
              <a:gd name="connsiteX5" fmla="*/ 906306 w 1537075"/>
              <a:gd name="connsiteY5" fmla="*/ 1728192 h 2065456"/>
              <a:gd name="connsiteX6" fmla="*/ 1412500 w 1537075"/>
              <a:gd name="connsiteY6" fmla="*/ 1872208 h 2065456"/>
              <a:gd name="connsiteX7" fmla="*/ 612068 w 1537075"/>
              <a:gd name="connsiteY7" fmla="*/ 2007842 h 2065456"/>
              <a:gd name="connsiteX8" fmla="*/ 89469 w 1537075"/>
              <a:gd name="connsiteY8" fmla="*/ 1526521 h 2065456"/>
              <a:gd name="connsiteX9" fmla="*/ 1 w 1537075"/>
              <a:gd name="connsiteY9" fmla="*/ 1003922 h 2065456"/>
              <a:gd name="connsiteX10" fmla="*/ 0 w 1537075"/>
              <a:gd name="connsiteY10" fmla="*/ 1003920 h 2065456"/>
              <a:gd name="connsiteX0" fmla="*/ 0 w 1537075"/>
              <a:gd name="connsiteY0" fmla="*/ 1003920 h 2065456"/>
              <a:gd name="connsiteX1" fmla="*/ 89469 w 1537075"/>
              <a:gd name="connsiteY1" fmla="*/ 481320 h 2065456"/>
              <a:gd name="connsiteX2" fmla="*/ 612070 w 1537075"/>
              <a:gd name="connsiteY2" fmla="*/ 1 h 2065456"/>
              <a:gd name="connsiteX3" fmla="*/ 1134669 w 1537075"/>
              <a:gd name="connsiteY3" fmla="*/ 481323 h 2065456"/>
              <a:gd name="connsiteX4" fmla="*/ 906306 w 1537075"/>
              <a:gd name="connsiteY4" fmla="*/ 1008112 h 2065456"/>
              <a:gd name="connsiteX5" fmla="*/ 906306 w 1537075"/>
              <a:gd name="connsiteY5" fmla="*/ 1728192 h 2065456"/>
              <a:gd name="connsiteX6" fmla="*/ 1412500 w 1537075"/>
              <a:gd name="connsiteY6" fmla="*/ 1872208 h 2065456"/>
              <a:gd name="connsiteX7" fmla="*/ 612068 w 1537075"/>
              <a:gd name="connsiteY7" fmla="*/ 2007842 h 2065456"/>
              <a:gd name="connsiteX8" fmla="*/ 89469 w 1537075"/>
              <a:gd name="connsiteY8" fmla="*/ 1526521 h 2065456"/>
              <a:gd name="connsiteX9" fmla="*/ 1 w 1537075"/>
              <a:gd name="connsiteY9" fmla="*/ 1003922 h 2065456"/>
              <a:gd name="connsiteX10" fmla="*/ 0 w 1537075"/>
              <a:gd name="connsiteY10" fmla="*/ 1003920 h 2065456"/>
              <a:gd name="connsiteX0" fmla="*/ 0 w 1537075"/>
              <a:gd name="connsiteY0" fmla="*/ 1067715 h 2129251"/>
              <a:gd name="connsiteX1" fmla="*/ 89469 w 1537075"/>
              <a:gd name="connsiteY1" fmla="*/ 545115 h 2129251"/>
              <a:gd name="connsiteX2" fmla="*/ 612070 w 1537075"/>
              <a:gd name="connsiteY2" fmla="*/ 63796 h 2129251"/>
              <a:gd name="connsiteX3" fmla="*/ 332380 w 1537075"/>
              <a:gd name="connsiteY3" fmla="*/ 927891 h 2129251"/>
              <a:gd name="connsiteX4" fmla="*/ 906306 w 1537075"/>
              <a:gd name="connsiteY4" fmla="*/ 1071907 h 2129251"/>
              <a:gd name="connsiteX5" fmla="*/ 906306 w 1537075"/>
              <a:gd name="connsiteY5" fmla="*/ 1791987 h 2129251"/>
              <a:gd name="connsiteX6" fmla="*/ 1412500 w 1537075"/>
              <a:gd name="connsiteY6" fmla="*/ 1936003 h 2129251"/>
              <a:gd name="connsiteX7" fmla="*/ 612068 w 1537075"/>
              <a:gd name="connsiteY7" fmla="*/ 2071637 h 2129251"/>
              <a:gd name="connsiteX8" fmla="*/ 89469 w 1537075"/>
              <a:gd name="connsiteY8" fmla="*/ 1590316 h 2129251"/>
              <a:gd name="connsiteX9" fmla="*/ 1 w 1537075"/>
              <a:gd name="connsiteY9" fmla="*/ 1067717 h 2129251"/>
              <a:gd name="connsiteX10" fmla="*/ 0 w 1537075"/>
              <a:gd name="connsiteY10" fmla="*/ 1067715 h 2129251"/>
              <a:gd name="connsiteX0" fmla="*/ 0 w 1537075"/>
              <a:gd name="connsiteY0" fmla="*/ 1067715 h 2129251"/>
              <a:gd name="connsiteX1" fmla="*/ 89469 w 1537075"/>
              <a:gd name="connsiteY1" fmla="*/ 545115 h 2129251"/>
              <a:gd name="connsiteX2" fmla="*/ 612070 w 1537075"/>
              <a:gd name="connsiteY2" fmla="*/ 63796 h 2129251"/>
              <a:gd name="connsiteX3" fmla="*/ 332380 w 1537075"/>
              <a:gd name="connsiteY3" fmla="*/ 927891 h 2129251"/>
              <a:gd name="connsiteX4" fmla="*/ 906306 w 1537075"/>
              <a:gd name="connsiteY4" fmla="*/ 1071907 h 2129251"/>
              <a:gd name="connsiteX5" fmla="*/ 906306 w 1537075"/>
              <a:gd name="connsiteY5" fmla="*/ 1791987 h 2129251"/>
              <a:gd name="connsiteX6" fmla="*/ 1412500 w 1537075"/>
              <a:gd name="connsiteY6" fmla="*/ 1936003 h 2129251"/>
              <a:gd name="connsiteX7" fmla="*/ 612068 w 1537075"/>
              <a:gd name="connsiteY7" fmla="*/ 2071637 h 2129251"/>
              <a:gd name="connsiteX8" fmla="*/ 89469 w 1537075"/>
              <a:gd name="connsiteY8" fmla="*/ 1590316 h 2129251"/>
              <a:gd name="connsiteX9" fmla="*/ 612068 w 1537075"/>
              <a:gd name="connsiteY9" fmla="*/ 1215924 h 2129251"/>
              <a:gd name="connsiteX10" fmla="*/ 1 w 1537075"/>
              <a:gd name="connsiteY10" fmla="*/ 1067717 h 2129251"/>
              <a:gd name="connsiteX11" fmla="*/ 0 w 1537075"/>
              <a:gd name="connsiteY11" fmla="*/ 1067715 h 2129251"/>
              <a:gd name="connsiteX0" fmla="*/ 0 w 1537075"/>
              <a:gd name="connsiteY0" fmla="*/ 1067715 h 2107641"/>
              <a:gd name="connsiteX1" fmla="*/ 89469 w 1537075"/>
              <a:gd name="connsiteY1" fmla="*/ 545115 h 2107641"/>
              <a:gd name="connsiteX2" fmla="*/ 612070 w 1537075"/>
              <a:gd name="connsiteY2" fmla="*/ 63796 h 2107641"/>
              <a:gd name="connsiteX3" fmla="*/ 332380 w 1537075"/>
              <a:gd name="connsiteY3" fmla="*/ 927891 h 2107641"/>
              <a:gd name="connsiteX4" fmla="*/ 906306 w 1537075"/>
              <a:gd name="connsiteY4" fmla="*/ 1071907 h 2107641"/>
              <a:gd name="connsiteX5" fmla="*/ 906306 w 1537075"/>
              <a:gd name="connsiteY5" fmla="*/ 1791987 h 2107641"/>
              <a:gd name="connsiteX6" fmla="*/ 1412500 w 1537075"/>
              <a:gd name="connsiteY6" fmla="*/ 1936003 h 2107641"/>
              <a:gd name="connsiteX7" fmla="*/ 612068 w 1537075"/>
              <a:gd name="connsiteY7" fmla="*/ 2071637 h 2107641"/>
              <a:gd name="connsiteX8" fmla="*/ 612068 w 1537075"/>
              <a:gd name="connsiteY8" fmla="*/ 1719980 h 2107641"/>
              <a:gd name="connsiteX9" fmla="*/ 612068 w 1537075"/>
              <a:gd name="connsiteY9" fmla="*/ 1215924 h 2107641"/>
              <a:gd name="connsiteX10" fmla="*/ 1 w 1537075"/>
              <a:gd name="connsiteY10" fmla="*/ 1067717 h 2107641"/>
              <a:gd name="connsiteX11" fmla="*/ 0 w 1537075"/>
              <a:gd name="connsiteY11" fmla="*/ 1067715 h 2107641"/>
              <a:gd name="connsiteX0" fmla="*/ 0 w 1521200"/>
              <a:gd name="connsiteY0" fmla="*/ 1067715 h 2107641"/>
              <a:gd name="connsiteX1" fmla="*/ 89469 w 1521200"/>
              <a:gd name="connsiteY1" fmla="*/ 545115 h 2107641"/>
              <a:gd name="connsiteX2" fmla="*/ 612070 w 1521200"/>
              <a:gd name="connsiteY2" fmla="*/ 63796 h 2107641"/>
              <a:gd name="connsiteX3" fmla="*/ 332380 w 1521200"/>
              <a:gd name="connsiteY3" fmla="*/ 927891 h 2107641"/>
              <a:gd name="connsiteX4" fmla="*/ 906306 w 1521200"/>
              <a:gd name="connsiteY4" fmla="*/ 1071907 h 2107641"/>
              <a:gd name="connsiteX5" fmla="*/ 906306 w 1521200"/>
              <a:gd name="connsiteY5" fmla="*/ 1791987 h 2107641"/>
              <a:gd name="connsiteX6" fmla="*/ 1268444 w 1521200"/>
              <a:gd name="connsiteY6" fmla="*/ 1791988 h 2107641"/>
              <a:gd name="connsiteX7" fmla="*/ 1412500 w 1521200"/>
              <a:gd name="connsiteY7" fmla="*/ 1936003 h 2107641"/>
              <a:gd name="connsiteX8" fmla="*/ 612068 w 1521200"/>
              <a:gd name="connsiteY8" fmla="*/ 2071637 h 2107641"/>
              <a:gd name="connsiteX9" fmla="*/ 612068 w 1521200"/>
              <a:gd name="connsiteY9" fmla="*/ 1719980 h 2107641"/>
              <a:gd name="connsiteX10" fmla="*/ 612068 w 1521200"/>
              <a:gd name="connsiteY10" fmla="*/ 1215924 h 2107641"/>
              <a:gd name="connsiteX11" fmla="*/ 1 w 1521200"/>
              <a:gd name="connsiteY11" fmla="*/ 1067717 h 2107641"/>
              <a:gd name="connsiteX12" fmla="*/ 0 w 1521200"/>
              <a:gd name="connsiteY12" fmla="*/ 1067715 h 2107641"/>
              <a:gd name="connsiteX0" fmla="*/ 0 w 1521200"/>
              <a:gd name="connsiteY0" fmla="*/ 1158567 h 2198493"/>
              <a:gd name="connsiteX1" fmla="*/ 89469 w 1521200"/>
              <a:gd name="connsiteY1" fmla="*/ 635967 h 2198493"/>
              <a:gd name="connsiteX2" fmla="*/ 260372 w 1521200"/>
              <a:gd name="connsiteY2" fmla="*/ 90852 h 2198493"/>
              <a:gd name="connsiteX3" fmla="*/ 612070 w 1521200"/>
              <a:gd name="connsiteY3" fmla="*/ 154648 h 2198493"/>
              <a:gd name="connsiteX4" fmla="*/ 332380 w 1521200"/>
              <a:gd name="connsiteY4" fmla="*/ 1018743 h 2198493"/>
              <a:gd name="connsiteX5" fmla="*/ 906306 w 1521200"/>
              <a:gd name="connsiteY5" fmla="*/ 1162759 h 2198493"/>
              <a:gd name="connsiteX6" fmla="*/ 906306 w 1521200"/>
              <a:gd name="connsiteY6" fmla="*/ 1882839 h 2198493"/>
              <a:gd name="connsiteX7" fmla="*/ 1268444 w 1521200"/>
              <a:gd name="connsiteY7" fmla="*/ 1882840 h 2198493"/>
              <a:gd name="connsiteX8" fmla="*/ 1412500 w 1521200"/>
              <a:gd name="connsiteY8" fmla="*/ 2026855 h 2198493"/>
              <a:gd name="connsiteX9" fmla="*/ 612068 w 1521200"/>
              <a:gd name="connsiteY9" fmla="*/ 2162489 h 2198493"/>
              <a:gd name="connsiteX10" fmla="*/ 612068 w 1521200"/>
              <a:gd name="connsiteY10" fmla="*/ 1810832 h 2198493"/>
              <a:gd name="connsiteX11" fmla="*/ 612068 w 1521200"/>
              <a:gd name="connsiteY11" fmla="*/ 1306776 h 2198493"/>
              <a:gd name="connsiteX12" fmla="*/ 1 w 1521200"/>
              <a:gd name="connsiteY12" fmla="*/ 1158569 h 2198493"/>
              <a:gd name="connsiteX13" fmla="*/ 0 w 1521200"/>
              <a:gd name="connsiteY13" fmla="*/ 1158567 h 2198493"/>
              <a:gd name="connsiteX0" fmla="*/ 0 w 1521200"/>
              <a:gd name="connsiteY0" fmla="*/ 1878648 h 2918574"/>
              <a:gd name="connsiteX1" fmla="*/ 89469 w 1521200"/>
              <a:gd name="connsiteY1" fmla="*/ 1356048 h 2918574"/>
              <a:gd name="connsiteX2" fmla="*/ 260372 w 1521200"/>
              <a:gd name="connsiteY2" fmla="*/ 810933 h 2918574"/>
              <a:gd name="connsiteX3" fmla="*/ 332380 w 1521200"/>
              <a:gd name="connsiteY3" fmla="*/ 10633 h 2918574"/>
              <a:gd name="connsiteX4" fmla="*/ 612070 w 1521200"/>
              <a:gd name="connsiteY4" fmla="*/ 874729 h 2918574"/>
              <a:gd name="connsiteX5" fmla="*/ 332380 w 1521200"/>
              <a:gd name="connsiteY5" fmla="*/ 1738824 h 2918574"/>
              <a:gd name="connsiteX6" fmla="*/ 906306 w 1521200"/>
              <a:gd name="connsiteY6" fmla="*/ 1882840 h 2918574"/>
              <a:gd name="connsiteX7" fmla="*/ 906306 w 1521200"/>
              <a:gd name="connsiteY7" fmla="*/ 2602920 h 2918574"/>
              <a:gd name="connsiteX8" fmla="*/ 1268444 w 1521200"/>
              <a:gd name="connsiteY8" fmla="*/ 2602921 h 2918574"/>
              <a:gd name="connsiteX9" fmla="*/ 1412500 w 1521200"/>
              <a:gd name="connsiteY9" fmla="*/ 2746936 h 2918574"/>
              <a:gd name="connsiteX10" fmla="*/ 612068 w 1521200"/>
              <a:gd name="connsiteY10" fmla="*/ 2882570 h 2918574"/>
              <a:gd name="connsiteX11" fmla="*/ 612068 w 1521200"/>
              <a:gd name="connsiteY11" fmla="*/ 2530913 h 2918574"/>
              <a:gd name="connsiteX12" fmla="*/ 612068 w 1521200"/>
              <a:gd name="connsiteY12" fmla="*/ 2026857 h 2918574"/>
              <a:gd name="connsiteX13" fmla="*/ 1 w 1521200"/>
              <a:gd name="connsiteY13" fmla="*/ 1878650 h 2918574"/>
              <a:gd name="connsiteX14" fmla="*/ 0 w 1521200"/>
              <a:gd name="connsiteY14" fmla="*/ 1878648 h 2918574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612070 w 1521200"/>
              <a:gd name="connsiteY5" fmla="*/ 916901 h 2960746"/>
              <a:gd name="connsiteX6" fmla="*/ 332380 w 1521200"/>
              <a:gd name="connsiteY6" fmla="*/ 1780996 h 2960746"/>
              <a:gd name="connsiteX7" fmla="*/ 906306 w 1521200"/>
              <a:gd name="connsiteY7" fmla="*/ 1925012 h 2960746"/>
              <a:gd name="connsiteX8" fmla="*/ 906306 w 1521200"/>
              <a:gd name="connsiteY8" fmla="*/ 2645092 h 2960746"/>
              <a:gd name="connsiteX9" fmla="*/ 1268444 w 1521200"/>
              <a:gd name="connsiteY9" fmla="*/ 2645093 h 2960746"/>
              <a:gd name="connsiteX10" fmla="*/ 1412500 w 1521200"/>
              <a:gd name="connsiteY10" fmla="*/ 2789108 h 2960746"/>
              <a:gd name="connsiteX11" fmla="*/ 612068 w 1521200"/>
              <a:gd name="connsiteY11" fmla="*/ 2924742 h 2960746"/>
              <a:gd name="connsiteX12" fmla="*/ 612068 w 1521200"/>
              <a:gd name="connsiteY12" fmla="*/ 2573085 h 2960746"/>
              <a:gd name="connsiteX13" fmla="*/ 612068 w 1521200"/>
              <a:gd name="connsiteY13" fmla="*/ 2069029 h 2960746"/>
              <a:gd name="connsiteX14" fmla="*/ 1 w 1521200"/>
              <a:gd name="connsiteY14" fmla="*/ 1920822 h 2960746"/>
              <a:gd name="connsiteX15" fmla="*/ 0 w 1521200"/>
              <a:gd name="connsiteY15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612068 w 1521200"/>
              <a:gd name="connsiteY5" fmla="*/ 772885 h 2960746"/>
              <a:gd name="connsiteX6" fmla="*/ 612070 w 1521200"/>
              <a:gd name="connsiteY6" fmla="*/ 916901 h 2960746"/>
              <a:gd name="connsiteX7" fmla="*/ 332380 w 1521200"/>
              <a:gd name="connsiteY7" fmla="*/ 1780996 h 2960746"/>
              <a:gd name="connsiteX8" fmla="*/ 906306 w 1521200"/>
              <a:gd name="connsiteY8" fmla="*/ 1925012 h 2960746"/>
              <a:gd name="connsiteX9" fmla="*/ 906306 w 1521200"/>
              <a:gd name="connsiteY9" fmla="*/ 2645092 h 2960746"/>
              <a:gd name="connsiteX10" fmla="*/ 1268444 w 1521200"/>
              <a:gd name="connsiteY10" fmla="*/ 2645093 h 2960746"/>
              <a:gd name="connsiteX11" fmla="*/ 1412500 w 1521200"/>
              <a:gd name="connsiteY11" fmla="*/ 2789108 h 2960746"/>
              <a:gd name="connsiteX12" fmla="*/ 612068 w 1521200"/>
              <a:gd name="connsiteY12" fmla="*/ 2924742 h 2960746"/>
              <a:gd name="connsiteX13" fmla="*/ 612068 w 1521200"/>
              <a:gd name="connsiteY13" fmla="*/ 2573085 h 2960746"/>
              <a:gd name="connsiteX14" fmla="*/ 612068 w 1521200"/>
              <a:gd name="connsiteY14" fmla="*/ 2069029 h 2960746"/>
              <a:gd name="connsiteX15" fmla="*/ 1 w 1521200"/>
              <a:gd name="connsiteY15" fmla="*/ 1920822 h 2960746"/>
              <a:gd name="connsiteX16" fmla="*/ 0 w 1521200"/>
              <a:gd name="connsiteY16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476396 w 1521200"/>
              <a:gd name="connsiteY5" fmla="*/ 700877 h 2960746"/>
              <a:gd name="connsiteX6" fmla="*/ 612070 w 1521200"/>
              <a:gd name="connsiteY6" fmla="*/ 916901 h 2960746"/>
              <a:gd name="connsiteX7" fmla="*/ 332380 w 1521200"/>
              <a:gd name="connsiteY7" fmla="*/ 1780996 h 2960746"/>
              <a:gd name="connsiteX8" fmla="*/ 906306 w 1521200"/>
              <a:gd name="connsiteY8" fmla="*/ 1925012 h 2960746"/>
              <a:gd name="connsiteX9" fmla="*/ 906306 w 1521200"/>
              <a:gd name="connsiteY9" fmla="*/ 2645092 h 2960746"/>
              <a:gd name="connsiteX10" fmla="*/ 1268444 w 1521200"/>
              <a:gd name="connsiteY10" fmla="*/ 2645093 h 2960746"/>
              <a:gd name="connsiteX11" fmla="*/ 1412500 w 1521200"/>
              <a:gd name="connsiteY11" fmla="*/ 2789108 h 2960746"/>
              <a:gd name="connsiteX12" fmla="*/ 612068 w 1521200"/>
              <a:gd name="connsiteY12" fmla="*/ 2924742 h 2960746"/>
              <a:gd name="connsiteX13" fmla="*/ 612068 w 1521200"/>
              <a:gd name="connsiteY13" fmla="*/ 2573085 h 2960746"/>
              <a:gd name="connsiteX14" fmla="*/ 612068 w 1521200"/>
              <a:gd name="connsiteY14" fmla="*/ 2069029 h 2960746"/>
              <a:gd name="connsiteX15" fmla="*/ 1 w 1521200"/>
              <a:gd name="connsiteY15" fmla="*/ 1920822 h 2960746"/>
              <a:gd name="connsiteX16" fmla="*/ 0 w 1521200"/>
              <a:gd name="connsiteY16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476396 w 1521200"/>
              <a:gd name="connsiteY5" fmla="*/ 700877 h 2960746"/>
              <a:gd name="connsiteX6" fmla="*/ 612070 w 1521200"/>
              <a:gd name="connsiteY6" fmla="*/ 916901 h 2960746"/>
              <a:gd name="connsiteX7" fmla="*/ 332380 w 1521200"/>
              <a:gd name="connsiteY7" fmla="*/ 1780996 h 2960746"/>
              <a:gd name="connsiteX8" fmla="*/ 906306 w 1521200"/>
              <a:gd name="connsiteY8" fmla="*/ 1925012 h 2960746"/>
              <a:gd name="connsiteX9" fmla="*/ 906306 w 1521200"/>
              <a:gd name="connsiteY9" fmla="*/ 2645092 h 2960746"/>
              <a:gd name="connsiteX10" fmla="*/ 1268444 w 1521200"/>
              <a:gd name="connsiteY10" fmla="*/ 2645093 h 2960746"/>
              <a:gd name="connsiteX11" fmla="*/ 1412500 w 1521200"/>
              <a:gd name="connsiteY11" fmla="*/ 2789108 h 2960746"/>
              <a:gd name="connsiteX12" fmla="*/ 612068 w 1521200"/>
              <a:gd name="connsiteY12" fmla="*/ 2924742 h 2960746"/>
              <a:gd name="connsiteX13" fmla="*/ 612068 w 1521200"/>
              <a:gd name="connsiteY13" fmla="*/ 2573085 h 2960746"/>
              <a:gd name="connsiteX14" fmla="*/ 612068 w 1521200"/>
              <a:gd name="connsiteY14" fmla="*/ 2069029 h 2960746"/>
              <a:gd name="connsiteX15" fmla="*/ 1 w 1521200"/>
              <a:gd name="connsiteY15" fmla="*/ 1920822 h 2960746"/>
              <a:gd name="connsiteX16" fmla="*/ 0 w 1521200"/>
              <a:gd name="connsiteY16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612068 w 1521200"/>
              <a:gd name="connsiteY5" fmla="*/ 416901 h 2960746"/>
              <a:gd name="connsiteX6" fmla="*/ 476396 w 1521200"/>
              <a:gd name="connsiteY6" fmla="*/ 700877 h 2960746"/>
              <a:gd name="connsiteX7" fmla="*/ 612070 w 1521200"/>
              <a:gd name="connsiteY7" fmla="*/ 916901 h 2960746"/>
              <a:gd name="connsiteX8" fmla="*/ 332380 w 1521200"/>
              <a:gd name="connsiteY8" fmla="*/ 1780996 h 2960746"/>
              <a:gd name="connsiteX9" fmla="*/ 906306 w 1521200"/>
              <a:gd name="connsiteY9" fmla="*/ 1925012 h 2960746"/>
              <a:gd name="connsiteX10" fmla="*/ 906306 w 1521200"/>
              <a:gd name="connsiteY10" fmla="*/ 2645092 h 2960746"/>
              <a:gd name="connsiteX11" fmla="*/ 1268444 w 1521200"/>
              <a:gd name="connsiteY11" fmla="*/ 2645093 h 2960746"/>
              <a:gd name="connsiteX12" fmla="*/ 1412500 w 1521200"/>
              <a:gd name="connsiteY12" fmla="*/ 2789108 h 2960746"/>
              <a:gd name="connsiteX13" fmla="*/ 612068 w 1521200"/>
              <a:gd name="connsiteY13" fmla="*/ 2924742 h 2960746"/>
              <a:gd name="connsiteX14" fmla="*/ 612068 w 1521200"/>
              <a:gd name="connsiteY14" fmla="*/ 2573085 h 2960746"/>
              <a:gd name="connsiteX15" fmla="*/ 612068 w 1521200"/>
              <a:gd name="connsiteY15" fmla="*/ 2069029 h 2960746"/>
              <a:gd name="connsiteX16" fmla="*/ 1 w 1521200"/>
              <a:gd name="connsiteY16" fmla="*/ 1920822 h 2960746"/>
              <a:gd name="connsiteX17" fmla="*/ 0 w 1521200"/>
              <a:gd name="connsiteY17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612068 w 1521200"/>
              <a:gd name="connsiteY5" fmla="*/ 416901 h 2960746"/>
              <a:gd name="connsiteX6" fmla="*/ 906306 w 1521200"/>
              <a:gd name="connsiteY6" fmla="*/ 628869 h 2960746"/>
              <a:gd name="connsiteX7" fmla="*/ 476396 w 1521200"/>
              <a:gd name="connsiteY7" fmla="*/ 700877 h 2960746"/>
              <a:gd name="connsiteX8" fmla="*/ 612070 w 1521200"/>
              <a:gd name="connsiteY8" fmla="*/ 916901 h 2960746"/>
              <a:gd name="connsiteX9" fmla="*/ 332380 w 1521200"/>
              <a:gd name="connsiteY9" fmla="*/ 1780996 h 2960746"/>
              <a:gd name="connsiteX10" fmla="*/ 906306 w 1521200"/>
              <a:gd name="connsiteY10" fmla="*/ 1925012 h 2960746"/>
              <a:gd name="connsiteX11" fmla="*/ 906306 w 1521200"/>
              <a:gd name="connsiteY11" fmla="*/ 2645092 h 2960746"/>
              <a:gd name="connsiteX12" fmla="*/ 1268444 w 1521200"/>
              <a:gd name="connsiteY12" fmla="*/ 2645093 h 2960746"/>
              <a:gd name="connsiteX13" fmla="*/ 1412500 w 1521200"/>
              <a:gd name="connsiteY13" fmla="*/ 2789108 h 2960746"/>
              <a:gd name="connsiteX14" fmla="*/ 612068 w 1521200"/>
              <a:gd name="connsiteY14" fmla="*/ 2924742 h 2960746"/>
              <a:gd name="connsiteX15" fmla="*/ 612068 w 1521200"/>
              <a:gd name="connsiteY15" fmla="*/ 2573085 h 2960746"/>
              <a:gd name="connsiteX16" fmla="*/ 612068 w 1521200"/>
              <a:gd name="connsiteY16" fmla="*/ 2069029 h 2960746"/>
              <a:gd name="connsiteX17" fmla="*/ 1 w 1521200"/>
              <a:gd name="connsiteY17" fmla="*/ 1920822 h 2960746"/>
              <a:gd name="connsiteX18" fmla="*/ 0 w 1521200"/>
              <a:gd name="connsiteY18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906306 w 1521200"/>
              <a:gd name="connsiteY7" fmla="*/ 628869 h 2960746"/>
              <a:gd name="connsiteX8" fmla="*/ 476396 w 1521200"/>
              <a:gd name="connsiteY8" fmla="*/ 700877 h 2960746"/>
              <a:gd name="connsiteX9" fmla="*/ 612070 w 1521200"/>
              <a:gd name="connsiteY9" fmla="*/ 916901 h 2960746"/>
              <a:gd name="connsiteX10" fmla="*/ 332380 w 1521200"/>
              <a:gd name="connsiteY10" fmla="*/ 1780996 h 2960746"/>
              <a:gd name="connsiteX11" fmla="*/ 906306 w 1521200"/>
              <a:gd name="connsiteY11" fmla="*/ 1925012 h 2960746"/>
              <a:gd name="connsiteX12" fmla="*/ 906306 w 1521200"/>
              <a:gd name="connsiteY12" fmla="*/ 2645092 h 2960746"/>
              <a:gd name="connsiteX13" fmla="*/ 1268444 w 1521200"/>
              <a:gd name="connsiteY13" fmla="*/ 2645093 h 2960746"/>
              <a:gd name="connsiteX14" fmla="*/ 1412500 w 1521200"/>
              <a:gd name="connsiteY14" fmla="*/ 2789108 h 2960746"/>
              <a:gd name="connsiteX15" fmla="*/ 612068 w 1521200"/>
              <a:gd name="connsiteY15" fmla="*/ 2924742 h 2960746"/>
              <a:gd name="connsiteX16" fmla="*/ 612068 w 1521200"/>
              <a:gd name="connsiteY16" fmla="*/ 2573085 h 2960746"/>
              <a:gd name="connsiteX17" fmla="*/ 612068 w 1521200"/>
              <a:gd name="connsiteY17" fmla="*/ 2069029 h 2960746"/>
              <a:gd name="connsiteX18" fmla="*/ 1 w 1521200"/>
              <a:gd name="connsiteY18" fmla="*/ 1920822 h 2960746"/>
              <a:gd name="connsiteX19" fmla="*/ 0 w 1521200"/>
              <a:gd name="connsiteY19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12068 w 1521200"/>
              <a:gd name="connsiteY7" fmla="*/ 628869 h 2960746"/>
              <a:gd name="connsiteX8" fmla="*/ 476396 w 1521200"/>
              <a:gd name="connsiteY8" fmla="*/ 700877 h 2960746"/>
              <a:gd name="connsiteX9" fmla="*/ 612070 w 1521200"/>
              <a:gd name="connsiteY9" fmla="*/ 916901 h 2960746"/>
              <a:gd name="connsiteX10" fmla="*/ 332380 w 1521200"/>
              <a:gd name="connsiteY10" fmla="*/ 1780996 h 2960746"/>
              <a:gd name="connsiteX11" fmla="*/ 906306 w 1521200"/>
              <a:gd name="connsiteY11" fmla="*/ 1925012 h 2960746"/>
              <a:gd name="connsiteX12" fmla="*/ 906306 w 1521200"/>
              <a:gd name="connsiteY12" fmla="*/ 2645092 h 2960746"/>
              <a:gd name="connsiteX13" fmla="*/ 1268444 w 1521200"/>
              <a:gd name="connsiteY13" fmla="*/ 2645093 h 2960746"/>
              <a:gd name="connsiteX14" fmla="*/ 1412500 w 1521200"/>
              <a:gd name="connsiteY14" fmla="*/ 2789108 h 2960746"/>
              <a:gd name="connsiteX15" fmla="*/ 612068 w 1521200"/>
              <a:gd name="connsiteY15" fmla="*/ 2924742 h 2960746"/>
              <a:gd name="connsiteX16" fmla="*/ 612068 w 1521200"/>
              <a:gd name="connsiteY16" fmla="*/ 2573085 h 2960746"/>
              <a:gd name="connsiteX17" fmla="*/ 612068 w 1521200"/>
              <a:gd name="connsiteY17" fmla="*/ 2069029 h 2960746"/>
              <a:gd name="connsiteX18" fmla="*/ 1 w 1521200"/>
              <a:gd name="connsiteY18" fmla="*/ 1920822 h 2960746"/>
              <a:gd name="connsiteX19" fmla="*/ 0 w 1521200"/>
              <a:gd name="connsiteY19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12068 w 1521200"/>
              <a:gd name="connsiteY7" fmla="*/ 628869 h 2960746"/>
              <a:gd name="connsiteX8" fmla="*/ 612068 w 1521200"/>
              <a:gd name="connsiteY8" fmla="*/ 700877 h 2960746"/>
              <a:gd name="connsiteX9" fmla="*/ 476396 w 1521200"/>
              <a:gd name="connsiteY9" fmla="*/ 700877 h 2960746"/>
              <a:gd name="connsiteX10" fmla="*/ 612070 w 1521200"/>
              <a:gd name="connsiteY10" fmla="*/ 916901 h 2960746"/>
              <a:gd name="connsiteX11" fmla="*/ 332380 w 1521200"/>
              <a:gd name="connsiteY11" fmla="*/ 1780996 h 2960746"/>
              <a:gd name="connsiteX12" fmla="*/ 906306 w 1521200"/>
              <a:gd name="connsiteY12" fmla="*/ 1925012 h 2960746"/>
              <a:gd name="connsiteX13" fmla="*/ 906306 w 1521200"/>
              <a:gd name="connsiteY13" fmla="*/ 2645092 h 2960746"/>
              <a:gd name="connsiteX14" fmla="*/ 1268444 w 1521200"/>
              <a:gd name="connsiteY14" fmla="*/ 2645093 h 2960746"/>
              <a:gd name="connsiteX15" fmla="*/ 1412500 w 1521200"/>
              <a:gd name="connsiteY15" fmla="*/ 2789108 h 2960746"/>
              <a:gd name="connsiteX16" fmla="*/ 612068 w 1521200"/>
              <a:gd name="connsiteY16" fmla="*/ 2924742 h 2960746"/>
              <a:gd name="connsiteX17" fmla="*/ 612068 w 1521200"/>
              <a:gd name="connsiteY17" fmla="*/ 2573085 h 2960746"/>
              <a:gd name="connsiteX18" fmla="*/ 612068 w 1521200"/>
              <a:gd name="connsiteY18" fmla="*/ 2069029 h 2960746"/>
              <a:gd name="connsiteX19" fmla="*/ 1 w 1521200"/>
              <a:gd name="connsiteY19" fmla="*/ 1920822 h 2960746"/>
              <a:gd name="connsiteX20" fmla="*/ 0 w 1521200"/>
              <a:gd name="connsiteY20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12068 w 1521200"/>
              <a:gd name="connsiteY7" fmla="*/ 628869 h 2960746"/>
              <a:gd name="connsiteX8" fmla="*/ 476396 w 1521200"/>
              <a:gd name="connsiteY8" fmla="*/ 628869 h 2960746"/>
              <a:gd name="connsiteX9" fmla="*/ 612068 w 1521200"/>
              <a:gd name="connsiteY9" fmla="*/ 700877 h 2960746"/>
              <a:gd name="connsiteX10" fmla="*/ 476396 w 1521200"/>
              <a:gd name="connsiteY10" fmla="*/ 700877 h 2960746"/>
              <a:gd name="connsiteX11" fmla="*/ 612070 w 1521200"/>
              <a:gd name="connsiteY11" fmla="*/ 916901 h 2960746"/>
              <a:gd name="connsiteX12" fmla="*/ 332380 w 1521200"/>
              <a:gd name="connsiteY12" fmla="*/ 1780996 h 2960746"/>
              <a:gd name="connsiteX13" fmla="*/ 906306 w 1521200"/>
              <a:gd name="connsiteY13" fmla="*/ 1925012 h 2960746"/>
              <a:gd name="connsiteX14" fmla="*/ 906306 w 1521200"/>
              <a:gd name="connsiteY14" fmla="*/ 2645092 h 2960746"/>
              <a:gd name="connsiteX15" fmla="*/ 1268444 w 1521200"/>
              <a:gd name="connsiteY15" fmla="*/ 2645093 h 2960746"/>
              <a:gd name="connsiteX16" fmla="*/ 1412500 w 1521200"/>
              <a:gd name="connsiteY16" fmla="*/ 2789108 h 2960746"/>
              <a:gd name="connsiteX17" fmla="*/ 612068 w 1521200"/>
              <a:gd name="connsiteY17" fmla="*/ 2924742 h 2960746"/>
              <a:gd name="connsiteX18" fmla="*/ 612068 w 1521200"/>
              <a:gd name="connsiteY18" fmla="*/ 2573085 h 2960746"/>
              <a:gd name="connsiteX19" fmla="*/ 612068 w 1521200"/>
              <a:gd name="connsiteY19" fmla="*/ 2069029 h 2960746"/>
              <a:gd name="connsiteX20" fmla="*/ 1 w 1521200"/>
              <a:gd name="connsiteY20" fmla="*/ 1920822 h 2960746"/>
              <a:gd name="connsiteX21" fmla="*/ 0 w 1521200"/>
              <a:gd name="connsiteY21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20412 w 1521200"/>
              <a:gd name="connsiteY7" fmla="*/ 628869 h 2960746"/>
              <a:gd name="connsiteX8" fmla="*/ 476396 w 1521200"/>
              <a:gd name="connsiteY8" fmla="*/ 628869 h 2960746"/>
              <a:gd name="connsiteX9" fmla="*/ 612068 w 1521200"/>
              <a:gd name="connsiteY9" fmla="*/ 700877 h 2960746"/>
              <a:gd name="connsiteX10" fmla="*/ 476396 w 1521200"/>
              <a:gd name="connsiteY10" fmla="*/ 700877 h 2960746"/>
              <a:gd name="connsiteX11" fmla="*/ 612070 w 1521200"/>
              <a:gd name="connsiteY11" fmla="*/ 916901 h 2960746"/>
              <a:gd name="connsiteX12" fmla="*/ 332380 w 1521200"/>
              <a:gd name="connsiteY12" fmla="*/ 1780996 h 2960746"/>
              <a:gd name="connsiteX13" fmla="*/ 906306 w 1521200"/>
              <a:gd name="connsiteY13" fmla="*/ 1925012 h 2960746"/>
              <a:gd name="connsiteX14" fmla="*/ 906306 w 1521200"/>
              <a:gd name="connsiteY14" fmla="*/ 2645092 h 2960746"/>
              <a:gd name="connsiteX15" fmla="*/ 1268444 w 1521200"/>
              <a:gd name="connsiteY15" fmla="*/ 2645093 h 2960746"/>
              <a:gd name="connsiteX16" fmla="*/ 1412500 w 1521200"/>
              <a:gd name="connsiteY16" fmla="*/ 2789108 h 2960746"/>
              <a:gd name="connsiteX17" fmla="*/ 612068 w 1521200"/>
              <a:gd name="connsiteY17" fmla="*/ 2924742 h 2960746"/>
              <a:gd name="connsiteX18" fmla="*/ 612068 w 1521200"/>
              <a:gd name="connsiteY18" fmla="*/ 2573085 h 2960746"/>
              <a:gd name="connsiteX19" fmla="*/ 612068 w 1521200"/>
              <a:gd name="connsiteY19" fmla="*/ 2069029 h 2960746"/>
              <a:gd name="connsiteX20" fmla="*/ 1 w 1521200"/>
              <a:gd name="connsiteY20" fmla="*/ 1920822 h 2960746"/>
              <a:gd name="connsiteX21" fmla="*/ 0 w 1521200"/>
              <a:gd name="connsiteY21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476396 w 1521200"/>
              <a:gd name="connsiteY8" fmla="*/ 628869 h 2960746"/>
              <a:gd name="connsiteX9" fmla="*/ 612068 w 1521200"/>
              <a:gd name="connsiteY9" fmla="*/ 700877 h 2960746"/>
              <a:gd name="connsiteX10" fmla="*/ 476396 w 1521200"/>
              <a:gd name="connsiteY10" fmla="*/ 700877 h 2960746"/>
              <a:gd name="connsiteX11" fmla="*/ 612070 w 1521200"/>
              <a:gd name="connsiteY11" fmla="*/ 916901 h 2960746"/>
              <a:gd name="connsiteX12" fmla="*/ 332380 w 1521200"/>
              <a:gd name="connsiteY12" fmla="*/ 1780996 h 2960746"/>
              <a:gd name="connsiteX13" fmla="*/ 906306 w 1521200"/>
              <a:gd name="connsiteY13" fmla="*/ 1925012 h 2960746"/>
              <a:gd name="connsiteX14" fmla="*/ 906306 w 1521200"/>
              <a:gd name="connsiteY14" fmla="*/ 2645092 h 2960746"/>
              <a:gd name="connsiteX15" fmla="*/ 1268444 w 1521200"/>
              <a:gd name="connsiteY15" fmla="*/ 2645093 h 2960746"/>
              <a:gd name="connsiteX16" fmla="*/ 1412500 w 1521200"/>
              <a:gd name="connsiteY16" fmla="*/ 2789108 h 2960746"/>
              <a:gd name="connsiteX17" fmla="*/ 612068 w 1521200"/>
              <a:gd name="connsiteY17" fmla="*/ 2924742 h 2960746"/>
              <a:gd name="connsiteX18" fmla="*/ 612068 w 1521200"/>
              <a:gd name="connsiteY18" fmla="*/ 2573085 h 2960746"/>
              <a:gd name="connsiteX19" fmla="*/ 612068 w 1521200"/>
              <a:gd name="connsiteY19" fmla="*/ 2069029 h 2960746"/>
              <a:gd name="connsiteX20" fmla="*/ 1 w 1521200"/>
              <a:gd name="connsiteY20" fmla="*/ 1920822 h 2960746"/>
              <a:gd name="connsiteX21" fmla="*/ 0 w 1521200"/>
              <a:gd name="connsiteY21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476396 w 1521200"/>
              <a:gd name="connsiteY8" fmla="*/ 628869 h 2960746"/>
              <a:gd name="connsiteX9" fmla="*/ 692420 w 1521200"/>
              <a:gd name="connsiteY9" fmla="*/ 628869 h 2960746"/>
              <a:gd name="connsiteX10" fmla="*/ 612068 w 1521200"/>
              <a:gd name="connsiteY10" fmla="*/ 700877 h 2960746"/>
              <a:gd name="connsiteX11" fmla="*/ 476396 w 1521200"/>
              <a:gd name="connsiteY11" fmla="*/ 700877 h 2960746"/>
              <a:gd name="connsiteX12" fmla="*/ 612070 w 1521200"/>
              <a:gd name="connsiteY12" fmla="*/ 916901 h 2960746"/>
              <a:gd name="connsiteX13" fmla="*/ 332380 w 1521200"/>
              <a:gd name="connsiteY13" fmla="*/ 1780996 h 2960746"/>
              <a:gd name="connsiteX14" fmla="*/ 906306 w 1521200"/>
              <a:gd name="connsiteY14" fmla="*/ 1925012 h 2960746"/>
              <a:gd name="connsiteX15" fmla="*/ 906306 w 1521200"/>
              <a:gd name="connsiteY15" fmla="*/ 2645092 h 2960746"/>
              <a:gd name="connsiteX16" fmla="*/ 1268444 w 1521200"/>
              <a:gd name="connsiteY16" fmla="*/ 2645093 h 2960746"/>
              <a:gd name="connsiteX17" fmla="*/ 1412500 w 1521200"/>
              <a:gd name="connsiteY17" fmla="*/ 2789108 h 2960746"/>
              <a:gd name="connsiteX18" fmla="*/ 612068 w 1521200"/>
              <a:gd name="connsiteY18" fmla="*/ 2924742 h 2960746"/>
              <a:gd name="connsiteX19" fmla="*/ 612068 w 1521200"/>
              <a:gd name="connsiteY19" fmla="*/ 2573085 h 2960746"/>
              <a:gd name="connsiteX20" fmla="*/ 612068 w 1521200"/>
              <a:gd name="connsiteY20" fmla="*/ 2069029 h 2960746"/>
              <a:gd name="connsiteX21" fmla="*/ 1 w 1521200"/>
              <a:gd name="connsiteY21" fmla="*/ 1920822 h 2960746"/>
              <a:gd name="connsiteX22" fmla="*/ 0 w 1521200"/>
              <a:gd name="connsiteY22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906306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548404 w 1521200"/>
              <a:gd name="connsiteY8" fmla="*/ 556861 h 2960746"/>
              <a:gd name="connsiteX9" fmla="*/ 476396 w 1521200"/>
              <a:gd name="connsiteY9" fmla="*/ 628869 h 2960746"/>
              <a:gd name="connsiteX10" fmla="*/ 692420 w 1521200"/>
              <a:gd name="connsiteY10" fmla="*/ 628869 h 2960746"/>
              <a:gd name="connsiteX11" fmla="*/ 612068 w 1521200"/>
              <a:gd name="connsiteY11" fmla="*/ 700877 h 2960746"/>
              <a:gd name="connsiteX12" fmla="*/ 476396 w 1521200"/>
              <a:gd name="connsiteY12" fmla="*/ 700877 h 2960746"/>
              <a:gd name="connsiteX13" fmla="*/ 612070 w 1521200"/>
              <a:gd name="connsiteY13" fmla="*/ 916901 h 2960746"/>
              <a:gd name="connsiteX14" fmla="*/ 332380 w 1521200"/>
              <a:gd name="connsiteY14" fmla="*/ 1780996 h 2960746"/>
              <a:gd name="connsiteX15" fmla="*/ 906306 w 1521200"/>
              <a:gd name="connsiteY15" fmla="*/ 1925012 h 2960746"/>
              <a:gd name="connsiteX16" fmla="*/ 906306 w 1521200"/>
              <a:gd name="connsiteY16" fmla="*/ 2645092 h 2960746"/>
              <a:gd name="connsiteX17" fmla="*/ 1268444 w 1521200"/>
              <a:gd name="connsiteY17" fmla="*/ 2645093 h 2960746"/>
              <a:gd name="connsiteX18" fmla="*/ 1412500 w 1521200"/>
              <a:gd name="connsiteY18" fmla="*/ 2789108 h 2960746"/>
              <a:gd name="connsiteX19" fmla="*/ 612068 w 1521200"/>
              <a:gd name="connsiteY19" fmla="*/ 2924742 h 2960746"/>
              <a:gd name="connsiteX20" fmla="*/ 612068 w 1521200"/>
              <a:gd name="connsiteY20" fmla="*/ 2573085 h 2960746"/>
              <a:gd name="connsiteX21" fmla="*/ 612068 w 1521200"/>
              <a:gd name="connsiteY21" fmla="*/ 2069029 h 2960746"/>
              <a:gd name="connsiteX22" fmla="*/ 1 w 1521200"/>
              <a:gd name="connsiteY22" fmla="*/ 1920822 h 2960746"/>
              <a:gd name="connsiteX23" fmla="*/ 0 w 1521200"/>
              <a:gd name="connsiteY23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692420 w 1521200"/>
              <a:gd name="connsiteY4" fmla="*/ 196821 h 2960746"/>
              <a:gd name="connsiteX5" fmla="*/ 906306 w 1521200"/>
              <a:gd name="connsiteY5" fmla="*/ 416901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548404 w 1521200"/>
              <a:gd name="connsiteY8" fmla="*/ 556861 h 2960746"/>
              <a:gd name="connsiteX9" fmla="*/ 476396 w 1521200"/>
              <a:gd name="connsiteY9" fmla="*/ 628869 h 2960746"/>
              <a:gd name="connsiteX10" fmla="*/ 692420 w 1521200"/>
              <a:gd name="connsiteY10" fmla="*/ 628869 h 2960746"/>
              <a:gd name="connsiteX11" fmla="*/ 612068 w 1521200"/>
              <a:gd name="connsiteY11" fmla="*/ 700877 h 2960746"/>
              <a:gd name="connsiteX12" fmla="*/ 476396 w 1521200"/>
              <a:gd name="connsiteY12" fmla="*/ 700877 h 2960746"/>
              <a:gd name="connsiteX13" fmla="*/ 612070 w 1521200"/>
              <a:gd name="connsiteY13" fmla="*/ 916901 h 2960746"/>
              <a:gd name="connsiteX14" fmla="*/ 332380 w 1521200"/>
              <a:gd name="connsiteY14" fmla="*/ 1780996 h 2960746"/>
              <a:gd name="connsiteX15" fmla="*/ 906306 w 1521200"/>
              <a:gd name="connsiteY15" fmla="*/ 1925012 h 2960746"/>
              <a:gd name="connsiteX16" fmla="*/ 906306 w 1521200"/>
              <a:gd name="connsiteY16" fmla="*/ 2645092 h 2960746"/>
              <a:gd name="connsiteX17" fmla="*/ 1268444 w 1521200"/>
              <a:gd name="connsiteY17" fmla="*/ 2645093 h 2960746"/>
              <a:gd name="connsiteX18" fmla="*/ 1412500 w 1521200"/>
              <a:gd name="connsiteY18" fmla="*/ 2789108 h 2960746"/>
              <a:gd name="connsiteX19" fmla="*/ 612068 w 1521200"/>
              <a:gd name="connsiteY19" fmla="*/ 2924742 h 2960746"/>
              <a:gd name="connsiteX20" fmla="*/ 612068 w 1521200"/>
              <a:gd name="connsiteY20" fmla="*/ 2573085 h 2960746"/>
              <a:gd name="connsiteX21" fmla="*/ 612068 w 1521200"/>
              <a:gd name="connsiteY21" fmla="*/ 2069029 h 2960746"/>
              <a:gd name="connsiteX22" fmla="*/ 1 w 1521200"/>
              <a:gd name="connsiteY22" fmla="*/ 1920822 h 2960746"/>
              <a:gd name="connsiteX23" fmla="*/ 0 w 1521200"/>
              <a:gd name="connsiteY23" fmla="*/ 1920820 h 2960746"/>
              <a:gd name="connsiteX0" fmla="*/ 0 w 1521200"/>
              <a:gd name="connsiteY0" fmla="*/ 1920820 h 2960746"/>
              <a:gd name="connsiteX1" fmla="*/ 89469 w 1521200"/>
              <a:gd name="connsiteY1" fmla="*/ 1398220 h 2960746"/>
              <a:gd name="connsiteX2" fmla="*/ 260372 w 1521200"/>
              <a:gd name="connsiteY2" fmla="*/ 853105 h 2960746"/>
              <a:gd name="connsiteX3" fmla="*/ 332380 w 1521200"/>
              <a:gd name="connsiteY3" fmla="*/ 52805 h 2960746"/>
              <a:gd name="connsiteX4" fmla="*/ 692420 w 1521200"/>
              <a:gd name="connsiteY4" fmla="*/ 196821 h 2960746"/>
              <a:gd name="connsiteX5" fmla="*/ 692420 w 1521200"/>
              <a:gd name="connsiteY5" fmla="*/ 340837 h 2960746"/>
              <a:gd name="connsiteX6" fmla="*/ 612068 w 1521200"/>
              <a:gd name="connsiteY6" fmla="*/ 416901 h 2960746"/>
              <a:gd name="connsiteX7" fmla="*/ 692420 w 1521200"/>
              <a:gd name="connsiteY7" fmla="*/ 556861 h 2960746"/>
              <a:gd name="connsiteX8" fmla="*/ 548404 w 1521200"/>
              <a:gd name="connsiteY8" fmla="*/ 556861 h 2960746"/>
              <a:gd name="connsiteX9" fmla="*/ 476396 w 1521200"/>
              <a:gd name="connsiteY9" fmla="*/ 628869 h 2960746"/>
              <a:gd name="connsiteX10" fmla="*/ 692420 w 1521200"/>
              <a:gd name="connsiteY10" fmla="*/ 628869 h 2960746"/>
              <a:gd name="connsiteX11" fmla="*/ 612068 w 1521200"/>
              <a:gd name="connsiteY11" fmla="*/ 700877 h 2960746"/>
              <a:gd name="connsiteX12" fmla="*/ 476396 w 1521200"/>
              <a:gd name="connsiteY12" fmla="*/ 700877 h 2960746"/>
              <a:gd name="connsiteX13" fmla="*/ 612070 w 1521200"/>
              <a:gd name="connsiteY13" fmla="*/ 916901 h 2960746"/>
              <a:gd name="connsiteX14" fmla="*/ 332380 w 1521200"/>
              <a:gd name="connsiteY14" fmla="*/ 1780996 h 2960746"/>
              <a:gd name="connsiteX15" fmla="*/ 906306 w 1521200"/>
              <a:gd name="connsiteY15" fmla="*/ 1925012 h 2960746"/>
              <a:gd name="connsiteX16" fmla="*/ 906306 w 1521200"/>
              <a:gd name="connsiteY16" fmla="*/ 2645092 h 2960746"/>
              <a:gd name="connsiteX17" fmla="*/ 1268444 w 1521200"/>
              <a:gd name="connsiteY17" fmla="*/ 2645093 h 2960746"/>
              <a:gd name="connsiteX18" fmla="*/ 1412500 w 1521200"/>
              <a:gd name="connsiteY18" fmla="*/ 2789108 h 2960746"/>
              <a:gd name="connsiteX19" fmla="*/ 612068 w 1521200"/>
              <a:gd name="connsiteY19" fmla="*/ 2924742 h 2960746"/>
              <a:gd name="connsiteX20" fmla="*/ 612068 w 1521200"/>
              <a:gd name="connsiteY20" fmla="*/ 2573085 h 2960746"/>
              <a:gd name="connsiteX21" fmla="*/ 612068 w 1521200"/>
              <a:gd name="connsiteY21" fmla="*/ 2069029 h 2960746"/>
              <a:gd name="connsiteX22" fmla="*/ 1 w 1521200"/>
              <a:gd name="connsiteY22" fmla="*/ 1920822 h 2960746"/>
              <a:gd name="connsiteX23" fmla="*/ 0 w 1521200"/>
              <a:gd name="connsiteY23" fmla="*/ 1920820 h 2960746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216024 h 2907941"/>
              <a:gd name="connsiteX4" fmla="*/ 692420 w 1521200"/>
              <a:gd name="connsiteY4" fmla="*/ 144016 h 2907941"/>
              <a:gd name="connsiteX5" fmla="*/ 692420 w 1521200"/>
              <a:gd name="connsiteY5" fmla="*/ 288032 h 2907941"/>
              <a:gd name="connsiteX6" fmla="*/ 612068 w 1521200"/>
              <a:gd name="connsiteY6" fmla="*/ 364096 h 2907941"/>
              <a:gd name="connsiteX7" fmla="*/ 692420 w 1521200"/>
              <a:gd name="connsiteY7" fmla="*/ 504056 h 2907941"/>
              <a:gd name="connsiteX8" fmla="*/ 548404 w 1521200"/>
              <a:gd name="connsiteY8" fmla="*/ 504056 h 2907941"/>
              <a:gd name="connsiteX9" fmla="*/ 476396 w 1521200"/>
              <a:gd name="connsiteY9" fmla="*/ 576064 h 2907941"/>
              <a:gd name="connsiteX10" fmla="*/ 692420 w 1521200"/>
              <a:gd name="connsiteY10" fmla="*/ 576064 h 2907941"/>
              <a:gd name="connsiteX11" fmla="*/ 612068 w 1521200"/>
              <a:gd name="connsiteY11" fmla="*/ 648072 h 2907941"/>
              <a:gd name="connsiteX12" fmla="*/ 476396 w 1521200"/>
              <a:gd name="connsiteY12" fmla="*/ 648072 h 2907941"/>
              <a:gd name="connsiteX13" fmla="*/ 612070 w 1521200"/>
              <a:gd name="connsiteY13" fmla="*/ 864096 h 2907941"/>
              <a:gd name="connsiteX14" fmla="*/ 332380 w 1521200"/>
              <a:gd name="connsiteY14" fmla="*/ 1728191 h 2907941"/>
              <a:gd name="connsiteX15" fmla="*/ 906306 w 1521200"/>
              <a:gd name="connsiteY15" fmla="*/ 1872207 h 2907941"/>
              <a:gd name="connsiteX16" fmla="*/ 906306 w 1521200"/>
              <a:gd name="connsiteY16" fmla="*/ 2592287 h 2907941"/>
              <a:gd name="connsiteX17" fmla="*/ 1268444 w 1521200"/>
              <a:gd name="connsiteY17" fmla="*/ 2592288 h 2907941"/>
              <a:gd name="connsiteX18" fmla="*/ 1412500 w 1521200"/>
              <a:gd name="connsiteY18" fmla="*/ 2736303 h 2907941"/>
              <a:gd name="connsiteX19" fmla="*/ 612068 w 1521200"/>
              <a:gd name="connsiteY19" fmla="*/ 2871937 h 2907941"/>
              <a:gd name="connsiteX20" fmla="*/ 612068 w 1521200"/>
              <a:gd name="connsiteY20" fmla="*/ 2520280 h 2907941"/>
              <a:gd name="connsiteX21" fmla="*/ 612068 w 1521200"/>
              <a:gd name="connsiteY21" fmla="*/ 2016224 h 2907941"/>
              <a:gd name="connsiteX22" fmla="*/ 1 w 1521200"/>
              <a:gd name="connsiteY22" fmla="*/ 1868017 h 2907941"/>
              <a:gd name="connsiteX23" fmla="*/ 0 w 1521200"/>
              <a:gd name="connsiteY23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332380 w 1521200"/>
              <a:gd name="connsiteY3" fmla="*/ 504056 h 2907941"/>
              <a:gd name="connsiteX4" fmla="*/ 260372 w 1521200"/>
              <a:gd name="connsiteY4" fmla="*/ 216024 h 2907941"/>
              <a:gd name="connsiteX5" fmla="*/ 692420 w 1521200"/>
              <a:gd name="connsiteY5" fmla="*/ 144016 h 2907941"/>
              <a:gd name="connsiteX6" fmla="*/ 692420 w 1521200"/>
              <a:gd name="connsiteY6" fmla="*/ 288032 h 2907941"/>
              <a:gd name="connsiteX7" fmla="*/ 612068 w 1521200"/>
              <a:gd name="connsiteY7" fmla="*/ 364096 h 2907941"/>
              <a:gd name="connsiteX8" fmla="*/ 692420 w 1521200"/>
              <a:gd name="connsiteY8" fmla="*/ 504056 h 2907941"/>
              <a:gd name="connsiteX9" fmla="*/ 548404 w 1521200"/>
              <a:gd name="connsiteY9" fmla="*/ 504056 h 2907941"/>
              <a:gd name="connsiteX10" fmla="*/ 476396 w 1521200"/>
              <a:gd name="connsiteY10" fmla="*/ 576064 h 2907941"/>
              <a:gd name="connsiteX11" fmla="*/ 692420 w 1521200"/>
              <a:gd name="connsiteY11" fmla="*/ 576064 h 2907941"/>
              <a:gd name="connsiteX12" fmla="*/ 612068 w 1521200"/>
              <a:gd name="connsiteY12" fmla="*/ 648072 h 2907941"/>
              <a:gd name="connsiteX13" fmla="*/ 476396 w 1521200"/>
              <a:gd name="connsiteY13" fmla="*/ 648072 h 2907941"/>
              <a:gd name="connsiteX14" fmla="*/ 612070 w 1521200"/>
              <a:gd name="connsiteY14" fmla="*/ 864096 h 2907941"/>
              <a:gd name="connsiteX15" fmla="*/ 332380 w 1521200"/>
              <a:gd name="connsiteY15" fmla="*/ 1728191 h 2907941"/>
              <a:gd name="connsiteX16" fmla="*/ 906306 w 1521200"/>
              <a:gd name="connsiteY16" fmla="*/ 1872207 h 2907941"/>
              <a:gd name="connsiteX17" fmla="*/ 906306 w 1521200"/>
              <a:gd name="connsiteY17" fmla="*/ 2592287 h 2907941"/>
              <a:gd name="connsiteX18" fmla="*/ 1268444 w 1521200"/>
              <a:gd name="connsiteY18" fmla="*/ 2592288 h 2907941"/>
              <a:gd name="connsiteX19" fmla="*/ 1412500 w 1521200"/>
              <a:gd name="connsiteY19" fmla="*/ 2736303 h 2907941"/>
              <a:gd name="connsiteX20" fmla="*/ 612068 w 1521200"/>
              <a:gd name="connsiteY20" fmla="*/ 2871937 h 2907941"/>
              <a:gd name="connsiteX21" fmla="*/ 612068 w 1521200"/>
              <a:gd name="connsiteY21" fmla="*/ 2520280 h 2907941"/>
              <a:gd name="connsiteX22" fmla="*/ 612068 w 1521200"/>
              <a:gd name="connsiteY22" fmla="*/ 2016224 h 2907941"/>
              <a:gd name="connsiteX23" fmla="*/ 1 w 1521200"/>
              <a:gd name="connsiteY23" fmla="*/ 1868017 h 2907941"/>
              <a:gd name="connsiteX24" fmla="*/ 0 w 1521200"/>
              <a:gd name="connsiteY24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188364 w 1521200"/>
              <a:gd name="connsiteY3" fmla="*/ 648072 h 2907941"/>
              <a:gd name="connsiteX4" fmla="*/ 260372 w 1521200"/>
              <a:gd name="connsiteY4" fmla="*/ 216024 h 2907941"/>
              <a:gd name="connsiteX5" fmla="*/ 692420 w 1521200"/>
              <a:gd name="connsiteY5" fmla="*/ 144016 h 2907941"/>
              <a:gd name="connsiteX6" fmla="*/ 692420 w 1521200"/>
              <a:gd name="connsiteY6" fmla="*/ 288032 h 2907941"/>
              <a:gd name="connsiteX7" fmla="*/ 612068 w 1521200"/>
              <a:gd name="connsiteY7" fmla="*/ 364096 h 2907941"/>
              <a:gd name="connsiteX8" fmla="*/ 692420 w 1521200"/>
              <a:gd name="connsiteY8" fmla="*/ 504056 h 2907941"/>
              <a:gd name="connsiteX9" fmla="*/ 548404 w 1521200"/>
              <a:gd name="connsiteY9" fmla="*/ 504056 h 2907941"/>
              <a:gd name="connsiteX10" fmla="*/ 476396 w 1521200"/>
              <a:gd name="connsiteY10" fmla="*/ 576064 h 2907941"/>
              <a:gd name="connsiteX11" fmla="*/ 692420 w 1521200"/>
              <a:gd name="connsiteY11" fmla="*/ 576064 h 2907941"/>
              <a:gd name="connsiteX12" fmla="*/ 612068 w 1521200"/>
              <a:gd name="connsiteY12" fmla="*/ 648072 h 2907941"/>
              <a:gd name="connsiteX13" fmla="*/ 476396 w 1521200"/>
              <a:gd name="connsiteY13" fmla="*/ 648072 h 2907941"/>
              <a:gd name="connsiteX14" fmla="*/ 612070 w 1521200"/>
              <a:gd name="connsiteY14" fmla="*/ 864096 h 2907941"/>
              <a:gd name="connsiteX15" fmla="*/ 332380 w 1521200"/>
              <a:gd name="connsiteY15" fmla="*/ 1728191 h 2907941"/>
              <a:gd name="connsiteX16" fmla="*/ 906306 w 1521200"/>
              <a:gd name="connsiteY16" fmla="*/ 1872207 h 2907941"/>
              <a:gd name="connsiteX17" fmla="*/ 906306 w 1521200"/>
              <a:gd name="connsiteY17" fmla="*/ 2592287 h 2907941"/>
              <a:gd name="connsiteX18" fmla="*/ 1268444 w 1521200"/>
              <a:gd name="connsiteY18" fmla="*/ 2592288 h 2907941"/>
              <a:gd name="connsiteX19" fmla="*/ 1412500 w 1521200"/>
              <a:gd name="connsiteY19" fmla="*/ 2736303 h 2907941"/>
              <a:gd name="connsiteX20" fmla="*/ 612068 w 1521200"/>
              <a:gd name="connsiteY20" fmla="*/ 2871937 h 2907941"/>
              <a:gd name="connsiteX21" fmla="*/ 612068 w 1521200"/>
              <a:gd name="connsiteY21" fmla="*/ 2520280 h 2907941"/>
              <a:gd name="connsiteX22" fmla="*/ 612068 w 1521200"/>
              <a:gd name="connsiteY22" fmla="*/ 2016224 h 2907941"/>
              <a:gd name="connsiteX23" fmla="*/ 1 w 1521200"/>
              <a:gd name="connsiteY23" fmla="*/ 1868017 h 2907941"/>
              <a:gd name="connsiteX24" fmla="*/ 0 w 1521200"/>
              <a:gd name="connsiteY24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260372 w 1521200"/>
              <a:gd name="connsiteY4" fmla="*/ 216024 h 2907941"/>
              <a:gd name="connsiteX5" fmla="*/ 692420 w 1521200"/>
              <a:gd name="connsiteY5" fmla="*/ 144016 h 2907941"/>
              <a:gd name="connsiteX6" fmla="*/ 692420 w 1521200"/>
              <a:gd name="connsiteY6" fmla="*/ 288032 h 2907941"/>
              <a:gd name="connsiteX7" fmla="*/ 612068 w 1521200"/>
              <a:gd name="connsiteY7" fmla="*/ 364096 h 2907941"/>
              <a:gd name="connsiteX8" fmla="*/ 692420 w 1521200"/>
              <a:gd name="connsiteY8" fmla="*/ 504056 h 2907941"/>
              <a:gd name="connsiteX9" fmla="*/ 548404 w 1521200"/>
              <a:gd name="connsiteY9" fmla="*/ 504056 h 2907941"/>
              <a:gd name="connsiteX10" fmla="*/ 476396 w 1521200"/>
              <a:gd name="connsiteY10" fmla="*/ 576064 h 2907941"/>
              <a:gd name="connsiteX11" fmla="*/ 692420 w 1521200"/>
              <a:gd name="connsiteY11" fmla="*/ 576064 h 2907941"/>
              <a:gd name="connsiteX12" fmla="*/ 612068 w 1521200"/>
              <a:gd name="connsiteY12" fmla="*/ 648072 h 2907941"/>
              <a:gd name="connsiteX13" fmla="*/ 476396 w 1521200"/>
              <a:gd name="connsiteY13" fmla="*/ 648072 h 2907941"/>
              <a:gd name="connsiteX14" fmla="*/ 612070 w 1521200"/>
              <a:gd name="connsiteY14" fmla="*/ 864096 h 2907941"/>
              <a:gd name="connsiteX15" fmla="*/ 332380 w 1521200"/>
              <a:gd name="connsiteY15" fmla="*/ 1728191 h 2907941"/>
              <a:gd name="connsiteX16" fmla="*/ 906306 w 1521200"/>
              <a:gd name="connsiteY16" fmla="*/ 1872207 h 2907941"/>
              <a:gd name="connsiteX17" fmla="*/ 906306 w 1521200"/>
              <a:gd name="connsiteY17" fmla="*/ 2592287 h 2907941"/>
              <a:gd name="connsiteX18" fmla="*/ 1268444 w 1521200"/>
              <a:gd name="connsiteY18" fmla="*/ 2592288 h 2907941"/>
              <a:gd name="connsiteX19" fmla="*/ 1412500 w 1521200"/>
              <a:gd name="connsiteY19" fmla="*/ 2736303 h 2907941"/>
              <a:gd name="connsiteX20" fmla="*/ 612068 w 1521200"/>
              <a:gd name="connsiteY20" fmla="*/ 2871937 h 2907941"/>
              <a:gd name="connsiteX21" fmla="*/ 612068 w 1521200"/>
              <a:gd name="connsiteY21" fmla="*/ 2520280 h 2907941"/>
              <a:gd name="connsiteX22" fmla="*/ 612068 w 1521200"/>
              <a:gd name="connsiteY22" fmla="*/ 2016224 h 2907941"/>
              <a:gd name="connsiteX23" fmla="*/ 1 w 1521200"/>
              <a:gd name="connsiteY23" fmla="*/ 1868017 h 2907941"/>
              <a:gd name="connsiteX24" fmla="*/ 0 w 1521200"/>
              <a:gd name="connsiteY24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332380 w 1521200"/>
              <a:gd name="connsiteY4" fmla="*/ 364096 h 2907941"/>
              <a:gd name="connsiteX5" fmla="*/ 260372 w 1521200"/>
              <a:gd name="connsiteY5" fmla="*/ 216024 h 2907941"/>
              <a:gd name="connsiteX6" fmla="*/ 692420 w 1521200"/>
              <a:gd name="connsiteY6" fmla="*/ 144016 h 2907941"/>
              <a:gd name="connsiteX7" fmla="*/ 692420 w 1521200"/>
              <a:gd name="connsiteY7" fmla="*/ 288032 h 2907941"/>
              <a:gd name="connsiteX8" fmla="*/ 612068 w 1521200"/>
              <a:gd name="connsiteY8" fmla="*/ 364096 h 2907941"/>
              <a:gd name="connsiteX9" fmla="*/ 692420 w 1521200"/>
              <a:gd name="connsiteY9" fmla="*/ 504056 h 2907941"/>
              <a:gd name="connsiteX10" fmla="*/ 548404 w 1521200"/>
              <a:gd name="connsiteY10" fmla="*/ 504056 h 2907941"/>
              <a:gd name="connsiteX11" fmla="*/ 476396 w 1521200"/>
              <a:gd name="connsiteY11" fmla="*/ 576064 h 2907941"/>
              <a:gd name="connsiteX12" fmla="*/ 692420 w 1521200"/>
              <a:gd name="connsiteY12" fmla="*/ 576064 h 2907941"/>
              <a:gd name="connsiteX13" fmla="*/ 612068 w 1521200"/>
              <a:gd name="connsiteY13" fmla="*/ 648072 h 2907941"/>
              <a:gd name="connsiteX14" fmla="*/ 476396 w 1521200"/>
              <a:gd name="connsiteY14" fmla="*/ 648072 h 2907941"/>
              <a:gd name="connsiteX15" fmla="*/ 612070 w 1521200"/>
              <a:gd name="connsiteY15" fmla="*/ 864096 h 2907941"/>
              <a:gd name="connsiteX16" fmla="*/ 332380 w 1521200"/>
              <a:gd name="connsiteY16" fmla="*/ 1728191 h 2907941"/>
              <a:gd name="connsiteX17" fmla="*/ 906306 w 1521200"/>
              <a:gd name="connsiteY17" fmla="*/ 1872207 h 2907941"/>
              <a:gd name="connsiteX18" fmla="*/ 906306 w 1521200"/>
              <a:gd name="connsiteY18" fmla="*/ 2592287 h 2907941"/>
              <a:gd name="connsiteX19" fmla="*/ 1268444 w 1521200"/>
              <a:gd name="connsiteY19" fmla="*/ 2592288 h 2907941"/>
              <a:gd name="connsiteX20" fmla="*/ 1412500 w 1521200"/>
              <a:gd name="connsiteY20" fmla="*/ 2736303 h 2907941"/>
              <a:gd name="connsiteX21" fmla="*/ 612068 w 1521200"/>
              <a:gd name="connsiteY21" fmla="*/ 2871937 h 2907941"/>
              <a:gd name="connsiteX22" fmla="*/ 612068 w 1521200"/>
              <a:gd name="connsiteY22" fmla="*/ 2520280 h 2907941"/>
              <a:gd name="connsiteX23" fmla="*/ 612068 w 1521200"/>
              <a:gd name="connsiteY23" fmla="*/ 2016224 h 2907941"/>
              <a:gd name="connsiteX24" fmla="*/ 1 w 1521200"/>
              <a:gd name="connsiteY24" fmla="*/ 1868017 h 2907941"/>
              <a:gd name="connsiteX25" fmla="*/ 0 w 1521200"/>
              <a:gd name="connsiteY25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332380 w 1521200"/>
              <a:gd name="connsiteY4" fmla="*/ 364096 h 2907941"/>
              <a:gd name="connsiteX5" fmla="*/ 260372 w 1521200"/>
              <a:gd name="connsiteY5" fmla="*/ 216024 h 2907941"/>
              <a:gd name="connsiteX6" fmla="*/ 692420 w 1521200"/>
              <a:gd name="connsiteY6" fmla="*/ 144016 h 2907941"/>
              <a:gd name="connsiteX7" fmla="*/ 692420 w 1521200"/>
              <a:gd name="connsiteY7" fmla="*/ 288032 h 2907941"/>
              <a:gd name="connsiteX8" fmla="*/ 612068 w 1521200"/>
              <a:gd name="connsiteY8" fmla="*/ 364096 h 2907941"/>
              <a:gd name="connsiteX9" fmla="*/ 692420 w 1521200"/>
              <a:gd name="connsiteY9" fmla="*/ 504056 h 2907941"/>
              <a:gd name="connsiteX10" fmla="*/ 548404 w 1521200"/>
              <a:gd name="connsiteY10" fmla="*/ 504056 h 2907941"/>
              <a:gd name="connsiteX11" fmla="*/ 476396 w 1521200"/>
              <a:gd name="connsiteY11" fmla="*/ 576064 h 2907941"/>
              <a:gd name="connsiteX12" fmla="*/ 692420 w 1521200"/>
              <a:gd name="connsiteY12" fmla="*/ 576064 h 2907941"/>
              <a:gd name="connsiteX13" fmla="*/ 612068 w 1521200"/>
              <a:gd name="connsiteY13" fmla="*/ 648072 h 2907941"/>
              <a:gd name="connsiteX14" fmla="*/ 476396 w 1521200"/>
              <a:gd name="connsiteY14" fmla="*/ 648072 h 2907941"/>
              <a:gd name="connsiteX15" fmla="*/ 612070 w 1521200"/>
              <a:gd name="connsiteY15" fmla="*/ 864096 h 2907941"/>
              <a:gd name="connsiteX16" fmla="*/ 332380 w 1521200"/>
              <a:gd name="connsiteY16" fmla="*/ 1728191 h 2907941"/>
              <a:gd name="connsiteX17" fmla="*/ 906306 w 1521200"/>
              <a:gd name="connsiteY17" fmla="*/ 1872207 h 2907941"/>
              <a:gd name="connsiteX18" fmla="*/ 906306 w 1521200"/>
              <a:gd name="connsiteY18" fmla="*/ 2592287 h 2907941"/>
              <a:gd name="connsiteX19" fmla="*/ 1268444 w 1521200"/>
              <a:gd name="connsiteY19" fmla="*/ 2592288 h 2907941"/>
              <a:gd name="connsiteX20" fmla="*/ 1412500 w 1521200"/>
              <a:gd name="connsiteY20" fmla="*/ 2736303 h 2907941"/>
              <a:gd name="connsiteX21" fmla="*/ 612068 w 1521200"/>
              <a:gd name="connsiteY21" fmla="*/ 2871937 h 2907941"/>
              <a:gd name="connsiteX22" fmla="*/ 612068 w 1521200"/>
              <a:gd name="connsiteY22" fmla="*/ 2520280 h 2907941"/>
              <a:gd name="connsiteX23" fmla="*/ 612068 w 1521200"/>
              <a:gd name="connsiteY23" fmla="*/ 2016224 h 2907941"/>
              <a:gd name="connsiteX24" fmla="*/ 1 w 1521200"/>
              <a:gd name="connsiteY24" fmla="*/ 1868017 h 2907941"/>
              <a:gd name="connsiteX25" fmla="*/ 0 w 1521200"/>
              <a:gd name="connsiteY25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332380 w 1521200"/>
              <a:gd name="connsiteY4" fmla="*/ 364096 h 2907941"/>
              <a:gd name="connsiteX5" fmla="*/ 260372 w 1521200"/>
              <a:gd name="connsiteY5" fmla="*/ 216024 h 2907941"/>
              <a:gd name="connsiteX6" fmla="*/ 692420 w 1521200"/>
              <a:gd name="connsiteY6" fmla="*/ 144016 h 2907941"/>
              <a:gd name="connsiteX7" fmla="*/ 836436 w 1521200"/>
              <a:gd name="connsiteY7" fmla="*/ 288032 h 2907941"/>
              <a:gd name="connsiteX8" fmla="*/ 692420 w 1521200"/>
              <a:gd name="connsiteY8" fmla="*/ 288032 h 2907941"/>
              <a:gd name="connsiteX9" fmla="*/ 612068 w 1521200"/>
              <a:gd name="connsiteY9" fmla="*/ 364096 h 2907941"/>
              <a:gd name="connsiteX10" fmla="*/ 692420 w 1521200"/>
              <a:gd name="connsiteY10" fmla="*/ 504056 h 2907941"/>
              <a:gd name="connsiteX11" fmla="*/ 548404 w 1521200"/>
              <a:gd name="connsiteY11" fmla="*/ 504056 h 2907941"/>
              <a:gd name="connsiteX12" fmla="*/ 476396 w 1521200"/>
              <a:gd name="connsiteY12" fmla="*/ 576064 h 2907941"/>
              <a:gd name="connsiteX13" fmla="*/ 692420 w 1521200"/>
              <a:gd name="connsiteY13" fmla="*/ 576064 h 2907941"/>
              <a:gd name="connsiteX14" fmla="*/ 612068 w 1521200"/>
              <a:gd name="connsiteY14" fmla="*/ 648072 h 2907941"/>
              <a:gd name="connsiteX15" fmla="*/ 476396 w 1521200"/>
              <a:gd name="connsiteY15" fmla="*/ 648072 h 2907941"/>
              <a:gd name="connsiteX16" fmla="*/ 612070 w 1521200"/>
              <a:gd name="connsiteY16" fmla="*/ 864096 h 2907941"/>
              <a:gd name="connsiteX17" fmla="*/ 332380 w 1521200"/>
              <a:gd name="connsiteY17" fmla="*/ 1728191 h 2907941"/>
              <a:gd name="connsiteX18" fmla="*/ 906306 w 1521200"/>
              <a:gd name="connsiteY18" fmla="*/ 1872207 h 2907941"/>
              <a:gd name="connsiteX19" fmla="*/ 906306 w 1521200"/>
              <a:gd name="connsiteY19" fmla="*/ 2592287 h 2907941"/>
              <a:gd name="connsiteX20" fmla="*/ 1268444 w 1521200"/>
              <a:gd name="connsiteY20" fmla="*/ 2592288 h 2907941"/>
              <a:gd name="connsiteX21" fmla="*/ 1412500 w 1521200"/>
              <a:gd name="connsiteY21" fmla="*/ 2736303 h 2907941"/>
              <a:gd name="connsiteX22" fmla="*/ 612068 w 1521200"/>
              <a:gd name="connsiteY22" fmla="*/ 2871937 h 2907941"/>
              <a:gd name="connsiteX23" fmla="*/ 612068 w 1521200"/>
              <a:gd name="connsiteY23" fmla="*/ 2520280 h 2907941"/>
              <a:gd name="connsiteX24" fmla="*/ 612068 w 1521200"/>
              <a:gd name="connsiteY24" fmla="*/ 2016224 h 2907941"/>
              <a:gd name="connsiteX25" fmla="*/ 1 w 1521200"/>
              <a:gd name="connsiteY25" fmla="*/ 1868017 h 2907941"/>
              <a:gd name="connsiteX26" fmla="*/ 0 w 1521200"/>
              <a:gd name="connsiteY26" fmla="*/ 1868015 h 2907941"/>
              <a:gd name="connsiteX0" fmla="*/ 0 w 1521200"/>
              <a:gd name="connsiteY0" fmla="*/ 1868015 h 2907941"/>
              <a:gd name="connsiteX1" fmla="*/ 89469 w 1521200"/>
              <a:gd name="connsiteY1" fmla="*/ 1345415 h 2907941"/>
              <a:gd name="connsiteX2" fmla="*/ 260372 w 1521200"/>
              <a:gd name="connsiteY2" fmla="*/ 800300 h 2907941"/>
              <a:gd name="connsiteX3" fmla="*/ 260372 w 1521200"/>
              <a:gd name="connsiteY3" fmla="*/ 576064 h 2907941"/>
              <a:gd name="connsiteX4" fmla="*/ 332380 w 1521200"/>
              <a:gd name="connsiteY4" fmla="*/ 364096 h 2907941"/>
              <a:gd name="connsiteX5" fmla="*/ 260372 w 1521200"/>
              <a:gd name="connsiteY5" fmla="*/ 216024 h 2907941"/>
              <a:gd name="connsiteX6" fmla="*/ 692420 w 1521200"/>
              <a:gd name="connsiteY6" fmla="*/ 144016 h 2907941"/>
              <a:gd name="connsiteX7" fmla="*/ 692420 w 1521200"/>
              <a:gd name="connsiteY7" fmla="*/ 216024 h 2907941"/>
              <a:gd name="connsiteX8" fmla="*/ 836436 w 1521200"/>
              <a:gd name="connsiteY8" fmla="*/ 288032 h 2907941"/>
              <a:gd name="connsiteX9" fmla="*/ 692420 w 1521200"/>
              <a:gd name="connsiteY9" fmla="*/ 288032 h 2907941"/>
              <a:gd name="connsiteX10" fmla="*/ 612068 w 1521200"/>
              <a:gd name="connsiteY10" fmla="*/ 364096 h 2907941"/>
              <a:gd name="connsiteX11" fmla="*/ 692420 w 1521200"/>
              <a:gd name="connsiteY11" fmla="*/ 504056 h 2907941"/>
              <a:gd name="connsiteX12" fmla="*/ 548404 w 1521200"/>
              <a:gd name="connsiteY12" fmla="*/ 504056 h 2907941"/>
              <a:gd name="connsiteX13" fmla="*/ 476396 w 1521200"/>
              <a:gd name="connsiteY13" fmla="*/ 576064 h 2907941"/>
              <a:gd name="connsiteX14" fmla="*/ 692420 w 1521200"/>
              <a:gd name="connsiteY14" fmla="*/ 576064 h 2907941"/>
              <a:gd name="connsiteX15" fmla="*/ 612068 w 1521200"/>
              <a:gd name="connsiteY15" fmla="*/ 648072 h 2907941"/>
              <a:gd name="connsiteX16" fmla="*/ 476396 w 1521200"/>
              <a:gd name="connsiteY16" fmla="*/ 648072 h 2907941"/>
              <a:gd name="connsiteX17" fmla="*/ 612070 w 1521200"/>
              <a:gd name="connsiteY17" fmla="*/ 864096 h 2907941"/>
              <a:gd name="connsiteX18" fmla="*/ 332380 w 1521200"/>
              <a:gd name="connsiteY18" fmla="*/ 1728191 h 2907941"/>
              <a:gd name="connsiteX19" fmla="*/ 906306 w 1521200"/>
              <a:gd name="connsiteY19" fmla="*/ 1872207 h 2907941"/>
              <a:gd name="connsiteX20" fmla="*/ 906306 w 1521200"/>
              <a:gd name="connsiteY20" fmla="*/ 2592287 h 2907941"/>
              <a:gd name="connsiteX21" fmla="*/ 1268444 w 1521200"/>
              <a:gd name="connsiteY21" fmla="*/ 2592288 h 2907941"/>
              <a:gd name="connsiteX22" fmla="*/ 1412500 w 1521200"/>
              <a:gd name="connsiteY22" fmla="*/ 2736303 h 2907941"/>
              <a:gd name="connsiteX23" fmla="*/ 612068 w 1521200"/>
              <a:gd name="connsiteY23" fmla="*/ 2871937 h 2907941"/>
              <a:gd name="connsiteX24" fmla="*/ 612068 w 1521200"/>
              <a:gd name="connsiteY24" fmla="*/ 2520280 h 2907941"/>
              <a:gd name="connsiteX25" fmla="*/ 612068 w 1521200"/>
              <a:gd name="connsiteY25" fmla="*/ 2016224 h 2907941"/>
              <a:gd name="connsiteX26" fmla="*/ 1 w 1521200"/>
              <a:gd name="connsiteY26" fmla="*/ 1868017 h 2907941"/>
              <a:gd name="connsiteX27" fmla="*/ 0 w 1521200"/>
              <a:gd name="connsiteY27" fmla="*/ 1868015 h 2907941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612070 w 1521200"/>
              <a:gd name="connsiteY16" fmla="*/ 672751 h 2716596"/>
              <a:gd name="connsiteX17" fmla="*/ 332380 w 1521200"/>
              <a:gd name="connsiteY17" fmla="*/ 1536846 h 2716596"/>
              <a:gd name="connsiteX18" fmla="*/ 906306 w 1521200"/>
              <a:gd name="connsiteY18" fmla="*/ 1680862 h 2716596"/>
              <a:gd name="connsiteX19" fmla="*/ 906306 w 1521200"/>
              <a:gd name="connsiteY19" fmla="*/ 2400942 h 2716596"/>
              <a:gd name="connsiteX20" fmla="*/ 1268444 w 1521200"/>
              <a:gd name="connsiteY20" fmla="*/ 2400943 h 2716596"/>
              <a:gd name="connsiteX21" fmla="*/ 1412500 w 1521200"/>
              <a:gd name="connsiteY21" fmla="*/ 2544958 h 2716596"/>
              <a:gd name="connsiteX22" fmla="*/ 612068 w 1521200"/>
              <a:gd name="connsiteY22" fmla="*/ 2680592 h 2716596"/>
              <a:gd name="connsiteX23" fmla="*/ 612068 w 1521200"/>
              <a:gd name="connsiteY23" fmla="*/ 2328935 h 2716596"/>
              <a:gd name="connsiteX24" fmla="*/ 612068 w 1521200"/>
              <a:gd name="connsiteY24" fmla="*/ 1824879 h 2716596"/>
              <a:gd name="connsiteX25" fmla="*/ 1 w 1521200"/>
              <a:gd name="connsiteY25" fmla="*/ 1676672 h 2716596"/>
              <a:gd name="connsiteX26" fmla="*/ 0 w 1521200"/>
              <a:gd name="connsiteY26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612070 w 1521200"/>
              <a:gd name="connsiteY16" fmla="*/ 672751 h 2716596"/>
              <a:gd name="connsiteX17" fmla="*/ 1268444 w 1521200"/>
              <a:gd name="connsiteY17" fmla="*/ 1032790 h 2716596"/>
              <a:gd name="connsiteX18" fmla="*/ 332380 w 1521200"/>
              <a:gd name="connsiteY18" fmla="*/ 1536846 h 2716596"/>
              <a:gd name="connsiteX19" fmla="*/ 906306 w 1521200"/>
              <a:gd name="connsiteY19" fmla="*/ 1680862 h 2716596"/>
              <a:gd name="connsiteX20" fmla="*/ 906306 w 1521200"/>
              <a:gd name="connsiteY20" fmla="*/ 2400942 h 2716596"/>
              <a:gd name="connsiteX21" fmla="*/ 1268444 w 1521200"/>
              <a:gd name="connsiteY21" fmla="*/ 2400943 h 2716596"/>
              <a:gd name="connsiteX22" fmla="*/ 1412500 w 1521200"/>
              <a:gd name="connsiteY22" fmla="*/ 2544958 h 2716596"/>
              <a:gd name="connsiteX23" fmla="*/ 612068 w 1521200"/>
              <a:gd name="connsiteY23" fmla="*/ 2680592 h 2716596"/>
              <a:gd name="connsiteX24" fmla="*/ 612068 w 1521200"/>
              <a:gd name="connsiteY24" fmla="*/ 2328935 h 2716596"/>
              <a:gd name="connsiteX25" fmla="*/ 612068 w 1521200"/>
              <a:gd name="connsiteY25" fmla="*/ 1824879 h 2716596"/>
              <a:gd name="connsiteX26" fmla="*/ 1 w 1521200"/>
              <a:gd name="connsiteY26" fmla="*/ 1676672 h 2716596"/>
              <a:gd name="connsiteX27" fmla="*/ 0 w 1521200"/>
              <a:gd name="connsiteY27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612070 w 1521200"/>
              <a:gd name="connsiteY16" fmla="*/ 672751 h 2716596"/>
              <a:gd name="connsiteX17" fmla="*/ 1268444 w 1521200"/>
              <a:gd name="connsiteY17" fmla="*/ 1032790 h 2716596"/>
              <a:gd name="connsiteX18" fmla="*/ 404388 w 1521200"/>
              <a:gd name="connsiteY18" fmla="*/ 1176806 h 2716596"/>
              <a:gd name="connsiteX19" fmla="*/ 332380 w 1521200"/>
              <a:gd name="connsiteY19" fmla="*/ 1536846 h 2716596"/>
              <a:gd name="connsiteX20" fmla="*/ 906306 w 1521200"/>
              <a:gd name="connsiteY20" fmla="*/ 1680862 h 2716596"/>
              <a:gd name="connsiteX21" fmla="*/ 906306 w 1521200"/>
              <a:gd name="connsiteY21" fmla="*/ 2400942 h 2716596"/>
              <a:gd name="connsiteX22" fmla="*/ 1268444 w 1521200"/>
              <a:gd name="connsiteY22" fmla="*/ 2400943 h 2716596"/>
              <a:gd name="connsiteX23" fmla="*/ 1412500 w 1521200"/>
              <a:gd name="connsiteY23" fmla="*/ 2544958 h 2716596"/>
              <a:gd name="connsiteX24" fmla="*/ 612068 w 1521200"/>
              <a:gd name="connsiteY24" fmla="*/ 2680592 h 2716596"/>
              <a:gd name="connsiteX25" fmla="*/ 612068 w 1521200"/>
              <a:gd name="connsiteY25" fmla="*/ 2328935 h 2716596"/>
              <a:gd name="connsiteX26" fmla="*/ 612068 w 1521200"/>
              <a:gd name="connsiteY26" fmla="*/ 1824879 h 2716596"/>
              <a:gd name="connsiteX27" fmla="*/ 1 w 1521200"/>
              <a:gd name="connsiteY27" fmla="*/ 1676672 h 2716596"/>
              <a:gd name="connsiteX28" fmla="*/ 0 w 1521200"/>
              <a:gd name="connsiteY28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404388 w 1521200"/>
              <a:gd name="connsiteY18" fmla="*/ 1176806 h 2716596"/>
              <a:gd name="connsiteX19" fmla="*/ 332380 w 1521200"/>
              <a:gd name="connsiteY19" fmla="*/ 1536846 h 2716596"/>
              <a:gd name="connsiteX20" fmla="*/ 906306 w 1521200"/>
              <a:gd name="connsiteY20" fmla="*/ 1680862 h 2716596"/>
              <a:gd name="connsiteX21" fmla="*/ 906306 w 1521200"/>
              <a:gd name="connsiteY21" fmla="*/ 2400942 h 2716596"/>
              <a:gd name="connsiteX22" fmla="*/ 1268444 w 1521200"/>
              <a:gd name="connsiteY22" fmla="*/ 2400943 h 2716596"/>
              <a:gd name="connsiteX23" fmla="*/ 1412500 w 1521200"/>
              <a:gd name="connsiteY23" fmla="*/ 2544958 h 2716596"/>
              <a:gd name="connsiteX24" fmla="*/ 612068 w 1521200"/>
              <a:gd name="connsiteY24" fmla="*/ 2680592 h 2716596"/>
              <a:gd name="connsiteX25" fmla="*/ 612068 w 1521200"/>
              <a:gd name="connsiteY25" fmla="*/ 2328935 h 2716596"/>
              <a:gd name="connsiteX26" fmla="*/ 612068 w 1521200"/>
              <a:gd name="connsiteY26" fmla="*/ 1824879 h 2716596"/>
              <a:gd name="connsiteX27" fmla="*/ 1 w 1521200"/>
              <a:gd name="connsiteY27" fmla="*/ 1676672 h 2716596"/>
              <a:gd name="connsiteX28" fmla="*/ 0 w 1521200"/>
              <a:gd name="connsiteY28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1268444 w 1521200"/>
              <a:gd name="connsiteY18" fmla="*/ 1176806 h 2716596"/>
              <a:gd name="connsiteX19" fmla="*/ 404388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404388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404388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906306 w 1521200"/>
              <a:gd name="connsiteY18" fmla="*/ 1176806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1253960 w 1521200"/>
              <a:gd name="connsiteY18" fmla="*/ 1358299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268444 w 1521200"/>
              <a:gd name="connsiteY17" fmla="*/ 1032790 h 2716596"/>
              <a:gd name="connsiteX18" fmla="*/ 1253960 w 1521200"/>
              <a:gd name="connsiteY18" fmla="*/ 1193663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040821 w 1521200"/>
              <a:gd name="connsiteY17" fmla="*/ 1033536 h 2716596"/>
              <a:gd name="connsiteX18" fmla="*/ 1253960 w 1521200"/>
              <a:gd name="connsiteY18" fmla="*/ 1193663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612068 w 1521200"/>
              <a:gd name="connsiteY27" fmla="*/ 1824879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040821 w 1521200"/>
              <a:gd name="connsiteY17" fmla="*/ 1033536 h 2716596"/>
              <a:gd name="connsiteX18" fmla="*/ 1253960 w 1521200"/>
              <a:gd name="connsiteY18" fmla="*/ 1193663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906306 w 1521200"/>
              <a:gd name="connsiteY21" fmla="*/ 168086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289739 w 1521200"/>
              <a:gd name="connsiteY27" fmla="*/ 2106538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716596"/>
              <a:gd name="connsiteX1" fmla="*/ 89469 w 1521200"/>
              <a:gd name="connsiteY1" fmla="*/ 1154070 h 2716596"/>
              <a:gd name="connsiteX2" fmla="*/ 260372 w 1521200"/>
              <a:gd name="connsiteY2" fmla="*/ 608955 h 2716596"/>
              <a:gd name="connsiteX3" fmla="*/ 260372 w 1521200"/>
              <a:gd name="connsiteY3" fmla="*/ 384719 h 2716596"/>
              <a:gd name="connsiteX4" fmla="*/ 332380 w 1521200"/>
              <a:gd name="connsiteY4" fmla="*/ 172751 h 2716596"/>
              <a:gd name="connsiteX5" fmla="*/ 260372 w 1521200"/>
              <a:gd name="connsiteY5" fmla="*/ 24679 h 2716596"/>
              <a:gd name="connsiteX6" fmla="*/ 692420 w 1521200"/>
              <a:gd name="connsiteY6" fmla="*/ 24679 h 2716596"/>
              <a:gd name="connsiteX7" fmla="*/ 836436 w 1521200"/>
              <a:gd name="connsiteY7" fmla="*/ 96687 h 2716596"/>
              <a:gd name="connsiteX8" fmla="*/ 692420 w 1521200"/>
              <a:gd name="connsiteY8" fmla="*/ 96687 h 2716596"/>
              <a:gd name="connsiteX9" fmla="*/ 612068 w 1521200"/>
              <a:gd name="connsiteY9" fmla="*/ 172751 h 2716596"/>
              <a:gd name="connsiteX10" fmla="*/ 692420 w 1521200"/>
              <a:gd name="connsiteY10" fmla="*/ 312711 h 2716596"/>
              <a:gd name="connsiteX11" fmla="*/ 548404 w 1521200"/>
              <a:gd name="connsiteY11" fmla="*/ 312711 h 2716596"/>
              <a:gd name="connsiteX12" fmla="*/ 476396 w 1521200"/>
              <a:gd name="connsiteY12" fmla="*/ 384719 h 2716596"/>
              <a:gd name="connsiteX13" fmla="*/ 692420 w 1521200"/>
              <a:gd name="connsiteY13" fmla="*/ 384719 h 2716596"/>
              <a:gd name="connsiteX14" fmla="*/ 612068 w 1521200"/>
              <a:gd name="connsiteY14" fmla="*/ 456727 h 2716596"/>
              <a:gd name="connsiteX15" fmla="*/ 476396 w 1521200"/>
              <a:gd name="connsiteY15" fmla="*/ 456727 h 2716596"/>
              <a:gd name="connsiteX16" fmla="*/ 476396 w 1521200"/>
              <a:gd name="connsiteY16" fmla="*/ 960782 h 2716596"/>
              <a:gd name="connsiteX17" fmla="*/ 1040821 w 1521200"/>
              <a:gd name="connsiteY17" fmla="*/ 1033536 h 2716596"/>
              <a:gd name="connsiteX18" fmla="*/ 1253960 w 1521200"/>
              <a:gd name="connsiteY18" fmla="*/ 1193663 h 2716596"/>
              <a:gd name="connsiteX19" fmla="*/ 332380 w 1521200"/>
              <a:gd name="connsiteY19" fmla="*/ 1176806 h 2716596"/>
              <a:gd name="connsiteX20" fmla="*/ 332380 w 1521200"/>
              <a:gd name="connsiteY20" fmla="*/ 1536846 h 2716596"/>
              <a:gd name="connsiteX21" fmla="*/ 600714 w 1521200"/>
              <a:gd name="connsiteY21" fmla="*/ 1946412 h 2716596"/>
              <a:gd name="connsiteX22" fmla="*/ 906306 w 1521200"/>
              <a:gd name="connsiteY22" fmla="*/ 2400942 h 2716596"/>
              <a:gd name="connsiteX23" fmla="*/ 1268444 w 1521200"/>
              <a:gd name="connsiteY23" fmla="*/ 2400943 h 2716596"/>
              <a:gd name="connsiteX24" fmla="*/ 1412500 w 1521200"/>
              <a:gd name="connsiteY24" fmla="*/ 2544958 h 2716596"/>
              <a:gd name="connsiteX25" fmla="*/ 612068 w 1521200"/>
              <a:gd name="connsiteY25" fmla="*/ 2680592 h 2716596"/>
              <a:gd name="connsiteX26" fmla="*/ 612068 w 1521200"/>
              <a:gd name="connsiteY26" fmla="*/ 2328935 h 2716596"/>
              <a:gd name="connsiteX27" fmla="*/ 289739 w 1521200"/>
              <a:gd name="connsiteY27" fmla="*/ 2106538 h 2716596"/>
              <a:gd name="connsiteX28" fmla="*/ 1 w 1521200"/>
              <a:gd name="connsiteY28" fmla="*/ 1676672 h 2716596"/>
              <a:gd name="connsiteX29" fmla="*/ 0 w 1521200"/>
              <a:gd name="connsiteY29" fmla="*/ 1676670 h 2716596"/>
              <a:gd name="connsiteX0" fmla="*/ 0 w 1521200"/>
              <a:gd name="connsiteY0" fmla="*/ 1676670 h 2686943"/>
              <a:gd name="connsiteX1" fmla="*/ 89469 w 1521200"/>
              <a:gd name="connsiteY1" fmla="*/ 1154070 h 2686943"/>
              <a:gd name="connsiteX2" fmla="*/ 260372 w 1521200"/>
              <a:gd name="connsiteY2" fmla="*/ 608955 h 2686943"/>
              <a:gd name="connsiteX3" fmla="*/ 260372 w 1521200"/>
              <a:gd name="connsiteY3" fmla="*/ 384719 h 2686943"/>
              <a:gd name="connsiteX4" fmla="*/ 332380 w 1521200"/>
              <a:gd name="connsiteY4" fmla="*/ 172751 h 2686943"/>
              <a:gd name="connsiteX5" fmla="*/ 260372 w 1521200"/>
              <a:gd name="connsiteY5" fmla="*/ 24679 h 2686943"/>
              <a:gd name="connsiteX6" fmla="*/ 692420 w 1521200"/>
              <a:gd name="connsiteY6" fmla="*/ 24679 h 2686943"/>
              <a:gd name="connsiteX7" fmla="*/ 836436 w 1521200"/>
              <a:gd name="connsiteY7" fmla="*/ 96687 h 2686943"/>
              <a:gd name="connsiteX8" fmla="*/ 692420 w 1521200"/>
              <a:gd name="connsiteY8" fmla="*/ 96687 h 2686943"/>
              <a:gd name="connsiteX9" fmla="*/ 612068 w 1521200"/>
              <a:gd name="connsiteY9" fmla="*/ 172751 h 2686943"/>
              <a:gd name="connsiteX10" fmla="*/ 692420 w 1521200"/>
              <a:gd name="connsiteY10" fmla="*/ 312711 h 2686943"/>
              <a:gd name="connsiteX11" fmla="*/ 548404 w 1521200"/>
              <a:gd name="connsiteY11" fmla="*/ 312711 h 2686943"/>
              <a:gd name="connsiteX12" fmla="*/ 476396 w 1521200"/>
              <a:gd name="connsiteY12" fmla="*/ 384719 h 2686943"/>
              <a:gd name="connsiteX13" fmla="*/ 692420 w 1521200"/>
              <a:gd name="connsiteY13" fmla="*/ 384719 h 2686943"/>
              <a:gd name="connsiteX14" fmla="*/ 612068 w 1521200"/>
              <a:gd name="connsiteY14" fmla="*/ 456727 h 2686943"/>
              <a:gd name="connsiteX15" fmla="*/ 476396 w 1521200"/>
              <a:gd name="connsiteY15" fmla="*/ 456727 h 2686943"/>
              <a:gd name="connsiteX16" fmla="*/ 476396 w 1521200"/>
              <a:gd name="connsiteY16" fmla="*/ 960782 h 2686943"/>
              <a:gd name="connsiteX17" fmla="*/ 1040821 w 1521200"/>
              <a:gd name="connsiteY17" fmla="*/ 1033536 h 2686943"/>
              <a:gd name="connsiteX18" fmla="*/ 1253960 w 1521200"/>
              <a:gd name="connsiteY18" fmla="*/ 1193663 h 2686943"/>
              <a:gd name="connsiteX19" fmla="*/ 332380 w 1521200"/>
              <a:gd name="connsiteY19" fmla="*/ 1176806 h 2686943"/>
              <a:gd name="connsiteX20" fmla="*/ 332380 w 1521200"/>
              <a:gd name="connsiteY20" fmla="*/ 1536846 h 2686943"/>
              <a:gd name="connsiteX21" fmla="*/ 600714 w 1521200"/>
              <a:gd name="connsiteY21" fmla="*/ 1946412 h 2686943"/>
              <a:gd name="connsiteX22" fmla="*/ 906306 w 1521200"/>
              <a:gd name="connsiteY22" fmla="*/ 2400942 h 2686943"/>
              <a:gd name="connsiteX23" fmla="*/ 1268444 w 1521200"/>
              <a:gd name="connsiteY23" fmla="*/ 2400943 h 2686943"/>
              <a:gd name="connsiteX24" fmla="*/ 1412500 w 1521200"/>
              <a:gd name="connsiteY24" fmla="*/ 2544958 h 2686943"/>
              <a:gd name="connsiteX25" fmla="*/ 612068 w 1521200"/>
              <a:gd name="connsiteY25" fmla="*/ 2680592 h 2686943"/>
              <a:gd name="connsiteX26" fmla="*/ 289739 w 1521200"/>
              <a:gd name="connsiteY26" fmla="*/ 2506854 h 2686943"/>
              <a:gd name="connsiteX27" fmla="*/ 289739 w 1521200"/>
              <a:gd name="connsiteY27" fmla="*/ 2106538 h 2686943"/>
              <a:gd name="connsiteX28" fmla="*/ 1 w 1521200"/>
              <a:gd name="connsiteY28" fmla="*/ 1676672 h 2686943"/>
              <a:gd name="connsiteX29" fmla="*/ 0 w 1521200"/>
              <a:gd name="connsiteY29" fmla="*/ 1676670 h 2686943"/>
              <a:gd name="connsiteX0" fmla="*/ 0 w 1521200"/>
              <a:gd name="connsiteY0" fmla="*/ 1676670 h 2793991"/>
              <a:gd name="connsiteX1" fmla="*/ 89469 w 1521200"/>
              <a:gd name="connsiteY1" fmla="*/ 1154070 h 2793991"/>
              <a:gd name="connsiteX2" fmla="*/ 260372 w 1521200"/>
              <a:gd name="connsiteY2" fmla="*/ 608955 h 2793991"/>
              <a:gd name="connsiteX3" fmla="*/ 260372 w 1521200"/>
              <a:gd name="connsiteY3" fmla="*/ 384719 h 2793991"/>
              <a:gd name="connsiteX4" fmla="*/ 332380 w 1521200"/>
              <a:gd name="connsiteY4" fmla="*/ 172751 h 2793991"/>
              <a:gd name="connsiteX5" fmla="*/ 260372 w 1521200"/>
              <a:gd name="connsiteY5" fmla="*/ 24679 h 2793991"/>
              <a:gd name="connsiteX6" fmla="*/ 692420 w 1521200"/>
              <a:gd name="connsiteY6" fmla="*/ 24679 h 2793991"/>
              <a:gd name="connsiteX7" fmla="*/ 836436 w 1521200"/>
              <a:gd name="connsiteY7" fmla="*/ 96687 h 2793991"/>
              <a:gd name="connsiteX8" fmla="*/ 692420 w 1521200"/>
              <a:gd name="connsiteY8" fmla="*/ 96687 h 2793991"/>
              <a:gd name="connsiteX9" fmla="*/ 612068 w 1521200"/>
              <a:gd name="connsiteY9" fmla="*/ 172751 h 2793991"/>
              <a:gd name="connsiteX10" fmla="*/ 692420 w 1521200"/>
              <a:gd name="connsiteY10" fmla="*/ 312711 h 2793991"/>
              <a:gd name="connsiteX11" fmla="*/ 548404 w 1521200"/>
              <a:gd name="connsiteY11" fmla="*/ 312711 h 2793991"/>
              <a:gd name="connsiteX12" fmla="*/ 476396 w 1521200"/>
              <a:gd name="connsiteY12" fmla="*/ 384719 h 2793991"/>
              <a:gd name="connsiteX13" fmla="*/ 692420 w 1521200"/>
              <a:gd name="connsiteY13" fmla="*/ 384719 h 2793991"/>
              <a:gd name="connsiteX14" fmla="*/ 612068 w 1521200"/>
              <a:gd name="connsiteY14" fmla="*/ 456727 h 2793991"/>
              <a:gd name="connsiteX15" fmla="*/ 476396 w 1521200"/>
              <a:gd name="connsiteY15" fmla="*/ 456727 h 2793991"/>
              <a:gd name="connsiteX16" fmla="*/ 476396 w 1521200"/>
              <a:gd name="connsiteY16" fmla="*/ 960782 h 2793991"/>
              <a:gd name="connsiteX17" fmla="*/ 1040821 w 1521200"/>
              <a:gd name="connsiteY17" fmla="*/ 1033536 h 2793991"/>
              <a:gd name="connsiteX18" fmla="*/ 1253960 w 1521200"/>
              <a:gd name="connsiteY18" fmla="*/ 1193663 h 2793991"/>
              <a:gd name="connsiteX19" fmla="*/ 332380 w 1521200"/>
              <a:gd name="connsiteY19" fmla="*/ 1176806 h 2793991"/>
              <a:gd name="connsiteX20" fmla="*/ 332380 w 1521200"/>
              <a:gd name="connsiteY20" fmla="*/ 1536846 h 2793991"/>
              <a:gd name="connsiteX21" fmla="*/ 600714 w 1521200"/>
              <a:gd name="connsiteY21" fmla="*/ 1946412 h 2793991"/>
              <a:gd name="connsiteX22" fmla="*/ 906306 w 1521200"/>
              <a:gd name="connsiteY22" fmla="*/ 2400942 h 2793991"/>
              <a:gd name="connsiteX23" fmla="*/ 1268444 w 1521200"/>
              <a:gd name="connsiteY23" fmla="*/ 2400943 h 2793991"/>
              <a:gd name="connsiteX24" fmla="*/ 1412500 w 1521200"/>
              <a:gd name="connsiteY24" fmla="*/ 2544958 h 2793991"/>
              <a:gd name="connsiteX25" fmla="*/ 289739 w 1521200"/>
              <a:gd name="connsiteY25" fmla="*/ 2787640 h 2793991"/>
              <a:gd name="connsiteX26" fmla="*/ 289739 w 1521200"/>
              <a:gd name="connsiteY26" fmla="*/ 2506854 h 2793991"/>
              <a:gd name="connsiteX27" fmla="*/ 289739 w 1521200"/>
              <a:gd name="connsiteY27" fmla="*/ 2106538 h 2793991"/>
              <a:gd name="connsiteX28" fmla="*/ 1 w 1521200"/>
              <a:gd name="connsiteY28" fmla="*/ 1676672 h 2793991"/>
              <a:gd name="connsiteX29" fmla="*/ 0 w 1521200"/>
              <a:gd name="connsiteY29" fmla="*/ 1676670 h 2793991"/>
              <a:gd name="connsiteX0" fmla="*/ 0 w 1372033"/>
              <a:gd name="connsiteY0" fmla="*/ 1676670 h 2924835"/>
              <a:gd name="connsiteX1" fmla="*/ 89469 w 1372033"/>
              <a:gd name="connsiteY1" fmla="*/ 1154070 h 2924835"/>
              <a:gd name="connsiteX2" fmla="*/ 260372 w 1372033"/>
              <a:gd name="connsiteY2" fmla="*/ 608955 h 2924835"/>
              <a:gd name="connsiteX3" fmla="*/ 260372 w 1372033"/>
              <a:gd name="connsiteY3" fmla="*/ 384719 h 2924835"/>
              <a:gd name="connsiteX4" fmla="*/ 332380 w 1372033"/>
              <a:gd name="connsiteY4" fmla="*/ 172751 h 2924835"/>
              <a:gd name="connsiteX5" fmla="*/ 260372 w 1372033"/>
              <a:gd name="connsiteY5" fmla="*/ 24679 h 2924835"/>
              <a:gd name="connsiteX6" fmla="*/ 692420 w 1372033"/>
              <a:gd name="connsiteY6" fmla="*/ 24679 h 2924835"/>
              <a:gd name="connsiteX7" fmla="*/ 836436 w 1372033"/>
              <a:gd name="connsiteY7" fmla="*/ 96687 h 2924835"/>
              <a:gd name="connsiteX8" fmla="*/ 692420 w 1372033"/>
              <a:gd name="connsiteY8" fmla="*/ 96687 h 2924835"/>
              <a:gd name="connsiteX9" fmla="*/ 612068 w 1372033"/>
              <a:gd name="connsiteY9" fmla="*/ 172751 h 2924835"/>
              <a:gd name="connsiteX10" fmla="*/ 692420 w 1372033"/>
              <a:gd name="connsiteY10" fmla="*/ 312711 h 2924835"/>
              <a:gd name="connsiteX11" fmla="*/ 548404 w 1372033"/>
              <a:gd name="connsiteY11" fmla="*/ 312711 h 2924835"/>
              <a:gd name="connsiteX12" fmla="*/ 476396 w 1372033"/>
              <a:gd name="connsiteY12" fmla="*/ 384719 h 2924835"/>
              <a:gd name="connsiteX13" fmla="*/ 692420 w 1372033"/>
              <a:gd name="connsiteY13" fmla="*/ 384719 h 2924835"/>
              <a:gd name="connsiteX14" fmla="*/ 612068 w 1372033"/>
              <a:gd name="connsiteY14" fmla="*/ 456727 h 2924835"/>
              <a:gd name="connsiteX15" fmla="*/ 476396 w 1372033"/>
              <a:gd name="connsiteY15" fmla="*/ 456727 h 2924835"/>
              <a:gd name="connsiteX16" fmla="*/ 476396 w 1372033"/>
              <a:gd name="connsiteY16" fmla="*/ 960782 h 2924835"/>
              <a:gd name="connsiteX17" fmla="*/ 1040821 w 1372033"/>
              <a:gd name="connsiteY17" fmla="*/ 1033536 h 2924835"/>
              <a:gd name="connsiteX18" fmla="*/ 1253960 w 1372033"/>
              <a:gd name="connsiteY18" fmla="*/ 1193663 h 2924835"/>
              <a:gd name="connsiteX19" fmla="*/ 332380 w 1372033"/>
              <a:gd name="connsiteY19" fmla="*/ 1176806 h 2924835"/>
              <a:gd name="connsiteX20" fmla="*/ 332380 w 1372033"/>
              <a:gd name="connsiteY20" fmla="*/ 1536846 h 2924835"/>
              <a:gd name="connsiteX21" fmla="*/ 600714 w 1372033"/>
              <a:gd name="connsiteY21" fmla="*/ 1946412 h 2924835"/>
              <a:gd name="connsiteX22" fmla="*/ 906306 w 1372033"/>
              <a:gd name="connsiteY22" fmla="*/ 2400942 h 2924835"/>
              <a:gd name="connsiteX23" fmla="*/ 1268444 w 1372033"/>
              <a:gd name="connsiteY23" fmla="*/ 2400943 h 2924835"/>
              <a:gd name="connsiteX24" fmla="*/ 690054 w 1372033"/>
              <a:gd name="connsiteY24" fmla="*/ 2787640 h 2924835"/>
              <a:gd name="connsiteX25" fmla="*/ 289739 w 1372033"/>
              <a:gd name="connsiteY25" fmla="*/ 2787640 h 2924835"/>
              <a:gd name="connsiteX26" fmla="*/ 289739 w 1372033"/>
              <a:gd name="connsiteY26" fmla="*/ 2506854 h 2924835"/>
              <a:gd name="connsiteX27" fmla="*/ 289739 w 1372033"/>
              <a:gd name="connsiteY27" fmla="*/ 2106538 h 2924835"/>
              <a:gd name="connsiteX28" fmla="*/ 1 w 1372033"/>
              <a:gd name="connsiteY28" fmla="*/ 1676672 h 2924835"/>
              <a:gd name="connsiteX29" fmla="*/ 0 w 1372033"/>
              <a:gd name="connsiteY29" fmla="*/ 1676670 h 2924835"/>
              <a:gd name="connsiteX0" fmla="*/ 0 w 1372033"/>
              <a:gd name="connsiteY0" fmla="*/ 1676670 h 2924835"/>
              <a:gd name="connsiteX1" fmla="*/ 89469 w 1372033"/>
              <a:gd name="connsiteY1" fmla="*/ 1154070 h 2924835"/>
              <a:gd name="connsiteX2" fmla="*/ 260372 w 1372033"/>
              <a:gd name="connsiteY2" fmla="*/ 608955 h 2924835"/>
              <a:gd name="connsiteX3" fmla="*/ 260372 w 1372033"/>
              <a:gd name="connsiteY3" fmla="*/ 384719 h 2924835"/>
              <a:gd name="connsiteX4" fmla="*/ 332380 w 1372033"/>
              <a:gd name="connsiteY4" fmla="*/ 172751 h 2924835"/>
              <a:gd name="connsiteX5" fmla="*/ 260372 w 1372033"/>
              <a:gd name="connsiteY5" fmla="*/ 24679 h 2924835"/>
              <a:gd name="connsiteX6" fmla="*/ 692420 w 1372033"/>
              <a:gd name="connsiteY6" fmla="*/ 24679 h 2924835"/>
              <a:gd name="connsiteX7" fmla="*/ 836436 w 1372033"/>
              <a:gd name="connsiteY7" fmla="*/ 96687 h 2924835"/>
              <a:gd name="connsiteX8" fmla="*/ 692420 w 1372033"/>
              <a:gd name="connsiteY8" fmla="*/ 96687 h 2924835"/>
              <a:gd name="connsiteX9" fmla="*/ 612068 w 1372033"/>
              <a:gd name="connsiteY9" fmla="*/ 172751 h 2924835"/>
              <a:gd name="connsiteX10" fmla="*/ 692420 w 1372033"/>
              <a:gd name="connsiteY10" fmla="*/ 312711 h 2924835"/>
              <a:gd name="connsiteX11" fmla="*/ 548404 w 1372033"/>
              <a:gd name="connsiteY11" fmla="*/ 312711 h 2924835"/>
              <a:gd name="connsiteX12" fmla="*/ 476396 w 1372033"/>
              <a:gd name="connsiteY12" fmla="*/ 384719 h 2924835"/>
              <a:gd name="connsiteX13" fmla="*/ 692420 w 1372033"/>
              <a:gd name="connsiteY13" fmla="*/ 384719 h 2924835"/>
              <a:gd name="connsiteX14" fmla="*/ 612068 w 1372033"/>
              <a:gd name="connsiteY14" fmla="*/ 456727 h 2924835"/>
              <a:gd name="connsiteX15" fmla="*/ 476396 w 1372033"/>
              <a:gd name="connsiteY15" fmla="*/ 456727 h 2924835"/>
              <a:gd name="connsiteX16" fmla="*/ 476396 w 1372033"/>
              <a:gd name="connsiteY16" fmla="*/ 960782 h 2924835"/>
              <a:gd name="connsiteX17" fmla="*/ 1040821 w 1372033"/>
              <a:gd name="connsiteY17" fmla="*/ 1033536 h 2924835"/>
              <a:gd name="connsiteX18" fmla="*/ 1253960 w 1372033"/>
              <a:gd name="connsiteY18" fmla="*/ 1193663 h 2924835"/>
              <a:gd name="connsiteX19" fmla="*/ 332380 w 1372033"/>
              <a:gd name="connsiteY19" fmla="*/ 1176806 h 2924835"/>
              <a:gd name="connsiteX20" fmla="*/ 332380 w 1372033"/>
              <a:gd name="connsiteY20" fmla="*/ 1536846 h 2924835"/>
              <a:gd name="connsiteX21" fmla="*/ 600714 w 1372033"/>
              <a:gd name="connsiteY21" fmla="*/ 1946412 h 2924835"/>
              <a:gd name="connsiteX22" fmla="*/ 906306 w 1372033"/>
              <a:gd name="connsiteY22" fmla="*/ 2400942 h 2924835"/>
              <a:gd name="connsiteX23" fmla="*/ 770118 w 1372033"/>
              <a:gd name="connsiteY23" fmla="*/ 2716596 h 2924835"/>
              <a:gd name="connsiteX24" fmla="*/ 690054 w 1372033"/>
              <a:gd name="connsiteY24" fmla="*/ 2787640 h 2924835"/>
              <a:gd name="connsiteX25" fmla="*/ 289739 w 1372033"/>
              <a:gd name="connsiteY25" fmla="*/ 2787640 h 2924835"/>
              <a:gd name="connsiteX26" fmla="*/ 289739 w 1372033"/>
              <a:gd name="connsiteY26" fmla="*/ 2506854 h 2924835"/>
              <a:gd name="connsiteX27" fmla="*/ 289739 w 1372033"/>
              <a:gd name="connsiteY27" fmla="*/ 2106538 h 2924835"/>
              <a:gd name="connsiteX28" fmla="*/ 1 w 1372033"/>
              <a:gd name="connsiteY28" fmla="*/ 1676672 h 2924835"/>
              <a:gd name="connsiteX29" fmla="*/ 0 w 1372033"/>
              <a:gd name="connsiteY29" fmla="*/ 1676670 h 2924835"/>
              <a:gd name="connsiteX0" fmla="*/ 0 w 1372033"/>
              <a:gd name="connsiteY0" fmla="*/ 1676670 h 2924835"/>
              <a:gd name="connsiteX1" fmla="*/ 89469 w 1372033"/>
              <a:gd name="connsiteY1" fmla="*/ 1154070 h 2924835"/>
              <a:gd name="connsiteX2" fmla="*/ 260372 w 1372033"/>
              <a:gd name="connsiteY2" fmla="*/ 608955 h 2924835"/>
              <a:gd name="connsiteX3" fmla="*/ 260372 w 1372033"/>
              <a:gd name="connsiteY3" fmla="*/ 384719 h 2924835"/>
              <a:gd name="connsiteX4" fmla="*/ 332380 w 1372033"/>
              <a:gd name="connsiteY4" fmla="*/ 172751 h 2924835"/>
              <a:gd name="connsiteX5" fmla="*/ 260372 w 1372033"/>
              <a:gd name="connsiteY5" fmla="*/ 24679 h 2924835"/>
              <a:gd name="connsiteX6" fmla="*/ 692420 w 1372033"/>
              <a:gd name="connsiteY6" fmla="*/ 24679 h 2924835"/>
              <a:gd name="connsiteX7" fmla="*/ 836436 w 1372033"/>
              <a:gd name="connsiteY7" fmla="*/ 96687 h 2924835"/>
              <a:gd name="connsiteX8" fmla="*/ 692420 w 1372033"/>
              <a:gd name="connsiteY8" fmla="*/ 96687 h 2924835"/>
              <a:gd name="connsiteX9" fmla="*/ 612068 w 1372033"/>
              <a:gd name="connsiteY9" fmla="*/ 172751 h 2924835"/>
              <a:gd name="connsiteX10" fmla="*/ 692420 w 1372033"/>
              <a:gd name="connsiteY10" fmla="*/ 312711 h 2924835"/>
              <a:gd name="connsiteX11" fmla="*/ 548404 w 1372033"/>
              <a:gd name="connsiteY11" fmla="*/ 312711 h 2924835"/>
              <a:gd name="connsiteX12" fmla="*/ 476396 w 1372033"/>
              <a:gd name="connsiteY12" fmla="*/ 384719 h 2924835"/>
              <a:gd name="connsiteX13" fmla="*/ 692420 w 1372033"/>
              <a:gd name="connsiteY13" fmla="*/ 384719 h 2924835"/>
              <a:gd name="connsiteX14" fmla="*/ 612068 w 1372033"/>
              <a:gd name="connsiteY14" fmla="*/ 456727 h 2924835"/>
              <a:gd name="connsiteX15" fmla="*/ 476396 w 1372033"/>
              <a:gd name="connsiteY15" fmla="*/ 456727 h 2924835"/>
              <a:gd name="connsiteX16" fmla="*/ 476396 w 1372033"/>
              <a:gd name="connsiteY16" fmla="*/ 960782 h 2924835"/>
              <a:gd name="connsiteX17" fmla="*/ 1040821 w 1372033"/>
              <a:gd name="connsiteY17" fmla="*/ 1033536 h 2924835"/>
              <a:gd name="connsiteX18" fmla="*/ 1253960 w 1372033"/>
              <a:gd name="connsiteY18" fmla="*/ 1193663 h 2924835"/>
              <a:gd name="connsiteX19" fmla="*/ 332380 w 1372033"/>
              <a:gd name="connsiteY19" fmla="*/ 1176806 h 2924835"/>
              <a:gd name="connsiteX20" fmla="*/ 332380 w 1372033"/>
              <a:gd name="connsiteY20" fmla="*/ 1536846 h 2924835"/>
              <a:gd name="connsiteX21" fmla="*/ 600714 w 1372033"/>
              <a:gd name="connsiteY21" fmla="*/ 1946412 h 2924835"/>
              <a:gd name="connsiteX22" fmla="*/ 600715 w 1372033"/>
              <a:gd name="connsiteY22" fmla="*/ 2716596 h 2924835"/>
              <a:gd name="connsiteX23" fmla="*/ 770118 w 1372033"/>
              <a:gd name="connsiteY23" fmla="*/ 2716596 h 2924835"/>
              <a:gd name="connsiteX24" fmla="*/ 690054 w 1372033"/>
              <a:gd name="connsiteY24" fmla="*/ 2787640 h 2924835"/>
              <a:gd name="connsiteX25" fmla="*/ 289739 w 1372033"/>
              <a:gd name="connsiteY25" fmla="*/ 2787640 h 2924835"/>
              <a:gd name="connsiteX26" fmla="*/ 289739 w 1372033"/>
              <a:gd name="connsiteY26" fmla="*/ 2506854 h 2924835"/>
              <a:gd name="connsiteX27" fmla="*/ 289739 w 1372033"/>
              <a:gd name="connsiteY27" fmla="*/ 2106538 h 2924835"/>
              <a:gd name="connsiteX28" fmla="*/ 1 w 1372033"/>
              <a:gd name="connsiteY28" fmla="*/ 1676672 h 2924835"/>
              <a:gd name="connsiteX29" fmla="*/ 0 w 1372033"/>
              <a:gd name="connsiteY29" fmla="*/ 1676670 h 2924835"/>
              <a:gd name="connsiteX0" fmla="*/ 0 w 1372033"/>
              <a:gd name="connsiteY0" fmla="*/ 1676670 h 2924835"/>
              <a:gd name="connsiteX1" fmla="*/ 89469 w 1372033"/>
              <a:gd name="connsiteY1" fmla="*/ 1154070 h 2924835"/>
              <a:gd name="connsiteX2" fmla="*/ 260372 w 1372033"/>
              <a:gd name="connsiteY2" fmla="*/ 608955 h 2924835"/>
              <a:gd name="connsiteX3" fmla="*/ 260372 w 1372033"/>
              <a:gd name="connsiteY3" fmla="*/ 384719 h 2924835"/>
              <a:gd name="connsiteX4" fmla="*/ 332380 w 1372033"/>
              <a:gd name="connsiteY4" fmla="*/ 172751 h 2924835"/>
              <a:gd name="connsiteX5" fmla="*/ 260372 w 1372033"/>
              <a:gd name="connsiteY5" fmla="*/ 24679 h 2924835"/>
              <a:gd name="connsiteX6" fmla="*/ 692420 w 1372033"/>
              <a:gd name="connsiteY6" fmla="*/ 24679 h 2924835"/>
              <a:gd name="connsiteX7" fmla="*/ 836436 w 1372033"/>
              <a:gd name="connsiteY7" fmla="*/ 96687 h 2924835"/>
              <a:gd name="connsiteX8" fmla="*/ 692420 w 1372033"/>
              <a:gd name="connsiteY8" fmla="*/ 96687 h 2924835"/>
              <a:gd name="connsiteX9" fmla="*/ 612068 w 1372033"/>
              <a:gd name="connsiteY9" fmla="*/ 172751 h 2924835"/>
              <a:gd name="connsiteX10" fmla="*/ 692420 w 1372033"/>
              <a:gd name="connsiteY10" fmla="*/ 312711 h 2924835"/>
              <a:gd name="connsiteX11" fmla="*/ 548404 w 1372033"/>
              <a:gd name="connsiteY11" fmla="*/ 312711 h 2924835"/>
              <a:gd name="connsiteX12" fmla="*/ 476396 w 1372033"/>
              <a:gd name="connsiteY12" fmla="*/ 384719 h 2924835"/>
              <a:gd name="connsiteX13" fmla="*/ 692420 w 1372033"/>
              <a:gd name="connsiteY13" fmla="*/ 384719 h 2924835"/>
              <a:gd name="connsiteX14" fmla="*/ 612068 w 1372033"/>
              <a:gd name="connsiteY14" fmla="*/ 456727 h 2924835"/>
              <a:gd name="connsiteX15" fmla="*/ 476396 w 1372033"/>
              <a:gd name="connsiteY15" fmla="*/ 456727 h 2924835"/>
              <a:gd name="connsiteX16" fmla="*/ 476396 w 1372033"/>
              <a:gd name="connsiteY16" fmla="*/ 960782 h 2924835"/>
              <a:gd name="connsiteX17" fmla="*/ 1040821 w 1372033"/>
              <a:gd name="connsiteY17" fmla="*/ 1033536 h 2924835"/>
              <a:gd name="connsiteX18" fmla="*/ 1253960 w 1372033"/>
              <a:gd name="connsiteY18" fmla="*/ 1193663 h 2924835"/>
              <a:gd name="connsiteX19" fmla="*/ 332380 w 1372033"/>
              <a:gd name="connsiteY19" fmla="*/ 1176806 h 2924835"/>
              <a:gd name="connsiteX20" fmla="*/ 332380 w 1372033"/>
              <a:gd name="connsiteY20" fmla="*/ 1536846 h 2924835"/>
              <a:gd name="connsiteX21" fmla="*/ 600714 w 1372033"/>
              <a:gd name="connsiteY21" fmla="*/ 1946412 h 2924835"/>
              <a:gd name="connsiteX22" fmla="*/ 600715 w 1372033"/>
              <a:gd name="connsiteY22" fmla="*/ 2716596 h 2924835"/>
              <a:gd name="connsiteX23" fmla="*/ 770118 w 1372033"/>
              <a:gd name="connsiteY23" fmla="*/ 2716596 h 2924835"/>
              <a:gd name="connsiteX24" fmla="*/ 690054 w 1372033"/>
              <a:gd name="connsiteY24" fmla="*/ 2787640 h 2924835"/>
              <a:gd name="connsiteX25" fmla="*/ 289739 w 1372033"/>
              <a:gd name="connsiteY25" fmla="*/ 2787640 h 2924835"/>
              <a:gd name="connsiteX26" fmla="*/ 289739 w 1372033"/>
              <a:gd name="connsiteY26" fmla="*/ 2506854 h 2924835"/>
              <a:gd name="connsiteX27" fmla="*/ 289739 w 1372033"/>
              <a:gd name="connsiteY27" fmla="*/ 2106538 h 2924835"/>
              <a:gd name="connsiteX28" fmla="*/ 1 w 1372033"/>
              <a:gd name="connsiteY28" fmla="*/ 1676672 h 2924835"/>
              <a:gd name="connsiteX29" fmla="*/ 0 w 1372033"/>
              <a:gd name="connsiteY29" fmla="*/ 1676670 h 2924835"/>
              <a:gd name="connsiteX0" fmla="*/ 0 w 1372033"/>
              <a:gd name="connsiteY0" fmla="*/ 1676670 h 2924835"/>
              <a:gd name="connsiteX1" fmla="*/ 89469 w 1372033"/>
              <a:gd name="connsiteY1" fmla="*/ 1154070 h 2924835"/>
              <a:gd name="connsiteX2" fmla="*/ 260372 w 1372033"/>
              <a:gd name="connsiteY2" fmla="*/ 608955 h 2924835"/>
              <a:gd name="connsiteX3" fmla="*/ 260372 w 1372033"/>
              <a:gd name="connsiteY3" fmla="*/ 384719 h 2924835"/>
              <a:gd name="connsiteX4" fmla="*/ 332380 w 1372033"/>
              <a:gd name="connsiteY4" fmla="*/ 172751 h 2924835"/>
              <a:gd name="connsiteX5" fmla="*/ 260372 w 1372033"/>
              <a:gd name="connsiteY5" fmla="*/ 24679 h 2924835"/>
              <a:gd name="connsiteX6" fmla="*/ 692420 w 1372033"/>
              <a:gd name="connsiteY6" fmla="*/ 24679 h 2924835"/>
              <a:gd name="connsiteX7" fmla="*/ 836436 w 1372033"/>
              <a:gd name="connsiteY7" fmla="*/ 96687 h 2924835"/>
              <a:gd name="connsiteX8" fmla="*/ 692420 w 1372033"/>
              <a:gd name="connsiteY8" fmla="*/ 96687 h 2924835"/>
              <a:gd name="connsiteX9" fmla="*/ 612068 w 1372033"/>
              <a:gd name="connsiteY9" fmla="*/ 172751 h 2924835"/>
              <a:gd name="connsiteX10" fmla="*/ 692420 w 1372033"/>
              <a:gd name="connsiteY10" fmla="*/ 312711 h 2924835"/>
              <a:gd name="connsiteX11" fmla="*/ 548404 w 1372033"/>
              <a:gd name="connsiteY11" fmla="*/ 312711 h 2924835"/>
              <a:gd name="connsiteX12" fmla="*/ 476396 w 1372033"/>
              <a:gd name="connsiteY12" fmla="*/ 384719 h 2924835"/>
              <a:gd name="connsiteX13" fmla="*/ 692420 w 1372033"/>
              <a:gd name="connsiteY13" fmla="*/ 384719 h 2924835"/>
              <a:gd name="connsiteX14" fmla="*/ 612068 w 1372033"/>
              <a:gd name="connsiteY14" fmla="*/ 456727 h 2924835"/>
              <a:gd name="connsiteX15" fmla="*/ 476396 w 1372033"/>
              <a:gd name="connsiteY15" fmla="*/ 456727 h 2924835"/>
              <a:gd name="connsiteX16" fmla="*/ 476396 w 1372033"/>
              <a:gd name="connsiteY16" fmla="*/ 960782 h 2924835"/>
              <a:gd name="connsiteX17" fmla="*/ 1040821 w 1372033"/>
              <a:gd name="connsiteY17" fmla="*/ 1033536 h 2924835"/>
              <a:gd name="connsiteX18" fmla="*/ 1253960 w 1372033"/>
              <a:gd name="connsiteY18" fmla="*/ 1193663 h 2924835"/>
              <a:gd name="connsiteX19" fmla="*/ 332380 w 1372033"/>
              <a:gd name="connsiteY19" fmla="*/ 1176806 h 2924835"/>
              <a:gd name="connsiteX20" fmla="*/ 332380 w 1372033"/>
              <a:gd name="connsiteY20" fmla="*/ 1536846 h 2924835"/>
              <a:gd name="connsiteX21" fmla="*/ 600714 w 1372033"/>
              <a:gd name="connsiteY21" fmla="*/ 1946412 h 2924835"/>
              <a:gd name="connsiteX22" fmla="*/ 600715 w 1372033"/>
              <a:gd name="connsiteY22" fmla="*/ 2716596 h 2924835"/>
              <a:gd name="connsiteX23" fmla="*/ 850182 w 1372033"/>
              <a:gd name="connsiteY23" fmla="*/ 2827107 h 2924835"/>
              <a:gd name="connsiteX24" fmla="*/ 690054 w 1372033"/>
              <a:gd name="connsiteY24" fmla="*/ 2787640 h 2924835"/>
              <a:gd name="connsiteX25" fmla="*/ 289739 w 1372033"/>
              <a:gd name="connsiteY25" fmla="*/ 2787640 h 2924835"/>
              <a:gd name="connsiteX26" fmla="*/ 289739 w 1372033"/>
              <a:gd name="connsiteY26" fmla="*/ 2506854 h 2924835"/>
              <a:gd name="connsiteX27" fmla="*/ 289739 w 1372033"/>
              <a:gd name="connsiteY27" fmla="*/ 2106538 h 2924835"/>
              <a:gd name="connsiteX28" fmla="*/ 1 w 1372033"/>
              <a:gd name="connsiteY28" fmla="*/ 1676672 h 2924835"/>
              <a:gd name="connsiteX29" fmla="*/ 0 w 1372033"/>
              <a:gd name="connsiteY29" fmla="*/ 1676670 h 2924835"/>
              <a:gd name="connsiteX0" fmla="*/ 0 w 1372033"/>
              <a:gd name="connsiteY0" fmla="*/ 1676670 h 2964302"/>
              <a:gd name="connsiteX1" fmla="*/ 89469 w 1372033"/>
              <a:gd name="connsiteY1" fmla="*/ 1154070 h 2964302"/>
              <a:gd name="connsiteX2" fmla="*/ 260372 w 1372033"/>
              <a:gd name="connsiteY2" fmla="*/ 608955 h 2964302"/>
              <a:gd name="connsiteX3" fmla="*/ 260372 w 1372033"/>
              <a:gd name="connsiteY3" fmla="*/ 384719 h 2964302"/>
              <a:gd name="connsiteX4" fmla="*/ 332380 w 1372033"/>
              <a:gd name="connsiteY4" fmla="*/ 172751 h 2964302"/>
              <a:gd name="connsiteX5" fmla="*/ 260372 w 1372033"/>
              <a:gd name="connsiteY5" fmla="*/ 24679 h 2964302"/>
              <a:gd name="connsiteX6" fmla="*/ 692420 w 1372033"/>
              <a:gd name="connsiteY6" fmla="*/ 24679 h 2964302"/>
              <a:gd name="connsiteX7" fmla="*/ 836436 w 1372033"/>
              <a:gd name="connsiteY7" fmla="*/ 96687 h 2964302"/>
              <a:gd name="connsiteX8" fmla="*/ 692420 w 1372033"/>
              <a:gd name="connsiteY8" fmla="*/ 96687 h 2964302"/>
              <a:gd name="connsiteX9" fmla="*/ 612068 w 1372033"/>
              <a:gd name="connsiteY9" fmla="*/ 172751 h 2964302"/>
              <a:gd name="connsiteX10" fmla="*/ 692420 w 1372033"/>
              <a:gd name="connsiteY10" fmla="*/ 312711 h 2964302"/>
              <a:gd name="connsiteX11" fmla="*/ 548404 w 1372033"/>
              <a:gd name="connsiteY11" fmla="*/ 312711 h 2964302"/>
              <a:gd name="connsiteX12" fmla="*/ 476396 w 1372033"/>
              <a:gd name="connsiteY12" fmla="*/ 384719 h 2964302"/>
              <a:gd name="connsiteX13" fmla="*/ 692420 w 1372033"/>
              <a:gd name="connsiteY13" fmla="*/ 384719 h 2964302"/>
              <a:gd name="connsiteX14" fmla="*/ 612068 w 1372033"/>
              <a:gd name="connsiteY14" fmla="*/ 456727 h 2964302"/>
              <a:gd name="connsiteX15" fmla="*/ 476396 w 1372033"/>
              <a:gd name="connsiteY15" fmla="*/ 456727 h 2964302"/>
              <a:gd name="connsiteX16" fmla="*/ 476396 w 1372033"/>
              <a:gd name="connsiteY16" fmla="*/ 960782 h 2964302"/>
              <a:gd name="connsiteX17" fmla="*/ 1040821 w 1372033"/>
              <a:gd name="connsiteY17" fmla="*/ 1033536 h 2964302"/>
              <a:gd name="connsiteX18" fmla="*/ 1253960 w 1372033"/>
              <a:gd name="connsiteY18" fmla="*/ 1193663 h 2964302"/>
              <a:gd name="connsiteX19" fmla="*/ 332380 w 1372033"/>
              <a:gd name="connsiteY19" fmla="*/ 1176806 h 2964302"/>
              <a:gd name="connsiteX20" fmla="*/ 332380 w 1372033"/>
              <a:gd name="connsiteY20" fmla="*/ 1536846 h 2964302"/>
              <a:gd name="connsiteX21" fmla="*/ 600714 w 1372033"/>
              <a:gd name="connsiteY21" fmla="*/ 1946412 h 2964302"/>
              <a:gd name="connsiteX22" fmla="*/ 600715 w 1372033"/>
              <a:gd name="connsiteY22" fmla="*/ 2716596 h 2964302"/>
              <a:gd name="connsiteX23" fmla="*/ 850182 w 1372033"/>
              <a:gd name="connsiteY23" fmla="*/ 2827107 h 2964302"/>
              <a:gd name="connsiteX24" fmla="*/ 770118 w 1372033"/>
              <a:gd name="connsiteY24" fmla="*/ 2827107 h 2964302"/>
              <a:gd name="connsiteX25" fmla="*/ 289739 w 1372033"/>
              <a:gd name="connsiteY25" fmla="*/ 2787640 h 2964302"/>
              <a:gd name="connsiteX26" fmla="*/ 289739 w 1372033"/>
              <a:gd name="connsiteY26" fmla="*/ 2506854 h 2964302"/>
              <a:gd name="connsiteX27" fmla="*/ 289739 w 1372033"/>
              <a:gd name="connsiteY27" fmla="*/ 2106538 h 2964302"/>
              <a:gd name="connsiteX28" fmla="*/ 1 w 1372033"/>
              <a:gd name="connsiteY28" fmla="*/ 1676672 h 2964302"/>
              <a:gd name="connsiteX29" fmla="*/ 0 w 1372033"/>
              <a:gd name="connsiteY29" fmla="*/ 1676670 h 2964302"/>
              <a:gd name="connsiteX0" fmla="*/ 0 w 1372033"/>
              <a:gd name="connsiteY0" fmla="*/ 1676670 h 2964302"/>
              <a:gd name="connsiteX1" fmla="*/ 89469 w 1372033"/>
              <a:gd name="connsiteY1" fmla="*/ 1154070 h 2964302"/>
              <a:gd name="connsiteX2" fmla="*/ 260372 w 1372033"/>
              <a:gd name="connsiteY2" fmla="*/ 608955 h 2964302"/>
              <a:gd name="connsiteX3" fmla="*/ 260372 w 1372033"/>
              <a:gd name="connsiteY3" fmla="*/ 384719 h 2964302"/>
              <a:gd name="connsiteX4" fmla="*/ 332380 w 1372033"/>
              <a:gd name="connsiteY4" fmla="*/ 172751 h 2964302"/>
              <a:gd name="connsiteX5" fmla="*/ 260372 w 1372033"/>
              <a:gd name="connsiteY5" fmla="*/ 24679 h 2964302"/>
              <a:gd name="connsiteX6" fmla="*/ 692420 w 1372033"/>
              <a:gd name="connsiteY6" fmla="*/ 24679 h 2964302"/>
              <a:gd name="connsiteX7" fmla="*/ 836436 w 1372033"/>
              <a:gd name="connsiteY7" fmla="*/ 96687 h 2964302"/>
              <a:gd name="connsiteX8" fmla="*/ 692420 w 1372033"/>
              <a:gd name="connsiteY8" fmla="*/ 96687 h 2964302"/>
              <a:gd name="connsiteX9" fmla="*/ 612068 w 1372033"/>
              <a:gd name="connsiteY9" fmla="*/ 172751 h 2964302"/>
              <a:gd name="connsiteX10" fmla="*/ 692420 w 1372033"/>
              <a:gd name="connsiteY10" fmla="*/ 312711 h 2964302"/>
              <a:gd name="connsiteX11" fmla="*/ 548404 w 1372033"/>
              <a:gd name="connsiteY11" fmla="*/ 312711 h 2964302"/>
              <a:gd name="connsiteX12" fmla="*/ 476396 w 1372033"/>
              <a:gd name="connsiteY12" fmla="*/ 384719 h 2964302"/>
              <a:gd name="connsiteX13" fmla="*/ 692420 w 1372033"/>
              <a:gd name="connsiteY13" fmla="*/ 384719 h 2964302"/>
              <a:gd name="connsiteX14" fmla="*/ 612068 w 1372033"/>
              <a:gd name="connsiteY14" fmla="*/ 456727 h 2964302"/>
              <a:gd name="connsiteX15" fmla="*/ 476396 w 1372033"/>
              <a:gd name="connsiteY15" fmla="*/ 456727 h 2964302"/>
              <a:gd name="connsiteX16" fmla="*/ 476396 w 1372033"/>
              <a:gd name="connsiteY16" fmla="*/ 960782 h 2964302"/>
              <a:gd name="connsiteX17" fmla="*/ 1040821 w 1372033"/>
              <a:gd name="connsiteY17" fmla="*/ 1033536 h 2964302"/>
              <a:gd name="connsiteX18" fmla="*/ 1253960 w 1372033"/>
              <a:gd name="connsiteY18" fmla="*/ 1193663 h 2964302"/>
              <a:gd name="connsiteX19" fmla="*/ 332380 w 1372033"/>
              <a:gd name="connsiteY19" fmla="*/ 1176806 h 2964302"/>
              <a:gd name="connsiteX20" fmla="*/ 332380 w 1372033"/>
              <a:gd name="connsiteY20" fmla="*/ 1536846 h 2964302"/>
              <a:gd name="connsiteX21" fmla="*/ 600714 w 1372033"/>
              <a:gd name="connsiteY21" fmla="*/ 1946412 h 2964302"/>
              <a:gd name="connsiteX22" fmla="*/ 600715 w 1372033"/>
              <a:gd name="connsiteY22" fmla="*/ 2716596 h 2964302"/>
              <a:gd name="connsiteX23" fmla="*/ 850182 w 1372033"/>
              <a:gd name="connsiteY23" fmla="*/ 2827107 h 2964302"/>
              <a:gd name="connsiteX24" fmla="*/ 770118 w 1372033"/>
              <a:gd name="connsiteY24" fmla="*/ 2827107 h 2964302"/>
              <a:gd name="connsiteX25" fmla="*/ 289739 w 1372033"/>
              <a:gd name="connsiteY25" fmla="*/ 2787640 h 2964302"/>
              <a:gd name="connsiteX26" fmla="*/ 289739 w 1372033"/>
              <a:gd name="connsiteY26" fmla="*/ 2506854 h 2964302"/>
              <a:gd name="connsiteX27" fmla="*/ 72607 w 1372033"/>
              <a:gd name="connsiteY27" fmla="*/ 2243733 h 2964302"/>
              <a:gd name="connsiteX28" fmla="*/ 1 w 1372033"/>
              <a:gd name="connsiteY28" fmla="*/ 1676672 h 2964302"/>
              <a:gd name="connsiteX29" fmla="*/ 0 w 1372033"/>
              <a:gd name="connsiteY29" fmla="*/ 1676670 h 2964302"/>
              <a:gd name="connsiteX0" fmla="*/ 0 w 1372033"/>
              <a:gd name="connsiteY0" fmla="*/ 1676670 h 2964302"/>
              <a:gd name="connsiteX1" fmla="*/ 89469 w 1372033"/>
              <a:gd name="connsiteY1" fmla="*/ 1154070 h 2964302"/>
              <a:gd name="connsiteX2" fmla="*/ 260372 w 1372033"/>
              <a:gd name="connsiteY2" fmla="*/ 608955 h 2964302"/>
              <a:gd name="connsiteX3" fmla="*/ 260372 w 1372033"/>
              <a:gd name="connsiteY3" fmla="*/ 384719 h 2964302"/>
              <a:gd name="connsiteX4" fmla="*/ 332380 w 1372033"/>
              <a:gd name="connsiteY4" fmla="*/ 172751 h 2964302"/>
              <a:gd name="connsiteX5" fmla="*/ 260372 w 1372033"/>
              <a:gd name="connsiteY5" fmla="*/ 24679 h 2964302"/>
              <a:gd name="connsiteX6" fmla="*/ 692420 w 1372033"/>
              <a:gd name="connsiteY6" fmla="*/ 24679 h 2964302"/>
              <a:gd name="connsiteX7" fmla="*/ 836436 w 1372033"/>
              <a:gd name="connsiteY7" fmla="*/ 96687 h 2964302"/>
              <a:gd name="connsiteX8" fmla="*/ 692420 w 1372033"/>
              <a:gd name="connsiteY8" fmla="*/ 96687 h 2964302"/>
              <a:gd name="connsiteX9" fmla="*/ 612068 w 1372033"/>
              <a:gd name="connsiteY9" fmla="*/ 172751 h 2964302"/>
              <a:gd name="connsiteX10" fmla="*/ 692420 w 1372033"/>
              <a:gd name="connsiteY10" fmla="*/ 312711 h 2964302"/>
              <a:gd name="connsiteX11" fmla="*/ 548404 w 1372033"/>
              <a:gd name="connsiteY11" fmla="*/ 312711 h 2964302"/>
              <a:gd name="connsiteX12" fmla="*/ 476396 w 1372033"/>
              <a:gd name="connsiteY12" fmla="*/ 384719 h 2964302"/>
              <a:gd name="connsiteX13" fmla="*/ 692420 w 1372033"/>
              <a:gd name="connsiteY13" fmla="*/ 384719 h 2964302"/>
              <a:gd name="connsiteX14" fmla="*/ 612068 w 1372033"/>
              <a:gd name="connsiteY14" fmla="*/ 456727 h 2964302"/>
              <a:gd name="connsiteX15" fmla="*/ 476396 w 1372033"/>
              <a:gd name="connsiteY15" fmla="*/ 456727 h 2964302"/>
              <a:gd name="connsiteX16" fmla="*/ 476396 w 1372033"/>
              <a:gd name="connsiteY16" fmla="*/ 960782 h 2964302"/>
              <a:gd name="connsiteX17" fmla="*/ 1040821 w 1372033"/>
              <a:gd name="connsiteY17" fmla="*/ 1033536 h 2964302"/>
              <a:gd name="connsiteX18" fmla="*/ 1253960 w 1372033"/>
              <a:gd name="connsiteY18" fmla="*/ 1193663 h 2964302"/>
              <a:gd name="connsiteX19" fmla="*/ 332380 w 1372033"/>
              <a:gd name="connsiteY19" fmla="*/ 1176806 h 2964302"/>
              <a:gd name="connsiteX20" fmla="*/ 332380 w 1372033"/>
              <a:gd name="connsiteY20" fmla="*/ 1536846 h 2964302"/>
              <a:gd name="connsiteX21" fmla="*/ 600714 w 1372033"/>
              <a:gd name="connsiteY21" fmla="*/ 1946412 h 2964302"/>
              <a:gd name="connsiteX22" fmla="*/ 600715 w 1372033"/>
              <a:gd name="connsiteY22" fmla="*/ 2716596 h 2964302"/>
              <a:gd name="connsiteX23" fmla="*/ 850182 w 1372033"/>
              <a:gd name="connsiteY23" fmla="*/ 2827107 h 2964302"/>
              <a:gd name="connsiteX24" fmla="*/ 770118 w 1372033"/>
              <a:gd name="connsiteY24" fmla="*/ 2827107 h 2964302"/>
              <a:gd name="connsiteX25" fmla="*/ 289739 w 1372033"/>
              <a:gd name="connsiteY25" fmla="*/ 2787640 h 2964302"/>
              <a:gd name="connsiteX26" fmla="*/ 223456 w 1372033"/>
              <a:gd name="connsiteY26" fmla="*/ 2644049 h 2964302"/>
              <a:gd name="connsiteX27" fmla="*/ 72607 w 1372033"/>
              <a:gd name="connsiteY27" fmla="*/ 2243733 h 2964302"/>
              <a:gd name="connsiteX28" fmla="*/ 1 w 1372033"/>
              <a:gd name="connsiteY28" fmla="*/ 1676672 h 2964302"/>
              <a:gd name="connsiteX29" fmla="*/ 0 w 1372033"/>
              <a:gd name="connsiteY29" fmla="*/ 1676670 h 2964302"/>
              <a:gd name="connsiteX0" fmla="*/ 18503 w 1390536"/>
              <a:gd name="connsiteY0" fmla="*/ 1676670 h 2964302"/>
              <a:gd name="connsiteX1" fmla="*/ 107972 w 1390536"/>
              <a:gd name="connsiteY1" fmla="*/ 1154070 h 2964302"/>
              <a:gd name="connsiteX2" fmla="*/ 278875 w 1390536"/>
              <a:gd name="connsiteY2" fmla="*/ 608955 h 2964302"/>
              <a:gd name="connsiteX3" fmla="*/ 278875 w 1390536"/>
              <a:gd name="connsiteY3" fmla="*/ 384719 h 2964302"/>
              <a:gd name="connsiteX4" fmla="*/ 350883 w 1390536"/>
              <a:gd name="connsiteY4" fmla="*/ 172751 h 2964302"/>
              <a:gd name="connsiteX5" fmla="*/ 278875 w 1390536"/>
              <a:gd name="connsiteY5" fmla="*/ 24679 h 2964302"/>
              <a:gd name="connsiteX6" fmla="*/ 710923 w 1390536"/>
              <a:gd name="connsiteY6" fmla="*/ 24679 h 2964302"/>
              <a:gd name="connsiteX7" fmla="*/ 854939 w 1390536"/>
              <a:gd name="connsiteY7" fmla="*/ 96687 h 2964302"/>
              <a:gd name="connsiteX8" fmla="*/ 710923 w 1390536"/>
              <a:gd name="connsiteY8" fmla="*/ 96687 h 2964302"/>
              <a:gd name="connsiteX9" fmla="*/ 630571 w 1390536"/>
              <a:gd name="connsiteY9" fmla="*/ 172751 h 2964302"/>
              <a:gd name="connsiteX10" fmla="*/ 710923 w 1390536"/>
              <a:gd name="connsiteY10" fmla="*/ 312711 h 2964302"/>
              <a:gd name="connsiteX11" fmla="*/ 566907 w 1390536"/>
              <a:gd name="connsiteY11" fmla="*/ 312711 h 2964302"/>
              <a:gd name="connsiteX12" fmla="*/ 494899 w 1390536"/>
              <a:gd name="connsiteY12" fmla="*/ 384719 h 2964302"/>
              <a:gd name="connsiteX13" fmla="*/ 710923 w 1390536"/>
              <a:gd name="connsiteY13" fmla="*/ 384719 h 2964302"/>
              <a:gd name="connsiteX14" fmla="*/ 630571 w 1390536"/>
              <a:gd name="connsiteY14" fmla="*/ 456727 h 2964302"/>
              <a:gd name="connsiteX15" fmla="*/ 494899 w 1390536"/>
              <a:gd name="connsiteY15" fmla="*/ 456727 h 2964302"/>
              <a:gd name="connsiteX16" fmla="*/ 494899 w 1390536"/>
              <a:gd name="connsiteY16" fmla="*/ 960782 h 2964302"/>
              <a:gd name="connsiteX17" fmla="*/ 1059324 w 1390536"/>
              <a:gd name="connsiteY17" fmla="*/ 1033536 h 2964302"/>
              <a:gd name="connsiteX18" fmla="*/ 1272463 w 1390536"/>
              <a:gd name="connsiteY18" fmla="*/ 1193663 h 2964302"/>
              <a:gd name="connsiteX19" fmla="*/ 350883 w 1390536"/>
              <a:gd name="connsiteY19" fmla="*/ 1176806 h 2964302"/>
              <a:gd name="connsiteX20" fmla="*/ 350883 w 1390536"/>
              <a:gd name="connsiteY20" fmla="*/ 1536846 h 2964302"/>
              <a:gd name="connsiteX21" fmla="*/ 619217 w 1390536"/>
              <a:gd name="connsiteY21" fmla="*/ 1946412 h 2964302"/>
              <a:gd name="connsiteX22" fmla="*/ 619218 w 1390536"/>
              <a:gd name="connsiteY22" fmla="*/ 2716596 h 2964302"/>
              <a:gd name="connsiteX23" fmla="*/ 868685 w 1390536"/>
              <a:gd name="connsiteY23" fmla="*/ 2827107 h 2964302"/>
              <a:gd name="connsiteX24" fmla="*/ 788621 w 1390536"/>
              <a:gd name="connsiteY24" fmla="*/ 2827107 h 2964302"/>
              <a:gd name="connsiteX25" fmla="*/ 91110 w 1390536"/>
              <a:gd name="connsiteY25" fmla="*/ 2804176 h 2964302"/>
              <a:gd name="connsiteX26" fmla="*/ 241959 w 1390536"/>
              <a:gd name="connsiteY26" fmla="*/ 2644049 h 2964302"/>
              <a:gd name="connsiteX27" fmla="*/ 91110 w 1390536"/>
              <a:gd name="connsiteY27" fmla="*/ 2243733 h 2964302"/>
              <a:gd name="connsiteX28" fmla="*/ 18504 w 1390536"/>
              <a:gd name="connsiteY28" fmla="*/ 1676672 h 2964302"/>
              <a:gd name="connsiteX29" fmla="*/ 18503 w 1390536"/>
              <a:gd name="connsiteY29" fmla="*/ 1676670 h 2964302"/>
              <a:gd name="connsiteX0" fmla="*/ 43644 w 1415677"/>
              <a:gd name="connsiteY0" fmla="*/ 1676670 h 2964302"/>
              <a:gd name="connsiteX1" fmla="*/ 133113 w 1415677"/>
              <a:gd name="connsiteY1" fmla="*/ 1154070 h 2964302"/>
              <a:gd name="connsiteX2" fmla="*/ 304016 w 1415677"/>
              <a:gd name="connsiteY2" fmla="*/ 608955 h 2964302"/>
              <a:gd name="connsiteX3" fmla="*/ 304016 w 1415677"/>
              <a:gd name="connsiteY3" fmla="*/ 384719 h 2964302"/>
              <a:gd name="connsiteX4" fmla="*/ 376024 w 1415677"/>
              <a:gd name="connsiteY4" fmla="*/ 172751 h 2964302"/>
              <a:gd name="connsiteX5" fmla="*/ 304016 w 1415677"/>
              <a:gd name="connsiteY5" fmla="*/ 24679 h 2964302"/>
              <a:gd name="connsiteX6" fmla="*/ 736064 w 1415677"/>
              <a:gd name="connsiteY6" fmla="*/ 24679 h 2964302"/>
              <a:gd name="connsiteX7" fmla="*/ 880080 w 1415677"/>
              <a:gd name="connsiteY7" fmla="*/ 96687 h 2964302"/>
              <a:gd name="connsiteX8" fmla="*/ 736064 w 1415677"/>
              <a:gd name="connsiteY8" fmla="*/ 96687 h 2964302"/>
              <a:gd name="connsiteX9" fmla="*/ 655712 w 1415677"/>
              <a:gd name="connsiteY9" fmla="*/ 172751 h 2964302"/>
              <a:gd name="connsiteX10" fmla="*/ 736064 w 1415677"/>
              <a:gd name="connsiteY10" fmla="*/ 312711 h 2964302"/>
              <a:gd name="connsiteX11" fmla="*/ 592048 w 1415677"/>
              <a:gd name="connsiteY11" fmla="*/ 312711 h 2964302"/>
              <a:gd name="connsiteX12" fmla="*/ 520040 w 1415677"/>
              <a:gd name="connsiteY12" fmla="*/ 384719 h 2964302"/>
              <a:gd name="connsiteX13" fmla="*/ 736064 w 1415677"/>
              <a:gd name="connsiteY13" fmla="*/ 384719 h 2964302"/>
              <a:gd name="connsiteX14" fmla="*/ 655712 w 1415677"/>
              <a:gd name="connsiteY14" fmla="*/ 456727 h 2964302"/>
              <a:gd name="connsiteX15" fmla="*/ 520040 w 1415677"/>
              <a:gd name="connsiteY15" fmla="*/ 456727 h 2964302"/>
              <a:gd name="connsiteX16" fmla="*/ 520040 w 1415677"/>
              <a:gd name="connsiteY16" fmla="*/ 960782 h 2964302"/>
              <a:gd name="connsiteX17" fmla="*/ 1084465 w 1415677"/>
              <a:gd name="connsiteY17" fmla="*/ 1033536 h 2964302"/>
              <a:gd name="connsiteX18" fmla="*/ 1297604 w 1415677"/>
              <a:gd name="connsiteY18" fmla="*/ 1193663 h 2964302"/>
              <a:gd name="connsiteX19" fmla="*/ 376024 w 1415677"/>
              <a:gd name="connsiteY19" fmla="*/ 1176806 h 2964302"/>
              <a:gd name="connsiteX20" fmla="*/ 376024 w 1415677"/>
              <a:gd name="connsiteY20" fmla="*/ 1536846 h 2964302"/>
              <a:gd name="connsiteX21" fmla="*/ 644358 w 1415677"/>
              <a:gd name="connsiteY21" fmla="*/ 1946412 h 2964302"/>
              <a:gd name="connsiteX22" fmla="*/ 644359 w 1415677"/>
              <a:gd name="connsiteY22" fmla="*/ 2716596 h 2964302"/>
              <a:gd name="connsiteX23" fmla="*/ 893826 w 1415677"/>
              <a:gd name="connsiteY23" fmla="*/ 2827107 h 2964302"/>
              <a:gd name="connsiteX24" fmla="*/ 813762 w 1415677"/>
              <a:gd name="connsiteY24" fmla="*/ 2827107 h 2964302"/>
              <a:gd name="connsiteX25" fmla="*/ 116251 w 1415677"/>
              <a:gd name="connsiteY25" fmla="*/ 2804176 h 2964302"/>
              <a:gd name="connsiteX26" fmla="*/ 116251 w 1415677"/>
              <a:gd name="connsiteY26" fmla="*/ 2644049 h 2964302"/>
              <a:gd name="connsiteX27" fmla="*/ 116251 w 1415677"/>
              <a:gd name="connsiteY27" fmla="*/ 2243733 h 2964302"/>
              <a:gd name="connsiteX28" fmla="*/ 43645 w 1415677"/>
              <a:gd name="connsiteY28" fmla="*/ 1676672 h 2964302"/>
              <a:gd name="connsiteX29" fmla="*/ 43644 w 1415677"/>
              <a:gd name="connsiteY29" fmla="*/ 1676670 h 2964302"/>
              <a:gd name="connsiteX0" fmla="*/ 0 w 1372033"/>
              <a:gd name="connsiteY0" fmla="*/ 1676670 h 2990987"/>
              <a:gd name="connsiteX1" fmla="*/ 89469 w 1372033"/>
              <a:gd name="connsiteY1" fmla="*/ 1154070 h 2990987"/>
              <a:gd name="connsiteX2" fmla="*/ 260372 w 1372033"/>
              <a:gd name="connsiteY2" fmla="*/ 608955 h 2990987"/>
              <a:gd name="connsiteX3" fmla="*/ 260372 w 1372033"/>
              <a:gd name="connsiteY3" fmla="*/ 384719 h 2990987"/>
              <a:gd name="connsiteX4" fmla="*/ 332380 w 1372033"/>
              <a:gd name="connsiteY4" fmla="*/ 172751 h 2990987"/>
              <a:gd name="connsiteX5" fmla="*/ 260372 w 1372033"/>
              <a:gd name="connsiteY5" fmla="*/ 24679 h 2990987"/>
              <a:gd name="connsiteX6" fmla="*/ 692420 w 1372033"/>
              <a:gd name="connsiteY6" fmla="*/ 24679 h 2990987"/>
              <a:gd name="connsiteX7" fmla="*/ 836436 w 1372033"/>
              <a:gd name="connsiteY7" fmla="*/ 96687 h 2990987"/>
              <a:gd name="connsiteX8" fmla="*/ 692420 w 1372033"/>
              <a:gd name="connsiteY8" fmla="*/ 96687 h 2990987"/>
              <a:gd name="connsiteX9" fmla="*/ 612068 w 1372033"/>
              <a:gd name="connsiteY9" fmla="*/ 172751 h 2990987"/>
              <a:gd name="connsiteX10" fmla="*/ 692420 w 1372033"/>
              <a:gd name="connsiteY10" fmla="*/ 312711 h 2990987"/>
              <a:gd name="connsiteX11" fmla="*/ 548404 w 1372033"/>
              <a:gd name="connsiteY11" fmla="*/ 312711 h 2990987"/>
              <a:gd name="connsiteX12" fmla="*/ 476396 w 1372033"/>
              <a:gd name="connsiteY12" fmla="*/ 384719 h 2990987"/>
              <a:gd name="connsiteX13" fmla="*/ 692420 w 1372033"/>
              <a:gd name="connsiteY13" fmla="*/ 384719 h 2990987"/>
              <a:gd name="connsiteX14" fmla="*/ 612068 w 1372033"/>
              <a:gd name="connsiteY14" fmla="*/ 456727 h 2990987"/>
              <a:gd name="connsiteX15" fmla="*/ 476396 w 1372033"/>
              <a:gd name="connsiteY15" fmla="*/ 456727 h 2990987"/>
              <a:gd name="connsiteX16" fmla="*/ 476396 w 1372033"/>
              <a:gd name="connsiteY16" fmla="*/ 960782 h 2990987"/>
              <a:gd name="connsiteX17" fmla="*/ 1040821 w 1372033"/>
              <a:gd name="connsiteY17" fmla="*/ 1033536 h 2990987"/>
              <a:gd name="connsiteX18" fmla="*/ 1253960 w 1372033"/>
              <a:gd name="connsiteY18" fmla="*/ 1193663 h 2990987"/>
              <a:gd name="connsiteX19" fmla="*/ 332380 w 1372033"/>
              <a:gd name="connsiteY19" fmla="*/ 1176806 h 2990987"/>
              <a:gd name="connsiteX20" fmla="*/ 332380 w 1372033"/>
              <a:gd name="connsiteY20" fmla="*/ 1536846 h 2990987"/>
              <a:gd name="connsiteX21" fmla="*/ 600714 w 1372033"/>
              <a:gd name="connsiteY21" fmla="*/ 1946412 h 2990987"/>
              <a:gd name="connsiteX22" fmla="*/ 600715 w 1372033"/>
              <a:gd name="connsiteY22" fmla="*/ 2716596 h 2990987"/>
              <a:gd name="connsiteX23" fmla="*/ 850182 w 1372033"/>
              <a:gd name="connsiteY23" fmla="*/ 2827107 h 2990987"/>
              <a:gd name="connsiteX24" fmla="*/ 472923 w 1372033"/>
              <a:gd name="connsiteY24" fmla="*/ 2853792 h 2990987"/>
              <a:gd name="connsiteX25" fmla="*/ 72607 w 1372033"/>
              <a:gd name="connsiteY25" fmla="*/ 2804176 h 2990987"/>
              <a:gd name="connsiteX26" fmla="*/ 72607 w 1372033"/>
              <a:gd name="connsiteY26" fmla="*/ 2644049 h 2990987"/>
              <a:gd name="connsiteX27" fmla="*/ 72607 w 1372033"/>
              <a:gd name="connsiteY27" fmla="*/ 2243733 h 2990987"/>
              <a:gd name="connsiteX28" fmla="*/ 1 w 1372033"/>
              <a:gd name="connsiteY28" fmla="*/ 1676672 h 2990987"/>
              <a:gd name="connsiteX29" fmla="*/ 0 w 1372033"/>
              <a:gd name="connsiteY29" fmla="*/ 1676670 h 2990987"/>
              <a:gd name="connsiteX0" fmla="*/ 0 w 1372033"/>
              <a:gd name="connsiteY0" fmla="*/ 1676670 h 2990987"/>
              <a:gd name="connsiteX1" fmla="*/ 89469 w 1372033"/>
              <a:gd name="connsiteY1" fmla="*/ 1154070 h 2990987"/>
              <a:gd name="connsiteX2" fmla="*/ 260372 w 1372033"/>
              <a:gd name="connsiteY2" fmla="*/ 608955 h 2990987"/>
              <a:gd name="connsiteX3" fmla="*/ 260372 w 1372033"/>
              <a:gd name="connsiteY3" fmla="*/ 384719 h 2990987"/>
              <a:gd name="connsiteX4" fmla="*/ 332380 w 1372033"/>
              <a:gd name="connsiteY4" fmla="*/ 172751 h 2990987"/>
              <a:gd name="connsiteX5" fmla="*/ 260372 w 1372033"/>
              <a:gd name="connsiteY5" fmla="*/ 24679 h 2990987"/>
              <a:gd name="connsiteX6" fmla="*/ 692420 w 1372033"/>
              <a:gd name="connsiteY6" fmla="*/ 24679 h 2990987"/>
              <a:gd name="connsiteX7" fmla="*/ 836436 w 1372033"/>
              <a:gd name="connsiteY7" fmla="*/ 96687 h 2990987"/>
              <a:gd name="connsiteX8" fmla="*/ 692420 w 1372033"/>
              <a:gd name="connsiteY8" fmla="*/ 96687 h 2990987"/>
              <a:gd name="connsiteX9" fmla="*/ 612068 w 1372033"/>
              <a:gd name="connsiteY9" fmla="*/ 172751 h 2990987"/>
              <a:gd name="connsiteX10" fmla="*/ 692420 w 1372033"/>
              <a:gd name="connsiteY10" fmla="*/ 312711 h 2990987"/>
              <a:gd name="connsiteX11" fmla="*/ 548404 w 1372033"/>
              <a:gd name="connsiteY11" fmla="*/ 312711 h 2990987"/>
              <a:gd name="connsiteX12" fmla="*/ 476396 w 1372033"/>
              <a:gd name="connsiteY12" fmla="*/ 384719 h 2990987"/>
              <a:gd name="connsiteX13" fmla="*/ 692420 w 1372033"/>
              <a:gd name="connsiteY13" fmla="*/ 384719 h 2990987"/>
              <a:gd name="connsiteX14" fmla="*/ 612068 w 1372033"/>
              <a:gd name="connsiteY14" fmla="*/ 456727 h 2990987"/>
              <a:gd name="connsiteX15" fmla="*/ 476396 w 1372033"/>
              <a:gd name="connsiteY15" fmla="*/ 456727 h 2990987"/>
              <a:gd name="connsiteX16" fmla="*/ 476396 w 1372033"/>
              <a:gd name="connsiteY16" fmla="*/ 960782 h 2990987"/>
              <a:gd name="connsiteX17" fmla="*/ 1040821 w 1372033"/>
              <a:gd name="connsiteY17" fmla="*/ 1033536 h 2990987"/>
              <a:gd name="connsiteX18" fmla="*/ 1253960 w 1372033"/>
              <a:gd name="connsiteY18" fmla="*/ 1193663 h 2990987"/>
              <a:gd name="connsiteX19" fmla="*/ 332380 w 1372033"/>
              <a:gd name="connsiteY19" fmla="*/ 1176806 h 2990987"/>
              <a:gd name="connsiteX20" fmla="*/ 332380 w 1372033"/>
              <a:gd name="connsiteY20" fmla="*/ 1536846 h 2990987"/>
              <a:gd name="connsiteX21" fmla="*/ 600714 w 1372033"/>
              <a:gd name="connsiteY21" fmla="*/ 1946412 h 2990987"/>
              <a:gd name="connsiteX22" fmla="*/ 600715 w 1372033"/>
              <a:gd name="connsiteY22" fmla="*/ 2716596 h 2990987"/>
              <a:gd name="connsiteX23" fmla="*/ 552986 w 1372033"/>
              <a:gd name="connsiteY23" fmla="*/ 2644050 h 2990987"/>
              <a:gd name="connsiteX24" fmla="*/ 850182 w 1372033"/>
              <a:gd name="connsiteY24" fmla="*/ 2827107 h 2990987"/>
              <a:gd name="connsiteX25" fmla="*/ 472923 w 1372033"/>
              <a:gd name="connsiteY25" fmla="*/ 2853792 h 2990987"/>
              <a:gd name="connsiteX26" fmla="*/ 72607 w 1372033"/>
              <a:gd name="connsiteY26" fmla="*/ 2804176 h 2990987"/>
              <a:gd name="connsiteX27" fmla="*/ 72607 w 1372033"/>
              <a:gd name="connsiteY27" fmla="*/ 2644049 h 2990987"/>
              <a:gd name="connsiteX28" fmla="*/ 72607 w 1372033"/>
              <a:gd name="connsiteY28" fmla="*/ 2243733 h 2990987"/>
              <a:gd name="connsiteX29" fmla="*/ 1 w 1372033"/>
              <a:gd name="connsiteY29" fmla="*/ 1676672 h 2990987"/>
              <a:gd name="connsiteX30" fmla="*/ 0 w 1372033"/>
              <a:gd name="connsiteY30" fmla="*/ 1676670 h 2990987"/>
              <a:gd name="connsiteX0" fmla="*/ 0 w 1372033"/>
              <a:gd name="connsiteY0" fmla="*/ 1676670 h 2990987"/>
              <a:gd name="connsiteX1" fmla="*/ 89469 w 1372033"/>
              <a:gd name="connsiteY1" fmla="*/ 1154070 h 2990987"/>
              <a:gd name="connsiteX2" fmla="*/ 260372 w 1372033"/>
              <a:gd name="connsiteY2" fmla="*/ 608955 h 2990987"/>
              <a:gd name="connsiteX3" fmla="*/ 260372 w 1372033"/>
              <a:gd name="connsiteY3" fmla="*/ 384719 h 2990987"/>
              <a:gd name="connsiteX4" fmla="*/ 332380 w 1372033"/>
              <a:gd name="connsiteY4" fmla="*/ 172751 h 2990987"/>
              <a:gd name="connsiteX5" fmla="*/ 260372 w 1372033"/>
              <a:gd name="connsiteY5" fmla="*/ 24679 h 2990987"/>
              <a:gd name="connsiteX6" fmla="*/ 692420 w 1372033"/>
              <a:gd name="connsiteY6" fmla="*/ 24679 h 2990987"/>
              <a:gd name="connsiteX7" fmla="*/ 836436 w 1372033"/>
              <a:gd name="connsiteY7" fmla="*/ 96687 h 2990987"/>
              <a:gd name="connsiteX8" fmla="*/ 692420 w 1372033"/>
              <a:gd name="connsiteY8" fmla="*/ 96687 h 2990987"/>
              <a:gd name="connsiteX9" fmla="*/ 612068 w 1372033"/>
              <a:gd name="connsiteY9" fmla="*/ 172751 h 2990987"/>
              <a:gd name="connsiteX10" fmla="*/ 692420 w 1372033"/>
              <a:gd name="connsiteY10" fmla="*/ 312711 h 2990987"/>
              <a:gd name="connsiteX11" fmla="*/ 548404 w 1372033"/>
              <a:gd name="connsiteY11" fmla="*/ 312711 h 2990987"/>
              <a:gd name="connsiteX12" fmla="*/ 476396 w 1372033"/>
              <a:gd name="connsiteY12" fmla="*/ 384719 h 2990987"/>
              <a:gd name="connsiteX13" fmla="*/ 692420 w 1372033"/>
              <a:gd name="connsiteY13" fmla="*/ 384719 h 2990987"/>
              <a:gd name="connsiteX14" fmla="*/ 612068 w 1372033"/>
              <a:gd name="connsiteY14" fmla="*/ 456727 h 2990987"/>
              <a:gd name="connsiteX15" fmla="*/ 476396 w 1372033"/>
              <a:gd name="connsiteY15" fmla="*/ 456727 h 2990987"/>
              <a:gd name="connsiteX16" fmla="*/ 476396 w 1372033"/>
              <a:gd name="connsiteY16" fmla="*/ 960782 h 2990987"/>
              <a:gd name="connsiteX17" fmla="*/ 1040821 w 1372033"/>
              <a:gd name="connsiteY17" fmla="*/ 1033536 h 2990987"/>
              <a:gd name="connsiteX18" fmla="*/ 1253960 w 1372033"/>
              <a:gd name="connsiteY18" fmla="*/ 1193663 h 2990987"/>
              <a:gd name="connsiteX19" fmla="*/ 332380 w 1372033"/>
              <a:gd name="connsiteY19" fmla="*/ 1176806 h 2990987"/>
              <a:gd name="connsiteX20" fmla="*/ 332380 w 1372033"/>
              <a:gd name="connsiteY20" fmla="*/ 1536846 h 2990987"/>
              <a:gd name="connsiteX21" fmla="*/ 600714 w 1372033"/>
              <a:gd name="connsiteY21" fmla="*/ 1946412 h 2990987"/>
              <a:gd name="connsiteX22" fmla="*/ 600715 w 1372033"/>
              <a:gd name="connsiteY22" fmla="*/ 2716596 h 2990987"/>
              <a:gd name="connsiteX23" fmla="*/ 850182 w 1372033"/>
              <a:gd name="connsiteY23" fmla="*/ 2827107 h 2990987"/>
              <a:gd name="connsiteX24" fmla="*/ 472923 w 1372033"/>
              <a:gd name="connsiteY24" fmla="*/ 2853792 h 2990987"/>
              <a:gd name="connsiteX25" fmla="*/ 72607 w 1372033"/>
              <a:gd name="connsiteY25" fmla="*/ 2804176 h 2990987"/>
              <a:gd name="connsiteX26" fmla="*/ 72607 w 1372033"/>
              <a:gd name="connsiteY26" fmla="*/ 2644049 h 2990987"/>
              <a:gd name="connsiteX27" fmla="*/ 72607 w 1372033"/>
              <a:gd name="connsiteY27" fmla="*/ 2243733 h 2990987"/>
              <a:gd name="connsiteX28" fmla="*/ 1 w 1372033"/>
              <a:gd name="connsiteY28" fmla="*/ 1676672 h 2990987"/>
              <a:gd name="connsiteX29" fmla="*/ 0 w 1372033"/>
              <a:gd name="connsiteY29" fmla="*/ 1676670 h 2990987"/>
              <a:gd name="connsiteX0" fmla="*/ 0 w 1372033"/>
              <a:gd name="connsiteY0" fmla="*/ 1676670 h 2990987"/>
              <a:gd name="connsiteX1" fmla="*/ 89469 w 1372033"/>
              <a:gd name="connsiteY1" fmla="*/ 1154070 h 2990987"/>
              <a:gd name="connsiteX2" fmla="*/ 260372 w 1372033"/>
              <a:gd name="connsiteY2" fmla="*/ 608955 h 2990987"/>
              <a:gd name="connsiteX3" fmla="*/ 260372 w 1372033"/>
              <a:gd name="connsiteY3" fmla="*/ 384719 h 2990987"/>
              <a:gd name="connsiteX4" fmla="*/ 332380 w 1372033"/>
              <a:gd name="connsiteY4" fmla="*/ 172751 h 2990987"/>
              <a:gd name="connsiteX5" fmla="*/ 260372 w 1372033"/>
              <a:gd name="connsiteY5" fmla="*/ 24679 h 2990987"/>
              <a:gd name="connsiteX6" fmla="*/ 692420 w 1372033"/>
              <a:gd name="connsiteY6" fmla="*/ 24679 h 2990987"/>
              <a:gd name="connsiteX7" fmla="*/ 836436 w 1372033"/>
              <a:gd name="connsiteY7" fmla="*/ 96687 h 2990987"/>
              <a:gd name="connsiteX8" fmla="*/ 692420 w 1372033"/>
              <a:gd name="connsiteY8" fmla="*/ 96687 h 2990987"/>
              <a:gd name="connsiteX9" fmla="*/ 612068 w 1372033"/>
              <a:gd name="connsiteY9" fmla="*/ 172751 h 2990987"/>
              <a:gd name="connsiteX10" fmla="*/ 692420 w 1372033"/>
              <a:gd name="connsiteY10" fmla="*/ 312711 h 2990987"/>
              <a:gd name="connsiteX11" fmla="*/ 548404 w 1372033"/>
              <a:gd name="connsiteY11" fmla="*/ 312711 h 2990987"/>
              <a:gd name="connsiteX12" fmla="*/ 476396 w 1372033"/>
              <a:gd name="connsiteY12" fmla="*/ 384719 h 2990987"/>
              <a:gd name="connsiteX13" fmla="*/ 692420 w 1372033"/>
              <a:gd name="connsiteY13" fmla="*/ 384719 h 2990987"/>
              <a:gd name="connsiteX14" fmla="*/ 612068 w 1372033"/>
              <a:gd name="connsiteY14" fmla="*/ 456727 h 2990987"/>
              <a:gd name="connsiteX15" fmla="*/ 476396 w 1372033"/>
              <a:gd name="connsiteY15" fmla="*/ 456727 h 2990987"/>
              <a:gd name="connsiteX16" fmla="*/ 476396 w 1372033"/>
              <a:gd name="connsiteY16" fmla="*/ 960782 h 2990987"/>
              <a:gd name="connsiteX17" fmla="*/ 1040821 w 1372033"/>
              <a:gd name="connsiteY17" fmla="*/ 1033536 h 2990987"/>
              <a:gd name="connsiteX18" fmla="*/ 1253960 w 1372033"/>
              <a:gd name="connsiteY18" fmla="*/ 1193663 h 2990987"/>
              <a:gd name="connsiteX19" fmla="*/ 332380 w 1372033"/>
              <a:gd name="connsiteY19" fmla="*/ 1176806 h 2990987"/>
              <a:gd name="connsiteX20" fmla="*/ 332380 w 1372033"/>
              <a:gd name="connsiteY20" fmla="*/ 1536846 h 2990987"/>
              <a:gd name="connsiteX21" fmla="*/ 600714 w 1372033"/>
              <a:gd name="connsiteY21" fmla="*/ 1946412 h 2990987"/>
              <a:gd name="connsiteX22" fmla="*/ 600715 w 1372033"/>
              <a:gd name="connsiteY22" fmla="*/ 2716596 h 2990987"/>
              <a:gd name="connsiteX23" fmla="*/ 552986 w 1372033"/>
              <a:gd name="connsiteY23" fmla="*/ 2804176 h 2990987"/>
              <a:gd name="connsiteX24" fmla="*/ 472923 w 1372033"/>
              <a:gd name="connsiteY24" fmla="*/ 2853792 h 2990987"/>
              <a:gd name="connsiteX25" fmla="*/ 72607 w 1372033"/>
              <a:gd name="connsiteY25" fmla="*/ 2804176 h 2990987"/>
              <a:gd name="connsiteX26" fmla="*/ 72607 w 1372033"/>
              <a:gd name="connsiteY26" fmla="*/ 2644049 h 2990987"/>
              <a:gd name="connsiteX27" fmla="*/ 72607 w 1372033"/>
              <a:gd name="connsiteY27" fmla="*/ 2243733 h 2990987"/>
              <a:gd name="connsiteX28" fmla="*/ 1 w 1372033"/>
              <a:gd name="connsiteY28" fmla="*/ 1676672 h 2990987"/>
              <a:gd name="connsiteX29" fmla="*/ 0 w 1372033"/>
              <a:gd name="connsiteY29" fmla="*/ 1676670 h 2990987"/>
              <a:gd name="connsiteX0" fmla="*/ 0 w 1372033"/>
              <a:gd name="connsiteY0" fmla="*/ 1676670 h 2868389"/>
              <a:gd name="connsiteX1" fmla="*/ 89469 w 1372033"/>
              <a:gd name="connsiteY1" fmla="*/ 1154070 h 2868389"/>
              <a:gd name="connsiteX2" fmla="*/ 260372 w 1372033"/>
              <a:gd name="connsiteY2" fmla="*/ 608955 h 2868389"/>
              <a:gd name="connsiteX3" fmla="*/ 260372 w 1372033"/>
              <a:gd name="connsiteY3" fmla="*/ 384719 h 2868389"/>
              <a:gd name="connsiteX4" fmla="*/ 332380 w 1372033"/>
              <a:gd name="connsiteY4" fmla="*/ 172751 h 2868389"/>
              <a:gd name="connsiteX5" fmla="*/ 260372 w 1372033"/>
              <a:gd name="connsiteY5" fmla="*/ 24679 h 2868389"/>
              <a:gd name="connsiteX6" fmla="*/ 692420 w 1372033"/>
              <a:gd name="connsiteY6" fmla="*/ 24679 h 2868389"/>
              <a:gd name="connsiteX7" fmla="*/ 836436 w 1372033"/>
              <a:gd name="connsiteY7" fmla="*/ 96687 h 2868389"/>
              <a:gd name="connsiteX8" fmla="*/ 692420 w 1372033"/>
              <a:gd name="connsiteY8" fmla="*/ 96687 h 2868389"/>
              <a:gd name="connsiteX9" fmla="*/ 612068 w 1372033"/>
              <a:gd name="connsiteY9" fmla="*/ 172751 h 2868389"/>
              <a:gd name="connsiteX10" fmla="*/ 692420 w 1372033"/>
              <a:gd name="connsiteY10" fmla="*/ 312711 h 2868389"/>
              <a:gd name="connsiteX11" fmla="*/ 548404 w 1372033"/>
              <a:gd name="connsiteY11" fmla="*/ 312711 h 2868389"/>
              <a:gd name="connsiteX12" fmla="*/ 476396 w 1372033"/>
              <a:gd name="connsiteY12" fmla="*/ 384719 h 2868389"/>
              <a:gd name="connsiteX13" fmla="*/ 692420 w 1372033"/>
              <a:gd name="connsiteY13" fmla="*/ 384719 h 2868389"/>
              <a:gd name="connsiteX14" fmla="*/ 612068 w 1372033"/>
              <a:gd name="connsiteY14" fmla="*/ 456727 h 2868389"/>
              <a:gd name="connsiteX15" fmla="*/ 476396 w 1372033"/>
              <a:gd name="connsiteY15" fmla="*/ 456727 h 2868389"/>
              <a:gd name="connsiteX16" fmla="*/ 476396 w 1372033"/>
              <a:gd name="connsiteY16" fmla="*/ 960782 h 2868389"/>
              <a:gd name="connsiteX17" fmla="*/ 1040821 w 1372033"/>
              <a:gd name="connsiteY17" fmla="*/ 1033536 h 2868389"/>
              <a:gd name="connsiteX18" fmla="*/ 1253960 w 1372033"/>
              <a:gd name="connsiteY18" fmla="*/ 1193663 h 2868389"/>
              <a:gd name="connsiteX19" fmla="*/ 332380 w 1372033"/>
              <a:gd name="connsiteY19" fmla="*/ 1176806 h 2868389"/>
              <a:gd name="connsiteX20" fmla="*/ 332380 w 1372033"/>
              <a:gd name="connsiteY20" fmla="*/ 1536846 h 2868389"/>
              <a:gd name="connsiteX21" fmla="*/ 600714 w 1372033"/>
              <a:gd name="connsiteY21" fmla="*/ 1946412 h 2868389"/>
              <a:gd name="connsiteX22" fmla="*/ 600715 w 1372033"/>
              <a:gd name="connsiteY22" fmla="*/ 2716596 h 2868389"/>
              <a:gd name="connsiteX23" fmla="*/ 472923 w 1372033"/>
              <a:gd name="connsiteY23" fmla="*/ 2853792 h 2868389"/>
              <a:gd name="connsiteX24" fmla="*/ 72607 w 1372033"/>
              <a:gd name="connsiteY24" fmla="*/ 2804176 h 2868389"/>
              <a:gd name="connsiteX25" fmla="*/ 72607 w 1372033"/>
              <a:gd name="connsiteY25" fmla="*/ 2644049 h 2868389"/>
              <a:gd name="connsiteX26" fmla="*/ 72607 w 1372033"/>
              <a:gd name="connsiteY26" fmla="*/ 2243733 h 2868389"/>
              <a:gd name="connsiteX27" fmla="*/ 1 w 1372033"/>
              <a:gd name="connsiteY27" fmla="*/ 1676672 h 2868389"/>
              <a:gd name="connsiteX28" fmla="*/ 0 w 1372033"/>
              <a:gd name="connsiteY28" fmla="*/ 1676670 h 2868389"/>
              <a:gd name="connsiteX0" fmla="*/ 0 w 1372033"/>
              <a:gd name="connsiteY0" fmla="*/ 1676670 h 2868389"/>
              <a:gd name="connsiteX1" fmla="*/ 89469 w 1372033"/>
              <a:gd name="connsiteY1" fmla="*/ 1154070 h 2868389"/>
              <a:gd name="connsiteX2" fmla="*/ 260372 w 1372033"/>
              <a:gd name="connsiteY2" fmla="*/ 608955 h 2868389"/>
              <a:gd name="connsiteX3" fmla="*/ 260372 w 1372033"/>
              <a:gd name="connsiteY3" fmla="*/ 384719 h 2868389"/>
              <a:gd name="connsiteX4" fmla="*/ 332380 w 1372033"/>
              <a:gd name="connsiteY4" fmla="*/ 172751 h 2868389"/>
              <a:gd name="connsiteX5" fmla="*/ 260372 w 1372033"/>
              <a:gd name="connsiteY5" fmla="*/ 24679 h 2868389"/>
              <a:gd name="connsiteX6" fmla="*/ 692420 w 1372033"/>
              <a:gd name="connsiteY6" fmla="*/ 24679 h 2868389"/>
              <a:gd name="connsiteX7" fmla="*/ 836436 w 1372033"/>
              <a:gd name="connsiteY7" fmla="*/ 96687 h 2868389"/>
              <a:gd name="connsiteX8" fmla="*/ 692420 w 1372033"/>
              <a:gd name="connsiteY8" fmla="*/ 96687 h 2868389"/>
              <a:gd name="connsiteX9" fmla="*/ 612068 w 1372033"/>
              <a:gd name="connsiteY9" fmla="*/ 172751 h 2868389"/>
              <a:gd name="connsiteX10" fmla="*/ 692420 w 1372033"/>
              <a:gd name="connsiteY10" fmla="*/ 312711 h 2868389"/>
              <a:gd name="connsiteX11" fmla="*/ 548404 w 1372033"/>
              <a:gd name="connsiteY11" fmla="*/ 312711 h 2868389"/>
              <a:gd name="connsiteX12" fmla="*/ 476396 w 1372033"/>
              <a:gd name="connsiteY12" fmla="*/ 384719 h 2868389"/>
              <a:gd name="connsiteX13" fmla="*/ 692420 w 1372033"/>
              <a:gd name="connsiteY13" fmla="*/ 384719 h 2868389"/>
              <a:gd name="connsiteX14" fmla="*/ 612068 w 1372033"/>
              <a:gd name="connsiteY14" fmla="*/ 456727 h 2868389"/>
              <a:gd name="connsiteX15" fmla="*/ 476396 w 1372033"/>
              <a:gd name="connsiteY15" fmla="*/ 456727 h 2868389"/>
              <a:gd name="connsiteX16" fmla="*/ 476396 w 1372033"/>
              <a:gd name="connsiteY16" fmla="*/ 960782 h 2868389"/>
              <a:gd name="connsiteX17" fmla="*/ 1040821 w 1372033"/>
              <a:gd name="connsiteY17" fmla="*/ 1033536 h 2868389"/>
              <a:gd name="connsiteX18" fmla="*/ 1253960 w 1372033"/>
              <a:gd name="connsiteY18" fmla="*/ 1193663 h 2868389"/>
              <a:gd name="connsiteX19" fmla="*/ 332380 w 1372033"/>
              <a:gd name="connsiteY19" fmla="*/ 1176806 h 2868389"/>
              <a:gd name="connsiteX20" fmla="*/ 332380 w 1372033"/>
              <a:gd name="connsiteY20" fmla="*/ 1536846 h 2868389"/>
              <a:gd name="connsiteX21" fmla="*/ 600714 w 1372033"/>
              <a:gd name="connsiteY21" fmla="*/ 1946412 h 2868389"/>
              <a:gd name="connsiteX22" fmla="*/ 223456 w 1372033"/>
              <a:gd name="connsiteY22" fmla="*/ 2644049 h 2868389"/>
              <a:gd name="connsiteX23" fmla="*/ 600715 w 1372033"/>
              <a:gd name="connsiteY23" fmla="*/ 2716596 h 2868389"/>
              <a:gd name="connsiteX24" fmla="*/ 472923 w 1372033"/>
              <a:gd name="connsiteY24" fmla="*/ 2853792 h 2868389"/>
              <a:gd name="connsiteX25" fmla="*/ 72607 w 1372033"/>
              <a:gd name="connsiteY25" fmla="*/ 2804176 h 2868389"/>
              <a:gd name="connsiteX26" fmla="*/ 72607 w 1372033"/>
              <a:gd name="connsiteY26" fmla="*/ 2644049 h 2868389"/>
              <a:gd name="connsiteX27" fmla="*/ 72607 w 1372033"/>
              <a:gd name="connsiteY27" fmla="*/ 2243733 h 2868389"/>
              <a:gd name="connsiteX28" fmla="*/ 1 w 1372033"/>
              <a:gd name="connsiteY28" fmla="*/ 1676672 h 2868389"/>
              <a:gd name="connsiteX29" fmla="*/ 0 w 1372033"/>
              <a:gd name="connsiteY29" fmla="*/ 1676670 h 2868389"/>
              <a:gd name="connsiteX0" fmla="*/ 0 w 1372033"/>
              <a:gd name="connsiteY0" fmla="*/ 1676670 h 2868389"/>
              <a:gd name="connsiteX1" fmla="*/ 89469 w 1372033"/>
              <a:gd name="connsiteY1" fmla="*/ 1154070 h 2868389"/>
              <a:gd name="connsiteX2" fmla="*/ 260372 w 1372033"/>
              <a:gd name="connsiteY2" fmla="*/ 608955 h 2868389"/>
              <a:gd name="connsiteX3" fmla="*/ 260372 w 1372033"/>
              <a:gd name="connsiteY3" fmla="*/ 384719 h 2868389"/>
              <a:gd name="connsiteX4" fmla="*/ 332380 w 1372033"/>
              <a:gd name="connsiteY4" fmla="*/ 172751 h 2868389"/>
              <a:gd name="connsiteX5" fmla="*/ 260372 w 1372033"/>
              <a:gd name="connsiteY5" fmla="*/ 24679 h 2868389"/>
              <a:gd name="connsiteX6" fmla="*/ 692420 w 1372033"/>
              <a:gd name="connsiteY6" fmla="*/ 24679 h 2868389"/>
              <a:gd name="connsiteX7" fmla="*/ 836436 w 1372033"/>
              <a:gd name="connsiteY7" fmla="*/ 96687 h 2868389"/>
              <a:gd name="connsiteX8" fmla="*/ 692420 w 1372033"/>
              <a:gd name="connsiteY8" fmla="*/ 96687 h 2868389"/>
              <a:gd name="connsiteX9" fmla="*/ 612068 w 1372033"/>
              <a:gd name="connsiteY9" fmla="*/ 172751 h 2868389"/>
              <a:gd name="connsiteX10" fmla="*/ 692420 w 1372033"/>
              <a:gd name="connsiteY10" fmla="*/ 312711 h 2868389"/>
              <a:gd name="connsiteX11" fmla="*/ 548404 w 1372033"/>
              <a:gd name="connsiteY11" fmla="*/ 312711 h 2868389"/>
              <a:gd name="connsiteX12" fmla="*/ 476396 w 1372033"/>
              <a:gd name="connsiteY12" fmla="*/ 384719 h 2868389"/>
              <a:gd name="connsiteX13" fmla="*/ 692420 w 1372033"/>
              <a:gd name="connsiteY13" fmla="*/ 384719 h 2868389"/>
              <a:gd name="connsiteX14" fmla="*/ 612068 w 1372033"/>
              <a:gd name="connsiteY14" fmla="*/ 456727 h 2868389"/>
              <a:gd name="connsiteX15" fmla="*/ 476396 w 1372033"/>
              <a:gd name="connsiteY15" fmla="*/ 456727 h 2868389"/>
              <a:gd name="connsiteX16" fmla="*/ 476396 w 1372033"/>
              <a:gd name="connsiteY16" fmla="*/ 960782 h 2868389"/>
              <a:gd name="connsiteX17" fmla="*/ 1040821 w 1372033"/>
              <a:gd name="connsiteY17" fmla="*/ 1033536 h 2868389"/>
              <a:gd name="connsiteX18" fmla="*/ 1253960 w 1372033"/>
              <a:gd name="connsiteY18" fmla="*/ 1193663 h 2868389"/>
              <a:gd name="connsiteX19" fmla="*/ 332380 w 1372033"/>
              <a:gd name="connsiteY19" fmla="*/ 1176806 h 2868389"/>
              <a:gd name="connsiteX20" fmla="*/ 332380 w 1372033"/>
              <a:gd name="connsiteY20" fmla="*/ 1536846 h 2868389"/>
              <a:gd name="connsiteX21" fmla="*/ 392860 w 1372033"/>
              <a:gd name="connsiteY21" fmla="*/ 1914159 h 2868389"/>
              <a:gd name="connsiteX22" fmla="*/ 223456 w 1372033"/>
              <a:gd name="connsiteY22" fmla="*/ 2644049 h 2868389"/>
              <a:gd name="connsiteX23" fmla="*/ 600715 w 1372033"/>
              <a:gd name="connsiteY23" fmla="*/ 2716596 h 2868389"/>
              <a:gd name="connsiteX24" fmla="*/ 472923 w 1372033"/>
              <a:gd name="connsiteY24" fmla="*/ 2853792 h 2868389"/>
              <a:gd name="connsiteX25" fmla="*/ 72607 w 1372033"/>
              <a:gd name="connsiteY25" fmla="*/ 2804176 h 2868389"/>
              <a:gd name="connsiteX26" fmla="*/ 72607 w 1372033"/>
              <a:gd name="connsiteY26" fmla="*/ 2644049 h 2868389"/>
              <a:gd name="connsiteX27" fmla="*/ 72607 w 1372033"/>
              <a:gd name="connsiteY27" fmla="*/ 2243733 h 2868389"/>
              <a:gd name="connsiteX28" fmla="*/ 1 w 1372033"/>
              <a:gd name="connsiteY28" fmla="*/ 1676672 h 2868389"/>
              <a:gd name="connsiteX29" fmla="*/ 0 w 1372033"/>
              <a:gd name="connsiteY29" fmla="*/ 1676670 h 2868389"/>
              <a:gd name="connsiteX0" fmla="*/ 0 w 1372033"/>
              <a:gd name="connsiteY0" fmla="*/ 1676670 h 2868389"/>
              <a:gd name="connsiteX1" fmla="*/ 89469 w 1372033"/>
              <a:gd name="connsiteY1" fmla="*/ 1154070 h 2868389"/>
              <a:gd name="connsiteX2" fmla="*/ 260372 w 1372033"/>
              <a:gd name="connsiteY2" fmla="*/ 608955 h 2868389"/>
              <a:gd name="connsiteX3" fmla="*/ 260372 w 1372033"/>
              <a:gd name="connsiteY3" fmla="*/ 384719 h 2868389"/>
              <a:gd name="connsiteX4" fmla="*/ 332380 w 1372033"/>
              <a:gd name="connsiteY4" fmla="*/ 172751 h 2868389"/>
              <a:gd name="connsiteX5" fmla="*/ 260372 w 1372033"/>
              <a:gd name="connsiteY5" fmla="*/ 24679 h 2868389"/>
              <a:gd name="connsiteX6" fmla="*/ 692420 w 1372033"/>
              <a:gd name="connsiteY6" fmla="*/ 24679 h 2868389"/>
              <a:gd name="connsiteX7" fmla="*/ 836436 w 1372033"/>
              <a:gd name="connsiteY7" fmla="*/ 96687 h 2868389"/>
              <a:gd name="connsiteX8" fmla="*/ 692420 w 1372033"/>
              <a:gd name="connsiteY8" fmla="*/ 96687 h 2868389"/>
              <a:gd name="connsiteX9" fmla="*/ 612068 w 1372033"/>
              <a:gd name="connsiteY9" fmla="*/ 172751 h 2868389"/>
              <a:gd name="connsiteX10" fmla="*/ 692420 w 1372033"/>
              <a:gd name="connsiteY10" fmla="*/ 312711 h 2868389"/>
              <a:gd name="connsiteX11" fmla="*/ 548404 w 1372033"/>
              <a:gd name="connsiteY11" fmla="*/ 312711 h 2868389"/>
              <a:gd name="connsiteX12" fmla="*/ 476396 w 1372033"/>
              <a:gd name="connsiteY12" fmla="*/ 384719 h 2868389"/>
              <a:gd name="connsiteX13" fmla="*/ 692420 w 1372033"/>
              <a:gd name="connsiteY13" fmla="*/ 384719 h 2868389"/>
              <a:gd name="connsiteX14" fmla="*/ 612068 w 1372033"/>
              <a:gd name="connsiteY14" fmla="*/ 456727 h 2868389"/>
              <a:gd name="connsiteX15" fmla="*/ 476396 w 1372033"/>
              <a:gd name="connsiteY15" fmla="*/ 456727 h 2868389"/>
              <a:gd name="connsiteX16" fmla="*/ 476396 w 1372033"/>
              <a:gd name="connsiteY16" fmla="*/ 960782 h 2868389"/>
              <a:gd name="connsiteX17" fmla="*/ 1040821 w 1372033"/>
              <a:gd name="connsiteY17" fmla="*/ 1033536 h 2868389"/>
              <a:gd name="connsiteX18" fmla="*/ 1253960 w 1372033"/>
              <a:gd name="connsiteY18" fmla="*/ 1193663 h 2868389"/>
              <a:gd name="connsiteX19" fmla="*/ 332380 w 1372033"/>
              <a:gd name="connsiteY19" fmla="*/ 1176806 h 2868389"/>
              <a:gd name="connsiteX20" fmla="*/ 332380 w 1372033"/>
              <a:gd name="connsiteY20" fmla="*/ 1536846 h 2868389"/>
              <a:gd name="connsiteX21" fmla="*/ 312796 w 1372033"/>
              <a:gd name="connsiteY21" fmla="*/ 1914159 h 2868389"/>
              <a:gd name="connsiteX22" fmla="*/ 223456 w 1372033"/>
              <a:gd name="connsiteY22" fmla="*/ 2644049 h 2868389"/>
              <a:gd name="connsiteX23" fmla="*/ 600715 w 1372033"/>
              <a:gd name="connsiteY23" fmla="*/ 2716596 h 2868389"/>
              <a:gd name="connsiteX24" fmla="*/ 472923 w 1372033"/>
              <a:gd name="connsiteY24" fmla="*/ 2853792 h 2868389"/>
              <a:gd name="connsiteX25" fmla="*/ 72607 w 1372033"/>
              <a:gd name="connsiteY25" fmla="*/ 2804176 h 2868389"/>
              <a:gd name="connsiteX26" fmla="*/ 72607 w 1372033"/>
              <a:gd name="connsiteY26" fmla="*/ 2644049 h 2868389"/>
              <a:gd name="connsiteX27" fmla="*/ 72607 w 1372033"/>
              <a:gd name="connsiteY27" fmla="*/ 2243733 h 2868389"/>
              <a:gd name="connsiteX28" fmla="*/ 1 w 1372033"/>
              <a:gd name="connsiteY28" fmla="*/ 1676672 h 2868389"/>
              <a:gd name="connsiteX29" fmla="*/ 0 w 1372033"/>
              <a:gd name="connsiteY29" fmla="*/ 1676670 h 2868389"/>
              <a:gd name="connsiteX0" fmla="*/ 0 w 1372033"/>
              <a:gd name="connsiteY0" fmla="*/ 1676670 h 2868389"/>
              <a:gd name="connsiteX1" fmla="*/ 89469 w 1372033"/>
              <a:gd name="connsiteY1" fmla="*/ 1154070 h 2868389"/>
              <a:gd name="connsiteX2" fmla="*/ 260372 w 1372033"/>
              <a:gd name="connsiteY2" fmla="*/ 608955 h 2868389"/>
              <a:gd name="connsiteX3" fmla="*/ 260372 w 1372033"/>
              <a:gd name="connsiteY3" fmla="*/ 384719 h 2868389"/>
              <a:gd name="connsiteX4" fmla="*/ 332380 w 1372033"/>
              <a:gd name="connsiteY4" fmla="*/ 172751 h 2868389"/>
              <a:gd name="connsiteX5" fmla="*/ 260372 w 1372033"/>
              <a:gd name="connsiteY5" fmla="*/ 24679 h 2868389"/>
              <a:gd name="connsiteX6" fmla="*/ 692420 w 1372033"/>
              <a:gd name="connsiteY6" fmla="*/ 24679 h 2868389"/>
              <a:gd name="connsiteX7" fmla="*/ 836436 w 1372033"/>
              <a:gd name="connsiteY7" fmla="*/ 96687 h 2868389"/>
              <a:gd name="connsiteX8" fmla="*/ 692420 w 1372033"/>
              <a:gd name="connsiteY8" fmla="*/ 96687 h 2868389"/>
              <a:gd name="connsiteX9" fmla="*/ 612068 w 1372033"/>
              <a:gd name="connsiteY9" fmla="*/ 172751 h 2868389"/>
              <a:gd name="connsiteX10" fmla="*/ 692420 w 1372033"/>
              <a:gd name="connsiteY10" fmla="*/ 312711 h 2868389"/>
              <a:gd name="connsiteX11" fmla="*/ 548404 w 1372033"/>
              <a:gd name="connsiteY11" fmla="*/ 312711 h 2868389"/>
              <a:gd name="connsiteX12" fmla="*/ 476396 w 1372033"/>
              <a:gd name="connsiteY12" fmla="*/ 384719 h 2868389"/>
              <a:gd name="connsiteX13" fmla="*/ 692420 w 1372033"/>
              <a:gd name="connsiteY13" fmla="*/ 384719 h 2868389"/>
              <a:gd name="connsiteX14" fmla="*/ 612068 w 1372033"/>
              <a:gd name="connsiteY14" fmla="*/ 456727 h 2868389"/>
              <a:gd name="connsiteX15" fmla="*/ 476396 w 1372033"/>
              <a:gd name="connsiteY15" fmla="*/ 456727 h 2868389"/>
              <a:gd name="connsiteX16" fmla="*/ 476396 w 1372033"/>
              <a:gd name="connsiteY16" fmla="*/ 960782 h 2868389"/>
              <a:gd name="connsiteX17" fmla="*/ 1040821 w 1372033"/>
              <a:gd name="connsiteY17" fmla="*/ 1033536 h 2868389"/>
              <a:gd name="connsiteX18" fmla="*/ 1253960 w 1372033"/>
              <a:gd name="connsiteY18" fmla="*/ 1193663 h 2868389"/>
              <a:gd name="connsiteX19" fmla="*/ 332380 w 1372033"/>
              <a:gd name="connsiteY19" fmla="*/ 1176806 h 2868389"/>
              <a:gd name="connsiteX20" fmla="*/ 332380 w 1372033"/>
              <a:gd name="connsiteY20" fmla="*/ 1536846 h 2868389"/>
              <a:gd name="connsiteX21" fmla="*/ 223456 w 1372033"/>
              <a:gd name="connsiteY21" fmla="*/ 1914159 h 2868389"/>
              <a:gd name="connsiteX22" fmla="*/ 223456 w 1372033"/>
              <a:gd name="connsiteY22" fmla="*/ 2644049 h 2868389"/>
              <a:gd name="connsiteX23" fmla="*/ 600715 w 1372033"/>
              <a:gd name="connsiteY23" fmla="*/ 2716596 h 2868389"/>
              <a:gd name="connsiteX24" fmla="*/ 472923 w 1372033"/>
              <a:gd name="connsiteY24" fmla="*/ 2853792 h 2868389"/>
              <a:gd name="connsiteX25" fmla="*/ 72607 w 1372033"/>
              <a:gd name="connsiteY25" fmla="*/ 2804176 h 2868389"/>
              <a:gd name="connsiteX26" fmla="*/ 72607 w 1372033"/>
              <a:gd name="connsiteY26" fmla="*/ 2644049 h 2868389"/>
              <a:gd name="connsiteX27" fmla="*/ 72607 w 1372033"/>
              <a:gd name="connsiteY27" fmla="*/ 2243733 h 2868389"/>
              <a:gd name="connsiteX28" fmla="*/ 1 w 1372033"/>
              <a:gd name="connsiteY28" fmla="*/ 1676672 h 2868389"/>
              <a:gd name="connsiteX29" fmla="*/ 0 w 1372033"/>
              <a:gd name="connsiteY29" fmla="*/ 1676670 h 2868389"/>
              <a:gd name="connsiteX0" fmla="*/ 0 w 1372033"/>
              <a:gd name="connsiteY0" fmla="*/ 1676670 h 2868389"/>
              <a:gd name="connsiteX1" fmla="*/ 89469 w 1372033"/>
              <a:gd name="connsiteY1" fmla="*/ 1154070 h 2868389"/>
              <a:gd name="connsiteX2" fmla="*/ 260372 w 1372033"/>
              <a:gd name="connsiteY2" fmla="*/ 608955 h 2868389"/>
              <a:gd name="connsiteX3" fmla="*/ 260372 w 1372033"/>
              <a:gd name="connsiteY3" fmla="*/ 384719 h 2868389"/>
              <a:gd name="connsiteX4" fmla="*/ 332380 w 1372033"/>
              <a:gd name="connsiteY4" fmla="*/ 172751 h 2868389"/>
              <a:gd name="connsiteX5" fmla="*/ 260372 w 1372033"/>
              <a:gd name="connsiteY5" fmla="*/ 24679 h 2868389"/>
              <a:gd name="connsiteX6" fmla="*/ 692420 w 1372033"/>
              <a:gd name="connsiteY6" fmla="*/ 24679 h 2868389"/>
              <a:gd name="connsiteX7" fmla="*/ 836436 w 1372033"/>
              <a:gd name="connsiteY7" fmla="*/ 96687 h 2868389"/>
              <a:gd name="connsiteX8" fmla="*/ 692420 w 1372033"/>
              <a:gd name="connsiteY8" fmla="*/ 96687 h 2868389"/>
              <a:gd name="connsiteX9" fmla="*/ 612068 w 1372033"/>
              <a:gd name="connsiteY9" fmla="*/ 172751 h 2868389"/>
              <a:gd name="connsiteX10" fmla="*/ 692420 w 1372033"/>
              <a:gd name="connsiteY10" fmla="*/ 312711 h 2868389"/>
              <a:gd name="connsiteX11" fmla="*/ 548404 w 1372033"/>
              <a:gd name="connsiteY11" fmla="*/ 312711 h 2868389"/>
              <a:gd name="connsiteX12" fmla="*/ 476396 w 1372033"/>
              <a:gd name="connsiteY12" fmla="*/ 384719 h 2868389"/>
              <a:gd name="connsiteX13" fmla="*/ 692420 w 1372033"/>
              <a:gd name="connsiteY13" fmla="*/ 384719 h 2868389"/>
              <a:gd name="connsiteX14" fmla="*/ 612068 w 1372033"/>
              <a:gd name="connsiteY14" fmla="*/ 456727 h 2868389"/>
              <a:gd name="connsiteX15" fmla="*/ 476396 w 1372033"/>
              <a:gd name="connsiteY15" fmla="*/ 456727 h 2868389"/>
              <a:gd name="connsiteX16" fmla="*/ 476396 w 1372033"/>
              <a:gd name="connsiteY16" fmla="*/ 960782 h 2868389"/>
              <a:gd name="connsiteX17" fmla="*/ 1040821 w 1372033"/>
              <a:gd name="connsiteY17" fmla="*/ 1033536 h 2868389"/>
              <a:gd name="connsiteX18" fmla="*/ 1253960 w 1372033"/>
              <a:gd name="connsiteY18" fmla="*/ 1193663 h 2868389"/>
              <a:gd name="connsiteX19" fmla="*/ 332380 w 1372033"/>
              <a:gd name="connsiteY19" fmla="*/ 1176806 h 2868389"/>
              <a:gd name="connsiteX20" fmla="*/ 223456 w 1372033"/>
              <a:gd name="connsiteY20" fmla="*/ 1914159 h 2868389"/>
              <a:gd name="connsiteX21" fmla="*/ 223456 w 1372033"/>
              <a:gd name="connsiteY21" fmla="*/ 2644049 h 2868389"/>
              <a:gd name="connsiteX22" fmla="*/ 600715 w 1372033"/>
              <a:gd name="connsiteY22" fmla="*/ 2716596 h 2868389"/>
              <a:gd name="connsiteX23" fmla="*/ 472923 w 1372033"/>
              <a:gd name="connsiteY23" fmla="*/ 2853792 h 2868389"/>
              <a:gd name="connsiteX24" fmla="*/ 72607 w 1372033"/>
              <a:gd name="connsiteY24" fmla="*/ 2804176 h 2868389"/>
              <a:gd name="connsiteX25" fmla="*/ 72607 w 1372033"/>
              <a:gd name="connsiteY25" fmla="*/ 2644049 h 2868389"/>
              <a:gd name="connsiteX26" fmla="*/ 72607 w 1372033"/>
              <a:gd name="connsiteY26" fmla="*/ 2243733 h 2868389"/>
              <a:gd name="connsiteX27" fmla="*/ 1 w 1372033"/>
              <a:gd name="connsiteY27" fmla="*/ 1676672 h 2868389"/>
              <a:gd name="connsiteX28" fmla="*/ 0 w 1372033"/>
              <a:gd name="connsiteY28" fmla="*/ 1676670 h 2868389"/>
              <a:gd name="connsiteX0" fmla="*/ 0 w 1372033"/>
              <a:gd name="connsiteY0" fmla="*/ 1676670 h 2868389"/>
              <a:gd name="connsiteX1" fmla="*/ 89469 w 1372033"/>
              <a:gd name="connsiteY1" fmla="*/ 1154070 h 2868389"/>
              <a:gd name="connsiteX2" fmla="*/ 260372 w 1372033"/>
              <a:gd name="connsiteY2" fmla="*/ 608955 h 2868389"/>
              <a:gd name="connsiteX3" fmla="*/ 260372 w 1372033"/>
              <a:gd name="connsiteY3" fmla="*/ 384719 h 2868389"/>
              <a:gd name="connsiteX4" fmla="*/ 332380 w 1372033"/>
              <a:gd name="connsiteY4" fmla="*/ 172751 h 2868389"/>
              <a:gd name="connsiteX5" fmla="*/ 260372 w 1372033"/>
              <a:gd name="connsiteY5" fmla="*/ 24679 h 2868389"/>
              <a:gd name="connsiteX6" fmla="*/ 692420 w 1372033"/>
              <a:gd name="connsiteY6" fmla="*/ 24679 h 2868389"/>
              <a:gd name="connsiteX7" fmla="*/ 836436 w 1372033"/>
              <a:gd name="connsiteY7" fmla="*/ 96687 h 2868389"/>
              <a:gd name="connsiteX8" fmla="*/ 692420 w 1372033"/>
              <a:gd name="connsiteY8" fmla="*/ 96687 h 2868389"/>
              <a:gd name="connsiteX9" fmla="*/ 612068 w 1372033"/>
              <a:gd name="connsiteY9" fmla="*/ 172751 h 2868389"/>
              <a:gd name="connsiteX10" fmla="*/ 692420 w 1372033"/>
              <a:gd name="connsiteY10" fmla="*/ 312711 h 2868389"/>
              <a:gd name="connsiteX11" fmla="*/ 548404 w 1372033"/>
              <a:gd name="connsiteY11" fmla="*/ 312711 h 2868389"/>
              <a:gd name="connsiteX12" fmla="*/ 476396 w 1372033"/>
              <a:gd name="connsiteY12" fmla="*/ 384719 h 2868389"/>
              <a:gd name="connsiteX13" fmla="*/ 692420 w 1372033"/>
              <a:gd name="connsiteY13" fmla="*/ 384719 h 2868389"/>
              <a:gd name="connsiteX14" fmla="*/ 612068 w 1372033"/>
              <a:gd name="connsiteY14" fmla="*/ 456727 h 2868389"/>
              <a:gd name="connsiteX15" fmla="*/ 476396 w 1372033"/>
              <a:gd name="connsiteY15" fmla="*/ 456727 h 2868389"/>
              <a:gd name="connsiteX16" fmla="*/ 476396 w 1372033"/>
              <a:gd name="connsiteY16" fmla="*/ 960782 h 2868389"/>
              <a:gd name="connsiteX17" fmla="*/ 1040821 w 1372033"/>
              <a:gd name="connsiteY17" fmla="*/ 1033536 h 2868389"/>
              <a:gd name="connsiteX18" fmla="*/ 1253960 w 1372033"/>
              <a:gd name="connsiteY18" fmla="*/ 1193663 h 2868389"/>
              <a:gd name="connsiteX19" fmla="*/ 332380 w 1372033"/>
              <a:gd name="connsiteY19" fmla="*/ 1176806 h 2868389"/>
              <a:gd name="connsiteX20" fmla="*/ 249467 w 1372033"/>
              <a:gd name="connsiteY20" fmla="*/ 1914159 h 2868389"/>
              <a:gd name="connsiteX21" fmla="*/ 223456 w 1372033"/>
              <a:gd name="connsiteY21" fmla="*/ 2644049 h 2868389"/>
              <a:gd name="connsiteX22" fmla="*/ 600715 w 1372033"/>
              <a:gd name="connsiteY22" fmla="*/ 2716596 h 2868389"/>
              <a:gd name="connsiteX23" fmla="*/ 472923 w 1372033"/>
              <a:gd name="connsiteY23" fmla="*/ 2853792 h 2868389"/>
              <a:gd name="connsiteX24" fmla="*/ 72607 w 1372033"/>
              <a:gd name="connsiteY24" fmla="*/ 2804176 h 2868389"/>
              <a:gd name="connsiteX25" fmla="*/ 72607 w 1372033"/>
              <a:gd name="connsiteY25" fmla="*/ 2644049 h 2868389"/>
              <a:gd name="connsiteX26" fmla="*/ 72607 w 1372033"/>
              <a:gd name="connsiteY26" fmla="*/ 2243733 h 2868389"/>
              <a:gd name="connsiteX27" fmla="*/ 1 w 1372033"/>
              <a:gd name="connsiteY27" fmla="*/ 1676672 h 2868389"/>
              <a:gd name="connsiteX28" fmla="*/ 0 w 1372033"/>
              <a:gd name="connsiteY28" fmla="*/ 1676670 h 286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72033" h="2868389">
                <a:moveTo>
                  <a:pt x="0" y="1676670"/>
                </a:moveTo>
                <a:cubicBezTo>
                  <a:pt x="0" y="1492300"/>
                  <a:pt x="30955" y="1311490"/>
                  <a:pt x="89469" y="1154070"/>
                </a:cubicBezTo>
                <a:cubicBezTo>
                  <a:pt x="139843" y="1012212"/>
                  <a:pt x="173272" y="689175"/>
                  <a:pt x="260372" y="608955"/>
                </a:cubicBezTo>
                <a:cubicBezTo>
                  <a:pt x="282258" y="479906"/>
                  <a:pt x="260372" y="482098"/>
                  <a:pt x="260372" y="384719"/>
                </a:cubicBezTo>
                <a:cubicBezTo>
                  <a:pt x="255176" y="316604"/>
                  <a:pt x="332380" y="232758"/>
                  <a:pt x="332380" y="172751"/>
                </a:cubicBezTo>
                <a:cubicBezTo>
                  <a:pt x="332380" y="112744"/>
                  <a:pt x="183168" y="65944"/>
                  <a:pt x="260372" y="24679"/>
                </a:cubicBezTo>
                <a:cubicBezTo>
                  <a:pt x="320379" y="0"/>
                  <a:pt x="596409" y="12678"/>
                  <a:pt x="692420" y="24679"/>
                </a:cubicBezTo>
                <a:cubicBezTo>
                  <a:pt x="788431" y="36680"/>
                  <a:pt x="836436" y="84686"/>
                  <a:pt x="836436" y="96687"/>
                </a:cubicBezTo>
                <a:cubicBezTo>
                  <a:pt x="836436" y="108688"/>
                  <a:pt x="730052" y="76496"/>
                  <a:pt x="692420" y="96687"/>
                </a:cubicBezTo>
                <a:cubicBezTo>
                  <a:pt x="679028" y="133367"/>
                  <a:pt x="593941" y="119218"/>
                  <a:pt x="612068" y="172751"/>
                </a:cubicBezTo>
                <a:cubicBezTo>
                  <a:pt x="546316" y="237264"/>
                  <a:pt x="715032" y="265382"/>
                  <a:pt x="692420" y="312711"/>
                </a:cubicBezTo>
                <a:cubicBezTo>
                  <a:pt x="686576" y="344410"/>
                  <a:pt x="584408" y="300710"/>
                  <a:pt x="548404" y="312711"/>
                </a:cubicBezTo>
                <a:cubicBezTo>
                  <a:pt x="512400" y="324712"/>
                  <a:pt x="457160" y="381090"/>
                  <a:pt x="476396" y="384719"/>
                </a:cubicBezTo>
                <a:cubicBezTo>
                  <a:pt x="459498" y="406181"/>
                  <a:pt x="669808" y="372718"/>
                  <a:pt x="692420" y="384719"/>
                </a:cubicBezTo>
                <a:cubicBezTo>
                  <a:pt x="715032" y="396720"/>
                  <a:pt x="648072" y="444726"/>
                  <a:pt x="612068" y="456727"/>
                </a:cubicBezTo>
                <a:cubicBezTo>
                  <a:pt x="576064" y="468728"/>
                  <a:pt x="499008" y="372718"/>
                  <a:pt x="476396" y="456727"/>
                </a:cubicBezTo>
                <a:cubicBezTo>
                  <a:pt x="453784" y="540736"/>
                  <a:pt x="382325" y="864647"/>
                  <a:pt x="476396" y="960782"/>
                </a:cubicBezTo>
                <a:cubicBezTo>
                  <a:pt x="570467" y="1056917"/>
                  <a:pt x="911227" y="994723"/>
                  <a:pt x="1040821" y="1033536"/>
                </a:cubicBezTo>
                <a:cubicBezTo>
                  <a:pt x="1170415" y="1072349"/>
                  <a:pt x="1372033" y="1169785"/>
                  <a:pt x="1253960" y="1193663"/>
                </a:cubicBezTo>
                <a:cubicBezTo>
                  <a:pt x="1135887" y="1217541"/>
                  <a:pt x="487153" y="1193484"/>
                  <a:pt x="332380" y="1176806"/>
                </a:cubicBezTo>
                <a:cubicBezTo>
                  <a:pt x="160629" y="1296889"/>
                  <a:pt x="267621" y="1669619"/>
                  <a:pt x="249467" y="1914159"/>
                </a:cubicBezTo>
                <a:cubicBezTo>
                  <a:pt x="231313" y="2158699"/>
                  <a:pt x="164915" y="2510310"/>
                  <a:pt x="223456" y="2644049"/>
                </a:cubicBezTo>
                <a:cubicBezTo>
                  <a:pt x="281997" y="2777788"/>
                  <a:pt x="615013" y="2654742"/>
                  <a:pt x="600715" y="2716596"/>
                </a:cubicBezTo>
                <a:cubicBezTo>
                  <a:pt x="579417" y="2867826"/>
                  <a:pt x="560941" y="2839195"/>
                  <a:pt x="472923" y="2853792"/>
                </a:cubicBezTo>
                <a:cubicBezTo>
                  <a:pt x="384905" y="2868389"/>
                  <a:pt x="139326" y="2839133"/>
                  <a:pt x="72607" y="2804176"/>
                </a:cubicBezTo>
                <a:cubicBezTo>
                  <a:pt x="5888" y="2769219"/>
                  <a:pt x="72607" y="2737456"/>
                  <a:pt x="72607" y="2644049"/>
                </a:cubicBezTo>
                <a:cubicBezTo>
                  <a:pt x="72607" y="2550642"/>
                  <a:pt x="84708" y="2404963"/>
                  <a:pt x="72607" y="2243733"/>
                </a:cubicBezTo>
                <a:cubicBezTo>
                  <a:pt x="60506" y="2082503"/>
                  <a:pt x="13862" y="1752301"/>
                  <a:pt x="1" y="1676672"/>
                </a:cubicBezTo>
                <a:cubicBezTo>
                  <a:pt x="1" y="1676671"/>
                  <a:pt x="0" y="1676671"/>
                  <a:pt x="0" y="16766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985322" y="566678"/>
            <a:ext cx="71733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0" dirty="0" smtClean="0"/>
              <a:t>Sommige mensen hebben veel invloed op je leven.</a:t>
            </a:r>
            <a:endParaRPr lang="nl-NL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 3"/>
          <p:cNvSpPr/>
          <p:nvPr/>
        </p:nvSpPr>
        <p:spPr>
          <a:xfrm>
            <a:off x="1979712" y="764704"/>
            <a:ext cx="1585890" cy="5817265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0 w 914401"/>
              <a:gd name="connsiteY0" fmla="*/ 1321297 h 1778499"/>
              <a:gd name="connsiteX1" fmla="*/ 133911 w 914401"/>
              <a:gd name="connsiteY1" fmla="*/ 998008 h 1778499"/>
              <a:gd name="connsiteX2" fmla="*/ 504056 w 914401"/>
              <a:gd name="connsiteY2" fmla="*/ 1 h 1778499"/>
              <a:gd name="connsiteX3" fmla="*/ 780490 w 914401"/>
              <a:gd name="connsiteY3" fmla="*/ 998009 h 1778499"/>
              <a:gd name="connsiteX4" fmla="*/ 914400 w 914401"/>
              <a:gd name="connsiteY4" fmla="*/ 1321299 h 1778499"/>
              <a:gd name="connsiteX5" fmla="*/ 780489 w 914401"/>
              <a:gd name="connsiteY5" fmla="*/ 1644588 h 1778499"/>
              <a:gd name="connsiteX6" fmla="*/ 457200 w 914401"/>
              <a:gd name="connsiteY6" fmla="*/ 1778499 h 1778499"/>
              <a:gd name="connsiteX7" fmla="*/ 133911 w 914401"/>
              <a:gd name="connsiteY7" fmla="*/ 1644588 h 1778499"/>
              <a:gd name="connsiteX8" fmla="*/ 1 w 914401"/>
              <a:gd name="connsiteY8" fmla="*/ 1321299 h 1778499"/>
              <a:gd name="connsiteX9" fmla="*/ 0 w 914401"/>
              <a:gd name="connsiteY9" fmla="*/ 1321297 h 1778499"/>
              <a:gd name="connsiteX0" fmla="*/ 0 w 982792"/>
              <a:gd name="connsiteY0" fmla="*/ 1463628 h 1920830"/>
              <a:gd name="connsiteX1" fmla="*/ 133911 w 982792"/>
              <a:gd name="connsiteY1" fmla="*/ 1140339 h 1920830"/>
              <a:gd name="connsiteX2" fmla="*/ 504056 w 982792"/>
              <a:gd name="connsiteY2" fmla="*/ 142332 h 1920830"/>
              <a:gd name="connsiteX3" fmla="*/ 914401 w 982792"/>
              <a:gd name="connsiteY3" fmla="*/ 286349 h 1920830"/>
              <a:gd name="connsiteX4" fmla="*/ 914400 w 982792"/>
              <a:gd name="connsiteY4" fmla="*/ 1463630 h 1920830"/>
              <a:gd name="connsiteX5" fmla="*/ 780489 w 982792"/>
              <a:gd name="connsiteY5" fmla="*/ 1786919 h 1920830"/>
              <a:gd name="connsiteX6" fmla="*/ 457200 w 982792"/>
              <a:gd name="connsiteY6" fmla="*/ 1920830 h 1920830"/>
              <a:gd name="connsiteX7" fmla="*/ 133911 w 982792"/>
              <a:gd name="connsiteY7" fmla="*/ 1786919 h 1920830"/>
              <a:gd name="connsiteX8" fmla="*/ 1 w 982792"/>
              <a:gd name="connsiteY8" fmla="*/ 1463630 h 1920830"/>
              <a:gd name="connsiteX9" fmla="*/ 0 w 982792"/>
              <a:gd name="connsiteY9" fmla="*/ 1463628 h 1920830"/>
              <a:gd name="connsiteX0" fmla="*/ 0 w 982792"/>
              <a:gd name="connsiteY0" fmla="*/ 1463628 h 3526709"/>
              <a:gd name="connsiteX1" fmla="*/ 133911 w 982792"/>
              <a:gd name="connsiteY1" fmla="*/ 1140339 h 3526709"/>
              <a:gd name="connsiteX2" fmla="*/ 504056 w 982792"/>
              <a:gd name="connsiteY2" fmla="*/ 142332 h 3526709"/>
              <a:gd name="connsiteX3" fmla="*/ 914401 w 982792"/>
              <a:gd name="connsiteY3" fmla="*/ 286349 h 3526709"/>
              <a:gd name="connsiteX4" fmla="*/ 914400 w 982792"/>
              <a:gd name="connsiteY4" fmla="*/ 1463630 h 3526709"/>
              <a:gd name="connsiteX5" fmla="*/ 780489 w 982792"/>
              <a:gd name="connsiteY5" fmla="*/ 1786919 h 3526709"/>
              <a:gd name="connsiteX6" fmla="*/ 504055 w 982792"/>
              <a:gd name="connsiteY6" fmla="*/ 3526709 h 3526709"/>
              <a:gd name="connsiteX7" fmla="*/ 133911 w 982792"/>
              <a:gd name="connsiteY7" fmla="*/ 1786919 h 3526709"/>
              <a:gd name="connsiteX8" fmla="*/ 1 w 982792"/>
              <a:gd name="connsiteY8" fmla="*/ 1463630 h 3526709"/>
              <a:gd name="connsiteX9" fmla="*/ 0 w 982792"/>
              <a:gd name="connsiteY9" fmla="*/ 1463628 h 3526709"/>
              <a:gd name="connsiteX0" fmla="*/ 0 w 982792"/>
              <a:gd name="connsiteY0" fmla="*/ 2590605 h 3526709"/>
              <a:gd name="connsiteX1" fmla="*/ 133911 w 982792"/>
              <a:gd name="connsiteY1" fmla="*/ 1140339 h 3526709"/>
              <a:gd name="connsiteX2" fmla="*/ 504056 w 982792"/>
              <a:gd name="connsiteY2" fmla="*/ 142332 h 3526709"/>
              <a:gd name="connsiteX3" fmla="*/ 914401 w 982792"/>
              <a:gd name="connsiteY3" fmla="*/ 286349 h 3526709"/>
              <a:gd name="connsiteX4" fmla="*/ 914400 w 982792"/>
              <a:gd name="connsiteY4" fmla="*/ 1463630 h 3526709"/>
              <a:gd name="connsiteX5" fmla="*/ 780489 w 982792"/>
              <a:gd name="connsiteY5" fmla="*/ 1786919 h 3526709"/>
              <a:gd name="connsiteX6" fmla="*/ 504055 w 982792"/>
              <a:gd name="connsiteY6" fmla="*/ 3526709 h 3526709"/>
              <a:gd name="connsiteX7" fmla="*/ 133911 w 982792"/>
              <a:gd name="connsiteY7" fmla="*/ 1786919 h 3526709"/>
              <a:gd name="connsiteX8" fmla="*/ 1 w 982792"/>
              <a:gd name="connsiteY8" fmla="*/ 1463630 h 3526709"/>
              <a:gd name="connsiteX9" fmla="*/ 0 w 982792"/>
              <a:gd name="connsiteY9" fmla="*/ 2590605 h 3526709"/>
              <a:gd name="connsiteX0" fmla="*/ 84009 w 1066801"/>
              <a:gd name="connsiteY0" fmla="*/ 2590605 h 4014571"/>
              <a:gd name="connsiteX1" fmla="*/ 217920 w 1066801"/>
              <a:gd name="connsiteY1" fmla="*/ 1140339 h 4014571"/>
              <a:gd name="connsiteX2" fmla="*/ 588065 w 1066801"/>
              <a:gd name="connsiteY2" fmla="*/ 142332 h 4014571"/>
              <a:gd name="connsiteX3" fmla="*/ 998410 w 1066801"/>
              <a:gd name="connsiteY3" fmla="*/ 286349 h 4014571"/>
              <a:gd name="connsiteX4" fmla="*/ 998409 w 1066801"/>
              <a:gd name="connsiteY4" fmla="*/ 1463630 h 4014571"/>
              <a:gd name="connsiteX5" fmla="*/ 864498 w 1066801"/>
              <a:gd name="connsiteY5" fmla="*/ 1786919 h 4014571"/>
              <a:gd name="connsiteX6" fmla="*/ 588064 w 1066801"/>
              <a:gd name="connsiteY6" fmla="*/ 3526709 h 4014571"/>
              <a:gd name="connsiteX7" fmla="*/ 84009 w 1066801"/>
              <a:gd name="connsiteY7" fmla="*/ 3670725 h 4014571"/>
              <a:gd name="connsiteX8" fmla="*/ 84010 w 1066801"/>
              <a:gd name="connsiteY8" fmla="*/ 1463630 h 4014571"/>
              <a:gd name="connsiteX9" fmla="*/ 84009 w 1066801"/>
              <a:gd name="connsiteY9" fmla="*/ 2590605 h 4014571"/>
              <a:gd name="connsiteX0" fmla="*/ 84010 w 1066801"/>
              <a:gd name="connsiteY0" fmla="*/ 1463630 h 4014571"/>
              <a:gd name="connsiteX1" fmla="*/ 217920 w 1066801"/>
              <a:gd name="connsiteY1" fmla="*/ 1140339 h 4014571"/>
              <a:gd name="connsiteX2" fmla="*/ 588065 w 1066801"/>
              <a:gd name="connsiteY2" fmla="*/ 142332 h 4014571"/>
              <a:gd name="connsiteX3" fmla="*/ 998410 w 1066801"/>
              <a:gd name="connsiteY3" fmla="*/ 286349 h 4014571"/>
              <a:gd name="connsiteX4" fmla="*/ 998409 w 1066801"/>
              <a:gd name="connsiteY4" fmla="*/ 1463630 h 4014571"/>
              <a:gd name="connsiteX5" fmla="*/ 864498 w 1066801"/>
              <a:gd name="connsiteY5" fmla="*/ 1786919 h 4014571"/>
              <a:gd name="connsiteX6" fmla="*/ 588064 w 1066801"/>
              <a:gd name="connsiteY6" fmla="*/ 3526709 h 4014571"/>
              <a:gd name="connsiteX7" fmla="*/ 84009 w 1066801"/>
              <a:gd name="connsiteY7" fmla="*/ 3670725 h 4014571"/>
              <a:gd name="connsiteX8" fmla="*/ 84010 w 1066801"/>
              <a:gd name="connsiteY8" fmla="*/ 1463630 h 4014571"/>
              <a:gd name="connsiteX0" fmla="*/ 84010 w 1066801"/>
              <a:gd name="connsiteY0" fmla="*/ 1463630 h 4014571"/>
              <a:gd name="connsiteX1" fmla="*/ 217920 w 1066801"/>
              <a:gd name="connsiteY1" fmla="*/ 1140339 h 4014571"/>
              <a:gd name="connsiteX2" fmla="*/ 588065 w 1066801"/>
              <a:gd name="connsiteY2" fmla="*/ 142332 h 4014571"/>
              <a:gd name="connsiteX3" fmla="*/ 998410 w 1066801"/>
              <a:gd name="connsiteY3" fmla="*/ 286349 h 4014571"/>
              <a:gd name="connsiteX4" fmla="*/ 998409 w 1066801"/>
              <a:gd name="connsiteY4" fmla="*/ 1463630 h 4014571"/>
              <a:gd name="connsiteX5" fmla="*/ 864498 w 1066801"/>
              <a:gd name="connsiteY5" fmla="*/ 1786919 h 4014571"/>
              <a:gd name="connsiteX6" fmla="*/ 588064 w 1066801"/>
              <a:gd name="connsiteY6" fmla="*/ 3526709 h 4014571"/>
              <a:gd name="connsiteX7" fmla="*/ 84009 w 1066801"/>
              <a:gd name="connsiteY7" fmla="*/ 3670725 h 4014571"/>
              <a:gd name="connsiteX8" fmla="*/ 84010 w 1066801"/>
              <a:gd name="connsiteY8" fmla="*/ 1463630 h 4014571"/>
              <a:gd name="connsiteX0" fmla="*/ 84010 w 1066801"/>
              <a:gd name="connsiteY0" fmla="*/ 1405307 h 3956248"/>
              <a:gd name="connsiteX1" fmla="*/ 228025 w 1066801"/>
              <a:gd name="connsiteY1" fmla="*/ 732082 h 3956248"/>
              <a:gd name="connsiteX2" fmla="*/ 588065 w 1066801"/>
              <a:gd name="connsiteY2" fmla="*/ 84009 h 3956248"/>
              <a:gd name="connsiteX3" fmla="*/ 998410 w 1066801"/>
              <a:gd name="connsiteY3" fmla="*/ 228026 h 3956248"/>
              <a:gd name="connsiteX4" fmla="*/ 998409 w 1066801"/>
              <a:gd name="connsiteY4" fmla="*/ 1405307 h 3956248"/>
              <a:gd name="connsiteX5" fmla="*/ 864498 w 1066801"/>
              <a:gd name="connsiteY5" fmla="*/ 1728596 h 3956248"/>
              <a:gd name="connsiteX6" fmla="*/ 588064 w 1066801"/>
              <a:gd name="connsiteY6" fmla="*/ 3468386 h 3956248"/>
              <a:gd name="connsiteX7" fmla="*/ 84009 w 1066801"/>
              <a:gd name="connsiteY7" fmla="*/ 3612402 h 3956248"/>
              <a:gd name="connsiteX8" fmla="*/ 84010 w 1066801"/>
              <a:gd name="connsiteY8" fmla="*/ 1405307 h 3956248"/>
              <a:gd name="connsiteX0" fmla="*/ 84010 w 1066801"/>
              <a:gd name="connsiteY0" fmla="*/ 1405307 h 3956248"/>
              <a:gd name="connsiteX1" fmla="*/ 228025 w 1066801"/>
              <a:gd name="connsiteY1" fmla="*/ 732082 h 3956248"/>
              <a:gd name="connsiteX2" fmla="*/ 588065 w 1066801"/>
              <a:gd name="connsiteY2" fmla="*/ 84009 h 3956248"/>
              <a:gd name="connsiteX3" fmla="*/ 998410 w 1066801"/>
              <a:gd name="connsiteY3" fmla="*/ 228026 h 3956248"/>
              <a:gd name="connsiteX4" fmla="*/ 998409 w 1066801"/>
              <a:gd name="connsiteY4" fmla="*/ 1405307 h 3956248"/>
              <a:gd name="connsiteX5" fmla="*/ 864498 w 1066801"/>
              <a:gd name="connsiteY5" fmla="*/ 1728596 h 3956248"/>
              <a:gd name="connsiteX6" fmla="*/ 654715 w 1066801"/>
              <a:gd name="connsiteY6" fmla="*/ 3237131 h 3956248"/>
              <a:gd name="connsiteX7" fmla="*/ 588064 w 1066801"/>
              <a:gd name="connsiteY7" fmla="*/ 3468386 h 3956248"/>
              <a:gd name="connsiteX8" fmla="*/ 84009 w 1066801"/>
              <a:gd name="connsiteY8" fmla="*/ 3612402 h 3956248"/>
              <a:gd name="connsiteX9" fmla="*/ 84010 w 1066801"/>
              <a:gd name="connsiteY9" fmla="*/ 1405307 h 3956248"/>
              <a:gd name="connsiteX0" fmla="*/ 144017 w 1126808"/>
              <a:gd name="connsiteY0" fmla="*/ 1405307 h 4004254"/>
              <a:gd name="connsiteX1" fmla="*/ 288032 w 1126808"/>
              <a:gd name="connsiteY1" fmla="*/ 732082 h 4004254"/>
              <a:gd name="connsiteX2" fmla="*/ 648072 w 1126808"/>
              <a:gd name="connsiteY2" fmla="*/ 84009 h 4004254"/>
              <a:gd name="connsiteX3" fmla="*/ 1058417 w 1126808"/>
              <a:gd name="connsiteY3" fmla="*/ 228026 h 4004254"/>
              <a:gd name="connsiteX4" fmla="*/ 1058416 w 1126808"/>
              <a:gd name="connsiteY4" fmla="*/ 1405307 h 4004254"/>
              <a:gd name="connsiteX5" fmla="*/ 924505 w 1126808"/>
              <a:gd name="connsiteY5" fmla="*/ 1728596 h 4004254"/>
              <a:gd name="connsiteX6" fmla="*/ 714722 w 1126808"/>
              <a:gd name="connsiteY6" fmla="*/ 3237131 h 4004254"/>
              <a:gd name="connsiteX7" fmla="*/ 1008112 w 1126808"/>
              <a:gd name="connsiteY7" fmla="*/ 3756417 h 4004254"/>
              <a:gd name="connsiteX8" fmla="*/ 144016 w 1126808"/>
              <a:gd name="connsiteY8" fmla="*/ 3612402 h 4004254"/>
              <a:gd name="connsiteX9" fmla="*/ 144017 w 1126808"/>
              <a:gd name="connsiteY9" fmla="*/ 1405307 h 4004254"/>
              <a:gd name="connsiteX0" fmla="*/ 144017 w 1126808"/>
              <a:gd name="connsiteY0" fmla="*/ 1405307 h 4004254"/>
              <a:gd name="connsiteX1" fmla="*/ 288032 w 1126808"/>
              <a:gd name="connsiteY1" fmla="*/ 732082 h 4004254"/>
              <a:gd name="connsiteX2" fmla="*/ 648072 w 1126808"/>
              <a:gd name="connsiteY2" fmla="*/ 84009 h 4004254"/>
              <a:gd name="connsiteX3" fmla="*/ 1058417 w 1126808"/>
              <a:gd name="connsiteY3" fmla="*/ 228026 h 4004254"/>
              <a:gd name="connsiteX4" fmla="*/ 1058416 w 1126808"/>
              <a:gd name="connsiteY4" fmla="*/ 1405307 h 4004254"/>
              <a:gd name="connsiteX5" fmla="*/ 924505 w 1126808"/>
              <a:gd name="connsiteY5" fmla="*/ 1728596 h 4004254"/>
              <a:gd name="connsiteX6" fmla="*/ 504056 w 1126808"/>
              <a:gd name="connsiteY6" fmla="*/ 3324369 h 4004254"/>
              <a:gd name="connsiteX7" fmla="*/ 1008112 w 1126808"/>
              <a:gd name="connsiteY7" fmla="*/ 3756417 h 4004254"/>
              <a:gd name="connsiteX8" fmla="*/ 144016 w 1126808"/>
              <a:gd name="connsiteY8" fmla="*/ 3612402 h 4004254"/>
              <a:gd name="connsiteX9" fmla="*/ 144017 w 1126808"/>
              <a:gd name="connsiteY9" fmla="*/ 1405307 h 4004254"/>
              <a:gd name="connsiteX0" fmla="*/ 144017 w 1094421"/>
              <a:gd name="connsiteY0" fmla="*/ 1405307 h 4004254"/>
              <a:gd name="connsiteX1" fmla="*/ 288032 w 1094421"/>
              <a:gd name="connsiteY1" fmla="*/ 732082 h 4004254"/>
              <a:gd name="connsiteX2" fmla="*/ 648072 w 1094421"/>
              <a:gd name="connsiteY2" fmla="*/ 84009 h 4004254"/>
              <a:gd name="connsiteX3" fmla="*/ 1058417 w 1094421"/>
              <a:gd name="connsiteY3" fmla="*/ 228026 h 4004254"/>
              <a:gd name="connsiteX4" fmla="*/ 432048 w 1094421"/>
              <a:gd name="connsiteY4" fmla="*/ 1452161 h 4004254"/>
              <a:gd name="connsiteX5" fmla="*/ 924505 w 1094421"/>
              <a:gd name="connsiteY5" fmla="*/ 1728596 h 4004254"/>
              <a:gd name="connsiteX6" fmla="*/ 504056 w 1094421"/>
              <a:gd name="connsiteY6" fmla="*/ 3324369 h 4004254"/>
              <a:gd name="connsiteX7" fmla="*/ 1008112 w 1094421"/>
              <a:gd name="connsiteY7" fmla="*/ 3756417 h 4004254"/>
              <a:gd name="connsiteX8" fmla="*/ 144016 w 1094421"/>
              <a:gd name="connsiteY8" fmla="*/ 3612402 h 4004254"/>
              <a:gd name="connsiteX9" fmla="*/ 144017 w 1094421"/>
              <a:gd name="connsiteY9" fmla="*/ 1405307 h 4004254"/>
              <a:gd name="connsiteX0" fmla="*/ 144017 w 1094421"/>
              <a:gd name="connsiteY0" fmla="*/ 1405307 h 4004254"/>
              <a:gd name="connsiteX1" fmla="*/ 288032 w 1094421"/>
              <a:gd name="connsiteY1" fmla="*/ 732082 h 4004254"/>
              <a:gd name="connsiteX2" fmla="*/ 648072 w 1094421"/>
              <a:gd name="connsiteY2" fmla="*/ 84009 h 4004254"/>
              <a:gd name="connsiteX3" fmla="*/ 1058417 w 1094421"/>
              <a:gd name="connsiteY3" fmla="*/ 228026 h 4004254"/>
              <a:gd name="connsiteX4" fmla="*/ 432048 w 1094421"/>
              <a:gd name="connsiteY4" fmla="*/ 1452161 h 4004254"/>
              <a:gd name="connsiteX5" fmla="*/ 576065 w 1094421"/>
              <a:gd name="connsiteY5" fmla="*/ 2100233 h 4004254"/>
              <a:gd name="connsiteX6" fmla="*/ 504056 w 1094421"/>
              <a:gd name="connsiteY6" fmla="*/ 3324369 h 4004254"/>
              <a:gd name="connsiteX7" fmla="*/ 1008112 w 1094421"/>
              <a:gd name="connsiteY7" fmla="*/ 3756417 h 4004254"/>
              <a:gd name="connsiteX8" fmla="*/ 144016 w 1094421"/>
              <a:gd name="connsiteY8" fmla="*/ 3612402 h 4004254"/>
              <a:gd name="connsiteX9" fmla="*/ 144017 w 1094421"/>
              <a:gd name="connsiteY9" fmla="*/ 1405307 h 4004254"/>
              <a:gd name="connsiteX0" fmla="*/ 144017 w 1368154"/>
              <a:gd name="connsiteY0" fmla="*/ 1441310 h 4040257"/>
              <a:gd name="connsiteX1" fmla="*/ 288032 w 1368154"/>
              <a:gd name="connsiteY1" fmla="*/ 768085 h 4040257"/>
              <a:gd name="connsiteX2" fmla="*/ 648072 w 1368154"/>
              <a:gd name="connsiteY2" fmla="*/ 120012 h 4040257"/>
              <a:gd name="connsiteX3" fmla="*/ 1058417 w 1368154"/>
              <a:gd name="connsiteY3" fmla="*/ 264029 h 4040257"/>
              <a:gd name="connsiteX4" fmla="*/ 1368153 w 1368154"/>
              <a:gd name="connsiteY4" fmla="*/ 1704188 h 4040257"/>
              <a:gd name="connsiteX5" fmla="*/ 576065 w 1368154"/>
              <a:gd name="connsiteY5" fmla="*/ 2136236 h 4040257"/>
              <a:gd name="connsiteX6" fmla="*/ 504056 w 1368154"/>
              <a:gd name="connsiteY6" fmla="*/ 3360372 h 4040257"/>
              <a:gd name="connsiteX7" fmla="*/ 1008112 w 1368154"/>
              <a:gd name="connsiteY7" fmla="*/ 3792420 h 4040257"/>
              <a:gd name="connsiteX8" fmla="*/ 144016 w 1368154"/>
              <a:gd name="connsiteY8" fmla="*/ 3648405 h 4040257"/>
              <a:gd name="connsiteX9" fmla="*/ 144017 w 1368154"/>
              <a:gd name="connsiteY9" fmla="*/ 1441310 h 4040257"/>
              <a:gd name="connsiteX0" fmla="*/ 144017 w 1368154"/>
              <a:gd name="connsiteY0" fmla="*/ 2161390 h 4760337"/>
              <a:gd name="connsiteX1" fmla="*/ 288032 w 1368154"/>
              <a:gd name="connsiteY1" fmla="*/ 1488165 h 4760337"/>
              <a:gd name="connsiteX2" fmla="*/ 648072 w 1368154"/>
              <a:gd name="connsiteY2" fmla="*/ 840092 h 4760337"/>
              <a:gd name="connsiteX3" fmla="*/ 792088 w 1368154"/>
              <a:gd name="connsiteY3" fmla="*/ 264029 h 4760337"/>
              <a:gd name="connsiteX4" fmla="*/ 1368153 w 1368154"/>
              <a:gd name="connsiteY4" fmla="*/ 2424268 h 4760337"/>
              <a:gd name="connsiteX5" fmla="*/ 576065 w 1368154"/>
              <a:gd name="connsiteY5" fmla="*/ 2856316 h 4760337"/>
              <a:gd name="connsiteX6" fmla="*/ 504056 w 1368154"/>
              <a:gd name="connsiteY6" fmla="*/ 4080452 h 4760337"/>
              <a:gd name="connsiteX7" fmla="*/ 1008112 w 1368154"/>
              <a:gd name="connsiteY7" fmla="*/ 4512500 h 4760337"/>
              <a:gd name="connsiteX8" fmla="*/ 144016 w 1368154"/>
              <a:gd name="connsiteY8" fmla="*/ 4368485 h 4760337"/>
              <a:gd name="connsiteX9" fmla="*/ 144017 w 1368154"/>
              <a:gd name="connsiteY9" fmla="*/ 2161390 h 4760337"/>
              <a:gd name="connsiteX0" fmla="*/ 144017 w 1368154"/>
              <a:gd name="connsiteY0" fmla="*/ 2257401 h 4856348"/>
              <a:gd name="connsiteX1" fmla="*/ 288032 w 1368154"/>
              <a:gd name="connsiteY1" fmla="*/ 1584176 h 4856348"/>
              <a:gd name="connsiteX2" fmla="*/ 432048 w 1368154"/>
              <a:gd name="connsiteY2" fmla="*/ 360040 h 4856348"/>
              <a:gd name="connsiteX3" fmla="*/ 792088 w 1368154"/>
              <a:gd name="connsiteY3" fmla="*/ 360040 h 4856348"/>
              <a:gd name="connsiteX4" fmla="*/ 1368153 w 1368154"/>
              <a:gd name="connsiteY4" fmla="*/ 2520279 h 4856348"/>
              <a:gd name="connsiteX5" fmla="*/ 576065 w 1368154"/>
              <a:gd name="connsiteY5" fmla="*/ 2952327 h 4856348"/>
              <a:gd name="connsiteX6" fmla="*/ 504056 w 1368154"/>
              <a:gd name="connsiteY6" fmla="*/ 4176463 h 4856348"/>
              <a:gd name="connsiteX7" fmla="*/ 1008112 w 1368154"/>
              <a:gd name="connsiteY7" fmla="*/ 4608511 h 4856348"/>
              <a:gd name="connsiteX8" fmla="*/ 144016 w 1368154"/>
              <a:gd name="connsiteY8" fmla="*/ 4464496 h 4856348"/>
              <a:gd name="connsiteX9" fmla="*/ 144017 w 1368154"/>
              <a:gd name="connsiteY9" fmla="*/ 2257401 h 4856348"/>
              <a:gd name="connsiteX0" fmla="*/ 144017 w 1368154"/>
              <a:gd name="connsiteY0" fmla="*/ 2257401 h 4856348"/>
              <a:gd name="connsiteX1" fmla="*/ 144016 w 1368154"/>
              <a:gd name="connsiteY1" fmla="*/ 864096 h 4856348"/>
              <a:gd name="connsiteX2" fmla="*/ 432048 w 1368154"/>
              <a:gd name="connsiteY2" fmla="*/ 360040 h 4856348"/>
              <a:gd name="connsiteX3" fmla="*/ 792088 w 1368154"/>
              <a:gd name="connsiteY3" fmla="*/ 360040 h 4856348"/>
              <a:gd name="connsiteX4" fmla="*/ 1368153 w 1368154"/>
              <a:gd name="connsiteY4" fmla="*/ 2520279 h 4856348"/>
              <a:gd name="connsiteX5" fmla="*/ 576065 w 1368154"/>
              <a:gd name="connsiteY5" fmla="*/ 2952327 h 4856348"/>
              <a:gd name="connsiteX6" fmla="*/ 504056 w 1368154"/>
              <a:gd name="connsiteY6" fmla="*/ 4176463 h 4856348"/>
              <a:gd name="connsiteX7" fmla="*/ 1008112 w 1368154"/>
              <a:gd name="connsiteY7" fmla="*/ 4608511 h 4856348"/>
              <a:gd name="connsiteX8" fmla="*/ 144016 w 1368154"/>
              <a:gd name="connsiteY8" fmla="*/ 4464496 h 4856348"/>
              <a:gd name="connsiteX9" fmla="*/ 144017 w 1368154"/>
              <a:gd name="connsiteY9" fmla="*/ 2257401 h 4856348"/>
              <a:gd name="connsiteX0" fmla="*/ 144017 w 1368154"/>
              <a:gd name="connsiteY0" fmla="*/ 2341410 h 4940357"/>
              <a:gd name="connsiteX1" fmla="*/ 144016 w 1368154"/>
              <a:gd name="connsiteY1" fmla="*/ 948105 h 4940357"/>
              <a:gd name="connsiteX2" fmla="*/ 360040 w 1368154"/>
              <a:gd name="connsiteY2" fmla="*/ 84009 h 4940357"/>
              <a:gd name="connsiteX3" fmla="*/ 792088 w 1368154"/>
              <a:gd name="connsiteY3" fmla="*/ 444049 h 4940357"/>
              <a:gd name="connsiteX4" fmla="*/ 1368153 w 1368154"/>
              <a:gd name="connsiteY4" fmla="*/ 2604288 h 4940357"/>
              <a:gd name="connsiteX5" fmla="*/ 576065 w 1368154"/>
              <a:gd name="connsiteY5" fmla="*/ 3036336 h 4940357"/>
              <a:gd name="connsiteX6" fmla="*/ 504056 w 1368154"/>
              <a:gd name="connsiteY6" fmla="*/ 4260472 h 4940357"/>
              <a:gd name="connsiteX7" fmla="*/ 1008112 w 1368154"/>
              <a:gd name="connsiteY7" fmla="*/ 4692520 h 4940357"/>
              <a:gd name="connsiteX8" fmla="*/ 144016 w 1368154"/>
              <a:gd name="connsiteY8" fmla="*/ 4548505 h 4940357"/>
              <a:gd name="connsiteX9" fmla="*/ 144017 w 1368154"/>
              <a:gd name="connsiteY9" fmla="*/ 2341410 h 4940357"/>
              <a:gd name="connsiteX0" fmla="*/ 144017 w 1368155"/>
              <a:gd name="connsiteY0" fmla="*/ 2341410 h 4940357"/>
              <a:gd name="connsiteX1" fmla="*/ 144016 w 1368155"/>
              <a:gd name="connsiteY1" fmla="*/ 948105 h 4940357"/>
              <a:gd name="connsiteX2" fmla="*/ 360040 w 1368155"/>
              <a:gd name="connsiteY2" fmla="*/ 84009 h 4940357"/>
              <a:gd name="connsiteX3" fmla="*/ 792088 w 1368155"/>
              <a:gd name="connsiteY3" fmla="*/ 444049 h 4940357"/>
              <a:gd name="connsiteX4" fmla="*/ 1368154 w 1368155"/>
              <a:gd name="connsiteY4" fmla="*/ 2172242 h 4940357"/>
              <a:gd name="connsiteX5" fmla="*/ 576065 w 1368155"/>
              <a:gd name="connsiteY5" fmla="*/ 3036336 h 4940357"/>
              <a:gd name="connsiteX6" fmla="*/ 504056 w 1368155"/>
              <a:gd name="connsiteY6" fmla="*/ 4260472 h 4940357"/>
              <a:gd name="connsiteX7" fmla="*/ 1008112 w 1368155"/>
              <a:gd name="connsiteY7" fmla="*/ 4692520 h 4940357"/>
              <a:gd name="connsiteX8" fmla="*/ 144016 w 1368155"/>
              <a:gd name="connsiteY8" fmla="*/ 4548505 h 4940357"/>
              <a:gd name="connsiteX9" fmla="*/ 144017 w 1368155"/>
              <a:gd name="connsiteY9" fmla="*/ 2341410 h 4940357"/>
              <a:gd name="connsiteX0" fmla="*/ 144017 w 1465876"/>
              <a:gd name="connsiteY0" fmla="*/ 2341410 h 4940357"/>
              <a:gd name="connsiteX1" fmla="*/ 144016 w 1465876"/>
              <a:gd name="connsiteY1" fmla="*/ 948105 h 4940357"/>
              <a:gd name="connsiteX2" fmla="*/ 360040 w 1465876"/>
              <a:gd name="connsiteY2" fmla="*/ 84009 h 4940357"/>
              <a:gd name="connsiteX3" fmla="*/ 792088 w 1465876"/>
              <a:gd name="connsiteY3" fmla="*/ 444049 h 4940357"/>
              <a:gd name="connsiteX4" fmla="*/ 1162397 w 1465876"/>
              <a:gd name="connsiteY4" fmla="*/ 1391936 h 4940357"/>
              <a:gd name="connsiteX5" fmla="*/ 1368154 w 1465876"/>
              <a:gd name="connsiteY5" fmla="*/ 2172242 h 4940357"/>
              <a:gd name="connsiteX6" fmla="*/ 576065 w 1465876"/>
              <a:gd name="connsiteY6" fmla="*/ 3036336 h 4940357"/>
              <a:gd name="connsiteX7" fmla="*/ 504056 w 1465876"/>
              <a:gd name="connsiteY7" fmla="*/ 4260472 h 4940357"/>
              <a:gd name="connsiteX8" fmla="*/ 1008112 w 1465876"/>
              <a:gd name="connsiteY8" fmla="*/ 4692520 h 4940357"/>
              <a:gd name="connsiteX9" fmla="*/ 144016 w 1465876"/>
              <a:gd name="connsiteY9" fmla="*/ 4548505 h 4940357"/>
              <a:gd name="connsiteX10" fmla="*/ 144017 w 1465876"/>
              <a:gd name="connsiteY10" fmla="*/ 2341410 h 4940357"/>
              <a:gd name="connsiteX0" fmla="*/ 144017 w 1561887"/>
              <a:gd name="connsiteY0" fmla="*/ 2341410 h 4940357"/>
              <a:gd name="connsiteX1" fmla="*/ 144016 w 1561887"/>
              <a:gd name="connsiteY1" fmla="*/ 948105 h 4940357"/>
              <a:gd name="connsiteX2" fmla="*/ 360040 w 1561887"/>
              <a:gd name="connsiteY2" fmla="*/ 84009 h 4940357"/>
              <a:gd name="connsiteX3" fmla="*/ 792088 w 1561887"/>
              <a:gd name="connsiteY3" fmla="*/ 444049 h 4940357"/>
              <a:gd name="connsiteX4" fmla="*/ 1465876 w 1561887"/>
              <a:gd name="connsiteY4" fmla="*/ 1380154 h 4940357"/>
              <a:gd name="connsiteX5" fmla="*/ 1368154 w 1561887"/>
              <a:gd name="connsiteY5" fmla="*/ 2172242 h 4940357"/>
              <a:gd name="connsiteX6" fmla="*/ 576065 w 1561887"/>
              <a:gd name="connsiteY6" fmla="*/ 3036336 h 4940357"/>
              <a:gd name="connsiteX7" fmla="*/ 504056 w 1561887"/>
              <a:gd name="connsiteY7" fmla="*/ 4260472 h 4940357"/>
              <a:gd name="connsiteX8" fmla="*/ 1008112 w 1561887"/>
              <a:gd name="connsiteY8" fmla="*/ 4692520 h 4940357"/>
              <a:gd name="connsiteX9" fmla="*/ 144016 w 1561887"/>
              <a:gd name="connsiteY9" fmla="*/ 4548505 h 4940357"/>
              <a:gd name="connsiteX10" fmla="*/ 144017 w 1561887"/>
              <a:gd name="connsiteY10" fmla="*/ 2341410 h 4940357"/>
              <a:gd name="connsiteX0" fmla="*/ 144017 w 1561887"/>
              <a:gd name="connsiteY0" fmla="*/ 3146310 h 5745257"/>
              <a:gd name="connsiteX1" fmla="*/ 144016 w 1561887"/>
              <a:gd name="connsiteY1" fmla="*/ 1753005 h 5745257"/>
              <a:gd name="connsiteX2" fmla="*/ 360040 w 1561887"/>
              <a:gd name="connsiteY2" fmla="*/ 84009 h 5745257"/>
              <a:gd name="connsiteX3" fmla="*/ 792088 w 1561887"/>
              <a:gd name="connsiteY3" fmla="*/ 1248949 h 5745257"/>
              <a:gd name="connsiteX4" fmla="*/ 1465876 w 1561887"/>
              <a:gd name="connsiteY4" fmla="*/ 2185054 h 5745257"/>
              <a:gd name="connsiteX5" fmla="*/ 1368154 w 1561887"/>
              <a:gd name="connsiteY5" fmla="*/ 2977142 h 5745257"/>
              <a:gd name="connsiteX6" fmla="*/ 576065 w 1561887"/>
              <a:gd name="connsiteY6" fmla="*/ 3841236 h 5745257"/>
              <a:gd name="connsiteX7" fmla="*/ 504056 w 1561887"/>
              <a:gd name="connsiteY7" fmla="*/ 5065372 h 5745257"/>
              <a:gd name="connsiteX8" fmla="*/ 1008112 w 1561887"/>
              <a:gd name="connsiteY8" fmla="*/ 5497420 h 5745257"/>
              <a:gd name="connsiteX9" fmla="*/ 144016 w 1561887"/>
              <a:gd name="connsiteY9" fmla="*/ 5353405 h 5745257"/>
              <a:gd name="connsiteX10" fmla="*/ 144017 w 1561887"/>
              <a:gd name="connsiteY10" fmla="*/ 3146310 h 5745257"/>
              <a:gd name="connsiteX0" fmla="*/ 144017 w 1561887"/>
              <a:gd name="connsiteY0" fmla="*/ 3236713 h 5835660"/>
              <a:gd name="connsiteX1" fmla="*/ 144016 w 1561887"/>
              <a:gd name="connsiteY1" fmla="*/ 1843408 h 5835660"/>
              <a:gd name="connsiteX2" fmla="*/ 360040 w 1561887"/>
              <a:gd name="connsiteY2" fmla="*/ 174412 h 5835660"/>
              <a:gd name="connsiteX3" fmla="*/ 627856 w 1561887"/>
              <a:gd name="connsiteY3" fmla="*/ 796935 h 5835660"/>
              <a:gd name="connsiteX4" fmla="*/ 792088 w 1561887"/>
              <a:gd name="connsiteY4" fmla="*/ 1339352 h 5835660"/>
              <a:gd name="connsiteX5" fmla="*/ 1465876 w 1561887"/>
              <a:gd name="connsiteY5" fmla="*/ 2275457 h 5835660"/>
              <a:gd name="connsiteX6" fmla="*/ 1368154 w 1561887"/>
              <a:gd name="connsiteY6" fmla="*/ 3067545 h 5835660"/>
              <a:gd name="connsiteX7" fmla="*/ 576065 w 1561887"/>
              <a:gd name="connsiteY7" fmla="*/ 3931639 h 5835660"/>
              <a:gd name="connsiteX8" fmla="*/ 504056 w 1561887"/>
              <a:gd name="connsiteY8" fmla="*/ 5155775 h 5835660"/>
              <a:gd name="connsiteX9" fmla="*/ 1008112 w 1561887"/>
              <a:gd name="connsiteY9" fmla="*/ 5587823 h 5835660"/>
              <a:gd name="connsiteX10" fmla="*/ 144016 w 1561887"/>
              <a:gd name="connsiteY10" fmla="*/ 5443808 h 5835660"/>
              <a:gd name="connsiteX11" fmla="*/ 144017 w 1561887"/>
              <a:gd name="connsiteY11" fmla="*/ 3236713 h 5835660"/>
              <a:gd name="connsiteX0" fmla="*/ 144017 w 1561887"/>
              <a:gd name="connsiteY0" fmla="*/ 3316464 h 5915411"/>
              <a:gd name="connsiteX1" fmla="*/ 144016 w 1561887"/>
              <a:gd name="connsiteY1" fmla="*/ 1923159 h 5915411"/>
              <a:gd name="connsiteX2" fmla="*/ 360040 w 1561887"/>
              <a:gd name="connsiteY2" fmla="*/ 254163 h 5915411"/>
              <a:gd name="connsiteX3" fmla="*/ 1152128 w 1561887"/>
              <a:gd name="connsiteY3" fmla="*/ 398179 h 5915411"/>
              <a:gd name="connsiteX4" fmla="*/ 792088 w 1561887"/>
              <a:gd name="connsiteY4" fmla="*/ 1419103 h 5915411"/>
              <a:gd name="connsiteX5" fmla="*/ 1465876 w 1561887"/>
              <a:gd name="connsiteY5" fmla="*/ 2355208 h 5915411"/>
              <a:gd name="connsiteX6" fmla="*/ 1368154 w 1561887"/>
              <a:gd name="connsiteY6" fmla="*/ 3147296 h 5915411"/>
              <a:gd name="connsiteX7" fmla="*/ 576065 w 1561887"/>
              <a:gd name="connsiteY7" fmla="*/ 4011390 h 5915411"/>
              <a:gd name="connsiteX8" fmla="*/ 504056 w 1561887"/>
              <a:gd name="connsiteY8" fmla="*/ 5235526 h 5915411"/>
              <a:gd name="connsiteX9" fmla="*/ 1008112 w 1561887"/>
              <a:gd name="connsiteY9" fmla="*/ 5667574 h 5915411"/>
              <a:gd name="connsiteX10" fmla="*/ 144016 w 1561887"/>
              <a:gd name="connsiteY10" fmla="*/ 5523559 h 5915411"/>
              <a:gd name="connsiteX11" fmla="*/ 144017 w 1561887"/>
              <a:gd name="connsiteY11" fmla="*/ 3316464 h 5915411"/>
              <a:gd name="connsiteX0" fmla="*/ 144017 w 1621894"/>
              <a:gd name="connsiteY0" fmla="*/ 3316464 h 5915411"/>
              <a:gd name="connsiteX1" fmla="*/ 144016 w 1621894"/>
              <a:gd name="connsiteY1" fmla="*/ 1923159 h 5915411"/>
              <a:gd name="connsiteX2" fmla="*/ 360040 w 1621894"/>
              <a:gd name="connsiteY2" fmla="*/ 254163 h 5915411"/>
              <a:gd name="connsiteX3" fmla="*/ 1152128 w 1621894"/>
              <a:gd name="connsiteY3" fmla="*/ 398179 h 5915411"/>
              <a:gd name="connsiteX4" fmla="*/ 432048 w 1621894"/>
              <a:gd name="connsiteY4" fmla="*/ 1334284 h 5915411"/>
              <a:gd name="connsiteX5" fmla="*/ 1465876 w 1621894"/>
              <a:gd name="connsiteY5" fmla="*/ 2355208 h 5915411"/>
              <a:gd name="connsiteX6" fmla="*/ 1368154 w 1621894"/>
              <a:gd name="connsiteY6" fmla="*/ 3147296 h 5915411"/>
              <a:gd name="connsiteX7" fmla="*/ 576065 w 1621894"/>
              <a:gd name="connsiteY7" fmla="*/ 4011390 h 5915411"/>
              <a:gd name="connsiteX8" fmla="*/ 504056 w 1621894"/>
              <a:gd name="connsiteY8" fmla="*/ 5235526 h 5915411"/>
              <a:gd name="connsiteX9" fmla="*/ 1008112 w 1621894"/>
              <a:gd name="connsiteY9" fmla="*/ 5667574 h 5915411"/>
              <a:gd name="connsiteX10" fmla="*/ 144016 w 1621894"/>
              <a:gd name="connsiteY10" fmla="*/ 5523559 h 5915411"/>
              <a:gd name="connsiteX11" fmla="*/ 144017 w 1621894"/>
              <a:gd name="connsiteY11" fmla="*/ 3316464 h 5915411"/>
              <a:gd name="connsiteX0" fmla="*/ 144017 w 1585890"/>
              <a:gd name="connsiteY0" fmla="*/ 3316464 h 5915411"/>
              <a:gd name="connsiteX1" fmla="*/ 144016 w 1585890"/>
              <a:gd name="connsiteY1" fmla="*/ 1923159 h 5915411"/>
              <a:gd name="connsiteX2" fmla="*/ 360040 w 1585890"/>
              <a:gd name="connsiteY2" fmla="*/ 254163 h 5915411"/>
              <a:gd name="connsiteX3" fmla="*/ 1152128 w 1585890"/>
              <a:gd name="connsiteY3" fmla="*/ 398179 h 5915411"/>
              <a:gd name="connsiteX4" fmla="*/ 648071 w 1585890"/>
              <a:gd name="connsiteY4" fmla="*/ 1406292 h 5915411"/>
              <a:gd name="connsiteX5" fmla="*/ 1465876 w 1585890"/>
              <a:gd name="connsiteY5" fmla="*/ 2355208 h 5915411"/>
              <a:gd name="connsiteX6" fmla="*/ 1368154 w 1585890"/>
              <a:gd name="connsiteY6" fmla="*/ 3147296 h 5915411"/>
              <a:gd name="connsiteX7" fmla="*/ 576065 w 1585890"/>
              <a:gd name="connsiteY7" fmla="*/ 4011390 h 5915411"/>
              <a:gd name="connsiteX8" fmla="*/ 504056 w 1585890"/>
              <a:gd name="connsiteY8" fmla="*/ 5235526 h 5915411"/>
              <a:gd name="connsiteX9" fmla="*/ 1008112 w 1585890"/>
              <a:gd name="connsiteY9" fmla="*/ 5667574 h 5915411"/>
              <a:gd name="connsiteX10" fmla="*/ 144016 w 1585890"/>
              <a:gd name="connsiteY10" fmla="*/ 5523559 h 5915411"/>
              <a:gd name="connsiteX11" fmla="*/ 144017 w 1585890"/>
              <a:gd name="connsiteY11" fmla="*/ 3316464 h 5915411"/>
              <a:gd name="connsiteX0" fmla="*/ 144017 w 1585890"/>
              <a:gd name="connsiteY0" fmla="*/ 3221427 h 5820374"/>
              <a:gd name="connsiteX1" fmla="*/ 144016 w 1585890"/>
              <a:gd name="connsiteY1" fmla="*/ 1828122 h 5820374"/>
              <a:gd name="connsiteX2" fmla="*/ 180180 w 1585890"/>
              <a:gd name="connsiteY2" fmla="*/ 1257900 h 5820374"/>
              <a:gd name="connsiteX3" fmla="*/ 360040 w 1585890"/>
              <a:gd name="connsiteY3" fmla="*/ 159126 h 5820374"/>
              <a:gd name="connsiteX4" fmla="*/ 1152128 w 1585890"/>
              <a:gd name="connsiteY4" fmla="*/ 303142 h 5820374"/>
              <a:gd name="connsiteX5" fmla="*/ 648071 w 1585890"/>
              <a:gd name="connsiteY5" fmla="*/ 1311255 h 5820374"/>
              <a:gd name="connsiteX6" fmla="*/ 1465876 w 1585890"/>
              <a:gd name="connsiteY6" fmla="*/ 2260171 h 5820374"/>
              <a:gd name="connsiteX7" fmla="*/ 1368154 w 1585890"/>
              <a:gd name="connsiteY7" fmla="*/ 3052259 h 5820374"/>
              <a:gd name="connsiteX8" fmla="*/ 576065 w 1585890"/>
              <a:gd name="connsiteY8" fmla="*/ 3916353 h 5820374"/>
              <a:gd name="connsiteX9" fmla="*/ 504056 w 1585890"/>
              <a:gd name="connsiteY9" fmla="*/ 5140489 h 5820374"/>
              <a:gd name="connsiteX10" fmla="*/ 1008112 w 1585890"/>
              <a:gd name="connsiteY10" fmla="*/ 5572537 h 5820374"/>
              <a:gd name="connsiteX11" fmla="*/ 144016 w 1585890"/>
              <a:gd name="connsiteY11" fmla="*/ 5428522 h 5820374"/>
              <a:gd name="connsiteX12" fmla="*/ 144017 w 1585890"/>
              <a:gd name="connsiteY12" fmla="*/ 3221427 h 5820374"/>
              <a:gd name="connsiteX0" fmla="*/ 144017 w 1585890"/>
              <a:gd name="connsiteY0" fmla="*/ 3230320 h 5829267"/>
              <a:gd name="connsiteX1" fmla="*/ 144016 w 1585890"/>
              <a:gd name="connsiteY1" fmla="*/ 1837015 h 5829267"/>
              <a:gd name="connsiteX2" fmla="*/ 360039 w 1585890"/>
              <a:gd name="connsiteY2" fmla="*/ 1320147 h 5829267"/>
              <a:gd name="connsiteX3" fmla="*/ 360040 w 1585890"/>
              <a:gd name="connsiteY3" fmla="*/ 168019 h 5829267"/>
              <a:gd name="connsiteX4" fmla="*/ 1152128 w 1585890"/>
              <a:gd name="connsiteY4" fmla="*/ 312035 h 5829267"/>
              <a:gd name="connsiteX5" fmla="*/ 648071 w 1585890"/>
              <a:gd name="connsiteY5" fmla="*/ 1320148 h 5829267"/>
              <a:gd name="connsiteX6" fmla="*/ 1465876 w 1585890"/>
              <a:gd name="connsiteY6" fmla="*/ 2269064 h 5829267"/>
              <a:gd name="connsiteX7" fmla="*/ 1368154 w 1585890"/>
              <a:gd name="connsiteY7" fmla="*/ 3061152 h 5829267"/>
              <a:gd name="connsiteX8" fmla="*/ 576065 w 1585890"/>
              <a:gd name="connsiteY8" fmla="*/ 3925246 h 5829267"/>
              <a:gd name="connsiteX9" fmla="*/ 504056 w 1585890"/>
              <a:gd name="connsiteY9" fmla="*/ 5149382 h 5829267"/>
              <a:gd name="connsiteX10" fmla="*/ 1008112 w 1585890"/>
              <a:gd name="connsiteY10" fmla="*/ 5581430 h 5829267"/>
              <a:gd name="connsiteX11" fmla="*/ 144016 w 1585890"/>
              <a:gd name="connsiteY11" fmla="*/ 5437415 h 5829267"/>
              <a:gd name="connsiteX12" fmla="*/ 144017 w 1585890"/>
              <a:gd name="connsiteY12" fmla="*/ 3230320 h 5829267"/>
              <a:gd name="connsiteX0" fmla="*/ 144017 w 1585890"/>
              <a:gd name="connsiteY0" fmla="*/ 3182314 h 5781261"/>
              <a:gd name="connsiteX1" fmla="*/ 144016 w 1585890"/>
              <a:gd name="connsiteY1" fmla="*/ 1789009 h 5781261"/>
              <a:gd name="connsiteX2" fmla="*/ 360039 w 1585890"/>
              <a:gd name="connsiteY2" fmla="*/ 1272141 h 5781261"/>
              <a:gd name="connsiteX3" fmla="*/ 360040 w 1585890"/>
              <a:gd name="connsiteY3" fmla="*/ 120013 h 5781261"/>
              <a:gd name="connsiteX4" fmla="*/ 1080119 w 1585890"/>
              <a:gd name="connsiteY4" fmla="*/ 552062 h 5781261"/>
              <a:gd name="connsiteX5" fmla="*/ 648071 w 1585890"/>
              <a:gd name="connsiteY5" fmla="*/ 1272142 h 5781261"/>
              <a:gd name="connsiteX6" fmla="*/ 1465876 w 1585890"/>
              <a:gd name="connsiteY6" fmla="*/ 2221058 h 5781261"/>
              <a:gd name="connsiteX7" fmla="*/ 1368154 w 1585890"/>
              <a:gd name="connsiteY7" fmla="*/ 3013146 h 5781261"/>
              <a:gd name="connsiteX8" fmla="*/ 576065 w 1585890"/>
              <a:gd name="connsiteY8" fmla="*/ 3877240 h 5781261"/>
              <a:gd name="connsiteX9" fmla="*/ 504056 w 1585890"/>
              <a:gd name="connsiteY9" fmla="*/ 5101376 h 5781261"/>
              <a:gd name="connsiteX10" fmla="*/ 1008112 w 1585890"/>
              <a:gd name="connsiteY10" fmla="*/ 5533424 h 5781261"/>
              <a:gd name="connsiteX11" fmla="*/ 144016 w 1585890"/>
              <a:gd name="connsiteY11" fmla="*/ 5389409 h 5781261"/>
              <a:gd name="connsiteX12" fmla="*/ 144017 w 1585890"/>
              <a:gd name="connsiteY12" fmla="*/ 3182314 h 5781261"/>
              <a:gd name="connsiteX0" fmla="*/ 144017 w 1585890"/>
              <a:gd name="connsiteY0" fmla="*/ 3215656 h 5814603"/>
              <a:gd name="connsiteX1" fmla="*/ 144016 w 1585890"/>
              <a:gd name="connsiteY1" fmla="*/ 1822351 h 5814603"/>
              <a:gd name="connsiteX2" fmla="*/ 360039 w 1585890"/>
              <a:gd name="connsiteY2" fmla="*/ 1305483 h 5814603"/>
              <a:gd name="connsiteX3" fmla="*/ 360040 w 1585890"/>
              <a:gd name="connsiteY3" fmla="*/ 153355 h 5814603"/>
              <a:gd name="connsiteX4" fmla="*/ 904080 w 1585890"/>
              <a:gd name="connsiteY4" fmla="*/ 385354 h 5814603"/>
              <a:gd name="connsiteX5" fmla="*/ 1080119 w 1585890"/>
              <a:gd name="connsiteY5" fmla="*/ 585404 h 5814603"/>
              <a:gd name="connsiteX6" fmla="*/ 648071 w 1585890"/>
              <a:gd name="connsiteY6" fmla="*/ 1305484 h 5814603"/>
              <a:gd name="connsiteX7" fmla="*/ 1465876 w 1585890"/>
              <a:gd name="connsiteY7" fmla="*/ 2254400 h 5814603"/>
              <a:gd name="connsiteX8" fmla="*/ 1368154 w 1585890"/>
              <a:gd name="connsiteY8" fmla="*/ 3046488 h 5814603"/>
              <a:gd name="connsiteX9" fmla="*/ 576065 w 1585890"/>
              <a:gd name="connsiteY9" fmla="*/ 3910582 h 5814603"/>
              <a:gd name="connsiteX10" fmla="*/ 504056 w 1585890"/>
              <a:gd name="connsiteY10" fmla="*/ 5134718 h 5814603"/>
              <a:gd name="connsiteX11" fmla="*/ 1008112 w 1585890"/>
              <a:gd name="connsiteY11" fmla="*/ 5566766 h 5814603"/>
              <a:gd name="connsiteX12" fmla="*/ 144016 w 1585890"/>
              <a:gd name="connsiteY12" fmla="*/ 5422751 h 5814603"/>
              <a:gd name="connsiteX13" fmla="*/ 144017 w 1585890"/>
              <a:gd name="connsiteY13" fmla="*/ 3215656 h 5814603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20079 w 1585890"/>
              <a:gd name="connsiteY4" fmla="*/ 372042 h 5817265"/>
              <a:gd name="connsiteX5" fmla="*/ 1080119 w 1585890"/>
              <a:gd name="connsiteY5" fmla="*/ 588066 h 5817265"/>
              <a:gd name="connsiteX6" fmla="*/ 648071 w 1585890"/>
              <a:gd name="connsiteY6" fmla="*/ 1308146 h 5817265"/>
              <a:gd name="connsiteX7" fmla="*/ 1465876 w 1585890"/>
              <a:gd name="connsiteY7" fmla="*/ 2257062 h 5817265"/>
              <a:gd name="connsiteX8" fmla="*/ 1368154 w 1585890"/>
              <a:gd name="connsiteY8" fmla="*/ 3049150 h 5817265"/>
              <a:gd name="connsiteX9" fmla="*/ 576065 w 1585890"/>
              <a:gd name="connsiteY9" fmla="*/ 3913244 h 5817265"/>
              <a:gd name="connsiteX10" fmla="*/ 504056 w 1585890"/>
              <a:gd name="connsiteY10" fmla="*/ 5137380 h 5817265"/>
              <a:gd name="connsiteX11" fmla="*/ 1008112 w 1585890"/>
              <a:gd name="connsiteY11" fmla="*/ 5569428 h 5817265"/>
              <a:gd name="connsiteX12" fmla="*/ 144016 w 1585890"/>
              <a:gd name="connsiteY12" fmla="*/ 5425413 h 5817265"/>
              <a:gd name="connsiteX13" fmla="*/ 144017 w 1585890"/>
              <a:gd name="connsiteY13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20079 w 1585890"/>
              <a:gd name="connsiteY4" fmla="*/ 372042 h 5817265"/>
              <a:gd name="connsiteX5" fmla="*/ 1080119 w 1585890"/>
              <a:gd name="connsiteY5" fmla="*/ 588066 h 5817265"/>
              <a:gd name="connsiteX6" fmla="*/ 648071 w 1585890"/>
              <a:gd name="connsiteY6" fmla="*/ 1308146 h 5817265"/>
              <a:gd name="connsiteX7" fmla="*/ 1465876 w 1585890"/>
              <a:gd name="connsiteY7" fmla="*/ 2257062 h 5817265"/>
              <a:gd name="connsiteX8" fmla="*/ 1368154 w 1585890"/>
              <a:gd name="connsiteY8" fmla="*/ 3049150 h 5817265"/>
              <a:gd name="connsiteX9" fmla="*/ 576065 w 1585890"/>
              <a:gd name="connsiteY9" fmla="*/ 3913244 h 5817265"/>
              <a:gd name="connsiteX10" fmla="*/ 504056 w 1585890"/>
              <a:gd name="connsiteY10" fmla="*/ 5137380 h 5817265"/>
              <a:gd name="connsiteX11" fmla="*/ 1008112 w 1585890"/>
              <a:gd name="connsiteY11" fmla="*/ 5569428 h 5817265"/>
              <a:gd name="connsiteX12" fmla="*/ 144016 w 1585890"/>
              <a:gd name="connsiteY12" fmla="*/ 5425413 h 5817265"/>
              <a:gd name="connsiteX13" fmla="*/ 144017 w 1585890"/>
              <a:gd name="connsiteY13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648071 w 1585890"/>
              <a:gd name="connsiteY6" fmla="*/ 1308146 h 5817265"/>
              <a:gd name="connsiteX7" fmla="*/ 1465876 w 1585890"/>
              <a:gd name="connsiteY7" fmla="*/ 2257062 h 5817265"/>
              <a:gd name="connsiteX8" fmla="*/ 1368154 w 1585890"/>
              <a:gd name="connsiteY8" fmla="*/ 3049150 h 5817265"/>
              <a:gd name="connsiteX9" fmla="*/ 576065 w 1585890"/>
              <a:gd name="connsiteY9" fmla="*/ 3913244 h 5817265"/>
              <a:gd name="connsiteX10" fmla="*/ 504056 w 1585890"/>
              <a:gd name="connsiteY10" fmla="*/ 5137380 h 5817265"/>
              <a:gd name="connsiteX11" fmla="*/ 1008112 w 1585890"/>
              <a:gd name="connsiteY11" fmla="*/ 5569428 h 5817265"/>
              <a:gd name="connsiteX12" fmla="*/ 144016 w 1585890"/>
              <a:gd name="connsiteY12" fmla="*/ 5425413 h 5817265"/>
              <a:gd name="connsiteX13" fmla="*/ 144017 w 1585890"/>
              <a:gd name="connsiteY13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989805 w 1585890"/>
              <a:gd name="connsiteY6" fmla="*/ 749966 h 5817265"/>
              <a:gd name="connsiteX7" fmla="*/ 648071 w 1585890"/>
              <a:gd name="connsiteY7" fmla="*/ 1308146 h 5817265"/>
              <a:gd name="connsiteX8" fmla="*/ 1465876 w 1585890"/>
              <a:gd name="connsiteY8" fmla="*/ 2257062 h 5817265"/>
              <a:gd name="connsiteX9" fmla="*/ 1368154 w 1585890"/>
              <a:gd name="connsiteY9" fmla="*/ 3049150 h 5817265"/>
              <a:gd name="connsiteX10" fmla="*/ 576065 w 1585890"/>
              <a:gd name="connsiteY10" fmla="*/ 3913244 h 5817265"/>
              <a:gd name="connsiteX11" fmla="*/ 504056 w 1585890"/>
              <a:gd name="connsiteY11" fmla="*/ 5137380 h 5817265"/>
              <a:gd name="connsiteX12" fmla="*/ 1008112 w 1585890"/>
              <a:gd name="connsiteY12" fmla="*/ 5569428 h 5817265"/>
              <a:gd name="connsiteX13" fmla="*/ 144016 w 1585890"/>
              <a:gd name="connsiteY13" fmla="*/ 5425413 h 5817265"/>
              <a:gd name="connsiteX14" fmla="*/ 144017 w 1585890"/>
              <a:gd name="connsiteY14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792087 w 1585890"/>
              <a:gd name="connsiteY6" fmla="*/ 588066 h 5817265"/>
              <a:gd name="connsiteX7" fmla="*/ 648071 w 1585890"/>
              <a:gd name="connsiteY7" fmla="*/ 1308146 h 5817265"/>
              <a:gd name="connsiteX8" fmla="*/ 1465876 w 1585890"/>
              <a:gd name="connsiteY8" fmla="*/ 2257062 h 5817265"/>
              <a:gd name="connsiteX9" fmla="*/ 1368154 w 1585890"/>
              <a:gd name="connsiteY9" fmla="*/ 3049150 h 5817265"/>
              <a:gd name="connsiteX10" fmla="*/ 576065 w 1585890"/>
              <a:gd name="connsiteY10" fmla="*/ 3913244 h 5817265"/>
              <a:gd name="connsiteX11" fmla="*/ 504056 w 1585890"/>
              <a:gd name="connsiteY11" fmla="*/ 5137380 h 5817265"/>
              <a:gd name="connsiteX12" fmla="*/ 1008112 w 1585890"/>
              <a:gd name="connsiteY12" fmla="*/ 5569428 h 5817265"/>
              <a:gd name="connsiteX13" fmla="*/ 144016 w 1585890"/>
              <a:gd name="connsiteY13" fmla="*/ 5425413 h 5817265"/>
              <a:gd name="connsiteX14" fmla="*/ 144017 w 1585890"/>
              <a:gd name="connsiteY14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792087 w 1585890"/>
              <a:gd name="connsiteY6" fmla="*/ 588066 h 5817265"/>
              <a:gd name="connsiteX7" fmla="*/ 648071 w 1585890"/>
              <a:gd name="connsiteY7" fmla="*/ 1308146 h 5817265"/>
              <a:gd name="connsiteX8" fmla="*/ 1465876 w 1585890"/>
              <a:gd name="connsiteY8" fmla="*/ 2257062 h 5817265"/>
              <a:gd name="connsiteX9" fmla="*/ 1368154 w 1585890"/>
              <a:gd name="connsiteY9" fmla="*/ 3049150 h 5817265"/>
              <a:gd name="connsiteX10" fmla="*/ 576065 w 1585890"/>
              <a:gd name="connsiteY10" fmla="*/ 3913244 h 5817265"/>
              <a:gd name="connsiteX11" fmla="*/ 504056 w 1585890"/>
              <a:gd name="connsiteY11" fmla="*/ 5137380 h 5817265"/>
              <a:gd name="connsiteX12" fmla="*/ 1008112 w 1585890"/>
              <a:gd name="connsiteY12" fmla="*/ 5569428 h 5817265"/>
              <a:gd name="connsiteX13" fmla="*/ 144016 w 1585890"/>
              <a:gd name="connsiteY13" fmla="*/ 5425413 h 5817265"/>
              <a:gd name="connsiteX14" fmla="*/ 144017 w 1585890"/>
              <a:gd name="connsiteY14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792087 w 1585890"/>
              <a:gd name="connsiteY6" fmla="*/ 588066 h 5817265"/>
              <a:gd name="connsiteX7" fmla="*/ 648071 w 1585890"/>
              <a:gd name="connsiteY7" fmla="*/ 1308146 h 5817265"/>
              <a:gd name="connsiteX8" fmla="*/ 1465876 w 1585890"/>
              <a:gd name="connsiteY8" fmla="*/ 2257062 h 5817265"/>
              <a:gd name="connsiteX9" fmla="*/ 1368154 w 1585890"/>
              <a:gd name="connsiteY9" fmla="*/ 3049150 h 5817265"/>
              <a:gd name="connsiteX10" fmla="*/ 576065 w 1585890"/>
              <a:gd name="connsiteY10" fmla="*/ 3913244 h 5817265"/>
              <a:gd name="connsiteX11" fmla="*/ 504056 w 1585890"/>
              <a:gd name="connsiteY11" fmla="*/ 5137380 h 5817265"/>
              <a:gd name="connsiteX12" fmla="*/ 1008112 w 1585890"/>
              <a:gd name="connsiteY12" fmla="*/ 5569428 h 5817265"/>
              <a:gd name="connsiteX13" fmla="*/ 144016 w 1585890"/>
              <a:gd name="connsiteY13" fmla="*/ 5425413 h 5817265"/>
              <a:gd name="connsiteX14" fmla="*/ 144017 w 1585890"/>
              <a:gd name="connsiteY14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792087 w 1585890"/>
              <a:gd name="connsiteY6" fmla="*/ 588066 h 5817265"/>
              <a:gd name="connsiteX7" fmla="*/ 648071 w 1585890"/>
              <a:gd name="connsiteY7" fmla="*/ 1308146 h 5817265"/>
              <a:gd name="connsiteX8" fmla="*/ 1465876 w 1585890"/>
              <a:gd name="connsiteY8" fmla="*/ 2257062 h 5817265"/>
              <a:gd name="connsiteX9" fmla="*/ 1368154 w 1585890"/>
              <a:gd name="connsiteY9" fmla="*/ 3049150 h 5817265"/>
              <a:gd name="connsiteX10" fmla="*/ 576065 w 1585890"/>
              <a:gd name="connsiteY10" fmla="*/ 3913244 h 5817265"/>
              <a:gd name="connsiteX11" fmla="*/ 504056 w 1585890"/>
              <a:gd name="connsiteY11" fmla="*/ 5137380 h 5817265"/>
              <a:gd name="connsiteX12" fmla="*/ 1008112 w 1585890"/>
              <a:gd name="connsiteY12" fmla="*/ 5569428 h 5817265"/>
              <a:gd name="connsiteX13" fmla="*/ 144016 w 1585890"/>
              <a:gd name="connsiteY13" fmla="*/ 5425413 h 5817265"/>
              <a:gd name="connsiteX14" fmla="*/ 144017 w 1585890"/>
              <a:gd name="connsiteY14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792087 w 1585890"/>
              <a:gd name="connsiteY6" fmla="*/ 588066 h 5817265"/>
              <a:gd name="connsiteX7" fmla="*/ 648071 w 1585890"/>
              <a:gd name="connsiteY7" fmla="*/ 1308146 h 5817265"/>
              <a:gd name="connsiteX8" fmla="*/ 1465876 w 1585890"/>
              <a:gd name="connsiteY8" fmla="*/ 2257062 h 5817265"/>
              <a:gd name="connsiteX9" fmla="*/ 1368154 w 1585890"/>
              <a:gd name="connsiteY9" fmla="*/ 3049150 h 5817265"/>
              <a:gd name="connsiteX10" fmla="*/ 576065 w 1585890"/>
              <a:gd name="connsiteY10" fmla="*/ 3913244 h 5817265"/>
              <a:gd name="connsiteX11" fmla="*/ 504056 w 1585890"/>
              <a:gd name="connsiteY11" fmla="*/ 5137380 h 5817265"/>
              <a:gd name="connsiteX12" fmla="*/ 1008112 w 1585890"/>
              <a:gd name="connsiteY12" fmla="*/ 5569428 h 5817265"/>
              <a:gd name="connsiteX13" fmla="*/ 144016 w 1585890"/>
              <a:gd name="connsiteY13" fmla="*/ 5425413 h 5817265"/>
              <a:gd name="connsiteX14" fmla="*/ 144017 w 1585890"/>
              <a:gd name="connsiteY14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792087 w 1585890"/>
              <a:gd name="connsiteY6" fmla="*/ 588066 h 5817265"/>
              <a:gd name="connsiteX7" fmla="*/ 648071 w 1585890"/>
              <a:gd name="connsiteY7" fmla="*/ 1308146 h 5817265"/>
              <a:gd name="connsiteX8" fmla="*/ 1465876 w 1585890"/>
              <a:gd name="connsiteY8" fmla="*/ 2257062 h 5817265"/>
              <a:gd name="connsiteX9" fmla="*/ 1368154 w 1585890"/>
              <a:gd name="connsiteY9" fmla="*/ 3049150 h 5817265"/>
              <a:gd name="connsiteX10" fmla="*/ 576065 w 1585890"/>
              <a:gd name="connsiteY10" fmla="*/ 3913244 h 5817265"/>
              <a:gd name="connsiteX11" fmla="*/ 504056 w 1585890"/>
              <a:gd name="connsiteY11" fmla="*/ 5137380 h 5817265"/>
              <a:gd name="connsiteX12" fmla="*/ 1008112 w 1585890"/>
              <a:gd name="connsiteY12" fmla="*/ 5569428 h 5817265"/>
              <a:gd name="connsiteX13" fmla="*/ 144016 w 1585890"/>
              <a:gd name="connsiteY13" fmla="*/ 5425413 h 5817265"/>
              <a:gd name="connsiteX14" fmla="*/ 144017 w 1585890"/>
              <a:gd name="connsiteY14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792087 w 1585890"/>
              <a:gd name="connsiteY6" fmla="*/ 588066 h 5817265"/>
              <a:gd name="connsiteX7" fmla="*/ 648071 w 1585890"/>
              <a:gd name="connsiteY7" fmla="*/ 1308146 h 5817265"/>
              <a:gd name="connsiteX8" fmla="*/ 1465876 w 1585890"/>
              <a:gd name="connsiteY8" fmla="*/ 2257062 h 5817265"/>
              <a:gd name="connsiteX9" fmla="*/ 1368154 w 1585890"/>
              <a:gd name="connsiteY9" fmla="*/ 3049150 h 5817265"/>
              <a:gd name="connsiteX10" fmla="*/ 576065 w 1585890"/>
              <a:gd name="connsiteY10" fmla="*/ 3913244 h 5817265"/>
              <a:gd name="connsiteX11" fmla="*/ 504056 w 1585890"/>
              <a:gd name="connsiteY11" fmla="*/ 5137380 h 5817265"/>
              <a:gd name="connsiteX12" fmla="*/ 1008112 w 1585890"/>
              <a:gd name="connsiteY12" fmla="*/ 5569428 h 5817265"/>
              <a:gd name="connsiteX13" fmla="*/ 144016 w 1585890"/>
              <a:gd name="connsiteY13" fmla="*/ 5425413 h 5817265"/>
              <a:gd name="connsiteX14" fmla="*/ 144017 w 1585890"/>
              <a:gd name="connsiteY14" fmla="*/ 3218318 h 5817265"/>
              <a:gd name="connsiteX0" fmla="*/ 144017 w 1585890"/>
              <a:gd name="connsiteY0" fmla="*/ 3218318 h 5817265"/>
              <a:gd name="connsiteX1" fmla="*/ 144016 w 1585890"/>
              <a:gd name="connsiteY1" fmla="*/ 1825013 h 5817265"/>
              <a:gd name="connsiteX2" fmla="*/ 360039 w 1585890"/>
              <a:gd name="connsiteY2" fmla="*/ 1308145 h 5817265"/>
              <a:gd name="connsiteX3" fmla="*/ 360040 w 1585890"/>
              <a:gd name="connsiteY3" fmla="*/ 156017 h 5817265"/>
              <a:gd name="connsiteX4" fmla="*/ 792087 w 1585890"/>
              <a:gd name="connsiteY4" fmla="*/ 372042 h 5817265"/>
              <a:gd name="connsiteX5" fmla="*/ 1080119 w 1585890"/>
              <a:gd name="connsiteY5" fmla="*/ 588066 h 5817265"/>
              <a:gd name="connsiteX6" fmla="*/ 792087 w 1585890"/>
              <a:gd name="connsiteY6" fmla="*/ 588066 h 5817265"/>
              <a:gd name="connsiteX7" fmla="*/ 648071 w 1585890"/>
              <a:gd name="connsiteY7" fmla="*/ 1308146 h 5817265"/>
              <a:gd name="connsiteX8" fmla="*/ 1465876 w 1585890"/>
              <a:gd name="connsiteY8" fmla="*/ 2257062 h 5817265"/>
              <a:gd name="connsiteX9" fmla="*/ 1368154 w 1585890"/>
              <a:gd name="connsiteY9" fmla="*/ 3049150 h 5817265"/>
              <a:gd name="connsiteX10" fmla="*/ 576065 w 1585890"/>
              <a:gd name="connsiteY10" fmla="*/ 3913244 h 5817265"/>
              <a:gd name="connsiteX11" fmla="*/ 504056 w 1585890"/>
              <a:gd name="connsiteY11" fmla="*/ 5137380 h 5817265"/>
              <a:gd name="connsiteX12" fmla="*/ 1008112 w 1585890"/>
              <a:gd name="connsiteY12" fmla="*/ 5569428 h 5817265"/>
              <a:gd name="connsiteX13" fmla="*/ 144016 w 1585890"/>
              <a:gd name="connsiteY13" fmla="*/ 5425413 h 5817265"/>
              <a:gd name="connsiteX14" fmla="*/ 144017 w 1585890"/>
              <a:gd name="connsiteY14" fmla="*/ 3218318 h 58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5890" h="5817265">
                <a:moveTo>
                  <a:pt x="144017" y="3218318"/>
                </a:moveTo>
                <a:cubicBezTo>
                  <a:pt x="166335" y="2796587"/>
                  <a:pt x="108012" y="2335396"/>
                  <a:pt x="144016" y="1825013"/>
                </a:cubicBezTo>
                <a:cubicBezTo>
                  <a:pt x="150043" y="1497759"/>
                  <a:pt x="324035" y="1586311"/>
                  <a:pt x="360039" y="1308145"/>
                </a:cubicBezTo>
                <a:cubicBezTo>
                  <a:pt x="396043" y="1029979"/>
                  <a:pt x="288032" y="312034"/>
                  <a:pt x="360040" y="156017"/>
                </a:cubicBezTo>
                <a:cubicBezTo>
                  <a:pt x="432048" y="0"/>
                  <a:pt x="1009616" y="92741"/>
                  <a:pt x="792087" y="372042"/>
                </a:cubicBezTo>
                <a:cubicBezTo>
                  <a:pt x="912100" y="444050"/>
                  <a:pt x="1104122" y="432049"/>
                  <a:pt x="1080119" y="588066"/>
                </a:cubicBezTo>
                <a:cubicBezTo>
                  <a:pt x="1113072" y="651053"/>
                  <a:pt x="864095" y="468053"/>
                  <a:pt x="792087" y="588066"/>
                </a:cubicBezTo>
                <a:cubicBezTo>
                  <a:pt x="1106295" y="954741"/>
                  <a:pt x="535773" y="1029980"/>
                  <a:pt x="648071" y="1308146"/>
                </a:cubicBezTo>
                <a:cubicBezTo>
                  <a:pt x="760369" y="1586312"/>
                  <a:pt x="1345862" y="1966895"/>
                  <a:pt x="1465876" y="2257062"/>
                </a:cubicBezTo>
                <a:cubicBezTo>
                  <a:pt x="1585890" y="2547229"/>
                  <a:pt x="1465876" y="2775083"/>
                  <a:pt x="1368154" y="3049150"/>
                </a:cubicBezTo>
                <a:cubicBezTo>
                  <a:pt x="1368154" y="3170407"/>
                  <a:pt x="644456" y="3569398"/>
                  <a:pt x="576065" y="3913244"/>
                </a:cubicBezTo>
                <a:cubicBezTo>
                  <a:pt x="518783" y="4218548"/>
                  <a:pt x="432048" y="4861349"/>
                  <a:pt x="504056" y="5137380"/>
                </a:cubicBezTo>
                <a:cubicBezTo>
                  <a:pt x="576064" y="5413411"/>
                  <a:pt x="1068119" y="5521423"/>
                  <a:pt x="1008112" y="5569428"/>
                </a:cubicBezTo>
                <a:cubicBezTo>
                  <a:pt x="948105" y="5617433"/>
                  <a:pt x="288032" y="5817265"/>
                  <a:pt x="144016" y="5425413"/>
                </a:cubicBezTo>
                <a:cubicBezTo>
                  <a:pt x="0" y="5033561"/>
                  <a:pt x="144016" y="3339575"/>
                  <a:pt x="144017" y="32183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485784" y="411480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e toelichting 6"/>
          <p:cNvSpPr/>
          <p:nvPr/>
        </p:nvSpPr>
        <p:spPr>
          <a:xfrm>
            <a:off x="4211960" y="-2259632"/>
            <a:ext cx="2880320" cy="1656184"/>
          </a:xfrm>
          <a:prstGeom prst="wedgeEllipseCallout">
            <a:avLst>
              <a:gd name="adj1" fmla="val -87063"/>
              <a:gd name="adj2" fmla="val 22519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4860032" y="-18275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Hu?</a:t>
            </a:r>
            <a:endParaRPr lang="nl-NL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887200" y="411480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485784" y="411480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 3"/>
          <p:cNvSpPr/>
          <p:nvPr/>
        </p:nvSpPr>
        <p:spPr>
          <a:xfrm>
            <a:off x="6312504" y="836712"/>
            <a:ext cx="2831496" cy="6333238"/>
          </a:xfrm>
          <a:custGeom>
            <a:avLst/>
            <a:gdLst>
              <a:gd name="connsiteX0" fmla="*/ 0 w 2088232"/>
              <a:gd name="connsiteY0" fmla="*/ 1008112 h 2016224"/>
              <a:gd name="connsiteX1" fmla="*/ 318880 w 2088232"/>
              <a:gd name="connsiteY1" fmla="*/ 282875 h 2016224"/>
              <a:gd name="connsiteX2" fmla="*/ 1044118 w 2088232"/>
              <a:gd name="connsiteY2" fmla="*/ 1 h 2016224"/>
              <a:gd name="connsiteX3" fmla="*/ 1769355 w 2088232"/>
              <a:gd name="connsiteY3" fmla="*/ 282877 h 2016224"/>
              <a:gd name="connsiteX4" fmla="*/ 2088233 w 2088232"/>
              <a:gd name="connsiteY4" fmla="*/ 1008115 h 2016224"/>
              <a:gd name="connsiteX5" fmla="*/ 1769354 w 2088232"/>
              <a:gd name="connsiteY5" fmla="*/ 1733352 h 2016224"/>
              <a:gd name="connsiteX6" fmla="*/ 1044116 w 2088232"/>
              <a:gd name="connsiteY6" fmla="*/ 2016227 h 2016224"/>
              <a:gd name="connsiteX7" fmla="*/ 318879 w 2088232"/>
              <a:gd name="connsiteY7" fmla="*/ 1733352 h 2016224"/>
              <a:gd name="connsiteX8" fmla="*/ 1 w 2088232"/>
              <a:gd name="connsiteY8" fmla="*/ 1008114 h 2016224"/>
              <a:gd name="connsiteX9" fmla="*/ 0 w 2088232"/>
              <a:gd name="connsiteY9" fmla="*/ 1008112 h 2016224"/>
              <a:gd name="connsiteX0" fmla="*/ 0 w 2088233"/>
              <a:gd name="connsiteY0" fmla="*/ 1080978 h 2089093"/>
              <a:gd name="connsiteX1" fmla="*/ 504056 w 2088233"/>
              <a:gd name="connsiteY1" fmla="*/ 792946 h 2089093"/>
              <a:gd name="connsiteX2" fmla="*/ 1044118 w 2088233"/>
              <a:gd name="connsiteY2" fmla="*/ 72867 h 2089093"/>
              <a:gd name="connsiteX3" fmla="*/ 1769355 w 2088233"/>
              <a:gd name="connsiteY3" fmla="*/ 355743 h 2089093"/>
              <a:gd name="connsiteX4" fmla="*/ 2088233 w 2088233"/>
              <a:gd name="connsiteY4" fmla="*/ 1080981 h 2089093"/>
              <a:gd name="connsiteX5" fmla="*/ 1769354 w 2088233"/>
              <a:gd name="connsiteY5" fmla="*/ 1806218 h 2089093"/>
              <a:gd name="connsiteX6" fmla="*/ 1044116 w 2088233"/>
              <a:gd name="connsiteY6" fmla="*/ 2089093 h 2089093"/>
              <a:gd name="connsiteX7" fmla="*/ 318879 w 2088233"/>
              <a:gd name="connsiteY7" fmla="*/ 1806218 h 2089093"/>
              <a:gd name="connsiteX8" fmla="*/ 1 w 2088233"/>
              <a:gd name="connsiteY8" fmla="*/ 1080980 h 2089093"/>
              <a:gd name="connsiteX9" fmla="*/ 0 w 2088233"/>
              <a:gd name="connsiteY9" fmla="*/ 1080978 h 2089093"/>
              <a:gd name="connsiteX0" fmla="*/ 720079 w 2088232"/>
              <a:gd name="connsiteY0" fmla="*/ 1657042 h 2089093"/>
              <a:gd name="connsiteX1" fmla="*/ 504055 w 2088232"/>
              <a:gd name="connsiteY1" fmla="*/ 792946 h 2089093"/>
              <a:gd name="connsiteX2" fmla="*/ 1044117 w 2088232"/>
              <a:gd name="connsiteY2" fmla="*/ 72867 h 2089093"/>
              <a:gd name="connsiteX3" fmla="*/ 1769354 w 2088232"/>
              <a:gd name="connsiteY3" fmla="*/ 355743 h 2089093"/>
              <a:gd name="connsiteX4" fmla="*/ 2088232 w 2088232"/>
              <a:gd name="connsiteY4" fmla="*/ 1080981 h 2089093"/>
              <a:gd name="connsiteX5" fmla="*/ 1769353 w 2088232"/>
              <a:gd name="connsiteY5" fmla="*/ 1806218 h 2089093"/>
              <a:gd name="connsiteX6" fmla="*/ 1044115 w 2088232"/>
              <a:gd name="connsiteY6" fmla="*/ 2089093 h 2089093"/>
              <a:gd name="connsiteX7" fmla="*/ 318878 w 2088232"/>
              <a:gd name="connsiteY7" fmla="*/ 1806218 h 2089093"/>
              <a:gd name="connsiteX8" fmla="*/ 0 w 2088232"/>
              <a:gd name="connsiteY8" fmla="*/ 1080980 h 2089093"/>
              <a:gd name="connsiteX9" fmla="*/ 720079 w 2088232"/>
              <a:gd name="connsiteY9" fmla="*/ 1657042 h 2089093"/>
              <a:gd name="connsiteX0" fmla="*/ 604985 w 1973138"/>
              <a:gd name="connsiteY0" fmla="*/ 1657042 h 2722632"/>
              <a:gd name="connsiteX1" fmla="*/ 388961 w 1973138"/>
              <a:gd name="connsiteY1" fmla="*/ 792946 h 2722632"/>
              <a:gd name="connsiteX2" fmla="*/ 929023 w 1973138"/>
              <a:gd name="connsiteY2" fmla="*/ 72867 h 2722632"/>
              <a:gd name="connsiteX3" fmla="*/ 1654260 w 1973138"/>
              <a:gd name="connsiteY3" fmla="*/ 355743 h 2722632"/>
              <a:gd name="connsiteX4" fmla="*/ 1973138 w 1973138"/>
              <a:gd name="connsiteY4" fmla="*/ 1080981 h 2722632"/>
              <a:gd name="connsiteX5" fmla="*/ 1654259 w 1973138"/>
              <a:gd name="connsiteY5" fmla="*/ 1806218 h 2722632"/>
              <a:gd name="connsiteX6" fmla="*/ 929021 w 1973138"/>
              <a:gd name="connsiteY6" fmla="*/ 2089093 h 2722632"/>
              <a:gd name="connsiteX7" fmla="*/ 203784 w 1973138"/>
              <a:gd name="connsiteY7" fmla="*/ 1806218 h 2722632"/>
              <a:gd name="connsiteX8" fmla="*/ 965024 w 1973138"/>
              <a:gd name="connsiteY8" fmla="*/ 2449130 h 2722632"/>
              <a:gd name="connsiteX9" fmla="*/ 604985 w 1973138"/>
              <a:gd name="connsiteY9" fmla="*/ 1657042 h 2722632"/>
              <a:gd name="connsiteX0" fmla="*/ 419809 w 1787962"/>
              <a:gd name="connsiteY0" fmla="*/ 1657042 h 3926732"/>
              <a:gd name="connsiteX1" fmla="*/ 203785 w 1787962"/>
              <a:gd name="connsiteY1" fmla="*/ 792946 h 3926732"/>
              <a:gd name="connsiteX2" fmla="*/ 743847 w 1787962"/>
              <a:gd name="connsiteY2" fmla="*/ 72867 h 3926732"/>
              <a:gd name="connsiteX3" fmla="*/ 1469084 w 1787962"/>
              <a:gd name="connsiteY3" fmla="*/ 355743 h 3926732"/>
              <a:gd name="connsiteX4" fmla="*/ 1787962 w 1787962"/>
              <a:gd name="connsiteY4" fmla="*/ 1080981 h 3926732"/>
              <a:gd name="connsiteX5" fmla="*/ 1469083 w 1787962"/>
              <a:gd name="connsiteY5" fmla="*/ 1806218 h 3926732"/>
              <a:gd name="connsiteX6" fmla="*/ 743845 w 1787962"/>
              <a:gd name="connsiteY6" fmla="*/ 2089093 h 3926732"/>
              <a:gd name="connsiteX7" fmla="*/ 635832 w 1787962"/>
              <a:gd name="connsiteY7" fmla="*/ 3745273 h 3926732"/>
              <a:gd name="connsiteX8" fmla="*/ 779848 w 1787962"/>
              <a:gd name="connsiteY8" fmla="*/ 2449130 h 3926732"/>
              <a:gd name="connsiteX9" fmla="*/ 419809 w 1787962"/>
              <a:gd name="connsiteY9" fmla="*/ 1657042 h 3926732"/>
              <a:gd name="connsiteX0" fmla="*/ 419809 w 1787962"/>
              <a:gd name="connsiteY0" fmla="*/ 1657042 h 4108191"/>
              <a:gd name="connsiteX1" fmla="*/ 203785 w 1787962"/>
              <a:gd name="connsiteY1" fmla="*/ 792946 h 4108191"/>
              <a:gd name="connsiteX2" fmla="*/ 743847 w 1787962"/>
              <a:gd name="connsiteY2" fmla="*/ 72867 h 4108191"/>
              <a:gd name="connsiteX3" fmla="*/ 1469084 w 1787962"/>
              <a:gd name="connsiteY3" fmla="*/ 355743 h 4108191"/>
              <a:gd name="connsiteX4" fmla="*/ 1787962 w 1787962"/>
              <a:gd name="connsiteY4" fmla="*/ 1080981 h 4108191"/>
              <a:gd name="connsiteX5" fmla="*/ 1469083 w 1787962"/>
              <a:gd name="connsiteY5" fmla="*/ 1806218 h 4108191"/>
              <a:gd name="connsiteX6" fmla="*/ 743845 w 1787962"/>
              <a:gd name="connsiteY6" fmla="*/ 2089093 h 4108191"/>
              <a:gd name="connsiteX7" fmla="*/ 1067880 w 1787962"/>
              <a:gd name="connsiteY7" fmla="*/ 3926732 h 4108191"/>
              <a:gd name="connsiteX8" fmla="*/ 779848 w 1787962"/>
              <a:gd name="connsiteY8" fmla="*/ 2449130 h 4108191"/>
              <a:gd name="connsiteX9" fmla="*/ 419809 w 1787962"/>
              <a:gd name="connsiteY9" fmla="*/ 1657042 h 4108191"/>
              <a:gd name="connsiteX0" fmla="*/ 419809 w 1787962"/>
              <a:gd name="connsiteY0" fmla="*/ 1657042 h 4108191"/>
              <a:gd name="connsiteX1" fmla="*/ 203785 w 1787962"/>
              <a:gd name="connsiteY1" fmla="*/ 792946 h 4108191"/>
              <a:gd name="connsiteX2" fmla="*/ 743847 w 1787962"/>
              <a:gd name="connsiteY2" fmla="*/ 72867 h 4108191"/>
              <a:gd name="connsiteX3" fmla="*/ 1469084 w 1787962"/>
              <a:gd name="connsiteY3" fmla="*/ 355743 h 4108191"/>
              <a:gd name="connsiteX4" fmla="*/ 1787962 w 1787962"/>
              <a:gd name="connsiteY4" fmla="*/ 1080981 h 4108191"/>
              <a:gd name="connsiteX5" fmla="*/ 1469083 w 1787962"/>
              <a:gd name="connsiteY5" fmla="*/ 1806218 h 4108191"/>
              <a:gd name="connsiteX6" fmla="*/ 743845 w 1787962"/>
              <a:gd name="connsiteY6" fmla="*/ 2089093 h 4108191"/>
              <a:gd name="connsiteX7" fmla="*/ 1067880 w 1787962"/>
              <a:gd name="connsiteY7" fmla="*/ 3926732 h 4108191"/>
              <a:gd name="connsiteX8" fmla="*/ 563824 w 1787962"/>
              <a:gd name="connsiteY8" fmla="*/ 2449129 h 4108191"/>
              <a:gd name="connsiteX9" fmla="*/ 419809 w 1787962"/>
              <a:gd name="connsiteY9" fmla="*/ 1657042 h 4108191"/>
              <a:gd name="connsiteX0" fmla="*/ 419809 w 1787962"/>
              <a:gd name="connsiteY0" fmla="*/ 1657042 h 4170700"/>
              <a:gd name="connsiteX1" fmla="*/ 203785 w 1787962"/>
              <a:gd name="connsiteY1" fmla="*/ 792946 h 4170700"/>
              <a:gd name="connsiteX2" fmla="*/ 743847 w 1787962"/>
              <a:gd name="connsiteY2" fmla="*/ 72867 h 4170700"/>
              <a:gd name="connsiteX3" fmla="*/ 1469084 w 1787962"/>
              <a:gd name="connsiteY3" fmla="*/ 355743 h 4170700"/>
              <a:gd name="connsiteX4" fmla="*/ 1787962 w 1787962"/>
              <a:gd name="connsiteY4" fmla="*/ 1080981 h 4170700"/>
              <a:gd name="connsiteX5" fmla="*/ 1469083 w 1787962"/>
              <a:gd name="connsiteY5" fmla="*/ 1806218 h 4170700"/>
              <a:gd name="connsiteX6" fmla="*/ 1211896 w 1787962"/>
              <a:gd name="connsiteY6" fmla="*/ 3817281 h 4170700"/>
              <a:gd name="connsiteX7" fmla="*/ 1067880 w 1787962"/>
              <a:gd name="connsiteY7" fmla="*/ 3926732 h 4170700"/>
              <a:gd name="connsiteX8" fmla="*/ 563824 w 1787962"/>
              <a:gd name="connsiteY8" fmla="*/ 2449129 h 4170700"/>
              <a:gd name="connsiteX9" fmla="*/ 419809 w 1787962"/>
              <a:gd name="connsiteY9" fmla="*/ 1657042 h 4170700"/>
              <a:gd name="connsiteX0" fmla="*/ 419809 w 1847728"/>
              <a:gd name="connsiteY0" fmla="*/ 1657042 h 4142755"/>
              <a:gd name="connsiteX1" fmla="*/ 203785 w 1847728"/>
              <a:gd name="connsiteY1" fmla="*/ 792946 h 4142755"/>
              <a:gd name="connsiteX2" fmla="*/ 743847 w 1847728"/>
              <a:gd name="connsiteY2" fmla="*/ 72867 h 4142755"/>
              <a:gd name="connsiteX3" fmla="*/ 1469084 w 1847728"/>
              <a:gd name="connsiteY3" fmla="*/ 355743 h 4142755"/>
              <a:gd name="connsiteX4" fmla="*/ 1787962 w 1847728"/>
              <a:gd name="connsiteY4" fmla="*/ 1080981 h 4142755"/>
              <a:gd name="connsiteX5" fmla="*/ 1643944 w 1847728"/>
              <a:gd name="connsiteY5" fmla="*/ 3961296 h 4142755"/>
              <a:gd name="connsiteX6" fmla="*/ 1211896 w 1847728"/>
              <a:gd name="connsiteY6" fmla="*/ 3817281 h 4142755"/>
              <a:gd name="connsiteX7" fmla="*/ 1067880 w 1847728"/>
              <a:gd name="connsiteY7" fmla="*/ 3926732 h 4142755"/>
              <a:gd name="connsiteX8" fmla="*/ 563824 w 1847728"/>
              <a:gd name="connsiteY8" fmla="*/ 2449129 h 4142755"/>
              <a:gd name="connsiteX9" fmla="*/ 419809 w 1847728"/>
              <a:gd name="connsiteY9" fmla="*/ 1657042 h 4142755"/>
              <a:gd name="connsiteX0" fmla="*/ 419809 w 1847728"/>
              <a:gd name="connsiteY0" fmla="*/ 1657042 h 4148516"/>
              <a:gd name="connsiteX1" fmla="*/ 203785 w 1847728"/>
              <a:gd name="connsiteY1" fmla="*/ 792946 h 4148516"/>
              <a:gd name="connsiteX2" fmla="*/ 743847 w 1847728"/>
              <a:gd name="connsiteY2" fmla="*/ 72867 h 4148516"/>
              <a:gd name="connsiteX3" fmla="*/ 1469084 w 1847728"/>
              <a:gd name="connsiteY3" fmla="*/ 355743 h 4148516"/>
              <a:gd name="connsiteX4" fmla="*/ 1787962 w 1847728"/>
              <a:gd name="connsiteY4" fmla="*/ 1080981 h 4148516"/>
              <a:gd name="connsiteX5" fmla="*/ 1643944 w 1847728"/>
              <a:gd name="connsiteY5" fmla="*/ 3961296 h 4148516"/>
              <a:gd name="connsiteX6" fmla="*/ 1211896 w 1847728"/>
              <a:gd name="connsiteY6" fmla="*/ 4142755 h 4148516"/>
              <a:gd name="connsiteX7" fmla="*/ 1067880 w 1847728"/>
              <a:gd name="connsiteY7" fmla="*/ 3926732 h 4148516"/>
              <a:gd name="connsiteX8" fmla="*/ 563824 w 1847728"/>
              <a:gd name="connsiteY8" fmla="*/ 2449129 h 4148516"/>
              <a:gd name="connsiteX9" fmla="*/ 419809 w 1847728"/>
              <a:gd name="connsiteY9" fmla="*/ 1657042 h 4148516"/>
              <a:gd name="connsiteX0" fmla="*/ 936105 w 2364024"/>
              <a:gd name="connsiteY0" fmla="*/ 1657042 h 4148516"/>
              <a:gd name="connsiteX1" fmla="*/ 720081 w 2364024"/>
              <a:gd name="connsiteY1" fmla="*/ 792946 h 4148516"/>
              <a:gd name="connsiteX2" fmla="*/ 1260143 w 2364024"/>
              <a:gd name="connsiteY2" fmla="*/ 72867 h 4148516"/>
              <a:gd name="connsiteX3" fmla="*/ 1985380 w 2364024"/>
              <a:gd name="connsiteY3" fmla="*/ 355743 h 4148516"/>
              <a:gd name="connsiteX4" fmla="*/ 2304258 w 2364024"/>
              <a:gd name="connsiteY4" fmla="*/ 1080981 h 4148516"/>
              <a:gd name="connsiteX5" fmla="*/ 2160240 w 2364024"/>
              <a:gd name="connsiteY5" fmla="*/ 3961296 h 4148516"/>
              <a:gd name="connsiteX6" fmla="*/ 1728192 w 2364024"/>
              <a:gd name="connsiteY6" fmla="*/ 4142755 h 4148516"/>
              <a:gd name="connsiteX7" fmla="*/ 1584176 w 2364024"/>
              <a:gd name="connsiteY7" fmla="*/ 3926732 h 4148516"/>
              <a:gd name="connsiteX8" fmla="*/ 0 w 2364024"/>
              <a:gd name="connsiteY8" fmla="*/ 2017080 h 4148516"/>
              <a:gd name="connsiteX9" fmla="*/ 936105 w 2364024"/>
              <a:gd name="connsiteY9" fmla="*/ 1657042 h 4148516"/>
              <a:gd name="connsiteX0" fmla="*/ 1368152 w 2364024"/>
              <a:gd name="connsiteY0" fmla="*/ 2665152 h 4148516"/>
              <a:gd name="connsiteX1" fmla="*/ 720081 w 2364024"/>
              <a:gd name="connsiteY1" fmla="*/ 792946 h 4148516"/>
              <a:gd name="connsiteX2" fmla="*/ 1260143 w 2364024"/>
              <a:gd name="connsiteY2" fmla="*/ 72867 h 4148516"/>
              <a:gd name="connsiteX3" fmla="*/ 1985380 w 2364024"/>
              <a:gd name="connsiteY3" fmla="*/ 355743 h 4148516"/>
              <a:gd name="connsiteX4" fmla="*/ 2304258 w 2364024"/>
              <a:gd name="connsiteY4" fmla="*/ 1080981 h 4148516"/>
              <a:gd name="connsiteX5" fmla="*/ 2160240 w 2364024"/>
              <a:gd name="connsiteY5" fmla="*/ 3961296 h 4148516"/>
              <a:gd name="connsiteX6" fmla="*/ 1728192 w 2364024"/>
              <a:gd name="connsiteY6" fmla="*/ 4142755 h 4148516"/>
              <a:gd name="connsiteX7" fmla="*/ 1584176 w 2364024"/>
              <a:gd name="connsiteY7" fmla="*/ 3926732 h 4148516"/>
              <a:gd name="connsiteX8" fmla="*/ 0 w 2364024"/>
              <a:gd name="connsiteY8" fmla="*/ 2017080 h 4148516"/>
              <a:gd name="connsiteX9" fmla="*/ 1368152 w 2364024"/>
              <a:gd name="connsiteY9" fmla="*/ 2665152 h 4148516"/>
              <a:gd name="connsiteX0" fmla="*/ 1619176 w 2615048"/>
              <a:gd name="connsiteY0" fmla="*/ 2665152 h 4148516"/>
              <a:gd name="connsiteX1" fmla="*/ 971105 w 2615048"/>
              <a:gd name="connsiteY1" fmla="*/ 792946 h 4148516"/>
              <a:gd name="connsiteX2" fmla="*/ 1511167 w 2615048"/>
              <a:gd name="connsiteY2" fmla="*/ 72867 h 4148516"/>
              <a:gd name="connsiteX3" fmla="*/ 2236404 w 2615048"/>
              <a:gd name="connsiteY3" fmla="*/ 355743 h 4148516"/>
              <a:gd name="connsiteX4" fmla="*/ 2555282 w 2615048"/>
              <a:gd name="connsiteY4" fmla="*/ 1080981 h 4148516"/>
              <a:gd name="connsiteX5" fmla="*/ 2411264 w 2615048"/>
              <a:gd name="connsiteY5" fmla="*/ 3961296 h 4148516"/>
              <a:gd name="connsiteX6" fmla="*/ 1979216 w 2615048"/>
              <a:gd name="connsiteY6" fmla="*/ 4142755 h 4148516"/>
              <a:gd name="connsiteX7" fmla="*/ 1835200 w 2615048"/>
              <a:gd name="connsiteY7" fmla="*/ 3926732 h 4148516"/>
              <a:gd name="connsiteX8" fmla="*/ 251024 w 2615048"/>
              <a:gd name="connsiteY8" fmla="*/ 2017080 h 4148516"/>
              <a:gd name="connsiteX9" fmla="*/ 539056 w 2615048"/>
              <a:gd name="connsiteY9" fmla="*/ 1729048 h 4148516"/>
              <a:gd name="connsiteX10" fmla="*/ 1619176 w 2615048"/>
              <a:gd name="connsiteY10" fmla="*/ 2665152 h 4148516"/>
              <a:gd name="connsiteX0" fmla="*/ 1619176 w 2615048"/>
              <a:gd name="connsiteY0" fmla="*/ 2665152 h 4151832"/>
              <a:gd name="connsiteX1" fmla="*/ 971105 w 2615048"/>
              <a:gd name="connsiteY1" fmla="*/ 792946 h 4151832"/>
              <a:gd name="connsiteX2" fmla="*/ 1511167 w 2615048"/>
              <a:gd name="connsiteY2" fmla="*/ 72867 h 4151832"/>
              <a:gd name="connsiteX3" fmla="*/ 2236404 w 2615048"/>
              <a:gd name="connsiteY3" fmla="*/ 355743 h 4151832"/>
              <a:gd name="connsiteX4" fmla="*/ 2555282 w 2615048"/>
              <a:gd name="connsiteY4" fmla="*/ 1080981 h 4151832"/>
              <a:gd name="connsiteX5" fmla="*/ 2411264 w 2615048"/>
              <a:gd name="connsiteY5" fmla="*/ 3961296 h 4151832"/>
              <a:gd name="connsiteX6" fmla="*/ 1979216 w 2615048"/>
              <a:gd name="connsiteY6" fmla="*/ 4142755 h 4151832"/>
              <a:gd name="connsiteX7" fmla="*/ 1835200 w 2615048"/>
              <a:gd name="connsiteY7" fmla="*/ 3926732 h 4151832"/>
              <a:gd name="connsiteX8" fmla="*/ 780610 w 2615048"/>
              <a:gd name="connsiteY8" fmla="*/ 2792152 h 4151832"/>
              <a:gd name="connsiteX9" fmla="*/ 251024 w 2615048"/>
              <a:gd name="connsiteY9" fmla="*/ 2017080 h 4151832"/>
              <a:gd name="connsiteX10" fmla="*/ 539056 w 2615048"/>
              <a:gd name="connsiteY10" fmla="*/ 1729048 h 4151832"/>
              <a:gd name="connsiteX11" fmla="*/ 1619176 w 2615048"/>
              <a:gd name="connsiteY11" fmla="*/ 2665152 h 4151832"/>
              <a:gd name="connsiteX0" fmla="*/ 1619176 w 2615048"/>
              <a:gd name="connsiteY0" fmla="*/ 2665152 h 4172999"/>
              <a:gd name="connsiteX1" fmla="*/ 971105 w 2615048"/>
              <a:gd name="connsiteY1" fmla="*/ 792946 h 4172999"/>
              <a:gd name="connsiteX2" fmla="*/ 1511167 w 2615048"/>
              <a:gd name="connsiteY2" fmla="*/ 72867 h 4172999"/>
              <a:gd name="connsiteX3" fmla="*/ 2236404 w 2615048"/>
              <a:gd name="connsiteY3" fmla="*/ 355743 h 4172999"/>
              <a:gd name="connsiteX4" fmla="*/ 2555282 w 2615048"/>
              <a:gd name="connsiteY4" fmla="*/ 1080981 h 4172999"/>
              <a:gd name="connsiteX5" fmla="*/ 2411264 w 2615048"/>
              <a:gd name="connsiteY5" fmla="*/ 3961296 h 4172999"/>
              <a:gd name="connsiteX6" fmla="*/ 1979216 w 2615048"/>
              <a:gd name="connsiteY6" fmla="*/ 4142755 h 4172999"/>
              <a:gd name="connsiteX7" fmla="*/ 1835200 w 2615048"/>
              <a:gd name="connsiteY7" fmla="*/ 3926732 h 4172999"/>
              <a:gd name="connsiteX8" fmla="*/ 1043112 w 2615048"/>
              <a:gd name="connsiteY8" fmla="*/ 2665152 h 4172999"/>
              <a:gd name="connsiteX9" fmla="*/ 251024 w 2615048"/>
              <a:gd name="connsiteY9" fmla="*/ 2017080 h 4172999"/>
              <a:gd name="connsiteX10" fmla="*/ 539056 w 2615048"/>
              <a:gd name="connsiteY10" fmla="*/ 1729048 h 4172999"/>
              <a:gd name="connsiteX11" fmla="*/ 1619176 w 2615048"/>
              <a:gd name="connsiteY11" fmla="*/ 2665152 h 4172999"/>
              <a:gd name="connsiteX0" fmla="*/ 1619176 w 2615048"/>
              <a:gd name="connsiteY0" fmla="*/ 2665152 h 6151779"/>
              <a:gd name="connsiteX1" fmla="*/ 971105 w 2615048"/>
              <a:gd name="connsiteY1" fmla="*/ 792946 h 6151779"/>
              <a:gd name="connsiteX2" fmla="*/ 1511167 w 2615048"/>
              <a:gd name="connsiteY2" fmla="*/ 72867 h 6151779"/>
              <a:gd name="connsiteX3" fmla="*/ 2236404 w 2615048"/>
              <a:gd name="connsiteY3" fmla="*/ 355743 h 6151779"/>
              <a:gd name="connsiteX4" fmla="*/ 2555282 w 2615048"/>
              <a:gd name="connsiteY4" fmla="*/ 1080981 h 6151779"/>
              <a:gd name="connsiteX5" fmla="*/ 2411264 w 2615048"/>
              <a:gd name="connsiteY5" fmla="*/ 3961296 h 6151779"/>
              <a:gd name="connsiteX6" fmla="*/ 1979216 w 2615048"/>
              <a:gd name="connsiteY6" fmla="*/ 4142755 h 6151779"/>
              <a:gd name="connsiteX7" fmla="*/ 1475160 w 2615048"/>
              <a:gd name="connsiteY7" fmla="*/ 5905512 h 6151779"/>
              <a:gd name="connsiteX8" fmla="*/ 1043112 w 2615048"/>
              <a:gd name="connsiteY8" fmla="*/ 2665152 h 6151779"/>
              <a:gd name="connsiteX9" fmla="*/ 251024 w 2615048"/>
              <a:gd name="connsiteY9" fmla="*/ 2017080 h 6151779"/>
              <a:gd name="connsiteX10" fmla="*/ 539056 w 2615048"/>
              <a:gd name="connsiteY10" fmla="*/ 1729048 h 6151779"/>
              <a:gd name="connsiteX11" fmla="*/ 1619176 w 2615048"/>
              <a:gd name="connsiteY11" fmla="*/ 2665152 h 6151779"/>
              <a:gd name="connsiteX0" fmla="*/ 1619176 w 2615048"/>
              <a:gd name="connsiteY0" fmla="*/ 2665152 h 6333238"/>
              <a:gd name="connsiteX1" fmla="*/ 971105 w 2615048"/>
              <a:gd name="connsiteY1" fmla="*/ 792946 h 6333238"/>
              <a:gd name="connsiteX2" fmla="*/ 1511167 w 2615048"/>
              <a:gd name="connsiteY2" fmla="*/ 72867 h 6333238"/>
              <a:gd name="connsiteX3" fmla="*/ 2236404 w 2615048"/>
              <a:gd name="connsiteY3" fmla="*/ 355743 h 6333238"/>
              <a:gd name="connsiteX4" fmla="*/ 2555282 w 2615048"/>
              <a:gd name="connsiteY4" fmla="*/ 1080981 h 6333238"/>
              <a:gd name="connsiteX5" fmla="*/ 2411264 w 2615048"/>
              <a:gd name="connsiteY5" fmla="*/ 6151779 h 6333238"/>
              <a:gd name="connsiteX6" fmla="*/ 1979216 w 2615048"/>
              <a:gd name="connsiteY6" fmla="*/ 4142755 h 6333238"/>
              <a:gd name="connsiteX7" fmla="*/ 1475160 w 2615048"/>
              <a:gd name="connsiteY7" fmla="*/ 5905512 h 6333238"/>
              <a:gd name="connsiteX8" fmla="*/ 1043112 w 2615048"/>
              <a:gd name="connsiteY8" fmla="*/ 2665152 h 6333238"/>
              <a:gd name="connsiteX9" fmla="*/ 251024 w 2615048"/>
              <a:gd name="connsiteY9" fmla="*/ 2017080 h 6333238"/>
              <a:gd name="connsiteX10" fmla="*/ 539056 w 2615048"/>
              <a:gd name="connsiteY10" fmla="*/ 1729048 h 6333238"/>
              <a:gd name="connsiteX11" fmla="*/ 1619176 w 2615048"/>
              <a:gd name="connsiteY11" fmla="*/ 2665152 h 6333238"/>
              <a:gd name="connsiteX0" fmla="*/ 1619176 w 2611805"/>
              <a:gd name="connsiteY0" fmla="*/ 2665152 h 6333238"/>
              <a:gd name="connsiteX1" fmla="*/ 971105 w 2611805"/>
              <a:gd name="connsiteY1" fmla="*/ 792946 h 6333238"/>
              <a:gd name="connsiteX2" fmla="*/ 1511167 w 2611805"/>
              <a:gd name="connsiteY2" fmla="*/ 72867 h 6333238"/>
              <a:gd name="connsiteX3" fmla="*/ 2236404 w 2611805"/>
              <a:gd name="connsiteY3" fmla="*/ 355743 h 6333238"/>
              <a:gd name="connsiteX4" fmla="*/ 2555282 w 2611805"/>
              <a:gd name="connsiteY4" fmla="*/ 1080981 h 6333238"/>
              <a:gd name="connsiteX5" fmla="*/ 2575543 w 2611805"/>
              <a:gd name="connsiteY5" fmla="*/ 2430907 h 6333238"/>
              <a:gd name="connsiteX6" fmla="*/ 2411264 w 2611805"/>
              <a:gd name="connsiteY6" fmla="*/ 6151779 h 6333238"/>
              <a:gd name="connsiteX7" fmla="*/ 1979216 w 2611805"/>
              <a:gd name="connsiteY7" fmla="*/ 4142755 h 6333238"/>
              <a:gd name="connsiteX8" fmla="*/ 1475160 w 2611805"/>
              <a:gd name="connsiteY8" fmla="*/ 5905512 h 6333238"/>
              <a:gd name="connsiteX9" fmla="*/ 1043112 w 2611805"/>
              <a:gd name="connsiteY9" fmla="*/ 2665152 h 6333238"/>
              <a:gd name="connsiteX10" fmla="*/ 251024 w 2611805"/>
              <a:gd name="connsiteY10" fmla="*/ 2017080 h 6333238"/>
              <a:gd name="connsiteX11" fmla="*/ 539056 w 2611805"/>
              <a:gd name="connsiteY11" fmla="*/ 1729048 h 6333238"/>
              <a:gd name="connsiteX12" fmla="*/ 1619176 w 2611805"/>
              <a:gd name="connsiteY12" fmla="*/ 2665152 h 6333238"/>
              <a:gd name="connsiteX0" fmla="*/ 1619176 w 3118836"/>
              <a:gd name="connsiteY0" fmla="*/ 2665152 h 6333238"/>
              <a:gd name="connsiteX1" fmla="*/ 971105 w 3118836"/>
              <a:gd name="connsiteY1" fmla="*/ 792946 h 6333238"/>
              <a:gd name="connsiteX2" fmla="*/ 1511167 w 3118836"/>
              <a:gd name="connsiteY2" fmla="*/ 72867 h 6333238"/>
              <a:gd name="connsiteX3" fmla="*/ 2236404 w 3118836"/>
              <a:gd name="connsiteY3" fmla="*/ 355743 h 6333238"/>
              <a:gd name="connsiteX4" fmla="*/ 2555282 w 3118836"/>
              <a:gd name="connsiteY4" fmla="*/ 1080981 h 6333238"/>
              <a:gd name="connsiteX5" fmla="*/ 3094833 w 3118836"/>
              <a:gd name="connsiteY5" fmla="*/ 3745271 h 6333238"/>
              <a:gd name="connsiteX6" fmla="*/ 2411264 w 3118836"/>
              <a:gd name="connsiteY6" fmla="*/ 6151779 h 6333238"/>
              <a:gd name="connsiteX7" fmla="*/ 1979216 w 3118836"/>
              <a:gd name="connsiteY7" fmla="*/ 4142755 h 6333238"/>
              <a:gd name="connsiteX8" fmla="*/ 1475160 w 3118836"/>
              <a:gd name="connsiteY8" fmla="*/ 5905512 h 6333238"/>
              <a:gd name="connsiteX9" fmla="*/ 1043112 w 3118836"/>
              <a:gd name="connsiteY9" fmla="*/ 2665152 h 6333238"/>
              <a:gd name="connsiteX10" fmla="*/ 251024 w 3118836"/>
              <a:gd name="connsiteY10" fmla="*/ 2017080 h 6333238"/>
              <a:gd name="connsiteX11" fmla="*/ 539056 w 3118836"/>
              <a:gd name="connsiteY11" fmla="*/ 1729048 h 6333238"/>
              <a:gd name="connsiteX12" fmla="*/ 1619176 w 3118836"/>
              <a:gd name="connsiteY12" fmla="*/ 2665152 h 6333238"/>
              <a:gd name="connsiteX0" fmla="*/ 1619176 w 3156536"/>
              <a:gd name="connsiteY0" fmla="*/ 2665152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925499 w 3156536"/>
              <a:gd name="connsiteY6" fmla="*/ 4722551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043112 w 3156536"/>
              <a:gd name="connsiteY10" fmla="*/ 2665152 h 6333238"/>
              <a:gd name="connsiteX11" fmla="*/ 251024 w 3156536"/>
              <a:gd name="connsiteY11" fmla="*/ 2017080 h 6333238"/>
              <a:gd name="connsiteX12" fmla="*/ 539056 w 3156536"/>
              <a:gd name="connsiteY12" fmla="*/ 1729048 h 6333238"/>
              <a:gd name="connsiteX13" fmla="*/ 1619176 w 3156536"/>
              <a:gd name="connsiteY13" fmla="*/ 2665152 h 6333238"/>
              <a:gd name="connsiteX0" fmla="*/ 1619176 w 3156536"/>
              <a:gd name="connsiteY0" fmla="*/ 2665152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771304 w 3156536"/>
              <a:gd name="connsiteY6" fmla="*/ 3601255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043112 w 3156536"/>
              <a:gd name="connsiteY10" fmla="*/ 2665152 h 6333238"/>
              <a:gd name="connsiteX11" fmla="*/ 251024 w 3156536"/>
              <a:gd name="connsiteY11" fmla="*/ 2017080 h 6333238"/>
              <a:gd name="connsiteX12" fmla="*/ 539056 w 3156536"/>
              <a:gd name="connsiteY12" fmla="*/ 1729048 h 6333238"/>
              <a:gd name="connsiteX13" fmla="*/ 1619176 w 3156536"/>
              <a:gd name="connsiteY13" fmla="*/ 2665152 h 6333238"/>
              <a:gd name="connsiteX0" fmla="*/ 1619176 w 3156536"/>
              <a:gd name="connsiteY0" fmla="*/ 2665152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043112 w 3156536"/>
              <a:gd name="connsiteY10" fmla="*/ 2665152 h 6333238"/>
              <a:gd name="connsiteX11" fmla="*/ 251024 w 3156536"/>
              <a:gd name="connsiteY11" fmla="*/ 2017080 h 6333238"/>
              <a:gd name="connsiteX12" fmla="*/ 539056 w 3156536"/>
              <a:gd name="connsiteY12" fmla="*/ 1729048 h 6333238"/>
              <a:gd name="connsiteX13" fmla="*/ 1619176 w 3156536"/>
              <a:gd name="connsiteY13" fmla="*/ 2665152 h 6333238"/>
              <a:gd name="connsiteX0" fmla="*/ 1331144 w 3156536"/>
              <a:gd name="connsiteY0" fmla="*/ 1801055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043112 w 3156536"/>
              <a:gd name="connsiteY10" fmla="*/ 2665152 h 6333238"/>
              <a:gd name="connsiteX11" fmla="*/ 251024 w 3156536"/>
              <a:gd name="connsiteY11" fmla="*/ 2017080 h 6333238"/>
              <a:gd name="connsiteX12" fmla="*/ 539056 w 3156536"/>
              <a:gd name="connsiteY12" fmla="*/ 1729048 h 6333238"/>
              <a:gd name="connsiteX13" fmla="*/ 1331144 w 3156536"/>
              <a:gd name="connsiteY13" fmla="*/ 1801055 h 6333238"/>
              <a:gd name="connsiteX0" fmla="*/ 1331144 w 3156536"/>
              <a:gd name="connsiteY0" fmla="*/ 1801055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220876 w 3156536"/>
              <a:gd name="connsiteY10" fmla="*/ 3875884 h 6333238"/>
              <a:gd name="connsiteX11" fmla="*/ 1043112 w 3156536"/>
              <a:gd name="connsiteY11" fmla="*/ 2665152 h 6333238"/>
              <a:gd name="connsiteX12" fmla="*/ 251024 w 3156536"/>
              <a:gd name="connsiteY12" fmla="*/ 2017080 h 6333238"/>
              <a:gd name="connsiteX13" fmla="*/ 539056 w 3156536"/>
              <a:gd name="connsiteY13" fmla="*/ 1729048 h 6333238"/>
              <a:gd name="connsiteX14" fmla="*/ 1331144 w 3156536"/>
              <a:gd name="connsiteY14" fmla="*/ 1801055 h 6333238"/>
              <a:gd name="connsiteX0" fmla="*/ 1331144 w 3156536"/>
              <a:gd name="connsiteY0" fmla="*/ 1801055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475160 w 3156536"/>
              <a:gd name="connsiteY10" fmla="*/ 2233103 h 6333238"/>
              <a:gd name="connsiteX11" fmla="*/ 1043112 w 3156536"/>
              <a:gd name="connsiteY11" fmla="*/ 2665152 h 6333238"/>
              <a:gd name="connsiteX12" fmla="*/ 251024 w 3156536"/>
              <a:gd name="connsiteY12" fmla="*/ 2017080 h 6333238"/>
              <a:gd name="connsiteX13" fmla="*/ 539056 w 3156536"/>
              <a:gd name="connsiteY13" fmla="*/ 1729048 h 6333238"/>
              <a:gd name="connsiteX14" fmla="*/ 1331144 w 3156536"/>
              <a:gd name="connsiteY14" fmla="*/ 1801055 h 6333238"/>
              <a:gd name="connsiteX0" fmla="*/ 1331144 w 3156536"/>
              <a:gd name="connsiteY0" fmla="*/ 1801055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475160 w 3156536"/>
              <a:gd name="connsiteY10" fmla="*/ 2233103 h 6333238"/>
              <a:gd name="connsiteX11" fmla="*/ 971104 w 3156536"/>
              <a:gd name="connsiteY11" fmla="*/ 2161095 h 6333238"/>
              <a:gd name="connsiteX12" fmla="*/ 251024 w 3156536"/>
              <a:gd name="connsiteY12" fmla="*/ 2017080 h 6333238"/>
              <a:gd name="connsiteX13" fmla="*/ 539056 w 3156536"/>
              <a:gd name="connsiteY13" fmla="*/ 1729048 h 6333238"/>
              <a:gd name="connsiteX14" fmla="*/ 1331144 w 3156536"/>
              <a:gd name="connsiteY14" fmla="*/ 1801055 h 6333238"/>
              <a:gd name="connsiteX0" fmla="*/ 1331144 w 3156536"/>
              <a:gd name="connsiteY0" fmla="*/ 1801055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475160 w 3156536"/>
              <a:gd name="connsiteY10" fmla="*/ 2233103 h 6333238"/>
              <a:gd name="connsiteX11" fmla="*/ 1322476 w 3156536"/>
              <a:gd name="connsiteY11" fmla="*/ 1945484 h 6333238"/>
              <a:gd name="connsiteX12" fmla="*/ 971104 w 3156536"/>
              <a:gd name="connsiteY12" fmla="*/ 2161095 h 6333238"/>
              <a:gd name="connsiteX13" fmla="*/ 251024 w 3156536"/>
              <a:gd name="connsiteY13" fmla="*/ 2017080 h 6333238"/>
              <a:gd name="connsiteX14" fmla="*/ 539056 w 3156536"/>
              <a:gd name="connsiteY14" fmla="*/ 1729048 h 6333238"/>
              <a:gd name="connsiteX15" fmla="*/ 1331144 w 3156536"/>
              <a:gd name="connsiteY15" fmla="*/ 1801055 h 6333238"/>
              <a:gd name="connsiteX0" fmla="*/ 1331144 w 3156536"/>
              <a:gd name="connsiteY0" fmla="*/ 1801055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475160 w 3156536"/>
              <a:gd name="connsiteY10" fmla="*/ 2233103 h 6333238"/>
              <a:gd name="connsiteX11" fmla="*/ 1322476 w 3156536"/>
              <a:gd name="connsiteY11" fmla="*/ 1945484 h 6333238"/>
              <a:gd name="connsiteX12" fmla="*/ 971104 w 3156536"/>
              <a:gd name="connsiteY12" fmla="*/ 2161095 h 6333238"/>
              <a:gd name="connsiteX13" fmla="*/ 251024 w 3156536"/>
              <a:gd name="connsiteY13" fmla="*/ 2017080 h 6333238"/>
              <a:gd name="connsiteX14" fmla="*/ 539056 w 3156536"/>
              <a:gd name="connsiteY14" fmla="*/ 1729048 h 6333238"/>
              <a:gd name="connsiteX15" fmla="*/ 1331144 w 3156536"/>
              <a:gd name="connsiteY15" fmla="*/ 1801055 h 6333238"/>
              <a:gd name="connsiteX0" fmla="*/ 1331144 w 3156536"/>
              <a:gd name="connsiteY0" fmla="*/ 1801055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475160 w 3156536"/>
              <a:gd name="connsiteY10" fmla="*/ 2233103 h 6333238"/>
              <a:gd name="connsiteX11" fmla="*/ 1446654 w 3156536"/>
              <a:gd name="connsiteY11" fmla="*/ 1922907 h 6333238"/>
              <a:gd name="connsiteX12" fmla="*/ 1322476 w 3156536"/>
              <a:gd name="connsiteY12" fmla="*/ 1945484 h 6333238"/>
              <a:gd name="connsiteX13" fmla="*/ 971104 w 3156536"/>
              <a:gd name="connsiteY13" fmla="*/ 2161095 h 6333238"/>
              <a:gd name="connsiteX14" fmla="*/ 251024 w 3156536"/>
              <a:gd name="connsiteY14" fmla="*/ 2017080 h 6333238"/>
              <a:gd name="connsiteX15" fmla="*/ 539056 w 3156536"/>
              <a:gd name="connsiteY15" fmla="*/ 1729048 h 6333238"/>
              <a:gd name="connsiteX16" fmla="*/ 1331144 w 3156536"/>
              <a:gd name="connsiteY16" fmla="*/ 1801055 h 6333238"/>
              <a:gd name="connsiteX0" fmla="*/ 1331144 w 3156536"/>
              <a:gd name="connsiteY0" fmla="*/ 1801055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475160 w 3156536"/>
              <a:gd name="connsiteY10" fmla="*/ 2233103 h 6333238"/>
              <a:gd name="connsiteX11" fmla="*/ 1475160 w 3156536"/>
              <a:gd name="connsiteY11" fmla="*/ 1945071 h 6333238"/>
              <a:gd name="connsiteX12" fmla="*/ 1446654 w 3156536"/>
              <a:gd name="connsiteY12" fmla="*/ 1922907 h 6333238"/>
              <a:gd name="connsiteX13" fmla="*/ 1322476 w 3156536"/>
              <a:gd name="connsiteY13" fmla="*/ 1945484 h 6333238"/>
              <a:gd name="connsiteX14" fmla="*/ 971104 w 3156536"/>
              <a:gd name="connsiteY14" fmla="*/ 2161095 h 6333238"/>
              <a:gd name="connsiteX15" fmla="*/ 251024 w 3156536"/>
              <a:gd name="connsiteY15" fmla="*/ 2017080 h 6333238"/>
              <a:gd name="connsiteX16" fmla="*/ 539056 w 3156536"/>
              <a:gd name="connsiteY16" fmla="*/ 1729048 h 6333238"/>
              <a:gd name="connsiteX17" fmla="*/ 1331144 w 3156536"/>
              <a:gd name="connsiteY17" fmla="*/ 1801055 h 6333238"/>
              <a:gd name="connsiteX0" fmla="*/ 1331144 w 3156536"/>
              <a:gd name="connsiteY0" fmla="*/ 1801055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475160 w 3156536"/>
              <a:gd name="connsiteY10" fmla="*/ 2233103 h 6333238"/>
              <a:gd name="connsiteX11" fmla="*/ 1475160 w 3156536"/>
              <a:gd name="connsiteY11" fmla="*/ 1945071 h 6333238"/>
              <a:gd name="connsiteX12" fmla="*/ 1446654 w 3156536"/>
              <a:gd name="connsiteY12" fmla="*/ 1922907 h 6333238"/>
              <a:gd name="connsiteX13" fmla="*/ 1322476 w 3156536"/>
              <a:gd name="connsiteY13" fmla="*/ 1945484 h 6333238"/>
              <a:gd name="connsiteX14" fmla="*/ 899096 w 3156536"/>
              <a:gd name="connsiteY14" fmla="*/ 2017079 h 6333238"/>
              <a:gd name="connsiteX15" fmla="*/ 251024 w 3156536"/>
              <a:gd name="connsiteY15" fmla="*/ 2017080 h 6333238"/>
              <a:gd name="connsiteX16" fmla="*/ 539056 w 3156536"/>
              <a:gd name="connsiteY16" fmla="*/ 1729048 h 6333238"/>
              <a:gd name="connsiteX17" fmla="*/ 1331144 w 3156536"/>
              <a:gd name="connsiteY17" fmla="*/ 1801055 h 6333238"/>
              <a:gd name="connsiteX0" fmla="*/ 1259136 w 3156536"/>
              <a:gd name="connsiteY0" fmla="*/ 1729047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475160 w 3156536"/>
              <a:gd name="connsiteY10" fmla="*/ 2233103 h 6333238"/>
              <a:gd name="connsiteX11" fmla="*/ 1475160 w 3156536"/>
              <a:gd name="connsiteY11" fmla="*/ 1945071 h 6333238"/>
              <a:gd name="connsiteX12" fmla="*/ 1446654 w 3156536"/>
              <a:gd name="connsiteY12" fmla="*/ 1922907 h 6333238"/>
              <a:gd name="connsiteX13" fmla="*/ 1322476 w 3156536"/>
              <a:gd name="connsiteY13" fmla="*/ 1945484 h 6333238"/>
              <a:gd name="connsiteX14" fmla="*/ 899096 w 3156536"/>
              <a:gd name="connsiteY14" fmla="*/ 2017079 h 6333238"/>
              <a:gd name="connsiteX15" fmla="*/ 251024 w 3156536"/>
              <a:gd name="connsiteY15" fmla="*/ 2017080 h 6333238"/>
              <a:gd name="connsiteX16" fmla="*/ 539056 w 3156536"/>
              <a:gd name="connsiteY16" fmla="*/ 1729048 h 6333238"/>
              <a:gd name="connsiteX17" fmla="*/ 1259136 w 3156536"/>
              <a:gd name="connsiteY17" fmla="*/ 1729047 h 6333238"/>
              <a:gd name="connsiteX0" fmla="*/ 1259136 w 3156536"/>
              <a:gd name="connsiteY0" fmla="*/ 1729047 h 6333238"/>
              <a:gd name="connsiteX1" fmla="*/ 971105 w 3156536"/>
              <a:gd name="connsiteY1" fmla="*/ 792946 h 6333238"/>
              <a:gd name="connsiteX2" fmla="*/ 1511167 w 3156536"/>
              <a:gd name="connsiteY2" fmla="*/ 72867 h 6333238"/>
              <a:gd name="connsiteX3" fmla="*/ 2236404 w 3156536"/>
              <a:gd name="connsiteY3" fmla="*/ 355743 h 6333238"/>
              <a:gd name="connsiteX4" fmla="*/ 2555282 w 3156536"/>
              <a:gd name="connsiteY4" fmla="*/ 1080981 h 6333238"/>
              <a:gd name="connsiteX5" fmla="*/ 3094833 w 3156536"/>
              <a:gd name="connsiteY5" fmla="*/ 3745271 h 6333238"/>
              <a:gd name="connsiteX6" fmla="*/ 2339256 w 3156536"/>
              <a:gd name="connsiteY6" fmla="*/ 2089087 h 6333238"/>
              <a:gd name="connsiteX7" fmla="*/ 2411264 w 3156536"/>
              <a:gd name="connsiteY7" fmla="*/ 6151779 h 6333238"/>
              <a:gd name="connsiteX8" fmla="*/ 1979216 w 3156536"/>
              <a:gd name="connsiteY8" fmla="*/ 4142755 h 6333238"/>
              <a:gd name="connsiteX9" fmla="*/ 1475160 w 3156536"/>
              <a:gd name="connsiteY9" fmla="*/ 5905512 h 6333238"/>
              <a:gd name="connsiteX10" fmla="*/ 1475160 w 3156536"/>
              <a:gd name="connsiteY10" fmla="*/ 2233103 h 6333238"/>
              <a:gd name="connsiteX11" fmla="*/ 1475160 w 3156536"/>
              <a:gd name="connsiteY11" fmla="*/ 1945071 h 6333238"/>
              <a:gd name="connsiteX12" fmla="*/ 1446654 w 3156536"/>
              <a:gd name="connsiteY12" fmla="*/ 1922907 h 6333238"/>
              <a:gd name="connsiteX13" fmla="*/ 1322476 w 3156536"/>
              <a:gd name="connsiteY13" fmla="*/ 1945484 h 6333238"/>
              <a:gd name="connsiteX14" fmla="*/ 899096 w 3156536"/>
              <a:gd name="connsiteY14" fmla="*/ 2017079 h 6333238"/>
              <a:gd name="connsiteX15" fmla="*/ 251024 w 3156536"/>
              <a:gd name="connsiteY15" fmla="*/ 2017080 h 6333238"/>
              <a:gd name="connsiteX16" fmla="*/ 576064 w 3156536"/>
              <a:gd name="connsiteY16" fmla="*/ 1440160 h 6333238"/>
              <a:gd name="connsiteX17" fmla="*/ 1259136 w 3156536"/>
              <a:gd name="connsiteY17" fmla="*/ 1729047 h 6333238"/>
              <a:gd name="connsiteX0" fmla="*/ 934096 w 2831496"/>
              <a:gd name="connsiteY0" fmla="*/ 1729047 h 6333238"/>
              <a:gd name="connsiteX1" fmla="*/ 646065 w 2831496"/>
              <a:gd name="connsiteY1" fmla="*/ 792946 h 6333238"/>
              <a:gd name="connsiteX2" fmla="*/ 1186127 w 2831496"/>
              <a:gd name="connsiteY2" fmla="*/ 72867 h 6333238"/>
              <a:gd name="connsiteX3" fmla="*/ 1911364 w 2831496"/>
              <a:gd name="connsiteY3" fmla="*/ 355743 h 6333238"/>
              <a:gd name="connsiteX4" fmla="*/ 2230242 w 2831496"/>
              <a:gd name="connsiteY4" fmla="*/ 1080981 h 6333238"/>
              <a:gd name="connsiteX5" fmla="*/ 2769793 w 2831496"/>
              <a:gd name="connsiteY5" fmla="*/ 3745271 h 6333238"/>
              <a:gd name="connsiteX6" fmla="*/ 2014216 w 2831496"/>
              <a:gd name="connsiteY6" fmla="*/ 2089087 h 6333238"/>
              <a:gd name="connsiteX7" fmla="*/ 2086224 w 2831496"/>
              <a:gd name="connsiteY7" fmla="*/ 6151779 h 6333238"/>
              <a:gd name="connsiteX8" fmla="*/ 1654176 w 2831496"/>
              <a:gd name="connsiteY8" fmla="*/ 4142755 h 6333238"/>
              <a:gd name="connsiteX9" fmla="*/ 1150120 w 2831496"/>
              <a:gd name="connsiteY9" fmla="*/ 5905512 h 6333238"/>
              <a:gd name="connsiteX10" fmla="*/ 1150120 w 2831496"/>
              <a:gd name="connsiteY10" fmla="*/ 2233103 h 6333238"/>
              <a:gd name="connsiteX11" fmla="*/ 1150120 w 2831496"/>
              <a:gd name="connsiteY11" fmla="*/ 1945071 h 6333238"/>
              <a:gd name="connsiteX12" fmla="*/ 1121614 w 2831496"/>
              <a:gd name="connsiteY12" fmla="*/ 1922907 h 6333238"/>
              <a:gd name="connsiteX13" fmla="*/ 997436 w 2831496"/>
              <a:gd name="connsiteY13" fmla="*/ 1945484 h 6333238"/>
              <a:gd name="connsiteX14" fmla="*/ 574056 w 2831496"/>
              <a:gd name="connsiteY14" fmla="*/ 2017079 h 6333238"/>
              <a:gd name="connsiteX15" fmla="*/ 251024 w 2831496"/>
              <a:gd name="connsiteY15" fmla="*/ 2016224 h 6333238"/>
              <a:gd name="connsiteX16" fmla="*/ 251024 w 2831496"/>
              <a:gd name="connsiteY16" fmla="*/ 1440160 h 6333238"/>
              <a:gd name="connsiteX17" fmla="*/ 934096 w 2831496"/>
              <a:gd name="connsiteY17" fmla="*/ 1729047 h 6333238"/>
              <a:gd name="connsiteX0" fmla="*/ 934096 w 2831496"/>
              <a:gd name="connsiteY0" fmla="*/ 1729047 h 6333238"/>
              <a:gd name="connsiteX1" fmla="*/ 646065 w 2831496"/>
              <a:gd name="connsiteY1" fmla="*/ 792946 h 6333238"/>
              <a:gd name="connsiteX2" fmla="*/ 1186127 w 2831496"/>
              <a:gd name="connsiteY2" fmla="*/ 72867 h 6333238"/>
              <a:gd name="connsiteX3" fmla="*/ 1911364 w 2831496"/>
              <a:gd name="connsiteY3" fmla="*/ 355743 h 6333238"/>
              <a:gd name="connsiteX4" fmla="*/ 2230242 w 2831496"/>
              <a:gd name="connsiteY4" fmla="*/ 1080981 h 6333238"/>
              <a:gd name="connsiteX5" fmla="*/ 2769793 w 2831496"/>
              <a:gd name="connsiteY5" fmla="*/ 3745271 h 6333238"/>
              <a:gd name="connsiteX6" fmla="*/ 2014216 w 2831496"/>
              <a:gd name="connsiteY6" fmla="*/ 2089087 h 6333238"/>
              <a:gd name="connsiteX7" fmla="*/ 2086224 w 2831496"/>
              <a:gd name="connsiteY7" fmla="*/ 6151779 h 6333238"/>
              <a:gd name="connsiteX8" fmla="*/ 1654176 w 2831496"/>
              <a:gd name="connsiteY8" fmla="*/ 4142755 h 6333238"/>
              <a:gd name="connsiteX9" fmla="*/ 1150120 w 2831496"/>
              <a:gd name="connsiteY9" fmla="*/ 5905512 h 6333238"/>
              <a:gd name="connsiteX10" fmla="*/ 1150120 w 2831496"/>
              <a:gd name="connsiteY10" fmla="*/ 2233103 h 6333238"/>
              <a:gd name="connsiteX11" fmla="*/ 1150120 w 2831496"/>
              <a:gd name="connsiteY11" fmla="*/ 1945071 h 6333238"/>
              <a:gd name="connsiteX12" fmla="*/ 1121614 w 2831496"/>
              <a:gd name="connsiteY12" fmla="*/ 1922907 h 6333238"/>
              <a:gd name="connsiteX13" fmla="*/ 997436 w 2831496"/>
              <a:gd name="connsiteY13" fmla="*/ 1945484 h 6333238"/>
              <a:gd name="connsiteX14" fmla="*/ 574056 w 2831496"/>
              <a:gd name="connsiteY14" fmla="*/ 2017079 h 6333238"/>
              <a:gd name="connsiteX15" fmla="*/ 251024 w 2831496"/>
              <a:gd name="connsiteY15" fmla="*/ 2016224 h 6333238"/>
              <a:gd name="connsiteX16" fmla="*/ 179016 w 2831496"/>
              <a:gd name="connsiteY16" fmla="*/ 1008112 h 6333238"/>
              <a:gd name="connsiteX17" fmla="*/ 934096 w 2831496"/>
              <a:gd name="connsiteY17" fmla="*/ 1729047 h 6333238"/>
              <a:gd name="connsiteX0" fmla="*/ 934096 w 2831496"/>
              <a:gd name="connsiteY0" fmla="*/ 1729047 h 6333238"/>
              <a:gd name="connsiteX1" fmla="*/ 646065 w 2831496"/>
              <a:gd name="connsiteY1" fmla="*/ 792946 h 6333238"/>
              <a:gd name="connsiteX2" fmla="*/ 1186127 w 2831496"/>
              <a:gd name="connsiteY2" fmla="*/ 72867 h 6333238"/>
              <a:gd name="connsiteX3" fmla="*/ 1911364 w 2831496"/>
              <a:gd name="connsiteY3" fmla="*/ 355743 h 6333238"/>
              <a:gd name="connsiteX4" fmla="*/ 2230242 w 2831496"/>
              <a:gd name="connsiteY4" fmla="*/ 1080981 h 6333238"/>
              <a:gd name="connsiteX5" fmla="*/ 2769793 w 2831496"/>
              <a:gd name="connsiteY5" fmla="*/ 3745271 h 6333238"/>
              <a:gd name="connsiteX6" fmla="*/ 2014216 w 2831496"/>
              <a:gd name="connsiteY6" fmla="*/ 2089087 h 6333238"/>
              <a:gd name="connsiteX7" fmla="*/ 2086224 w 2831496"/>
              <a:gd name="connsiteY7" fmla="*/ 6151779 h 6333238"/>
              <a:gd name="connsiteX8" fmla="*/ 1654176 w 2831496"/>
              <a:gd name="connsiteY8" fmla="*/ 4142755 h 6333238"/>
              <a:gd name="connsiteX9" fmla="*/ 1150120 w 2831496"/>
              <a:gd name="connsiteY9" fmla="*/ 5905512 h 6333238"/>
              <a:gd name="connsiteX10" fmla="*/ 1150120 w 2831496"/>
              <a:gd name="connsiteY10" fmla="*/ 2233103 h 6333238"/>
              <a:gd name="connsiteX11" fmla="*/ 1150120 w 2831496"/>
              <a:gd name="connsiteY11" fmla="*/ 1945071 h 6333238"/>
              <a:gd name="connsiteX12" fmla="*/ 1121614 w 2831496"/>
              <a:gd name="connsiteY12" fmla="*/ 1922907 h 6333238"/>
              <a:gd name="connsiteX13" fmla="*/ 997436 w 2831496"/>
              <a:gd name="connsiteY13" fmla="*/ 1945484 h 6333238"/>
              <a:gd name="connsiteX14" fmla="*/ 574056 w 2831496"/>
              <a:gd name="connsiteY14" fmla="*/ 2017079 h 6333238"/>
              <a:gd name="connsiteX15" fmla="*/ 251024 w 2831496"/>
              <a:gd name="connsiteY15" fmla="*/ 2016224 h 6333238"/>
              <a:gd name="connsiteX16" fmla="*/ 179016 w 2831496"/>
              <a:gd name="connsiteY16" fmla="*/ 1008112 h 6333238"/>
              <a:gd name="connsiteX17" fmla="*/ 638041 w 2831496"/>
              <a:gd name="connsiteY17" fmla="*/ 1527665 h 6333238"/>
              <a:gd name="connsiteX18" fmla="*/ 934096 w 2831496"/>
              <a:gd name="connsiteY18" fmla="*/ 1729047 h 6333238"/>
              <a:gd name="connsiteX0" fmla="*/ 934096 w 2831496"/>
              <a:gd name="connsiteY0" fmla="*/ 1729047 h 6333238"/>
              <a:gd name="connsiteX1" fmla="*/ 646065 w 2831496"/>
              <a:gd name="connsiteY1" fmla="*/ 792946 h 6333238"/>
              <a:gd name="connsiteX2" fmla="*/ 1186127 w 2831496"/>
              <a:gd name="connsiteY2" fmla="*/ 72867 h 6333238"/>
              <a:gd name="connsiteX3" fmla="*/ 1911364 w 2831496"/>
              <a:gd name="connsiteY3" fmla="*/ 355743 h 6333238"/>
              <a:gd name="connsiteX4" fmla="*/ 2230242 w 2831496"/>
              <a:gd name="connsiteY4" fmla="*/ 1080981 h 6333238"/>
              <a:gd name="connsiteX5" fmla="*/ 2769793 w 2831496"/>
              <a:gd name="connsiteY5" fmla="*/ 3745271 h 6333238"/>
              <a:gd name="connsiteX6" fmla="*/ 2014216 w 2831496"/>
              <a:gd name="connsiteY6" fmla="*/ 2089087 h 6333238"/>
              <a:gd name="connsiteX7" fmla="*/ 2086224 w 2831496"/>
              <a:gd name="connsiteY7" fmla="*/ 6151779 h 6333238"/>
              <a:gd name="connsiteX8" fmla="*/ 1654176 w 2831496"/>
              <a:gd name="connsiteY8" fmla="*/ 4142755 h 6333238"/>
              <a:gd name="connsiteX9" fmla="*/ 1150120 w 2831496"/>
              <a:gd name="connsiteY9" fmla="*/ 5905512 h 6333238"/>
              <a:gd name="connsiteX10" fmla="*/ 1150120 w 2831496"/>
              <a:gd name="connsiteY10" fmla="*/ 2233103 h 6333238"/>
              <a:gd name="connsiteX11" fmla="*/ 1150120 w 2831496"/>
              <a:gd name="connsiteY11" fmla="*/ 1945071 h 6333238"/>
              <a:gd name="connsiteX12" fmla="*/ 1121614 w 2831496"/>
              <a:gd name="connsiteY12" fmla="*/ 1922907 h 6333238"/>
              <a:gd name="connsiteX13" fmla="*/ 997436 w 2831496"/>
              <a:gd name="connsiteY13" fmla="*/ 1945484 h 6333238"/>
              <a:gd name="connsiteX14" fmla="*/ 574056 w 2831496"/>
              <a:gd name="connsiteY14" fmla="*/ 2017079 h 6333238"/>
              <a:gd name="connsiteX15" fmla="*/ 251024 w 2831496"/>
              <a:gd name="connsiteY15" fmla="*/ 2016224 h 6333238"/>
              <a:gd name="connsiteX16" fmla="*/ 179016 w 2831496"/>
              <a:gd name="connsiteY16" fmla="*/ 1008112 h 6333238"/>
              <a:gd name="connsiteX17" fmla="*/ 419736 w 2831496"/>
              <a:gd name="connsiteY17" fmla="*/ 1800200 h 6333238"/>
              <a:gd name="connsiteX18" fmla="*/ 934096 w 2831496"/>
              <a:gd name="connsiteY18" fmla="*/ 1729047 h 63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31496" h="6333238">
                <a:moveTo>
                  <a:pt x="934096" y="1729047"/>
                </a:moveTo>
                <a:cubicBezTo>
                  <a:pt x="934096" y="1455546"/>
                  <a:pt x="442280" y="982918"/>
                  <a:pt x="646065" y="792946"/>
                </a:cubicBezTo>
                <a:cubicBezTo>
                  <a:pt x="840718" y="611487"/>
                  <a:pt x="975244" y="145734"/>
                  <a:pt x="1186127" y="72867"/>
                </a:cubicBezTo>
                <a:cubicBezTo>
                  <a:pt x="1397010" y="0"/>
                  <a:pt x="1716712" y="174283"/>
                  <a:pt x="1911364" y="355743"/>
                </a:cubicBezTo>
                <a:cubicBezTo>
                  <a:pt x="2115148" y="545716"/>
                  <a:pt x="2201099" y="114975"/>
                  <a:pt x="2230242" y="1080981"/>
                </a:cubicBezTo>
                <a:cubicBezTo>
                  <a:pt x="2286765" y="1426842"/>
                  <a:pt x="2793796" y="2900138"/>
                  <a:pt x="2769793" y="3745271"/>
                </a:cubicBezTo>
                <a:cubicBezTo>
                  <a:pt x="2831496" y="4352199"/>
                  <a:pt x="2128144" y="1688002"/>
                  <a:pt x="2014216" y="2089087"/>
                </a:cubicBezTo>
                <a:cubicBezTo>
                  <a:pt x="1900288" y="2490172"/>
                  <a:pt x="2243938" y="6248412"/>
                  <a:pt x="2086224" y="6151779"/>
                </a:cubicBezTo>
                <a:cubicBezTo>
                  <a:pt x="1891572" y="6333238"/>
                  <a:pt x="1810193" y="4183799"/>
                  <a:pt x="1654176" y="4142755"/>
                </a:cubicBezTo>
                <a:cubicBezTo>
                  <a:pt x="1498159" y="4101711"/>
                  <a:pt x="1234129" y="6223787"/>
                  <a:pt x="1150120" y="5905512"/>
                </a:cubicBezTo>
                <a:cubicBezTo>
                  <a:pt x="1066111" y="5587237"/>
                  <a:pt x="1150120" y="2893176"/>
                  <a:pt x="1150120" y="2233103"/>
                </a:cubicBezTo>
                <a:cubicBezTo>
                  <a:pt x="1150120" y="1573030"/>
                  <a:pt x="1154871" y="1996770"/>
                  <a:pt x="1150120" y="1945071"/>
                </a:cubicBezTo>
                <a:cubicBezTo>
                  <a:pt x="1145369" y="1893372"/>
                  <a:pt x="1147061" y="1922838"/>
                  <a:pt x="1121614" y="1922907"/>
                </a:cubicBezTo>
                <a:cubicBezTo>
                  <a:pt x="1096167" y="1922976"/>
                  <a:pt x="1076694" y="1905786"/>
                  <a:pt x="997436" y="1945484"/>
                </a:cubicBezTo>
                <a:cubicBezTo>
                  <a:pt x="913427" y="1933483"/>
                  <a:pt x="698458" y="2005289"/>
                  <a:pt x="574056" y="2017079"/>
                </a:cubicBezTo>
                <a:cubicBezTo>
                  <a:pt x="449654" y="2028869"/>
                  <a:pt x="291283" y="2193408"/>
                  <a:pt x="251024" y="2016224"/>
                </a:cubicBezTo>
                <a:cubicBezTo>
                  <a:pt x="0" y="1699187"/>
                  <a:pt x="65171" y="1055975"/>
                  <a:pt x="179016" y="1008112"/>
                </a:cubicBezTo>
                <a:cubicBezTo>
                  <a:pt x="243519" y="926686"/>
                  <a:pt x="293890" y="1680044"/>
                  <a:pt x="419736" y="1800200"/>
                </a:cubicBezTo>
                <a:cubicBezTo>
                  <a:pt x="545582" y="1920356"/>
                  <a:pt x="932759" y="1851500"/>
                  <a:pt x="934096" y="172904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 7"/>
          <p:cNvSpPr/>
          <p:nvPr/>
        </p:nvSpPr>
        <p:spPr>
          <a:xfrm>
            <a:off x="-91936" y="5582104"/>
            <a:ext cx="2287672" cy="1591312"/>
          </a:xfrm>
          <a:custGeom>
            <a:avLst/>
            <a:gdLst>
              <a:gd name="connsiteX0" fmla="*/ 0 w 792088"/>
              <a:gd name="connsiteY0" fmla="*/ 324036 h 648072"/>
              <a:gd name="connsiteX1" fmla="*/ 145254 w 792088"/>
              <a:gd name="connsiteY1" fmla="*/ 73246 h 648072"/>
              <a:gd name="connsiteX2" fmla="*/ 396044 w 792088"/>
              <a:gd name="connsiteY2" fmla="*/ 0 h 648072"/>
              <a:gd name="connsiteX3" fmla="*/ 646834 w 792088"/>
              <a:gd name="connsiteY3" fmla="*/ 73246 h 648072"/>
              <a:gd name="connsiteX4" fmla="*/ 792088 w 792088"/>
              <a:gd name="connsiteY4" fmla="*/ 324036 h 648072"/>
              <a:gd name="connsiteX5" fmla="*/ 646834 w 792088"/>
              <a:gd name="connsiteY5" fmla="*/ 574826 h 648072"/>
              <a:gd name="connsiteX6" fmla="*/ 396044 w 792088"/>
              <a:gd name="connsiteY6" fmla="*/ 648072 h 648072"/>
              <a:gd name="connsiteX7" fmla="*/ 145254 w 792088"/>
              <a:gd name="connsiteY7" fmla="*/ 574826 h 648072"/>
              <a:gd name="connsiteX8" fmla="*/ 0 w 792088"/>
              <a:gd name="connsiteY8" fmla="*/ 324036 h 648072"/>
              <a:gd name="connsiteX0" fmla="*/ 0 w 1460088"/>
              <a:gd name="connsiteY0" fmla="*/ 324036 h 1316127"/>
              <a:gd name="connsiteX1" fmla="*/ 145254 w 1460088"/>
              <a:gd name="connsiteY1" fmla="*/ 73246 h 1316127"/>
              <a:gd name="connsiteX2" fmla="*/ 396044 w 1460088"/>
              <a:gd name="connsiteY2" fmla="*/ 0 h 1316127"/>
              <a:gd name="connsiteX3" fmla="*/ 646834 w 1460088"/>
              <a:gd name="connsiteY3" fmla="*/ 73246 h 1316127"/>
              <a:gd name="connsiteX4" fmla="*/ 792088 w 1460088"/>
              <a:gd name="connsiteY4" fmla="*/ 324036 h 1316127"/>
              <a:gd name="connsiteX5" fmla="*/ 1368152 w 1460088"/>
              <a:gd name="connsiteY5" fmla="*/ 1268760 h 1316127"/>
              <a:gd name="connsiteX6" fmla="*/ 396044 w 1460088"/>
              <a:gd name="connsiteY6" fmla="*/ 648072 h 1316127"/>
              <a:gd name="connsiteX7" fmla="*/ 145254 w 1460088"/>
              <a:gd name="connsiteY7" fmla="*/ 574826 h 1316127"/>
              <a:gd name="connsiteX8" fmla="*/ 0 w 1460088"/>
              <a:gd name="connsiteY8" fmla="*/ 324036 h 1316127"/>
              <a:gd name="connsiteX0" fmla="*/ 0 w 1460088"/>
              <a:gd name="connsiteY0" fmla="*/ 324036 h 1384416"/>
              <a:gd name="connsiteX1" fmla="*/ 145254 w 1460088"/>
              <a:gd name="connsiteY1" fmla="*/ 73246 h 1384416"/>
              <a:gd name="connsiteX2" fmla="*/ 396044 w 1460088"/>
              <a:gd name="connsiteY2" fmla="*/ 0 h 1384416"/>
              <a:gd name="connsiteX3" fmla="*/ 646834 w 1460088"/>
              <a:gd name="connsiteY3" fmla="*/ 73246 h 1384416"/>
              <a:gd name="connsiteX4" fmla="*/ 792088 w 1460088"/>
              <a:gd name="connsiteY4" fmla="*/ 324036 h 1384416"/>
              <a:gd name="connsiteX5" fmla="*/ 1368152 w 1460088"/>
              <a:gd name="connsiteY5" fmla="*/ 1268760 h 1384416"/>
              <a:gd name="connsiteX6" fmla="*/ 216024 w 1460088"/>
              <a:gd name="connsiteY6" fmla="*/ 1268760 h 1384416"/>
              <a:gd name="connsiteX7" fmla="*/ 145254 w 1460088"/>
              <a:gd name="connsiteY7" fmla="*/ 574826 h 1384416"/>
              <a:gd name="connsiteX8" fmla="*/ 0 w 1460088"/>
              <a:gd name="connsiteY8" fmla="*/ 324036 h 1384416"/>
              <a:gd name="connsiteX0" fmla="*/ 595992 w 2056080"/>
              <a:gd name="connsiteY0" fmla="*/ 324036 h 1316127"/>
              <a:gd name="connsiteX1" fmla="*/ 741246 w 2056080"/>
              <a:gd name="connsiteY1" fmla="*/ 73246 h 1316127"/>
              <a:gd name="connsiteX2" fmla="*/ 992036 w 2056080"/>
              <a:gd name="connsiteY2" fmla="*/ 0 h 1316127"/>
              <a:gd name="connsiteX3" fmla="*/ 1242826 w 2056080"/>
              <a:gd name="connsiteY3" fmla="*/ 73246 h 1316127"/>
              <a:gd name="connsiteX4" fmla="*/ 1388080 w 2056080"/>
              <a:gd name="connsiteY4" fmla="*/ 324036 h 1316127"/>
              <a:gd name="connsiteX5" fmla="*/ 1964144 w 2056080"/>
              <a:gd name="connsiteY5" fmla="*/ 1268760 h 1316127"/>
              <a:gd name="connsiteX6" fmla="*/ 812016 w 2056080"/>
              <a:gd name="connsiteY6" fmla="*/ 1268760 h 1316127"/>
              <a:gd name="connsiteX7" fmla="*/ 91936 w 2056080"/>
              <a:gd name="connsiteY7" fmla="*/ 1080119 h 1316127"/>
              <a:gd name="connsiteX8" fmla="*/ 595992 w 2056080"/>
              <a:gd name="connsiteY8" fmla="*/ 324036 h 1316127"/>
              <a:gd name="connsiteX0" fmla="*/ 595992 w 2056080"/>
              <a:gd name="connsiteY0" fmla="*/ 324036 h 1316127"/>
              <a:gd name="connsiteX1" fmla="*/ 741246 w 2056080"/>
              <a:gd name="connsiteY1" fmla="*/ 73246 h 1316127"/>
              <a:gd name="connsiteX2" fmla="*/ 992036 w 2056080"/>
              <a:gd name="connsiteY2" fmla="*/ 0 h 1316127"/>
              <a:gd name="connsiteX3" fmla="*/ 1242826 w 2056080"/>
              <a:gd name="connsiteY3" fmla="*/ 73246 h 1316127"/>
              <a:gd name="connsiteX4" fmla="*/ 1208568 w 2056080"/>
              <a:gd name="connsiteY4" fmla="*/ 504056 h 1316127"/>
              <a:gd name="connsiteX5" fmla="*/ 1964144 w 2056080"/>
              <a:gd name="connsiteY5" fmla="*/ 1268760 h 1316127"/>
              <a:gd name="connsiteX6" fmla="*/ 812016 w 2056080"/>
              <a:gd name="connsiteY6" fmla="*/ 1268760 h 1316127"/>
              <a:gd name="connsiteX7" fmla="*/ 91936 w 2056080"/>
              <a:gd name="connsiteY7" fmla="*/ 1080119 h 1316127"/>
              <a:gd name="connsiteX8" fmla="*/ 595992 w 2056080"/>
              <a:gd name="connsiteY8" fmla="*/ 324036 h 1316127"/>
              <a:gd name="connsiteX0" fmla="*/ 595992 w 2056080"/>
              <a:gd name="connsiteY0" fmla="*/ 335831 h 1327922"/>
              <a:gd name="connsiteX1" fmla="*/ 741246 w 2056080"/>
              <a:gd name="connsiteY1" fmla="*/ 85041 h 1327922"/>
              <a:gd name="connsiteX2" fmla="*/ 992036 w 2056080"/>
              <a:gd name="connsiteY2" fmla="*/ 11795 h 1327922"/>
              <a:gd name="connsiteX3" fmla="*/ 1460088 w 2056080"/>
              <a:gd name="connsiteY3" fmla="*/ 155811 h 1327922"/>
              <a:gd name="connsiteX4" fmla="*/ 1208568 w 2056080"/>
              <a:gd name="connsiteY4" fmla="*/ 515851 h 1327922"/>
              <a:gd name="connsiteX5" fmla="*/ 1964144 w 2056080"/>
              <a:gd name="connsiteY5" fmla="*/ 1280555 h 1327922"/>
              <a:gd name="connsiteX6" fmla="*/ 812016 w 2056080"/>
              <a:gd name="connsiteY6" fmla="*/ 1280555 h 1327922"/>
              <a:gd name="connsiteX7" fmla="*/ 91936 w 2056080"/>
              <a:gd name="connsiteY7" fmla="*/ 1091914 h 1327922"/>
              <a:gd name="connsiteX8" fmla="*/ 595992 w 2056080"/>
              <a:gd name="connsiteY8" fmla="*/ 335831 h 1327922"/>
              <a:gd name="connsiteX0" fmla="*/ 595992 w 2056080"/>
              <a:gd name="connsiteY0" fmla="*/ 359834 h 1351925"/>
              <a:gd name="connsiteX1" fmla="*/ 741246 w 2056080"/>
              <a:gd name="connsiteY1" fmla="*/ 109044 h 1351925"/>
              <a:gd name="connsiteX2" fmla="*/ 992036 w 2056080"/>
              <a:gd name="connsiteY2" fmla="*/ 35798 h 1351925"/>
              <a:gd name="connsiteX3" fmla="*/ 1208568 w 2056080"/>
              <a:gd name="connsiteY3" fmla="*/ 24003 h 1351925"/>
              <a:gd name="connsiteX4" fmla="*/ 1460088 w 2056080"/>
              <a:gd name="connsiteY4" fmla="*/ 179814 h 1351925"/>
              <a:gd name="connsiteX5" fmla="*/ 1208568 w 2056080"/>
              <a:gd name="connsiteY5" fmla="*/ 539854 h 1351925"/>
              <a:gd name="connsiteX6" fmla="*/ 1964144 w 2056080"/>
              <a:gd name="connsiteY6" fmla="*/ 1304558 h 1351925"/>
              <a:gd name="connsiteX7" fmla="*/ 812016 w 2056080"/>
              <a:gd name="connsiteY7" fmla="*/ 1304558 h 1351925"/>
              <a:gd name="connsiteX8" fmla="*/ 91936 w 2056080"/>
              <a:gd name="connsiteY8" fmla="*/ 1115917 h 1351925"/>
              <a:gd name="connsiteX9" fmla="*/ 595992 w 2056080"/>
              <a:gd name="connsiteY9" fmla="*/ 359834 h 1351925"/>
              <a:gd name="connsiteX0" fmla="*/ 595992 w 2056080"/>
              <a:gd name="connsiteY0" fmla="*/ 551854 h 1543945"/>
              <a:gd name="connsiteX1" fmla="*/ 741246 w 2056080"/>
              <a:gd name="connsiteY1" fmla="*/ 301064 h 1543945"/>
              <a:gd name="connsiteX2" fmla="*/ 1460088 w 2056080"/>
              <a:gd name="connsiteY2" fmla="*/ 11795 h 1543945"/>
              <a:gd name="connsiteX3" fmla="*/ 1208568 w 2056080"/>
              <a:gd name="connsiteY3" fmla="*/ 216023 h 1543945"/>
              <a:gd name="connsiteX4" fmla="*/ 1460088 w 2056080"/>
              <a:gd name="connsiteY4" fmla="*/ 371834 h 1543945"/>
              <a:gd name="connsiteX5" fmla="*/ 1208568 w 2056080"/>
              <a:gd name="connsiteY5" fmla="*/ 731874 h 1543945"/>
              <a:gd name="connsiteX6" fmla="*/ 1964144 w 2056080"/>
              <a:gd name="connsiteY6" fmla="*/ 1496578 h 1543945"/>
              <a:gd name="connsiteX7" fmla="*/ 812016 w 2056080"/>
              <a:gd name="connsiteY7" fmla="*/ 1496578 h 1543945"/>
              <a:gd name="connsiteX8" fmla="*/ 91936 w 2056080"/>
              <a:gd name="connsiteY8" fmla="*/ 1307937 h 1543945"/>
              <a:gd name="connsiteX9" fmla="*/ 595992 w 2056080"/>
              <a:gd name="connsiteY9" fmla="*/ 551854 h 1543945"/>
              <a:gd name="connsiteX0" fmla="*/ 595992 w 2078525"/>
              <a:gd name="connsiteY0" fmla="*/ 551854 h 1543945"/>
              <a:gd name="connsiteX1" fmla="*/ 741246 w 2078525"/>
              <a:gd name="connsiteY1" fmla="*/ 301064 h 1543945"/>
              <a:gd name="connsiteX2" fmla="*/ 1460088 w 2078525"/>
              <a:gd name="connsiteY2" fmla="*/ 11795 h 1543945"/>
              <a:gd name="connsiteX3" fmla="*/ 1208568 w 2078525"/>
              <a:gd name="connsiteY3" fmla="*/ 216023 h 1543945"/>
              <a:gd name="connsiteX4" fmla="*/ 1460088 w 2078525"/>
              <a:gd name="connsiteY4" fmla="*/ 371834 h 1543945"/>
              <a:gd name="connsiteX5" fmla="*/ 1208568 w 2078525"/>
              <a:gd name="connsiteY5" fmla="*/ 731874 h 1543945"/>
              <a:gd name="connsiteX6" fmla="*/ 1498303 w 2078525"/>
              <a:gd name="connsiteY6" fmla="*/ 1047556 h 1543945"/>
              <a:gd name="connsiteX7" fmla="*/ 1964144 w 2078525"/>
              <a:gd name="connsiteY7" fmla="*/ 1496578 h 1543945"/>
              <a:gd name="connsiteX8" fmla="*/ 812016 w 2078525"/>
              <a:gd name="connsiteY8" fmla="*/ 1496578 h 1543945"/>
              <a:gd name="connsiteX9" fmla="*/ 91936 w 2078525"/>
              <a:gd name="connsiteY9" fmla="*/ 1307937 h 1543945"/>
              <a:gd name="connsiteX10" fmla="*/ 595992 w 2078525"/>
              <a:gd name="connsiteY10" fmla="*/ 551854 h 1543945"/>
              <a:gd name="connsiteX0" fmla="*/ 595992 w 2413601"/>
              <a:gd name="connsiteY0" fmla="*/ 551854 h 1543945"/>
              <a:gd name="connsiteX1" fmla="*/ 741246 w 2413601"/>
              <a:gd name="connsiteY1" fmla="*/ 301064 h 1543945"/>
              <a:gd name="connsiteX2" fmla="*/ 1460088 w 2413601"/>
              <a:gd name="connsiteY2" fmla="*/ 11795 h 1543945"/>
              <a:gd name="connsiteX3" fmla="*/ 1208568 w 2413601"/>
              <a:gd name="connsiteY3" fmla="*/ 216023 h 1543945"/>
              <a:gd name="connsiteX4" fmla="*/ 1460088 w 2413601"/>
              <a:gd name="connsiteY4" fmla="*/ 371834 h 1543945"/>
              <a:gd name="connsiteX5" fmla="*/ 1208568 w 2413601"/>
              <a:gd name="connsiteY5" fmla="*/ 731874 h 1543945"/>
              <a:gd name="connsiteX6" fmla="*/ 2287672 w 2413601"/>
              <a:gd name="connsiteY6" fmla="*/ 779241 h 1543945"/>
              <a:gd name="connsiteX7" fmla="*/ 1964144 w 2413601"/>
              <a:gd name="connsiteY7" fmla="*/ 1496578 h 1543945"/>
              <a:gd name="connsiteX8" fmla="*/ 812016 w 2413601"/>
              <a:gd name="connsiteY8" fmla="*/ 1496578 h 1543945"/>
              <a:gd name="connsiteX9" fmla="*/ 91936 w 2413601"/>
              <a:gd name="connsiteY9" fmla="*/ 1307937 h 1543945"/>
              <a:gd name="connsiteX10" fmla="*/ 595992 w 2413601"/>
              <a:gd name="connsiteY10" fmla="*/ 551854 h 1543945"/>
              <a:gd name="connsiteX0" fmla="*/ 595992 w 2382729"/>
              <a:gd name="connsiteY0" fmla="*/ 551854 h 1543945"/>
              <a:gd name="connsiteX1" fmla="*/ 741246 w 2382729"/>
              <a:gd name="connsiteY1" fmla="*/ 301064 h 1543945"/>
              <a:gd name="connsiteX2" fmla="*/ 1460088 w 2382729"/>
              <a:gd name="connsiteY2" fmla="*/ 11795 h 1543945"/>
              <a:gd name="connsiteX3" fmla="*/ 1208568 w 2382729"/>
              <a:gd name="connsiteY3" fmla="*/ 216023 h 1543945"/>
              <a:gd name="connsiteX4" fmla="*/ 1460088 w 2382729"/>
              <a:gd name="connsiteY4" fmla="*/ 371834 h 1543945"/>
              <a:gd name="connsiteX5" fmla="*/ 1208568 w 2382729"/>
              <a:gd name="connsiteY5" fmla="*/ 731874 h 1543945"/>
              <a:gd name="connsiteX6" fmla="*/ 1393800 w 2382729"/>
              <a:gd name="connsiteY6" fmla="*/ 786299 h 1543945"/>
              <a:gd name="connsiteX7" fmla="*/ 2287672 w 2382729"/>
              <a:gd name="connsiteY7" fmla="*/ 779241 h 1543945"/>
              <a:gd name="connsiteX8" fmla="*/ 1964144 w 2382729"/>
              <a:gd name="connsiteY8" fmla="*/ 1496578 h 1543945"/>
              <a:gd name="connsiteX9" fmla="*/ 812016 w 2382729"/>
              <a:gd name="connsiteY9" fmla="*/ 1496578 h 1543945"/>
              <a:gd name="connsiteX10" fmla="*/ 91936 w 2382729"/>
              <a:gd name="connsiteY10" fmla="*/ 1307937 h 1543945"/>
              <a:gd name="connsiteX11" fmla="*/ 595992 w 2382729"/>
              <a:gd name="connsiteY11" fmla="*/ 551854 h 1543945"/>
              <a:gd name="connsiteX0" fmla="*/ 595992 w 2401769"/>
              <a:gd name="connsiteY0" fmla="*/ 551854 h 1543945"/>
              <a:gd name="connsiteX1" fmla="*/ 741246 w 2401769"/>
              <a:gd name="connsiteY1" fmla="*/ 301064 h 1543945"/>
              <a:gd name="connsiteX2" fmla="*/ 1460088 w 2401769"/>
              <a:gd name="connsiteY2" fmla="*/ 11795 h 1543945"/>
              <a:gd name="connsiteX3" fmla="*/ 1208568 w 2401769"/>
              <a:gd name="connsiteY3" fmla="*/ 216023 h 1543945"/>
              <a:gd name="connsiteX4" fmla="*/ 1460088 w 2401769"/>
              <a:gd name="connsiteY4" fmla="*/ 371834 h 1543945"/>
              <a:gd name="connsiteX5" fmla="*/ 1208568 w 2401769"/>
              <a:gd name="connsiteY5" fmla="*/ 731874 h 1543945"/>
              <a:gd name="connsiteX6" fmla="*/ 1279560 w 2401769"/>
              <a:gd name="connsiteY6" fmla="*/ 1067273 h 1543945"/>
              <a:gd name="connsiteX7" fmla="*/ 2287672 w 2401769"/>
              <a:gd name="connsiteY7" fmla="*/ 779241 h 1543945"/>
              <a:gd name="connsiteX8" fmla="*/ 1964144 w 2401769"/>
              <a:gd name="connsiteY8" fmla="*/ 1496578 h 1543945"/>
              <a:gd name="connsiteX9" fmla="*/ 812016 w 2401769"/>
              <a:gd name="connsiteY9" fmla="*/ 1496578 h 1543945"/>
              <a:gd name="connsiteX10" fmla="*/ 91936 w 2401769"/>
              <a:gd name="connsiteY10" fmla="*/ 1307937 h 1543945"/>
              <a:gd name="connsiteX11" fmla="*/ 595992 w 2401769"/>
              <a:gd name="connsiteY11" fmla="*/ 551854 h 1543945"/>
              <a:gd name="connsiteX0" fmla="*/ 595992 w 2437341"/>
              <a:gd name="connsiteY0" fmla="*/ 551854 h 1543945"/>
              <a:gd name="connsiteX1" fmla="*/ 741246 w 2437341"/>
              <a:gd name="connsiteY1" fmla="*/ 301064 h 1543945"/>
              <a:gd name="connsiteX2" fmla="*/ 1460088 w 2437341"/>
              <a:gd name="connsiteY2" fmla="*/ 11795 h 1543945"/>
              <a:gd name="connsiteX3" fmla="*/ 1208568 w 2437341"/>
              <a:gd name="connsiteY3" fmla="*/ 216023 h 1543945"/>
              <a:gd name="connsiteX4" fmla="*/ 1460088 w 2437341"/>
              <a:gd name="connsiteY4" fmla="*/ 371834 h 1543945"/>
              <a:gd name="connsiteX5" fmla="*/ 1208568 w 2437341"/>
              <a:gd name="connsiteY5" fmla="*/ 731874 h 1543945"/>
              <a:gd name="connsiteX6" fmla="*/ 1279560 w 2437341"/>
              <a:gd name="connsiteY6" fmla="*/ 1067273 h 1543945"/>
              <a:gd name="connsiteX7" fmla="*/ 2287672 w 2437341"/>
              <a:gd name="connsiteY7" fmla="*/ 779241 h 1543945"/>
              <a:gd name="connsiteX8" fmla="*/ 2177571 w 2437341"/>
              <a:gd name="connsiteY8" fmla="*/ 1230436 h 1543945"/>
              <a:gd name="connsiteX9" fmla="*/ 1964144 w 2437341"/>
              <a:gd name="connsiteY9" fmla="*/ 1496578 h 1543945"/>
              <a:gd name="connsiteX10" fmla="*/ 812016 w 2437341"/>
              <a:gd name="connsiteY10" fmla="*/ 1496578 h 1543945"/>
              <a:gd name="connsiteX11" fmla="*/ 91936 w 2437341"/>
              <a:gd name="connsiteY11" fmla="*/ 1307937 h 1543945"/>
              <a:gd name="connsiteX12" fmla="*/ 595992 w 2437341"/>
              <a:gd name="connsiteY12" fmla="*/ 551854 h 1543945"/>
              <a:gd name="connsiteX0" fmla="*/ 595992 w 2287672"/>
              <a:gd name="connsiteY0" fmla="*/ 551854 h 1543945"/>
              <a:gd name="connsiteX1" fmla="*/ 741246 w 2287672"/>
              <a:gd name="connsiteY1" fmla="*/ 301064 h 1543945"/>
              <a:gd name="connsiteX2" fmla="*/ 1460088 w 2287672"/>
              <a:gd name="connsiteY2" fmla="*/ 11795 h 1543945"/>
              <a:gd name="connsiteX3" fmla="*/ 1208568 w 2287672"/>
              <a:gd name="connsiteY3" fmla="*/ 216023 h 1543945"/>
              <a:gd name="connsiteX4" fmla="*/ 1460088 w 2287672"/>
              <a:gd name="connsiteY4" fmla="*/ 371834 h 1543945"/>
              <a:gd name="connsiteX5" fmla="*/ 1208568 w 2287672"/>
              <a:gd name="connsiteY5" fmla="*/ 731874 h 1543945"/>
              <a:gd name="connsiteX6" fmla="*/ 1279560 w 2287672"/>
              <a:gd name="connsiteY6" fmla="*/ 1067273 h 1543945"/>
              <a:gd name="connsiteX7" fmla="*/ 2287672 w 2287672"/>
              <a:gd name="connsiteY7" fmla="*/ 779241 h 1543945"/>
              <a:gd name="connsiteX8" fmla="*/ 1279560 w 2287672"/>
              <a:gd name="connsiteY8" fmla="*/ 1355305 h 1543945"/>
              <a:gd name="connsiteX9" fmla="*/ 1964144 w 2287672"/>
              <a:gd name="connsiteY9" fmla="*/ 1496578 h 1543945"/>
              <a:gd name="connsiteX10" fmla="*/ 812016 w 2287672"/>
              <a:gd name="connsiteY10" fmla="*/ 1496578 h 1543945"/>
              <a:gd name="connsiteX11" fmla="*/ 91936 w 2287672"/>
              <a:gd name="connsiteY11" fmla="*/ 1307937 h 1543945"/>
              <a:gd name="connsiteX12" fmla="*/ 595992 w 2287672"/>
              <a:gd name="connsiteY12" fmla="*/ 551854 h 1543945"/>
              <a:gd name="connsiteX0" fmla="*/ 595992 w 2287672"/>
              <a:gd name="connsiteY0" fmla="*/ 551854 h 1591312"/>
              <a:gd name="connsiteX1" fmla="*/ 741246 w 2287672"/>
              <a:gd name="connsiteY1" fmla="*/ 301064 h 1591312"/>
              <a:gd name="connsiteX2" fmla="*/ 1460088 w 2287672"/>
              <a:gd name="connsiteY2" fmla="*/ 11795 h 1591312"/>
              <a:gd name="connsiteX3" fmla="*/ 1208568 w 2287672"/>
              <a:gd name="connsiteY3" fmla="*/ 216023 h 1591312"/>
              <a:gd name="connsiteX4" fmla="*/ 1460088 w 2287672"/>
              <a:gd name="connsiteY4" fmla="*/ 371834 h 1591312"/>
              <a:gd name="connsiteX5" fmla="*/ 1208568 w 2287672"/>
              <a:gd name="connsiteY5" fmla="*/ 731874 h 1591312"/>
              <a:gd name="connsiteX6" fmla="*/ 1279560 w 2287672"/>
              <a:gd name="connsiteY6" fmla="*/ 1067273 h 1591312"/>
              <a:gd name="connsiteX7" fmla="*/ 2287672 w 2287672"/>
              <a:gd name="connsiteY7" fmla="*/ 779241 h 1591312"/>
              <a:gd name="connsiteX8" fmla="*/ 1279560 w 2287672"/>
              <a:gd name="connsiteY8" fmla="*/ 1355305 h 1591312"/>
              <a:gd name="connsiteX9" fmla="*/ 1028040 w 2287672"/>
              <a:gd name="connsiteY9" fmla="*/ 1543945 h 1591312"/>
              <a:gd name="connsiteX10" fmla="*/ 812016 w 2287672"/>
              <a:gd name="connsiteY10" fmla="*/ 1496578 h 1591312"/>
              <a:gd name="connsiteX11" fmla="*/ 91936 w 2287672"/>
              <a:gd name="connsiteY11" fmla="*/ 1307937 h 1591312"/>
              <a:gd name="connsiteX12" fmla="*/ 595992 w 2287672"/>
              <a:gd name="connsiteY12" fmla="*/ 551854 h 159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7672" h="1591312">
                <a:moveTo>
                  <a:pt x="595992" y="551854"/>
                </a:moveTo>
                <a:cubicBezTo>
                  <a:pt x="704210" y="384042"/>
                  <a:pt x="649310" y="362608"/>
                  <a:pt x="741246" y="301064"/>
                </a:cubicBezTo>
                <a:cubicBezTo>
                  <a:pt x="812004" y="253697"/>
                  <a:pt x="1340281" y="0"/>
                  <a:pt x="1460088" y="11795"/>
                </a:cubicBezTo>
                <a:cubicBezTo>
                  <a:pt x="1529266" y="4219"/>
                  <a:pt x="1208568" y="156017"/>
                  <a:pt x="1208568" y="216023"/>
                </a:cubicBezTo>
                <a:cubicBezTo>
                  <a:pt x="1208568" y="276029"/>
                  <a:pt x="1451380" y="292456"/>
                  <a:pt x="1460088" y="371834"/>
                </a:cubicBezTo>
                <a:cubicBezTo>
                  <a:pt x="1552024" y="433378"/>
                  <a:pt x="1124559" y="544417"/>
                  <a:pt x="1208568" y="731874"/>
                </a:cubicBezTo>
                <a:cubicBezTo>
                  <a:pt x="1197520" y="800951"/>
                  <a:pt x="1099709" y="1059379"/>
                  <a:pt x="1279560" y="1067273"/>
                </a:cubicBezTo>
                <a:cubicBezTo>
                  <a:pt x="1459411" y="1075167"/>
                  <a:pt x="2287672" y="731236"/>
                  <a:pt x="2287672" y="779241"/>
                </a:cubicBezTo>
                <a:cubicBezTo>
                  <a:pt x="2287672" y="827246"/>
                  <a:pt x="1489499" y="1227854"/>
                  <a:pt x="1279560" y="1355305"/>
                </a:cubicBezTo>
                <a:cubicBezTo>
                  <a:pt x="1069621" y="1482756"/>
                  <a:pt x="1255632" y="1499588"/>
                  <a:pt x="1028040" y="1543945"/>
                </a:cubicBezTo>
                <a:cubicBezTo>
                  <a:pt x="957282" y="1591312"/>
                  <a:pt x="968033" y="1535913"/>
                  <a:pt x="812016" y="1496578"/>
                </a:cubicBezTo>
                <a:cubicBezTo>
                  <a:pt x="655999" y="1457243"/>
                  <a:pt x="162694" y="1355304"/>
                  <a:pt x="91936" y="1307937"/>
                </a:cubicBezTo>
                <a:cubicBezTo>
                  <a:pt x="0" y="1246393"/>
                  <a:pt x="487774" y="719666"/>
                  <a:pt x="595992" y="55185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/>
          <p:cNvSpPr/>
          <p:nvPr/>
        </p:nvSpPr>
        <p:spPr>
          <a:xfrm rot="19955070">
            <a:off x="5911369" y="8889270"/>
            <a:ext cx="360040" cy="2663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Vrije vorm 4"/>
          <p:cNvSpPr/>
          <p:nvPr/>
        </p:nvSpPr>
        <p:spPr>
          <a:xfrm rot="19955070">
            <a:off x="5269877" y="7272702"/>
            <a:ext cx="541216" cy="389061"/>
          </a:xfrm>
          <a:custGeom>
            <a:avLst/>
            <a:gdLst>
              <a:gd name="connsiteX0" fmla="*/ 0 w 360040"/>
              <a:gd name="connsiteY0" fmla="*/ 133164 h 266328"/>
              <a:gd name="connsiteX1" fmla="*/ 72963 w 360040"/>
              <a:gd name="connsiteY1" fmla="*/ 26107 h 266328"/>
              <a:gd name="connsiteX2" fmla="*/ 180020 w 360040"/>
              <a:gd name="connsiteY2" fmla="*/ 0 h 266328"/>
              <a:gd name="connsiteX3" fmla="*/ 287077 w 360040"/>
              <a:gd name="connsiteY3" fmla="*/ 26107 h 266328"/>
              <a:gd name="connsiteX4" fmla="*/ 360040 w 360040"/>
              <a:gd name="connsiteY4" fmla="*/ 133164 h 266328"/>
              <a:gd name="connsiteX5" fmla="*/ 287077 w 360040"/>
              <a:gd name="connsiteY5" fmla="*/ 240221 h 266328"/>
              <a:gd name="connsiteX6" fmla="*/ 180020 w 360040"/>
              <a:gd name="connsiteY6" fmla="*/ 266328 h 266328"/>
              <a:gd name="connsiteX7" fmla="*/ 72963 w 360040"/>
              <a:gd name="connsiteY7" fmla="*/ 240221 h 266328"/>
              <a:gd name="connsiteX8" fmla="*/ 0 w 360040"/>
              <a:gd name="connsiteY8" fmla="*/ 133164 h 266328"/>
              <a:gd name="connsiteX0" fmla="*/ 1657 w 361697"/>
              <a:gd name="connsiteY0" fmla="*/ 133164 h 326287"/>
              <a:gd name="connsiteX1" fmla="*/ 74620 w 361697"/>
              <a:gd name="connsiteY1" fmla="*/ 26107 h 326287"/>
              <a:gd name="connsiteX2" fmla="*/ 181677 w 361697"/>
              <a:gd name="connsiteY2" fmla="*/ 0 h 326287"/>
              <a:gd name="connsiteX3" fmla="*/ 288734 w 361697"/>
              <a:gd name="connsiteY3" fmla="*/ 26107 h 326287"/>
              <a:gd name="connsiteX4" fmla="*/ 361697 w 361697"/>
              <a:gd name="connsiteY4" fmla="*/ 133164 h 326287"/>
              <a:gd name="connsiteX5" fmla="*/ 288734 w 361697"/>
              <a:gd name="connsiteY5" fmla="*/ 240221 h 326287"/>
              <a:gd name="connsiteX6" fmla="*/ 181677 w 361697"/>
              <a:gd name="connsiteY6" fmla="*/ 266328 h 326287"/>
              <a:gd name="connsiteX7" fmla="*/ 84563 w 361697"/>
              <a:gd name="connsiteY7" fmla="*/ 309331 h 326287"/>
              <a:gd name="connsiteX8" fmla="*/ 1657 w 361697"/>
              <a:gd name="connsiteY8" fmla="*/ 133164 h 326287"/>
              <a:gd name="connsiteX0" fmla="*/ 118627 w 478667"/>
              <a:gd name="connsiteY0" fmla="*/ 133164 h 326287"/>
              <a:gd name="connsiteX1" fmla="*/ 12160 w 478667"/>
              <a:gd name="connsiteY1" fmla="*/ 48868 h 326287"/>
              <a:gd name="connsiteX2" fmla="*/ 191590 w 478667"/>
              <a:gd name="connsiteY2" fmla="*/ 26107 h 326287"/>
              <a:gd name="connsiteX3" fmla="*/ 298647 w 478667"/>
              <a:gd name="connsiteY3" fmla="*/ 0 h 326287"/>
              <a:gd name="connsiteX4" fmla="*/ 405704 w 478667"/>
              <a:gd name="connsiteY4" fmla="*/ 26107 h 326287"/>
              <a:gd name="connsiteX5" fmla="*/ 478667 w 478667"/>
              <a:gd name="connsiteY5" fmla="*/ 133164 h 326287"/>
              <a:gd name="connsiteX6" fmla="*/ 405704 w 478667"/>
              <a:gd name="connsiteY6" fmla="*/ 240221 h 326287"/>
              <a:gd name="connsiteX7" fmla="*/ 298647 w 478667"/>
              <a:gd name="connsiteY7" fmla="*/ 266328 h 326287"/>
              <a:gd name="connsiteX8" fmla="*/ 201533 w 478667"/>
              <a:gd name="connsiteY8" fmla="*/ 309331 h 326287"/>
              <a:gd name="connsiteX9" fmla="*/ 118627 w 478667"/>
              <a:gd name="connsiteY9" fmla="*/ 133164 h 326287"/>
              <a:gd name="connsiteX0" fmla="*/ 110428 w 470468"/>
              <a:gd name="connsiteY0" fmla="*/ 195938 h 389061"/>
              <a:gd name="connsiteX1" fmla="*/ 3961 w 470468"/>
              <a:gd name="connsiteY1" fmla="*/ 111642 h 389061"/>
              <a:gd name="connsiteX2" fmla="*/ 134193 w 470468"/>
              <a:gd name="connsiteY2" fmla="*/ 16956 h 389061"/>
              <a:gd name="connsiteX3" fmla="*/ 290448 w 470468"/>
              <a:gd name="connsiteY3" fmla="*/ 62774 h 389061"/>
              <a:gd name="connsiteX4" fmla="*/ 397505 w 470468"/>
              <a:gd name="connsiteY4" fmla="*/ 88881 h 389061"/>
              <a:gd name="connsiteX5" fmla="*/ 470468 w 470468"/>
              <a:gd name="connsiteY5" fmla="*/ 195938 h 389061"/>
              <a:gd name="connsiteX6" fmla="*/ 397505 w 470468"/>
              <a:gd name="connsiteY6" fmla="*/ 302995 h 389061"/>
              <a:gd name="connsiteX7" fmla="*/ 290448 w 470468"/>
              <a:gd name="connsiteY7" fmla="*/ 329102 h 389061"/>
              <a:gd name="connsiteX8" fmla="*/ 193334 w 470468"/>
              <a:gd name="connsiteY8" fmla="*/ 372105 h 389061"/>
              <a:gd name="connsiteX9" fmla="*/ 110428 w 470468"/>
              <a:gd name="connsiteY9" fmla="*/ 195938 h 389061"/>
              <a:gd name="connsiteX0" fmla="*/ 110428 w 470468"/>
              <a:gd name="connsiteY0" fmla="*/ 195938 h 389061"/>
              <a:gd name="connsiteX1" fmla="*/ 3961 w 470468"/>
              <a:gd name="connsiteY1" fmla="*/ 111642 h 389061"/>
              <a:gd name="connsiteX2" fmla="*/ 134193 w 470468"/>
              <a:gd name="connsiteY2" fmla="*/ 16956 h 389061"/>
              <a:gd name="connsiteX3" fmla="*/ 295189 w 470468"/>
              <a:gd name="connsiteY3" fmla="*/ 19346 h 389061"/>
              <a:gd name="connsiteX4" fmla="*/ 397505 w 470468"/>
              <a:gd name="connsiteY4" fmla="*/ 88881 h 389061"/>
              <a:gd name="connsiteX5" fmla="*/ 470468 w 470468"/>
              <a:gd name="connsiteY5" fmla="*/ 195938 h 389061"/>
              <a:gd name="connsiteX6" fmla="*/ 397505 w 470468"/>
              <a:gd name="connsiteY6" fmla="*/ 302995 h 389061"/>
              <a:gd name="connsiteX7" fmla="*/ 290448 w 470468"/>
              <a:gd name="connsiteY7" fmla="*/ 329102 h 389061"/>
              <a:gd name="connsiteX8" fmla="*/ 193334 w 470468"/>
              <a:gd name="connsiteY8" fmla="*/ 372105 h 389061"/>
              <a:gd name="connsiteX9" fmla="*/ 110428 w 470468"/>
              <a:gd name="connsiteY9" fmla="*/ 195938 h 389061"/>
              <a:gd name="connsiteX0" fmla="*/ 110428 w 499112"/>
              <a:gd name="connsiteY0" fmla="*/ 195938 h 389061"/>
              <a:gd name="connsiteX1" fmla="*/ 3961 w 499112"/>
              <a:gd name="connsiteY1" fmla="*/ 111642 h 389061"/>
              <a:gd name="connsiteX2" fmla="*/ 134193 w 499112"/>
              <a:gd name="connsiteY2" fmla="*/ 16956 h 389061"/>
              <a:gd name="connsiteX3" fmla="*/ 295189 w 499112"/>
              <a:gd name="connsiteY3" fmla="*/ 19346 h 389061"/>
              <a:gd name="connsiteX4" fmla="*/ 397505 w 499112"/>
              <a:gd name="connsiteY4" fmla="*/ 88881 h 389061"/>
              <a:gd name="connsiteX5" fmla="*/ 486952 w 499112"/>
              <a:gd name="connsiteY5" fmla="*/ 118812 h 389061"/>
              <a:gd name="connsiteX6" fmla="*/ 470468 w 499112"/>
              <a:gd name="connsiteY6" fmla="*/ 195938 h 389061"/>
              <a:gd name="connsiteX7" fmla="*/ 397505 w 499112"/>
              <a:gd name="connsiteY7" fmla="*/ 302995 h 389061"/>
              <a:gd name="connsiteX8" fmla="*/ 290448 w 499112"/>
              <a:gd name="connsiteY8" fmla="*/ 329102 h 389061"/>
              <a:gd name="connsiteX9" fmla="*/ 193334 w 499112"/>
              <a:gd name="connsiteY9" fmla="*/ 372105 h 389061"/>
              <a:gd name="connsiteX10" fmla="*/ 110428 w 499112"/>
              <a:gd name="connsiteY10" fmla="*/ 195938 h 389061"/>
              <a:gd name="connsiteX0" fmla="*/ 110428 w 499112"/>
              <a:gd name="connsiteY0" fmla="*/ 195938 h 389061"/>
              <a:gd name="connsiteX1" fmla="*/ 3961 w 499112"/>
              <a:gd name="connsiteY1" fmla="*/ 111642 h 389061"/>
              <a:gd name="connsiteX2" fmla="*/ 134193 w 499112"/>
              <a:gd name="connsiteY2" fmla="*/ 16956 h 389061"/>
              <a:gd name="connsiteX3" fmla="*/ 295189 w 499112"/>
              <a:gd name="connsiteY3" fmla="*/ 19346 h 389061"/>
              <a:gd name="connsiteX4" fmla="*/ 397505 w 499112"/>
              <a:gd name="connsiteY4" fmla="*/ 88881 h 389061"/>
              <a:gd name="connsiteX5" fmla="*/ 486952 w 499112"/>
              <a:gd name="connsiteY5" fmla="*/ 118812 h 389061"/>
              <a:gd name="connsiteX6" fmla="*/ 470468 w 499112"/>
              <a:gd name="connsiteY6" fmla="*/ 195938 h 389061"/>
              <a:gd name="connsiteX7" fmla="*/ 451406 w 499112"/>
              <a:gd name="connsiteY7" fmla="*/ 343729 h 389061"/>
              <a:gd name="connsiteX8" fmla="*/ 290448 w 499112"/>
              <a:gd name="connsiteY8" fmla="*/ 329102 h 389061"/>
              <a:gd name="connsiteX9" fmla="*/ 193334 w 499112"/>
              <a:gd name="connsiteY9" fmla="*/ 372105 h 389061"/>
              <a:gd name="connsiteX10" fmla="*/ 110428 w 499112"/>
              <a:gd name="connsiteY10" fmla="*/ 195938 h 389061"/>
              <a:gd name="connsiteX0" fmla="*/ 12908 w 541216"/>
              <a:gd name="connsiteY0" fmla="*/ 175562 h 389061"/>
              <a:gd name="connsiteX1" fmla="*/ 46065 w 541216"/>
              <a:gd name="connsiteY1" fmla="*/ 111642 h 389061"/>
              <a:gd name="connsiteX2" fmla="*/ 176297 w 541216"/>
              <a:gd name="connsiteY2" fmla="*/ 16956 h 389061"/>
              <a:gd name="connsiteX3" fmla="*/ 337293 w 541216"/>
              <a:gd name="connsiteY3" fmla="*/ 19346 h 389061"/>
              <a:gd name="connsiteX4" fmla="*/ 439609 w 541216"/>
              <a:gd name="connsiteY4" fmla="*/ 88881 h 389061"/>
              <a:gd name="connsiteX5" fmla="*/ 529056 w 541216"/>
              <a:gd name="connsiteY5" fmla="*/ 118812 h 389061"/>
              <a:gd name="connsiteX6" fmla="*/ 512572 w 541216"/>
              <a:gd name="connsiteY6" fmla="*/ 195938 h 389061"/>
              <a:gd name="connsiteX7" fmla="*/ 493510 w 541216"/>
              <a:gd name="connsiteY7" fmla="*/ 343729 h 389061"/>
              <a:gd name="connsiteX8" fmla="*/ 332552 w 541216"/>
              <a:gd name="connsiteY8" fmla="*/ 329102 h 389061"/>
              <a:gd name="connsiteX9" fmla="*/ 235438 w 541216"/>
              <a:gd name="connsiteY9" fmla="*/ 372105 h 389061"/>
              <a:gd name="connsiteX10" fmla="*/ 12908 w 541216"/>
              <a:gd name="connsiteY10" fmla="*/ 175562 h 38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1216" h="389061">
                <a:moveTo>
                  <a:pt x="12908" y="175562"/>
                </a:moveTo>
                <a:cubicBezTo>
                  <a:pt x="0" y="143711"/>
                  <a:pt x="18834" y="138076"/>
                  <a:pt x="46065" y="111642"/>
                </a:cubicBezTo>
                <a:cubicBezTo>
                  <a:pt x="73296" y="85208"/>
                  <a:pt x="147203" y="36660"/>
                  <a:pt x="176297" y="16956"/>
                </a:cubicBezTo>
                <a:cubicBezTo>
                  <a:pt x="207284" y="0"/>
                  <a:pt x="293408" y="7359"/>
                  <a:pt x="337293" y="19346"/>
                </a:cubicBezTo>
                <a:cubicBezTo>
                  <a:pt x="381178" y="31333"/>
                  <a:pt x="407649" y="72303"/>
                  <a:pt x="439609" y="88881"/>
                </a:cubicBezTo>
                <a:cubicBezTo>
                  <a:pt x="471569" y="105459"/>
                  <a:pt x="516896" y="100969"/>
                  <a:pt x="529056" y="118812"/>
                </a:cubicBezTo>
                <a:cubicBezTo>
                  <a:pt x="541216" y="136655"/>
                  <a:pt x="518496" y="158452"/>
                  <a:pt x="512572" y="195938"/>
                </a:cubicBezTo>
                <a:cubicBezTo>
                  <a:pt x="506648" y="233424"/>
                  <a:pt x="539401" y="318619"/>
                  <a:pt x="493510" y="343729"/>
                </a:cubicBezTo>
                <a:cubicBezTo>
                  <a:pt x="462523" y="360685"/>
                  <a:pt x="375564" y="324373"/>
                  <a:pt x="332552" y="329102"/>
                </a:cubicBezTo>
                <a:cubicBezTo>
                  <a:pt x="289540" y="333831"/>
                  <a:pt x="266425" y="389061"/>
                  <a:pt x="235438" y="372105"/>
                </a:cubicBezTo>
                <a:cubicBezTo>
                  <a:pt x="189547" y="346994"/>
                  <a:pt x="14565" y="222766"/>
                  <a:pt x="12908" y="1755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raan 17"/>
          <p:cNvSpPr/>
          <p:nvPr/>
        </p:nvSpPr>
        <p:spPr>
          <a:xfrm>
            <a:off x="6240498" y="2489327"/>
            <a:ext cx="144016" cy="151152"/>
          </a:xfrm>
          <a:prstGeom prst="teardrop">
            <a:avLst>
              <a:gd name="adj" fmla="val 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raan 18"/>
          <p:cNvSpPr/>
          <p:nvPr/>
        </p:nvSpPr>
        <p:spPr>
          <a:xfrm rot="4917217">
            <a:off x="6083579" y="761136"/>
            <a:ext cx="144016" cy="151152"/>
          </a:xfrm>
          <a:prstGeom prst="teardrop">
            <a:avLst>
              <a:gd name="adj" fmla="val 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raan 19"/>
          <p:cNvSpPr/>
          <p:nvPr/>
        </p:nvSpPr>
        <p:spPr>
          <a:xfrm rot="18643898">
            <a:off x="7679846" y="2593208"/>
            <a:ext cx="144016" cy="151152"/>
          </a:xfrm>
          <a:prstGeom prst="teardrop">
            <a:avLst>
              <a:gd name="adj" fmla="val 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raan 20"/>
          <p:cNvSpPr/>
          <p:nvPr/>
        </p:nvSpPr>
        <p:spPr>
          <a:xfrm rot="6167038">
            <a:off x="7146659" y="272019"/>
            <a:ext cx="144016" cy="151152"/>
          </a:xfrm>
          <a:prstGeom prst="teardrop">
            <a:avLst>
              <a:gd name="adj" fmla="val 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ep 159"/>
          <p:cNvGrpSpPr/>
          <p:nvPr/>
        </p:nvGrpSpPr>
        <p:grpSpPr>
          <a:xfrm>
            <a:off x="-4356992" y="-5425984"/>
            <a:ext cx="18000000" cy="18000000"/>
            <a:chOff x="-108520" y="-3911592"/>
            <a:chExt cx="18000000" cy="18000000"/>
          </a:xfrm>
          <a:scene3d>
            <a:camera prst="perspectiveFront" fov="5400000">
              <a:rot lat="0" lon="16260000" rev="5400000"/>
            </a:camera>
            <a:lightRig rig="threePt" dir="t"/>
          </a:scene3d>
        </p:grpSpPr>
        <p:sp>
          <p:nvSpPr>
            <p:cNvPr id="159" name="Rechthoek 158"/>
            <p:cNvSpPr/>
            <p:nvPr/>
          </p:nvSpPr>
          <p:spPr>
            <a:xfrm>
              <a:off x="-108520" y="-3911592"/>
              <a:ext cx="18000000" cy="1800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p3d contourW="635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58" name="Groep 157"/>
            <p:cNvGrpSpPr/>
            <p:nvPr/>
          </p:nvGrpSpPr>
          <p:grpSpPr>
            <a:xfrm>
              <a:off x="-35512" y="-1251128"/>
              <a:ext cx="9000000" cy="9000000"/>
              <a:chOff x="-900000" y="-900000"/>
              <a:chExt cx="9000000" cy="9000000"/>
            </a:xfrm>
          </p:grpSpPr>
          <p:grpSp>
            <p:nvGrpSpPr>
              <p:cNvPr id="19" name="Groep 18"/>
              <p:cNvGrpSpPr/>
              <p:nvPr/>
            </p:nvGrpSpPr>
            <p:grpSpPr>
              <a:xfrm>
                <a:off x="-900000" y="-900000"/>
                <a:ext cx="9000000" cy="9000000"/>
                <a:chOff x="-900000" y="-900000"/>
                <a:chExt cx="9000000" cy="9000000"/>
              </a:xfrm>
            </p:grpSpPr>
            <p:sp>
              <p:nvSpPr>
                <p:cNvPr id="18" name="Rechthoek 17"/>
                <p:cNvSpPr/>
                <p:nvPr/>
              </p:nvSpPr>
              <p:spPr>
                <a:xfrm>
                  <a:off x="-900000" y="-900000"/>
                  <a:ext cx="9000000" cy="9000000"/>
                </a:xfrm>
                <a:prstGeom prst="rect">
                  <a:avLst/>
                </a:prstGeom>
                <a:solidFill>
                  <a:srgbClr val="00B050"/>
                </a:solidFill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" name="Rechthoek 1"/>
                <p:cNvSpPr/>
                <p:nvPr/>
              </p:nvSpPr>
              <p:spPr>
                <a:xfrm>
                  <a:off x="0" y="0"/>
                  <a:ext cx="360000" cy="180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" name="Rechthoek 2"/>
                <p:cNvSpPr/>
                <p:nvPr/>
              </p:nvSpPr>
              <p:spPr>
                <a:xfrm>
                  <a:off x="0" y="2556000"/>
                  <a:ext cx="360000" cy="4644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>
                  <a:off x="558000" y="2016000"/>
                  <a:ext cx="1800000" cy="36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7" name="Groep 6"/>
                <p:cNvGrpSpPr/>
                <p:nvPr/>
              </p:nvGrpSpPr>
              <p:grpSpPr>
                <a:xfrm>
                  <a:off x="-270000" y="1728000"/>
                  <a:ext cx="900000" cy="900000"/>
                  <a:chOff x="-270000" y="1728000"/>
                  <a:chExt cx="900000" cy="900000"/>
                </a:xfrm>
              </p:grpSpPr>
              <p:sp>
                <p:nvSpPr>
                  <p:cNvPr id="4" name="Ovaal 3"/>
                  <p:cNvSpPr/>
                  <p:nvPr/>
                </p:nvSpPr>
                <p:spPr>
                  <a:xfrm>
                    <a:off x="-270000" y="1728000"/>
                    <a:ext cx="900000" cy="9000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sp3d contourW="6350"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" name="Ovaal 5"/>
                  <p:cNvSpPr/>
                  <p:nvPr/>
                </p:nvSpPr>
                <p:spPr>
                  <a:xfrm>
                    <a:off x="-90000" y="1908000"/>
                    <a:ext cx="540000" cy="540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p3d z="6350" extrusionH="6350" contourW="6350"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8" name="Rechthoek 7"/>
                <p:cNvSpPr/>
                <p:nvPr/>
              </p:nvSpPr>
              <p:spPr>
                <a:xfrm>
                  <a:off x="2358000" y="0"/>
                  <a:ext cx="360000" cy="7200000"/>
                </a:xfrm>
                <a:prstGeom prst="rect">
                  <a:avLst/>
                </a:prstGeom>
                <a:blipFill dpi="0" rotWithShape="1">
                  <a:blip r:embed="rId2" cstate="print"/>
                  <a:srcRect/>
                  <a:tile tx="0" ty="0" sx="69000" sy="100000" flip="none" algn="tl"/>
                </a:blipFill>
                <a:ln>
                  <a:noFill/>
                </a:ln>
                <a:sp3d z="12700" contourW="6350">
                  <a:bevelT w="12700" h="1270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" name="Rechthoek 8"/>
                <p:cNvSpPr/>
                <p:nvPr/>
              </p:nvSpPr>
              <p:spPr>
                <a:xfrm>
                  <a:off x="2718000" y="2016000"/>
                  <a:ext cx="1800000" cy="36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10" name="Groep 9"/>
                <p:cNvGrpSpPr/>
                <p:nvPr/>
              </p:nvGrpSpPr>
              <p:grpSpPr>
                <a:xfrm>
                  <a:off x="4446000" y="1728000"/>
                  <a:ext cx="900000" cy="900000"/>
                  <a:chOff x="-270000" y="1728000"/>
                  <a:chExt cx="900000" cy="900000"/>
                </a:xfrm>
              </p:grpSpPr>
              <p:sp>
                <p:nvSpPr>
                  <p:cNvPr id="11" name="Ovaal 10"/>
                  <p:cNvSpPr/>
                  <p:nvPr/>
                </p:nvSpPr>
                <p:spPr>
                  <a:xfrm>
                    <a:off x="-270000" y="1728000"/>
                    <a:ext cx="900000" cy="9000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sp3d contourW="6350"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" name="Ovaal 11"/>
                  <p:cNvSpPr/>
                  <p:nvPr/>
                </p:nvSpPr>
                <p:spPr>
                  <a:xfrm>
                    <a:off x="-90000" y="1908000"/>
                    <a:ext cx="540000" cy="540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p3d z="6350" extrusionH="6350" contourW="6350"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13" name="Rechthoek 12"/>
                <p:cNvSpPr/>
                <p:nvPr/>
              </p:nvSpPr>
              <p:spPr>
                <a:xfrm>
                  <a:off x="4734000" y="2556000"/>
                  <a:ext cx="360000" cy="270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>
                  <a:off x="2718000" y="5256000"/>
                  <a:ext cx="4482000" cy="36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60000" y="5256000"/>
                  <a:ext cx="1998000" cy="36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6" name="Rechthoek 15"/>
                <p:cNvSpPr/>
                <p:nvPr/>
              </p:nvSpPr>
              <p:spPr>
                <a:xfrm>
                  <a:off x="6840000" y="0"/>
                  <a:ext cx="360000" cy="5256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7" name="Rechthoek 16"/>
                <p:cNvSpPr/>
                <p:nvPr/>
              </p:nvSpPr>
              <p:spPr>
                <a:xfrm>
                  <a:off x="5274000" y="2016000"/>
                  <a:ext cx="1926000" cy="36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p3d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9" name="Groep 28"/>
              <p:cNvGrpSpPr/>
              <p:nvPr/>
            </p:nvGrpSpPr>
            <p:grpSpPr>
              <a:xfrm>
                <a:off x="0" y="2016000"/>
                <a:ext cx="360000" cy="360000"/>
                <a:chOff x="4374000" y="5490000"/>
                <a:chExt cx="360000" cy="360000"/>
              </a:xfrm>
            </p:grpSpPr>
            <p:sp>
              <p:nvSpPr>
                <p:cNvPr id="21" name="Ovaal 20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2" name="Ovaal 21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3" name="Ovaal 22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" name="Ovaal 23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" name="Ovaal 24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" name="Ovaal 25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" name="Ovaal 26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0" name="Groep 29"/>
              <p:cNvGrpSpPr/>
              <p:nvPr/>
            </p:nvGrpSpPr>
            <p:grpSpPr>
              <a:xfrm>
                <a:off x="4356016" y="4869160"/>
                <a:ext cx="360000" cy="360000"/>
                <a:chOff x="4374000" y="5490000"/>
                <a:chExt cx="360000" cy="360000"/>
              </a:xfrm>
            </p:grpSpPr>
            <p:sp>
              <p:nvSpPr>
                <p:cNvPr id="31" name="Ovaal 30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2" name="Ovaal 31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3" name="Ovaal 32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4" name="Ovaal 33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5" name="Ovaal 34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6" name="Ovaal 35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7" name="Ovaal 36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8" name="Groep 37"/>
              <p:cNvGrpSpPr/>
              <p:nvPr/>
            </p:nvGrpSpPr>
            <p:grpSpPr>
              <a:xfrm>
                <a:off x="4356016" y="4221088"/>
                <a:ext cx="360000" cy="360000"/>
                <a:chOff x="4374000" y="5490000"/>
                <a:chExt cx="360000" cy="360000"/>
              </a:xfrm>
            </p:grpSpPr>
            <p:sp>
              <p:nvSpPr>
                <p:cNvPr id="39" name="Ovaal 38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0" name="Ovaal 39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1" name="Ovaal 40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2" name="Ovaal 41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3" name="Ovaal 42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4" name="Ovaal 43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5" name="Ovaal 44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46" name="Groep 45"/>
              <p:cNvGrpSpPr/>
              <p:nvPr/>
            </p:nvGrpSpPr>
            <p:grpSpPr>
              <a:xfrm>
                <a:off x="4320016" y="3645024"/>
                <a:ext cx="360000" cy="360000"/>
                <a:chOff x="4374000" y="5490000"/>
                <a:chExt cx="360000" cy="360000"/>
              </a:xfrm>
            </p:grpSpPr>
            <p:sp>
              <p:nvSpPr>
                <p:cNvPr id="47" name="Ovaal 46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8" name="Ovaal 47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9" name="Ovaal 48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0" name="Ovaal 49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1" name="Ovaal 50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2" name="Ovaal 51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3" name="Ovaal 52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4" name="Groep 53"/>
              <p:cNvGrpSpPr/>
              <p:nvPr/>
            </p:nvGrpSpPr>
            <p:grpSpPr>
              <a:xfrm>
                <a:off x="4346416" y="2852936"/>
                <a:ext cx="360000" cy="360000"/>
                <a:chOff x="4374000" y="5490000"/>
                <a:chExt cx="360000" cy="360000"/>
              </a:xfrm>
            </p:grpSpPr>
            <p:sp>
              <p:nvSpPr>
                <p:cNvPr id="55" name="Ovaal 54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6" name="Ovaal 55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7" name="Ovaal 56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8" name="Ovaal 57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9" name="Ovaal 58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0" name="Ovaal 59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1" name="Ovaal 60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62" name="Groep 61"/>
              <p:cNvGrpSpPr/>
              <p:nvPr/>
            </p:nvGrpSpPr>
            <p:grpSpPr>
              <a:xfrm>
                <a:off x="5166000" y="4869160"/>
                <a:ext cx="360000" cy="360000"/>
                <a:chOff x="4374000" y="5490000"/>
                <a:chExt cx="360000" cy="360000"/>
              </a:xfrm>
            </p:grpSpPr>
            <p:sp>
              <p:nvSpPr>
                <p:cNvPr id="63" name="Ovaal 62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4" name="Ovaal 63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5" name="Ovaal 64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6" name="Ovaal 65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7" name="Ovaal 66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8" name="Ovaal 67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9" name="Ovaal 68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70" name="Groep 69"/>
              <p:cNvGrpSpPr/>
              <p:nvPr/>
            </p:nvGrpSpPr>
            <p:grpSpPr>
              <a:xfrm>
                <a:off x="5148000" y="4221088"/>
                <a:ext cx="360000" cy="360000"/>
                <a:chOff x="4374000" y="5490000"/>
                <a:chExt cx="360000" cy="360000"/>
              </a:xfrm>
            </p:grpSpPr>
            <p:sp>
              <p:nvSpPr>
                <p:cNvPr id="71" name="Ovaal 70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2" name="Ovaal 71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3" name="Ovaal 72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4" name="Ovaal 73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5" name="Ovaal 74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6" name="Ovaal 75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7" name="Ovaal 76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78" name="Groep 77"/>
              <p:cNvGrpSpPr/>
              <p:nvPr/>
            </p:nvGrpSpPr>
            <p:grpSpPr>
              <a:xfrm>
                <a:off x="5148000" y="3681024"/>
                <a:ext cx="360000" cy="360000"/>
                <a:chOff x="4374000" y="5490000"/>
                <a:chExt cx="360000" cy="360000"/>
              </a:xfrm>
            </p:grpSpPr>
            <p:sp>
              <p:nvSpPr>
                <p:cNvPr id="79" name="Ovaal 78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0" name="Ovaal 79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1" name="Ovaal 80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2" name="Ovaal 81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3" name="Ovaal 82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4" name="Ovaal 83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5" name="Ovaal 84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86" name="Groep 85"/>
              <p:cNvGrpSpPr/>
              <p:nvPr/>
            </p:nvGrpSpPr>
            <p:grpSpPr>
              <a:xfrm>
                <a:off x="5130000" y="2672936"/>
                <a:ext cx="360000" cy="360000"/>
                <a:chOff x="4374000" y="5490000"/>
                <a:chExt cx="360000" cy="360000"/>
              </a:xfrm>
            </p:grpSpPr>
            <p:sp>
              <p:nvSpPr>
                <p:cNvPr id="87" name="Ovaal 86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8" name="Ovaal 87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9" name="Ovaal 88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0" name="Ovaal 89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1" name="Ovaal 90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2" name="Ovaal 91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3" name="Ovaal 92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94" name="Groep 93"/>
              <p:cNvGrpSpPr/>
              <p:nvPr/>
            </p:nvGrpSpPr>
            <p:grpSpPr>
              <a:xfrm>
                <a:off x="5148000" y="3194936"/>
                <a:ext cx="360000" cy="360000"/>
                <a:chOff x="4374000" y="5490000"/>
                <a:chExt cx="360000" cy="360000"/>
              </a:xfrm>
            </p:grpSpPr>
            <p:sp>
              <p:nvSpPr>
                <p:cNvPr id="95" name="Ovaal 94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6" name="Ovaal 95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7" name="Ovaal 96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8" name="Ovaal 97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9" name="Ovaal 98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0" name="Ovaal 99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1" name="Ovaal 100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02" name="Groep 101"/>
              <p:cNvGrpSpPr/>
              <p:nvPr/>
            </p:nvGrpSpPr>
            <p:grpSpPr>
              <a:xfrm>
                <a:off x="7740000" y="5103160"/>
                <a:ext cx="360000" cy="360000"/>
                <a:chOff x="4374000" y="5490000"/>
                <a:chExt cx="360000" cy="360000"/>
              </a:xfrm>
            </p:grpSpPr>
            <p:sp>
              <p:nvSpPr>
                <p:cNvPr id="103" name="Ovaal 102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4" name="Ovaal 103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5" name="Ovaal 104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6" name="Ovaal 105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7" name="Ovaal 106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8" name="Ovaal 107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9" name="Ovaal 108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10" name="Groep 109"/>
              <p:cNvGrpSpPr/>
              <p:nvPr/>
            </p:nvGrpSpPr>
            <p:grpSpPr>
              <a:xfrm>
                <a:off x="7686000" y="3627024"/>
                <a:ext cx="360000" cy="360000"/>
                <a:chOff x="4374000" y="5490000"/>
                <a:chExt cx="360000" cy="360000"/>
              </a:xfrm>
            </p:grpSpPr>
            <p:sp>
              <p:nvSpPr>
                <p:cNvPr id="111" name="Ovaal 110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2" name="Ovaal 111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3" name="Ovaal 112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4" name="Ovaal 113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5" name="Ovaal 114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6" name="Ovaal 115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7" name="Ovaal 116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18" name="Groep 117"/>
              <p:cNvGrpSpPr/>
              <p:nvPr/>
            </p:nvGrpSpPr>
            <p:grpSpPr>
              <a:xfrm>
                <a:off x="7686000" y="2124000"/>
                <a:ext cx="360000" cy="360000"/>
                <a:chOff x="4374000" y="5490000"/>
                <a:chExt cx="360000" cy="360000"/>
              </a:xfrm>
            </p:grpSpPr>
            <p:sp>
              <p:nvSpPr>
                <p:cNvPr id="119" name="Ovaal 118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0" name="Ovaal 119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1" name="Ovaal 120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2" name="Ovaal 121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3" name="Ovaal 122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4" name="Ovaal 123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5" name="Ovaal 124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26" name="Groep 125"/>
              <p:cNvGrpSpPr/>
              <p:nvPr/>
            </p:nvGrpSpPr>
            <p:grpSpPr>
              <a:xfrm>
                <a:off x="7740000" y="260648"/>
                <a:ext cx="360000" cy="360000"/>
                <a:chOff x="4374000" y="5490000"/>
                <a:chExt cx="360000" cy="360000"/>
              </a:xfrm>
            </p:grpSpPr>
            <p:sp>
              <p:nvSpPr>
                <p:cNvPr id="127" name="Ovaal 126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8" name="Ovaal 127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9" name="Ovaal 128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0" name="Ovaal 129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1" name="Ovaal 130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2" name="Ovaal 131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3" name="Ovaal 132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4" name="Groep 133"/>
              <p:cNvGrpSpPr/>
              <p:nvPr/>
            </p:nvGrpSpPr>
            <p:grpSpPr>
              <a:xfrm>
                <a:off x="7740000" y="1124744"/>
                <a:ext cx="360000" cy="360000"/>
                <a:chOff x="4374000" y="5490000"/>
                <a:chExt cx="360000" cy="360000"/>
              </a:xfrm>
            </p:grpSpPr>
            <p:sp>
              <p:nvSpPr>
                <p:cNvPr id="135" name="Ovaal 134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6" name="Ovaal 135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7" name="Ovaal 136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8" name="Ovaal 137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9" name="Ovaal 138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0" name="Ovaal 139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1" name="Ovaal 140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42" name="Groep 141"/>
              <p:cNvGrpSpPr/>
              <p:nvPr/>
            </p:nvGrpSpPr>
            <p:grpSpPr>
              <a:xfrm>
                <a:off x="1619672" y="6678000"/>
                <a:ext cx="360000" cy="360000"/>
                <a:chOff x="4374000" y="5490000"/>
                <a:chExt cx="360000" cy="360000"/>
              </a:xfrm>
            </p:grpSpPr>
            <p:sp>
              <p:nvSpPr>
                <p:cNvPr id="143" name="Ovaal 142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4" name="Ovaal 143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5" name="Ovaal 144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6" name="Ovaal 145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7" name="Ovaal 146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8" name="Ovaal 147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9" name="Ovaal 148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50" name="Groep 149"/>
              <p:cNvGrpSpPr/>
              <p:nvPr/>
            </p:nvGrpSpPr>
            <p:grpSpPr>
              <a:xfrm>
                <a:off x="2718000" y="5616000"/>
                <a:ext cx="360000" cy="360000"/>
                <a:chOff x="4374000" y="5490000"/>
                <a:chExt cx="360000" cy="360000"/>
              </a:xfrm>
            </p:grpSpPr>
            <p:sp>
              <p:nvSpPr>
                <p:cNvPr id="151" name="Ovaal 150"/>
                <p:cNvSpPr/>
                <p:nvPr/>
              </p:nvSpPr>
              <p:spPr>
                <a:xfrm>
                  <a:off x="4374000" y="5490000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1590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2" name="Ovaal 151"/>
                <p:cNvSpPr/>
                <p:nvPr/>
              </p:nvSpPr>
              <p:spPr>
                <a:xfrm>
                  <a:off x="4392000" y="5508000"/>
                  <a:ext cx="324000" cy="32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5273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3" name="Ovaal 152"/>
                <p:cNvSpPr/>
                <p:nvPr/>
              </p:nvSpPr>
              <p:spPr>
                <a:xfrm>
                  <a:off x="4410000" y="5526000"/>
                  <a:ext cx="288000" cy="288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28829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4" name="Ovaal 153"/>
                <p:cNvSpPr/>
                <p:nvPr/>
              </p:nvSpPr>
              <p:spPr>
                <a:xfrm>
                  <a:off x="4428000" y="5544000"/>
                  <a:ext cx="252000" cy="252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225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5" name="Ovaal 154"/>
                <p:cNvSpPr/>
                <p:nvPr/>
              </p:nvSpPr>
              <p:spPr>
                <a:xfrm>
                  <a:off x="4446000" y="5562000"/>
                  <a:ext cx="216000" cy="216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6068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6" name="Ovaal 155"/>
                <p:cNvSpPr/>
                <p:nvPr/>
              </p:nvSpPr>
              <p:spPr>
                <a:xfrm>
                  <a:off x="4464000" y="5580000"/>
                  <a:ext cx="180000" cy="18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z="396240" contourW="6350">
                  <a:bevelT w="90170" h="5461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7" name="Ovaal 156"/>
                <p:cNvSpPr/>
                <p:nvPr/>
              </p:nvSpPr>
              <p:spPr>
                <a:xfrm>
                  <a:off x="4500000" y="561600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180340" extrusionH="180340" contourW="6350"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</p:grp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646024" y="-1514872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997952" y="-111116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2565904" y="-177626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446224" y="-1244872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2349880" y="-111116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421888" y="-87716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r="67585" b="57743"/>
          <a:stretch>
            <a:fillRect/>
          </a:stretch>
        </p:blipFill>
        <p:spPr bwMode="auto">
          <a:xfrm>
            <a:off x="0" y="3978000"/>
            <a:ext cx="2945228" cy="2880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scene3d>
            <a:camera prst="orthographicFront">
              <a:rot lat="0" lon="1800000" rev="0"/>
            </a:camera>
            <a:lightRig rig="threePt" dir="t"/>
          </a:scene3d>
          <a:sp3d>
            <a:bevelT w="0" h="0" prst="angle"/>
            <a:bevelB w="0" prst="angle"/>
          </a:sp3d>
        </p:spPr>
      </p:pic>
      <p:sp>
        <p:nvSpPr>
          <p:cNvPr id="7" name="Rechthoek 6"/>
          <p:cNvSpPr/>
          <p:nvPr/>
        </p:nvSpPr>
        <p:spPr>
          <a:xfrm>
            <a:off x="1043488" y="3960000"/>
            <a:ext cx="8100512" cy="29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0" y="5040000"/>
            <a:ext cx="1080000" cy="18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0" y="3960000"/>
            <a:ext cx="1080000" cy="10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11</Words>
  <Application>Microsoft Office PowerPoint</Application>
  <PresentationFormat>Diavoorstelling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7" baseType="lpstr">
      <vt:lpstr>Office-thema</vt:lpstr>
      <vt:lpstr>Werkblad</vt:lpstr>
      <vt:lpstr>Dia 1</vt:lpstr>
      <vt:lpstr>Dia 2</vt:lpstr>
      <vt:lpstr>Dia 3</vt:lpstr>
      <vt:lpstr>Dia 4</vt:lpstr>
      <vt:lpstr>Dia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WereldWijd</cp:lastModifiedBy>
  <cp:revision>10</cp:revision>
  <dcterms:created xsi:type="dcterms:W3CDTF">2016-07-13T17:47:49Z</dcterms:created>
  <dcterms:modified xsi:type="dcterms:W3CDTF">2017-06-29T18:23:12Z</dcterms:modified>
</cp:coreProperties>
</file>