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00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0" d="100"/>
          <a:sy n="10" d="100"/>
        </p:scale>
        <p:origin x="-1812" y="-16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B88F-91FC-471B-956D-D17BF82137B6}" type="datetimeFigureOut">
              <a:rPr lang="nl-NL" smtClean="0"/>
              <a:pPr/>
              <a:t>24-3-2017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529E-10D8-4D1D-AAA9-6DDEF487E0A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B88F-91FC-471B-956D-D17BF82137B6}" type="datetimeFigureOut">
              <a:rPr lang="nl-NL" smtClean="0"/>
              <a:pPr/>
              <a:t>24-3-2017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529E-10D8-4D1D-AAA9-6DDEF487E0A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B88F-91FC-471B-956D-D17BF82137B6}" type="datetimeFigureOut">
              <a:rPr lang="nl-NL" smtClean="0"/>
              <a:pPr/>
              <a:t>24-3-2017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529E-10D8-4D1D-AAA9-6DDEF487E0A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B88F-91FC-471B-956D-D17BF82137B6}" type="datetimeFigureOut">
              <a:rPr lang="nl-NL" smtClean="0"/>
              <a:pPr/>
              <a:t>24-3-2017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529E-10D8-4D1D-AAA9-6DDEF487E0A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B88F-91FC-471B-956D-D17BF82137B6}" type="datetimeFigureOut">
              <a:rPr lang="nl-NL" smtClean="0"/>
              <a:pPr/>
              <a:t>24-3-2017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529E-10D8-4D1D-AAA9-6DDEF487E0A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B88F-91FC-471B-956D-D17BF82137B6}" type="datetimeFigureOut">
              <a:rPr lang="nl-NL" smtClean="0"/>
              <a:pPr/>
              <a:t>24-3-2017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529E-10D8-4D1D-AAA9-6DDEF487E0A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B88F-91FC-471B-956D-D17BF82137B6}" type="datetimeFigureOut">
              <a:rPr lang="nl-NL" smtClean="0"/>
              <a:pPr/>
              <a:t>24-3-2017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529E-10D8-4D1D-AAA9-6DDEF487E0A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B88F-91FC-471B-956D-D17BF82137B6}" type="datetimeFigureOut">
              <a:rPr lang="nl-NL" smtClean="0"/>
              <a:pPr/>
              <a:t>24-3-2017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529E-10D8-4D1D-AAA9-6DDEF487E0A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B88F-91FC-471B-956D-D17BF82137B6}" type="datetimeFigureOut">
              <a:rPr lang="nl-NL" smtClean="0"/>
              <a:pPr/>
              <a:t>24-3-2017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529E-10D8-4D1D-AAA9-6DDEF487E0A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B88F-91FC-471B-956D-D17BF82137B6}" type="datetimeFigureOut">
              <a:rPr lang="nl-NL" smtClean="0"/>
              <a:pPr/>
              <a:t>24-3-2017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529E-10D8-4D1D-AAA9-6DDEF487E0A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B88F-91FC-471B-956D-D17BF82137B6}" type="datetimeFigureOut">
              <a:rPr lang="nl-NL" smtClean="0"/>
              <a:pPr/>
              <a:t>24-3-2017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529E-10D8-4D1D-AAA9-6DDEF487E0A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B88F-91FC-471B-956D-D17BF82137B6}" type="datetimeFigureOut">
              <a:rPr lang="nl-NL" smtClean="0"/>
              <a:pPr/>
              <a:t>24-3-2017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529E-10D8-4D1D-AAA9-6DDEF487E0A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 3"/>
          <p:cNvSpPr/>
          <p:nvPr/>
        </p:nvSpPr>
        <p:spPr>
          <a:xfrm>
            <a:off x="0" y="0"/>
            <a:ext cx="5400000" cy="3600000"/>
          </a:xfrm>
          <a:custGeom>
            <a:avLst/>
            <a:gdLst>
              <a:gd name="connsiteX0" fmla="*/ 0 w 5400000"/>
              <a:gd name="connsiteY0" fmla="*/ 0 h 3600000"/>
              <a:gd name="connsiteX1" fmla="*/ 5400000 w 5400000"/>
              <a:gd name="connsiteY1" fmla="*/ 0 h 3600000"/>
              <a:gd name="connsiteX2" fmla="*/ 5400000 w 5400000"/>
              <a:gd name="connsiteY2" fmla="*/ 3600000 h 3600000"/>
              <a:gd name="connsiteX3" fmla="*/ 0 w 5400000"/>
              <a:gd name="connsiteY3" fmla="*/ 3600000 h 3600000"/>
              <a:gd name="connsiteX4" fmla="*/ 0 w 5400000"/>
              <a:gd name="connsiteY4" fmla="*/ 0 h 3600000"/>
              <a:gd name="connsiteX0" fmla="*/ 0 w 5400000"/>
              <a:gd name="connsiteY0" fmla="*/ 0 h 3600000"/>
              <a:gd name="connsiteX1" fmla="*/ 5400000 w 5400000"/>
              <a:gd name="connsiteY1" fmla="*/ 1080655 h 3600000"/>
              <a:gd name="connsiteX2" fmla="*/ 5400000 w 5400000"/>
              <a:gd name="connsiteY2" fmla="*/ 3600000 h 3600000"/>
              <a:gd name="connsiteX3" fmla="*/ 0 w 5400000"/>
              <a:gd name="connsiteY3" fmla="*/ 3600000 h 3600000"/>
              <a:gd name="connsiteX4" fmla="*/ 0 w 5400000"/>
              <a:gd name="connsiteY4" fmla="*/ 0 h 3600000"/>
              <a:gd name="connsiteX0" fmla="*/ 0 w 5400000"/>
              <a:gd name="connsiteY0" fmla="*/ 0 h 3600000"/>
              <a:gd name="connsiteX1" fmla="*/ 3420094 w 5400000"/>
              <a:gd name="connsiteY1" fmla="*/ 1068779 h 3600000"/>
              <a:gd name="connsiteX2" fmla="*/ 5400000 w 5400000"/>
              <a:gd name="connsiteY2" fmla="*/ 1080655 h 3600000"/>
              <a:gd name="connsiteX3" fmla="*/ 5400000 w 5400000"/>
              <a:gd name="connsiteY3" fmla="*/ 3600000 h 3600000"/>
              <a:gd name="connsiteX4" fmla="*/ 0 w 5400000"/>
              <a:gd name="connsiteY4" fmla="*/ 3600000 h 3600000"/>
              <a:gd name="connsiteX5" fmla="*/ 0 w 5400000"/>
              <a:gd name="connsiteY5" fmla="*/ 0 h 3600000"/>
              <a:gd name="connsiteX0" fmla="*/ 0 w 5400000"/>
              <a:gd name="connsiteY0" fmla="*/ 0 h 3600000"/>
              <a:gd name="connsiteX1" fmla="*/ 3396343 w 5400000"/>
              <a:gd name="connsiteY1" fmla="*/ 1413164 h 3600000"/>
              <a:gd name="connsiteX2" fmla="*/ 3420094 w 5400000"/>
              <a:gd name="connsiteY2" fmla="*/ 1068779 h 3600000"/>
              <a:gd name="connsiteX3" fmla="*/ 5400000 w 5400000"/>
              <a:gd name="connsiteY3" fmla="*/ 1080655 h 3600000"/>
              <a:gd name="connsiteX4" fmla="*/ 5400000 w 5400000"/>
              <a:gd name="connsiteY4" fmla="*/ 3600000 h 3600000"/>
              <a:gd name="connsiteX5" fmla="*/ 0 w 5400000"/>
              <a:gd name="connsiteY5" fmla="*/ 3600000 h 3600000"/>
              <a:gd name="connsiteX6" fmla="*/ 0 w 5400000"/>
              <a:gd name="connsiteY6" fmla="*/ 0 h 3600000"/>
              <a:gd name="connsiteX0" fmla="*/ 0 w 5400000"/>
              <a:gd name="connsiteY0" fmla="*/ 0 h 3600000"/>
              <a:gd name="connsiteX1" fmla="*/ 3420000 w 5400000"/>
              <a:gd name="connsiteY1" fmla="*/ 1440000 h 3600000"/>
              <a:gd name="connsiteX2" fmla="*/ 3420094 w 5400000"/>
              <a:gd name="connsiteY2" fmla="*/ 1068779 h 3600000"/>
              <a:gd name="connsiteX3" fmla="*/ 5400000 w 5400000"/>
              <a:gd name="connsiteY3" fmla="*/ 1080655 h 3600000"/>
              <a:gd name="connsiteX4" fmla="*/ 5400000 w 5400000"/>
              <a:gd name="connsiteY4" fmla="*/ 3600000 h 3600000"/>
              <a:gd name="connsiteX5" fmla="*/ 0 w 5400000"/>
              <a:gd name="connsiteY5" fmla="*/ 3600000 h 3600000"/>
              <a:gd name="connsiteX6" fmla="*/ 0 w 5400000"/>
              <a:gd name="connsiteY6" fmla="*/ 0 h 3600000"/>
              <a:gd name="connsiteX0" fmla="*/ 0 w 5400000"/>
              <a:gd name="connsiteY0" fmla="*/ 0 h 3600000"/>
              <a:gd name="connsiteX1" fmla="*/ 3420000 w 5400000"/>
              <a:gd name="connsiteY1" fmla="*/ 1440000 h 3600000"/>
              <a:gd name="connsiteX2" fmla="*/ 3420000 w 5400000"/>
              <a:gd name="connsiteY2" fmla="*/ 1080000 h 3600000"/>
              <a:gd name="connsiteX3" fmla="*/ 5400000 w 5400000"/>
              <a:gd name="connsiteY3" fmla="*/ 1080655 h 3600000"/>
              <a:gd name="connsiteX4" fmla="*/ 5400000 w 5400000"/>
              <a:gd name="connsiteY4" fmla="*/ 3600000 h 3600000"/>
              <a:gd name="connsiteX5" fmla="*/ 0 w 5400000"/>
              <a:gd name="connsiteY5" fmla="*/ 3600000 h 3600000"/>
              <a:gd name="connsiteX6" fmla="*/ 0 w 5400000"/>
              <a:gd name="connsiteY6" fmla="*/ 0 h 3600000"/>
              <a:gd name="connsiteX0" fmla="*/ 0 w 5400000"/>
              <a:gd name="connsiteY0" fmla="*/ 0 h 3600000"/>
              <a:gd name="connsiteX1" fmla="*/ 1980000 w 5400000"/>
              <a:gd name="connsiteY1" fmla="*/ 1440000 h 3600000"/>
              <a:gd name="connsiteX2" fmla="*/ 3420000 w 5400000"/>
              <a:gd name="connsiteY2" fmla="*/ 1440000 h 3600000"/>
              <a:gd name="connsiteX3" fmla="*/ 3420000 w 5400000"/>
              <a:gd name="connsiteY3" fmla="*/ 1080000 h 3600000"/>
              <a:gd name="connsiteX4" fmla="*/ 5400000 w 5400000"/>
              <a:gd name="connsiteY4" fmla="*/ 1080655 h 3600000"/>
              <a:gd name="connsiteX5" fmla="*/ 5400000 w 5400000"/>
              <a:gd name="connsiteY5" fmla="*/ 3600000 h 3600000"/>
              <a:gd name="connsiteX6" fmla="*/ 0 w 5400000"/>
              <a:gd name="connsiteY6" fmla="*/ 3600000 h 3600000"/>
              <a:gd name="connsiteX7" fmla="*/ 0 w 5400000"/>
              <a:gd name="connsiteY7" fmla="*/ 0 h 3600000"/>
              <a:gd name="connsiteX0" fmla="*/ 0 w 5400000"/>
              <a:gd name="connsiteY0" fmla="*/ 0 h 3600000"/>
              <a:gd name="connsiteX1" fmla="*/ 1980000 w 5400000"/>
              <a:gd name="connsiteY1" fmla="*/ 0 h 3600000"/>
              <a:gd name="connsiteX2" fmla="*/ 1980000 w 5400000"/>
              <a:gd name="connsiteY2" fmla="*/ 1440000 h 3600000"/>
              <a:gd name="connsiteX3" fmla="*/ 3420000 w 5400000"/>
              <a:gd name="connsiteY3" fmla="*/ 1440000 h 3600000"/>
              <a:gd name="connsiteX4" fmla="*/ 3420000 w 5400000"/>
              <a:gd name="connsiteY4" fmla="*/ 1080000 h 3600000"/>
              <a:gd name="connsiteX5" fmla="*/ 5400000 w 5400000"/>
              <a:gd name="connsiteY5" fmla="*/ 1080655 h 3600000"/>
              <a:gd name="connsiteX6" fmla="*/ 5400000 w 5400000"/>
              <a:gd name="connsiteY6" fmla="*/ 3600000 h 3600000"/>
              <a:gd name="connsiteX7" fmla="*/ 0 w 5400000"/>
              <a:gd name="connsiteY7" fmla="*/ 3600000 h 3600000"/>
              <a:gd name="connsiteX8" fmla="*/ 0 w 5400000"/>
              <a:gd name="connsiteY8" fmla="*/ 0 h 3600000"/>
              <a:gd name="connsiteX0" fmla="*/ 0 w 5400000"/>
              <a:gd name="connsiteY0" fmla="*/ 0 h 3600000"/>
              <a:gd name="connsiteX1" fmla="*/ 1980000 w 5400000"/>
              <a:gd name="connsiteY1" fmla="*/ 0 h 3600000"/>
              <a:gd name="connsiteX2" fmla="*/ 1980000 w 5400000"/>
              <a:gd name="connsiteY2" fmla="*/ 1440000 h 3600000"/>
              <a:gd name="connsiteX3" fmla="*/ 3420000 w 5400000"/>
              <a:gd name="connsiteY3" fmla="*/ 1440000 h 3600000"/>
              <a:gd name="connsiteX4" fmla="*/ 3420000 w 5400000"/>
              <a:gd name="connsiteY4" fmla="*/ 1080000 h 3600000"/>
              <a:gd name="connsiteX5" fmla="*/ 5400000 w 5400000"/>
              <a:gd name="connsiteY5" fmla="*/ 1080655 h 3600000"/>
              <a:gd name="connsiteX6" fmla="*/ 5400000 w 5400000"/>
              <a:gd name="connsiteY6" fmla="*/ 3600000 h 3600000"/>
              <a:gd name="connsiteX7" fmla="*/ 0 w 5400000"/>
              <a:gd name="connsiteY7" fmla="*/ 3600000 h 3600000"/>
              <a:gd name="connsiteX8" fmla="*/ 0 w 5400000"/>
              <a:gd name="connsiteY8" fmla="*/ 0 h 3600000"/>
              <a:gd name="connsiteX0" fmla="*/ 180000 w 5400000"/>
              <a:gd name="connsiteY0" fmla="*/ 180000 h 3600000"/>
              <a:gd name="connsiteX1" fmla="*/ 1980000 w 5400000"/>
              <a:gd name="connsiteY1" fmla="*/ 0 h 3600000"/>
              <a:gd name="connsiteX2" fmla="*/ 1980000 w 5400000"/>
              <a:gd name="connsiteY2" fmla="*/ 1440000 h 3600000"/>
              <a:gd name="connsiteX3" fmla="*/ 3420000 w 5400000"/>
              <a:gd name="connsiteY3" fmla="*/ 1440000 h 3600000"/>
              <a:gd name="connsiteX4" fmla="*/ 3420000 w 5400000"/>
              <a:gd name="connsiteY4" fmla="*/ 1080000 h 3600000"/>
              <a:gd name="connsiteX5" fmla="*/ 5400000 w 5400000"/>
              <a:gd name="connsiteY5" fmla="*/ 1080655 h 3600000"/>
              <a:gd name="connsiteX6" fmla="*/ 5400000 w 5400000"/>
              <a:gd name="connsiteY6" fmla="*/ 3600000 h 3600000"/>
              <a:gd name="connsiteX7" fmla="*/ 0 w 5400000"/>
              <a:gd name="connsiteY7" fmla="*/ 3600000 h 3600000"/>
              <a:gd name="connsiteX8" fmla="*/ 180000 w 5400000"/>
              <a:gd name="connsiteY8" fmla="*/ 180000 h 3600000"/>
              <a:gd name="connsiteX0" fmla="*/ 180000 w 5400000"/>
              <a:gd name="connsiteY0" fmla="*/ 180000 h 3600000"/>
              <a:gd name="connsiteX1" fmla="*/ 431448 w 5400000"/>
              <a:gd name="connsiteY1" fmla="*/ 0 h 3600000"/>
              <a:gd name="connsiteX2" fmla="*/ 1980000 w 5400000"/>
              <a:gd name="connsiteY2" fmla="*/ 0 h 3600000"/>
              <a:gd name="connsiteX3" fmla="*/ 1980000 w 5400000"/>
              <a:gd name="connsiteY3" fmla="*/ 1440000 h 3600000"/>
              <a:gd name="connsiteX4" fmla="*/ 3420000 w 5400000"/>
              <a:gd name="connsiteY4" fmla="*/ 1440000 h 3600000"/>
              <a:gd name="connsiteX5" fmla="*/ 3420000 w 5400000"/>
              <a:gd name="connsiteY5" fmla="*/ 1080000 h 3600000"/>
              <a:gd name="connsiteX6" fmla="*/ 5400000 w 5400000"/>
              <a:gd name="connsiteY6" fmla="*/ 1080655 h 3600000"/>
              <a:gd name="connsiteX7" fmla="*/ 5400000 w 5400000"/>
              <a:gd name="connsiteY7" fmla="*/ 3600000 h 3600000"/>
              <a:gd name="connsiteX8" fmla="*/ 0 w 5400000"/>
              <a:gd name="connsiteY8" fmla="*/ 3600000 h 3600000"/>
              <a:gd name="connsiteX9" fmla="*/ 180000 w 5400000"/>
              <a:gd name="connsiteY9" fmla="*/ 180000 h 3600000"/>
              <a:gd name="connsiteX0" fmla="*/ 0 w 5400000"/>
              <a:gd name="connsiteY0" fmla="*/ 180000 h 3600000"/>
              <a:gd name="connsiteX1" fmla="*/ 431448 w 5400000"/>
              <a:gd name="connsiteY1" fmla="*/ 0 h 3600000"/>
              <a:gd name="connsiteX2" fmla="*/ 1980000 w 5400000"/>
              <a:gd name="connsiteY2" fmla="*/ 0 h 3600000"/>
              <a:gd name="connsiteX3" fmla="*/ 1980000 w 5400000"/>
              <a:gd name="connsiteY3" fmla="*/ 1440000 h 3600000"/>
              <a:gd name="connsiteX4" fmla="*/ 3420000 w 5400000"/>
              <a:gd name="connsiteY4" fmla="*/ 1440000 h 3600000"/>
              <a:gd name="connsiteX5" fmla="*/ 3420000 w 5400000"/>
              <a:gd name="connsiteY5" fmla="*/ 1080000 h 3600000"/>
              <a:gd name="connsiteX6" fmla="*/ 5400000 w 5400000"/>
              <a:gd name="connsiteY6" fmla="*/ 1080655 h 3600000"/>
              <a:gd name="connsiteX7" fmla="*/ 5400000 w 5400000"/>
              <a:gd name="connsiteY7" fmla="*/ 3600000 h 3600000"/>
              <a:gd name="connsiteX8" fmla="*/ 0 w 5400000"/>
              <a:gd name="connsiteY8" fmla="*/ 3600000 h 3600000"/>
              <a:gd name="connsiteX9" fmla="*/ 0 w 5400000"/>
              <a:gd name="connsiteY9" fmla="*/ 180000 h 3600000"/>
              <a:gd name="connsiteX0" fmla="*/ 0 w 5400000"/>
              <a:gd name="connsiteY0" fmla="*/ 180000 h 3600000"/>
              <a:gd name="connsiteX1" fmla="*/ 341436 w 5400000"/>
              <a:gd name="connsiteY1" fmla="*/ 0 h 3600000"/>
              <a:gd name="connsiteX2" fmla="*/ 1980000 w 5400000"/>
              <a:gd name="connsiteY2" fmla="*/ 0 h 3600000"/>
              <a:gd name="connsiteX3" fmla="*/ 1980000 w 5400000"/>
              <a:gd name="connsiteY3" fmla="*/ 1440000 h 3600000"/>
              <a:gd name="connsiteX4" fmla="*/ 3420000 w 5400000"/>
              <a:gd name="connsiteY4" fmla="*/ 1440000 h 3600000"/>
              <a:gd name="connsiteX5" fmla="*/ 3420000 w 5400000"/>
              <a:gd name="connsiteY5" fmla="*/ 1080000 h 3600000"/>
              <a:gd name="connsiteX6" fmla="*/ 5400000 w 5400000"/>
              <a:gd name="connsiteY6" fmla="*/ 1080655 h 3600000"/>
              <a:gd name="connsiteX7" fmla="*/ 5400000 w 5400000"/>
              <a:gd name="connsiteY7" fmla="*/ 3600000 h 3600000"/>
              <a:gd name="connsiteX8" fmla="*/ 0 w 5400000"/>
              <a:gd name="connsiteY8" fmla="*/ 3600000 h 3600000"/>
              <a:gd name="connsiteX9" fmla="*/ 0 w 5400000"/>
              <a:gd name="connsiteY9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980000 w 5400000"/>
              <a:gd name="connsiteY2" fmla="*/ 0 h 3600000"/>
              <a:gd name="connsiteX3" fmla="*/ 1980000 w 5400000"/>
              <a:gd name="connsiteY3" fmla="*/ 1440000 h 3600000"/>
              <a:gd name="connsiteX4" fmla="*/ 3420000 w 5400000"/>
              <a:gd name="connsiteY4" fmla="*/ 1440000 h 3600000"/>
              <a:gd name="connsiteX5" fmla="*/ 3420000 w 5400000"/>
              <a:gd name="connsiteY5" fmla="*/ 1080000 h 3600000"/>
              <a:gd name="connsiteX6" fmla="*/ 5400000 w 5400000"/>
              <a:gd name="connsiteY6" fmla="*/ 1080655 h 3600000"/>
              <a:gd name="connsiteX7" fmla="*/ 5400000 w 5400000"/>
              <a:gd name="connsiteY7" fmla="*/ 3600000 h 3600000"/>
              <a:gd name="connsiteX8" fmla="*/ 0 w 5400000"/>
              <a:gd name="connsiteY8" fmla="*/ 3600000 h 3600000"/>
              <a:gd name="connsiteX9" fmla="*/ 0 w 5400000"/>
              <a:gd name="connsiteY9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980000 w 5400000"/>
              <a:gd name="connsiteY2" fmla="*/ 0 h 3600000"/>
              <a:gd name="connsiteX3" fmla="*/ 1980000 w 5400000"/>
              <a:gd name="connsiteY3" fmla="*/ 1440000 h 3600000"/>
              <a:gd name="connsiteX4" fmla="*/ 3420000 w 5400000"/>
              <a:gd name="connsiteY4" fmla="*/ 1440000 h 3600000"/>
              <a:gd name="connsiteX5" fmla="*/ 3420000 w 5400000"/>
              <a:gd name="connsiteY5" fmla="*/ 1080000 h 3600000"/>
              <a:gd name="connsiteX6" fmla="*/ 5400000 w 5400000"/>
              <a:gd name="connsiteY6" fmla="*/ 1080655 h 3600000"/>
              <a:gd name="connsiteX7" fmla="*/ 5400000 w 5400000"/>
              <a:gd name="connsiteY7" fmla="*/ 3600000 h 3600000"/>
              <a:gd name="connsiteX8" fmla="*/ 0 w 5400000"/>
              <a:gd name="connsiteY8" fmla="*/ 3600000 h 3600000"/>
              <a:gd name="connsiteX9" fmla="*/ 0 w 5400000"/>
              <a:gd name="connsiteY9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980000 w 5400000"/>
              <a:gd name="connsiteY2" fmla="*/ 180000 h 3600000"/>
              <a:gd name="connsiteX3" fmla="*/ 1980000 w 5400000"/>
              <a:gd name="connsiteY3" fmla="*/ 1440000 h 3600000"/>
              <a:gd name="connsiteX4" fmla="*/ 3420000 w 5400000"/>
              <a:gd name="connsiteY4" fmla="*/ 1440000 h 3600000"/>
              <a:gd name="connsiteX5" fmla="*/ 3420000 w 5400000"/>
              <a:gd name="connsiteY5" fmla="*/ 1080000 h 3600000"/>
              <a:gd name="connsiteX6" fmla="*/ 5400000 w 5400000"/>
              <a:gd name="connsiteY6" fmla="*/ 1080655 h 3600000"/>
              <a:gd name="connsiteX7" fmla="*/ 5400000 w 5400000"/>
              <a:gd name="connsiteY7" fmla="*/ 3600000 h 3600000"/>
              <a:gd name="connsiteX8" fmla="*/ 0 w 5400000"/>
              <a:gd name="connsiteY8" fmla="*/ 3600000 h 3600000"/>
              <a:gd name="connsiteX9" fmla="*/ 0 w 5400000"/>
              <a:gd name="connsiteY9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800000 w 5400000"/>
              <a:gd name="connsiteY2" fmla="*/ 0 h 3600000"/>
              <a:gd name="connsiteX3" fmla="*/ 1980000 w 5400000"/>
              <a:gd name="connsiteY3" fmla="*/ 180000 h 3600000"/>
              <a:gd name="connsiteX4" fmla="*/ 1980000 w 5400000"/>
              <a:gd name="connsiteY4" fmla="*/ 1440000 h 3600000"/>
              <a:gd name="connsiteX5" fmla="*/ 3420000 w 5400000"/>
              <a:gd name="connsiteY5" fmla="*/ 1440000 h 3600000"/>
              <a:gd name="connsiteX6" fmla="*/ 3420000 w 5400000"/>
              <a:gd name="connsiteY6" fmla="*/ 1080000 h 3600000"/>
              <a:gd name="connsiteX7" fmla="*/ 5400000 w 5400000"/>
              <a:gd name="connsiteY7" fmla="*/ 1080655 h 3600000"/>
              <a:gd name="connsiteX8" fmla="*/ 5400000 w 5400000"/>
              <a:gd name="connsiteY8" fmla="*/ 3600000 h 3600000"/>
              <a:gd name="connsiteX9" fmla="*/ 0 w 5400000"/>
              <a:gd name="connsiteY9" fmla="*/ 3600000 h 3600000"/>
              <a:gd name="connsiteX10" fmla="*/ 0 w 5400000"/>
              <a:gd name="connsiteY10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800000 w 5400000"/>
              <a:gd name="connsiteY2" fmla="*/ 0 h 3600000"/>
              <a:gd name="connsiteX3" fmla="*/ 1980000 w 5400000"/>
              <a:gd name="connsiteY3" fmla="*/ 180000 h 3600000"/>
              <a:gd name="connsiteX4" fmla="*/ 1980000 w 5400000"/>
              <a:gd name="connsiteY4" fmla="*/ 1260000 h 3600000"/>
              <a:gd name="connsiteX5" fmla="*/ 3420000 w 5400000"/>
              <a:gd name="connsiteY5" fmla="*/ 1440000 h 3600000"/>
              <a:gd name="connsiteX6" fmla="*/ 3420000 w 5400000"/>
              <a:gd name="connsiteY6" fmla="*/ 1080000 h 3600000"/>
              <a:gd name="connsiteX7" fmla="*/ 5400000 w 5400000"/>
              <a:gd name="connsiteY7" fmla="*/ 1080655 h 3600000"/>
              <a:gd name="connsiteX8" fmla="*/ 5400000 w 5400000"/>
              <a:gd name="connsiteY8" fmla="*/ 3600000 h 3600000"/>
              <a:gd name="connsiteX9" fmla="*/ 0 w 5400000"/>
              <a:gd name="connsiteY9" fmla="*/ 3600000 h 3600000"/>
              <a:gd name="connsiteX10" fmla="*/ 0 w 5400000"/>
              <a:gd name="connsiteY10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800000 w 5400000"/>
              <a:gd name="connsiteY2" fmla="*/ 0 h 3600000"/>
              <a:gd name="connsiteX3" fmla="*/ 1980000 w 5400000"/>
              <a:gd name="connsiteY3" fmla="*/ 180000 h 3600000"/>
              <a:gd name="connsiteX4" fmla="*/ 1980000 w 5400000"/>
              <a:gd name="connsiteY4" fmla="*/ 1260000 h 3600000"/>
              <a:gd name="connsiteX5" fmla="*/ 2160000 w 5400000"/>
              <a:gd name="connsiteY5" fmla="*/ 1440000 h 3600000"/>
              <a:gd name="connsiteX6" fmla="*/ 3420000 w 5400000"/>
              <a:gd name="connsiteY6" fmla="*/ 1440000 h 3600000"/>
              <a:gd name="connsiteX7" fmla="*/ 3420000 w 5400000"/>
              <a:gd name="connsiteY7" fmla="*/ 1080000 h 3600000"/>
              <a:gd name="connsiteX8" fmla="*/ 5400000 w 5400000"/>
              <a:gd name="connsiteY8" fmla="*/ 1080655 h 3600000"/>
              <a:gd name="connsiteX9" fmla="*/ 5400000 w 5400000"/>
              <a:gd name="connsiteY9" fmla="*/ 3600000 h 3600000"/>
              <a:gd name="connsiteX10" fmla="*/ 0 w 5400000"/>
              <a:gd name="connsiteY10" fmla="*/ 3600000 h 3600000"/>
              <a:gd name="connsiteX11" fmla="*/ 0 w 5400000"/>
              <a:gd name="connsiteY11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800000 w 5400000"/>
              <a:gd name="connsiteY2" fmla="*/ 0 h 3600000"/>
              <a:gd name="connsiteX3" fmla="*/ 1980000 w 5400000"/>
              <a:gd name="connsiteY3" fmla="*/ 180000 h 3600000"/>
              <a:gd name="connsiteX4" fmla="*/ 1980000 w 5400000"/>
              <a:gd name="connsiteY4" fmla="*/ 1260000 h 3600000"/>
              <a:gd name="connsiteX5" fmla="*/ 2160000 w 5400000"/>
              <a:gd name="connsiteY5" fmla="*/ 1440000 h 3600000"/>
              <a:gd name="connsiteX6" fmla="*/ 3240000 w 5400000"/>
              <a:gd name="connsiteY6" fmla="*/ 1440000 h 3600000"/>
              <a:gd name="connsiteX7" fmla="*/ 3420000 w 5400000"/>
              <a:gd name="connsiteY7" fmla="*/ 1080000 h 3600000"/>
              <a:gd name="connsiteX8" fmla="*/ 5400000 w 5400000"/>
              <a:gd name="connsiteY8" fmla="*/ 1080655 h 3600000"/>
              <a:gd name="connsiteX9" fmla="*/ 5400000 w 5400000"/>
              <a:gd name="connsiteY9" fmla="*/ 3600000 h 3600000"/>
              <a:gd name="connsiteX10" fmla="*/ 0 w 5400000"/>
              <a:gd name="connsiteY10" fmla="*/ 3600000 h 3600000"/>
              <a:gd name="connsiteX11" fmla="*/ 0 w 5400000"/>
              <a:gd name="connsiteY11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800000 w 5400000"/>
              <a:gd name="connsiteY2" fmla="*/ 0 h 3600000"/>
              <a:gd name="connsiteX3" fmla="*/ 1980000 w 5400000"/>
              <a:gd name="connsiteY3" fmla="*/ 180000 h 3600000"/>
              <a:gd name="connsiteX4" fmla="*/ 1980000 w 5400000"/>
              <a:gd name="connsiteY4" fmla="*/ 1260000 h 3600000"/>
              <a:gd name="connsiteX5" fmla="*/ 2160000 w 5400000"/>
              <a:gd name="connsiteY5" fmla="*/ 1440000 h 3600000"/>
              <a:gd name="connsiteX6" fmla="*/ 3240000 w 5400000"/>
              <a:gd name="connsiteY6" fmla="*/ 1440000 h 3600000"/>
              <a:gd name="connsiteX7" fmla="*/ 3420000 w 5400000"/>
              <a:gd name="connsiteY7" fmla="*/ 1080000 h 3600000"/>
              <a:gd name="connsiteX8" fmla="*/ 5400000 w 5400000"/>
              <a:gd name="connsiteY8" fmla="*/ 1080655 h 3600000"/>
              <a:gd name="connsiteX9" fmla="*/ 5400000 w 5400000"/>
              <a:gd name="connsiteY9" fmla="*/ 3600000 h 3600000"/>
              <a:gd name="connsiteX10" fmla="*/ 0 w 5400000"/>
              <a:gd name="connsiteY10" fmla="*/ 3600000 h 3600000"/>
              <a:gd name="connsiteX11" fmla="*/ 0 w 5400000"/>
              <a:gd name="connsiteY11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800000 w 5400000"/>
              <a:gd name="connsiteY2" fmla="*/ 0 h 3600000"/>
              <a:gd name="connsiteX3" fmla="*/ 1980000 w 5400000"/>
              <a:gd name="connsiteY3" fmla="*/ 180000 h 3600000"/>
              <a:gd name="connsiteX4" fmla="*/ 1980000 w 5400000"/>
              <a:gd name="connsiteY4" fmla="*/ 1260000 h 3600000"/>
              <a:gd name="connsiteX5" fmla="*/ 2160000 w 5400000"/>
              <a:gd name="connsiteY5" fmla="*/ 1440000 h 3600000"/>
              <a:gd name="connsiteX6" fmla="*/ 3240000 w 5400000"/>
              <a:gd name="connsiteY6" fmla="*/ 1440000 h 3600000"/>
              <a:gd name="connsiteX7" fmla="*/ 3420000 w 5400000"/>
              <a:gd name="connsiteY7" fmla="*/ 1080000 h 3600000"/>
              <a:gd name="connsiteX8" fmla="*/ 5400000 w 5400000"/>
              <a:gd name="connsiteY8" fmla="*/ 1080655 h 3600000"/>
              <a:gd name="connsiteX9" fmla="*/ 5400000 w 5400000"/>
              <a:gd name="connsiteY9" fmla="*/ 3600000 h 3600000"/>
              <a:gd name="connsiteX10" fmla="*/ 0 w 5400000"/>
              <a:gd name="connsiteY10" fmla="*/ 3600000 h 3600000"/>
              <a:gd name="connsiteX11" fmla="*/ 0 w 5400000"/>
              <a:gd name="connsiteY11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800000 w 5400000"/>
              <a:gd name="connsiteY2" fmla="*/ 0 h 3600000"/>
              <a:gd name="connsiteX3" fmla="*/ 1980000 w 5400000"/>
              <a:gd name="connsiteY3" fmla="*/ 180000 h 3600000"/>
              <a:gd name="connsiteX4" fmla="*/ 1980000 w 5400000"/>
              <a:gd name="connsiteY4" fmla="*/ 1260000 h 3600000"/>
              <a:gd name="connsiteX5" fmla="*/ 2160000 w 5400000"/>
              <a:gd name="connsiteY5" fmla="*/ 1440000 h 3600000"/>
              <a:gd name="connsiteX6" fmla="*/ 3240000 w 5400000"/>
              <a:gd name="connsiteY6" fmla="*/ 1440000 h 3600000"/>
              <a:gd name="connsiteX7" fmla="*/ 3600000 w 5400000"/>
              <a:gd name="connsiteY7" fmla="*/ 1080000 h 3600000"/>
              <a:gd name="connsiteX8" fmla="*/ 5400000 w 5400000"/>
              <a:gd name="connsiteY8" fmla="*/ 1080655 h 3600000"/>
              <a:gd name="connsiteX9" fmla="*/ 5400000 w 5400000"/>
              <a:gd name="connsiteY9" fmla="*/ 3600000 h 3600000"/>
              <a:gd name="connsiteX10" fmla="*/ 0 w 5400000"/>
              <a:gd name="connsiteY10" fmla="*/ 3600000 h 3600000"/>
              <a:gd name="connsiteX11" fmla="*/ 0 w 5400000"/>
              <a:gd name="connsiteY11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800000 w 5400000"/>
              <a:gd name="connsiteY2" fmla="*/ 0 h 3600000"/>
              <a:gd name="connsiteX3" fmla="*/ 1980000 w 5400000"/>
              <a:gd name="connsiteY3" fmla="*/ 180000 h 3600000"/>
              <a:gd name="connsiteX4" fmla="*/ 1980000 w 5400000"/>
              <a:gd name="connsiteY4" fmla="*/ 1260000 h 3600000"/>
              <a:gd name="connsiteX5" fmla="*/ 2160000 w 5400000"/>
              <a:gd name="connsiteY5" fmla="*/ 1440000 h 3600000"/>
              <a:gd name="connsiteX6" fmla="*/ 3240000 w 5400000"/>
              <a:gd name="connsiteY6" fmla="*/ 1440000 h 3600000"/>
              <a:gd name="connsiteX7" fmla="*/ 3600000 w 5400000"/>
              <a:gd name="connsiteY7" fmla="*/ 1080000 h 3600000"/>
              <a:gd name="connsiteX8" fmla="*/ 5400000 w 5400000"/>
              <a:gd name="connsiteY8" fmla="*/ 1080655 h 3600000"/>
              <a:gd name="connsiteX9" fmla="*/ 5400000 w 5400000"/>
              <a:gd name="connsiteY9" fmla="*/ 3600000 h 3600000"/>
              <a:gd name="connsiteX10" fmla="*/ 0 w 5400000"/>
              <a:gd name="connsiteY10" fmla="*/ 3600000 h 3600000"/>
              <a:gd name="connsiteX11" fmla="*/ 0 w 5400000"/>
              <a:gd name="connsiteY11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800000 w 5400000"/>
              <a:gd name="connsiteY2" fmla="*/ 0 h 3600000"/>
              <a:gd name="connsiteX3" fmla="*/ 1980000 w 5400000"/>
              <a:gd name="connsiteY3" fmla="*/ 180000 h 3600000"/>
              <a:gd name="connsiteX4" fmla="*/ 1980000 w 5400000"/>
              <a:gd name="connsiteY4" fmla="*/ 1260000 h 3600000"/>
              <a:gd name="connsiteX5" fmla="*/ 2160000 w 5400000"/>
              <a:gd name="connsiteY5" fmla="*/ 1440000 h 3600000"/>
              <a:gd name="connsiteX6" fmla="*/ 3240000 w 5400000"/>
              <a:gd name="connsiteY6" fmla="*/ 1440000 h 3600000"/>
              <a:gd name="connsiteX7" fmla="*/ 3600000 w 5400000"/>
              <a:gd name="connsiteY7" fmla="*/ 1080000 h 3600000"/>
              <a:gd name="connsiteX8" fmla="*/ 5400000 w 5400000"/>
              <a:gd name="connsiteY8" fmla="*/ 1080655 h 3600000"/>
              <a:gd name="connsiteX9" fmla="*/ 5400000 w 5400000"/>
              <a:gd name="connsiteY9" fmla="*/ 3600000 h 3600000"/>
              <a:gd name="connsiteX10" fmla="*/ 0 w 5400000"/>
              <a:gd name="connsiteY10" fmla="*/ 3600000 h 3600000"/>
              <a:gd name="connsiteX11" fmla="*/ 0 w 5400000"/>
              <a:gd name="connsiteY11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800000 w 5400000"/>
              <a:gd name="connsiteY2" fmla="*/ 0 h 3600000"/>
              <a:gd name="connsiteX3" fmla="*/ 1980000 w 5400000"/>
              <a:gd name="connsiteY3" fmla="*/ 180000 h 3600000"/>
              <a:gd name="connsiteX4" fmla="*/ 1980000 w 5400000"/>
              <a:gd name="connsiteY4" fmla="*/ 1260000 h 3600000"/>
              <a:gd name="connsiteX5" fmla="*/ 2160000 w 5400000"/>
              <a:gd name="connsiteY5" fmla="*/ 1440000 h 3600000"/>
              <a:gd name="connsiteX6" fmla="*/ 3240000 w 5400000"/>
              <a:gd name="connsiteY6" fmla="*/ 1440000 h 3600000"/>
              <a:gd name="connsiteX7" fmla="*/ 3600000 w 5400000"/>
              <a:gd name="connsiteY7" fmla="*/ 1080000 h 3600000"/>
              <a:gd name="connsiteX8" fmla="*/ 5220000 w 5400000"/>
              <a:gd name="connsiteY8" fmla="*/ 1260000 h 3600000"/>
              <a:gd name="connsiteX9" fmla="*/ 5400000 w 5400000"/>
              <a:gd name="connsiteY9" fmla="*/ 3600000 h 3600000"/>
              <a:gd name="connsiteX10" fmla="*/ 0 w 5400000"/>
              <a:gd name="connsiteY10" fmla="*/ 3600000 h 3600000"/>
              <a:gd name="connsiteX11" fmla="*/ 0 w 5400000"/>
              <a:gd name="connsiteY11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800000 w 5400000"/>
              <a:gd name="connsiteY2" fmla="*/ 0 h 3600000"/>
              <a:gd name="connsiteX3" fmla="*/ 1980000 w 5400000"/>
              <a:gd name="connsiteY3" fmla="*/ 180000 h 3600000"/>
              <a:gd name="connsiteX4" fmla="*/ 1980000 w 5400000"/>
              <a:gd name="connsiteY4" fmla="*/ 1260000 h 3600000"/>
              <a:gd name="connsiteX5" fmla="*/ 2160000 w 5400000"/>
              <a:gd name="connsiteY5" fmla="*/ 1440000 h 3600000"/>
              <a:gd name="connsiteX6" fmla="*/ 3240000 w 5400000"/>
              <a:gd name="connsiteY6" fmla="*/ 1440000 h 3600000"/>
              <a:gd name="connsiteX7" fmla="*/ 3600000 w 5400000"/>
              <a:gd name="connsiteY7" fmla="*/ 1080000 h 3600000"/>
              <a:gd name="connsiteX8" fmla="*/ 5220000 w 5400000"/>
              <a:gd name="connsiteY8" fmla="*/ 1080000 h 3600000"/>
              <a:gd name="connsiteX9" fmla="*/ 5400000 w 5400000"/>
              <a:gd name="connsiteY9" fmla="*/ 3600000 h 3600000"/>
              <a:gd name="connsiteX10" fmla="*/ 0 w 5400000"/>
              <a:gd name="connsiteY10" fmla="*/ 3600000 h 3600000"/>
              <a:gd name="connsiteX11" fmla="*/ 0 w 5400000"/>
              <a:gd name="connsiteY11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800000 w 5400000"/>
              <a:gd name="connsiteY2" fmla="*/ 0 h 3600000"/>
              <a:gd name="connsiteX3" fmla="*/ 1980000 w 5400000"/>
              <a:gd name="connsiteY3" fmla="*/ 180000 h 3600000"/>
              <a:gd name="connsiteX4" fmla="*/ 1980000 w 5400000"/>
              <a:gd name="connsiteY4" fmla="*/ 1260000 h 3600000"/>
              <a:gd name="connsiteX5" fmla="*/ 2160000 w 5400000"/>
              <a:gd name="connsiteY5" fmla="*/ 1440000 h 3600000"/>
              <a:gd name="connsiteX6" fmla="*/ 3240000 w 5400000"/>
              <a:gd name="connsiteY6" fmla="*/ 1440000 h 3600000"/>
              <a:gd name="connsiteX7" fmla="*/ 3600000 w 5400000"/>
              <a:gd name="connsiteY7" fmla="*/ 1080000 h 3600000"/>
              <a:gd name="connsiteX8" fmla="*/ 5220000 w 5400000"/>
              <a:gd name="connsiteY8" fmla="*/ 1080000 h 3600000"/>
              <a:gd name="connsiteX9" fmla="*/ 5400000 w 5400000"/>
              <a:gd name="connsiteY9" fmla="*/ 1260000 h 3600000"/>
              <a:gd name="connsiteX10" fmla="*/ 5400000 w 5400000"/>
              <a:gd name="connsiteY10" fmla="*/ 3600000 h 3600000"/>
              <a:gd name="connsiteX11" fmla="*/ 0 w 5400000"/>
              <a:gd name="connsiteY11" fmla="*/ 3600000 h 3600000"/>
              <a:gd name="connsiteX12" fmla="*/ 0 w 5400000"/>
              <a:gd name="connsiteY12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800000 w 5400000"/>
              <a:gd name="connsiteY2" fmla="*/ 0 h 3600000"/>
              <a:gd name="connsiteX3" fmla="*/ 1980000 w 5400000"/>
              <a:gd name="connsiteY3" fmla="*/ 180000 h 3600000"/>
              <a:gd name="connsiteX4" fmla="*/ 1980000 w 5400000"/>
              <a:gd name="connsiteY4" fmla="*/ 1260000 h 3600000"/>
              <a:gd name="connsiteX5" fmla="*/ 2160000 w 5400000"/>
              <a:gd name="connsiteY5" fmla="*/ 1440000 h 3600000"/>
              <a:gd name="connsiteX6" fmla="*/ 3240000 w 5400000"/>
              <a:gd name="connsiteY6" fmla="*/ 1440000 h 3600000"/>
              <a:gd name="connsiteX7" fmla="*/ 3600000 w 5400000"/>
              <a:gd name="connsiteY7" fmla="*/ 1080000 h 3600000"/>
              <a:gd name="connsiteX8" fmla="*/ 5220000 w 5400000"/>
              <a:gd name="connsiteY8" fmla="*/ 1080000 h 3600000"/>
              <a:gd name="connsiteX9" fmla="*/ 5400000 w 5400000"/>
              <a:gd name="connsiteY9" fmla="*/ 1260000 h 3600000"/>
              <a:gd name="connsiteX10" fmla="*/ 5400000 w 5400000"/>
              <a:gd name="connsiteY10" fmla="*/ 3600000 h 3600000"/>
              <a:gd name="connsiteX11" fmla="*/ 0 w 5400000"/>
              <a:gd name="connsiteY11" fmla="*/ 3600000 h 3600000"/>
              <a:gd name="connsiteX12" fmla="*/ 0 w 5400000"/>
              <a:gd name="connsiteY12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800000 w 5400000"/>
              <a:gd name="connsiteY2" fmla="*/ 0 h 3600000"/>
              <a:gd name="connsiteX3" fmla="*/ 1980000 w 5400000"/>
              <a:gd name="connsiteY3" fmla="*/ 180000 h 3600000"/>
              <a:gd name="connsiteX4" fmla="*/ 1980000 w 5400000"/>
              <a:gd name="connsiteY4" fmla="*/ 1260000 h 3600000"/>
              <a:gd name="connsiteX5" fmla="*/ 2160000 w 5400000"/>
              <a:gd name="connsiteY5" fmla="*/ 1440000 h 3600000"/>
              <a:gd name="connsiteX6" fmla="*/ 3240000 w 5400000"/>
              <a:gd name="connsiteY6" fmla="*/ 1440000 h 3600000"/>
              <a:gd name="connsiteX7" fmla="*/ 3600000 w 5400000"/>
              <a:gd name="connsiteY7" fmla="*/ 1080000 h 3600000"/>
              <a:gd name="connsiteX8" fmla="*/ 5220000 w 5400000"/>
              <a:gd name="connsiteY8" fmla="*/ 1080000 h 3600000"/>
              <a:gd name="connsiteX9" fmla="*/ 5400000 w 5400000"/>
              <a:gd name="connsiteY9" fmla="*/ 1260000 h 3600000"/>
              <a:gd name="connsiteX10" fmla="*/ 5400000 w 5400000"/>
              <a:gd name="connsiteY10" fmla="*/ 3600000 h 3600000"/>
              <a:gd name="connsiteX11" fmla="*/ 0 w 5400000"/>
              <a:gd name="connsiteY11" fmla="*/ 3600000 h 3600000"/>
              <a:gd name="connsiteX12" fmla="*/ 0 w 5400000"/>
              <a:gd name="connsiteY12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800000 w 5400000"/>
              <a:gd name="connsiteY2" fmla="*/ 0 h 3600000"/>
              <a:gd name="connsiteX3" fmla="*/ 1980000 w 5400000"/>
              <a:gd name="connsiteY3" fmla="*/ 180000 h 3600000"/>
              <a:gd name="connsiteX4" fmla="*/ 1980000 w 5400000"/>
              <a:gd name="connsiteY4" fmla="*/ 1260000 h 3600000"/>
              <a:gd name="connsiteX5" fmla="*/ 2160000 w 5400000"/>
              <a:gd name="connsiteY5" fmla="*/ 1440000 h 3600000"/>
              <a:gd name="connsiteX6" fmla="*/ 3240000 w 5400000"/>
              <a:gd name="connsiteY6" fmla="*/ 1440000 h 3600000"/>
              <a:gd name="connsiteX7" fmla="*/ 3600000 w 5400000"/>
              <a:gd name="connsiteY7" fmla="*/ 1080000 h 3600000"/>
              <a:gd name="connsiteX8" fmla="*/ 5220000 w 5400000"/>
              <a:gd name="connsiteY8" fmla="*/ 1080000 h 3600000"/>
              <a:gd name="connsiteX9" fmla="*/ 5400000 w 5400000"/>
              <a:gd name="connsiteY9" fmla="*/ 1260000 h 3600000"/>
              <a:gd name="connsiteX10" fmla="*/ 5400000 w 5400000"/>
              <a:gd name="connsiteY10" fmla="*/ 3600000 h 3600000"/>
              <a:gd name="connsiteX11" fmla="*/ 0 w 5400000"/>
              <a:gd name="connsiteY11" fmla="*/ 3600000 h 3600000"/>
              <a:gd name="connsiteX12" fmla="*/ 0 w 5400000"/>
              <a:gd name="connsiteY12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800000 w 5400000"/>
              <a:gd name="connsiteY2" fmla="*/ 0 h 3600000"/>
              <a:gd name="connsiteX3" fmla="*/ 1980000 w 5400000"/>
              <a:gd name="connsiteY3" fmla="*/ 180000 h 3600000"/>
              <a:gd name="connsiteX4" fmla="*/ 1980000 w 5400000"/>
              <a:gd name="connsiteY4" fmla="*/ 1260000 h 3600000"/>
              <a:gd name="connsiteX5" fmla="*/ 2160000 w 5400000"/>
              <a:gd name="connsiteY5" fmla="*/ 1440000 h 3600000"/>
              <a:gd name="connsiteX6" fmla="*/ 3240000 w 5400000"/>
              <a:gd name="connsiteY6" fmla="*/ 1440000 h 3600000"/>
              <a:gd name="connsiteX7" fmla="*/ 3600000 w 5400000"/>
              <a:gd name="connsiteY7" fmla="*/ 1080000 h 3600000"/>
              <a:gd name="connsiteX8" fmla="*/ 5220000 w 5400000"/>
              <a:gd name="connsiteY8" fmla="*/ 1080000 h 3600000"/>
              <a:gd name="connsiteX9" fmla="*/ 5400000 w 5400000"/>
              <a:gd name="connsiteY9" fmla="*/ 1260000 h 3600000"/>
              <a:gd name="connsiteX10" fmla="*/ 5400000 w 5400000"/>
              <a:gd name="connsiteY10" fmla="*/ 3600000 h 3600000"/>
              <a:gd name="connsiteX11" fmla="*/ 0 w 5400000"/>
              <a:gd name="connsiteY11" fmla="*/ 3420000 h 3600000"/>
              <a:gd name="connsiteX12" fmla="*/ 0 w 5400000"/>
              <a:gd name="connsiteY12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800000 w 5400000"/>
              <a:gd name="connsiteY2" fmla="*/ 0 h 3600000"/>
              <a:gd name="connsiteX3" fmla="*/ 1980000 w 5400000"/>
              <a:gd name="connsiteY3" fmla="*/ 180000 h 3600000"/>
              <a:gd name="connsiteX4" fmla="*/ 1980000 w 5400000"/>
              <a:gd name="connsiteY4" fmla="*/ 1260000 h 3600000"/>
              <a:gd name="connsiteX5" fmla="*/ 2160000 w 5400000"/>
              <a:gd name="connsiteY5" fmla="*/ 1440000 h 3600000"/>
              <a:gd name="connsiteX6" fmla="*/ 3240000 w 5400000"/>
              <a:gd name="connsiteY6" fmla="*/ 1440000 h 3600000"/>
              <a:gd name="connsiteX7" fmla="*/ 3600000 w 5400000"/>
              <a:gd name="connsiteY7" fmla="*/ 1080000 h 3600000"/>
              <a:gd name="connsiteX8" fmla="*/ 5220000 w 5400000"/>
              <a:gd name="connsiteY8" fmla="*/ 1080000 h 3600000"/>
              <a:gd name="connsiteX9" fmla="*/ 5400000 w 5400000"/>
              <a:gd name="connsiteY9" fmla="*/ 1260000 h 3600000"/>
              <a:gd name="connsiteX10" fmla="*/ 5400000 w 5400000"/>
              <a:gd name="connsiteY10" fmla="*/ 3600000 h 3600000"/>
              <a:gd name="connsiteX11" fmla="*/ 180000 w 5400000"/>
              <a:gd name="connsiteY11" fmla="*/ 3600000 h 3600000"/>
              <a:gd name="connsiteX12" fmla="*/ 0 w 5400000"/>
              <a:gd name="connsiteY12" fmla="*/ 3420000 h 3600000"/>
              <a:gd name="connsiteX13" fmla="*/ 0 w 5400000"/>
              <a:gd name="connsiteY13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800000 w 5400000"/>
              <a:gd name="connsiteY2" fmla="*/ 0 h 3600000"/>
              <a:gd name="connsiteX3" fmla="*/ 1980000 w 5400000"/>
              <a:gd name="connsiteY3" fmla="*/ 180000 h 3600000"/>
              <a:gd name="connsiteX4" fmla="*/ 1980000 w 5400000"/>
              <a:gd name="connsiteY4" fmla="*/ 1260000 h 3600000"/>
              <a:gd name="connsiteX5" fmla="*/ 2160000 w 5400000"/>
              <a:gd name="connsiteY5" fmla="*/ 1440000 h 3600000"/>
              <a:gd name="connsiteX6" fmla="*/ 3240000 w 5400000"/>
              <a:gd name="connsiteY6" fmla="*/ 1440000 h 3600000"/>
              <a:gd name="connsiteX7" fmla="*/ 3600000 w 5400000"/>
              <a:gd name="connsiteY7" fmla="*/ 1080000 h 3600000"/>
              <a:gd name="connsiteX8" fmla="*/ 5220000 w 5400000"/>
              <a:gd name="connsiteY8" fmla="*/ 1080000 h 3600000"/>
              <a:gd name="connsiteX9" fmla="*/ 5400000 w 5400000"/>
              <a:gd name="connsiteY9" fmla="*/ 1260000 h 3600000"/>
              <a:gd name="connsiteX10" fmla="*/ 5220000 w 5400000"/>
              <a:gd name="connsiteY10" fmla="*/ 3600000 h 3600000"/>
              <a:gd name="connsiteX11" fmla="*/ 180000 w 5400000"/>
              <a:gd name="connsiteY11" fmla="*/ 3600000 h 3600000"/>
              <a:gd name="connsiteX12" fmla="*/ 0 w 5400000"/>
              <a:gd name="connsiteY12" fmla="*/ 3420000 h 3600000"/>
              <a:gd name="connsiteX13" fmla="*/ 0 w 5400000"/>
              <a:gd name="connsiteY13" fmla="*/ 180000 h 3600000"/>
              <a:gd name="connsiteX0" fmla="*/ 0 w 5400000"/>
              <a:gd name="connsiteY0" fmla="*/ 180000 h 3600000"/>
              <a:gd name="connsiteX1" fmla="*/ 180000 w 5400000"/>
              <a:gd name="connsiteY1" fmla="*/ 0 h 3600000"/>
              <a:gd name="connsiteX2" fmla="*/ 1800000 w 5400000"/>
              <a:gd name="connsiteY2" fmla="*/ 0 h 3600000"/>
              <a:gd name="connsiteX3" fmla="*/ 1980000 w 5400000"/>
              <a:gd name="connsiteY3" fmla="*/ 180000 h 3600000"/>
              <a:gd name="connsiteX4" fmla="*/ 1980000 w 5400000"/>
              <a:gd name="connsiteY4" fmla="*/ 1260000 h 3600000"/>
              <a:gd name="connsiteX5" fmla="*/ 2160000 w 5400000"/>
              <a:gd name="connsiteY5" fmla="*/ 1440000 h 3600000"/>
              <a:gd name="connsiteX6" fmla="*/ 3240000 w 5400000"/>
              <a:gd name="connsiteY6" fmla="*/ 1440000 h 3600000"/>
              <a:gd name="connsiteX7" fmla="*/ 3600000 w 5400000"/>
              <a:gd name="connsiteY7" fmla="*/ 1080000 h 3600000"/>
              <a:gd name="connsiteX8" fmla="*/ 5220000 w 5400000"/>
              <a:gd name="connsiteY8" fmla="*/ 1080000 h 3600000"/>
              <a:gd name="connsiteX9" fmla="*/ 5400000 w 5400000"/>
              <a:gd name="connsiteY9" fmla="*/ 1260000 h 3600000"/>
              <a:gd name="connsiteX10" fmla="*/ 5400000 w 5400000"/>
              <a:gd name="connsiteY10" fmla="*/ 3429000 h 3600000"/>
              <a:gd name="connsiteX11" fmla="*/ 5220000 w 5400000"/>
              <a:gd name="connsiteY11" fmla="*/ 3600000 h 3600000"/>
              <a:gd name="connsiteX12" fmla="*/ 180000 w 5400000"/>
              <a:gd name="connsiteY12" fmla="*/ 3600000 h 3600000"/>
              <a:gd name="connsiteX13" fmla="*/ 0 w 5400000"/>
              <a:gd name="connsiteY13" fmla="*/ 3420000 h 3600000"/>
              <a:gd name="connsiteX14" fmla="*/ 0 w 5400000"/>
              <a:gd name="connsiteY14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00000" h="3600000">
                <a:moveTo>
                  <a:pt x="0" y="180000"/>
                </a:moveTo>
                <a:lnTo>
                  <a:pt x="180000" y="0"/>
                </a:lnTo>
                <a:lnTo>
                  <a:pt x="1800000" y="0"/>
                </a:lnTo>
                <a:lnTo>
                  <a:pt x="1980000" y="180000"/>
                </a:lnTo>
                <a:lnTo>
                  <a:pt x="1980000" y="1260000"/>
                </a:lnTo>
                <a:lnTo>
                  <a:pt x="2160000" y="1440000"/>
                </a:lnTo>
                <a:lnTo>
                  <a:pt x="3240000" y="1440000"/>
                </a:lnTo>
                <a:cubicBezTo>
                  <a:pt x="3406281" y="1260060"/>
                  <a:pt x="3444963" y="1226140"/>
                  <a:pt x="3600000" y="1080000"/>
                </a:cubicBezTo>
                <a:lnTo>
                  <a:pt x="5220000" y="1080000"/>
                </a:lnTo>
                <a:lnTo>
                  <a:pt x="5400000" y="1260000"/>
                </a:lnTo>
                <a:lnTo>
                  <a:pt x="5400000" y="3429000"/>
                </a:lnTo>
                <a:lnTo>
                  <a:pt x="5220000" y="3600000"/>
                </a:lnTo>
                <a:lnTo>
                  <a:pt x="180000" y="3600000"/>
                </a:lnTo>
                <a:lnTo>
                  <a:pt x="0" y="3420000"/>
                </a:lnTo>
                <a:lnTo>
                  <a:pt x="0" y="18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z="4320000" contourW="6350">
            <a:bevelT w="108000" h="1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1980000" y="0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420000" y="0"/>
            <a:ext cx="19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1800000" y="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1980000" y="126000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3240000" y="126000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3420000" y="108000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5220000" y="108000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5220000" y="342000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0" y="342000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ep 11"/>
          <p:cNvGrpSpPr/>
          <p:nvPr/>
        </p:nvGrpSpPr>
        <p:grpSpPr>
          <a:xfrm>
            <a:off x="0" y="0"/>
            <a:ext cx="5400000" cy="3600000"/>
            <a:chOff x="0" y="0"/>
            <a:chExt cx="5400000" cy="3600000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4" name="Vrije vorm 3"/>
            <p:cNvSpPr/>
            <p:nvPr/>
          </p:nvSpPr>
          <p:spPr>
            <a:xfrm>
              <a:off x="0" y="0"/>
              <a:ext cx="5400000" cy="3600000"/>
            </a:xfrm>
            <a:custGeom>
              <a:avLst/>
              <a:gdLst>
                <a:gd name="connsiteX0" fmla="*/ 0 w 5400000"/>
                <a:gd name="connsiteY0" fmla="*/ 0 h 3600000"/>
                <a:gd name="connsiteX1" fmla="*/ 5400000 w 5400000"/>
                <a:gd name="connsiteY1" fmla="*/ 0 h 3600000"/>
                <a:gd name="connsiteX2" fmla="*/ 5400000 w 5400000"/>
                <a:gd name="connsiteY2" fmla="*/ 3600000 h 3600000"/>
                <a:gd name="connsiteX3" fmla="*/ 0 w 5400000"/>
                <a:gd name="connsiteY3" fmla="*/ 3600000 h 3600000"/>
                <a:gd name="connsiteX4" fmla="*/ 0 w 5400000"/>
                <a:gd name="connsiteY4" fmla="*/ 0 h 3600000"/>
                <a:gd name="connsiteX0" fmla="*/ 0 w 5400000"/>
                <a:gd name="connsiteY0" fmla="*/ 0 h 3600000"/>
                <a:gd name="connsiteX1" fmla="*/ 5400000 w 5400000"/>
                <a:gd name="connsiteY1" fmla="*/ 1080655 h 3600000"/>
                <a:gd name="connsiteX2" fmla="*/ 5400000 w 5400000"/>
                <a:gd name="connsiteY2" fmla="*/ 3600000 h 3600000"/>
                <a:gd name="connsiteX3" fmla="*/ 0 w 5400000"/>
                <a:gd name="connsiteY3" fmla="*/ 3600000 h 3600000"/>
                <a:gd name="connsiteX4" fmla="*/ 0 w 5400000"/>
                <a:gd name="connsiteY4" fmla="*/ 0 h 3600000"/>
                <a:gd name="connsiteX0" fmla="*/ 0 w 5400000"/>
                <a:gd name="connsiteY0" fmla="*/ 0 h 3600000"/>
                <a:gd name="connsiteX1" fmla="*/ 3420094 w 5400000"/>
                <a:gd name="connsiteY1" fmla="*/ 1068779 h 3600000"/>
                <a:gd name="connsiteX2" fmla="*/ 5400000 w 5400000"/>
                <a:gd name="connsiteY2" fmla="*/ 1080655 h 3600000"/>
                <a:gd name="connsiteX3" fmla="*/ 5400000 w 5400000"/>
                <a:gd name="connsiteY3" fmla="*/ 3600000 h 3600000"/>
                <a:gd name="connsiteX4" fmla="*/ 0 w 5400000"/>
                <a:gd name="connsiteY4" fmla="*/ 3600000 h 3600000"/>
                <a:gd name="connsiteX5" fmla="*/ 0 w 5400000"/>
                <a:gd name="connsiteY5" fmla="*/ 0 h 3600000"/>
                <a:gd name="connsiteX0" fmla="*/ 0 w 5400000"/>
                <a:gd name="connsiteY0" fmla="*/ 0 h 3600000"/>
                <a:gd name="connsiteX1" fmla="*/ 3396343 w 5400000"/>
                <a:gd name="connsiteY1" fmla="*/ 1413164 h 3600000"/>
                <a:gd name="connsiteX2" fmla="*/ 3420094 w 5400000"/>
                <a:gd name="connsiteY2" fmla="*/ 1068779 h 3600000"/>
                <a:gd name="connsiteX3" fmla="*/ 5400000 w 5400000"/>
                <a:gd name="connsiteY3" fmla="*/ 1080655 h 3600000"/>
                <a:gd name="connsiteX4" fmla="*/ 5400000 w 5400000"/>
                <a:gd name="connsiteY4" fmla="*/ 3600000 h 3600000"/>
                <a:gd name="connsiteX5" fmla="*/ 0 w 5400000"/>
                <a:gd name="connsiteY5" fmla="*/ 3600000 h 3600000"/>
                <a:gd name="connsiteX6" fmla="*/ 0 w 5400000"/>
                <a:gd name="connsiteY6" fmla="*/ 0 h 3600000"/>
                <a:gd name="connsiteX0" fmla="*/ 0 w 5400000"/>
                <a:gd name="connsiteY0" fmla="*/ 0 h 3600000"/>
                <a:gd name="connsiteX1" fmla="*/ 3420000 w 5400000"/>
                <a:gd name="connsiteY1" fmla="*/ 1440000 h 3600000"/>
                <a:gd name="connsiteX2" fmla="*/ 3420094 w 5400000"/>
                <a:gd name="connsiteY2" fmla="*/ 1068779 h 3600000"/>
                <a:gd name="connsiteX3" fmla="*/ 5400000 w 5400000"/>
                <a:gd name="connsiteY3" fmla="*/ 1080655 h 3600000"/>
                <a:gd name="connsiteX4" fmla="*/ 5400000 w 5400000"/>
                <a:gd name="connsiteY4" fmla="*/ 3600000 h 3600000"/>
                <a:gd name="connsiteX5" fmla="*/ 0 w 5400000"/>
                <a:gd name="connsiteY5" fmla="*/ 3600000 h 3600000"/>
                <a:gd name="connsiteX6" fmla="*/ 0 w 5400000"/>
                <a:gd name="connsiteY6" fmla="*/ 0 h 3600000"/>
                <a:gd name="connsiteX0" fmla="*/ 0 w 5400000"/>
                <a:gd name="connsiteY0" fmla="*/ 0 h 3600000"/>
                <a:gd name="connsiteX1" fmla="*/ 3420000 w 5400000"/>
                <a:gd name="connsiteY1" fmla="*/ 1440000 h 3600000"/>
                <a:gd name="connsiteX2" fmla="*/ 3420000 w 5400000"/>
                <a:gd name="connsiteY2" fmla="*/ 1080000 h 3600000"/>
                <a:gd name="connsiteX3" fmla="*/ 5400000 w 5400000"/>
                <a:gd name="connsiteY3" fmla="*/ 1080655 h 3600000"/>
                <a:gd name="connsiteX4" fmla="*/ 5400000 w 5400000"/>
                <a:gd name="connsiteY4" fmla="*/ 3600000 h 3600000"/>
                <a:gd name="connsiteX5" fmla="*/ 0 w 5400000"/>
                <a:gd name="connsiteY5" fmla="*/ 3600000 h 3600000"/>
                <a:gd name="connsiteX6" fmla="*/ 0 w 5400000"/>
                <a:gd name="connsiteY6" fmla="*/ 0 h 3600000"/>
                <a:gd name="connsiteX0" fmla="*/ 0 w 5400000"/>
                <a:gd name="connsiteY0" fmla="*/ 0 h 3600000"/>
                <a:gd name="connsiteX1" fmla="*/ 1980000 w 5400000"/>
                <a:gd name="connsiteY1" fmla="*/ 1440000 h 3600000"/>
                <a:gd name="connsiteX2" fmla="*/ 3420000 w 5400000"/>
                <a:gd name="connsiteY2" fmla="*/ 1440000 h 3600000"/>
                <a:gd name="connsiteX3" fmla="*/ 3420000 w 5400000"/>
                <a:gd name="connsiteY3" fmla="*/ 1080000 h 3600000"/>
                <a:gd name="connsiteX4" fmla="*/ 5400000 w 5400000"/>
                <a:gd name="connsiteY4" fmla="*/ 1080655 h 3600000"/>
                <a:gd name="connsiteX5" fmla="*/ 5400000 w 5400000"/>
                <a:gd name="connsiteY5" fmla="*/ 3600000 h 3600000"/>
                <a:gd name="connsiteX6" fmla="*/ 0 w 5400000"/>
                <a:gd name="connsiteY6" fmla="*/ 3600000 h 3600000"/>
                <a:gd name="connsiteX7" fmla="*/ 0 w 5400000"/>
                <a:gd name="connsiteY7" fmla="*/ 0 h 3600000"/>
                <a:gd name="connsiteX0" fmla="*/ 0 w 5400000"/>
                <a:gd name="connsiteY0" fmla="*/ 0 h 3600000"/>
                <a:gd name="connsiteX1" fmla="*/ 1980000 w 5400000"/>
                <a:gd name="connsiteY1" fmla="*/ 0 h 3600000"/>
                <a:gd name="connsiteX2" fmla="*/ 1980000 w 5400000"/>
                <a:gd name="connsiteY2" fmla="*/ 1440000 h 3600000"/>
                <a:gd name="connsiteX3" fmla="*/ 3420000 w 5400000"/>
                <a:gd name="connsiteY3" fmla="*/ 1440000 h 3600000"/>
                <a:gd name="connsiteX4" fmla="*/ 3420000 w 5400000"/>
                <a:gd name="connsiteY4" fmla="*/ 1080000 h 3600000"/>
                <a:gd name="connsiteX5" fmla="*/ 5400000 w 5400000"/>
                <a:gd name="connsiteY5" fmla="*/ 1080655 h 3600000"/>
                <a:gd name="connsiteX6" fmla="*/ 5400000 w 5400000"/>
                <a:gd name="connsiteY6" fmla="*/ 3600000 h 3600000"/>
                <a:gd name="connsiteX7" fmla="*/ 0 w 5400000"/>
                <a:gd name="connsiteY7" fmla="*/ 3600000 h 3600000"/>
                <a:gd name="connsiteX8" fmla="*/ 0 w 5400000"/>
                <a:gd name="connsiteY8" fmla="*/ 0 h 3600000"/>
                <a:gd name="connsiteX0" fmla="*/ 0 w 5400000"/>
                <a:gd name="connsiteY0" fmla="*/ 0 h 3600000"/>
                <a:gd name="connsiteX1" fmla="*/ 1980000 w 5400000"/>
                <a:gd name="connsiteY1" fmla="*/ 0 h 3600000"/>
                <a:gd name="connsiteX2" fmla="*/ 1980000 w 5400000"/>
                <a:gd name="connsiteY2" fmla="*/ 1440000 h 3600000"/>
                <a:gd name="connsiteX3" fmla="*/ 3420000 w 5400000"/>
                <a:gd name="connsiteY3" fmla="*/ 1440000 h 3600000"/>
                <a:gd name="connsiteX4" fmla="*/ 3420000 w 5400000"/>
                <a:gd name="connsiteY4" fmla="*/ 1080000 h 3600000"/>
                <a:gd name="connsiteX5" fmla="*/ 5400000 w 5400000"/>
                <a:gd name="connsiteY5" fmla="*/ 1080655 h 3600000"/>
                <a:gd name="connsiteX6" fmla="*/ 5400000 w 5400000"/>
                <a:gd name="connsiteY6" fmla="*/ 3600000 h 3600000"/>
                <a:gd name="connsiteX7" fmla="*/ 0 w 5400000"/>
                <a:gd name="connsiteY7" fmla="*/ 3600000 h 3600000"/>
                <a:gd name="connsiteX8" fmla="*/ 0 w 5400000"/>
                <a:gd name="connsiteY8" fmla="*/ 0 h 3600000"/>
                <a:gd name="connsiteX0" fmla="*/ 180000 w 5400000"/>
                <a:gd name="connsiteY0" fmla="*/ 180000 h 3600000"/>
                <a:gd name="connsiteX1" fmla="*/ 1980000 w 5400000"/>
                <a:gd name="connsiteY1" fmla="*/ 0 h 3600000"/>
                <a:gd name="connsiteX2" fmla="*/ 1980000 w 5400000"/>
                <a:gd name="connsiteY2" fmla="*/ 1440000 h 3600000"/>
                <a:gd name="connsiteX3" fmla="*/ 3420000 w 5400000"/>
                <a:gd name="connsiteY3" fmla="*/ 1440000 h 3600000"/>
                <a:gd name="connsiteX4" fmla="*/ 3420000 w 5400000"/>
                <a:gd name="connsiteY4" fmla="*/ 1080000 h 3600000"/>
                <a:gd name="connsiteX5" fmla="*/ 5400000 w 5400000"/>
                <a:gd name="connsiteY5" fmla="*/ 1080655 h 3600000"/>
                <a:gd name="connsiteX6" fmla="*/ 5400000 w 5400000"/>
                <a:gd name="connsiteY6" fmla="*/ 3600000 h 3600000"/>
                <a:gd name="connsiteX7" fmla="*/ 0 w 5400000"/>
                <a:gd name="connsiteY7" fmla="*/ 3600000 h 3600000"/>
                <a:gd name="connsiteX8" fmla="*/ 180000 w 5400000"/>
                <a:gd name="connsiteY8" fmla="*/ 180000 h 3600000"/>
                <a:gd name="connsiteX0" fmla="*/ 180000 w 5400000"/>
                <a:gd name="connsiteY0" fmla="*/ 180000 h 3600000"/>
                <a:gd name="connsiteX1" fmla="*/ 431448 w 5400000"/>
                <a:gd name="connsiteY1" fmla="*/ 0 h 3600000"/>
                <a:gd name="connsiteX2" fmla="*/ 1980000 w 5400000"/>
                <a:gd name="connsiteY2" fmla="*/ 0 h 3600000"/>
                <a:gd name="connsiteX3" fmla="*/ 1980000 w 5400000"/>
                <a:gd name="connsiteY3" fmla="*/ 1440000 h 3600000"/>
                <a:gd name="connsiteX4" fmla="*/ 3420000 w 5400000"/>
                <a:gd name="connsiteY4" fmla="*/ 1440000 h 3600000"/>
                <a:gd name="connsiteX5" fmla="*/ 3420000 w 5400000"/>
                <a:gd name="connsiteY5" fmla="*/ 1080000 h 3600000"/>
                <a:gd name="connsiteX6" fmla="*/ 5400000 w 5400000"/>
                <a:gd name="connsiteY6" fmla="*/ 1080655 h 3600000"/>
                <a:gd name="connsiteX7" fmla="*/ 5400000 w 5400000"/>
                <a:gd name="connsiteY7" fmla="*/ 3600000 h 3600000"/>
                <a:gd name="connsiteX8" fmla="*/ 0 w 5400000"/>
                <a:gd name="connsiteY8" fmla="*/ 3600000 h 3600000"/>
                <a:gd name="connsiteX9" fmla="*/ 180000 w 5400000"/>
                <a:gd name="connsiteY9" fmla="*/ 180000 h 3600000"/>
                <a:gd name="connsiteX0" fmla="*/ 0 w 5400000"/>
                <a:gd name="connsiteY0" fmla="*/ 180000 h 3600000"/>
                <a:gd name="connsiteX1" fmla="*/ 431448 w 5400000"/>
                <a:gd name="connsiteY1" fmla="*/ 0 h 3600000"/>
                <a:gd name="connsiteX2" fmla="*/ 1980000 w 5400000"/>
                <a:gd name="connsiteY2" fmla="*/ 0 h 3600000"/>
                <a:gd name="connsiteX3" fmla="*/ 1980000 w 5400000"/>
                <a:gd name="connsiteY3" fmla="*/ 1440000 h 3600000"/>
                <a:gd name="connsiteX4" fmla="*/ 3420000 w 5400000"/>
                <a:gd name="connsiteY4" fmla="*/ 1440000 h 3600000"/>
                <a:gd name="connsiteX5" fmla="*/ 3420000 w 5400000"/>
                <a:gd name="connsiteY5" fmla="*/ 1080000 h 3600000"/>
                <a:gd name="connsiteX6" fmla="*/ 5400000 w 5400000"/>
                <a:gd name="connsiteY6" fmla="*/ 1080655 h 3600000"/>
                <a:gd name="connsiteX7" fmla="*/ 5400000 w 5400000"/>
                <a:gd name="connsiteY7" fmla="*/ 3600000 h 3600000"/>
                <a:gd name="connsiteX8" fmla="*/ 0 w 5400000"/>
                <a:gd name="connsiteY8" fmla="*/ 3600000 h 3600000"/>
                <a:gd name="connsiteX9" fmla="*/ 0 w 5400000"/>
                <a:gd name="connsiteY9" fmla="*/ 180000 h 3600000"/>
                <a:gd name="connsiteX0" fmla="*/ 0 w 5400000"/>
                <a:gd name="connsiteY0" fmla="*/ 180000 h 3600000"/>
                <a:gd name="connsiteX1" fmla="*/ 341436 w 5400000"/>
                <a:gd name="connsiteY1" fmla="*/ 0 h 3600000"/>
                <a:gd name="connsiteX2" fmla="*/ 1980000 w 5400000"/>
                <a:gd name="connsiteY2" fmla="*/ 0 h 3600000"/>
                <a:gd name="connsiteX3" fmla="*/ 1980000 w 5400000"/>
                <a:gd name="connsiteY3" fmla="*/ 1440000 h 3600000"/>
                <a:gd name="connsiteX4" fmla="*/ 3420000 w 5400000"/>
                <a:gd name="connsiteY4" fmla="*/ 1440000 h 3600000"/>
                <a:gd name="connsiteX5" fmla="*/ 3420000 w 5400000"/>
                <a:gd name="connsiteY5" fmla="*/ 1080000 h 3600000"/>
                <a:gd name="connsiteX6" fmla="*/ 5400000 w 5400000"/>
                <a:gd name="connsiteY6" fmla="*/ 1080655 h 3600000"/>
                <a:gd name="connsiteX7" fmla="*/ 5400000 w 5400000"/>
                <a:gd name="connsiteY7" fmla="*/ 3600000 h 3600000"/>
                <a:gd name="connsiteX8" fmla="*/ 0 w 5400000"/>
                <a:gd name="connsiteY8" fmla="*/ 3600000 h 3600000"/>
                <a:gd name="connsiteX9" fmla="*/ 0 w 5400000"/>
                <a:gd name="connsiteY9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980000 w 5400000"/>
                <a:gd name="connsiteY2" fmla="*/ 0 h 3600000"/>
                <a:gd name="connsiteX3" fmla="*/ 1980000 w 5400000"/>
                <a:gd name="connsiteY3" fmla="*/ 1440000 h 3600000"/>
                <a:gd name="connsiteX4" fmla="*/ 3420000 w 5400000"/>
                <a:gd name="connsiteY4" fmla="*/ 1440000 h 3600000"/>
                <a:gd name="connsiteX5" fmla="*/ 3420000 w 5400000"/>
                <a:gd name="connsiteY5" fmla="*/ 1080000 h 3600000"/>
                <a:gd name="connsiteX6" fmla="*/ 5400000 w 5400000"/>
                <a:gd name="connsiteY6" fmla="*/ 1080655 h 3600000"/>
                <a:gd name="connsiteX7" fmla="*/ 5400000 w 5400000"/>
                <a:gd name="connsiteY7" fmla="*/ 3600000 h 3600000"/>
                <a:gd name="connsiteX8" fmla="*/ 0 w 5400000"/>
                <a:gd name="connsiteY8" fmla="*/ 3600000 h 3600000"/>
                <a:gd name="connsiteX9" fmla="*/ 0 w 5400000"/>
                <a:gd name="connsiteY9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980000 w 5400000"/>
                <a:gd name="connsiteY2" fmla="*/ 0 h 3600000"/>
                <a:gd name="connsiteX3" fmla="*/ 1980000 w 5400000"/>
                <a:gd name="connsiteY3" fmla="*/ 1440000 h 3600000"/>
                <a:gd name="connsiteX4" fmla="*/ 3420000 w 5400000"/>
                <a:gd name="connsiteY4" fmla="*/ 1440000 h 3600000"/>
                <a:gd name="connsiteX5" fmla="*/ 3420000 w 5400000"/>
                <a:gd name="connsiteY5" fmla="*/ 1080000 h 3600000"/>
                <a:gd name="connsiteX6" fmla="*/ 5400000 w 5400000"/>
                <a:gd name="connsiteY6" fmla="*/ 1080655 h 3600000"/>
                <a:gd name="connsiteX7" fmla="*/ 5400000 w 5400000"/>
                <a:gd name="connsiteY7" fmla="*/ 3600000 h 3600000"/>
                <a:gd name="connsiteX8" fmla="*/ 0 w 5400000"/>
                <a:gd name="connsiteY8" fmla="*/ 3600000 h 3600000"/>
                <a:gd name="connsiteX9" fmla="*/ 0 w 5400000"/>
                <a:gd name="connsiteY9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980000 w 5400000"/>
                <a:gd name="connsiteY2" fmla="*/ 180000 h 3600000"/>
                <a:gd name="connsiteX3" fmla="*/ 1980000 w 5400000"/>
                <a:gd name="connsiteY3" fmla="*/ 1440000 h 3600000"/>
                <a:gd name="connsiteX4" fmla="*/ 3420000 w 5400000"/>
                <a:gd name="connsiteY4" fmla="*/ 1440000 h 3600000"/>
                <a:gd name="connsiteX5" fmla="*/ 3420000 w 5400000"/>
                <a:gd name="connsiteY5" fmla="*/ 1080000 h 3600000"/>
                <a:gd name="connsiteX6" fmla="*/ 5400000 w 5400000"/>
                <a:gd name="connsiteY6" fmla="*/ 1080655 h 3600000"/>
                <a:gd name="connsiteX7" fmla="*/ 5400000 w 5400000"/>
                <a:gd name="connsiteY7" fmla="*/ 3600000 h 3600000"/>
                <a:gd name="connsiteX8" fmla="*/ 0 w 5400000"/>
                <a:gd name="connsiteY8" fmla="*/ 3600000 h 3600000"/>
                <a:gd name="connsiteX9" fmla="*/ 0 w 5400000"/>
                <a:gd name="connsiteY9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800000 w 5400000"/>
                <a:gd name="connsiteY2" fmla="*/ 0 h 3600000"/>
                <a:gd name="connsiteX3" fmla="*/ 1980000 w 5400000"/>
                <a:gd name="connsiteY3" fmla="*/ 180000 h 3600000"/>
                <a:gd name="connsiteX4" fmla="*/ 1980000 w 5400000"/>
                <a:gd name="connsiteY4" fmla="*/ 1440000 h 3600000"/>
                <a:gd name="connsiteX5" fmla="*/ 3420000 w 5400000"/>
                <a:gd name="connsiteY5" fmla="*/ 1440000 h 3600000"/>
                <a:gd name="connsiteX6" fmla="*/ 3420000 w 5400000"/>
                <a:gd name="connsiteY6" fmla="*/ 1080000 h 3600000"/>
                <a:gd name="connsiteX7" fmla="*/ 5400000 w 5400000"/>
                <a:gd name="connsiteY7" fmla="*/ 1080655 h 3600000"/>
                <a:gd name="connsiteX8" fmla="*/ 5400000 w 5400000"/>
                <a:gd name="connsiteY8" fmla="*/ 3600000 h 3600000"/>
                <a:gd name="connsiteX9" fmla="*/ 0 w 5400000"/>
                <a:gd name="connsiteY9" fmla="*/ 3600000 h 3600000"/>
                <a:gd name="connsiteX10" fmla="*/ 0 w 5400000"/>
                <a:gd name="connsiteY10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800000 w 5400000"/>
                <a:gd name="connsiteY2" fmla="*/ 0 h 3600000"/>
                <a:gd name="connsiteX3" fmla="*/ 1980000 w 5400000"/>
                <a:gd name="connsiteY3" fmla="*/ 180000 h 3600000"/>
                <a:gd name="connsiteX4" fmla="*/ 1980000 w 5400000"/>
                <a:gd name="connsiteY4" fmla="*/ 1260000 h 3600000"/>
                <a:gd name="connsiteX5" fmla="*/ 3420000 w 5400000"/>
                <a:gd name="connsiteY5" fmla="*/ 1440000 h 3600000"/>
                <a:gd name="connsiteX6" fmla="*/ 3420000 w 5400000"/>
                <a:gd name="connsiteY6" fmla="*/ 1080000 h 3600000"/>
                <a:gd name="connsiteX7" fmla="*/ 5400000 w 5400000"/>
                <a:gd name="connsiteY7" fmla="*/ 1080655 h 3600000"/>
                <a:gd name="connsiteX8" fmla="*/ 5400000 w 5400000"/>
                <a:gd name="connsiteY8" fmla="*/ 3600000 h 3600000"/>
                <a:gd name="connsiteX9" fmla="*/ 0 w 5400000"/>
                <a:gd name="connsiteY9" fmla="*/ 3600000 h 3600000"/>
                <a:gd name="connsiteX10" fmla="*/ 0 w 5400000"/>
                <a:gd name="connsiteY10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800000 w 5400000"/>
                <a:gd name="connsiteY2" fmla="*/ 0 h 3600000"/>
                <a:gd name="connsiteX3" fmla="*/ 1980000 w 5400000"/>
                <a:gd name="connsiteY3" fmla="*/ 180000 h 3600000"/>
                <a:gd name="connsiteX4" fmla="*/ 1980000 w 5400000"/>
                <a:gd name="connsiteY4" fmla="*/ 1260000 h 3600000"/>
                <a:gd name="connsiteX5" fmla="*/ 2160000 w 5400000"/>
                <a:gd name="connsiteY5" fmla="*/ 1440000 h 3600000"/>
                <a:gd name="connsiteX6" fmla="*/ 3420000 w 5400000"/>
                <a:gd name="connsiteY6" fmla="*/ 1440000 h 3600000"/>
                <a:gd name="connsiteX7" fmla="*/ 3420000 w 5400000"/>
                <a:gd name="connsiteY7" fmla="*/ 1080000 h 3600000"/>
                <a:gd name="connsiteX8" fmla="*/ 5400000 w 5400000"/>
                <a:gd name="connsiteY8" fmla="*/ 1080655 h 3600000"/>
                <a:gd name="connsiteX9" fmla="*/ 5400000 w 5400000"/>
                <a:gd name="connsiteY9" fmla="*/ 3600000 h 3600000"/>
                <a:gd name="connsiteX10" fmla="*/ 0 w 5400000"/>
                <a:gd name="connsiteY10" fmla="*/ 3600000 h 3600000"/>
                <a:gd name="connsiteX11" fmla="*/ 0 w 5400000"/>
                <a:gd name="connsiteY11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800000 w 5400000"/>
                <a:gd name="connsiteY2" fmla="*/ 0 h 3600000"/>
                <a:gd name="connsiteX3" fmla="*/ 1980000 w 5400000"/>
                <a:gd name="connsiteY3" fmla="*/ 180000 h 3600000"/>
                <a:gd name="connsiteX4" fmla="*/ 1980000 w 5400000"/>
                <a:gd name="connsiteY4" fmla="*/ 1260000 h 3600000"/>
                <a:gd name="connsiteX5" fmla="*/ 2160000 w 5400000"/>
                <a:gd name="connsiteY5" fmla="*/ 1440000 h 3600000"/>
                <a:gd name="connsiteX6" fmla="*/ 3240000 w 5400000"/>
                <a:gd name="connsiteY6" fmla="*/ 1440000 h 3600000"/>
                <a:gd name="connsiteX7" fmla="*/ 3420000 w 5400000"/>
                <a:gd name="connsiteY7" fmla="*/ 1080000 h 3600000"/>
                <a:gd name="connsiteX8" fmla="*/ 5400000 w 5400000"/>
                <a:gd name="connsiteY8" fmla="*/ 1080655 h 3600000"/>
                <a:gd name="connsiteX9" fmla="*/ 5400000 w 5400000"/>
                <a:gd name="connsiteY9" fmla="*/ 3600000 h 3600000"/>
                <a:gd name="connsiteX10" fmla="*/ 0 w 5400000"/>
                <a:gd name="connsiteY10" fmla="*/ 3600000 h 3600000"/>
                <a:gd name="connsiteX11" fmla="*/ 0 w 5400000"/>
                <a:gd name="connsiteY11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800000 w 5400000"/>
                <a:gd name="connsiteY2" fmla="*/ 0 h 3600000"/>
                <a:gd name="connsiteX3" fmla="*/ 1980000 w 5400000"/>
                <a:gd name="connsiteY3" fmla="*/ 180000 h 3600000"/>
                <a:gd name="connsiteX4" fmla="*/ 1980000 w 5400000"/>
                <a:gd name="connsiteY4" fmla="*/ 1260000 h 3600000"/>
                <a:gd name="connsiteX5" fmla="*/ 2160000 w 5400000"/>
                <a:gd name="connsiteY5" fmla="*/ 1440000 h 3600000"/>
                <a:gd name="connsiteX6" fmla="*/ 3240000 w 5400000"/>
                <a:gd name="connsiteY6" fmla="*/ 1440000 h 3600000"/>
                <a:gd name="connsiteX7" fmla="*/ 3420000 w 5400000"/>
                <a:gd name="connsiteY7" fmla="*/ 1080000 h 3600000"/>
                <a:gd name="connsiteX8" fmla="*/ 5400000 w 5400000"/>
                <a:gd name="connsiteY8" fmla="*/ 1080655 h 3600000"/>
                <a:gd name="connsiteX9" fmla="*/ 5400000 w 5400000"/>
                <a:gd name="connsiteY9" fmla="*/ 3600000 h 3600000"/>
                <a:gd name="connsiteX10" fmla="*/ 0 w 5400000"/>
                <a:gd name="connsiteY10" fmla="*/ 3600000 h 3600000"/>
                <a:gd name="connsiteX11" fmla="*/ 0 w 5400000"/>
                <a:gd name="connsiteY11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800000 w 5400000"/>
                <a:gd name="connsiteY2" fmla="*/ 0 h 3600000"/>
                <a:gd name="connsiteX3" fmla="*/ 1980000 w 5400000"/>
                <a:gd name="connsiteY3" fmla="*/ 180000 h 3600000"/>
                <a:gd name="connsiteX4" fmla="*/ 1980000 w 5400000"/>
                <a:gd name="connsiteY4" fmla="*/ 1260000 h 3600000"/>
                <a:gd name="connsiteX5" fmla="*/ 2160000 w 5400000"/>
                <a:gd name="connsiteY5" fmla="*/ 1440000 h 3600000"/>
                <a:gd name="connsiteX6" fmla="*/ 3240000 w 5400000"/>
                <a:gd name="connsiteY6" fmla="*/ 1440000 h 3600000"/>
                <a:gd name="connsiteX7" fmla="*/ 3420000 w 5400000"/>
                <a:gd name="connsiteY7" fmla="*/ 1080000 h 3600000"/>
                <a:gd name="connsiteX8" fmla="*/ 5400000 w 5400000"/>
                <a:gd name="connsiteY8" fmla="*/ 1080655 h 3600000"/>
                <a:gd name="connsiteX9" fmla="*/ 5400000 w 5400000"/>
                <a:gd name="connsiteY9" fmla="*/ 3600000 h 3600000"/>
                <a:gd name="connsiteX10" fmla="*/ 0 w 5400000"/>
                <a:gd name="connsiteY10" fmla="*/ 3600000 h 3600000"/>
                <a:gd name="connsiteX11" fmla="*/ 0 w 5400000"/>
                <a:gd name="connsiteY11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800000 w 5400000"/>
                <a:gd name="connsiteY2" fmla="*/ 0 h 3600000"/>
                <a:gd name="connsiteX3" fmla="*/ 1980000 w 5400000"/>
                <a:gd name="connsiteY3" fmla="*/ 180000 h 3600000"/>
                <a:gd name="connsiteX4" fmla="*/ 1980000 w 5400000"/>
                <a:gd name="connsiteY4" fmla="*/ 1260000 h 3600000"/>
                <a:gd name="connsiteX5" fmla="*/ 2160000 w 5400000"/>
                <a:gd name="connsiteY5" fmla="*/ 1440000 h 3600000"/>
                <a:gd name="connsiteX6" fmla="*/ 3240000 w 5400000"/>
                <a:gd name="connsiteY6" fmla="*/ 1440000 h 3600000"/>
                <a:gd name="connsiteX7" fmla="*/ 3600000 w 5400000"/>
                <a:gd name="connsiteY7" fmla="*/ 1080000 h 3600000"/>
                <a:gd name="connsiteX8" fmla="*/ 5400000 w 5400000"/>
                <a:gd name="connsiteY8" fmla="*/ 1080655 h 3600000"/>
                <a:gd name="connsiteX9" fmla="*/ 5400000 w 5400000"/>
                <a:gd name="connsiteY9" fmla="*/ 3600000 h 3600000"/>
                <a:gd name="connsiteX10" fmla="*/ 0 w 5400000"/>
                <a:gd name="connsiteY10" fmla="*/ 3600000 h 3600000"/>
                <a:gd name="connsiteX11" fmla="*/ 0 w 5400000"/>
                <a:gd name="connsiteY11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800000 w 5400000"/>
                <a:gd name="connsiteY2" fmla="*/ 0 h 3600000"/>
                <a:gd name="connsiteX3" fmla="*/ 1980000 w 5400000"/>
                <a:gd name="connsiteY3" fmla="*/ 180000 h 3600000"/>
                <a:gd name="connsiteX4" fmla="*/ 1980000 w 5400000"/>
                <a:gd name="connsiteY4" fmla="*/ 1260000 h 3600000"/>
                <a:gd name="connsiteX5" fmla="*/ 2160000 w 5400000"/>
                <a:gd name="connsiteY5" fmla="*/ 1440000 h 3600000"/>
                <a:gd name="connsiteX6" fmla="*/ 3240000 w 5400000"/>
                <a:gd name="connsiteY6" fmla="*/ 1440000 h 3600000"/>
                <a:gd name="connsiteX7" fmla="*/ 3600000 w 5400000"/>
                <a:gd name="connsiteY7" fmla="*/ 1080000 h 3600000"/>
                <a:gd name="connsiteX8" fmla="*/ 5400000 w 5400000"/>
                <a:gd name="connsiteY8" fmla="*/ 1080655 h 3600000"/>
                <a:gd name="connsiteX9" fmla="*/ 5400000 w 5400000"/>
                <a:gd name="connsiteY9" fmla="*/ 3600000 h 3600000"/>
                <a:gd name="connsiteX10" fmla="*/ 0 w 5400000"/>
                <a:gd name="connsiteY10" fmla="*/ 3600000 h 3600000"/>
                <a:gd name="connsiteX11" fmla="*/ 0 w 5400000"/>
                <a:gd name="connsiteY11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800000 w 5400000"/>
                <a:gd name="connsiteY2" fmla="*/ 0 h 3600000"/>
                <a:gd name="connsiteX3" fmla="*/ 1980000 w 5400000"/>
                <a:gd name="connsiteY3" fmla="*/ 180000 h 3600000"/>
                <a:gd name="connsiteX4" fmla="*/ 1980000 w 5400000"/>
                <a:gd name="connsiteY4" fmla="*/ 1260000 h 3600000"/>
                <a:gd name="connsiteX5" fmla="*/ 2160000 w 5400000"/>
                <a:gd name="connsiteY5" fmla="*/ 1440000 h 3600000"/>
                <a:gd name="connsiteX6" fmla="*/ 3240000 w 5400000"/>
                <a:gd name="connsiteY6" fmla="*/ 1440000 h 3600000"/>
                <a:gd name="connsiteX7" fmla="*/ 3600000 w 5400000"/>
                <a:gd name="connsiteY7" fmla="*/ 1080000 h 3600000"/>
                <a:gd name="connsiteX8" fmla="*/ 5400000 w 5400000"/>
                <a:gd name="connsiteY8" fmla="*/ 1080655 h 3600000"/>
                <a:gd name="connsiteX9" fmla="*/ 5400000 w 5400000"/>
                <a:gd name="connsiteY9" fmla="*/ 3600000 h 3600000"/>
                <a:gd name="connsiteX10" fmla="*/ 0 w 5400000"/>
                <a:gd name="connsiteY10" fmla="*/ 3600000 h 3600000"/>
                <a:gd name="connsiteX11" fmla="*/ 0 w 5400000"/>
                <a:gd name="connsiteY11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800000 w 5400000"/>
                <a:gd name="connsiteY2" fmla="*/ 0 h 3600000"/>
                <a:gd name="connsiteX3" fmla="*/ 1980000 w 5400000"/>
                <a:gd name="connsiteY3" fmla="*/ 180000 h 3600000"/>
                <a:gd name="connsiteX4" fmla="*/ 1980000 w 5400000"/>
                <a:gd name="connsiteY4" fmla="*/ 1260000 h 3600000"/>
                <a:gd name="connsiteX5" fmla="*/ 2160000 w 5400000"/>
                <a:gd name="connsiteY5" fmla="*/ 1440000 h 3600000"/>
                <a:gd name="connsiteX6" fmla="*/ 3240000 w 5400000"/>
                <a:gd name="connsiteY6" fmla="*/ 1440000 h 3600000"/>
                <a:gd name="connsiteX7" fmla="*/ 3600000 w 5400000"/>
                <a:gd name="connsiteY7" fmla="*/ 1080000 h 3600000"/>
                <a:gd name="connsiteX8" fmla="*/ 5220000 w 5400000"/>
                <a:gd name="connsiteY8" fmla="*/ 1260000 h 3600000"/>
                <a:gd name="connsiteX9" fmla="*/ 5400000 w 5400000"/>
                <a:gd name="connsiteY9" fmla="*/ 3600000 h 3600000"/>
                <a:gd name="connsiteX10" fmla="*/ 0 w 5400000"/>
                <a:gd name="connsiteY10" fmla="*/ 3600000 h 3600000"/>
                <a:gd name="connsiteX11" fmla="*/ 0 w 5400000"/>
                <a:gd name="connsiteY11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800000 w 5400000"/>
                <a:gd name="connsiteY2" fmla="*/ 0 h 3600000"/>
                <a:gd name="connsiteX3" fmla="*/ 1980000 w 5400000"/>
                <a:gd name="connsiteY3" fmla="*/ 180000 h 3600000"/>
                <a:gd name="connsiteX4" fmla="*/ 1980000 w 5400000"/>
                <a:gd name="connsiteY4" fmla="*/ 1260000 h 3600000"/>
                <a:gd name="connsiteX5" fmla="*/ 2160000 w 5400000"/>
                <a:gd name="connsiteY5" fmla="*/ 1440000 h 3600000"/>
                <a:gd name="connsiteX6" fmla="*/ 3240000 w 5400000"/>
                <a:gd name="connsiteY6" fmla="*/ 1440000 h 3600000"/>
                <a:gd name="connsiteX7" fmla="*/ 3600000 w 5400000"/>
                <a:gd name="connsiteY7" fmla="*/ 1080000 h 3600000"/>
                <a:gd name="connsiteX8" fmla="*/ 5220000 w 5400000"/>
                <a:gd name="connsiteY8" fmla="*/ 1080000 h 3600000"/>
                <a:gd name="connsiteX9" fmla="*/ 5400000 w 5400000"/>
                <a:gd name="connsiteY9" fmla="*/ 3600000 h 3600000"/>
                <a:gd name="connsiteX10" fmla="*/ 0 w 5400000"/>
                <a:gd name="connsiteY10" fmla="*/ 3600000 h 3600000"/>
                <a:gd name="connsiteX11" fmla="*/ 0 w 5400000"/>
                <a:gd name="connsiteY11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800000 w 5400000"/>
                <a:gd name="connsiteY2" fmla="*/ 0 h 3600000"/>
                <a:gd name="connsiteX3" fmla="*/ 1980000 w 5400000"/>
                <a:gd name="connsiteY3" fmla="*/ 180000 h 3600000"/>
                <a:gd name="connsiteX4" fmla="*/ 1980000 w 5400000"/>
                <a:gd name="connsiteY4" fmla="*/ 1260000 h 3600000"/>
                <a:gd name="connsiteX5" fmla="*/ 2160000 w 5400000"/>
                <a:gd name="connsiteY5" fmla="*/ 1440000 h 3600000"/>
                <a:gd name="connsiteX6" fmla="*/ 3240000 w 5400000"/>
                <a:gd name="connsiteY6" fmla="*/ 1440000 h 3600000"/>
                <a:gd name="connsiteX7" fmla="*/ 3600000 w 5400000"/>
                <a:gd name="connsiteY7" fmla="*/ 1080000 h 3600000"/>
                <a:gd name="connsiteX8" fmla="*/ 5220000 w 5400000"/>
                <a:gd name="connsiteY8" fmla="*/ 1080000 h 3600000"/>
                <a:gd name="connsiteX9" fmla="*/ 5400000 w 5400000"/>
                <a:gd name="connsiteY9" fmla="*/ 1260000 h 3600000"/>
                <a:gd name="connsiteX10" fmla="*/ 5400000 w 5400000"/>
                <a:gd name="connsiteY10" fmla="*/ 3600000 h 3600000"/>
                <a:gd name="connsiteX11" fmla="*/ 0 w 5400000"/>
                <a:gd name="connsiteY11" fmla="*/ 3600000 h 3600000"/>
                <a:gd name="connsiteX12" fmla="*/ 0 w 5400000"/>
                <a:gd name="connsiteY12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800000 w 5400000"/>
                <a:gd name="connsiteY2" fmla="*/ 0 h 3600000"/>
                <a:gd name="connsiteX3" fmla="*/ 1980000 w 5400000"/>
                <a:gd name="connsiteY3" fmla="*/ 180000 h 3600000"/>
                <a:gd name="connsiteX4" fmla="*/ 1980000 w 5400000"/>
                <a:gd name="connsiteY4" fmla="*/ 1260000 h 3600000"/>
                <a:gd name="connsiteX5" fmla="*/ 2160000 w 5400000"/>
                <a:gd name="connsiteY5" fmla="*/ 1440000 h 3600000"/>
                <a:gd name="connsiteX6" fmla="*/ 3240000 w 5400000"/>
                <a:gd name="connsiteY6" fmla="*/ 1440000 h 3600000"/>
                <a:gd name="connsiteX7" fmla="*/ 3600000 w 5400000"/>
                <a:gd name="connsiteY7" fmla="*/ 1080000 h 3600000"/>
                <a:gd name="connsiteX8" fmla="*/ 5220000 w 5400000"/>
                <a:gd name="connsiteY8" fmla="*/ 1080000 h 3600000"/>
                <a:gd name="connsiteX9" fmla="*/ 5400000 w 5400000"/>
                <a:gd name="connsiteY9" fmla="*/ 1260000 h 3600000"/>
                <a:gd name="connsiteX10" fmla="*/ 5400000 w 5400000"/>
                <a:gd name="connsiteY10" fmla="*/ 3600000 h 3600000"/>
                <a:gd name="connsiteX11" fmla="*/ 0 w 5400000"/>
                <a:gd name="connsiteY11" fmla="*/ 3600000 h 3600000"/>
                <a:gd name="connsiteX12" fmla="*/ 0 w 5400000"/>
                <a:gd name="connsiteY12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800000 w 5400000"/>
                <a:gd name="connsiteY2" fmla="*/ 0 h 3600000"/>
                <a:gd name="connsiteX3" fmla="*/ 1980000 w 5400000"/>
                <a:gd name="connsiteY3" fmla="*/ 180000 h 3600000"/>
                <a:gd name="connsiteX4" fmla="*/ 1980000 w 5400000"/>
                <a:gd name="connsiteY4" fmla="*/ 1260000 h 3600000"/>
                <a:gd name="connsiteX5" fmla="*/ 2160000 w 5400000"/>
                <a:gd name="connsiteY5" fmla="*/ 1440000 h 3600000"/>
                <a:gd name="connsiteX6" fmla="*/ 3240000 w 5400000"/>
                <a:gd name="connsiteY6" fmla="*/ 1440000 h 3600000"/>
                <a:gd name="connsiteX7" fmla="*/ 3600000 w 5400000"/>
                <a:gd name="connsiteY7" fmla="*/ 1080000 h 3600000"/>
                <a:gd name="connsiteX8" fmla="*/ 5220000 w 5400000"/>
                <a:gd name="connsiteY8" fmla="*/ 1080000 h 3600000"/>
                <a:gd name="connsiteX9" fmla="*/ 5400000 w 5400000"/>
                <a:gd name="connsiteY9" fmla="*/ 1260000 h 3600000"/>
                <a:gd name="connsiteX10" fmla="*/ 5400000 w 5400000"/>
                <a:gd name="connsiteY10" fmla="*/ 3600000 h 3600000"/>
                <a:gd name="connsiteX11" fmla="*/ 0 w 5400000"/>
                <a:gd name="connsiteY11" fmla="*/ 3600000 h 3600000"/>
                <a:gd name="connsiteX12" fmla="*/ 0 w 5400000"/>
                <a:gd name="connsiteY12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800000 w 5400000"/>
                <a:gd name="connsiteY2" fmla="*/ 0 h 3600000"/>
                <a:gd name="connsiteX3" fmla="*/ 1980000 w 5400000"/>
                <a:gd name="connsiteY3" fmla="*/ 180000 h 3600000"/>
                <a:gd name="connsiteX4" fmla="*/ 1980000 w 5400000"/>
                <a:gd name="connsiteY4" fmla="*/ 1260000 h 3600000"/>
                <a:gd name="connsiteX5" fmla="*/ 2160000 w 5400000"/>
                <a:gd name="connsiteY5" fmla="*/ 1440000 h 3600000"/>
                <a:gd name="connsiteX6" fmla="*/ 3240000 w 5400000"/>
                <a:gd name="connsiteY6" fmla="*/ 1440000 h 3600000"/>
                <a:gd name="connsiteX7" fmla="*/ 3600000 w 5400000"/>
                <a:gd name="connsiteY7" fmla="*/ 1080000 h 3600000"/>
                <a:gd name="connsiteX8" fmla="*/ 5220000 w 5400000"/>
                <a:gd name="connsiteY8" fmla="*/ 1080000 h 3600000"/>
                <a:gd name="connsiteX9" fmla="*/ 5400000 w 5400000"/>
                <a:gd name="connsiteY9" fmla="*/ 1260000 h 3600000"/>
                <a:gd name="connsiteX10" fmla="*/ 5400000 w 5400000"/>
                <a:gd name="connsiteY10" fmla="*/ 3600000 h 3600000"/>
                <a:gd name="connsiteX11" fmla="*/ 0 w 5400000"/>
                <a:gd name="connsiteY11" fmla="*/ 3600000 h 3600000"/>
                <a:gd name="connsiteX12" fmla="*/ 0 w 5400000"/>
                <a:gd name="connsiteY12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800000 w 5400000"/>
                <a:gd name="connsiteY2" fmla="*/ 0 h 3600000"/>
                <a:gd name="connsiteX3" fmla="*/ 1980000 w 5400000"/>
                <a:gd name="connsiteY3" fmla="*/ 180000 h 3600000"/>
                <a:gd name="connsiteX4" fmla="*/ 1980000 w 5400000"/>
                <a:gd name="connsiteY4" fmla="*/ 1260000 h 3600000"/>
                <a:gd name="connsiteX5" fmla="*/ 2160000 w 5400000"/>
                <a:gd name="connsiteY5" fmla="*/ 1440000 h 3600000"/>
                <a:gd name="connsiteX6" fmla="*/ 3240000 w 5400000"/>
                <a:gd name="connsiteY6" fmla="*/ 1440000 h 3600000"/>
                <a:gd name="connsiteX7" fmla="*/ 3600000 w 5400000"/>
                <a:gd name="connsiteY7" fmla="*/ 1080000 h 3600000"/>
                <a:gd name="connsiteX8" fmla="*/ 5220000 w 5400000"/>
                <a:gd name="connsiteY8" fmla="*/ 1080000 h 3600000"/>
                <a:gd name="connsiteX9" fmla="*/ 5400000 w 5400000"/>
                <a:gd name="connsiteY9" fmla="*/ 1260000 h 3600000"/>
                <a:gd name="connsiteX10" fmla="*/ 5400000 w 5400000"/>
                <a:gd name="connsiteY10" fmla="*/ 3600000 h 3600000"/>
                <a:gd name="connsiteX11" fmla="*/ 0 w 5400000"/>
                <a:gd name="connsiteY11" fmla="*/ 3420000 h 3600000"/>
                <a:gd name="connsiteX12" fmla="*/ 0 w 5400000"/>
                <a:gd name="connsiteY12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800000 w 5400000"/>
                <a:gd name="connsiteY2" fmla="*/ 0 h 3600000"/>
                <a:gd name="connsiteX3" fmla="*/ 1980000 w 5400000"/>
                <a:gd name="connsiteY3" fmla="*/ 180000 h 3600000"/>
                <a:gd name="connsiteX4" fmla="*/ 1980000 w 5400000"/>
                <a:gd name="connsiteY4" fmla="*/ 1260000 h 3600000"/>
                <a:gd name="connsiteX5" fmla="*/ 2160000 w 5400000"/>
                <a:gd name="connsiteY5" fmla="*/ 1440000 h 3600000"/>
                <a:gd name="connsiteX6" fmla="*/ 3240000 w 5400000"/>
                <a:gd name="connsiteY6" fmla="*/ 1440000 h 3600000"/>
                <a:gd name="connsiteX7" fmla="*/ 3600000 w 5400000"/>
                <a:gd name="connsiteY7" fmla="*/ 1080000 h 3600000"/>
                <a:gd name="connsiteX8" fmla="*/ 5220000 w 5400000"/>
                <a:gd name="connsiteY8" fmla="*/ 1080000 h 3600000"/>
                <a:gd name="connsiteX9" fmla="*/ 5400000 w 5400000"/>
                <a:gd name="connsiteY9" fmla="*/ 1260000 h 3600000"/>
                <a:gd name="connsiteX10" fmla="*/ 5400000 w 5400000"/>
                <a:gd name="connsiteY10" fmla="*/ 3600000 h 3600000"/>
                <a:gd name="connsiteX11" fmla="*/ 180000 w 5400000"/>
                <a:gd name="connsiteY11" fmla="*/ 3600000 h 3600000"/>
                <a:gd name="connsiteX12" fmla="*/ 0 w 5400000"/>
                <a:gd name="connsiteY12" fmla="*/ 3420000 h 3600000"/>
                <a:gd name="connsiteX13" fmla="*/ 0 w 5400000"/>
                <a:gd name="connsiteY13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800000 w 5400000"/>
                <a:gd name="connsiteY2" fmla="*/ 0 h 3600000"/>
                <a:gd name="connsiteX3" fmla="*/ 1980000 w 5400000"/>
                <a:gd name="connsiteY3" fmla="*/ 180000 h 3600000"/>
                <a:gd name="connsiteX4" fmla="*/ 1980000 w 5400000"/>
                <a:gd name="connsiteY4" fmla="*/ 1260000 h 3600000"/>
                <a:gd name="connsiteX5" fmla="*/ 2160000 w 5400000"/>
                <a:gd name="connsiteY5" fmla="*/ 1440000 h 3600000"/>
                <a:gd name="connsiteX6" fmla="*/ 3240000 w 5400000"/>
                <a:gd name="connsiteY6" fmla="*/ 1440000 h 3600000"/>
                <a:gd name="connsiteX7" fmla="*/ 3600000 w 5400000"/>
                <a:gd name="connsiteY7" fmla="*/ 1080000 h 3600000"/>
                <a:gd name="connsiteX8" fmla="*/ 5220000 w 5400000"/>
                <a:gd name="connsiteY8" fmla="*/ 1080000 h 3600000"/>
                <a:gd name="connsiteX9" fmla="*/ 5400000 w 5400000"/>
                <a:gd name="connsiteY9" fmla="*/ 1260000 h 3600000"/>
                <a:gd name="connsiteX10" fmla="*/ 5220000 w 5400000"/>
                <a:gd name="connsiteY10" fmla="*/ 3600000 h 3600000"/>
                <a:gd name="connsiteX11" fmla="*/ 180000 w 5400000"/>
                <a:gd name="connsiteY11" fmla="*/ 3600000 h 3600000"/>
                <a:gd name="connsiteX12" fmla="*/ 0 w 5400000"/>
                <a:gd name="connsiteY12" fmla="*/ 3420000 h 3600000"/>
                <a:gd name="connsiteX13" fmla="*/ 0 w 5400000"/>
                <a:gd name="connsiteY13" fmla="*/ 180000 h 3600000"/>
                <a:gd name="connsiteX0" fmla="*/ 0 w 5400000"/>
                <a:gd name="connsiteY0" fmla="*/ 180000 h 3600000"/>
                <a:gd name="connsiteX1" fmla="*/ 180000 w 5400000"/>
                <a:gd name="connsiteY1" fmla="*/ 0 h 3600000"/>
                <a:gd name="connsiteX2" fmla="*/ 1800000 w 5400000"/>
                <a:gd name="connsiteY2" fmla="*/ 0 h 3600000"/>
                <a:gd name="connsiteX3" fmla="*/ 1980000 w 5400000"/>
                <a:gd name="connsiteY3" fmla="*/ 180000 h 3600000"/>
                <a:gd name="connsiteX4" fmla="*/ 1980000 w 5400000"/>
                <a:gd name="connsiteY4" fmla="*/ 1260000 h 3600000"/>
                <a:gd name="connsiteX5" fmla="*/ 2160000 w 5400000"/>
                <a:gd name="connsiteY5" fmla="*/ 1440000 h 3600000"/>
                <a:gd name="connsiteX6" fmla="*/ 3240000 w 5400000"/>
                <a:gd name="connsiteY6" fmla="*/ 1440000 h 3600000"/>
                <a:gd name="connsiteX7" fmla="*/ 3600000 w 5400000"/>
                <a:gd name="connsiteY7" fmla="*/ 1080000 h 3600000"/>
                <a:gd name="connsiteX8" fmla="*/ 5220000 w 5400000"/>
                <a:gd name="connsiteY8" fmla="*/ 1080000 h 3600000"/>
                <a:gd name="connsiteX9" fmla="*/ 5400000 w 5400000"/>
                <a:gd name="connsiteY9" fmla="*/ 1260000 h 3600000"/>
                <a:gd name="connsiteX10" fmla="*/ 5400000 w 5400000"/>
                <a:gd name="connsiteY10" fmla="*/ 3429000 h 3600000"/>
                <a:gd name="connsiteX11" fmla="*/ 5220000 w 5400000"/>
                <a:gd name="connsiteY11" fmla="*/ 3600000 h 3600000"/>
                <a:gd name="connsiteX12" fmla="*/ 180000 w 5400000"/>
                <a:gd name="connsiteY12" fmla="*/ 3600000 h 3600000"/>
                <a:gd name="connsiteX13" fmla="*/ 0 w 5400000"/>
                <a:gd name="connsiteY13" fmla="*/ 3420000 h 3600000"/>
                <a:gd name="connsiteX14" fmla="*/ 0 w 5400000"/>
                <a:gd name="connsiteY14" fmla="*/ 18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400000" h="3600000">
                  <a:moveTo>
                    <a:pt x="0" y="180000"/>
                  </a:moveTo>
                  <a:lnTo>
                    <a:pt x="180000" y="0"/>
                  </a:lnTo>
                  <a:lnTo>
                    <a:pt x="1800000" y="0"/>
                  </a:lnTo>
                  <a:lnTo>
                    <a:pt x="1980000" y="180000"/>
                  </a:lnTo>
                  <a:lnTo>
                    <a:pt x="1980000" y="1260000"/>
                  </a:lnTo>
                  <a:lnTo>
                    <a:pt x="2160000" y="1440000"/>
                  </a:lnTo>
                  <a:lnTo>
                    <a:pt x="3240000" y="1440000"/>
                  </a:lnTo>
                  <a:cubicBezTo>
                    <a:pt x="3406281" y="1260060"/>
                    <a:pt x="3444963" y="1226140"/>
                    <a:pt x="3600000" y="1080000"/>
                  </a:cubicBezTo>
                  <a:lnTo>
                    <a:pt x="5220000" y="1080000"/>
                  </a:lnTo>
                  <a:lnTo>
                    <a:pt x="5400000" y="1260000"/>
                  </a:lnTo>
                  <a:lnTo>
                    <a:pt x="5400000" y="3429000"/>
                  </a:lnTo>
                  <a:lnTo>
                    <a:pt x="5220000" y="3600000"/>
                  </a:lnTo>
                  <a:lnTo>
                    <a:pt x="180000" y="3600000"/>
                  </a:lnTo>
                  <a:lnTo>
                    <a:pt x="0" y="3420000"/>
                  </a:lnTo>
                  <a:lnTo>
                    <a:pt x="0" y="18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4428490" contourW="6350">
              <a:bevelT w="108000" h="1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/>
            <p:cNvSpPr/>
            <p:nvPr/>
          </p:nvSpPr>
          <p:spPr>
            <a:xfrm>
              <a:off x="0" y="180000"/>
              <a:ext cx="198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4320000" extrusionH="1800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echthoek 8"/>
            <p:cNvSpPr/>
            <p:nvPr/>
          </p:nvSpPr>
          <p:spPr>
            <a:xfrm>
              <a:off x="3600000" y="1080000"/>
              <a:ext cx="1620000" cy="25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4320000" extrusionH="1800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echthoek 10"/>
            <p:cNvSpPr/>
            <p:nvPr/>
          </p:nvSpPr>
          <p:spPr>
            <a:xfrm>
              <a:off x="2160000" y="3240000"/>
              <a:ext cx="1080000" cy="180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>
              <a:noFill/>
            </a:ln>
            <a:sp3d z="4536440">
              <a:bevelT w="108000" h="1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Diavoorstelling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Office-thema</vt:lpstr>
      <vt:lpstr>Dia 1</vt:lpstr>
      <vt:lpstr>Dia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Jan Heikens</dc:creator>
  <cp:lastModifiedBy>WereldWijd</cp:lastModifiedBy>
  <cp:revision>2</cp:revision>
  <dcterms:created xsi:type="dcterms:W3CDTF">2016-12-31T09:58:32Z</dcterms:created>
  <dcterms:modified xsi:type="dcterms:W3CDTF">2017-03-24T13:33:34Z</dcterms:modified>
</cp:coreProperties>
</file>