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0" autoAdjust="0"/>
    <p:restoredTop sz="94595" autoAdjust="0"/>
  </p:normalViewPr>
  <p:slideViewPr>
    <p:cSldViewPr snapToGrid="0" showGuides="1">
      <p:cViewPr>
        <p:scale>
          <a:sx n="90" d="100"/>
          <a:sy n="90" d="100"/>
        </p:scale>
        <p:origin x="-2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2D2A-1CF3-4327-A159-18EB845C69F6}" type="datetimeFigureOut">
              <a:rPr lang="nl-NL" smtClean="0"/>
              <a:pPr/>
              <a:t>22-2-2017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647C6-2BD9-4E0C-A90D-0C69607AAF8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47C6-2BD9-4E0C-A90D-0C69607AAF89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E0E-14E8-45AE-ABC5-0B06A466D93E}" type="datetimeFigureOut">
              <a:rPr lang="nl-NL" smtClean="0"/>
              <a:pPr/>
              <a:t>22-2-2017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5086-6118-467D-B61E-DF91F26F734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812669" y="0"/>
            <a:ext cx="76757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nl-NL" sz="5400" dirty="0" smtClean="0"/>
              <a:t>De Bond              </a:t>
            </a:r>
            <a:r>
              <a:rPr lang="nl-NL" sz="5400" dirty="0" err="1" smtClean="0"/>
              <a:t>sche</a:t>
            </a:r>
            <a:r>
              <a:rPr lang="nl-NL" sz="5400" dirty="0" smtClean="0"/>
              <a:t> krant</a:t>
            </a:r>
            <a:endParaRPr lang="nl-NL" sz="5400" dirty="0"/>
          </a:p>
        </p:txBody>
      </p:sp>
      <p:pic>
        <p:nvPicPr>
          <p:cNvPr id="5" name="Afbeelding 4" descr="wape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012" y="0"/>
            <a:ext cx="1551976" cy="1080000"/>
          </a:xfrm>
          <a:prstGeom prst="rect">
            <a:avLst/>
          </a:prstGeom>
          <a:ln w="3175">
            <a:noFill/>
          </a:ln>
        </p:spPr>
      </p:pic>
      <p:sp>
        <p:nvSpPr>
          <p:cNvPr id="7" name="Tekstvak 6"/>
          <p:cNvSpPr txBox="1"/>
          <p:nvPr/>
        </p:nvSpPr>
        <p:spPr>
          <a:xfrm>
            <a:off x="0" y="1080000"/>
            <a:ext cx="1476000" cy="7200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20 cent en 10 bm per krant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Abonnement: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Kwartaal: 1,40 euro en 130 bm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Half Jaar: 2,50 euro en 250 bm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Jaar: 4,80 euro en 450 BM</a:t>
            </a:r>
            <a:endParaRPr lang="nl-NL" sz="800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3429000"/>
            <a:ext cx="45720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NL" dirty="0" smtClean="0"/>
              <a:t>Tijdens de briefing van Zaterdag is besloten dat alle banen een minimumleeftijd krijgen. Hiervoor hebben wij een petitie gehouden dat de minimumleeftijd van 19 banen bepaalt.</a:t>
            </a:r>
          </a:p>
          <a:p>
            <a:r>
              <a:rPr lang="nl-NL" dirty="0" smtClean="0"/>
              <a:t>Hier rechts kunt u de minimumleeftijd per baan zien. Ieder jaar kunt u min-</a:t>
            </a:r>
          </a:p>
          <a:p>
            <a:r>
              <a:rPr lang="nl-NL" dirty="0" smtClean="0"/>
              <a:t>stens één beroep extra volgen.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756" t="37795" r="30709" b="19685"/>
          <a:stretch>
            <a:fillRect/>
          </a:stretch>
        </p:blipFill>
        <p:spPr bwMode="auto">
          <a:xfrm>
            <a:off x="3306005" y="4914114"/>
            <a:ext cx="2531989" cy="194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6974006" y="2063210"/>
          <a:ext cx="2169994" cy="479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97"/>
                <a:gridCol w="1430766"/>
                <a:gridCol w="378131"/>
              </a:tblGrid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Bewaker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12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2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Spion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7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3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Filmmaker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11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4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3Dtekenaat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14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5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Kopieermeester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5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6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Striptekenaar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12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7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Cameraman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10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8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Geheim</a:t>
                      </a:r>
                      <a:r>
                        <a:rPr lang="nl-NL" sz="1000" baseline="0" dirty="0" smtClean="0"/>
                        <a:t> Agent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8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98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9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Programmeur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16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10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Journalist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6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11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Spelmaker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9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12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Rekenaar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11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13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Leraar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18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14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Schrijver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15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15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Butler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13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16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Kamja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17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17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Handelaar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14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18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Rekruteermeester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4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3"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19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Kroniekschrijver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 smtClean="0"/>
                        <a:t>13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704000" y="1080000"/>
            <a:ext cx="1440000" cy="3960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Maandblad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 smtClean="0"/>
              <a:t>Iedere eerste  Zaterdag  per 2 weken!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800" dirty="0" smtClean="0"/>
          </a:p>
        </p:txBody>
      </p:sp>
      <p:sp>
        <p:nvSpPr>
          <p:cNvPr id="11" name="Tekstvak 2"/>
          <p:cNvSpPr txBox="1"/>
          <p:nvPr/>
        </p:nvSpPr>
        <p:spPr>
          <a:xfrm>
            <a:off x="3762000" y="1100074"/>
            <a:ext cx="1620000" cy="54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 fontScale="925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100" dirty="0" smtClean="0"/>
              <a:t>Redacteur: Jan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Journalist: Elias, </a:t>
            </a:r>
            <a:r>
              <a:rPr lang="nl-NL" dirty="0" err="1" smtClean="0"/>
              <a:t>Dirk-johan</a:t>
            </a:r>
            <a:endParaRPr lang="nl-NL" sz="1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2"/>
          <p:cNvSpPr txBox="1"/>
          <p:nvPr/>
        </p:nvSpPr>
        <p:spPr>
          <a:xfrm>
            <a:off x="0" y="1076324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 fontScale="70000" lnSpcReduction="2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Interview Corné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>
              <a:defRPr/>
            </a:pPr>
            <a:r>
              <a:rPr lang="nl-NL" dirty="0" smtClean="0"/>
              <a:t>Hallo Corné. Wat zijn jouw beroepen? </a:t>
            </a:r>
          </a:p>
          <a:p>
            <a:pPr>
              <a:defRPr/>
            </a:pPr>
            <a:r>
              <a:rPr lang="nl-NL" dirty="0" smtClean="0"/>
              <a:t>“Ik heb er nul.”</a:t>
            </a:r>
          </a:p>
          <a:p>
            <a:pPr>
              <a:defRPr/>
            </a:pPr>
            <a:r>
              <a:rPr lang="nl-NL" dirty="0" smtClean="0"/>
              <a:t>Corné, wat doe je in de week bij wereldwijd? “</a:t>
            </a:r>
          </a:p>
          <a:p>
            <a:pPr>
              <a:defRPr/>
            </a:pPr>
            <a:r>
              <a:rPr lang="nl-NL" dirty="0" smtClean="0"/>
              <a:t>stemmen bij de briefing, luisteren en soms op zondag Rekruteren.”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0" y="0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baseline="0" dirty="0"/>
              <a:t>    JA,ik heb een </a:t>
            </a:r>
            <a:r>
              <a:rPr lang="nl-NL" sz="800" baseline="0" dirty="0" smtClean="0"/>
              <a:t>abonnement </a:t>
            </a:r>
            <a:r>
              <a:rPr lang="nl-NL" sz="800" baseline="0" dirty="0"/>
              <a:t>op De Bondsche krant(eens in de twee weken)voor 80 </a:t>
            </a:r>
            <a:r>
              <a:rPr lang="nl-NL" sz="800" dirty="0" smtClean="0"/>
              <a:t>BM</a:t>
            </a:r>
            <a:r>
              <a:rPr lang="nl-NL" sz="800" baseline="0" dirty="0" smtClean="0"/>
              <a:t> </a:t>
            </a:r>
            <a:r>
              <a:rPr lang="nl-NL" sz="800" baseline="0" dirty="0"/>
              <a:t>/krant op de maandag.          adres: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u="sng" dirty="0"/>
              <a:t>                                          </a:t>
            </a:r>
            <a:r>
              <a:rPr lang="nl-NL" sz="800" u="sng" dirty="0" smtClean="0"/>
              <a:t>                    -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u="sng" dirty="0" smtClean="0"/>
              <a:t>                                                              -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u="sng" dirty="0" smtClean="0"/>
              <a:t>                                                              -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500" dirty="0" smtClean="0"/>
              <a:t>Adres: Hollanderstraat 54, 3314 WD Dordrecht.</a:t>
            </a:r>
            <a:endParaRPr lang="nl-NL" sz="800" u="sng" dirty="0"/>
          </a:p>
        </p:txBody>
      </p:sp>
      <p:sp>
        <p:nvSpPr>
          <p:cNvPr id="5" name="Tekstvak 2"/>
          <p:cNvSpPr txBox="1"/>
          <p:nvPr/>
        </p:nvSpPr>
        <p:spPr>
          <a:xfrm>
            <a:off x="1620000" y="0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baseline="0" dirty="0"/>
              <a:t>    JA,ik  word lid van </a:t>
            </a:r>
            <a:r>
              <a:rPr lang="nl-NL" sz="800" dirty="0" smtClean="0"/>
              <a:t>WereldWijd</a:t>
            </a:r>
            <a:r>
              <a:rPr lang="nl-NL" sz="800" baseline="0" dirty="0" smtClean="0"/>
              <a:t> </a:t>
            </a:r>
            <a:r>
              <a:rPr lang="nl-NL" sz="800" baseline="0" dirty="0"/>
              <a:t>(gratis, geen contributie) en kom een willekeurige dag in de week(geen zondag, buiten schooltijden).    woonplaats: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u="sng" baseline="0" dirty="0"/>
              <a:t>                                         </a:t>
            </a:r>
            <a:r>
              <a:rPr lang="nl-NL" sz="800" u="sng" baseline="0" dirty="0" smtClean="0"/>
              <a:t>                    -</a:t>
            </a:r>
            <a:endParaRPr lang="nl-NL" sz="800" u="sng" baseline="0" dirty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u="sng" baseline="0" dirty="0"/>
              <a:t>                                            </a:t>
            </a:r>
            <a:r>
              <a:rPr lang="nl-NL" sz="800" u="sng" baseline="0" dirty="0" smtClean="0"/>
              <a:t>                 </a:t>
            </a:r>
            <a:r>
              <a:rPr lang="nl-NL" sz="800" u="sng" dirty="0" smtClean="0"/>
              <a:t>-</a:t>
            </a:r>
            <a:endParaRPr lang="nl-NL" sz="800" u="sng" baseline="0" dirty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u="sng" baseline="0" dirty="0"/>
              <a:t>                                            </a:t>
            </a:r>
            <a:r>
              <a:rPr lang="nl-NL" sz="800" u="sng" dirty="0" smtClean="0"/>
              <a:t>                 </a:t>
            </a:r>
            <a:r>
              <a:rPr lang="nl-NL" sz="800" u="sng" baseline="0" dirty="0" smtClean="0"/>
              <a:t>-</a:t>
            </a:r>
            <a:endParaRPr lang="nl-NL" sz="800" u="sng" baseline="0" dirty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/>
          </a:p>
        </p:txBody>
      </p:sp>
      <p:grpSp>
        <p:nvGrpSpPr>
          <p:cNvPr id="12" name="Groep 11"/>
          <p:cNvGrpSpPr/>
          <p:nvPr/>
        </p:nvGrpSpPr>
        <p:grpSpPr>
          <a:xfrm>
            <a:off x="7524000" y="-1"/>
            <a:ext cx="1620000" cy="3600001"/>
            <a:chOff x="7524000" y="-1"/>
            <a:chExt cx="1620000" cy="3600001"/>
          </a:xfrm>
        </p:grpSpPr>
        <p:cxnSp>
          <p:nvCxnSpPr>
            <p:cNvPr id="11" name="Rechte verbindingslijn 10"/>
            <p:cNvCxnSpPr/>
            <p:nvPr/>
          </p:nvCxnSpPr>
          <p:spPr>
            <a:xfrm flipH="1">
              <a:off x="8964000" y="1080000"/>
              <a:ext cx="0" cy="14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 flipH="1">
              <a:off x="7704000" y="1080000"/>
              <a:ext cx="0" cy="14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kstvak 2"/>
            <p:cNvSpPr txBox="1"/>
            <p:nvPr/>
          </p:nvSpPr>
          <p:spPr>
            <a:xfrm>
              <a:off x="7524000" y="-1"/>
              <a:ext cx="1620000" cy="10800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>
              <a:norm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100" dirty="0" smtClean="0"/>
                <a:t>Nieuwe leden: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nl-NL" dirty="0" smtClean="0"/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100" dirty="0" smtClean="0"/>
                <a:t>Aron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 smtClean="0"/>
                <a:t>Liza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 smtClean="0"/>
                <a:t>F.W.</a:t>
              </a:r>
              <a:r>
                <a:rPr lang="nl-NL" sz="1100" dirty="0" smtClean="0"/>
                <a:t> Heikens  (eren lid)</a:t>
              </a:r>
              <a:endParaRPr lang="nl-NL" sz="1100" dirty="0"/>
            </a:p>
          </p:txBody>
        </p:sp>
        <p:sp>
          <p:nvSpPr>
            <p:cNvPr id="7" name="Tekstvak 2"/>
            <p:cNvSpPr txBox="1"/>
            <p:nvPr/>
          </p:nvSpPr>
          <p:spPr>
            <a:xfrm>
              <a:off x="7524000" y="1260000"/>
              <a:ext cx="1620000" cy="10800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>
              <a:norm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 smtClean="0"/>
                <a:t>Eruit gezet: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nl-NL" sz="1100" dirty="0" smtClean="0"/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 smtClean="0"/>
                <a:t>Gijs</a:t>
              </a:r>
              <a:endParaRPr lang="nl-NL" sz="1100" dirty="0"/>
            </a:p>
          </p:txBody>
        </p:sp>
        <p:sp>
          <p:nvSpPr>
            <p:cNvPr id="8" name="Tekstvak 2"/>
            <p:cNvSpPr txBox="1"/>
            <p:nvPr/>
          </p:nvSpPr>
          <p:spPr>
            <a:xfrm>
              <a:off x="7524000" y="2520000"/>
              <a:ext cx="1620000" cy="10800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>
              <a:norm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 smtClean="0"/>
                <a:t>Jarigen: 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nl-NL" dirty="0" smtClean="0"/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 smtClean="0"/>
                <a:t>Pjotr</a:t>
              </a:r>
            </a:p>
          </p:txBody>
        </p:sp>
      </p:grpSp>
      <p:sp>
        <p:nvSpPr>
          <p:cNvPr id="14" name="Tekstvak 2"/>
          <p:cNvSpPr txBox="1"/>
          <p:nvPr/>
        </p:nvSpPr>
        <p:spPr>
          <a:xfrm>
            <a:off x="3246692" y="0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 fontScale="70000" lnSpcReduction="2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Een record!!</a:t>
            </a: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Pas is er iets heel bijzonders gebeurd Maurice heeft  zijn eerste lid gemaakt, namelijk: Liza van vliet! Feliciteer Maurice maar eens. Dat lijkt niet zo bijzonder maar voor Maurice is dat heel knap. Gefeliciteerd Maurice!</a:t>
            </a:r>
          </a:p>
        </p:txBody>
      </p:sp>
      <p:sp>
        <p:nvSpPr>
          <p:cNvPr id="15" name="Tekstvak 2"/>
          <p:cNvSpPr txBox="1"/>
          <p:nvPr/>
        </p:nvSpPr>
        <p:spPr>
          <a:xfrm>
            <a:off x="4873565" y="0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 fontScale="70000" lnSpcReduction="2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Column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Elias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100" dirty="0" smtClean="0"/>
              <a:t>Deze maand is het heel leuk geweest. We hebben sneeuwballen gevecht gehouden met: </a:t>
            </a:r>
            <a:r>
              <a:rPr lang="nl-NL" dirty="0" smtClean="0"/>
              <a:t>D</a:t>
            </a:r>
            <a:r>
              <a:rPr lang="nl-NL" sz="1100" dirty="0" smtClean="0"/>
              <a:t>irk - Johan</a:t>
            </a:r>
            <a:r>
              <a:rPr lang="nl-NL" dirty="0" smtClean="0"/>
              <a:t>, Marith, Aron, Jan, Maurice, Liza, en ik natuurlijk. Het was heel leuk, en we hebben met partijen elkaar ingepeperd.  </a:t>
            </a:r>
            <a:endParaRPr lang="nl-NL" sz="1100" dirty="0" smtClean="0"/>
          </a:p>
        </p:txBody>
      </p:sp>
      <p:sp>
        <p:nvSpPr>
          <p:cNvPr id="54" name="Tekstvak 2"/>
          <p:cNvSpPr txBox="1"/>
          <p:nvPr/>
        </p:nvSpPr>
        <p:spPr>
          <a:xfrm>
            <a:off x="1619984" y="1090550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 fontScale="85000" lnSpcReduction="2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Interview jan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Jan, hoe vind je het om leider te zijn van WereldWijd?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“soms best leuk maar soms ook minder leuk.”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Hoe vind je de Briefingen?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“Het leukst als er veel kinderen komen.”</a:t>
            </a:r>
          </a:p>
        </p:txBody>
      </p:sp>
      <p:sp>
        <p:nvSpPr>
          <p:cNvPr id="55" name="Tekstvak 2"/>
          <p:cNvSpPr txBox="1"/>
          <p:nvPr/>
        </p:nvSpPr>
        <p:spPr>
          <a:xfrm>
            <a:off x="3268787" y="1087347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Hallo beste mensen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Kom jij ook naar de Briefing? Laat het weten!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100" dirty="0" smtClean="0"/>
              <a:t>Bij de briefing .</a:t>
            </a:r>
          </a:p>
        </p:txBody>
      </p:sp>
      <p:sp>
        <p:nvSpPr>
          <p:cNvPr id="17" name="Tekstvak 2"/>
          <p:cNvSpPr txBox="1"/>
          <p:nvPr/>
        </p:nvSpPr>
        <p:spPr>
          <a:xfrm>
            <a:off x="4851007" y="1077073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Interview Maurice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</p:txBody>
      </p:sp>
      <p:sp>
        <p:nvSpPr>
          <p:cNvPr id="18" name="Tekstvak 2"/>
          <p:cNvSpPr txBox="1"/>
          <p:nvPr/>
        </p:nvSpPr>
        <p:spPr>
          <a:xfrm>
            <a:off x="0" y="2143873"/>
            <a:ext cx="1620000" cy="10800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nieuws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Het wapen wordt vernieuwd, omdat er foutjes zitten in heel het wapen </a:t>
            </a:r>
          </a:p>
        </p:txBody>
      </p:sp>
      <p:sp>
        <p:nvSpPr>
          <p:cNvPr id="19" name="Tekstvak 2"/>
          <p:cNvSpPr txBox="1"/>
          <p:nvPr/>
        </p:nvSpPr>
        <p:spPr>
          <a:xfrm>
            <a:off x="1637106" y="2204482"/>
            <a:ext cx="2934893" cy="1676401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Nieuws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1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Er is weer een nieuw lid bij gekomen, dat lid is een eren lid. Weet  je hoe dat zit? Namelijk Jan die had een voorstel gedaan aan: Maurice, Hennie,  Aleida,  Jaapjan, Hanna, Elias, en Dirk-Johan.  En toen hebben deze kinderen gestemd en  de uitslagen zijn er: er mag een ere leden komen .</a:t>
            </a:r>
            <a:endParaRPr lang="nl-NL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2"/>
          <p:cNvSpPr txBox="1"/>
          <p:nvPr/>
        </p:nvSpPr>
        <p:spPr>
          <a:xfrm>
            <a:off x="0" y="0"/>
            <a:ext cx="3240000" cy="18000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Advertenties (1 bm per cm2  per abonnee)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260857" y="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Strip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531</Words>
  <Application>Microsoft Office PowerPoint</Application>
  <PresentationFormat>Diavoorstelling (4:3)</PresentationFormat>
  <Paragraphs>123</Paragraphs>
  <Slides>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Office-thema</vt:lpstr>
      <vt:lpstr>Dia 1</vt:lpstr>
      <vt:lpstr>Dia 2</vt:lpstr>
      <vt:lpstr>Dia 3</vt:lpstr>
      <vt:lpstr>Dia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10</cp:revision>
  <dcterms:created xsi:type="dcterms:W3CDTF">2017-02-14T15:38:26Z</dcterms:created>
  <dcterms:modified xsi:type="dcterms:W3CDTF">2017-02-22T06:07:11Z</dcterms:modified>
</cp:coreProperties>
</file>