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21" d="100"/>
          <a:sy n="21" d="100"/>
        </p:scale>
        <p:origin x="-1962" y="-768"/>
      </p:cViewPr>
      <p:guideLst>
        <p:guide orient="horz" pos="2160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13C0-8661-42DF-88D0-24D39120504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5FF9A-E7BE-4EF2-BB1F-7B8987CA4681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5FF9A-E7BE-4EF2-BB1F-7B8987CA4681}" type="slidenum">
              <a:rPr lang="nl-NL" smtClean="0"/>
              <a:t>2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1C303-1AAE-42BC-BC04-6D4088760B27}" type="datetimeFigureOut">
              <a:rPr lang="nl-NL" smtClean="0"/>
              <a:t>8-4-2017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AA6D3-DFEC-4F77-870A-FE4D71E50075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ep 188"/>
          <p:cNvGrpSpPr/>
          <p:nvPr/>
        </p:nvGrpSpPr>
        <p:grpSpPr>
          <a:xfrm>
            <a:off x="144000" y="-1071000"/>
            <a:ext cx="9000000" cy="9000000"/>
            <a:chOff x="684568" y="-531440"/>
            <a:chExt cx="9000000" cy="9000000"/>
          </a:xfrm>
          <a:scene3d>
            <a:camera prst="perspectiveFront" fov="5400000">
              <a:rot lat="20404728" lon="5080852" rev="16309016"/>
            </a:camera>
            <a:lightRig rig="threePt" dir="t"/>
          </a:scene3d>
        </p:grpSpPr>
        <p:sp>
          <p:nvSpPr>
            <p:cNvPr id="182" name="Ovaal 181"/>
            <p:cNvSpPr>
              <a:spLocks noChangeAspect="1"/>
            </p:cNvSpPr>
            <p:nvPr/>
          </p:nvSpPr>
          <p:spPr>
            <a:xfrm>
              <a:off x="684568" y="-531440"/>
              <a:ext cx="9000000" cy="900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Vrije vorm 4"/>
            <p:cNvSpPr>
              <a:spLocks noChangeAspect="1"/>
            </p:cNvSpPr>
            <p:nvPr/>
          </p:nvSpPr>
          <p:spPr>
            <a:xfrm>
              <a:off x="763960" y="551312"/>
              <a:ext cx="8525333" cy="6609194"/>
            </a:xfrm>
            <a:custGeom>
              <a:avLst/>
              <a:gdLst>
                <a:gd name="connsiteX0" fmla="*/ 0 w 5760640"/>
                <a:gd name="connsiteY0" fmla="*/ 2916324 h 5832648"/>
                <a:gd name="connsiteX1" fmla="*/ 831018 w 5760640"/>
                <a:gd name="connsiteY1" fmla="*/ 867020 h 5832648"/>
                <a:gd name="connsiteX2" fmla="*/ 2880325 w 5760640"/>
                <a:gd name="connsiteY2" fmla="*/ 4 h 5832648"/>
                <a:gd name="connsiteX3" fmla="*/ 4929629 w 5760640"/>
                <a:gd name="connsiteY3" fmla="*/ 867026 h 5832648"/>
                <a:gd name="connsiteX4" fmla="*/ 5760642 w 5760640"/>
                <a:gd name="connsiteY4" fmla="*/ 2916333 h 5832648"/>
                <a:gd name="connsiteX5" fmla="*/ 4929626 w 5760640"/>
                <a:gd name="connsiteY5" fmla="*/ 4965638 h 5832648"/>
                <a:gd name="connsiteX6" fmla="*/ 2880320 w 5760640"/>
                <a:gd name="connsiteY6" fmla="*/ 5832657 h 5832648"/>
                <a:gd name="connsiteX7" fmla="*/ 831015 w 5760640"/>
                <a:gd name="connsiteY7" fmla="*/ 4965636 h 5832648"/>
                <a:gd name="connsiteX8" fmla="*/ 1 w 5760640"/>
                <a:gd name="connsiteY8" fmla="*/ 2916330 h 5832648"/>
                <a:gd name="connsiteX9" fmla="*/ 0 w 5760640"/>
                <a:gd name="connsiteY9" fmla="*/ 2916324 h 5832648"/>
                <a:gd name="connsiteX0" fmla="*/ 0 w 5760643"/>
                <a:gd name="connsiteY0" fmla="*/ 3251869 h 6168202"/>
                <a:gd name="connsiteX1" fmla="*/ 3672408 w 5760643"/>
                <a:gd name="connsiteY1" fmla="*/ 3215865 h 6168202"/>
                <a:gd name="connsiteX2" fmla="*/ 2880325 w 5760643"/>
                <a:gd name="connsiteY2" fmla="*/ 335549 h 6168202"/>
                <a:gd name="connsiteX3" fmla="*/ 4929629 w 5760643"/>
                <a:gd name="connsiteY3" fmla="*/ 1202571 h 6168202"/>
                <a:gd name="connsiteX4" fmla="*/ 5760642 w 5760643"/>
                <a:gd name="connsiteY4" fmla="*/ 3251878 h 6168202"/>
                <a:gd name="connsiteX5" fmla="*/ 4929626 w 5760643"/>
                <a:gd name="connsiteY5" fmla="*/ 5301183 h 6168202"/>
                <a:gd name="connsiteX6" fmla="*/ 2880320 w 5760643"/>
                <a:gd name="connsiteY6" fmla="*/ 6168202 h 6168202"/>
                <a:gd name="connsiteX7" fmla="*/ 831015 w 5760643"/>
                <a:gd name="connsiteY7" fmla="*/ 5301181 h 6168202"/>
                <a:gd name="connsiteX8" fmla="*/ 1 w 5760643"/>
                <a:gd name="connsiteY8" fmla="*/ 3251875 h 6168202"/>
                <a:gd name="connsiteX9" fmla="*/ 0 w 5760643"/>
                <a:gd name="connsiteY9" fmla="*/ 3251869 h 6168202"/>
                <a:gd name="connsiteX0" fmla="*/ 0 w 7056787"/>
                <a:gd name="connsiteY0" fmla="*/ 2783817 h 6168202"/>
                <a:gd name="connsiteX1" fmla="*/ 4968552 w 7056787"/>
                <a:gd name="connsiteY1" fmla="*/ 3215865 h 6168202"/>
                <a:gd name="connsiteX2" fmla="*/ 4176469 w 7056787"/>
                <a:gd name="connsiteY2" fmla="*/ 335549 h 6168202"/>
                <a:gd name="connsiteX3" fmla="*/ 6225773 w 7056787"/>
                <a:gd name="connsiteY3" fmla="*/ 1202571 h 6168202"/>
                <a:gd name="connsiteX4" fmla="*/ 7056786 w 7056787"/>
                <a:gd name="connsiteY4" fmla="*/ 3251878 h 6168202"/>
                <a:gd name="connsiteX5" fmla="*/ 6225770 w 7056787"/>
                <a:gd name="connsiteY5" fmla="*/ 5301183 h 6168202"/>
                <a:gd name="connsiteX6" fmla="*/ 4176464 w 7056787"/>
                <a:gd name="connsiteY6" fmla="*/ 6168202 h 6168202"/>
                <a:gd name="connsiteX7" fmla="*/ 2127159 w 7056787"/>
                <a:gd name="connsiteY7" fmla="*/ 5301181 h 6168202"/>
                <a:gd name="connsiteX8" fmla="*/ 1296145 w 7056787"/>
                <a:gd name="connsiteY8" fmla="*/ 3251875 h 6168202"/>
                <a:gd name="connsiteX9" fmla="*/ 0 w 7056787"/>
                <a:gd name="connsiteY9" fmla="*/ 2783817 h 6168202"/>
                <a:gd name="connsiteX0" fmla="*/ 0 w 7056787"/>
                <a:gd name="connsiteY0" fmla="*/ 2783817 h 6168202"/>
                <a:gd name="connsiteX1" fmla="*/ 4968552 w 7056787"/>
                <a:gd name="connsiteY1" fmla="*/ 3215865 h 6168202"/>
                <a:gd name="connsiteX2" fmla="*/ 4176469 w 7056787"/>
                <a:gd name="connsiteY2" fmla="*/ 335549 h 6168202"/>
                <a:gd name="connsiteX3" fmla="*/ 6225773 w 7056787"/>
                <a:gd name="connsiteY3" fmla="*/ 1202571 h 6168202"/>
                <a:gd name="connsiteX4" fmla="*/ 7056786 w 7056787"/>
                <a:gd name="connsiteY4" fmla="*/ 3251878 h 6168202"/>
                <a:gd name="connsiteX5" fmla="*/ 6225770 w 7056787"/>
                <a:gd name="connsiteY5" fmla="*/ 5301183 h 6168202"/>
                <a:gd name="connsiteX6" fmla="*/ 4176464 w 7056787"/>
                <a:gd name="connsiteY6" fmla="*/ 6168202 h 6168202"/>
                <a:gd name="connsiteX7" fmla="*/ 2127159 w 7056787"/>
                <a:gd name="connsiteY7" fmla="*/ 5301181 h 6168202"/>
                <a:gd name="connsiteX8" fmla="*/ 504056 w 7056787"/>
                <a:gd name="connsiteY8" fmla="*/ 4223977 h 6168202"/>
                <a:gd name="connsiteX9" fmla="*/ 0 w 7056787"/>
                <a:gd name="connsiteY9" fmla="*/ 2783817 h 6168202"/>
                <a:gd name="connsiteX0" fmla="*/ 779524 w 7836311"/>
                <a:gd name="connsiteY0" fmla="*/ 2783817 h 6168202"/>
                <a:gd name="connsiteX1" fmla="*/ 5748076 w 7836311"/>
                <a:gd name="connsiteY1" fmla="*/ 3215865 h 6168202"/>
                <a:gd name="connsiteX2" fmla="*/ 4955993 w 7836311"/>
                <a:gd name="connsiteY2" fmla="*/ 335549 h 6168202"/>
                <a:gd name="connsiteX3" fmla="*/ 7005297 w 7836311"/>
                <a:gd name="connsiteY3" fmla="*/ 1202571 h 6168202"/>
                <a:gd name="connsiteX4" fmla="*/ 7836310 w 7836311"/>
                <a:gd name="connsiteY4" fmla="*/ 3251878 h 6168202"/>
                <a:gd name="connsiteX5" fmla="*/ 7005294 w 7836311"/>
                <a:gd name="connsiteY5" fmla="*/ 5301183 h 6168202"/>
                <a:gd name="connsiteX6" fmla="*/ 4955988 w 7836311"/>
                <a:gd name="connsiteY6" fmla="*/ 6168202 h 6168202"/>
                <a:gd name="connsiteX7" fmla="*/ 2906683 w 7836311"/>
                <a:gd name="connsiteY7" fmla="*/ 5301181 h 6168202"/>
                <a:gd name="connsiteX8" fmla="*/ 1283580 w 7836311"/>
                <a:gd name="connsiteY8" fmla="*/ 4223977 h 6168202"/>
                <a:gd name="connsiteX9" fmla="*/ 1070934 w 7836311"/>
                <a:gd name="connsiteY9" fmla="*/ 3631919 h 6168202"/>
                <a:gd name="connsiteX10" fmla="*/ 779524 w 7836311"/>
                <a:gd name="connsiteY10" fmla="*/ 2783817 h 6168202"/>
                <a:gd name="connsiteX0" fmla="*/ 779524 w 7836311"/>
                <a:gd name="connsiteY0" fmla="*/ 2783817 h 6168202"/>
                <a:gd name="connsiteX1" fmla="*/ 5748076 w 7836311"/>
                <a:gd name="connsiteY1" fmla="*/ 3215865 h 6168202"/>
                <a:gd name="connsiteX2" fmla="*/ 4955993 w 7836311"/>
                <a:gd name="connsiteY2" fmla="*/ 335549 h 6168202"/>
                <a:gd name="connsiteX3" fmla="*/ 7005297 w 7836311"/>
                <a:gd name="connsiteY3" fmla="*/ 1202571 h 6168202"/>
                <a:gd name="connsiteX4" fmla="*/ 7836310 w 7836311"/>
                <a:gd name="connsiteY4" fmla="*/ 3251878 h 6168202"/>
                <a:gd name="connsiteX5" fmla="*/ 7005294 w 7836311"/>
                <a:gd name="connsiteY5" fmla="*/ 5301183 h 6168202"/>
                <a:gd name="connsiteX6" fmla="*/ 4955988 w 7836311"/>
                <a:gd name="connsiteY6" fmla="*/ 6168202 h 6168202"/>
                <a:gd name="connsiteX7" fmla="*/ 2906683 w 7836311"/>
                <a:gd name="connsiteY7" fmla="*/ 5301181 h 6168202"/>
                <a:gd name="connsiteX8" fmla="*/ 1283580 w 7836311"/>
                <a:gd name="connsiteY8" fmla="*/ 4223977 h 6168202"/>
                <a:gd name="connsiteX9" fmla="*/ 1070934 w 7836311"/>
                <a:gd name="connsiteY9" fmla="*/ 3631919 h 6168202"/>
                <a:gd name="connsiteX10" fmla="*/ 779524 w 7836311"/>
                <a:gd name="connsiteY10" fmla="*/ 2783817 h 6168202"/>
                <a:gd name="connsiteX0" fmla="*/ 1 w 7056788"/>
                <a:gd name="connsiteY0" fmla="*/ 2783817 h 6168202"/>
                <a:gd name="connsiteX1" fmla="*/ 4968553 w 7056788"/>
                <a:gd name="connsiteY1" fmla="*/ 3215865 h 6168202"/>
                <a:gd name="connsiteX2" fmla="*/ 4176470 w 7056788"/>
                <a:gd name="connsiteY2" fmla="*/ 335549 h 6168202"/>
                <a:gd name="connsiteX3" fmla="*/ 6225774 w 7056788"/>
                <a:gd name="connsiteY3" fmla="*/ 1202571 h 6168202"/>
                <a:gd name="connsiteX4" fmla="*/ 7056787 w 7056788"/>
                <a:gd name="connsiteY4" fmla="*/ 3251878 h 6168202"/>
                <a:gd name="connsiteX5" fmla="*/ 6225771 w 7056788"/>
                <a:gd name="connsiteY5" fmla="*/ 5301183 h 6168202"/>
                <a:gd name="connsiteX6" fmla="*/ 4176465 w 7056788"/>
                <a:gd name="connsiteY6" fmla="*/ 6168202 h 6168202"/>
                <a:gd name="connsiteX7" fmla="*/ 2127160 w 7056788"/>
                <a:gd name="connsiteY7" fmla="*/ 5301181 h 6168202"/>
                <a:gd name="connsiteX8" fmla="*/ 504057 w 7056788"/>
                <a:gd name="connsiteY8" fmla="*/ 4223977 h 6168202"/>
                <a:gd name="connsiteX9" fmla="*/ 291411 w 7056788"/>
                <a:gd name="connsiteY9" fmla="*/ 3631919 h 6168202"/>
                <a:gd name="connsiteX10" fmla="*/ 1 w 7056788"/>
                <a:gd name="connsiteY10" fmla="*/ 2783817 h 6168202"/>
                <a:gd name="connsiteX0" fmla="*/ 1 w 7056788"/>
                <a:gd name="connsiteY0" fmla="*/ 2783817 h 5855953"/>
                <a:gd name="connsiteX1" fmla="*/ 4968553 w 7056788"/>
                <a:gd name="connsiteY1" fmla="*/ 3215865 h 5855953"/>
                <a:gd name="connsiteX2" fmla="*/ 4176470 w 7056788"/>
                <a:gd name="connsiteY2" fmla="*/ 335549 h 5855953"/>
                <a:gd name="connsiteX3" fmla="*/ 6225774 w 7056788"/>
                <a:gd name="connsiteY3" fmla="*/ 1202571 h 5855953"/>
                <a:gd name="connsiteX4" fmla="*/ 7056787 w 7056788"/>
                <a:gd name="connsiteY4" fmla="*/ 3251878 h 5855953"/>
                <a:gd name="connsiteX5" fmla="*/ 6225771 w 7056788"/>
                <a:gd name="connsiteY5" fmla="*/ 5301183 h 5855953"/>
                <a:gd name="connsiteX6" fmla="*/ 4248472 w 7056788"/>
                <a:gd name="connsiteY6" fmla="*/ 4007953 h 5855953"/>
                <a:gd name="connsiteX7" fmla="*/ 2127160 w 7056788"/>
                <a:gd name="connsiteY7" fmla="*/ 5301181 h 5855953"/>
                <a:gd name="connsiteX8" fmla="*/ 504057 w 7056788"/>
                <a:gd name="connsiteY8" fmla="*/ 4223977 h 5855953"/>
                <a:gd name="connsiteX9" fmla="*/ 291411 w 7056788"/>
                <a:gd name="connsiteY9" fmla="*/ 3631919 h 5855953"/>
                <a:gd name="connsiteX10" fmla="*/ 1 w 7056788"/>
                <a:gd name="connsiteY10" fmla="*/ 2783817 h 5855953"/>
                <a:gd name="connsiteX0" fmla="*/ 1 w 8885373"/>
                <a:gd name="connsiteY0" fmla="*/ 2783817 h 7055620"/>
                <a:gd name="connsiteX1" fmla="*/ 4968553 w 8885373"/>
                <a:gd name="connsiteY1" fmla="*/ 3215865 h 7055620"/>
                <a:gd name="connsiteX2" fmla="*/ 4176470 w 8885373"/>
                <a:gd name="connsiteY2" fmla="*/ 335549 h 7055620"/>
                <a:gd name="connsiteX3" fmla="*/ 6225774 w 8885373"/>
                <a:gd name="connsiteY3" fmla="*/ 1202571 h 7055620"/>
                <a:gd name="connsiteX4" fmla="*/ 7056787 w 8885373"/>
                <a:gd name="connsiteY4" fmla="*/ 3251878 h 7055620"/>
                <a:gd name="connsiteX5" fmla="*/ 8352928 w 8885373"/>
                <a:gd name="connsiteY5" fmla="*/ 6500850 h 7055620"/>
                <a:gd name="connsiteX6" fmla="*/ 4248472 w 8885373"/>
                <a:gd name="connsiteY6" fmla="*/ 4007953 h 7055620"/>
                <a:gd name="connsiteX7" fmla="*/ 2127160 w 8885373"/>
                <a:gd name="connsiteY7" fmla="*/ 5301181 h 7055620"/>
                <a:gd name="connsiteX8" fmla="*/ 504057 w 8885373"/>
                <a:gd name="connsiteY8" fmla="*/ 4223977 h 7055620"/>
                <a:gd name="connsiteX9" fmla="*/ 291411 w 8885373"/>
                <a:gd name="connsiteY9" fmla="*/ 3631919 h 7055620"/>
                <a:gd name="connsiteX10" fmla="*/ 1 w 8885373"/>
                <a:gd name="connsiteY10" fmla="*/ 2783817 h 7055620"/>
                <a:gd name="connsiteX0" fmla="*/ 1 w 8525333"/>
                <a:gd name="connsiteY0" fmla="*/ 2783817 h 6650955"/>
                <a:gd name="connsiteX1" fmla="*/ 4968553 w 8525333"/>
                <a:gd name="connsiteY1" fmla="*/ 3215865 h 6650955"/>
                <a:gd name="connsiteX2" fmla="*/ 4176470 w 8525333"/>
                <a:gd name="connsiteY2" fmla="*/ 335549 h 6650955"/>
                <a:gd name="connsiteX3" fmla="*/ 6225774 w 8525333"/>
                <a:gd name="connsiteY3" fmla="*/ 1202571 h 6650955"/>
                <a:gd name="connsiteX4" fmla="*/ 7056787 w 8525333"/>
                <a:gd name="connsiteY4" fmla="*/ 3251878 h 6650955"/>
                <a:gd name="connsiteX5" fmla="*/ 7992888 w 8525333"/>
                <a:gd name="connsiteY5" fmla="*/ 6096185 h 6650955"/>
                <a:gd name="connsiteX6" fmla="*/ 4248472 w 8525333"/>
                <a:gd name="connsiteY6" fmla="*/ 4007953 h 6650955"/>
                <a:gd name="connsiteX7" fmla="*/ 2127160 w 8525333"/>
                <a:gd name="connsiteY7" fmla="*/ 5301181 h 6650955"/>
                <a:gd name="connsiteX8" fmla="*/ 504057 w 8525333"/>
                <a:gd name="connsiteY8" fmla="*/ 4223977 h 6650955"/>
                <a:gd name="connsiteX9" fmla="*/ 291411 w 8525333"/>
                <a:gd name="connsiteY9" fmla="*/ 3631919 h 6650955"/>
                <a:gd name="connsiteX10" fmla="*/ 1 w 8525333"/>
                <a:gd name="connsiteY10" fmla="*/ 2783817 h 6650955"/>
                <a:gd name="connsiteX0" fmla="*/ 1 w 8525333"/>
                <a:gd name="connsiteY0" fmla="*/ 2783817 h 6650955"/>
                <a:gd name="connsiteX1" fmla="*/ 4968553 w 8525333"/>
                <a:gd name="connsiteY1" fmla="*/ 3215865 h 6650955"/>
                <a:gd name="connsiteX2" fmla="*/ 4176470 w 8525333"/>
                <a:gd name="connsiteY2" fmla="*/ 335549 h 6650955"/>
                <a:gd name="connsiteX3" fmla="*/ 6225774 w 8525333"/>
                <a:gd name="connsiteY3" fmla="*/ 1202571 h 6650955"/>
                <a:gd name="connsiteX4" fmla="*/ 5904656 w 8525333"/>
                <a:gd name="connsiteY4" fmla="*/ 3431890 h 6650955"/>
                <a:gd name="connsiteX5" fmla="*/ 7992888 w 8525333"/>
                <a:gd name="connsiteY5" fmla="*/ 6096185 h 6650955"/>
                <a:gd name="connsiteX6" fmla="*/ 4248472 w 8525333"/>
                <a:gd name="connsiteY6" fmla="*/ 4007953 h 6650955"/>
                <a:gd name="connsiteX7" fmla="*/ 2127160 w 8525333"/>
                <a:gd name="connsiteY7" fmla="*/ 5301181 h 6650955"/>
                <a:gd name="connsiteX8" fmla="*/ 504057 w 8525333"/>
                <a:gd name="connsiteY8" fmla="*/ 4223977 h 6650955"/>
                <a:gd name="connsiteX9" fmla="*/ 291411 w 8525333"/>
                <a:gd name="connsiteY9" fmla="*/ 3631919 h 6650955"/>
                <a:gd name="connsiteX10" fmla="*/ 1 w 8525333"/>
                <a:gd name="connsiteY10" fmla="*/ 2783817 h 6650955"/>
                <a:gd name="connsiteX0" fmla="*/ 1 w 8525333"/>
                <a:gd name="connsiteY0" fmla="*/ 2616286 h 6483424"/>
                <a:gd name="connsiteX1" fmla="*/ 4968553 w 8525333"/>
                <a:gd name="connsiteY1" fmla="*/ 3048334 h 6483424"/>
                <a:gd name="connsiteX2" fmla="*/ 4176470 w 8525333"/>
                <a:gd name="connsiteY2" fmla="*/ 168018 h 6483424"/>
                <a:gd name="connsiteX3" fmla="*/ 5544616 w 8525333"/>
                <a:gd name="connsiteY3" fmla="*/ 2040223 h 6483424"/>
                <a:gd name="connsiteX4" fmla="*/ 5904656 w 8525333"/>
                <a:gd name="connsiteY4" fmla="*/ 3264359 h 6483424"/>
                <a:gd name="connsiteX5" fmla="*/ 7992888 w 8525333"/>
                <a:gd name="connsiteY5" fmla="*/ 5928654 h 6483424"/>
                <a:gd name="connsiteX6" fmla="*/ 4248472 w 8525333"/>
                <a:gd name="connsiteY6" fmla="*/ 3840422 h 6483424"/>
                <a:gd name="connsiteX7" fmla="*/ 2127160 w 8525333"/>
                <a:gd name="connsiteY7" fmla="*/ 5133650 h 6483424"/>
                <a:gd name="connsiteX8" fmla="*/ 504057 w 8525333"/>
                <a:gd name="connsiteY8" fmla="*/ 4056446 h 6483424"/>
                <a:gd name="connsiteX9" fmla="*/ 291411 w 8525333"/>
                <a:gd name="connsiteY9" fmla="*/ 3464388 h 6483424"/>
                <a:gd name="connsiteX10" fmla="*/ 1 w 8525333"/>
                <a:gd name="connsiteY10" fmla="*/ 2616286 h 6483424"/>
                <a:gd name="connsiteX0" fmla="*/ 1 w 8525333"/>
                <a:gd name="connsiteY0" fmla="*/ 2616286 h 6483424"/>
                <a:gd name="connsiteX1" fmla="*/ 4968553 w 8525333"/>
                <a:gd name="connsiteY1" fmla="*/ 3048334 h 6483424"/>
                <a:gd name="connsiteX2" fmla="*/ 4176470 w 8525333"/>
                <a:gd name="connsiteY2" fmla="*/ 168018 h 6483424"/>
                <a:gd name="connsiteX3" fmla="*/ 5544616 w 8525333"/>
                <a:gd name="connsiteY3" fmla="*/ 2040223 h 6483424"/>
                <a:gd name="connsiteX4" fmla="*/ 5904656 w 8525333"/>
                <a:gd name="connsiteY4" fmla="*/ 3264359 h 6483424"/>
                <a:gd name="connsiteX5" fmla="*/ 7992888 w 8525333"/>
                <a:gd name="connsiteY5" fmla="*/ 5928654 h 6483424"/>
                <a:gd name="connsiteX6" fmla="*/ 4248472 w 8525333"/>
                <a:gd name="connsiteY6" fmla="*/ 3840422 h 6483424"/>
                <a:gd name="connsiteX7" fmla="*/ 2127160 w 8525333"/>
                <a:gd name="connsiteY7" fmla="*/ 5133650 h 6483424"/>
                <a:gd name="connsiteX8" fmla="*/ 504057 w 8525333"/>
                <a:gd name="connsiteY8" fmla="*/ 4056446 h 6483424"/>
                <a:gd name="connsiteX9" fmla="*/ 291411 w 8525333"/>
                <a:gd name="connsiteY9" fmla="*/ 3464388 h 6483424"/>
                <a:gd name="connsiteX10" fmla="*/ 1 w 8525333"/>
                <a:gd name="connsiteY10" fmla="*/ 2616286 h 6483424"/>
                <a:gd name="connsiteX0" fmla="*/ 1 w 8525333"/>
                <a:gd name="connsiteY0" fmla="*/ 2616286 h 6483424"/>
                <a:gd name="connsiteX1" fmla="*/ 4968553 w 8525333"/>
                <a:gd name="connsiteY1" fmla="*/ 3048334 h 6483424"/>
                <a:gd name="connsiteX2" fmla="*/ 4176470 w 8525333"/>
                <a:gd name="connsiteY2" fmla="*/ 168018 h 6483424"/>
                <a:gd name="connsiteX3" fmla="*/ 5544616 w 8525333"/>
                <a:gd name="connsiteY3" fmla="*/ 2040223 h 6483424"/>
                <a:gd name="connsiteX4" fmla="*/ 5904656 w 8525333"/>
                <a:gd name="connsiteY4" fmla="*/ 3264359 h 6483424"/>
                <a:gd name="connsiteX5" fmla="*/ 7992888 w 8525333"/>
                <a:gd name="connsiteY5" fmla="*/ 5928654 h 6483424"/>
                <a:gd name="connsiteX6" fmla="*/ 4248472 w 8525333"/>
                <a:gd name="connsiteY6" fmla="*/ 3840422 h 6483424"/>
                <a:gd name="connsiteX7" fmla="*/ 2127160 w 8525333"/>
                <a:gd name="connsiteY7" fmla="*/ 5133650 h 6483424"/>
                <a:gd name="connsiteX8" fmla="*/ 504057 w 8525333"/>
                <a:gd name="connsiteY8" fmla="*/ 4056446 h 6483424"/>
                <a:gd name="connsiteX9" fmla="*/ 291411 w 8525333"/>
                <a:gd name="connsiteY9" fmla="*/ 3464388 h 6483424"/>
                <a:gd name="connsiteX10" fmla="*/ 1 w 8525333"/>
                <a:gd name="connsiteY10" fmla="*/ 2616286 h 6483424"/>
                <a:gd name="connsiteX0" fmla="*/ 1 w 8525333"/>
                <a:gd name="connsiteY0" fmla="*/ 2742056 h 6609194"/>
                <a:gd name="connsiteX1" fmla="*/ 4968553 w 8525333"/>
                <a:gd name="connsiteY1" fmla="*/ 3174104 h 6609194"/>
                <a:gd name="connsiteX2" fmla="*/ 4176470 w 8525333"/>
                <a:gd name="connsiteY2" fmla="*/ 293788 h 6609194"/>
                <a:gd name="connsiteX3" fmla="*/ 5544616 w 8525333"/>
                <a:gd name="connsiteY3" fmla="*/ 2165993 h 6609194"/>
                <a:gd name="connsiteX4" fmla="*/ 5904656 w 8525333"/>
                <a:gd name="connsiteY4" fmla="*/ 3390129 h 6609194"/>
                <a:gd name="connsiteX5" fmla="*/ 7992888 w 8525333"/>
                <a:gd name="connsiteY5" fmla="*/ 6054424 h 6609194"/>
                <a:gd name="connsiteX6" fmla="*/ 4248472 w 8525333"/>
                <a:gd name="connsiteY6" fmla="*/ 3966192 h 6609194"/>
                <a:gd name="connsiteX7" fmla="*/ 2127160 w 8525333"/>
                <a:gd name="connsiteY7" fmla="*/ 5259420 h 6609194"/>
                <a:gd name="connsiteX8" fmla="*/ 504057 w 8525333"/>
                <a:gd name="connsiteY8" fmla="*/ 4182216 h 6609194"/>
                <a:gd name="connsiteX9" fmla="*/ 291411 w 8525333"/>
                <a:gd name="connsiteY9" fmla="*/ 3590158 h 6609194"/>
                <a:gd name="connsiteX10" fmla="*/ 1 w 8525333"/>
                <a:gd name="connsiteY10" fmla="*/ 2742056 h 660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25333" h="6609194">
                  <a:moveTo>
                    <a:pt x="1" y="2742056"/>
                  </a:moveTo>
                  <a:cubicBezTo>
                    <a:pt x="2" y="1974873"/>
                    <a:pt x="4436108" y="3719942"/>
                    <a:pt x="4968553" y="3174104"/>
                  </a:cubicBezTo>
                  <a:cubicBezTo>
                    <a:pt x="5509711" y="2619334"/>
                    <a:pt x="3600400" y="670904"/>
                    <a:pt x="4176470" y="293788"/>
                  </a:cubicBezTo>
                  <a:cubicBezTo>
                    <a:pt x="4658818" y="0"/>
                    <a:pt x="5003460" y="1611222"/>
                    <a:pt x="5544616" y="2165993"/>
                  </a:cubicBezTo>
                  <a:cubicBezTo>
                    <a:pt x="6077060" y="2711833"/>
                    <a:pt x="5904657" y="2622946"/>
                    <a:pt x="5904656" y="3390129"/>
                  </a:cubicBezTo>
                  <a:cubicBezTo>
                    <a:pt x="5904656" y="4157312"/>
                    <a:pt x="8525333" y="5508585"/>
                    <a:pt x="7992888" y="6054424"/>
                  </a:cubicBezTo>
                  <a:cubicBezTo>
                    <a:pt x="7451731" y="6609194"/>
                    <a:pt x="5226093" y="4098693"/>
                    <a:pt x="4248472" y="3966192"/>
                  </a:cubicBezTo>
                  <a:cubicBezTo>
                    <a:pt x="3270851" y="3833691"/>
                    <a:pt x="2668317" y="5814191"/>
                    <a:pt x="2127160" y="5259420"/>
                  </a:cubicBezTo>
                  <a:cubicBezTo>
                    <a:pt x="1594716" y="4713581"/>
                    <a:pt x="1071665" y="4698347"/>
                    <a:pt x="504057" y="4182216"/>
                  </a:cubicBezTo>
                  <a:cubicBezTo>
                    <a:pt x="198099" y="3904006"/>
                    <a:pt x="375420" y="3830185"/>
                    <a:pt x="291411" y="3590158"/>
                  </a:cubicBezTo>
                  <a:cubicBezTo>
                    <a:pt x="207402" y="3350131"/>
                    <a:pt x="0" y="3524658"/>
                    <a:pt x="1" y="2742056"/>
                  </a:cubicBezTo>
                  <a:close/>
                </a:path>
              </a:pathLst>
            </a:cu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25" name="boom"/>
            <p:cNvGrpSpPr/>
            <p:nvPr/>
          </p:nvGrpSpPr>
          <p:grpSpPr>
            <a:xfrm>
              <a:off x="2483768" y="5301208"/>
              <a:ext cx="72000" cy="72000"/>
              <a:chOff x="2231968" y="612000"/>
              <a:chExt cx="72000" cy="72000"/>
            </a:xfrm>
          </p:grpSpPr>
          <p:sp>
            <p:nvSpPr>
              <p:cNvPr id="59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0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37" name="Ovaal 36"/>
            <p:cNvSpPr/>
            <p:nvPr/>
          </p:nvSpPr>
          <p:spPr>
            <a:xfrm>
              <a:off x="8172400" y="418509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42" name="Groep 177"/>
            <p:cNvGrpSpPr/>
            <p:nvPr/>
          </p:nvGrpSpPr>
          <p:grpSpPr>
            <a:xfrm>
              <a:off x="2944056" y="5421264"/>
              <a:ext cx="18000" cy="7200"/>
              <a:chOff x="1980000" y="3600000"/>
              <a:chExt cx="18000" cy="7200"/>
            </a:xfrm>
          </p:grpSpPr>
          <p:sp>
            <p:nvSpPr>
              <p:cNvPr id="43" name="Ovaal 42"/>
              <p:cNvSpPr/>
              <p:nvPr/>
            </p:nvSpPr>
            <p:spPr>
              <a:xfrm>
                <a:off x="1983600" y="3600000"/>
                <a:ext cx="7200" cy="72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sp3d z="165100">
                <a:bevelT w="3810" h="3810"/>
                <a:bevelB w="3810" h="381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44" name="Afgeronde rechthoek 43"/>
              <p:cNvSpPr/>
              <p:nvPr/>
            </p:nvSpPr>
            <p:spPr>
              <a:xfrm>
                <a:off x="1980000" y="3600000"/>
                <a:ext cx="18000" cy="72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sp3d z="161290" extrusionH="3429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89" name="Vrije vorm 88"/>
            <p:cNvSpPr/>
            <p:nvPr/>
          </p:nvSpPr>
          <p:spPr>
            <a:xfrm>
              <a:off x="2135729" y="1244758"/>
              <a:ext cx="3360375" cy="2268252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0 w 2592289"/>
                <a:gd name="connsiteY0" fmla="*/ 479305 h 1079466"/>
                <a:gd name="connsiteX1" fmla="*/ 133911 w 2592289"/>
                <a:gd name="connsiteY1" fmla="*/ 156016 h 1079466"/>
                <a:gd name="connsiteX2" fmla="*/ 457201 w 2592289"/>
                <a:gd name="connsiteY2" fmla="*/ 22106 h 1079466"/>
                <a:gd name="connsiteX3" fmla="*/ 780490 w 2592289"/>
                <a:gd name="connsiteY3" fmla="*/ 156017 h 1079466"/>
                <a:gd name="connsiteX4" fmla="*/ 2592288 w 2592289"/>
                <a:gd name="connsiteY4" fmla="*/ 958209 h 1079466"/>
                <a:gd name="connsiteX5" fmla="*/ 780489 w 2592289"/>
                <a:gd name="connsiteY5" fmla="*/ 802596 h 1079466"/>
                <a:gd name="connsiteX6" fmla="*/ 457200 w 2592289"/>
                <a:gd name="connsiteY6" fmla="*/ 936507 h 1079466"/>
                <a:gd name="connsiteX7" fmla="*/ 133911 w 2592289"/>
                <a:gd name="connsiteY7" fmla="*/ 802596 h 1079466"/>
                <a:gd name="connsiteX8" fmla="*/ 1 w 2592289"/>
                <a:gd name="connsiteY8" fmla="*/ 479307 h 1079466"/>
                <a:gd name="connsiteX9" fmla="*/ 0 w 2592289"/>
                <a:gd name="connsiteY9" fmla="*/ 479305 h 1079466"/>
                <a:gd name="connsiteX0" fmla="*/ 0 w 2520281"/>
                <a:gd name="connsiteY0" fmla="*/ 479305 h 1079466"/>
                <a:gd name="connsiteX1" fmla="*/ 133911 w 2520281"/>
                <a:gd name="connsiteY1" fmla="*/ 156016 h 1079466"/>
                <a:gd name="connsiteX2" fmla="*/ 457201 w 2520281"/>
                <a:gd name="connsiteY2" fmla="*/ 22106 h 1079466"/>
                <a:gd name="connsiteX3" fmla="*/ 780490 w 2520281"/>
                <a:gd name="connsiteY3" fmla="*/ 156017 h 1079466"/>
                <a:gd name="connsiteX4" fmla="*/ 2520280 w 2520281"/>
                <a:gd name="connsiteY4" fmla="*/ 958209 h 1079466"/>
                <a:gd name="connsiteX5" fmla="*/ 780489 w 2520281"/>
                <a:gd name="connsiteY5" fmla="*/ 802596 h 1079466"/>
                <a:gd name="connsiteX6" fmla="*/ 457200 w 2520281"/>
                <a:gd name="connsiteY6" fmla="*/ 936507 h 1079466"/>
                <a:gd name="connsiteX7" fmla="*/ 133911 w 2520281"/>
                <a:gd name="connsiteY7" fmla="*/ 802596 h 1079466"/>
                <a:gd name="connsiteX8" fmla="*/ 1 w 2520281"/>
                <a:gd name="connsiteY8" fmla="*/ 479307 h 1079466"/>
                <a:gd name="connsiteX9" fmla="*/ 0 w 2520281"/>
                <a:gd name="connsiteY9" fmla="*/ 479305 h 1079466"/>
                <a:gd name="connsiteX0" fmla="*/ 0 w 2520281"/>
                <a:gd name="connsiteY0" fmla="*/ 479305 h 1249858"/>
                <a:gd name="connsiteX1" fmla="*/ 133911 w 2520281"/>
                <a:gd name="connsiteY1" fmla="*/ 156016 h 1249858"/>
                <a:gd name="connsiteX2" fmla="*/ 457201 w 2520281"/>
                <a:gd name="connsiteY2" fmla="*/ 22106 h 1249858"/>
                <a:gd name="connsiteX3" fmla="*/ 780490 w 2520281"/>
                <a:gd name="connsiteY3" fmla="*/ 156017 h 1249858"/>
                <a:gd name="connsiteX4" fmla="*/ 2520280 w 2520281"/>
                <a:gd name="connsiteY4" fmla="*/ 958209 h 1249858"/>
                <a:gd name="connsiteX5" fmla="*/ 2088232 w 2520281"/>
                <a:gd name="connsiteY5" fmla="*/ 1246241 h 1249858"/>
                <a:gd name="connsiteX6" fmla="*/ 457200 w 2520281"/>
                <a:gd name="connsiteY6" fmla="*/ 936507 h 1249858"/>
                <a:gd name="connsiteX7" fmla="*/ 133911 w 2520281"/>
                <a:gd name="connsiteY7" fmla="*/ 802596 h 1249858"/>
                <a:gd name="connsiteX8" fmla="*/ 1 w 2520281"/>
                <a:gd name="connsiteY8" fmla="*/ 479307 h 1249858"/>
                <a:gd name="connsiteX9" fmla="*/ 0 w 2520281"/>
                <a:gd name="connsiteY9" fmla="*/ 479305 h 1249858"/>
                <a:gd name="connsiteX0" fmla="*/ 0 w 3168353"/>
                <a:gd name="connsiteY0" fmla="*/ 454153 h 1249858"/>
                <a:gd name="connsiteX1" fmla="*/ 781983 w 3168353"/>
                <a:gd name="connsiteY1" fmla="*/ 156016 h 1249858"/>
                <a:gd name="connsiteX2" fmla="*/ 1105273 w 3168353"/>
                <a:gd name="connsiteY2" fmla="*/ 22106 h 1249858"/>
                <a:gd name="connsiteX3" fmla="*/ 1428562 w 3168353"/>
                <a:gd name="connsiteY3" fmla="*/ 156017 h 1249858"/>
                <a:gd name="connsiteX4" fmla="*/ 3168352 w 3168353"/>
                <a:gd name="connsiteY4" fmla="*/ 958209 h 1249858"/>
                <a:gd name="connsiteX5" fmla="*/ 2736304 w 3168353"/>
                <a:gd name="connsiteY5" fmla="*/ 1246241 h 1249858"/>
                <a:gd name="connsiteX6" fmla="*/ 1105272 w 3168353"/>
                <a:gd name="connsiteY6" fmla="*/ 936507 h 1249858"/>
                <a:gd name="connsiteX7" fmla="*/ 781983 w 3168353"/>
                <a:gd name="connsiteY7" fmla="*/ 802596 h 1249858"/>
                <a:gd name="connsiteX8" fmla="*/ 648073 w 3168353"/>
                <a:gd name="connsiteY8" fmla="*/ 479307 h 1249858"/>
                <a:gd name="connsiteX9" fmla="*/ 0 w 3168353"/>
                <a:gd name="connsiteY9" fmla="*/ 454153 h 1249858"/>
                <a:gd name="connsiteX0" fmla="*/ 0 w 3168353"/>
                <a:gd name="connsiteY0" fmla="*/ 576064 h 1371769"/>
                <a:gd name="connsiteX1" fmla="*/ 792088 w 3168353"/>
                <a:gd name="connsiteY1" fmla="*/ 72008 h 1371769"/>
                <a:gd name="connsiteX2" fmla="*/ 1105273 w 3168353"/>
                <a:gd name="connsiteY2" fmla="*/ 144017 h 1371769"/>
                <a:gd name="connsiteX3" fmla="*/ 1428562 w 3168353"/>
                <a:gd name="connsiteY3" fmla="*/ 277928 h 1371769"/>
                <a:gd name="connsiteX4" fmla="*/ 3168352 w 3168353"/>
                <a:gd name="connsiteY4" fmla="*/ 1080120 h 1371769"/>
                <a:gd name="connsiteX5" fmla="*/ 2736304 w 3168353"/>
                <a:gd name="connsiteY5" fmla="*/ 1368152 h 1371769"/>
                <a:gd name="connsiteX6" fmla="*/ 1105272 w 3168353"/>
                <a:gd name="connsiteY6" fmla="*/ 1058418 h 1371769"/>
                <a:gd name="connsiteX7" fmla="*/ 781983 w 3168353"/>
                <a:gd name="connsiteY7" fmla="*/ 924507 h 1371769"/>
                <a:gd name="connsiteX8" fmla="*/ 648073 w 3168353"/>
                <a:gd name="connsiteY8" fmla="*/ 601218 h 1371769"/>
                <a:gd name="connsiteX9" fmla="*/ 0 w 3168353"/>
                <a:gd name="connsiteY9" fmla="*/ 576064 h 1371769"/>
                <a:gd name="connsiteX0" fmla="*/ 0 w 3168353"/>
                <a:gd name="connsiteY0" fmla="*/ 610383 h 1406088"/>
                <a:gd name="connsiteX1" fmla="*/ 792088 w 3168353"/>
                <a:gd name="connsiteY1" fmla="*/ 106327 h 1406088"/>
                <a:gd name="connsiteX2" fmla="*/ 1368152 w 3168353"/>
                <a:gd name="connsiteY2" fmla="*/ 34320 h 1406088"/>
                <a:gd name="connsiteX3" fmla="*/ 1428562 w 3168353"/>
                <a:gd name="connsiteY3" fmla="*/ 312247 h 1406088"/>
                <a:gd name="connsiteX4" fmla="*/ 3168352 w 3168353"/>
                <a:gd name="connsiteY4" fmla="*/ 1114439 h 1406088"/>
                <a:gd name="connsiteX5" fmla="*/ 2736304 w 3168353"/>
                <a:gd name="connsiteY5" fmla="*/ 1402471 h 1406088"/>
                <a:gd name="connsiteX6" fmla="*/ 1105272 w 3168353"/>
                <a:gd name="connsiteY6" fmla="*/ 1092737 h 1406088"/>
                <a:gd name="connsiteX7" fmla="*/ 781983 w 3168353"/>
                <a:gd name="connsiteY7" fmla="*/ 958826 h 1406088"/>
                <a:gd name="connsiteX8" fmla="*/ 648073 w 3168353"/>
                <a:gd name="connsiteY8" fmla="*/ 635537 h 1406088"/>
                <a:gd name="connsiteX9" fmla="*/ 0 w 3168353"/>
                <a:gd name="connsiteY9" fmla="*/ 610383 h 1406088"/>
                <a:gd name="connsiteX0" fmla="*/ 0 w 3168353"/>
                <a:gd name="connsiteY0" fmla="*/ 612067 h 1407772"/>
                <a:gd name="connsiteX1" fmla="*/ 792088 w 3168353"/>
                <a:gd name="connsiteY1" fmla="*/ 108011 h 1407772"/>
                <a:gd name="connsiteX2" fmla="*/ 1368152 w 3168353"/>
                <a:gd name="connsiteY2" fmla="*/ 36004 h 1407772"/>
                <a:gd name="connsiteX3" fmla="*/ 2448272 w 3168353"/>
                <a:gd name="connsiteY3" fmla="*/ 324036 h 1407772"/>
                <a:gd name="connsiteX4" fmla="*/ 3168352 w 3168353"/>
                <a:gd name="connsiteY4" fmla="*/ 1116123 h 1407772"/>
                <a:gd name="connsiteX5" fmla="*/ 2736304 w 3168353"/>
                <a:gd name="connsiteY5" fmla="*/ 1404155 h 1407772"/>
                <a:gd name="connsiteX6" fmla="*/ 1105272 w 3168353"/>
                <a:gd name="connsiteY6" fmla="*/ 1094421 h 1407772"/>
                <a:gd name="connsiteX7" fmla="*/ 781983 w 3168353"/>
                <a:gd name="connsiteY7" fmla="*/ 960510 h 1407772"/>
                <a:gd name="connsiteX8" fmla="*/ 648073 w 3168353"/>
                <a:gd name="connsiteY8" fmla="*/ 637221 h 1407772"/>
                <a:gd name="connsiteX9" fmla="*/ 0 w 3168353"/>
                <a:gd name="connsiteY9" fmla="*/ 612067 h 1407772"/>
                <a:gd name="connsiteX0" fmla="*/ 0 w 3168353"/>
                <a:gd name="connsiteY0" fmla="*/ 612067 h 1407772"/>
                <a:gd name="connsiteX1" fmla="*/ 792088 w 3168353"/>
                <a:gd name="connsiteY1" fmla="*/ 108011 h 1407772"/>
                <a:gd name="connsiteX2" fmla="*/ 1368152 w 3168353"/>
                <a:gd name="connsiteY2" fmla="*/ 36004 h 1407772"/>
                <a:gd name="connsiteX3" fmla="*/ 2448272 w 3168353"/>
                <a:gd name="connsiteY3" fmla="*/ 324036 h 1407772"/>
                <a:gd name="connsiteX4" fmla="*/ 3168352 w 3168353"/>
                <a:gd name="connsiteY4" fmla="*/ 1116123 h 1407772"/>
                <a:gd name="connsiteX5" fmla="*/ 2736304 w 3168353"/>
                <a:gd name="connsiteY5" fmla="*/ 1404155 h 1407772"/>
                <a:gd name="connsiteX6" fmla="*/ 1105272 w 3168353"/>
                <a:gd name="connsiteY6" fmla="*/ 1094421 h 1407772"/>
                <a:gd name="connsiteX7" fmla="*/ 781983 w 3168353"/>
                <a:gd name="connsiteY7" fmla="*/ 960510 h 1407772"/>
                <a:gd name="connsiteX8" fmla="*/ 432048 w 3168353"/>
                <a:gd name="connsiteY8" fmla="*/ 828092 h 1407772"/>
                <a:gd name="connsiteX9" fmla="*/ 0 w 3168353"/>
                <a:gd name="connsiteY9" fmla="*/ 612067 h 1407772"/>
                <a:gd name="connsiteX0" fmla="*/ 0 w 3576397"/>
                <a:gd name="connsiteY0" fmla="*/ 612067 h 1407772"/>
                <a:gd name="connsiteX1" fmla="*/ 792088 w 3576397"/>
                <a:gd name="connsiteY1" fmla="*/ 108011 h 1407772"/>
                <a:gd name="connsiteX2" fmla="*/ 1368152 w 3576397"/>
                <a:gd name="connsiteY2" fmla="*/ 36004 h 1407772"/>
                <a:gd name="connsiteX3" fmla="*/ 2448272 w 3576397"/>
                <a:gd name="connsiteY3" fmla="*/ 324036 h 1407772"/>
                <a:gd name="connsiteX4" fmla="*/ 3456384 w 3576397"/>
                <a:gd name="connsiteY4" fmla="*/ 1188132 h 1407772"/>
                <a:gd name="connsiteX5" fmla="*/ 3168352 w 3576397"/>
                <a:gd name="connsiteY5" fmla="*/ 1116123 h 1407772"/>
                <a:gd name="connsiteX6" fmla="*/ 2736304 w 3576397"/>
                <a:gd name="connsiteY6" fmla="*/ 1404155 h 1407772"/>
                <a:gd name="connsiteX7" fmla="*/ 1105272 w 3576397"/>
                <a:gd name="connsiteY7" fmla="*/ 1094421 h 1407772"/>
                <a:gd name="connsiteX8" fmla="*/ 781983 w 3576397"/>
                <a:gd name="connsiteY8" fmla="*/ 960510 h 1407772"/>
                <a:gd name="connsiteX9" fmla="*/ 432048 w 3576397"/>
                <a:gd name="connsiteY9" fmla="*/ 828092 h 1407772"/>
                <a:gd name="connsiteX10" fmla="*/ 0 w 3576397"/>
                <a:gd name="connsiteY10" fmla="*/ 612067 h 1407772"/>
                <a:gd name="connsiteX0" fmla="*/ 0 w 3800231"/>
                <a:gd name="connsiteY0" fmla="*/ 612067 h 1695805"/>
                <a:gd name="connsiteX1" fmla="*/ 792088 w 3800231"/>
                <a:gd name="connsiteY1" fmla="*/ 108011 h 1695805"/>
                <a:gd name="connsiteX2" fmla="*/ 1368152 w 3800231"/>
                <a:gd name="connsiteY2" fmla="*/ 36004 h 1695805"/>
                <a:gd name="connsiteX3" fmla="*/ 2448272 w 3800231"/>
                <a:gd name="connsiteY3" fmla="*/ 324036 h 1695805"/>
                <a:gd name="connsiteX4" fmla="*/ 3456384 w 3800231"/>
                <a:gd name="connsiteY4" fmla="*/ 1188132 h 1695805"/>
                <a:gd name="connsiteX5" fmla="*/ 3168352 w 3800231"/>
                <a:gd name="connsiteY5" fmla="*/ 1116123 h 1695805"/>
                <a:gd name="connsiteX6" fmla="*/ 3456384 w 3800231"/>
                <a:gd name="connsiteY6" fmla="*/ 1692188 h 1695805"/>
                <a:gd name="connsiteX7" fmla="*/ 1105272 w 3800231"/>
                <a:gd name="connsiteY7" fmla="*/ 1094421 h 1695805"/>
                <a:gd name="connsiteX8" fmla="*/ 781983 w 3800231"/>
                <a:gd name="connsiteY8" fmla="*/ 960510 h 1695805"/>
                <a:gd name="connsiteX9" fmla="*/ 432048 w 3800231"/>
                <a:gd name="connsiteY9" fmla="*/ 828092 h 1695805"/>
                <a:gd name="connsiteX10" fmla="*/ 0 w 3800231"/>
                <a:gd name="connsiteY10" fmla="*/ 612067 h 1695805"/>
                <a:gd name="connsiteX0" fmla="*/ 0 w 3752225"/>
                <a:gd name="connsiteY0" fmla="*/ 612067 h 1743811"/>
                <a:gd name="connsiteX1" fmla="*/ 792088 w 3752225"/>
                <a:gd name="connsiteY1" fmla="*/ 108011 h 1743811"/>
                <a:gd name="connsiteX2" fmla="*/ 1368152 w 3752225"/>
                <a:gd name="connsiteY2" fmla="*/ 36004 h 1743811"/>
                <a:gd name="connsiteX3" fmla="*/ 2448272 w 3752225"/>
                <a:gd name="connsiteY3" fmla="*/ 324036 h 1743811"/>
                <a:gd name="connsiteX4" fmla="*/ 3456384 w 3752225"/>
                <a:gd name="connsiteY4" fmla="*/ 1188132 h 1743811"/>
                <a:gd name="connsiteX5" fmla="*/ 3168352 w 3752225"/>
                <a:gd name="connsiteY5" fmla="*/ 1116123 h 1743811"/>
                <a:gd name="connsiteX6" fmla="*/ 2880320 w 3752225"/>
                <a:gd name="connsiteY6" fmla="*/ 1404156 h 1743811"/>
                <a:gd name="connsiteX7" fmla="*/ 3456384 w 3752225"/>
                <a:gd name="connsiteY7" fmla="*/ 1692188 h 1743811"/>
                <a:gd name="connsiteX8" fmla="*/ 1105272 w 3752225"/>
                <a:gd name="connsiteY8" fmla="*/ 1094421 h 1743811"/>
                <a:gd name="connsiteX9" fmla="*/ 781983 w 3752225"/>
                <a:gd name="connsiteY9" fmla="*/ 960510 h 1743811"/>
                <a:gd name="connsiteX10" fmla="*/ 432048 w 3752225"/>
                <a:gd name="connsiteY10" fmla="*/ 828092 h 1743811"/>
                <a:gd name="connsiteX11" fmla="*/ 0 w 3752225"/>
                <a:gd name="connsiteY11" fmla="*/ 612067 h 1743811"/>
                <a:gd name="connsiteX0" fmla="*/ 0 w 3848236"/>
                <a:gd name="connsiteY0" fmla="*/ 612067 h 1707806"/>
                <a:gd name="connsiteX1" fmla="*/ 792088 w 3848236"/>
                <a:gd name="connsiteY1" fmla="*/ 108011 h 1707806"/>
                <a:gd name="connsiteX2" fmla="*/ 1368152 w 3848236"/>
                <a:gd name="connsiteY2" fmla="*/ 36004 h 1707806"/>
                <a:gd name="connsiteX3" fmla="*/ 2448272 w 3848236"/>
                <a:gd name="connsiteY3" fmla="*/ 324036 h 1707806"/>
                <a:gd name="connsiteX4" fmla="*/ 3456384 w 3848236"/>
                <a:gd name="connsiteY4" fmla="*/ 1188132 h 1707806"/>
                <a:gd name="connsiteX5" fmla="*/ 3168352 w 3848236"/>
                <a:gd name="connsiteY5" fmla="*/ 1116123 h 1707806"/>
                <a:gd name="connsiteX6" fmla="*/ 2880320 w 3848236"/>
                <a:gd name="connsiteY6" fmla="*/ 1404156 h 1707806"/>
                <a:gd name="connsiteX7" fmla="*/ 3456384 w 3848236"/>
                <a:gd name="connsiteY7" fmla="*/ 1188132 h 1707806"/>
                <a:gd name="connsiteX8" fmla="*/ 3456384 w 3848236"/>
                <a:gd name="connsiteY8" fmla="*/ 1692188 h 1707806"/>
                <a:gd name="connsiteX9" fmla="*/ 1105272 w 3848236"/>
                <a:gd name="connsiteY9" fmla="*/ 1094421 h 1707806"/>
                <a:gd name="connsiteX10" fmla="*/ 781983 w 3848236"/>
                <a:gd name="connsiteY10" fmla="*/ 960510 h 1707806"/>
                <a:gd name="connsiteX11" fmla="*/ 432048 w 3848236"/>
                <a:gd name="connsiteY11" fmla="*/ 828092 h 1707806"/>
                <a:gd name="connsiteX12" fmla="*/ 0 w 3848236"/>
                <a:gd name="connsiteY12" fmla="*/ 612067 h 1707806"/>
                <a:gd name="connsiteX0" fmla="*/ 0 w 3848236"/>
                <a:gd name="connsiteY0" fmla="*/ 612067 h 1707806"/>
                <a:gd name="connsiteX1" fmla="*/ 792088 w 3848236"/>
                <a:gd name="connsiteY1" fmla="*/ 108011 h 1707806"/>
                <a:gd name="connsiteX2" fmla="*/ 1368152 w 3848236"/>
                <a:gd name="connsiteY2" fmla="*/ 36004 h 1707806"/>
                <a:gd name="connsiteX3" fmla="*/ 2448272 w 3848236"/>
                <a:gd name="connsiteY3" fmla="*/ 324036 h 1707806"/>
                <a:gd name="connsiteX4" fmla="*/ 3456384 w 3848236"/>
                <a:gd name="connsiteY4" fmla="*/ 1188132 h 1707806"/>
                <a:gd name="connsiteX5" fmla="*/ 3168352 w 3848236"/>
                <a:gd name="connsiteY5" fmla="*/ 1116123 h 1707806"/>
                <a:gd name="connsiteX6" fmla="*/ 2880320 w 3848236"/>
                <a:gd name="connsiteY6" fmla="*/ 1404156 h 1707806"/>
                <a:gd name="connsiteX7" fmla="*/ 3312367 w 3848236"/>
                <a:gd name="connsiteY7" fmla="*/ 1548172 h 1707806"/>
                <a:gd name="connsiteX8" fmla="*/ 3456384 w 3848236"/>
                <a:gd name="connsiteY8" fmla="*/ 1188132 h 1707806"/>
                <a:gd name="connsiteX9" fmla="*/ 3456384 w 3848236"/>
                <a:gd name="connsiteY9" fmla="*/ 1692188 h 1707806"/>
                <a:gd name="connsiteX10" fmla="*/ 1105272 w 3848236"/>
                <a:gd name="connsiteY10" fmla="*/ 1094421 h 1707806"/>
                <a:gd name="connsiteX11" fmla="*/ 781983 w 3848236"/>
                <a:gd name="connsiteY11" fmla="*/ 960510 h 1707806"/>
                <a:gd name="connsiteX12" fmla="*/ 432048 w 3848236"/>
                <a:gd name="connsiteY12" fmla="*/ 828092 h 1707806"/>
                <a:gd name="connsiteX13" fmla="*/ 0 w 3848236"/>
                <a:gd name="connsiteY13" fmla="*/ 612067 h 1707806"/>
                <a:gd name="connsiteX0" fmla="*/ 0 w 3624403"/>
                <a:gd name="connsiteY0" fmla="*/ 612067 h 1764196"/>
                <a:gd name="connsiteX1" fmla="*/ 792088 w 3624403"/>
                <a:gd name="connsiteY1" fmla="*/ 108011 h 1764196"/>
                <a:gd name="connsiteX2" fmla="*/ 1368152 w 3624403"/>
                <a:gd name="connsiteY2" fmla="*/ 36004 h 1764196"/>
                <a:gd name="connsiteX3" fmla="*/ 2448272 w 3624403"/>
                <a:gd name="connsiteY3" fmla="*/ 324036 h 1764196"/>
                <a:gd name="connsiteX4" fmla="*/ 3456384 w 3624403"/>
                <a:gd name="connsiteY4" fmla="*/ 1188132 h 1764196"/>
                <a:gd name="connsiteX5" fmla="*/ 3168352 w 3624403"/>
                <a:gd name="connsiteY5" fmla="*/ 1116123 h 1764196"/>
                <a:gd name="connsiteX6" fmla="*/ 2880320 w 3624403"/>
                <a:gd name="connsiteY6" fmla="*/ 1404156 h 1764196"/>
                <a:gd name="connsiteX7" fmla="*/ 3312367 w 3624403"/>
                <a:gd name="connsiteY7" fmla="*/ 1548172 h 1764196"/>
                <a:gd name="connsiteX8" fmla="*/ 3456384 w 3624403"/>
                <a:gd name="connsiteY8" fmla="*/ 1188132 h 1764196"/>
                <a:gd name="connsiteX9" fmla="*/ 3456384 w 3624403"/>
                <a:gd name="connsiteY9" fmla="*/ 1692188 h 1764196"/>
                <a:gd name="connsiteX10" fmla="*/ 2448271 w 3624403"/>
                <a:gd name="connsiteY10" fmla="*/ 1620180 h 1764196"/>
                <a:gd name="connsiteX11" fmla="*/ 1105272 w 3624403"/>
                <a:gd name="connsiteY11" fmla="*/ 1094421 h 1764196"/>
                <a:gd name="connsiteX12" fmla="*/ 781983 w 3624403"/>
                <a:gd name="connsiteY12" fmla="*/ 960510 h 1764196"/>
                <a:gd name="connsiteX13" fmla="*/ 432048 w 3624403"/>
                <a:gd name="connsiteY13" fmla="*/ 828092 h 1764196"/>
                <a:gd name="connsiteX14" fmla="*/ 0 w 3624403"/>
                <a:gd name="connsiteY14" fmla="*/ 612067 h 1764196"/>
                <a:gd name="connsiteX0" fmla="*/ 0 w 3624403"/>
                <a:gd name="connsiteY0" fmla="*/ 612067 h 1764196"/>
                <a:gd name="connsiteX1" fmla="*/ 792088 w 3624403"/>
                <a:gd name="connsiteY1" fmla="*/ 108011 h 1764196"/>
                <a:gd name="connsiteX2" fmla="*/ 1368152 w 3624403"/>
                <a:gd name="connsiteY2" fmla="*/ 36004 h 1764196"/>
                <a:gd name="connsiteX3" fmla="*/ 2448272 w 3624403"/>
                <a:gd name="connsiteY3" fmla="*/ 324036 h 1764196"/>
                <a:gd name="connsiteX4" fmla="*/ 3096344 w 3624403"/>
                <a:gd name="connsiteY4" fmla="*/ 684076 h 1764196"/>
                <a:gd name="connsiteX5" fmla="*/ 3456384 w 3624403"/>
                <a:gd name="connsiteY5" fmla="*/ 1188132 h 1764196"/>
                <a:gd name="connsiteX6" fmla="*/ 3168352 w 3624403"/>
                <a:gd name="connsiteY6" fmla="*/ 1116123 h 1764196"/>
                <a:gd name="connsiteX7" fmla="*/ 2880320 w 3624403"/>
                <a:gd name="connsiteY7" fmla="*/ 1404156 h 1764196"/>
                <a:gd name="connsiteX8" fmla="*/ 3312367 w 3624403"/>
                <a:gd name="connsiteY8" fmla="*/ 1548172 h 1764196"/>
                <a:gd name="connsiteX9" fmla="*/ 3456384 w 3624403"/>
                <a:gd name="connsiteY9" fmla="*/ 1188132 h 1764196"/>
                <a:gd name="connsiteX10" fmla="*/ 3456384 w 3624403"/>
                <a:gd name="connsiteY10" fmla="*/ 1692188 h 1764196"/>
                <a:gd name="connsiteX11" fmla="*/ 2448271 w 3624403"/>
                <a:gd name="connsiteY11" fmla="*/ 1620180 h 1764196"/>
                <a:gd name="connsiteX12" fmla="*/ 1105272 w 3624403"/>
                <a:gd name="connsiteY12" fmla="*/ 1094421 h 1764196"/>
                <a:gd name="connsiteX13" fmla="*/ 781983 w 3624403"/>
                <a:gd name="connsiteY13" fmla="*/ 960510 h 1764196"/>
                <a:gd name="connsiteX14" fmla="*/ 432048 w 3624403"/>
                <a:gd name="connsiteY14" fmla="*/ 828092 h 1764196"/>
                <a:gd name="connsiteX15" fmla="*/ 0 w 3624403"/>
                <a:gd name="connsiteY15" fmla="*/ 612067 h 1764196"/>
                <a:gd name="connsiteX0" fmla="*/ 0 w 3624403"/>
                <a:gd name="connsiteY0" fmla="*/ 684075 h 1836204"/>
                <a:gd name="connsiteX1" fmla="*/ 792088 w 3624403"/>
                <a:gd name="connsiteY1" fmla="*/ 180019 h 1836204"/>
                <a:gd name="connsiteX2" fmla="*/ 1368152 w 3624403"/>
                <a:gd name="connsiteY2" fmla="*/ 108012 h 1836204"/>
                <a:gd name="connsiteX3" fmla="*/ 2448272 w 3624403"/>
                <a:gd name="connsiteY3" fmla="*/ 108012 h 1836204"/>
                <a:gd name="connsiteX4" fmla="*/ 3096344 w 3624403"/>
                <a:gd name="connsiteY4" fmla="*/ 756084 h 1836204"/>
                <a:gd name="connsiteX5" fmla="*/ 3456384 w 3624403"/>
                <a:gd name="connsiteY5" fmla="*/ 1260140 h 1836204"/>
                <a:gd name="connsiteX6" fmla="*/ 3168352 w 3624403"/>
                <a:gd name="connsiteY6" fmla="*/ 1188131 h 1836204"/>
                <a:gd name="connsiteX7" fmla="*/ 2880320 w 3624403"/>
                <a:gd name="connsiteY7" fmla="*/ 1476164 h 1836204"/>
                <a:gd name="connsiteX8" fmla="*/ 3312367 w 3624403"/>
                <a:gd name="connsiteY8" fmla="*/ 1620180 h 1836204"/>
                <a:gd name="connsiteX9" fmla="*/ 3456384 w 3624403"/>
                <a:gd name="connsiteY9" fmla="*/ 1260140 h 1836204"/>
                <a:gd name="connsiteX10" fmla="*/ 3456384 w 3624403"/>
                <a:gd name="connsiteY10" fmla="*/ 1764196 h 1836204"/>
                <a:gd name="connsiteX11" fmla="*/ 2448271 w 3624403"/>
                <a:gd name="connsiteY11" fmla="*/ 1692188 h 1836204"/>
                <a:gd name="connsiteX12" fmla="*/ 1105272 w 3624403"/>
                <a:gd name="connsiteY12" fmla="*/ 1166429 h 1836204"/>
                <a:gd name="connsiteX13" fmla="*/ 781983 w 3624403"/>
                <a:gd name="connsiteY13" fmla="*/ 1032518 h 1836204"/>
                <a:gd name="connsiteX14" fmla="*/ 432048 w 3624403"/>
                <a:gd name="connsiteY14" fmla="*/ 900100 h 1836204"/>
                <a:gd name="connsiteX15" fmla="*/ 0 w 3624403"/>
                <a:gd name="connsiteY15" fmla="*/ 684075 h 1836204"/>
                <a:gd name="connsiteX0" fmla="*/ 0 w 3624403"/>
                <a:gd name="connsiteY0" fmla="*/ 732080 h 1884209"/>
                <a:gd name="connsiteX1" fmla="*/ 792088 w 3624403"/>
                <a:gd name="connsiteY1" fmla="*/ 228024 h 1884209"/>
                <a:gd name="connsiteX2" fmla="*/ 1368152 w 3624403"/>
                <a:gd name="connsiteY2" fmla="*/ 12001 h 1884209"/>
                <a:gd name="connsiteX3" fmla="*/ 2448272 w 3624403"/>
                <a:gd name="connsiteY3" fmla="*/ 156017 h 1884209"/>
                <a:gd name="connsiteX4" fmla="*/ 3096344 w 3624403"/>
                <a:gd name="connsiteY4" fmla="*/ 804089 h 1884209"/>
                <a:gd name="connsiteX5" fmla="*/ 3456384 w 3624403"/>
                <a:gd name="connsiteY5" fmla="*/ 1308145 h 1884209"/>
                <a:gd name="connsiteX6" fmla="*/ 3168352 w 3624403"/>
                <a:gd name="connsiteY6" fmla="*/ 1236136 h 1884209"/>
                <a:gd name="connsiteX7" fmla="*/ 2880320 w 3624403"/>
                <a:gd name="connsiteY7" fmla="*/ 1524169 h 1884209"/>
                <a:gd name="connsiteX8" fmla="*/ 3312367 w 3624403"/>
                <a:gd name="connsiteY8" fmla="*/ 1668185 h 1884209"/>
                <a:gd name="connsiteX9" fmla="*/ 3456384 w 3624403"/>
                <a:gd name="connsiteY9" fmla="*/ 1308145 h 1884209"/>
                <a:gd name="connsiteX10" fmla="*/ 3456384 w 3624403"/>
                <a:gd name="connsiteY10" fmla="*/ 1812201 h 1884209"/>
                <a:gd name="connsiteX11" fmla="*/ 2448271 w 3624403"/>
                <a:gd name="connsiteY11" fmla="*/ 1740193 h 1884209"/>
                <a:gd name="connsiteX12" fmla="*/ 1105272 w 3624403"/>
                <a:gd name="connsiteY12" fmla="*/ 1214434 h 1884209"/>
                <a:gd name="connsiteX13" fmla="*/ 781983 w 3624403"/>
                <a:gd name="connsiteY13" fmla="*/ 1080523 h 1884209"/>
                <a:gd name="connsiteX14" fmla="*/ 432048 w 3624403"/>
                <a:gd name="connsiteY14" fmla="*/ 948105 h 1884209"/>
                <a:gd name="connsiteX15" fmla="*/ 0 w 3624403"/>
                <a:gd name="connsiteY15" fmla="*/ 732080 h 1884209"/>
                <a:gd name="connsiteX0" fmla="*/ 0 w 3912435"/>
                <a:gd name="connsiteY0" fmla="*/ 732080 h 2160240"/>
                <a:gd name="connsiteX1" fmla="*/ 792088 w 3912435"/>
                <a:gd name="connsiteY1" fmla="*/ 228024 h 2160240"/>
                <a:gd name="connsiteX2" fmla="*/ 1368152 w 3912435"/>
                <a:gd name="connsiteY2" fmla="*/ 12001 h 2160240"/>
                <a:gd name="connsiteX3" fmla="*/ 2448272 w 3912435"/>
                <a:gd name="connsiteY3" fmla="*/ 156017 h 2160240"/>
                <a:gd name="connsiteX4" fmla="*/ 3096344 w 3912435"/>
                <a:gd name="connsiteY4" fmla="*/ 804089 h 2160240"/>
                <a:gd name="connsiteX5" fmla="*/ 3456384 w 3912435"/>
                <a:gd name="connsiteY5" fmla="*/ 1308145 h 2160240"/>
                <a:gd name="connsiteX6" fmla="*/ 3168352 w 3912435"/>
                <a:gd name="connsiteY6" fmla="*/ 1236136 h 2160240"/>
                <a:gd name="connsiteX7" fmla="*/ 2880320 w 3912435"/>
                <a:gd name="connsiteY7" fmla="*/ 1524169 h 2160240"/>
                <a:gd name="connsiteX8" fmla="*/ 3312367 w 3912435"/>
                <a:gd name="connsiteY8" fmla="*/ 1668185 h 2160240"/>
                <a:gd name="connsiteX9" fmla="*/ 3456384 w 3912435"/>
                <a:gd name="connsiteY9" fmla="*/ 1308145 h 2160240"/>
                <a:gd name="connsiteX10" fmla="*/ 3744416 w 3912435"/>
                <a:gd name="connsiteY10" fmla="*/ 2088232 h 2160240"/>
                <a:gd name="connsiteX11" fmla="*/ 2448271 w 3912435"/>
                <a:gd name="connsiteY11" fmla="*/ 1740193 h 2160240"/>
                <a:gd name="connsiteX12" fmla="*/ 1105272 w 3912435"/>
                <a:gd name="connsiteY12" fmla="*/ 1214434 h 2160240"/>
                <a:gd name="connsiteX13" fmla="*/ 781983 w 3912435"/>
                <a:gd name="connsiteY13" fmla="*/ 1080523 h 2160240"/>
                <a:gd name="connsiteX14" fmla="*/ 432048 w 3912435"/>
                <a:gd name="connsiteY14" fmla="*/ 948105 h 2160240"/>
                <a:gd name="connsiteX15" fmla="*/ 0 w 3912435"/>
                <a:gd name="connsiteY15" fmla="*/ 732080 h 2160240"/>
                <a:gd name="connsiteX0" fmla="*/ 0 w 3912435"/>
                <a:gd name="connsiteY0" fmla="*/ 732080 h 2160240"/>
                <a:gd name="connsiteX1" fmla="*/ 792088 w 3912435"/>
                <a:gd name="connsiteY1" fmla="*/ 228024 h 2160240"/>
                <a:gd name="connsiteX2" fmla="*/ 1368152 w 3912435"/>
                <a:gd name="connsiteY2" fmla="*/ 12001 h 2160240"/>
                <a:gd name="connsiteX3" fmla="*/ 2448272 w 3912435"/>
                <a:gd name="connsiteY3" fmla="*/ 156017 h 2160240"/>
                <a:gd name="connsiteX4" fmla="*/ 3096344 w 3912435"/>
                <a:gd name="connsiteY4" fmla="*/ 804089 h 2160240"/>
                <a:gd name="connsiteX5" fmla="*/ 3456384 w 3912435"/>
                <a:gd name="connsiteY5" fmla="*/ 1308145 h 2160240"/>
                <a:gd name="connsiteX6" fmla="*/ 3168352 w 3912435"/>
                <a:gd name="connsiteY6" fmla="*/ 1236136 h 2160240"/>
                <a:gd name="connsiteX7" fmla="*/ 2880320 w 3912435"/>
                <a:gd name="connsiteY7" fmla="*/ 1524169 h 2160240"/>
                <a:gd name="connsiteX8" fmla="*/ 3096344 w 3912435"/>
                <a:gd name="connsiteY8" fmla="*/ 1944215 h 2160240"/>
                <a:gd name="connsiteX9" fmla="*/ 3456384 w 3912435"/>
                <a:gd name="connsiteY9" fmla="*/ 1308145 h 2160240"/>
                <a:gd name="connsiteX10" fmla="*/ 3744416 w 3912435"/>
                <a:gd name="connsiteY10" fmla="*/ 2088232 h 2160240"/>
                <a:gd name="connsiteX11" fmla="*/ 2448271 w 3912435"/>
                <a:gd name="connsiteY11" fmla="*/ 1740193 h 2160240"/>
                <a:gd name="connsiteX12" fmla="*/ 1105272 w 3912435"/>
                <a:gd name="connsiteY12" fmla="*/ 1214434 h 2160240"/>
                <a:gd name="connsiteX13" fmla="*/ 781983 w 3912435"/>
                <a:gd name="connsiteY13" fmla="*/ 1080523 h 2160240"/>
                <a:gd name="connsiteX14" fmla="*/ 432048 w 3912435"/>
                <a:gd name="connsiteY14" fmla="*/ 948105 h 2160240"/>
                <a:gd name="connsiteX15" fmla="*/ 0 w 3912435"/>
                <a:gd name="connsiteY15" fmla="*/ 732080 h 2160240"/>
                <a:gd name="connsiteX0" fmla="*/ 0 w 3804423"/>
                <a:gd name="connsiteY0" fmla="*/ 732080 h 2449888"/>
                <a:gd name="connsiteX1" fmla="*/ 792088 w 3804423"/>
                <a:gd name="connsiteY1" fmla="*/ 228024 h 2449888"/>
                <a:gd name="connsiteX2" fmla="*/ 1368152 w 3804423"/>
                <a:gd name="connsiteY2" fmla="*/ 12001 h 2449888"/>
                <a:gd name="connsiteX3" fmla="*/ 2448272 w 3804423"/>
                <a:gd name="connsiteY3" fmla="*/ 156017 h 2449888"/>
                <a:gd name="connsiteX4" fmla="*/ 3096344 w 3804423"/>
                <a:gd name="connsiteY4" fmla="*/ 804089 h 2449888"/>
                <a:gd name="connsiteX5" fmla="*/ 3456384 w 3804423"/>
                <a:gd name="connsiteY5" fmla="*/ 1308145 h 2449888"/>
                <a:gd name="connsiteX6" fmla="*/ 3168352 w 3804423"/>
                <a:gd name="connsiteY6" fmla="*/ 1236136 h 2449888"/>
                <a:gd name="connsiteX7" fmla="*/ 2880320 w 3804423"/>
                <a:gd name="connsiteY7" fmla="*/ 1524169 h 2449888"/>
                <a:gd name="connsiteX8" fmla="*/ 3096344 w 3804423"/>
                <a:gd name="connsiteY8" fmla="*/ 1944215 h 2449888"/>
                <a:gd name="connsiteX9" fmla="*/ 3456384 w 3804423"/>
                <a:gd name="connsiteY9" fmla="*/ 1308145 h 2449888"/>
                <a:gd name="connsiteX10" fmla="*/ 3744416 w 3804423"/>
                <a:gd name="connsiteY10" fmla="*/ 2088232 h 2449888"/>
                <a:gd name="connsiteX11" fmla="*/ 3096344 w 3804423"/>
                <a:gd name="connsiteY11" fmla="*/ 2304255 h 2449888"/>
                <a:gd name="connsiteX12" fmla="*/ 1105272 w 3804423"/>
                <a:gd name="connsiteY12" fmla="*/ 1214434 h 2449888"/>
                <a:gd name="connsiteX13" fmla="*/ 781983 w 3804423"/>
                <a:gd name="connsiteY13" fmla="*/ 1080523 h 2449888"/>
                <a:gd name="connsiteX14" fmla="*/ 432048 w 3804423"/>
                <a:gd name="connsiteY14" fmla="*/ 948105 h 2449888"/>
                <a:gd name="connsiteX15" fmla="*/ 0 w 3804423"/>
                <a:gd name="connsiteY15" fmla="*/ 732080 h 2449888"/>
                <a:gd name="connsiteX0" fmla="*/ 0 w 4236471"/>
                <a:gd name="connsiteY0" fmla="*/ 732080 h 2449888"/>
                <a:gd name="connsiteX1" fmla="*/ 792088 w 4236471"/>
                <a:gd name="connsiteY1" fmla="*/ 228024 h 2449888"/>
                <a:gd name="connsiteX2" fmla="*/ 1368152 w 4236471"/>
                <a:gd name="connsiteY2" fmla="*/ 12001 h 2449888"/>
                <a:gd name="connsiteX3" fmla="*/ 2448272 w 4236471"/>
                <a:gd name="connsiteY3" fmla="*/ 156017 h 2449888"/>
                <a:gd name="connsiteX4" fmla="*/ 3096344 w 4236471"/>
                <a:gd name="connsiteY4" fmla="*/ 804089 h 2449888"/>
                <a:gd name="connsiteX5" fmla="*/ 3456384 w 4236471"/>
                <a:gd name="connsiteY5" fmla="*/ 1308145 h 2449888"/>
                <a:gd name="connsiteX6" fmla="*/ 3168352 w 4236471"/>
                <a:gd name="connsiteY6" fmla="*/ 1236136 h 2449888"/>
                <a:gd name="connsiteX7" fmla="*/ 2880320 w 4236471"/>
                <a:gd name="connsiteY7" fmla="*/ 1524169 h 2449888"/>
                <a:gd name="connsiteX8" fmla="*/ 3096344 w 4236471"/>
                <a:gd name="connsiteY8" fmla="*/ 1944215 h 2449888"/>
                <a:gd name="connsiteX9" fmla="*/ 3456384 w 4236471"/>
                <a:gd name="connsiteY9" fmla="*/ 1308145 h 2449888"/>
                <a:gd name="connsiteX10" fmla="*/ 4176464 w 4236471"/>
                <a:gd name="connsiteY10" fmla="*/ 2088231 h 2449888"/>
                <a:gd name="connsiteX11" fmla="*/ 3096344 w 4236471"/>
                <a:gd name="connsiteY11" fmla="*/ 2304255 h 2449888"/>
                <a:gd name="connsiteX12" fmla="*/ 1105272 w 4236471"/>
                <a:gd name="connsiteY12" fmla="*/ 1214434 h 2449888"/>
                <a:gd name="connsiteX13" fmla="*/ 781983 w 4236471"/>
                <a:gd name="connsiteY13" fmla="*/ 1080523 h 2449888"/>
                <a:gd name="connsiteX14" fmla="*/ 432048 w 4236471"/>
                <a:gd name="connsiteY14" fmla="*/ 948105 h 2449888"/>
                <a:gd name="connsiteX15" fmla="*/ 0 w 4236471"/>
                <a:gd name="connsiteY15" fmla="*/ 732080 h 2449888"/>
                <a:gd name="connsiteX0" fmla="*/ 1 w 3804424"/>
                <a:gd name="connsiteY0" fmla="*/ 948105 h 2449888"/>
                <a:gd name="connsiteX1" fmla="*/ 360041 w 3804424"/>
                <a:gd name="connsiteY1" fmla="*/ 228024 h 2449888"/>
                <a:gd name="connsiteX2" fmla="*/ 936105 w 3804424"/>
                <a:gd name="connsiteY2" fmla="*/ 12001 h 2449888"/>
                <a:gd name="connsiteX3" fmla="*/ 2016225 w 3804424"/>
                <a:gd name="connsiteY3" fmla="*/ 156017 h 2449888"/>
                <a:gd name="connsiteX4" fmla="*/ 2664297 w 3804424"/>
                <a:gd name="connsiteY4" fmla="*/ 804089 h 2449888"/>
                <a:gd name="connsiteX5" fmla="*/ 3024337 w 3804424"/>
                <a:gd name="connsiteY5" fmla="*/ 1308145 h 2449888"/>
                <a:gd name="connsiteX6" fmla="*/ 2736305 w 3804424"/>
                <a:gd name="connsiteY6" fmla="*/ 1236136 h 2449888"/>
                <a:gd name="connsiteX7" fmla="*/ 2448273 w 3804424"/>
                <a:gd name="connsiteY7" fmla="*/ 1524169 h 2449888"/>
                <a:gd name="connsiteX8" fmla="*/ 2664297 w 3804424"/>
                <a:gd name="connsiteY8" fmla="*/ 1944215 h 2449888"/>
                <a:gd name="connsiteX9" fmla="*/ 3024337 w 3804424"/>
                <a:gd name="connsiteY9" fmla="*/ 1308145 h 2449888"/>
                <a:gd name="connsiteX10" fmla="*/ 3744417 w 3804424"/>
                <a:gd name="connsiteY10" fmla="*/ 2088231 h 2449888"/>
                <a:gd name="connsiteX11" fmla="*/ 2664297 w 3804424"/>
                <a:gd name="connsiteY11" fmla="*/ 2304255 h 2449888"/>
                <a:gd name="connsiteX12" fmla="*/ 673225 w 3804424"/>
                <a:gd name="connsiteY12" fmla="*/ 1214434 h 2449888"/>
                <a:gd name="connsiteX13" fmla="*/ 349936 w 3804424"/>
                <a:gd name="connsiteY13" fmla="*/ 1080523 h 2449888"/>
                <a:gd name="connsiteX14" fmla="*/ 1 w 3804424"/>
                <a:gd name="connsiteY14" fmla="*/ 948105 h 2449888"/>
                <a:gd name="connsiteX0" fmla="*/ 87590 w 3542078"/>
                <a:gd name="connsiteY0" fmla="*/ 1080523 h 2449888"/>
                <a:gd name="connsiteX1" fmla="*/ 97695 w 3542078"/>
                <a:gd name="connsiteY1" fmla="*/ 228024 h 2449888"/>
                <a:gd name="connsiteX2" fmla="*/ 673759 w 3542078"/>
                <a:gd name="connsiteY2" fmla="*/ 12001 h 2449888"/>
                <a:gd name="connsiteX3" fmla="*/ 1753879 w 3542078"/>
                <a:gd name="connsiteY3" fmla="*/ 156017 h 2449888"/>
                <a:gd name="connsiteX4" fmla="*/ 2401951 w 3542078"/>
                <a:gd name="connsiteY4" fmla="*/ 804089 h 2449888"/>
                <a:gd name="connsiteX5" fmla="*/ 2761991 w 3542078"/>
                <a:gd name="connsiteY5" fmla="*/ 1308145 h 2449888"/>
                <a:gd name="connsiteX6" fmla="*/ 2473959 w 3542078"/>
                <a:gd name="connsiteY6" fmla="*/ 1236136 h 2449888"/>
                <a:gd name="connsiteX7" fmla="*/ 2185927 w 3542078"/>
                <a:gd name="connsiteY7" fmla="*/ 1524169 h 2449888"/>
                <a:gd name="connsiteX8" fmla="*/ 2401951 w 3542078"/>
                <a:gd name="connsiteY8" fmla="*/ 1944215 h 2449888"/>
                <a:gd name="connsiteX9" fmla="*/ 2761991 w 3542078"/>
                <a:gd name="connsiteY9" fmla="*/ 1308145 h 2449888"/>
                <a:gd name="connsiteX10" fmla="*/ 3482071 w 3542078"/>
                <a:gd name="connsiteY10" fmla="*/ 2088231 h 2449888"/>
                <a:gd name="connsiteX11" fmla="*/ 2401951 w 3542078"/>
                <a:gd name="connsiteY11" fmla="*/ 2304255 h 2449888"/>
                <a:gd name="connsiteX12" fmla="*/ 410879 w 3542078"/>
                <a:gd name="connsiteY12" fmla="*/ 1214434 h 2449888"/>
                <a:gd name="connsiteX13" fmla="*/ 87590 w 3542078"/>
                <a:gd name="connsiteY13" fmla="*/ 1080523 h 2449888"/>
                <a:gd name="connsiteX0" fmla="*/ 384043 w 3515242"/>
                <a:gd name="connsiteY0" fmla="*/ 1214434 h 2449888"/>
                <a:gd name="connsiteX1" fmla="*/ 70859 w 3515242"/>
                <a:gd name="connsiteY1" fmla="*/ 228024 h 2449888"/>
                <a:gd name="connsiteX2" fmla="*/ 646923 w 3515242"/>
                <a:gd name="connsiteY2" fmla="*/ 12001 h 2449888"/>
                <a:gd name="connsiteX3" fmla="*/ 1727043 w 3515242"/>
                <a:gd name="connsiteY3" fmla="*/ 156017 h 2449888"/>
                <a:gd name="connsiteX4" fmla="*/ 2375115 w 3515242"/>
                <a:gd name="connsiteY4" fmla="*/ 804089 h 2449888"/>
                <a:gd name="connsiteX5" fmla="*/ 2735155 w 3515242"/>
                <a:gd name="connsiteY5" fmla="*/ 1308145 h 2449888"/>
                <a:gd name="connsiteX6" fmla="*/ 2447123 w 3515242"/>
                <a:gd name="connsiteY6" fmla="*/ 1236136 h 2449888"/>
                <a:gd name="connsiteX7" fmla="*/ 2159091 w 3515242"/>
                <a:gd name="connsiteY7" fmla="*/ 1524169 h 2449888"/>
                <a:gd name="connsiteX8" fmla="*/ 2375115 w 3515242"/>
                <a:gd name="connsiteY8" fmla="*/ 1944215 h 2449888"/>
                <a:gd name="connsiteX9" fmla="*/ 2735155 w 3515242"/>
                <a:gd name="connsiteY9" fmla="*/ 1308145 h 2449888"/>
                <a:gd name="connsiteX10" fmla="*/ 3455235 w 3515242"/>
                <a:gd name="connsiteY10" fmla="*/ 2088231 h 2449888"/>
                <a:gd name="connsiteX11" fmla="*/ 2375115 w 3515242"/>
                <a:gd name="connsiteY11" fmla="*/ 2304255 h 2449888"/>
                <a:gd name="connsiteX12" fmla="*/ 384043 w 3515242"/>
                <a:gd name="connsiteY12" fmla="*/ 1214434 h 2449888"/>
                <a:gd name="connsiteX0" fmla="*/ 396043 w 3480387"/>
                <a:gd name="connsiteY0" fmla="*/ 1618180 h 2422269"/>
                <a:gd name="connsiteX1" fmla="*/ 36004 w 3480387"/>
                <a:gd name="connsiteY1" fmla="*/ 262029 h 2422269"/>
                <a:gd name="connsiteX2" fmla="*/ 612068 w 3480387"/>
                <a:gd name="connsiteY2" fmla="*/ 46006 h 2422269"/>
                <a:gd name="connsiteX3" fmla="*/ 1692188 w 3480387"/>
                <a:gd name="connsiteY3" fmla="*/ 190022 h 2422269"/>
                <a:gd name="connsiteX4" fmla="*/ 2340260 w 3480387"/>
                <a:gd name="connsiteY4" fmla="*/ 838094 h 2422269"/>
                <a:gd name="connsiteX5" fmla="*/ 2700300 w 3480387"/>
                <a:gd name="connsiteY5" fmla="*/ 1342150 h 2422269"/>
                <a:gd name="connsiteX6" fmla="*/ 2412268 w 3480387"/>
                <a:gd name="connsiteY6" fmla="*/ 1270141 h 2422269"/>
                <a:gd name="connsiteX7" fmla="*/ 2124236 w 3480387"/>
                <a:gd name="connsiteY7" fmla="*/ 1558174 h 2422269"/>
                <a:gd name="connsiteX8" fmla="*/ 2340260 w 3480387"/>
                <a:gd name="connsiteY8" fmla="*/ 1978220 h 2422269"/>
                <a:gd name="connsiteX9" fmla="*/ 2700300 w 3480387"/>
                <a:gd name="connsiteY9" fmla="*/ 1342150 h 2422269"/>
                <a:gd name="connsiteX10" fmla="*/ 3420380 w 3480387"/>
                <a:gd name="connsiteY10" fmla="*/ 2122236 h 2422269"/>
                <a:gd name="connsiteX11" fmla="*/ 2340260 w 3480387"/>
                <a:gd name="connsiteY11" fmla="*/ 2338260 h 2422269"/>
                <a:gd name="connsiteX12" fmla="*/ 396043 w 3480387"/>
                <a:gd name="connsiteY12" fmla="*/ 1618180 h 2422269"/>
                <a:gd name="connsiteX0" fmla="*/ 300033 w 3384377"/>
                <a:gd name="connsiteY0" fmla="*/ 1618179 h 2422268"/>
                <a:gd name="connsiteX1" fmla="*/ 444049 w 3384377"/>
                <a:gd name="connsiteY1" fmla="*/ 466052 h 2422268"/>
                <a:gd name="connsiteX2" fmla="*/ 516058 w 3384377"/>
                <a:gd name="connsiteY2" fmla="*/ 46005 h 2422268"/>
                <a:gd name="connsiteX3" fmla="*/ 1596178 w 3384377"/>
                <a:gd name="connsiteY3" fmla="*/ 190021 h 2422268"/>
                <a:gd name="connsiteX4" fmla="*/ 2244250 w 3384377"/>
                <a:gd name="connsiteY4" fmla="*/ 838093 h 2422268"/>
                <a:gd name="connsiteX5" fmla="*/ 2604290 w 3384377"/>
                <a:gd name="connsiteY5" fmla="*/ 1342149 h 2422268"/>
                <a:gd name="connsiteX6" fmla="*/ 2316258 w 3384377"/>
                <a:gd name="connsiteY6" fmla="*/ 1270140 h 2422268"/>
                <a:gd name="connsiteX7" fmla="*/ 2028226 w 3384377"/>
                <a:gd name="connsiteY7" fmla="*/ 1558173 h 2422268"/>
                <a:gd name="connsiteX8" fmla="*/ 2244250 w 3384377"/>
                <a:gd name="connsiteY8" fmla="*/ 1978219 h 2422268"/>
                <a:gd name="connsiteX9" fmla="*/ 2604290 w 3384377"/>
                <a:gd name="connsiteY9" fmla="*/ 1342149 h 2422268"/>
                <a:gd name="connsiteX10" fmla="*/ 3324370 w 3384377"/>
                <a:gd name="connsiteY10" fmla="*/ 2122235 h 2422268"/>
                <a:gd name="connsiteX11" fmla="*/ 2244250 w 3384377"/>
                <a:gd name="connsiteY11" fmla="*/ 2338259 h 2422268"/>
                <a:gd name="connsiteX12" fmla="*/ 300033 w 3384377"/>
                <a:gd name="connsiteY12" fmla="*/ 1618179 h 2422268"/>
                <a:gd name="connsiteX0" fmla="*/ 300033 w 3384377"/>
                <a:gd name="connsiteY0" fmla="*/ 1630181 h 2434270"/>
                <a:gd name="connsiteX1" fmla="*/ 444049 w 3384377"/>
                <a:gd name="connsiteY1" fmla="*/ 478054 h 2434270"/>
                <a:gd name="connsiteX2" fmla="*/ 1092121 w 3384377"/>
                <a:gd name="connsiteY2" fmla="*/ 46005 h 2434270"/>
                <a:gd name="connsiteX3" fmla="*/ 1596178 w 3384377"/>
                <a:gd name="connsiteY3" fmla="*/ 202023 h 2434270"/>
                <a:gd name="connsiteX4" fmla="*/ 2244250 w 3384377"/>
                <a:gd name="connsiteY4" fmla="*/ 850095 h 2434270"/>
                <a:gd name="connsiteX5" fmla="*/ 2604290 w 3384377"/>
                <a:gd name="connsiteY5" fmla="*/ 1354151 h 2434270"/>
                <a:gd name="connsiteX6" fmla="*/ 2316258 w 3384377"/>
                <a:gd name="connsiteY6" fmla="*/ 1282142 h 2434270"/>
                <a:gd name="connsiteX7" fmla="*/ 2028226 w 3384377"/>
                <a:gd name="connsiteY7" fmla="*/ 1570175 h 2434270"/>
                <a:gd name="connsiteX8" fmla="*/ 2244250 w 3384377"/>
                <a:gd name="connsiteY8" fmla="*/ 1990221 h 2434270"/>
                <a:gd name="connsiteX9" fmla="*/ 2604290 w 3384377"/>
                <a:gd name="connsiteY9" fmla="*/ 1354151 h 2434270"/>
                <a:gd name="connsiteX10" fmla="*/ 3324370 w 3384377"/>
                <a:gd name="connsiteY10" fmla="*/ 2134237 h 2434270"/>
                <a:gd name="connsiteX11" fmla="*/ 2244250 w 3384377"/>
                <a:gd name="connsiteY11" fmla="*/ 2350261 h 2434270"/>
                <a:gd name="connsiteX12" fmla="*/ 300033 w 3384377"/>
                <a:gd name="connsiteY12" fmla="*/ 1630181 h 2434270"/>
                <a:gd name="connsiteX0" fmla="*/ 300033 w 3384377"/>
                <a:gd name="connsiteY0" fmla="*/ 1718191 h 2522280"/>
                <a:gd name="connsiteX1" fmla="*/ 444049 w 3384377"/>
                <a:gd name="connsiteY1" fmla="*/ 566064 h 2522280"/>
                <a:gd name="connsiteX2" fmla="*/ 1092121 w 3384377"/>
                <a:gd name="connsiteY2" fmla="*/ 134015 h 2522280"/>
                <a:gd name="connsiteX3" fmla="*/ 2100233 w 3384377"/>
                <a:gd name="connsiteY3" fmla="*/ 134015 h 2522280"/>
                <a:gd name="connsiteX4" fmla="*/ 2244250 w 3384377"/>
                <a:gd name="connsiteY4" fmla="*/ 938105 h 2522280"/>
                <a:gd name="connsiteX5" fmla="*/ 2604290 w 3384377"/>
                <a:gd name="connsiteY5" fmla="*/ 1442161 h 2522280"/>
                <a:gd name="connsiteX6" fmla="*/ 2316258 w 3384377"/>
                <a:gd name="connsiteY6" fmla="*/ 1370152 h 2522280"/>
                <a:gd name="connsiteX7" fmla="*/ 2028226 w 3384377"/>
                <a:gd name="connsiteY7" fmla="*/ 1658185 h 2522280"/>
                <a:gd name="connsiteX8" fmla="*/ 2244250 w 3384377"/>
                <a:gd name="connsiteY8" fmla="*/ 2078231 h 2522280"/>
                <a:gd name="connsiteX9" fmla="*/ 2604290 w 3384377"/>
                <a:gd name="connsiteY9" fmla="*/ 1442161 h 2522280"/>
                <a:gd name="connsiteX10" fmla="*/ 3324370 w 3384377"/>
                <a:gd name="connsiteY10" fmla="*/ 2222247 h 2522280"/>
                <a:gd name="connsiteX11" fmla="*/ 2244250 w 3384377"/>
                <a:gd name="connsiteY11" fmla="*/ 2438271 h 2522280"/>
                <a:gd name="connsiteX12" fmla="*/ 300033 w 3384377"/>
                <a:gd name="connsiteY12" fmla="*/ 1718191 h 2522280"/>
                <a:gd name="connsiteX0" fmla="*/ 300033 w 3384377"/>
                <a:gd name="connsiteY0" fmla="*/ 1704189 h 2508278"/>
                <a:gd name="connsiteX1" fmla="*/ 444049 w 3384377"/>
                <a:gd name="connsiteY1" fmla="*/ 552062 h 2508278"/>
                <a:gd name="connsiteX2" fmla="*/ 1092121 w 3384377"/>
                <a:gd name="connsiteY2" fmla="*/ 120013 h 2508278"/>
                <a:gd name="connsiteX3" fmla="*/ 2100233 w 3384377"/>
                <a:gd name="connsiteY3" fmla="*/ 120013 h 2508278"/>
                <a:gd name="connsiteX4" fmla="*/ 2460273 w 3384377"/>
                <a:gd name="connsiteY4" fmla="*/ 840093 h 2508278"/>
                <a:gd name="connsiteX5" fmla="*/ 2604290 w 3384377"/>
                <a:gd name="connsiteY5" fmla="*/ 1428159 h 2508278"/>
                <a:gd name="connsiteX6" fmla="*/ 2316258 w 3384377"/>
                <a:gd name="connsiteY6" fmla="*/ 1356150 h 2508278"/>
                <a:gd name="connsiteX7" fmla="*/ 2028226 w 3384377"/>
                <a:gd name="connsiteY7" fmla="*/ 1644183 h 2508278"/>
                <a:gd name="connsiteX8" fmla="*/ 2244250 w 3384377"/>
                <a:gd name="connsiteY8" fmla="*/ 2064229 h 2508278"/>
                <a:gd name="connsiteX9" fmla="*/ 2604290 w 3384377"/>
                <a:gd name="connsiteY9" fmla="*/ 1428159 h 2508278"/>
                <a:gd name="connsiteX10" fmla="*/ 3324370 w 3384377"/>
                <a:gd name="connsiteY10" fmla="*/ 2208245 h 2508278"/>
                <a:gd name="connsiteX11" fmla="*/ 2244250 w 3384377"/>
                <a:gd name="connsiteY11" fmla="*/ 2424269 h 2508278"/>
                <a:gd name="connsiteX12" fmla="*/ 300033 w 3384377"/>
                <a:gd name="connsiteY12" fmla="*/ 1704189 h 2508278"/>
                <a:gd name="connsiteX0" fmla="*/ 300033 w 3384377"/>
                <a:gd name="connsiteY0" fmla="*/ 1620180 h 2424269"/>
                <a:gd name="connsiteX1" fmla="*/ 444049 w 3384377"/>
                <a:gd name="connsiteY1" fmla="*/ 468053 h 2424269"/>
                <a:gd name="connsiteX2" fmla="*/ 1092121 w 3384377"/>
                <a:gd name="connsiteY2" fmla="*/ 36004 h 2424269"/>
                <a:gd name="connsiteX3" fmla="*/ 2100233 w 3384377"/>
                <a:gd name="connsiteY3" fmla="*/ 252028 h 2424269"/>
                <a:gd name="connsiteX4" fmla="*/ 2460273 w 3384377"/>
                <a:gd name="connsiteY4" fmla="*/ 756084 h 2424269"/>
                <a:gd name="connsiteX5" fmla="*/ 2604290 w 3384377"/>
                <a:gd name="connsiteY5" fmla="*/ 1344150 h 2424269"/>
                <a:gd name="connsiteX6" fmla="*/ 2316258 w 3384377"/>
                <a:gd name="connsiteY6" fmla="*/ 1272141 h 2424269"/>
                <a:gd name="connsiteX7" fmla="*/ 2028226 w 3384377"/>
                <a:gd name="connsiteY7" fmla="*/ 1560174 h 2424269"/>
                <a:gd name="connsiteX8" fmla="*/ 2244250 w 3384377"/>
                <a:gd name="connsiteY8" fmla="*/ 1980220 h 2424269"/>
                <a:gd name="connsiteX9" fmla="*/ 2604290 w 3384377"/>
                <a:gd name="connsiteY9" fmla="*/ 1344150 h 2424269"/>
                <a:gd name="connsiteX10" fmla="*/ 3324370 w 3384377"/>
                <a:gd name="connsiteY10" fmla="*/ 2124236 h 2424269"/>
                <a:gd name="connsiteX11" fmla="*/ 2244250 w 3384377"/>
                <a:gd name="connsiteY11" fmla="*/ 2340260 h 2424269"/>
                <a:gd name="connsiteX12" fmla="*/ 300033 w 3384377"/>
                <a:gd name="connsiteY12" fmla="*/ 1620180 h 2424269"/>
                <a:gd name="connsiteX0" fmla="*/ 300033 w 3384377"/>
                <a:gd name="connsiteY0" fmla="*/ 1452161 h 2256250"/>
                <a:gd name="connsiteX1" fmla="*/ 444049 w 3384377"/>
                <a:gd name="connsiteY1" fmla="*/ 300034 h 2256250"/>
                <a:gd name="connsiteX2" fmla="*/ 1092121 w 3384377"/>
                <a:gd name="connsiteY2" fmla="*/ 84009 h 2256250"/>
                <a:gd name="connsiteX3" fmla="*/ 2100233 w 3384377"/>
                <a:gd name="connsiteY3" fmla="*/ 84009 h 2256250"/>
                <a:gd name="connsiteX4" fmla="*/ 2460273 w 3384377"/>
                <a:gd name="connsiteY4" fmla="*/ 588065 h 2256250"/>
                <a:gd name="connsiteX5" fmla="*/ 2604290 w 3384377"/>
                <a:gd name="connsiteY5" fmla="*/ 1176131 h 2256250"/>
                <a:gd name="connsiteX6" fmla="*/ 2316258 w 3384377"/>
                <a:gd name="connsiteY6" fmla="*/ 1104122 h 2256250"/>
                <a:gd name="connsiteX7" fmla="*/ 2028226 w 3384377"/>
                <a:gd name="connsiteY7" fmla="*/ 1392155 h 2256250"/>
                <a:gd name="connsiteX8" fmla="*/ 2244250 w 3384377"/>
                <a:gd name="connsiteY8" fmla="*/ 1812201 h 2256250"/>
                <a:gd name="connsiteX9" fmla="*/ 2604290 w 3384377"/>
                <a:gd name="connsiteY9" fmla="*/ 1176131 h 2256250"/>
                <a:gd name="connsiteX10" fmla="*/ 3324370 w 3384377"/>
                <a:gd name="connsiteY10" fmla="*/ 1956217 h 2256250"/>
                <a:gd name="connsiteX11" fmla="*/ 2244250 w 3384377"/>
                <a:gd name="connsiteY11" fmla="*/ 2172241 h 2256250"/>
                <a:gd name="connsiteX12" fmla="*/ 300033 w 3384377"/>
                <a:gd name="connsiteY12" fmla="*/ 1452161 h 2256250"/>
                <a:gd name="connsiteX0" fmla="*/ 276031 w 3360375"/>
                <a:gd name="connsiteY0" fmla="*/ 1464163 h 2268252"/>
                <a:gd name="connsiteX1" fmla="*/ 564063 w 3360375"/>
                <a:gd name="connsiteY1" fmla="*/ 672074 h 2268252"/>
                <a:gd name="connsiteX2" fmla="*/ 1068119 w 3360375"/>
                <a:gd name="connsiteY2" fmla="*/ 96011 h 2268252"/>
                <a:gd name="connsiteX3" fmla="*/ 2076231 w 3360375"/>
                <a:gd name="connsiteY3" fmla="*/ 96011 h 2268252"/>
                <a:gd name="connsiteX4" fmla="*/ 2436271 w 3360375"/>
                <a:gd name="connsiteY4" fmla="*/ 600067 h 2268252"/>
                <a:gd name="connsiteX5" fmla="*/ 2580288 w 3360375"/>
                <a:gd name="connsiteY5" fmla="*/ 1188133 h 2268252"/>
                <a:gd name="connsiteX6" fmla="*/ 2292256 w 3360375"/>
                <a:gd name="connsiteY6" fmla="*/ 1116124 h 2268252"/>
                <a:gd name="connsiteX7" fmla="*/ 2004224 w 3360375"/>
                <a:gd name="connsiteY7" fmla="*/ 1404157 h 2268252"/>
                <a:gd name="connsiteX8" fmla="*/ 2220248 w 3360375"/>
                <a:gd name="connsiteY8" fmla="*/ 1824203 h 2268252"/>
                <a:gd name="connsiteX9" fmla="*/ 2580288 w 3360375"/>
                <a:gd name="connsiteY9" fmla="*/ 1188133 h 2268252"/>
                <a:gd name="connsiteX10" fmla="*/ 3300368 w 3360375"/>
                <a:gd name="connsiteY10" fmla="*/ 1968219 h 2268252"/>
                <a:gd name="connsiteX11" fmla="*/ 2220248 w 3360375"/>
                <a:gd name="connsiteY11" fmla="*/ 2184243 h 2268252"/>
                <a:gd name="connsiteX12" fmla="*/ 276031 w 3360375"/>
                <a:gd name="connsiteY12" fmla="*/ 1464163 h 226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60375" h="2268252">
                  <a:moveTo>
                    <a:pt x="276031" y="1464163"/>
                  </a:moveTo>
                  <a:cubicBezTo>
                    <a:pt x="0" y="1212135"/>
                    <a:pt x="432048" y="900099"/>
                    <a:pt x="564063" y="672074"/>
                  </a:cubicBezTo>
                  <a:cubicBezTo>
                    <a:pt x="696078" y="444049"/>
                    <a:pt x="816091" y="192022"/>
                    <a:pt x="1068119" y="96011"/>
                  </a:cubicBezTo>
                  <a:cubicBezTo>
                    <a:pt x="1320147" y="0"/>
                    <a:pt x="1848206" y="12002"/>
                    <a:pt x="2076231" y="96011"/>
                  </a:cubicBezTo>
                  <a:cubicBezTo>
                    <a:pt x="2304256" y="180020"/>
                    <a:pt x="2352262" y="418047"/>
                    <a:pt x="2436271" y="600067"/>
                  </a:cubicBezTo>
                  <a:cubicBezTo>
                    <a:pt x="2520281" y="782087"/>
                    <a:pt x="2604291" y="1102124"/>
                    <a:pt x="2580288" y="1188133"/>
                  </a:cubicBezTo>
                  <a:cubicBezTo>
                    <a:pt x="2556286" y="1274143"/>
                    <a:pt x="2388267" y="1080120"/>
                    <a:pt x="2292256" y="1116124"/>
                  </a:cubicBezTo>
                  <a:cubicBezTo>
                    <a:pt x="2196245" y="1152128"/>
                    <a:pt x="2016225" y="1286144"/>
                    <a:pt x="2004224" y="1404157"/>
                  </a:cubicBezTo>
                  <a:cubicBezTo>
                    <a:pt x="1992223" y="1522170"/>
                    <a:pt x="2124237" y="1860207"/>
                    <a:pt x="2220248" y="1824203"/>
                  </a:cubicBezTo>
                  <a:cubicBezTo>
                    <a:pt x="2316259" y="1788199"/>
                    <a:pt x="2400268" y="1164130"/>
                    <a:pt x="2580288" y="1188133"/>
                  </a:cubicBezTo>
                  <a:cubicBezTo>
                    <a:pt x="2760308" y="1212136"/>
                    <a:pt x="3360375" y="1802201"/>
                    <a:pt x="3300368" y="1968219"/>
                  </a:cubicBezTo>
                  <a:cubicBezTo>
                    <a:pt x="3240361" y="2134237"/>
                    <a:pt x="2724304" y="2268252"/>
                    <a:pt x="2220248" y="2184243"/>
                  </a:cubicBezTo>
                  <a:cubicBezTo>
                    <a:pt x="1716192" y="2100234"/>
                    <a:pt x="552062" y="1716191"/>
                    <a:pt x="276031" y="1464163"/>
                  </a:cubicBez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Vrije vorm 89"/>
            <p:cNvSpPr/>
            <p:nvPr/>
          </p:nvSpPr>
          <p:spPr>
            <a:xfrm>
              <a:off x="7380312" y="4077072"/>
              <a:ext cx="914400" cy="91440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0" y="457200"/>
                  </a:move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cubicBezTo>
                    <a:pt x="578458" y="1"/>
                    <a:pt x="694749" y="48170"/>
                    <a:pt x="780490" y="133912"/>
                  </a:cubicBezTo>
                  <a:cubicBezTo>
                    <a:pt x="866232" y="219654"/>
                    <a:pt x="914401" y="335945"/>
                    <a:pt x="914400" y="457202"/>
                  </a:cubicBezTo>
                  <a:cubicBezTo>
                    <a:pt x="914400" y="578459"/>
                    <a:pt x="866231" y="694750"/>
                    <a:pt x="780489" y="780491"/>
                  </a:cubicBezTo>
                  <a:cubicBezTo>
                    <a:pt x="694747" y="866233"/>
                    <a:pt x="578457" y="914402"/>
                    <a:pt x="457200" y="914402"/>
                  </a:cubicBezTo>
                  <a:cubicBezTo>
                    <a:pt x="335943" y="914402"/>
                    <a:pt x="219652" y="866233"/>
                    <a:pt x="133911" y="780491"/>
                  </a:cubicBezTo>
                  <a:cubicBezTo>
                    <a:pt x="48169" y="694749"/>
                    <a:pt x="0" y="578459"/>
                    <a:pt x="1" y="457202"/>
                  </a:cubicBezTo>
                  <a:cubicBezTo>
                    <a:pt x="1" y="457201"/>
                    <a:pt x="0" y="457201"/>
                    <a:pt x="0" y="457200"/>
                  </a:cubicBez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Vrije vorm 90"/>
            <p:cNvSpPr/>
            <p:nvPr/>
          </p:nvSpPr>
          <p:spPr>
            <a:xfrm>
              <a:off x="4957728" y="848712"/>
              <a:ext cx="3262678" cy="536459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0 w 2606022"/>
                <a:gd name="connsiteY0" fmla="*/ 457200 h 2534014"/>
                <a:gd name="connsiteX1" fmla="*/ 133911 w 2606022"/>
                <a:gd name="connsiteY1" fmla="*/ 133911 h 2534014"/>
                <a:gd name="connsiteX2" fmla="*/ 457201 w 2606022"/>
                <a:gd name="connsiteY2" fmla="*/ 1 h 2534014"/>
                <a:gd name="connsiteX3" fmla="*/ 780490 w 2606022"/>
                <a:gd name="connsiteY3" fmla="*/ 133912 h 2534014"/>
                <a:gd name="connsiteX4" fmla="*/ 914400 w 2606022"/>
                <a:gd name="connsiteY4" fmla="*/ 457202 h 2534014"/>
                <a:gd name="connsiteX5" fmla="*/ 2520280 w 2606022"/>
                <a:gd name="connsiteY5" fmla="*/ 2448272 h 2534014"/>
                <a:gd name="connsiteX6" fmla="*/ 457200 w 2606022"/>
                <a:gd name="connsiteY6" fmla="*/ 914402 h 2534014"/>
                <a:gd name="connsiteX7" fmla="*/ 133911 w 2606022"/>
                <a:gd name="connsiteY7" fmla="*/ 780491 h 2534014"/>
                <a:gd name="connsiteX8" fmla="*/ 1 w 2606022"/>
                <a:gd name="connsiteY8" fmla="*/ 457202 h 2534014"/>
                <a:gd name="connsiteX9" fmla="*/ 0 w 2606022"/>
                <a:gd name="connsiteY9" fmla="*/ 457200 h 2534014"/>
                <a:gd name="connsiteX0" fmla="*/ 178123 w 2858038"/>
                <a:gd name="connsiteY0" fmla="*/ 457200 h 2732112"/>
                <a:gd name="connsiteX1" fmla="*/ 312034 w 2858038"/>
                <a:gd name="connsiteY1" fmla="*/ 133911 h 2732112"/>
                <a:gd name="connsiteX2" fmla="*/ 635324 w 2858038"/>
                <a:gd name="connsiteY2" fmla="*/ 1 h 2732112"/>
                <a:gd name="connsiteX3" fmla="*/ 958613 w 2858038"/>
                <a:gd name="connsiteY3" fmla="*/ 133912 h 2732112"/>
                <a:gd name="connsiteX4" fmla="*/ 1092523 w 2858038"/>
                <a:gd name="connsiteY4" fmla="*/ 457202 h 2732112"/>
                <a:gd name="connsiteX5" fmla="*/ 2698403 w 2858038"/>
                <a:gd name="connsiteY5" fmla="*/ 2448272 h 2732112"/>
                <a:gd name="connsiteX6" fmla="*/ 2050331 w 2858038"/>
                <a:gd name="connsiteY6" fmla="*/ 2160240 h 2732112"/>
                <a:gd name="connsiteX7" fmla="*/ 312034 w 2858038"/>
                <a:gd name="connsiteY7" fmla="*/ 780491 h 2732112"/>
                <a:gd name="connsiteX8" fmla="*/ 178124 w 2858038"/>
                <a:gd name="connsiteY8" fmla="*/ 457202 h 2732112"/>
                <a:gd name="connsiteX9" fmla="*/ 178123 w 2858038"/>
                <a:gd name="connsiteY9" fmla="*/ 457200 h 2732112"/>
                <a:gd name="connsiteX0" fmla="*/ 178123 w 2746408"/>
                <a:gd name="connsiteY0" fmla="*/ 457200 h 2496277"/>
                <a:gd name="connsiteX1" fmla="*/ 312034 w 2746408"/>
                <a:gd name="connsiteY1" fmla="*/ 133911 h 2496277"/>
                <a:gd name="connsiteX2" fmla="*/ 635324 w 2746408"/>
                <a:gd name="connsiteY2" fmla="*/ 1 h 2496277"/>
                <a:gd name="connsiteX3" fmla="*/ 958613 w 2746408"/>
                <a:gd name="connsiteY3" fmla="*/ 133912 h 2496277"/>
                <a:gd name="connsiteX4" fmla="*/ 1092523 w 2746408"/>
                <a:gd name="connsiteY4" fmla="*/ 457202 h 2496277"/>
                <a:gd name="connsiteX5" fmla="*/ 2338363 w 2746408"/>
                <a:gd name="connsiteY5" fmla="*/ 1872208 h 2496277"/>
                <a:gd name="connsiteX6" fmla="*/ 2698403 w 2746408"/>
                <a:gd name="connsiteY6" fmla="*/ 2448272 h 2496277"/>
                <a:gd name="connsiteX7" fmla="*/ 2050331 w 2746408"/>
                <a:gd name="connsiteY7" fmla="*/ 2160240 h 2496277"/>
                <a:gd name="connsiteX8" fmla="*/ 312034 w 2746408"/>
                <a:gd name="connsiteY8" fmla="*/ 780491 h 2496277"/>
                <a:gd name="connsiteX9" fmla="*/ 178124 w 2746408"/>
                <a:gd name="connsiteY9" fmla="*/ 457202 h 2496277"/>
                <a:gd name="connsiteX10" fmla="*/ 178123 w 2746408"/>
                <a:gd name="connsiteY10" fmla="*/ 457200 h 2496277"/>
                <a:gd name="connsiteX0" fmla="*/ 697321 w 3265606"/>
                <a:gd name="connsiteY0" fmla="*/ 3193504 h 5232581"/>
                <a:gd name="connsiteX1" fmla="*/ 831232 w 3265606"/>
                <a:gd name="connsiteY1" fmla="*/ 2870215 h 5232581"/>
                <a:gd name="connsiteX2" fmla="*/ 121257 w 3265606"/>
                <a:gd name="connsiteY2" fmla="*/ 1 h 5232581"/>
                <a:gd name="connsiteX3" fmla="*/ 1477811 w 3265606"/>
                <a:gd name="connsiteY3" fmla="*/ 2870216 h 5232581"/>
                <a:gd name="connsiteX4" fmla="*/ 1611721 w 3265606"/>
                <a:gd name="connsiteY4" fmla="*/ 3193506 h 5232581"/>
                <a:gd name="connsiteX5" fmla="*/ 2857561 w 3265606"/>
                <a:gd name="connsiteY5" fmla="*/ 4608512 h 5232581"/>
                <a:gd name="connsiteX6" fmla="*/ 3217601 w 3265606"/>
                <a:gd name="connsiteY6" fmla="*/ 5184576 h 5232581"/>
                <a:gd name="connsiteX7" fmla="*/ 2569529 w 3265606"/>
                <a:gd name="connsiteY7" fmla="*/ 4896544 h 5232581"/>
                <a:gd name="connsiteX8" fmla="*/ 831232 w 3265606"/>
                <a:gd name="connsiteY8" fmla="*/ 3516795 h 5232581"/>
                <a:gd name="connsiteX9" fmla="*/ 697322 w 3265606"/>
                <a:gd name="connsiteY9" fmla="*/ 3193506 h 5232581"/>
                <a:gd name="connsiteX10" fmla="*/ 697321 w 3265606"/>
                <a:gd name="connsiteY10" fmla="*/ 3193504 h 5232581"/>
                <a:gd name="connsiteX0" fmla="*/ 634138 w 3202423"/>
                <a:gd name="connsiteY0" fmla="*/ 3195187 h 5234264"/>
                <a:gd name="connsiteX1" fmla="*/ 1066186 w 3202423"/>
                <a:gd name="connsiteY1" fmla="*/ 2882004 h 5234264"/>
                <a:gd name="connsiteX2" fmla="*/ 58074 w 3202423"/>
                <a:gd name="connsiteY2" fmla="*/ 1684 h 5234264"/>
                <a:gd name="connsiteX3" fmla="*/ 1414628 w 3202423"/>
                <a:gd name="connsiteY3" fmla="*/ 2871899 h 5234264"/>
                <a:gd name="connsiteX4" fmla="*/ 1548538 w 3202423"/>
                <a:gd name="connsiteY4" fmla="*/ 3195189 h 5234264"/>
                <a:gd name="connsiteX5" fmla="*/ 2794378 w 3202423"/>
                <a:gd name="connsiteY5" fmla="*/ 4610195 h 5234264"/>
                <a:gd name="connsiteX6" fmla="*/ 3154418 w 3202423"/>
                <a:gd name="connsiteY6" fmla="*/ 5186259 h 5234264"/>
                <a:gd name="connsiteX7" fmla="*/ 2506346 w 3202423"/>
                <a:gd name="connsiteY7" fmla="*/ 4898227 h 5234264"/>
                <a:gd name="connsiteX8" fmla="*/ 768049 w 3202423"/>
                <a:gd name="connsiteY8" fmla="*/ 3518478 h 5234264"/>
                <a:gd name="connsiteX9" fmla="*/ 634139 w 3202423"/>
                <a:gd name="connsiteY9" fmla="*/ 3195189 h 5234264"/>
                <a:gd name="connsiteX10" fmla="*/ 634138 w 3202423"/>
                <a:gd name="connsiteY10" fmla="*/ 3195187 h 5234264"/>
                <a:gd name="connsiteX0" fmla="*/ 600067 w 3168352"/>
                <a:gd name="connsiteY0" fmla="*/ 3325518 h 5364595"/>
                <a:gd name="connsiteX1" fmla="*/ 1032115 w 3168352"/>
                <a:gd name="connsiteY1" fmla="*/ 3012335 h 5364595"/>
                <a:gd name="connsiteX2" fmla="*/ 24003 w 3168352"/>
                <a:gd name="connsiteY2" fmla="*/ 132015 h 5364595"/>
                <a:gd name="connsiteX3" fmla="*/ 1176131 w 3168352"/>
                <a:gd name="connsiteY3" fmla="*/ 2220247 h 5364595"/>
                <a:gd name="connsiteX4" fmla="*/ 1380557 w 3168352"/>
                <a:gd name="connsiteY4" fmla="*/ 3002230 h 5364595"/>
                <a:gd name="connsiteX5" fmla="*/ 1514467 w 3168352"/>
                <a:gd name="connsiteY5" fmla="*/ 3325520 h 5364595"/>
                <a:gd name="connsiteX6" fmla="*/ 2760307 w 3168352"/>
                <a:gd name="connsiteY6" fmla="*/ 4740526 h 5364595"/>
                <a:gd name="connsiteX7" fmla="*/ 3120347 w 3168352"/>
                <a:gd name="connsiteY7" fmla="*/ 5316590 h 5364595"/>
                <a:gd name="connsiteX8" fmla="*/ 2472275 w 3168352"/>
                <a:gd name="connsiteY8" fmla="*/ 5028558 h 5364595"/>
                <a:gd name="connsiteX9" fmla="*/ 733978 w 3168352"/>
                <a:gd name="connsiteY9" fmla="*/ 3648809 h 5364595"/>
                <a:gd name="connsiteX10" fmla="*/ 600068 w 3168352"/>
                <a:gd name="connsiteY10" fmla="*/ 3325520 h 5364595"/>
                <a:gd name="connsiteX11" fmla="*/ 600067 w 3168352"/>
                <a:gd name="connsiteY11" fmla="*/ 3325518 h 5364595"/>
                <a:gd name="connsiteX0" fmla="*/ 96010 w 3168352"/>
                <a:gd name="connsiteY0" fmla="*/ 3228360 h 5364595"/>
                <a:gd name="connsiteX1" fmla="*/ 1032115 w 3168352"/>
                <a:gd name="connsiteY1" fmla="*/ 3012335 h 5364595"/>
                <a:gd name="connsiteX2" fmla="*/ 24003 w 3168352"/>
                <a:gd name="connsiteY2" fmla="*/ 132015 h 5364595"/>
                <a:gd name="connsiteX3" fmla="*/ 1176131 w 3168352"/>
                <a:gd name="connsiteY3" fmla="*/ 2220247 h 5364595"/>
                <a:gd name="connsiteX4" fmla="*/ 1380557 w 3168352"/>
                <a:gd name="connsiteY4" fmla="*/ 3002230 h 5364595"/>
                <a:gd name="connsiteX5" fmla="*/ 1514467 w 3168352"/>
                <a:gd name="connsiteY5" fmla="*/ 3325520 h 5364595"/>
                <a:gd name="connsiteX6" fmla="*/ 2760307 w 3168352"/>
                <a:gd name="connsiteY6" fmla="*/ 4740526 h 5364595"/>
                <a:gd name="connsiteX7" fmla="*/ 3120347 w 3168352"/>
                <a:gd name="connsiteY7" fmla="*/ 5316590 h 5364595"/>
                <a:gd name="connsiteX8" fmla="*/ 2472275 w 3168352"/>
                <a:gd name="connsiteY8" fmla="*/ 5028558 h 5364595"/>
                <a:gd name="connsiteX9" fmla="*/ 733978 w 3168352"/>
                <a:gd name="connsiteY9" fmla="*/ 3648809 h 5364595"/>
                <a:gd name="connsiteX10" fmla="*/ 600068 w 3168352"/>
                <a:gd name="connsiteY10" fmla="*/ 3325520 h 5364595"/>
                <a:gd name="connsiteX11" fmla="*/ 96010 w 3168352"/>
                <a:gd name="connsiteY11" fmla="*/ 3228360 h 5364595"/>
                <a:gd name="connsiteX0" fmla="*/ 96010 w 3168352"/>
                <a:gd name="connsiteY0" fmla="*/ 3228360 h 5364595"/>
                <a:gd name="connsiteX1" fmla="*/ 1032115 w 3168352"/>
                <a:gd name="connsiteY1" fmla="*/ 3012335 h 5364595"/>
                <a:gd name="connsiteX2" fmla="*/ 24003 w 3168352"/>
                <a:gd name="connsiteY2" fmla="*/ 132015 h 5364595"/>
                <a:gd name="connsiteX3" fmla="*/ 1176131 w 3168352"/>
                <a:gd name="connsiteY3" fmla="*/ 2220247 h 5364595"/>
                <a:gd name="connsiteX4" fmla="*/ 1380557 w 3168352"/>
                <a:gd name="connsiteY4" fmla="*/ 3002230 h 5364595"/>
                <a:gd name="connsiteX5" fmla="*/ 1514467 w 3168352"/>
                <a:gd name="connsiteY5" fmla="*/ 3325520 h 5364595"/>
                <a:gd name="connsiteX6" fmla="*/ 2760307 w 3168352"/>
                <a:gd name="connsiteY6" fmla="*/ 4740526 h 5364595"/>
                <a:gd name="connsiteX7" fmla="*/ 3120347 w 3168352"/>
                <a:gd name="connsiteY7" fmla="*/ 5316590 h 5364595"/>
                <a:gd name="connsiteX8" fmla="*/ 2472275 w 3168352"/>
                <a:gd name="connsiteY8" fmla="*/ 5028558 h 5364595"/>
                <a:gd name="connsiteX9" fmla="*/ 733978 w 3168352"/>
                <a:gd name="connsiteY9" fmla="*/ 3648809 h 5364595"/>
                <a:gd name="connsiteX10" fmla="*/ 240026 w 3168352"/>
                <a:gd name="connsiteY10" fmla="*/ 3372376 h 5364595"/>
                <a:gd name="connsiteX11" fmla="*/ 96010 w 3168352"/>
                <a:gd name="connsiteY11" fmla="*/ 3228360 h 5364595"/>
                <a:gd name="connsiteX0" fmla="*/ 288033 w 3360375"/>
                <a:gd name="connsiteY0" fmla="*/ 3228360 h 5364595"/>
                <a:gd name="connsiteX1" fmla="*/ 1224138 w 3360375"/>
                <a:gd name="connsiteY1" fmla="*/ 3012335 h 5364595"/>
                <a:gd name="connsiteX2" fmla="*/ 216026 w 3360375"/>
                <a:gd name="connsiteY2" fmla="*/ 132015 h 5364595"/>
                <a:gd name="connsiteX3" fmla="*/ 1368154 w 3360375"/>
                <a:gd name="connsiteY3" fmla="*/ 2220247 h 5364595"/>
                <a:gd name="connsiteX4" fmla="*/ 1572580 w 3360375"/>
                <a:gd name="connsiteY4" fmla="*/ 3002230 h 5364595"/>
                <a:gd name="connsiteX5" fmla="*/ 1706490 w 3360375"/>
                <a:gd name="connsiteY5" fmla="*/ 3325520 h 5364595"/>
                <a:gd name="connsiteX6" fmla="*/ 2952330 w 3360375"/>
                <a:gd name="connsiteY6" fmla="*/ 4740526 h 5364595"/>
                <a:gd name="connsiteX7" fmla="*/ 3312370 w 3360375"/>
                <a:gd name="connsiteY7" fmla="*/ 5316590 h 5364595"/>
                <a:gd name="connsiteX8" fmla="*/ 2664298 w 3360375"/>
                <a:gd name="connsiteY8" fmla="*/ 5028558 h 5364595"/>
                <a:gd name="connsiteX9" fmla="*/ 926001 w 3360375"/>
                <a:gd name="connsiteY9" fmla="*/ 3648809 h 5364595"/>
                <a:gd name="connsiteX10" fmla="*/ 1 w 3360375"/>
                <a:gd name="connsiteY10" fmla="*/ 3300368 h 5364595"/>
                <a:gd name="connsiteX11" fmla="*/ 288033 w 3360375"/>
                <a:gd name="connsiteY11" fmla="*/ 3228360 h 5364595"/>
                <a:gd name="connsiteX0" fmla="*/ 294947 w 3367289"/>
                <a:gd name="connsiteY0" fmla="*/ 3228360 h 5364595"/>
                <a:gd name="connsiteX1" fmla="*/ 1231052 w 3367289"/>
                <a:gd name="connsiteY1" fmla="*/ 3012335 h 5364595"/>
                <a:gd name="connsiteX2" fmla="*/ 222940 w 3367289"/>
                <a:gd name="connsiteY2" fmla="*/ 132015 h 5364595"/>
                <a:gd name="connsiteX3" fmla="*/ 1375068 w 3367289"/>
                <a:gd name="connsiteY3" fmla="*/ 2220247 h 5364595"/>
                <a:gd name="connsiteX4" fmla="*/ 1579494 w 3367289"/>
                <a:gd name="connsiteY4" fmla="*/ 3002230 h 5364595"/>
                <a:gd name="connsiteX5" fmla="*/ 1713404 w 3367289"/>
                <a:gd name="connsiteY5" fmla="*/ 3325520 h 5364595"/>
                <a:gd name="connsiteX6" fmla="*/ 2959244 w 3367289"/>
                <a:gd name="connsiteY6" fmla="*/ 4740526 h 5364595"/>
                <a:gd name="connsiteX7" fmla="*/ 3319284 w 3367289"/>
                <a:gd name="connsiteY7" fmla="*/ 5316590 h 5364595"/>
                <a:gd name="connsiteX8" fmla="*/ 2671212 w 3367289"/>
                <a:gd name="connsiteY8" fmla="*/ 5028558 h 5364595"/>
                <a:gd name="connsiteX9" fmla="*/ 932915 w 3367289"/>
                <a:gd name="connsiteY9" fmla="*/ 3648809 h 5364595"/>
                <a:gd name="connsiteX10" fmla="*/ 222940 w 3367289"/>
                <a:gd name="connsiteY10" fmla="*/ 3516392 h 5364595"/>
                <a:gd name="connsiteX11" fmla="*/ 6915 w 3367289"/>
                <a:gd name="connsiteY11" fmla="*/ 3300368 h 5364595"/>
                <a:gd name="connsiteX12" fmla="*/ 294947 w 3367289"/>
                <a:gd name="connsiteY12" fmla="*/ 3228360 h 5364595"/>
                <a:gd name="connsiteX0" fmla="*/ 190336 w 3262678"/>
                <a:gd name="connsiteY0" fmla="*/ 3228360 h 5364595"/>
                <a:gd name="connsiteX1" fmla="*/ 1126441 w 3262678"/>
                <a:gd name="connsiteY1" fmla="*/ 3012335 h 5364595"/>
                <a:gd name="connsiteX2" fmla="*/ 118329 w 3262678"/>
                <a:gd name="connsiteY2" fmla="*/ 132015 h 5364595"/>
                <a:gd name="connsiteX3" fmla="*/ 1270457 w 3262678"/>
                <a:gd name="connsiteY3" fmla="*/ 2220247 h 5364595"/>
                <a:gd name="connsiteX4" fmla="*/ 1474883 w 3262678"/>
                <a:gd name="connsiteY4" fmla="*/ 3002230 h 5364595"/>
                <a:gd name="connsiteX5" fmla="*/ 1608793 w 3262678"/>
                <a:gd name="connsiteY5" fmla="*/ 3325520 h 5364595"/>
                <a:gd name="connsiteX6" fmla="*/ 2854633 w 3262678"/>
                <a:gd name="connsiteY6" fmla="*/ 4740526 h 5364595"/>
                <a:gd name="connsiteX7" fmla="*/ 3214673 w 3262678"/>
                <a:gd name="connsiteY7" fmla="*/ 5316590 h 5364595"/>
                <a:gd name="connsiteX8" fmla="*/ 2566601 w 3262678"/>
                <a:gd name="connsiteY8" fmla="*/ 5028558 h 5364595"/>
                <a:gd name="connsiteX9" fmla="*/ 828304 w 3262678"/>
                <a:gd name="connsiteY9" fmla="*/ 3648809 h 5364595"/>
                <a:gd name="connsiteX10" fmla="*/ 118329 w 3262678"/>
                <a:gd name="connsiteY10" fmla="*/ 3516392 h 5364595"/>
                <a:gd name="connsiteX11" fmla="*/ 118329 w 3262678"/>
                <a:gd name="connsiteY11" fmla="*/ 3372376 h 5364595"/>
                <a:gd name="connsiteX12" fmla="*/ 190336 w 3262678"/>
                <a:gd name="connsiteY12" fmla="*/ 3228360 h 536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2678" h="5364595">
                  <a:moveTo>
                    <a:pt x="190336" y="3228360"/>
                  </a:moveTo>
                  <a:cubicBezTo>
                    <a:pt x="190336" y="3107103"/>
                    <a:pt x="1138442" y="3528392"/>
                    <a:pt x="1126441" y="3012335"/>
                  </a:cubicBezTo>
                  <a:cubicBezTo>
                    <a:pt x="1114440" y="2496278"/>
                    <a:pt x="94326" y="264030"/>
                    <a:pt x="118329" y="132015"/>
                  </a:cubicBezTo>
                  <a:cubicBezTo>
                    <a:pt x="142332" y="0"/>
                    <a:pt x="1044365" y="1741878"/>
                    <a:pt x="1270457" y="2220247"/>
                  </a:cubicBezTo>
                  <a:cubicBezTo>
                    <a:pt x="1496549" y="2698616"/>
                    <a:pt x="1418494" y="2818018"/>
                    <a:pt x="1474883" y="3002230"/>
                  </a:cubicBezTo>
                  <a:cubicBezTo>
                    <a:pt x="1531272" y="3186442"/>
                    <a:pt x="1378835" y="3035804"/>
                    <a:pt x="1608793" y="3325520"/>
                  </a:cubicBezTo>
                  <a:cubicBezTo>
                    <a:pt x="1838751" y="3615236"/>
                    <a:pt x="2586986" y="4408681"/>
                    <a:pt x="2854633" y="4740526"/>
                  </a:cubicBezTo>
                  <a:cubicBezTo>
                    <a:pt x="3122280" y="5072371"/>
                    <a:pt x="3262678" y="5268585"/>
                    <a:pt x="3214673" y="5316590"/>
                  </a:cubicBezTo>
                  <a:cubicBezTo>
                    <a:pt x="3166668" y="5364595"/>
                    <a:pt x="2964329" y="5306522"/>
                    <a:pt x="2566601" y="5028558"/>
                  </a:cubicBezTo>
                  <a:cubicBezTo>
                    <a:pt x="2168873" y="4750594"/>
                    <a:pt x="1236349" y="3900837"/>
                    <a:pt x="828304" y="3648809"/>
                  </a:cubicBezTo>
                  <a:cubicBezTo>
                    <a:pt x="420259" y="3396781"/>
                    <a:pt x="236658" y="3562464"/>
                    <a:pt x="118329" y="3516392"/>
                  </a:cubicBezTo>
                  <a:cubicBezTo>
                    <a:pt x="0" y="3470320"/>
                    <a:pt x="111414" y="3400938"/>
                    <a:pt x="118329" y="3372376"/>
                  </a:cubicBezTo>
                  <a:lnTo>
                    <a:pt x="190336" y="3228360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Vrije vorm 91"/>
            <p:cNvSpPr/>
            <p:nvPr/>
          </p:nvSpPr>
          <p:spPr>
            <a:xfrm>
              <a:off x="971600" y="3404997"/>
              <a:ext cx="4008446" cy="1944216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0 w 1381886"/>
                <a:gd name="connsiteY0" fmla="*/ 470884 h 928086"/>
                <a:gd name="connsiteX1" fmla="*/ 133911 w 1381886"/>
                <a:gd name="connsiteY1" fmla="*/ 147595 h 928086"/>
                <a:gd name="connsiteX2" fmla="*/ 457201 w 1381886"/>
                <a:gd name="connsiteY2" fmla="*/ 13685 h 928086"/>
                <a:gd name="connsiteX3" fmla="*/ 1296144 w 1381886"/>
                <a:gd name="connsiteY3" fmla="*/ 229708 h 928086"/>
                <a:gd name="connsiteX4" fmla="*/ 914400 w 1381886"/>
                <a:gd name="connsiteY4" fmla="*/ 470886 h 928086"/>
                <a:gd name="connsiteX5" fmla="*/ 780489 w 1381886"/>
                <a:gd name="connsiteY5" fmla="*/ 794175 h 928086"/>
                <a:gd name="connsiteX6" fmla="*/ 457200 w 1381886"/>
                <a:gd name="connsiteY6" fmla="*/ 928086 h 928086"/>
                <a:gd name="connsiteX7" fmla="*/ 133911 w 1381886"/>
                <a:gd name="connsiteY7" fmla="*/ 794175 h 928086"/>
                <a:gd name="connsiteX8" fmla="*/ 1 w 1381886"/>
                <a:gd name="connsiteY8" fmla="*/ 470886 h 928086"/>
                <a:gd name="connsiteX9" fmla="*/ 0 w 1381886"/>
                <a:gd name="connsiteY9" fmla="*/ 470884 h 928086"/>
                <a:gd name="connsiteX0" fmla="*/ 193705 w 1642249"/>
                <a:gd name="connsiteY0" fmla="*/ 470885 h 928087"/>
                <a:gd name="connsiteX1" fmla="*/ 327616 w 1642249"/>
                <a:gd name="connsiteY1" fmla="*/ 147596 h 928087"/>
                <a:gd name="connsiteX2" fmla="*/ 193705 w 1642249"/>
                <a:gd name="connsiteY2" fmla="*/ 13685 h 928087"/>
                <a:gd name="connsiteX3" fmla="*/ 1489849 w 1642249"/>
                <a:gd name="connsiteY3" fmla="*/ 229709 h 928087"/>
                <a:gd name="connsiteX4" fmla="*/ 1108105 w 1642249"/>
                <a:gd name="connsiteY4" fmla="*/ 470887 h 928087"/>
                <a:gd name="connsiteX5" fmla="*/ 974194 w 1642249"/>
                <a:gd name="connsiteY5" fmla="*/ 794176 h 928087"/>
                <a:gd name="connsiteX6" fmla="*/ 650905 w 1642249"/>
                <a:gd name="connsiteY6" fmla="*/ 928087 h 928087"/>
                <a:gd name="connsiteX7" fmla="*/ 327616 w 1642249"/>
                <a:gd name="connsiteY7" fmla="*/ 794176 h 928087"/>
                <a:gd name="connsiteX8" fmla="*/ 193706 w 1642249"/>
                <a:gd name="connsiteY8" fmla="*/ 470887 h 928087"/>
                <a:gd name="connsiteX9" fmla="*/ 193705 w 1642249"/>
                <a:gd name="connsiteY9" fmla="*/ 470885 h 928087"/>
                <a:gd name="connsiteX0" fmla="*/ 216024 w 1664568"/>
                <a:gd name="connsiteY0" fmla="*/ 481203 h 938405"/>
                <a:gd name="connsiteX1" fmla="*/ 216025 w 1664568"/>
                <a:gd name="connsiteY1" fmla="*/ 384044 h 938405"/>
                <a:gd name="connsiteX2" fmla="*/ 216024 w 1664568"/>
                <a:gd name="connsiteY2" fmla="*/ 24003 h 938405"/>
                <a:gd name="connsiteX3" fmla="*/ 1512168 w 1664568"/>
                <a:gd name="connsiteY3" fmla="*/ 240027 h 938405"/>
                <a:gd name="connsiteX4" fmla="*/ 1130424 w 1664568"/>
                <a:gd name="connsiteY4" fmla="*/ 481205 h 938405"/>
                <a:gd name="connsiteX5" fmla="*/ 996513 w 1664568"/>
                <a:gd name="connsiteY5" fmla="*/ 804494 h 938405"/>
                <a:gd name="connsiteX6" fmla="*/ 673224 w 1664568"/>
                <a:gd name="connsiteY6" fmla="*/ 938405 h 938405"/>
                <a:gd name="connsiteX7" fmla="*/ 349935 w 1664568"/>
                <a:gd name="connsiteY7" fmla="*/ 804494 h 938405"/>
                <a:gd name="connsiteX8" fmla="*/ 216025 w 1664568"/>
                <a:gd name="connsiteY8" fmla="*/ 481205 h 938405"/>
                <a:gd name="connsiteX9" fmla="*/ 216024 w 1664568"/>
                <a:gd name="connsiteY9" fmla="*/ 481203 h 938405"/>
                <a:gd name="connsiteX0" fmla="*/ 216025 w 1664568"/>
                <a:gd name="connsiteY0" fmla="*/ 744084 h 938405"/>
                <a:gd name="connsiteX1" fmla="*/ 216025 w 1664568"/>
                <a:gd name="connsiteY1" fmla="*/ 384044 h 938405"/>
                <a:gd name="connsiteX2" fmla="*/ 216024 w 1664568"/>
                <a:gd name="connsiteY2" fmla="*/ 24003 h 938405"/>
                <a:gd name="connsiteX3" fmla="*/ 1512168 w 1664568"/>
                <a:gd name="connsiteY3" fmla="*/ 240027 h 938405"/>
                <a:gd name="connsiteX4" fmla="*/ 1130424 w 1664568"/>
                <a:gd name="connsiteY4" fmla="*/ 481205 h 938405"/>
                <a:gd name="connsiteX5" fmla="*/ 996513 w 1664568"/>
                <a:gd name="connsiteY5" fmla="*/ 804494 h 938405"/>
                <a:gd name="connsiteX6" fmla="*/ 673224 w 1664568"/>
                <a:gd name="connsiteY6" fmla="*/ 938405 h 938405"/>
                <a:gd name="connsiteX7" fmla="*/ 349935 w 1664568"/>
                <a:gd name="connsiteY7" fmla="*/ 804494 h 938405"/>
                <a:gd name="connsiteX8" fmla="*/ 216025 w 1664568"/>
                <a:gd name="connsiteY8" fmla="*/ 481205 h 938405"/>
                <a:gd name="connsiteX9" fmla="*/ 216025 w 1664568"/>
                <a:gd name="connsiteY9" fmla="*/ 744084 h 938405"/>
                <a:gd name="connsiteX0" fmla="*/ 216025 w 1664568"/>
                <a:gd name="connsiteY0" fmla="*/ 744084 h 1189866"/>
                <a:gd name="connsiteX1" fmla="*/ 216025 w 1664568"/>
                <a:gd name="connsiteY1" fmla="*/ 384044 h 1189866"/>
                <a:gd name="connsiteX2" fmla="*/ 216024 w 1664568"/>
                <a:gd name="connsiteY2" fmla="*/ 24003 h 1189866"/>
                <a:gd name="connsiteX3" fmla="*/ 1512168 w 1664568"/>
                <a:gd name="connsiteY3" fmla="*/ 240027 h 1189866"/>
                <a:gd name="connsiteX4" fmla="*/ 1130424 w 1664568"/>
                <a:gd name="connsiteY4" fmla="*/ 481205 h 1189866"/>
                <a:gd name="connsiteX5" fmla="*/ 996513 w 1664568"/>
                <a:gd name="connsiteY5" fmla="*/ 804494 h 1189866"/>
                <a:gd name="connsiteX6" fmla="*/ 673224 w 1664568"/>
                <a:gd name="connsiteY6" fmla="*/ 938405 h 1189866"/>
                <a:gd name="connsiteX7" fmla="*/ 432049 w 1664568"/>
                <a:gd name="connsiteY7" fmla="*/ 1104124 h 1189866"/>
                <a:gd name="connsiteX8" fmla="*/ 216025 w 1664568"/>
                <a:gd name="connsiteY8" fmla="*/ 481205 h 1189866"/>
                <a:gd name="connsiteX9" fmla="*/ 216025 w 1664568"/>
                <a:gd name="connsiteY9" fmla="*/ 744084 h 1189866"/>
                <a:gd name="connsiteX0" fmla="*/ 216025 w 1664568"/>
                <a:gd name="connsiteY0" fmla="*/ 744084 h 1514101"/>
                <a:gd name="connsiteX1" fmla="*/ 216025 w 1664568"/>
                <a:gd name="connsiteY1" fmla="*/ 384044 h 1514101"/>
                <a:gd name="connsiteX2" fmla="*/ 216024 w 1664568"/>
                <a:gd name="connsiteY2" fmla="*/ 24003 h 1514101"/>
                <a:gd name="connsiteX3" fmla="*/ 1512168 w 1664568"/>
                <a:gd name="connsiteY3" fmla="*/ 240027 h 1514101"/>
                <a:gd name="connsiteX4" fmla="*/ 1130424 w 1664568"/>
                <a:gd name="connsiteY4" fmla="*/ 481205 h 1514101"/>
                <a:gd name="connsiteX5" fmla="*/ 996513 w 1664568"/>
                <a:gd name="connsiteY5" fmla="*/ 804494 h 1514101"/>
                <a:gd name="connsiteX6" fmla="*/ 936105 w 1664568"/>
                <a:gd name="connsiteY6" fmla="*/ 1464163 h 1514101"/>
                <a:gd name="connsiteX7" fmla="*/ 432049 w 1664568"/>
                <a:gd name="connsiteY7" fmla="*/ 1104124 h 1514101"/>
                <a:gd name="connsiteX8" fmla="*/ 216025 w 1664568"/>
                <a:gd name="connsiteY8" fmla="*/ 481205 h 1514101"/>
                <a:gd name="connsiteX9" fmla="*/ 216025 w 1664568"/>
                <a:gd name="connsiteY9" fmla="*/ 744084 h 1514101"/>
                <a:gd name="connsiteX0" fmla="*/ 216025 w 2552667"/>
                <a:gd name="connsiteY0" fmla="*/ 744084 h 2060037"/>
                <a:gd name="connsiteX1" fmla="*/ 216025 w 2552667"/>
                <a:gd name="connsiteY1" fmla="*/ 384044 h 2060037"/>
                <a:gd name="connsiteX2" fmla="*/ 216024 w 2552667"/>
                <a:gd name="connsiteY2" fmla="*/ 24003 h 2060037"/>
                <a:gd name="connsiteX3" fmla="*/ 1512168 w 2552667"/>
                <a:gd name="connsiteY3" fmla="*/ 240027 h 2060037"/>
                <a:gd name="connsiteX4" fmla="*/ 1130424 w 2552667"/>
                <a:gd name="connsiteY4" fmla="*/ 481205 h 2060037"/>
                <a:gd name="connsiteX5" fmla="*/ 2520281 w 2552667"/>
                <a:gd name="connsiteY5" fmla="*/ 1896211 h 2060037"/>
                <a:gd name="connsiteX6" fmla="*/ 936105 w 2552667"/>
                <a:gd name="connsiteY6" fmla="*/ 1464163 h 2060037"/>
                <a:gd name="connsiteX7" fmla="*/ 432049 w 2552667"/>
                <a:gd name="connsiteY7" fmla="*/ 1104124 h 2060037"/>
                <a:gd name="connsiteX8" fmla="*/ 216025 w 2552667"/>
                <a:gd name="connsiteY8" fmla="*/ 481205 h 2060037"/>
                <a:gd name="connsiteX9" fmla="*/ 216025 w 2552667"/>
                <a:gd name="connsiteY9" fmla="*/ 744084 h 2060037"/>
                <a:gd name="connsiteX0" fmla="*/ 216025 w 3600402"/>
                <a:gd name="connsiteY0" fmla="*/ 744084 h 2028226"/>
                <a:gd name="connsiteX1" fmla="*/ 216025 w 3600402"/>
                <a:gd name="connsiteY1" fmla="*/ 384044 h 2028226"/>
                <a:gd name="connsiteX2" fmla="*/ 216024 w 3600402"/>
                <a:gd name="connsiteY2" fmla="*/ 24003 h 2028226"/>
                <a:gd name="connsiteX3" fmla="*/ 1512168 w 3600402"/>
                <a:gd name="connsiteY3" fmla="*/ 240027 h 2028226"/>
                <a:gd name="connsiteX4" fmla="*/ 3600401 w 3600402"/>
                <a:gd name="connsiteY4" fmla="*/ 672075 h 2028226"/>
                <a:gd name="connsiteX5" fmla="*/ 2520281 w 3600402"/>
                <a:gd name="connsiteY5" fmla="*/ 1896211 h 2028226"/>
                <a:gd name="connsiteX6" fmla="*/ 936105 w 3600402"/>
                <a:gd name="connsiteY6" fmla="*/ 1464163 h 2028226"/>
                <a:gd name="connsiteX7" fmla="*/ 432049 w 3600402"/>
                <a:gd name="connsiteY7" fmla="*/ 1104124 h 2028226"/>
                <a:gd name="connsiteX8" fmla="*/ 216025 w 3600402"/>
                <a:gd name="connsiteY8" fmla="*/ 481205 h 2028226"/>
                <a:gd name="connsiteX9" fmla="*/ 216025 w 3600402"/>
                <a:gd name="connsiteY9" fmla="*/ 744084 h 2028226"/>
                <a:gd name="connsiteX0" fmla="*/ 216025 w 4716524"/>
                <a:gd name="connsiteY0" fmla="*/ 744084 h 2028226"/>
                <a:gd name="connsiteX1" fmla="*/ 216025 w 4716524"/>
                <a:gd name="connsiteY1" fmla="*/ 384044 h 2028226"/>
                <a:gd name="connsiteX2" fmla="*/ 216024 w 4716524"/>
                <a:gd name="connsiteY2" fmla="*/ 24003 h 2028226"/>
                <a:gd name="connsiteX3" fmla="*/ 1512168 w 4716524"/>
                <a:gd name="connsiteY3" fmla="*/ 240027 h 2028226"/>
                <a:gd name="connsiteX4" fmla="*/ 3600401 w 4716524"/>
                <a:gd name="connsiteY4" fmla="*/ 672075 h 2028226"/>
                <a:gd name="connsiteX5" fmla="*/ 4536504 w 4716524"/>
                <a:gd name="connsiteY5" fmla="*/ 672075 h 2028226"/>
                <a:gd name="connsiteX6" fmla="*/ 2520281 w 4716524"/>
                <a:gd name="connsiteY6" fmla="*/ 1896211 h 2028226"/>
                <a:gd name="connsiteX7" fmla="*/ 936105 w 4716524"/>
                <a:gd name="connsiteY7" fmla="*/ 1464163 h 2028226"/>
                <a:gd name="connsiteX8" fmla="*/ 432049 w 4716524"/>
                <a:gd name="connsiteY8" fmla="*/ 1104124 h 2028226"/>
                <a:gd name="connsiteX9" fmla="*/ 216025 w 4716524"/>
                <a:gd name="connsiteY9" fmla="*/ 481205 h 2028226"/>
                <a:gd name="connsiteX10" fmla="*/ 216025 w 4716524"/>
                <a:gd name="connsiteY10" fmla="*/ 744084 h 2028226"/>
                <a:gd name="connsiteX0" fmla="*/ 216025 w 4584509"/>
                <a:gd name="connsiteY0" fmla="*/ 744084 h 1944216"/>
                <a:gd name="connsiteX1" fmla="*/ 216025 w 4584509"/>
                <a:gd name="connsiteY1" fmla="*/ 384044 h 1944216"/>
                <a:gd name="connsiteX2" fmla="*/ 216024 w 4584509"/>
                <a:gd name="connsiteY2" fmla="*/ 24003 h 1944216"/>
                <a:gd name="connsiteX3" fmla="*/ 1512168 w 4584509"/>
                <a:gd name="connsiteY3" fmla="*/ 240027 h 1944216"/>
                <a:gd name="connsiteX4" fmla="*/ 3600401 w 4584509"/>
                <a:gd name="connsiteY4" fmla="*/ 672075 h 1944216"/>
                <a:gd name="connsiteX5" fmla="*/ 4536504 w 4584509"/>
                <a:gd name="connsiteY5" fmla="*/ 672075 h 1944216"/>
                <a:gd name="connsiteX6" fmla="*/ 3312368 w 4584509"/>
                <a:gd name="connsiteY6" fmla="*/ 1176131 h 1944216"/>
                <a:gd name="connsiteX7" fmla="*/ 2520281 w 4584509"/>
                <a:gd name="connsiteY7" fmla="*/ 1896211 h 1944216"/>
                <a:gd name="connsiteX8" fmla="*/ 936105 w 4584509"/>
                <a:gd name="connsiteY8" fmla="*/ 1464163 h 1944216"/>
                <a:gd name="connsiteX9" fmla="*/ 432049 w 4584509"/>
                <a:gd name="connsiteY9" fmla="*/ 1104124 h 1944216"/>
                <a:gd name="connsiteX10" fmla="*/ 216025 w 4584509"/>
                <a:gd name="connsiteY10" fmla="*/ 481205 h 1944216"/>
                <a:gd name="connsiteX11" fmla="*/ 216025 w 4584509"/>
                <a:gd name="connsiteY11" fmla="*/ 744084 h 1944216"/>
                <a:gd name="connsiteX0" fmla="*/ 216025 w 5304590"/>
                <a:gd name="connsiteY0" fmla="*/ 744084 h 1944216"/>
                <a:gd name="connsiteX1" fmla="*/ 216025 w 5304590"/>
                <a:gd name="connsiteY1" fmla="*/ 384044 h 1944216"/>
                <a:gd name="connsiteX2" fmla="*/ 216024 w 5304590"/>
                <a:gd name="connsiteY2" fmla="*/ 24003 h 1944216"/>
                <a:gd name="connsiteX3" fmla="*/ 1512168 w 5304590"/>
                <a:gd name="connsiteY3" fmla="*/ 240027 h 1944216"/>
                <a:gd name="connsiteX4" fmla="*/ 3600401 w 5304590"/>
                <a:gd name="connsiteY4" fmla="*/ 672075 h 1944216"/>
                <a:gd name="connsiteX5" fmla="*/ 5256585 w 5304590"/>
                <a:gd name="connsiteY5" fmla="*/ 816091 h 1944216"/>
                <a:gd name="connsiteX6" fmla="*/ 3312368 w 5304590"/>
                <a:gd name="connsiteY6" fmla="*/ 1176131 h 1944216"/>
                <a:gd name="connsiteX7" fmla="*/ 2520281 w 5304590"/>
                <a:gd name="connsiteY7" fmla="*/ 1896211 h 1944216"/>
                <a:gd name="connsiteX8" fmla="*/ 936105 w 5304590"/>
                <a:gd name="connsiteY8" fmla="*/ 1464163 h 1944216"/>
                <a:gd name="connsiteX9" fmla="*/ 432049 w 5304590"/>
                <a:gd name="connsiteY9" fmla="*/ 1104124 h 1944216"/>
                <a:gd name="connsiteX10" fmla="*/ 216025 w 5304590"/>
                <a:gd name="connsiteY10" fmla="*/ 481205 h 1944216"/>
                <a:gd name="connsiteX11" fmla="*/ 216025 w 5304590"/>
                <a:gd name="connsiteY11" fmla="*/ 744084 h 1944216"/>
                <a:gd name="connsiteX0" fmla="*/ 216025 w 5484610"/>
                <a:gd name="connsiteY0" fmla="*/ 744084 h 1944216"/>
                <a:gd name="connsiteX1" fmla="*/ 216025 w 5484610"/>
                <a:gd name="connsiteY1" fmla="*/ 384044 h 1944216"/>
                <a:gd name="connsiteX2" fmla="*/ 216024 w 5484610"/>
                <a:gd name="connsiteY2" fmla="*/ 24003 h 1944216"/>
                <a:gd name="connsiteX3" fmla="*/ 1512168 w 5484610"/>
                <a:gd name="connsiteY3" fmla="*/ 240027 h 1944216"/>
                <a:gd name="connsiteX4" fmla="*/ 3600401 w 5484610"/>
                <a:gd name="connsiteY4" fmla="*/ 672075 h 1944216"/>
                <a:gd name="connsiteX5" fmla="*/ 5256585 w 5484610"/>
                <a:gd name="connsiteY5" fmla="*/ 816091 h 1944216"/>
                <a:gd name="connsiteX6" fmla="*/ 4968552 w 5484610"/>
                <a:gd name="connsiteY6" fmla="*/ 1032115 h 1944216"/>
                <a:gd name="connsiteX7" fmla="*/ 3312368 w 5484610"/>
                <a:gd name="connsiteY7" fmla="*/ 1176131 h 1944216"/>
                <a:gd name="connsiteX8" fmla="*/ 2520281 w 5484610"/>
                <a:gd name="connsiteY8" fmla="*/ 1896211 h 1944216"/>
                <a:gd name="connsiteX9" fmla="*/ 936105 w 5484610"/>
                <a:gd name="connsiteY9" fmla="*/ 1464163 h 1944216"/>
                <a:gd name="connsiteX10" fmla="*/ 432049 w 5484610"/>
                <a:gd name="connsiteY10" fmla="*/ 1104124 h 1944216"/>
                <a:gd name="connsiteX11" fmla="*/ 216025 w 5484610"/>
                <a:gd name="connsiteY11" fmla="*/ 481205 h 1944216"/>
                <a:gd name="connsiteX12" fmla="*/ 216025 w 5484610"/>
                <a:gd name="connsiteY12" fmla="*/ 744084 h 1944216"/>
                <a:gd name="connsiteX0" fmla="*/ 216025 w 5484610"/>
                <a:gd name="connsiteY0" fmla="*/ 744084 h 1944216"/>
                <a:gd name="connsiteX1" fmla="*/ 216025 w 5484610"/>
                <a:gd name="connsiteY1" fmla="*/ 384044 h 1944216"/>
                <a:gd name="connsiteX2" fmla="*/ 216024 w 5484610"/>
                <a:gd name="connsiteY2" fmla="*/ 24003 h 1944216"/>
                <a:gd name="connsiteX3" fmla="*/ 1512168 w 5484610"/>
                <a:gd name="connsiteY3" fmla="*/ 240027 h 1944216"/>
                <a:gd name="connsiteX4" fmla="*/ 3600401 w 5484610"/>
                <a:gd name="connsiteY4" fmla="*/ 672075 h 1944216"/>
                <a:gd name="connsiteX5" fmla="*/ 5256585 w 5484610"/>
                <a:gd name="connsiteY5" fmla="*/ 816091 h 1944216"/>
                <a:gd name="connsiteX6" fmla="*/ 4968552 w 5484610"/>
                <a:gd name="connsiteY6" fmla="*/ 1032115 h 1944216"/>
                <a:gd name="connsiteX7" fmla="*/ 3960440 w 5484610"/>
                <a:gd name="connsiteY7" fmla="*/ 888099 h 1944216"/>
                <a:gd name="connsiteX8" fmla="*/ 3312368 w 5484610"/>
                <a:gd name="connsiteY8" fmla="*/ 1176131 h 1944216"/>
                <a:gd name="connsiteX9" fmla="*/ 2520281 w 5484610"/>
                <a:gd name="connsiteY9" fmla="*/ 1896211 h 1944216"/>
                <a:gd name="connsiteX10" fmla="*/ 936105 w 5484610"/>
                <a:gd name="connsiteY10" fmla="*/ 1464163 h 1944216"/>
                <a:gd name="connsiteX11" fmla="*/ 432049 w 5484610"/>
                <a:gd name="connsiteY11" fmla="*/ 1104124 h 1944216"/>
                <a:gd name="connsiteX12" fmla="*/ 216025 w 5484610"/>
                <a:gd name="connsiteY12" fmla="*/ 481205 h 1944216"/>
                <a:gd name="connsiteX13" fmla="*/ 216025 w 5484610"/>
                <a:gd name="connsiteY13" fmla="*/ 744084 h 1944216"/>
                <a:gd name="connsiteX0" fmla="*/ 216025 w 5028558"/>
                <a:gd name="connsiteY0" fmla="*/ 744084 h 1944216"/>
                <a:gd name="connsiteX1" fmla="*/ 216025 w 5028558"/>
                <a:gd name="connsiteY1" fmla="*/ 384044 h 1944216"/>
                <a:gd name="connsiteX2" fmla="*/ 216024 w 5028558"/>
                <a:gd name="connsiteY2" fmla="*/ 24003 h 1944216"/>
                <a:gd name="connsiteX3" fmla="*/ 1512168 w 5028558"/>
                <a:gd name="connsiteY3" fmla="*/ 240027 h 1944216"/>
                <a:gd name="connsiteX4" fmla="*/ 3600401 w 5028558"/>
                <a:gd name="connsiteY4" fmla="*/ 672075 h 1944216"/>
                <a:gd name="connsiteX5" fmla="*/ 4968552 w 5028558"/>
                <a:gd name="connsiteY5" fmla="*/ 1032115 h 1944216"/>
                <a:gd name="connsiteX6" fmla="*/ 3960440 w 5028558"/>
                <a:gd name="connsiteY6" fmla="*/ 888099 h 1944216"/>
                <a:gd name="connsiteX7" fmla="*/ 3312368 w 5028558"/>
                <a:gd name="connsiteY7" fmla="*/ 1176131 h 1944216"/>
                <a:gd name="connsiteX8" fmla="*/ 2520281 w 5028558"/>
                <a:gd name="connsiteY8" fmla="*/ 1896211 h 1944216"/>
                <a:gd name="connsiteX9" fmla="*/ 936105 w 5028558"/>
                <a:gd name="connsiteY9" fmla="*/ 1464163 h 1944216"/>
                <a:gd name="connsiteX10" fmla="*/ 432049 w 5028558"/>
                <a:gd name="connsiteY10" fmla="*/ 1104124 h 1944216"/>
                <a:gd name="connsiteX11" fmla="*/ 216025 w 5028558"/>
                <a:gd name="connsiteY11" fmla="*/ 481205 h 1944216"/>
                <a:gd name="connsiteX12" fmla="*/ 216025 w 5028558"/>
                <a:gd name="connsiteY12" fmla="*/ 744084 h 1944216"/>
                <a:gd name="connsiteX0" fmla="*/ 216025 w 4008446"/>
                <a:gd name="connsiteY0" fmla="*/ 744084 h 1944216"/>
                <a:gd name="connsiteX1" fmla="*/ 216025 w 4008446"/>
                <a:gd name="connsiteY1" fmla="*/ 384044 h 1944216"/>
                <a:gd name="connsiteX2" fmla="*/ 216024 w 4008446"/>
                <a:gd name="connsiteY2" fmla="*/ 24003 h 1944216"/>
                <a:gd name="connsiteX3" fmla="*/ 1512168 w 4008446"/>
                <a:gd name="connsiteY3" fmla="*/ 240027 h 1944216"/>
                <a:gd name="connsiteX4" fmla="*/ 3600401 w 4008446"/>
                <a:gd name="connsiteY4" fmla="*/ 672075 h 1944216"/>
                <a:gd name="connsiteX5" fmla="*/ 3960440 w 4008446"/>
                <a:gd name="connsiteY5" fmla="*/ 888099 h 1944216"/>
                <a:gd name="connsiteX6" fmla="*/ 3312368 w 4008446"/>
                <a:gd name="connsiteY6" fmla="*/ 1176131 h 1944216"/>
                <a:gd name="connsiteX7" fmla="*/ 2520281 w 4008446"/>
                <a:gd name="connsiteY7" fmla="*/ 1896211 h 1944216"/>
                <a:gd name="connsiteX8" fmla="*/ 936105 w 4008446"/>
                <a:gd name="connsiteY8" fmla="*/ 1464163 h 1944216"/>
                <a:gd name="connsiteX9" fmla="*/ 432049 w 4008446"/>
                <a:gd name="connsiteY9" fmla="*/ 1104124 h 1944216"/>
                <a:gd name="connsiteX10" fmla="*/ 216025 w 4008446"/>
                <a:gd name="connsiteY10" fmla="*/ 481205 h 1944216"/>
                <a:gd name="connsiteX11" fmla="*/ 216025 w 4008446"/>
                <a:gd name="connsiteY11" fmla="*/ 744084 h 1944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08446" h="1944216">
                  <a:moveTo>
                    <a:pt x="216025" y="744084"/>
                  </a:moveTo>
                  <a:lnTo>
                    <a:pt x="216025" y="384044"/>
                  </a:lnTo>
                  <a:cubicBezTo>
                    <a:pt x="216025" y="264031"/>
                    <a:pt x="0" y="48006"/>
                    <a:pt x="216024" y="24003"/>
                  </a:cubicBezTo>
                  <a:cubicBezTo>
                    <a:pt x="432048" y="0"/>
                    <a:pt x="948105" y="132015"/>
                    <a:pt x="1512168" y="240027"/>
                  </a:cubicBezTo>
                  <a:cubicBezTo>
                    <a:pt x="2076231" y="348039"/>
                    <a:pt x="3192356" y="564063"/>
                    <a:pt x="3600401" y="672075"/>
                  </a:cubicBezTo>
                  <a:cubicBezTo>
                    <a:pt x="4008446" y="780087"/>
                    <a:pt x="4008445" y="804090"/>
                    <a:pt x="3960440" y="888099"/>
                  </a:cubicBezTo>
                  <a:cubicBezTo>
                    <a:pt x="3912435" y="972108"/>
                    <a:pt x="3552394" y="1008112"/>
                    <a:pt x="3312368" y="1176131"/>
                  </a:cubicBezTo>
                  <a:cubicBezTo>
                    <a:pt x="3072342" y="1344150"/>
                    <a:pt x="2916325" y="1848206"/>
                    <a:pt x="2520281" y="1896211"/>
                  </a:cubicBezTo>
                  <a:cubicBezTo>
                    <a:pt x="2124237" y="1944216"/>
                    <a:pt x="1284144" y="1596177"/>
                    <a:pt x="936105" y="1464163"/>
                  </a:cubicBezTo>
                  <a:cubicBezTo>
                    <a:pt x="588066" y="1332149"/>
                    <a:pt x="552062" y="1267950"/>
                    <a:pt x="432049" y="1104124"/>
                  </a:cubicBezTo>
                  <a:cubicBezTo>
                    <a:pt x="312036" y="940298"/>
                    <a:pt x="216024" y="602462"/>
                    <a:pt x="216025" y="481205"/>
                  </a:cubicBezTo>
                  <a:lnTo>
                    <a:pt x="216025" y="744084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Ovaal 92"/>
            <p:cNvSpPr/>
            <p:nvPr/>
          </p:nvSpPr>
          <p:spPr>
            <a:xfrm>
              <a:off x="7416328" y="429309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Ovaal 93"/>
            <p:cNvSpPr/>
            <p:nvPr/>
          </p:nvSpPr>
          <p:spPr>
            <a:xfrm>
              <a:off x="7776368" y="404108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5" name="Ovaal 94"/>
            <p:cNvSpPr/>
            <p:nvPr/>
          </p:nvSpPr>
          <p:spPr>
            <a:xfrm>
              <a:off x="7380312" y="4725144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6" name="Ovaal 95"/>
            <p:cNvSpPr/>
            <p:nvPr/>
          </p:nvSpPr>
          <p:spPr>
            <a:xfrm>
              <a:off x="7848376" y="4941168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7" name="Ovaal 96"/>
            <p:cNvSpPr/>
            <p:nvPr/>
          </p:nvSpPr>
          <p:spPr>
            <a:xfrm>
              <a:off x="4283968" y="2528912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8" name="Ovaal 97"/>
            <p:cNvSpPr/>
            <p:nvPr/>
          </p:nvSpPr>
          <p:spPr>
            <a:xfrm>
              <a:off x="8028384" y="486916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9" name="Ovaal 98"/>
            <p:cNvSpPr/>
            <p:nvPr/>
          </p:nvSpPr>
          <p:spPr>
            <a:xfrm>
              <a:off x="7992392" y="4077072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0" name="Ovaal 99"/>
            <p:cNvSpPr/>
            <p:nvPr/>
          </p:nvSpPr>
          <p:spPr>
            <a:xfrm>
              <a:off x="7524328" y="4113088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1" name="Ovaal 100"/>
            <p:cNvSpPr/>
            <p:nvPr/>
          </p:nvSpPr>
          <p:spPr>
            <a:xfrm>
              <a:off x="7344320" y="4545136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2" name="Ovaal 101"/>
            <p:cNvSpPr/>
            <p:nvPr/>
          </p:nvSpPr>
          <p:spPr>
            <a:xfrm>
              <a:off x="8280424" y="4437112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3" name="Ovaal 102"/>
            <p:cNvSpPr/>
            <p:nvPr/>
          </p:nvSpPr>
          <p:spPr>
            <a:xfrm>
              <a:off x="8208416" y="476116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4" name="Ovaal 103"/>
            <p:cNvSpPr/>
            <p:nvPr/>
          </p:nvSpPr>
          <p:spPr>
            <a:xfrm>
              <a:off x="7596336" y="4869160"/>
              <a:ext cx="108000" cy="1080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sp3d z="35560">
              <a:bevelT w="36000" h="3556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grpSp>
          <p:nvGrpSpPr>
            <p:cNvPr id="112" name="boom"/>
            <p:cNvGrpSpPr/>
            <p:nvPr/>
          </p:nvGrpSpPr>
          <p:grpSpPr>
            <a:xfrm>
              <a:off x="5292080" y="4437120"/>
              <a:ext cx="72000" cy="72000"/>
              <a:chOff x="2231968" y="612000"/>
              <a:chExt cx="72000" cy="72000"/>
            </a:xfrm>
          </p:grpSpPr>
          <p:sp>
            <p:nvSpPr>
              <p:cNvPr id="113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4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15" name="boom"/>
            <p:cNvGrpSpPr/>
            <p:nvPr/>
          </p:nvGrpSpPr>
          <p:grpSpPr>
            <a:xfrm>
              <a:off x="2843808" y="5517232"/>
              <a:ext cx="72000" cy="72000"/>
              <a:chOff x="2231968" y="612000"/>
              <a:chExt cx="72000" cy="72000"/>
            </a:xfrm>
          </p:grpSpPr>
          <p:sp>
            <p:nvSpPr>
              <p:cNvPr id="116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7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18" name="boom"/>
            <p:cNvGrpSpPr/>
            <p:nvPr/>
          </p:nvGrpSpPr>
          <p:grpSpPr>
            <a:xfrm>
              <a:off x="3131848" y="5733264"/>
              <a:ext cx="72000" cy="72000"/>
              <a:chOff x="2231968" y="612000"/>
              <a:chExt cx="72000" cy="72000"/>
            </a:xfrm>
          </p:grpSpPr>
          <p:sp>
            <p:nvSpPr>
              <p:cNvPr id="119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0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1" name="boom"/>
            <p:cNvGrpSpPr/>
            <p:nvPr/>
          </p:nvGrpSpPr>
          <p:grpSpPr>
            <a:xfrm>
              <a:off x="4932040" y="4365112"/>
              <a:ext cx="72000" cy="72000"/>
              <a:chOff x="2231968" y="612000"/>
              <a:chExt cx="72000" cy="72000"/>
            </a:xfrm>
          </p:grpSpPr>
          <p:sp>
            <p:nvSpPr>
              <p:cNvPr id="122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3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4" name="boom"/>
            <p:cNvGrpSpPr/>
            <p:nvPr/>
          </p:nvGrpSpPr>
          <p:grpSpPr>
            <a:xfrm>
              <a:off x="5508104" y="4542656"/>
              <a:ext cx="72000" cy="72000"/>
              <a:chOff x="2231968" y="612000"/>
              <a:chExt cx="72000" cy="72000"/>
            </a:xfrm>
          </p:grpSpPr>
          <p:sp>
            <p:nvSpPr>
              <p:cNvPr id="125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6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27" name="boom"/>
            <p:cNvGrpSpPr/>
            <p:nvPr/>
          </p:nvGrpSpPr>
          <p:grpSpPr>
            <a:xfrm>
              <a:off x="5724128" y="4725152"/>
              <a:ext cx="72000" cy="72000"/>
              <a:chOff x="2231968" y="612000"/>
              <a:chExt cx="72000" cy="72000"/>
            </a:xfrm>
          </p:grpSpPr>
          <p:sp>
            <p:nvSpPr>
              <p:cNvPr id="128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29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0" name="boom"/>
            <p:cNvGrpSpPr/>
            <p:nvPr/>
          </p:nvGrpSpPr>
          <p:grpSpPr>
            <a:xfrm>
              <a:off x="5987016" y="4772008"/>
              <a:ext cx="72000" cy="72000"/>
              <a:chOff x="2231968" y="612000"/>
              <a:chExt cx="72000" cy="72000"/>
            </a:xfrm>
          </p:grpSpPr>
          <p:sp>
            <p:nvSpPr>
              <p:cNvPr id="131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2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3" name="boom"/>
            <p:cNvGrpSpPr/>
            <p:nvPr/>
          </p:nvGrpSpPr>
          <p:grpSpPr>
            <a:xfrm>
              <a:off x="6139416" y="4924408"/>
              <a:ext cx="72000" cy="72000"/>
              <a:chOff x="2231968" y="612000"/>
              <a:chExt cx="72000" cy="72000"/>
            </a:xfrm>
          </p:grpSpPr>
          <p:sp>
            <p:nvSpPr>
              <p:cNvPr id="134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5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6" name="boom"/>
            <p:cNvGrpSpPr/>
            <p:nvPr/>
          </p:nvGrpSpPr>
          <p:grpSpPr>
            <a:xfrm>
              <a:off x="6291816" y="5076808"/>
              <a:ext cx="72000" cy="72000"/>
              <a:chOff x="2231968" y="612000"/>
              <a:chExt cx="72000" cy="72000"/>
            </a:xfrm>
          </p:grpSpPr>
          <p:sp>
            <p:nvSpPr>
              <p:cNvPr id="137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38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39" name="boom"/>
            <p:cNvGrpSpPr/>
            <p:nvPr/>
          </p:nvGrpSpPr>
          <p:grpSpPr>
            <a:xfrm>
              <a:off x="6444216" y="5229208"/>
              <a:ext cx="72000" cy="72000"/>
              <a:chOff x="2231968" y="612000"/>
              <a:chExt cx="72000" cy="72000"/>
            </a:xfrm>
          </p:grpSpPr>
          <p:sp>
            <p:nvSpPr>
              <p:cNvPr id="140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1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42" name="boom"/>
            <p:cNvGrpSpPr/>
            <p:nvPr/>
          </p:nvGrpSpPr>
          <p:grpSpPr>
            <a:xfrm>
              <a:off x="6600064" y="5267680"/>
              <a:ext cx="72000" cy="72000"/>
              <a:chOff x="2231968" y="612000"/>
              <a:chExt cx="72000" cy="72000"/>
            </a:xfrm>
          </p:grpSpPr>
          <p:sp>
            <p:nvSpPr>
              <p:cNvPr id="143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4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45" name="boom"/>
            <p:cNvGrpSpPr/>
            <p:nvPr/>
          </p:nvGrpSpPr>
          <p:grpSpPr>
            <a:xfrm>
              <a:off x="6752464" y="5420080"/>
              <a:ext cx="72000" cy="72000"/>
              <a:chOff x="2231968" y="612000"/>
              <a:chExt cx="72000" cy="72000"/>
            </a:xfrm>
          </p:grpSpPr>
          <p:sp>
            <p:nvSpPr>
              <p:cNvPr id="146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7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48" name="boom"/>
            <p:cNvGrpSpPr/>
            <p:nvPr/>
          </p:nvGrpSpPr>
          <p:grpSpPr>
            <a:xfrm>
              <a:off x="6904864" y="5572480"/>
              <a:ext cx="72000" cy="72000"/>
              <a:chOff x="2231968" y="612000"/>
              <a:chExt cx="72000" cy="72000"/>
            </a:xfrm>
          </p:grpSpPr>
          <p:sp>
            <p:nvSpPr>
              <p:cNvPr id="149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0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1" name="boom"/>
            <p:cNvGrpSpPr/>
            <p:nvPr/>
          </p:nvGrpSpPr>
          <p:grpSpPr>
            <a:xfrm>
              <a:off x="7057264" y="5724880"/>
              <a:ext cx="72000" cy="72000"/>
              <a:chOff x="2231968" y="612000"/>
              <a:chExt cx="72000" cy="72000"/>
            </a:xfrm>
          </p:grpSpPr>
          <p:sp>
            <p:nvSpPr>
              <p:cNvPr id="152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3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4" name="boom"/>
            <p:cNvGrpSpPr/>
            <p:nvPr/>
          </p:nvGrpSpPr>
          <p:grpSpPr>
            <a:xfrm>
              <a:off x="7308312" y="5877280"/>
              <a:ext cx="72000" cy="72000"/>
              <a:chOff x="2231968" y="612000"/>
              <a:chExt cx="72000" cy="72000"/>
            </a:xfrm>
          </p:grpSpPr>
          <p:sp>
            <p:nvSpPr>
              <p:cNvPr id="155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6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57" name="boom"/>
            <p:cNvGrpSpPr/>
            <p:nvPr/>
          </p:nvGrpSpPr>
          <p:grpSpPr>
            <a:xfrm>
              <a:off x="8532448" y="6165312"/>
              <a:ext cx="72000" cy="72000"/>
              <a:chOff x="2231968" y="612000"/>
              <a:chExt cx="72000" cy="72000"/>
            </a:xfrm>
          </p:grpSpPr>
          <p:sp>
            <p:nvSpPr>
              <p:cNvPr id="158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9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0" name="boom"/>
            <p:cNvGrpSpPr/>
            <p:nvPr/>
          </p:nvGrpSpPr>
          <p:grpSpPr>
            <a:xfrm>
              <a:off x="7596336" y="6093304"/>
              <a:ext cx="72000" cy="72000"/>
              <a:chOff x="2231968" y="612000"/>
              <a:chExt cx="72000" cy="72000"/>
            </a:xfrm>
          </p:grpSpPr>
          <p:sp>
            <p:nvSpPr>
              <p:cNvPr id="161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2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3" name="boom"/>
            <p:cNvGrpSpPr/>
            <p:nvPr/>
          </p:nvGrpSpPr>
          <p:grpSpPr>
            <a:xfrm>
              <a:off x="7884368" y="6309328"/>
              <a:ext cx="72000" cy="72000"/>
              <a:chOff x="2231968" y="612000"/>
              <a:chExt cx="72000" cy="72000"/>
            </a:xfrm>
          </p:grpSpPr>
          <p:sp>
            <p:nvSpPr>
              <p:cNvPr id="164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5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6" name="boom"/>
            <p:cNvGrpSpPr/>
            <p:nvPr/>
          </p:nvGrpSpPr>
          <p:grpSpPr>
            <a:xfrm>
              <a:off x="8172408" y="6453336"/>
              <a:ext cx="72000" cy="72000"/>
              <a:chOff x="2231968" y="612000"/>
              <a:chExt cx="72000" cy="72000"/>
            </a:xfrm>
          </p:grpSpPr>
          <p:sp>
            <p:nvSpPr>
              <p:cNvPr id="167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68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69" name="boom"/>
            <p:cNvGrpSpPr/>
            <p:nvPr/>
          </p:nvGrpSpPr>
          <p:grpSpPr>
            <a:xfrm>
              <a:off x="8460440" y="6525344"/>
              <a:ext cx="72000" cy="72000"/>
              <a:chOff x="2231968" y="612000"/>
              <a:chExt cx="72000" cy="72000"/>
            </a:xfrm>
          </p:grpSpPr>
          <p:sp>
            <p:nvSpPr>
              <p:cNvPr id="170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1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2" name="boom"/>
            <p:cNvGrpSpPr/>
            <p:nvPr/>
          </p:nvGrpSpPr>
          <p:grpSpPr>
            <a:xfrm>
              <a:off x="8676456" y="6453336"/>
              <a:ext cx="72000" cy="72000"/>
              <a:chOff x="2231968" y="612000"/>
              <a:chExt cx="72000" cy="72000"/>
            </a:xfrm>
          </p:grpSpPr>
          <p:sp>
            <p:nvSpPr>
              <p:cNvPr id="173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4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5" name="boom"/>
            <p:cNvGrpSpPr/>
            <p:nvPr/>
          </p:nvGrpSpPr>
          <p:grpSpPr>
            <a:xfrm>
              <a:off x="4283968" y="2852944"/>
              <a:ext cx="72000" cy="72000"/>
              <a:chOff x="2231968" y="612000"/>
              <a:chExt cx="72000" cy="72000"/>
            </a:xfrm>
          </p:grpSpPr>
          <p:sp>
            <p:nvSpPr>
              <p:cNvPr id="176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77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178" name="boom"/>
            <p:cNvGrpSpPr/>
            <p:nvPr/>
          </p:nvGrpSpPr>
          <p:grpSpPr>
            <a:xfrm>
              <a:off x="4572008" y="4437112"/>
              <a:ext cx="72000" cy="72000"/>
              <a:chOff x="2231968" y="612000"/>
              <a:chExt cx="72000" cy="72000"/>
            </a:xfrm>
          </p:grpSpPr>
          <p:sp>
            <p:nvSpPr>
              <p:cNvPr id="179" name="bladeren"/>
              <p:cNvSpPr/>
              <p:nvPr/>
            </p:nvSpPr>
            <p:spPr>
              <a:xfrm>
                <a:off x="2231968" y="612000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sp3d z="95250">
                <a:bevelT w="36000" h="35560"/>
                <a:bevelB w="35560" h="3556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80" name="stam"/>
              <p:cNvSpPr/>
              <p:nvPr/>
            </p:nvSpPr>
            <p:spPr>
              <a:xfrm>
                <a:off x="2249968" y="630000"/>
                <a:ext cx="36000" cy="36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sp3d z="30480" extrusionH="3048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sp>
          <p:nvSpPr>
            <p:cNvPr id="181" name="Vrije vorm 180"/>
            <p:cNvSpPr/>
            <p:nvPr/>
          </p:nvSpPr>
          <p:spPr>
            <a:xfrm>
              <a:off x="1615480" y="3489007"/>
              <a:ext cx="2668489" cy="166818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133911 w 914400"/>
                <a:gd name="connsiteY1" fmla="*/ 133911 h 914400"/>
                <a:gd name="connsiteX2" fmla="*/ 457201 w 914400"/>
                <a:gd name="connsiteY2" fmla="*/ 1 h 914400"/>
                <a:gd name="connsiteX3" fmla="*/ 780490 w 914400"/>
                <a:gd name="connsiteY3" fmla="*/ 133912 h 914400"/>
                <a:gd name="connsiteX4" fmla="*/ 914400 w 914400"/>
                <a:gd name="connsiteY4" fmla="*/ 457202 h 914400"/>
                <a:gd name="connsiteX5" fmla="*/ 780489 w 914400"/>
                <a:gd name="connsiteY5" fmla="*/ 780491 h 914400"/>
                <a:gd name="connsiteX6" fmla="*/ 457200 w 914400"/>
                <a:gd name="connsiteY6" fmla="*/ 914402 h 914400"/>
                <a:gd name="connsiteX7" fmla="*/ 133911 w 914400"/>
                <a:gd name="connsiteY7" fmla="*/ 780491 h 914400"/>
                <a:gd name="connsiteX8" fmla="*/ 1 w 914400"/>
                <a:gd name="connsiteY8" fmla="*/ 457202 h 914400"/>
                <a:gd name="connsiteX9" fmla="*/ 0 w 914400"/>
                <a:gd name="connsiteY9" fmla="*/ 457200 h 914400"/>
                <a:gd name="connsiteX0" fmla="*/ 0 w 2376265"/>
                <a:gd name="connsiteY0" fmla="*/ 457200 h 914402"/>
                <a:gd name="connsiteX1" fmla="*/ 133911 w 2376265"/>
                <a:gd name="connsiteY1" fmla="*/ 133911 h 914402"/>
                <a:gd name="connsiteX2" fmla="*/ 457201 w 2376265"/>
                <a:gd name="connsiteY2" fmla="*/ 1 h 914402"/>
                <a:gd name="connsiteX3" fmla="*/ 780490 w 2376265"/>
                <a:gd name="connsiteY3" fmla="*/ 133912 h 914402"/>
                <a:gd name="connsiteX4" fmla="*/ 2376264 w 2376265"/>
                <a:gd name="connsiteY4" fmla="*/ 432048 h 914402"/>
                <a:gd name="connsiteX5" fmla="*/ 780489 w 2376265"/>
                <a:gd name="connsiteY5" fmla="*/ 780491 h 914402"/>
                <a:gd name="connsiteX6" fmla="*/ 457200 w 2376265"/>
                <a:gd name="connsiteY6" fmla="*/ 914402 h 914402"/>
                <a:gd name="connsiteX7" fmla="*/ 133911 w 2376265"/>
                <a:gd name="connsiteY7" fmla="*/ 780491 h 914402"/>
                <a:gd name="connsiteX8" fmla="*/ 1 w 2376265"/>
                <a:gd name="connsiteY8" fmla="*/ 457202 h 914402"/>
                <a:gd name="connsiteX9" fmla="*/ 0 w 2376265"/>
                <a:gd name="connsiteY9" fmla="*/ 457200 h 914402"/>
                <a:gd name="connsiteX0" fmla="*/ 0 w 2376265"/>
                <a:gd name="connsiteY0" fmla="*/ 467516 h 924718"/>
                <a:gd name="connsiteX1" fmla="*/ 133911 w 2376265"/>
                <a:gd name="connsiteY1" fmla="*/ 144227 h 924718"/>
                <a:gd name="connsiteX2" fmla="*/ 457201 w 2376265"/>
                <a:gd name="connsiteY2" fmla="*/ 10317 h 924718"/>
                <a:gd name="connsiteX3" fmla="*/ 1224136 w 2376265"/>
                <a:gd name="connsiteY3" fmla="*/ 82324 h 924718"/>
                <a:gd name="connsiteX4" fmla="*/ 2376264 w 2376265"/>
                <a:gd name="connsiteY4" fmla="*/ 442364 h 924718"/>
                <a:gd name="connsiteX5" fmla="*/ 780489 w 2376265"/>
                <a:gd name="connsiteY5" fmla="*/ 790807 h 924718"/>
                <a:gd name="connsiteX6" fmla="*/ 457200 w 2376265"/>
                <a:gd name="connsiteY6" fmla="*/ 924718 h 924718"/>
                <a:gd name="connsiteX7" fmla="*/ 133911 w 2376265"/>
                <a:gd name="connsiteY7" fmla="*/ 790807 h 924718"/>
                <a:gd name="connsiteX8" fmla="*/ 1 w 2376265"/>
                <a:gd name="connsiteY8" fmla="*/ 467518 h 924718"/>
                <a:gd name="connsiteX9" fmla="*/ 0 w 2376265"/>
                <a:gd name="connsiteY9" fmla="*/ 467516 h 924718"/>
                <a:gd name="connsiteX0" fmla="*/ 301766 w 2678031"/>
                <a:gd name="connsiteY0" fmla="*/ 758966 h 1216168"/>
                <a:gd name="connsiteX1" fmla="*/ 85742 w 2678031"/>
                <a:gd name="connsiteY1" fmla="*/ 85742 h 1216168"/>
                <a:gd name="connsiteX2" fmla="*/ 758967 w 2678031"/>
                <a:gd name="connsiteY2" fmla="*/ 301767 h 1216168"/>
                <a:gd name="connsiteX3" fmla="*/ 1525902 w 2678031"/>
                <a:gd name="connsiteY3" fmla="*/ 373774 h 1216168"/>
                <a:gd name="connsiteX4" fmla="*/ 2678030 w 2678031"/>
                <a:gd name="connsiteY4" fmla="*/ 733814 h 1216168"/>
                <a:gd name="connsiteX5" fmla="*/ 1082255 w 2678031"/>
                <a:gd name="connsiteY5" fmla="*/ 1082257 h 1216168"/>
                <a:gd name="connsiteX6" fmla="*/ 758966 w 2678031"/>
                <a:gd name="connsiteY6" fmla="*/ 1216168 h 1216168"/>
                <a:gd name="connsiteX7" fmla="*/ 435677 w 2678031"/>
                <a:gd name="connsiteY7" fmla="*/ 1082257 h 1216168"/>
                <a:gd name="connsiteX8" fmla="*/ 301767 w 2678031"/>
                <a:gd name="connsiteY8" fmla="*/ 758968 h 1216168"/>
                <a:gd name="connsiteX9" fmla="*/ 301766 w 2678031"/>
                <a:gd name="connsiteY9" fmla="*/ 758966 h 1216168"/>
                <a:gd name="connsiteX0" fmla="*/ 292224 w 2668489"/>
                <a:gd name="connsiteY0" fmla="*/ 804089 h 1214435"/>
                <a:gd name="connsiteX1" fmla="*/ 76200 w 2668489"/>
                <a:gd name="connsiteY1" fmla="*/ 84009 h 1214435"/>
                <a:gd name="connsiteX2" fmla="*/ 749425 w 2668489"/>
                <a:gd name="connsiteY2" fmla="*/ 300034 h 1214435"/>
                <a:gd name="connsiteX3" fmla="*/ 1516360 w 2668489"/>
                <a:gd name="connsiteY3" fmla="*/ 372041 h 1214435"/>
                <a:gd name="connsiteX4" fmla="*/ 2668488 w 2668489"/>
                <a:gd name="connsiteY4" fmla="*/ 732081 h 1214435"/>
                <a:gd name="connsiteX5" fmla="*/ 1072713 w 2668489"/>
                <a:gd name="connsiteY5" fmla="*/ 1080524 h 1214435"/>
                <a:gd name="connsiteX6" fmla="*/ 749424 w 2668489"/>
                <a:gd name="connsiteY6" fmla="*/ 1214435 h 1214435"/>
                <a:gd name="connsiteX7" fmla="*/ 426135 w 2668489"/>
                <a:gd name="connsiteY7" fmla="*/ 1080524 h 1214435"/>
                <a:gd name="connsiteX8" fmla="*/ 292225 w 2668489"/>
                <a:gd name="connsiteY8" fmla="*/ 757235 h 1214435"/>
                <a:gd name="connsiteX9" fmla="*/ 292224 w 2668489"/>
                <a:gd name="connsiteY9" fmla="*/ 804089 h 1214435"/>
                <a:gd name="connsiteX0" fmla="*/ 292224 w 2668489"/>
                <a:gd name="connsiteY0" fmla="*/ 804089 h 1393887"/>
                <a:gd name="connsiteX1" fmla="*/ 76200 w 2668489"/>
                <a:gd name="connsiteY1" fmla="*/ 84009 h 1393887"/>
                <a:gd name="connsiteX2" fmla="*/ 749425 w 2668489"/>
                <a:gd name="connsiteY2" fmla="*/ 300034 h 1393887"/>
                <a:gd name="connsiteX3" fmla="*/ 1516360 w 2668489"/>
                <a:gd name="connsiteY3" fmla="*/ 372041 h 1393887"/>
                <a:gd name="connsiteX4" fmla="*/ 2668488 w 2668489"/>
                <a:gd name="connsiteY4" fmla="*/ 732081 h 1393887"/>
                <a:gd name="connsiteX5" fmla="*/ 1072713 w 2668489"/>
                <a:gd name="connsiteY5" fmla="*/ 1080524 h 1393887"/>
                <a:gd name="connsiteX6" fmla="*/ 749424 w 2668489"/>
                <a:gd name="connsiteY6" fmla="*/ 1214435 h 1393887"/>
                <a:gd name="connsiteX7" fmla="*/ 508248 w 2668489"/>
                <a:gd name="connsiteY7" fmla="*/ 1308145 h 1393887"/>
                <a:gd name="connsiteX8" fmla="*/ 292225 w 2668489"/>
                <a:gd name="connsiteY8" fmla="*/ 757235 h 1393887"/>
                <a:gd name="connsiteX9" fmla="*/ 292224 w 2668489"/>
                <a:gd name="connsiteY9" fmla="*/ 804089 h 1393887"/>
                <a:gd name="connsiteX0" fmla="*/ 292224 w 2668489"/>
                <a:gd name="connsiteY0" fmla="*/ 804089 h 1706122"/>
                <a:gd name="connsiteX1" fmla="*/ 76200 w 2668489"/>
                <a:gd name="connsiteY1" fmla="*/ 84009 h 1706122"/>
                <a:gd name="connsiteX2" fmla="*/ 749425 w 2668489"/>
                <a:gd name="connsiteY2" fmla="*/ 300034 h 1706122"/>
                <a:gd name="connsiteX3" fmla="*/ 1516360 w 2668489"/>
                <a:gd name="connsiteY3" fmla="*/ 372041 h 1706122"/>
                <a:gd name="connsiteX4" fmla="*/ 2668488 w 2668489"/>
                <a:gd name="connsiteY4" fmla="*/ 732081 h 1706122"/>
                <a:gd name="connsiteX5" fmla="*/ 1072713 w 2668489"/>
                <a:gd name="connsiteY5" fmla="*/ 1080524 h 1706122"/>
                <a:gd name="connsiteX6" fmla="*/ 1516360 w 2668489"/>
                <a:gd name="connsiteY6" fmla="*/ 1668185 h 1706122"/>
                <a:gd name="connsiteX7" fmla="*/ 508248 w 2668489"/>
                <a:gd name="connsiteY7" fmla="*/ 1308145 h 1706122"/>
                <a:gd name="connsiteX8" fmla="*/ 292225 w 2668489"/>
                <a:gd name="connsiteY8" fmla="*/ 757235 h 1706122"/>
                <a:gd name="connsiteX9" fmla="*/ 292224 w 2668489"/>
                <a:gd name="connsiteY9" fmla="*/ 804089 h 1706122"/>
                <a:gd name="connsiteX0" fmla="*/ 292224 w 2668489"/>
                <a:gd name="connsiteY0" fmla="*/ 804089 h 1668185"/>
                <a:gd name="connsiteX1" fmla="*/ 76200 w 2668489"/>
                <a:gd name="connsiteY1" fmla="*/ 84009 h 1668185"/>
                <a:gd name="connsiteX2" fmla="*/ 749425 w 2668489"/>
                <a:gd name="connsiteY2" fmla="*/ 300034 h 1668185"/>
                <a:gd name="connsiteX3" fmla="*/ 1516360 w 2668489"/>
                <a:gd name="connsiteY3" fmla="*/ 372041 h 1668185"/>
                <a:gd name="connsiteX4" fmla="*/ 2668488 w 2668489"/>
                <a:gd name="connsiteY4" fmla="*/ 732081 h 1668185"/>
                <a:gd name="connsiteX5" fmla="*/ 2164432 w 2668489"/>
                <a:gd name="connsiteY5" fmla="*/ 1308144 h 1668185"/>
                <a:gd name="connsiteX6" fmla="*/ 1516360 w 2668489"/>
                <a:gd name="connsiteY6" fmla="*/ 1668185 h 1668185"/>
                <a:gd name="connsiteX7" fmla="*/ 508248 w 2668489"/>
                <a:gd name="connsiteY7" fmla="*/ 1308145 h 1668185"/>
                <a:gd name="connsiteX8" fmla="*/ 292225 w 2668489"/>
                <a:gd name="connsiteY8" fmla="*/ 757235 h 1668185"/>
                <a:gd name="connsiteX9" fmla="*/ 292224 w 2668489"/>
                <a:gd name="connsiteY9" fmla="*/ 804089 h 1668185"/>
                <a:gd name="connsiteX0" fmla="*/ 292224 w 2668489"/>
                <a:gd name="connsiteY0" fmla="*/ 804089 h 1668185"/>
                <a:gd name="connsiteX1" fmla="*/ 76200 w 2668489"/>
                <a:gd name="connsiteY1" fmla="*/ 84009 h 1668185"/>
                <a:gd name="connsiteX2" fmla="*/ 749425 w 2668489"/>
                <a:gd name="connsiteY2" fmla="*/ 300034 h 1668185"/>
                <a:gd name="connsiteX3" fmla="*/ 1444352 w 2668489"/>
                <a:gd name="connsiteY3" fmla="*/ 300033 h 1668185"/>
                <a:gd name="connsiteX4" fmla="*/ 2668488 w 2668489"/>
                <a:gd name="connsiteY4" fmla="*/ 732081 h 1668185"/>
                <a:gd name="connsiteX5" fmla="*/ 2164432 w 2668489"/>
                <a:gd name="connsiteY5" fmla="*/ 1308144 h 1668185"/>
                <a:gd name="connsiteX6" fmla="*/ 1516360 w 2668489"/>
                <a:gd name="connsiteY6" fmla="*/ 1668185 h 1668185"/>
                <a:gd name="connsiteX7" fmla="*/ 508248 w 2668489"/>
                <a:gd name="connsiteY7" fmla="*/ 1308145 h 1668185"/>
                <a:gd name="connsiteX8" fmla="*/ 292225 w 2668489"/>
                <a:gd name="connsiteY8" fmla="*/ 757235 h 1668185"/>
                <a:gd name="connsiteX9" fmla="*/ 292224 w 2668489"/>
                <a:gd name="connsiteY9" fmla="*/ 804089 h 1668185"/>
                <a:gd name="connsiteX0" fmla="*/ 292224 w 2668489"/>
                <a:gd name="connsiteY0" fmla="*/ 804089 h 1668185"/>
                <a:gd name="connsiteX1" fmla="*/ 76200 w 2668489"/>
                <a:gd name="connsiteY1" fmla="*/ 84009 h 1668185"/>
                <a:gd name="connsiteX2" fmla="*/ 749425 w 2668489"/>
                <a:gd name="connsiteY2" fmla="*/ 300034 h 1668185"/>
                <a:gd name="connsiteX3" fmla="*/ 1012304 w 2668489"/>
                <a:gd name="connsiteY3" fmla="*/ 516057 h 1668185"/>
                <a:gd name="connsiteX4" fmla="*/ 1444352 w 2668489"/>
                <a:gd name="connsiteY4" fmla="*/ 300033 h 1668185"/>
                <a:gd name="connsiteX5" fmla="*/ 2668488 w 2668489"/>
                <a:gd name="connsiteY5" fmla="*/ 732081 h 1668185"/>
                <a:gd name="connsiteX6" fmla="*/ 2164432 w 2668489"/>
                <a:gd name="connsiteY6" fmla="*/ 1308144 h 1668185"/>
                <a:gd name="connsiteX7" fmla="*/ 1516360 w 2668489"/>
                <a:gd name="connsiteY7" fmla="*/ 1668185 h 1668185"/>
                <a:gd name="connsiteX8" fmla="*/ 508248 w 2668489"/>
                <a:gd name="connsiteY8" fmla="*/ 1308145 h 1668185"/>
                <a:gd name="connsiteX9" fmla="*/ 292225 w 2668489"/>
                <a:gd name="connsiteY9" fmla="*/ 757235 h 1668185"/>
                <a:gd name="connsiteX10" fmla="*/ 292224 w 2668489"/>
                <a:gd name="connsiteY10" fmla="*/ 804089 h 166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489" h="1668185">
                  <a:moveTo>
                    <a:pt x="292224" y="804089"/>
                  </a:moveTo>
                  <a:cubicBezTo>
                    <a:pt x="292224" y="682832"/>
                    <a:pt x="0" y="168018"/>
                    <a:pt x="76200" y="84009"/>
                  </a:cubicBezTo>
                  <a:cubicBezTo>
                    <a:pt x="152400" y="0"/>
                    <a:pt x="593408" y="228026"/>
                    <a:pt x="749425" y="300034"/>
                  </a:cubicBezTo>
                  <a:cubicBezTo>
                    <a:pt x="905442" y="372042"/>
                    <a:pt x="896483" y="516057"/>
                    <a:pt x="1012304" y="516057"/>
                  </a:cubicBezTo>
                  <a:cubicBezTo>
                    <a:pt x="1128125" y="516057"/>
                    <a:pt x="1168321" y="264029"/>
                    <a:pt x="1444352" y="300033"/>
                  </a:cubicBezTo>
                  <a:cubicBezTo>
                    <a:pt x="1720383" y="336037"/>
                    <a:pt x="2668489" y="610824"/>
                    <a:pt x="2668488" y="732081"/>
                  </a:cubicBezTo>
                  <a:cubicBezTo>
                    <a:pt x="2668488" y="853338"/>
                    <a:pt x="2356453" y="1152127"/>
                    <a:pt x="2164432" y="1308144"/>
                  </a:cubicBezTo>
                  <a:cubicBezTo>
                    <a:pt x="1972411" y="1464161"/>
                    <a:pt x="1792391" y="1668185"/>
                    <a:pt x="1516360" y="1668185"/>
                  </a:cubicBezTo>
                  <a:cubicBezTo>
                    <a:pt x="1240329" y="1668185"/>
                    <a:pt x="712270" y="1459970"/>
                    <a:pt x="508248" y="1308145"/>
                  </a:cubicBezTo>
                  <a:cubicBezTo>
                    <a:pt x="304226" y="1156320"/>
                    <a:pt x="292224" y="878492"/>
                    <a:pt x="292225" y="757235"/>
                  </a:cubicBezTo>
                  <a:cubicBezTo>
                    <a:pt x="292225" y="757234"/>
                    <a:pt x="292224" y="804090"/>
                    <a:pt x="292224" y="80408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p3d z="762000">
              <a:bevelT w="762000" h="7620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188" name="Rechte verbindingslijn 187"/>
            <p:cNvCxnSpPr/>
            <p:nvPr/>
          </p:nvCxnSpPr>
          <p:spPr>
            <a:xfrm>
              <a:off x="4752040" y="1124744"/>
              <a:ext cx="144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14400" y="8037512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14400" y="818152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14400" y="8037512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914400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914400" y="818152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914400" y="8037512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-914400" y="818152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-914400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-1022928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022928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-914400" y="818152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069240" y="818152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914400" y="818152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914400" y="8037512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-914400" y="792900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-1022928" y="792900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-914400" y="8037512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-914400" y="810952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-928192" y="8109520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-914400" y="818152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-1000200" y="818152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-1000200" y="818152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-914400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-1000200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-1000200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-928192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-914400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-928192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30" cstate="print"/>
          <a:srcRect/>
          <a:stretch>
            <a:fillRect/>
          </a:stretch>
        </p:blipFill>
        <p:spPr bwMode="auto">
          <a:xfrm>
            <a:off x="-928192" y="823284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31" cstate="print"/>
          <a:srcRect/>
          <a:stretch>
            <a:fillRect/>
          </a:stretch>
        </p:blipFill>
        <p:spPr bwMode="auto">
          <a:xfrm>
            <a:off x="-928192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32" cstate="print"/>
          <a:srcRect/>
          <a:stretch>
            <a:fillRect/>
          </a:stretch>
        </p:blipFill>
        <p:spPr bwMode="auto">
          <a:xfrm>
            <a:off x="-914400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8" name="Picture 34"/>
          <p:cNvPicPr>
            <a:picLocks noChangeAspect="1" noChangeArrowheads="1"/>
          </p:cNvPicPr>
          <p:nvPr/>
        </p:nvPicPr>
        <p:blipFill>
          <a:blip r:embed="rId33" cstate="print"/>
          <a:srcRect/>
          <a:stretch>
            <a:fillRect/>
          </a:stretch>
        </p:blipFill>
        <p:spPr bwMode="auto">
          <a:xfrm>
            <a:off x="-1000200" y="8325544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34" cstate="print"/>
          <a:srcRect/>
          <a:stretch>
            <a:fillRect/>
          </a:stretch>
        </p:blipFill>
        <p:spPr bwMode="auto">
          <a:xfrm>
            <a:off x="-914400" y="8232848"/>
            <a:ext cx="10972800" cy="822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rije vorm 4"/>
          <p:cNvSpPr>
            <a:spLocks noChangeAspect="1"/>
          </p:cNvSpPr>
          <p:nvPr/>
        </p:nvSpPr>
        <p:spPr>
          <a:xfrm>
            <a:off x="0" y="0"/>
            <a:ext cx="2321857" cy="1800000"/>
          </a:xfrm>
          <a:custGeom>
            <a:avLst/>
            <a:gdLst>
              <a:gd name="connsiteX0" fmla="*/ 0 w 5760640"/>
              <a:gd name="connsiteY0" fmla="*/ 2916324 h 5832648"/>
              <a:gd name="connsiteX1" fmla="*/ 831018 w 5760640"/>
              <a:gd name="connsiteY1" fmla="*/ 867020 h 5832648"/>
              <a:gd name="connsiteX2" fmla="*/ 2880325 w 5760640"/>
              <a:gd name="connsiteY2" fmla="*/ 4 h 5832648"/>
              <a:gd name="connsiteX3" fmla="*/ 4929629 w 5760640"/>
              <a:gd name="connsiteY3" fmla="*/ 867026 h 5832648"/>
              <a:gd name="connsiteX4" fmla="*/ 5760642 w 5760640"/>
              <a:gd name="connsiteY4" fmla="*/ 2916333 h 5832648"/>
              <a:gd name="connsiteX5" fmla="*/ 4929626 w 5760640"/>
              <a:gd name="connsiteY5" fmla="*/ 4965638 h 5832648"/>
              <a:gd name="connsiteX6" fmla="*/ 2880320 w 5760640"/>
              <a:gd name="connsiteY6" fmla="*/ 5832657 h 5832648"/>
              <a:gd name="connsiteX7" fmla="*/ 831015 w 5760640"/>
              <a:gd name="connsiteY7" fmla="*/ 4965636 h 5832648"/>
              <a:gd name="connsiteX8" fmla="*/ 1 w 5760640"/>
              <a:gd name="connsiteY8" fmla="*/ 2916330 h 5832648"/>
              <a:gd name="connsiteX9" fmla="*/ 0 w 5760640"/>
              <a:gd name="connsiteY9" fmla="*/ 2916324 h 5832648"/>
              <a:gd name="connsiteX0" fmla="*/ 0 w 5760643"/>
              <a:gd name="connsiteY0" fmla="*/ 3251869 h 6168202"/>
              <a:gd name="connsiteX1" fmla="*/ 3672408 w 5760643"/>
              <a:gd name="connsiteY1" fmla="*/ 3215865 h 6168202"/>
              <a:gd name="connsiteX2" fmla="*/ 2880325 w 5760643"/>
              <a:gd name="connsiteY2" fmla="*/ 335549 h 6168202"/>
              <a:gd name="connsiteX3" fmla="*/ 4929629 w 5760643"/>
              <a:gd name="connsiteY3" fmla="*/ 1202571 h 6168202"/>
              <a:gd name="connsiteX4" fmla="*/ 5760642 w 5760643"/>
              <a:gd name="connsiteY4" fmla="*/ 3251878 h 6168202"/>
              <a:gd name="connsiteX5" fmla="*/ 4929626 w 5760643"/>
              <a:gd name="connsiteY5" fmla="*/ 5301183 h 6168202"/>
              <a:gd name="connsiteX6" fmla="*/ 2880320 w 5760643"/>
              <a:gd name="connsiteY6" fmla="*/ 6168202 h 6168202"/>
              <a:gd name="connsiteX7" fmla="*/ 831015 w 5760643"/>
              <a:gd name="connsiteY7" fmla="*/ 5301181 h 6168202"/>
              <a:gd name="connsiteX8" fmla="*/ 1 w 5760643"/>
              <a:gd name="connsiteY8" fmla="*/ 3251875 h 6168202"/>
              <a:gd name="connsiteX9" fmla="*/ 0 w 5760643"/>
              <a:gd name="connsiteY9" fmla="*/ 3251869 h 6168202"/>
              <a:gd name="connsiteX0" fmla="*/ 0 w 7056787"/>
              <a:gd name="connsiteY0" fmla="*/ 2783817 h 6168202"/>
              <a:gd name="connsiteX1" fmla="*/ 4968552 w 7056787"/>
              <a:gd name="connsiteY1" fmla="*/ 3215865 h 6168202"/>
              <a:gd name="connsiteX2" fmla="*/ 4176469 w 7056787"/>
              <a:gd name="connsiteY2" fmla="*/ 335549 h 6168202"/>
              <a:gd name="connsiteX3" fmla="*/ 6225773 w 7056787"/>
              <a:gd name="connsiteY3" fmla="*/ 1202571 h 6168202"/>
              <a:gd name="connsiteX4" fmla="*/ 7056786 w 7056787"/>
              <a:gd name="connsiteY4" fmla="*/ 3251878 h 6168202"/>
              <a:gd name="connsiteX5" fmla="*/ 6225770 w 7056787"/>
              <a:gd name="connsiteY5" fmla="*/ 5301183 h 6168202"/>
              <a:gd name="connsiteX6" fmla="*/ 4176464 w 7056787"/>
              <a:gd name="connsiteY6" fmla="*/ 6168202 h 6168202"/>
              <a:gd name="connsiteX7" fmla="*/ 2127159 w 7056787"/>
              <a:gd name="connsiteY7" fmla="*/ 5301181 h 6168202"/>
              <a:gd name="connsiteX8" fmla="*/ 1296145 w 7056787"/>
              <a:gd name="connsiteY8" fmla="*/ 3251875 h 6168202"/>
              <a:gd name="connsiteX9" fmla="*/ 0 w 7056787"/>
              <a:gd name="connsiteY9" fmla="*/ 2783817 h 6168202"/>
              <a:gd name="connsiteX0" fmla="*/ 0 w 7056787"/>
              <a:gd name="connsiteY0" fmla="*/ 2783817 h 6168202"/>
              <a:gd name="connsiteX1" fmla="*/ 4968552 w 7056787"/>
              <a:gd name="connsiteY1" fmla="*/ 3215865 h 6168202"/>
              <a:gd name="connsiteX2" fmla="*/ 4176469 w 7056787"/>
              <a:gd name="connsiteY2" fmla="*/ 335549 h 6168202"/>
              <a:gd name="connsiteX3" fmla="*/ 6225773 w 7056787"/>
              <a:gd name="connsiteY3" fmla="*/ 1202571 h 6168202"/>
              <a:gd name="connsiteX4" fmla="*/ 7056786 w 7056787"/>
              <a:gd name="connsiteY4" fmla="*/ 3251878 h 6168202"/>
              <a:gd name="connsiteX5" fmla="*/ 6225770 w 7056787"/>
              <a:gd name="connsiteY5" fmla="*/ 5301183 h 6168202"/>
              <a:gd name="connsiteX6" fmla="*/ 4176464 w 7056787"/>
              <a:gd name="connsiteY6" fmla="*/ 6168202 h 6168202"/>
              <a:gd name="connsiteX7" fmla="*/ 2127159 w 7056787"/>
              <a:gd name="connsiteY7" fmla="*/ 5301181 h 6168202"/>
              <a:gd name="connsiteX8" fmla="*/ 504056 w 7056787"/>
              <a:gd name="connsiteY8" fmla="*/ 4223977 h 6168202"/>
              <a:gd name="connsiteX9" fmla="*/ 0 w 7056787"/>
              <a:gd name="connsiteY9" fmla="*/ 2783817 h 6168202"/>
              <a:gd name="connsiteX0" fmla="*/ 779524 w 7836311"/>
              <a:gd name="connsiteY0" fmla="*/ 2783817 h 6168202"/>
              <a:gd name="connsiteX1" fmla="*/ 5748076 w 7836311"/>
              <a:gd name="connsiteY1" fmla="*/ 3215865 h 6168202"/>
              <a:gd name="connsiteX2" fmla="*/ 4955993 w 7836311"/>
              <a:gd name="connsiteY2" fmla="*/ 335549 h 6168202"/>
              <a:gd name="connsiteX3" fmla="*/ 7005297 w 7836311"/>
              <a:gd name="connsiteY3" fmla="*/ 1202571 h 6168202"/>
              <a:gd name="connsiteX4" fmla="*/ 7836310 w 7836311"/>
              <a:gd name="connsiteY4" fmla="*/ 3251878 h 6168202"/>
              <a:gd name="connsiteX5" fmla="*/ 7005294 w 7836311"/>
              <a:gd name="connsiteY5" fmla="*/ 5301183 h 6168202"/>
              <a:gd name="connsiteX6" fmla="*/ 4955988 w 7836311"/>
              <a:gd name="connsiteY6" fmla="*/ 6168202 h 6168202"/>
              <a:gd name="connsiteX7" fmla="*/ 2906683 w 7836311"/>
              <a:gd name="connsiteY7" fmla="*/ 5301181 h 6168202"/>
              <a:gd name="connsiteX8" fmla="*/ 1283580 w 7836311"/>
              <a:gd name="connsiteY8" fmla="*/ 4223977 h 6168202"/>
              <a:gd name="connsiteX9" fmla="*/ 1070934 w 7836311"/>
              <a:gd name="connsiteY9" fmla="*/ 3631919 h 6168202"/>
              <a:gd name="connsiteX10" fmla="*/ 779524 w 7836311"/>
              <a:gd name="connsiteY10" fmla="*/ 2783817 h 6168202"/>
              <a:gd name="connsiteX0" fmla="*/ 779524 w 7836311"/>
              <a:gd name="connsiteY0" fmla="*/ 2783817 h 6168202"/>
              <a:gd name="connsiteX1" fmla="*/ 5748076 w 7836311"/>
              <a:gd name="connsiteY1" fmla="*/ 3215865 h 6168202"/>
              <a:gd name="connsiteX2" fmla="*/ 4955993 w 7836311"/>
              <a:gd name="connsiteY2" fmla="*/ 335549 h 6168202"/>
              <a:gd name="connsiteX3" fmla="*/ 7005297 w 7836311"/>
              <a:gd name="connsiteY3" fmla="*/ 1202571 h 6168202"/>
              <a:gd name="connsiteX4" fmla="*/ 7836310 w 7836311"/>
              <a:gd name="connsiteY4" fmla="*/ 3251878 h 6168202"/>
              <a:gd name="connsiteX5" fmla="*/ 7005294 w 7836311"/>
              <a:gd name="connsiteY5" fmla="*/ 5301183 h 6168202"/>
              <a:gd name="connsiteX6" fmla="*/ 4955988 w 7836311"/>
              <a:gd name="connsiteY6" fmla="*/ 6168202 h 6168202"/>
              <a:gd name="connsiteX7" fmla="*/ 2906683 w 7836311"/>
              <a:gd name="connsiteY7" fmla="*/ 5301181 h 6168202"/>
              <a:gd name="connsiteX8" fmla="*/ 1283580 w 7836311"/>
              <a:gd name="connsiteY8" fmla="*/ 4223977 h 6168202"/>
              <a:gd name="connsiteX9" fmla="*/ 1070934 w 7836311"/>
              <a:gd name="connsiteY9" fmla="*/ 3631919 h 6168202"/>
              <a:gd name="connsiteX10" fmla="*/ 779524 w 7836311"/>
              <a:gd name="connsiteY10" fmla="*/ 2783817 h 6168202"/>
              <a:gd name="connsiteX0" fmla="*/ 1 w 7056788"/>
              <a:gd name="connsiteY0" fmla="*/ 2783817 h 6168202"/>
              <a:gd name="connsiteX1" fmla="*/ 4968553 w 7056788"/>
              <a:gd name="connsiteY1" fmla="*/ 3215865 h 6168202"/>
              <a:gd name="connsiteX2" fmla="*/ 4176470 w 7056788"/>
              <a:gd name="connsiteY2" fmla="*/ 335549 h 6168202"/>
              <a:gd name="connsiteX3" fmla="*/ 6225774 w 7056788"/>
              <a:gd name="connsiteY3" fmla="*/ 1202571 h 6168202"/>
              <a:gd name="connsiteX4" fmla="*/ 7056787 w 7056788"/>
              <a:gd name="connsiteY4" fmla="*/ 3251878 h 6168202"/>
              <a:gd name="connsiteX5" fmla="*/ 6225771 w 7056788"/>
              <a:gd name="connsiteY5" fmla="*/ 5301183 h 6168202"/>
              <a:gd name="connsiteX6" fmla="*/ 4176465 w 7056788"/>
              <a:gd name="connsiteY6" fmla="*/ 6168202 h 6168202"/>
              <a:gd name="connsiteX7" fmla="*/ 2127160 w 7056788"/>
              <a:gd name="connsiteY7" fmla="*/ 5301181 h 6168202"/>
              <a:gd name="connsiteX8" fmla="*/ 504057 w 7056788"/>
              <a:gd name="connsiteY8" fmla="*/ 4223977 h 6168202"/>
              <a:gd name="connsiteX9" fmla="*/ 291411 w 7056788"/>
              <a:gd name="connsiteY9" fmla="*/ 3631919 h 6168202"/>
              <a:gd name="connsiteX10" fmla="*/ 1 w 7056788"/>
              <a:gd name="connsiteY10" fmla="*/ 2783817 h 6168202"/>
              <a:gd name="connsiteX0" fmla="*/ 1 w 7056788"/>
              <a:gd name="connsiteY0" fmla="*/ 2783817 h 5855953"/>
              <a:gd name="connsiteX1" fmla="*/ 4968553 w 7056788"/>
              <a:gd name="connsiteY1" fmla="*/ 3215865 h 5855953"/>
              <a:gd name="connsiteX2" fmla="*/ 4176470 w 7056788"/>
              <a:gd name="connsiteY2" fmla="*/ 335549 h 5855953"/>
              <a:gd name="connsiteX3" fmla="*/ 6225774 w 7056788"/>
              <a:gd name="connsiteY3" fmla="*/ 1202571 h 5855953"/>
              <a:gd name="connsiteX4" fmla="*/ 7056787 w 7056788"/>
              <a:gd name="connsiteY4" fmla="*/ 3251878 h 5855953"/>
              <a:gd name="connsiteX5" fmla="*/ 6225771 w 7056788"/>
              <a:gd name="connsiteY5" fmla="*/ 5301183 h 5855953"/>
              <a:gd name="connsiteX6" fmla="*/ 4248472 w 7056788"/>
              <a:gd name="connsiteY6" fmla="*/ 4007953 h 5855953"/>
              <a:gd name="connsiteX7" fmla="*/ 2127160 w 7056788"/>
              <a:gd name="connsiteY7" fmla="*/ 5301181 h 5855953"/>
              <a:gd name="connsiteX8" fmla="*/ 504057 w 7056788"/>
              <a:gd name="connsiteY8" fmla="*/ 4223977 h 5855953"/>
              <a:gd name="connsiteX9" fmla="*/ 291411 w 7056788"/>
              <a:gd name="connsiteY9" fmla="*/ 3631919 h 5855953"/>
              <a:gd name="connsiteX10" fmla="*/ 1 w 7056788"/>
              <a:gd name="connsiteY10" fmla="*/ 2783817 h 5855953"/>
              <a:gd name="connsiteX0" fmla="*/ 1 w 8885373"/>
              <a:gd name="connsiteY0" fmla="*/ 2783817 h 7055620"/>
              <a:gd name="connsiteX1" fmla="*/ 4968553 w 8885373"/>
              <a:gd name="connsiteY1" fmla="*/ 3215865 h 7055620"/>
              <a:gd name="connsiteX2" fmla="*/ 4176470 w 8885373"/>
              <a:gd name="connsiteY2" fmla="*/ 335549 h 7055620"/>
              <a:gd name="connsiteX3" fmla="*/ 6225774 w 8885373"/>
              <a:gd name="connsiteY3" fmla="*/ 1202571 h 7055620"/>
              <a:gd name="connsiteX4" fmla="*/ 7056787 w 8885373"/>
              <a:gd name="connsiteY4" fmla="*/ 3251878 h 7055620"/>
              <a:gd name="connsiteX5" fmla="*/ 8352928 w 8885373"/>
              <a:gd name="connsiteY5" fmla="*/ 6500850 h 7055620"/>
              <a:gd name="connsiteX6" fmla="*/ 4248472 w 8885373"/>
              <a:gd name="connsiteY6" fmla="*/ 4007953 h 7055620"/>
              <a:gd name="connsiteX7" fmla="*/ 2127160 w 8885373"/>
              <a:gd name="connsiteY7" fmla="*/ 5301181 h 7055620"/>
              <a:gd name="connsiteX8" fmla="*/ 504057 w 8885373"/>
              <a:gd name="connsiteY8" fmla="*/ 4223977 h 7055620"/>
              <a:gd name="connsiteX9" fmla="*/ 291411 w 8885373"/>
              <a:gd name="connsiteY9" fmla="*/ 3631919 h 7055620"/>
              <a:gd name="connsiteX10" fmla="*/ 1 w 8885373"/>
              <a:gd name="connsiteY10" fmla="*/ 2783817 h 7055620"/>
              <a:gd name="connsiteX0" fmla="*/ 1 w 8525333"/>
              <a:gd name="connsiteY0" fmla="*/ 2783817 h 6650955"/>
              <a:gd name="connsiteX1" fmla="*/ 4968553 w 8525333"/>
              <a:gd name="connsiteY1" fmla="*/ 3215865 h 6650955"/>
              <a:gd name="connsiteX2" fmla="*/ 4176470 w 8525333"/>
              <a:gd name="connsiteY2" fmla="*/ 335549 h 6650955"/>
              <a:gd name="connsiteX3" fmla="*/ 6225774 w 8525333"/>
              <a:gd name="connsiteY3" fmla="*/ 1202571 h 6650955"/>
              <a:gd name="connsiteX4" fmla="*/ 7056787 w 8525333"/>
              <a:gd name="connsiteY4" fmla="*/ 3251878 h 6650955"/>
              <a:gd name="connsiteX5" fmla="*/ 7992888 w 8525333"/>
              <a:gd name="connsiteY5" fmla="*/ 6096185 h 6650955"/>
              <a:gd name="connsiteX6" fmla="*/ 4248472 w 8525333"/>
              <a:gd name="connsiteY6" fmla="*/ 4007953 h 6650955"/>
              <a:gd name="connsiteX7" fmla="*/ 2127160 w 8525333"/>
              <a:gd name="connsiteY7" fmla="*/ 5301181 h 6650955"/>
              <a:gd name="connsiteX8" fmla="*/ 504057 w 8525333"/>
              <a:gd name="connsiteY8" fmla="*/ 4223977 h 6650955"/>
              <a:gd name="connsiteX9" fmla="*/ 291411 w 8525333"/>
              <a:gd name="connsiteY9" fmla="*/ 3631919 h 6650955"/>
              <a:gd name="connsiteX10" fmla="*/ 1 w 8525333"/>
              <a:gd name="connsiteY10" fmla="*/ 2783817 h 6650955"/>
              <a:gd name="connsiteX0" fmla="*/ 1 w 8525333"/>
              <a:gd name="connsiteY0" fmla="*/ 2783817 h 6650955"/>
              <a:gd name="connsiteX1" fmla="*/ 4968553 w 8525333"/>
              <a:gd name="connsiteY1" fmla="*/ 3215865 h 6650955"/>
              <a:gd name="connsiteX2" fmla="*/ 4176470 w 8525333"/>
              <a:gd name="connsiteY2" fmla="*/ 335549 h 6650955"/>
              <a:gd name="connsiteX3" fmla="*/ 6225774 w 8525333"/>
              <a:gd name="connsiteY3" fmla="*/ 1202571 h 6650955"/>
              <a:gd name="connsiteX4" fmla="*/ 5904656 w 8525333"/>
              <a:gd name="connsiteY4" fmla="*/ 3431890 h 6650955"/>
              <a:gd name="connsiteX5" fmla="*/ 7992888 w 8525333"/>
              <a:gd name="connsiteY5" fmla="*/ 6096185 h 6650955"/>
              <a:gd name="connsiteX6" fmla="*/ 4248472 w 8525333"/>
              <a:gd name="connsiteY6" fmla="*/ 4007953 h 6650955"/>
              <a:gd name="connsiteX7" fmla="*/ 2127160 w 8525333"/>
              <a:gd name="connsiteY7" fmla="*/ 5301181 h 6650955"/>
              <a:gd name="connsiteX8" fmla="*/ 504057 w 8525333"/>
              <a:gd name="connsiteY8" fmla="*/ 4223977 h 6650955"/>
              <a:gd name="connsiteX9" fmla="*/ 291411 w 8525333"/>
              <a:gd name="connsiteY9" fmla="*/ 3631919 h 6650955"/>
              <a:gd name="connsiteX10" fmla="*/ 1 w 8525333"/>
              <a:gd name="connsiteY10" fmla="*/ 2783817 h 6650955"/>
              <a:gd name="connsiteX0" fmla="*/ 1 w 8525333"/>
              <a:gd name="connsiteY0" fmla="*/ 2616286 h 6483424"/>
              <a:gd name="connsiteX1" fmla="*/ 4968553 w 8525333"/>
              <a:gd name="connsiteY1" fmla="*/ 3048334 h 6483424"/>
              <a:gd name="connsiteX2" fmla="*/ 4176470 w 8525333"/>
              <a:gd name="connsiteY2" fmla="*/ 168018 h 6483424"/>
              <a:gd name="connsiteX3" fmla="*/ 5544616 w 8525333"/>
              <a:gd name="connsiteY3" fmla="*/ 2040223 h 6483424"/>
              <a:gd name="connsiteX4" fmla="*/ 5904656 w 8525333"/>
              <a:gd name="connsiteY4" fmla="*/ 3264359 h 6483424"/>
              <a:gd name="connsiteX5" fmla="*/ 7992888 w 8525333"/>
              <a:gd name="connsiteY5" fmla="*/ 5928654 h 6483424"/>
              <a:gd name="connsiteX6" fmla="*/ 4248472 w 8525333"/>
              <a:gd name="connsiteY6" fmla="*/ 3840422 h 6483424"/>
              <a:gd name="connsiteX7" fmla="*/ 2127160 w 8525333"/>
              <a:gd name="connsiteY7" fmla="*/ 5133650 h 6483424"/>
              <a:gd name="connsiteX8" fmla="*/ 504057 w 8525333"/>
              <a:gd name="connsiteY8" fmla="*/ 4056446 h 6483424"/>
              <a:gd name="connsiteX9" fmla="*/ 291411 w 8525333"/>
              <a:gd name="connsiteY9" fmla="*/ 3464388 h 6483424"/>
              <a:gd name="connsiteX10" fmla="*/ 1 w 8525333"/>
              <a:gd name="connsiteY10" fmla="*/ 2616286 h 6483424"/>
              <a:gd name="connsiteX0" fmla="*/ 1 w 8525333"/>
              <a:gd name="connsiteY0" fmla="*/ 2616286 h 6483424"/>
              <a:gd name="connsiteX1" fmla="*/ 4968553 w 8525333"/>
              <a:gd name="connsiteY1" fmla="*/ 3048334 h 6483424"/>
              <a:gd name="connsiteX2" fmla="*/ 4176470 w 8525333"/>
              <a:gd name="connsiteY2" fmla="*/ 168018 h 6483424"/>
              <a:gd name="connsiteX3" fmla="*/ 5544616 w 8525333"/>
              <a:gd name="connsiteY3" fmla="*/ 2040223 h 6483424"/>
              <a:gd name="connsiteX4" fmla="*/ 5904656 w 8525333"/>
              <a:gd name="connsiteY4" fmla="*/ 3264359 h 6483424"/>
              <a:gd name="connsiteX5" fmla="*/ 7992888 w 8525333"/>
              <a:gd name="connsiteY5" fmla="*/ 5928654 h 6483424"/>
              <a:gd name="connsiteX6" fmla="*/ 4248472 w 8525333"/>
              <a:gd name="connsiteY6" fmla="*/ 3840422 h 6483424"/>
              <a:gd name="connsiteX7" fmla="*/ 2127160 w 8525333"/>
              <a:gd name="connsiteY7" fmla="*/ 5133650 h 6483424"/>
              <a:gd name="connsiteX8" fmla="*/ 504057 w 8525333"/>
              <a:gd name="connsiteY8" fmla="*/ 4056446 h 6483424"/>
              <a:gd name="connsiteX9" fmla="*/ 291411 w 8525333"/>
              <a:gd name="connsiteY9" fmla="*/ 3464388 h 6483424"/>
              <a:gd name="connsiteX10" fmla="*/ 1 w 8525333"/>
              <a:gd name="connsiteY10" fmla="*/ 2616286 h 6483424"/>
              <a:gd name="connsiteX0" fmla="*/ 1 w 8525333"/>
              <a:gd name="connsiteY0" fmla="*/ 2616286 h 6483424"/>
              <a:gd name="connsiteX1" fmla="*/ 4968553 w 8525333"/>
              <a:gd name="connsiteY1" fmla="*/ 3048334 h 6483424"/>
              <a:gd name="connsiteX2" fmla="*/ 4176470 w 8525333"/>
              <a:gd name="connsiteY2" fmla="*/ 168018 h 6483424"/>
              <a:gd name="connsiteX3" fmla="*/ 5544616 w 8525333"/>
              <a:gd name="connsiteY3" fmla="*/ 2040223 h 6483424"/>
              <a:gd name="connsiteX4" fmla="*/ 5904656 w 8525333"/>
              <a:gd name="connsiteY4" fmla="*/ 3264359 h 6483424"/>
              <a:gd name="connsiteX5" fmla="*/ 7992888 w 8525333"/>
              <a:gd name="connsiteY5" fmla="*/ 5928654 h 6483424"/>
              <a:gd name="connsiteX6" fmla="*/ 4248472 w 8525333"/>
              <a:gd name="connsiteY6" fmla="*/ 3840422 h 6483424"/>
              <a:gd name="connsiteX7" fmla="*/ 2127160 w 8525333"/>
              <a:gd name="connsiteY7" fmla="*/ 5133650 h 6483424"/>
              <a:gd name="connsiteX8" fmla="*/ 504057 w 8525333"/>
              <a:gd name="connsiteY8" fmla="*/ 4056446 h 6483424"/>
              <a:gd name="connsiteX9" fmla="*/ 291411 w 8525333"/>
              <a:gd name="connsiteY9" fmla="*/ 3464388 h 6483424"/>
              <a:gd name="connsiteX10" fmla="*/ 1 w 8525333"/>
              <a:gd name="connsiteY10" fmla="*/ 2616286 h 6483424"/>
              <a:gd name="connsiteX0" fmla="*/ 1 w 8525333"/>
              <a:gd name="connsiteY0" fmla="*/ 2742056 h 6609194"/>
              <a:gd name="connsiteX1" fmla="*/ 4968553 w 8525333"/>
              <a:gd name="connsiteY1" fmla="*/ 3174104 h 6609194"/>
              <a:gd name="connsiteX2" fmla="*/ 4176470 w 8525333"/>
              <a:gd name="connsiteY2" fmla="*/ 293788 h 6609194"/>
              <a:gd name="connsiteX3" fmla="*/ 5544616 w 8525333"/>
              <a:gd name="connsiteY3" fmla="*/ 2165993 h 6609194"/>
              <a:gd name="connsiteX4" fmla="*/ 5904656 w 8525333"/>
              <a:gd name="connsiteY4" fmla="*/ 3390129 h 6609194"/>
              <a:gd name="connsiteX5" fmla="*/ 7992888 w 8525333"/>
              <a:gd name="connsiteY5" fmla="*/ 6054424 h 6609194"/>
              <a:gd name="connsiteX6" fmla="*/ 4248472 w 8525333"/>
              <a:gd name="connsiteY6" fmla="*/ 3966192 h 6609194"/>
              <a:gd name="connsiteX7" fmla="*/ 2127160 w 8525333"/>
              <a:gd name="connsiteY7" fmla="*/ 5259420 h 6609194"/>
              <a:gd name="connsiteX8" fmla="*/ 504057 w 8525333"/>
              <a:gd name="connsiteY8" fmla="*/ 4182216 h 6609194"/>
              <a:gd name="connsiteX9" fmla="*/ 291411 w 8525333"/>
              <a:gd name="connsiteY9" fmla="*/ 3590158 h 6609194"/>
              <a:gd name="connsiteX10" fmla="*/ 1 w 8525333"/>
              <a:gd name="connsiteY10" fmla="*/ 2742056 h 660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25333" h="6609194">
                <a:moveTo>
                  <a:pt x="1" y="2742056"/>
                </a:moveTo>
                <a:cubicBezTo>
                  <a:pt x="2" y="1974873"/>
                  <a:pt x="4436108" y="3719942"/>
                  <a:pt x="4968553" y="3174104"/>
                </a:cubicBezTo>
                <a:cubicBezTo>
                  <a:pt x="5509711" y="2619334"/>
                  <a:pt x="3600400" y="670904"/>
                  <a:pt x="4176470" y="293788"/>
                </a:cubicBezTo>
                <a:cubicBezTo>
                  <a:pt x="4658818" y="0"/>
                  <a:pt x="5003460" y="1611222"/>
                  <a:pt x="5544616" y="2165993"/>
                </a:cubicBezTo>
                <a:cubicBezTo>
                  <a:pt x="6077060" y="2711833"/>
                  <a:pt x="5904657" y="2622946"/>
                  <a:pt x="5904656" y="3390129"/>
                </a:cubicBezTo>
                <a:cubicBezTo>
                  <a:pt x="5904656" y="4157312"/>
                  <a:pt x="8525333" y="5508585"/>
                  <a:pt x="7992888" y="6054424"/>
                </a:cubicBezTo>
                <a:cubicBezTo>
                  <a:pt x="7451731" y="6609194"/>
                  <a:pt x="5226093" y="4098693"/>
                  <a:pt x="4248472" y="3966192"/>
                </a:cubicBezTo>
                <a:cubicBezTo>
                  <a:pt x="3270851" y="3833691"/>
                  <a:pt x="2668317" y="5814191"/>
                  <a:pt x="2127160" y="5259420"/>
                </a:cubicBezTo>
                <a:cubicBezTo>
                  <a:pt x="1594716" y="4713581"/>
                  <a:pt x="1071665" y="4698347"/>
                  <a:pt x="504057" y="4182216"/>
                </a:cubicBezTo>
                <a:cubicBezTo>
                  <a:pt x="198099" y="3904006"/>
                  <a:pt x="375420" y="3830185"/>
                  <a:pt x="291411" y="3590158"/>
                </a:cubicBezTo>
                <a:cubicBezTo>
                  <a:pt x="207402" y="3350131"/>
                  <a:pt x="0" y="3524658"/>
                  <a:pt x="1" y="2742056"/>
                </a:cubicBezTo>
                <a:close/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</Words>
  <Application>Microsoft Office PowerPoint</Application>
  <PresentationFormat>Diavoorstelling (4:3)</PresentationFormat>
  <Paragraphs>1</Paragraphs>
  <Slides>2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3" baseType="lpstr">
      <vt:lpstr>Office-thema</vt:lpstr>
      <vt:lpstr>Dia 1</vt:lpstr>
      <vt:lpstr>Dia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WereldWijd</dc:creator>
  <cp:lastModifiedBy>WereldWijd</cp:lastModifiedBy>
  <cp:revision>2</cp:revision>
  <dcterms:created xsi:type="dcterms:W3CDTF">2017-04-08T08:28:04Z</dcterms:created>
  <dcterms:modified xsi:type="dcterms:W3CDTF">2017-04-08T10:16:29Z</dcterms:modified>
</cp:coreProperties>
</file>