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 Heikens" initials="J 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63C"/>
    <a:srgbClr val="C8C8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11" autoAdjust="0"/>
    <p:restoredTop sz="86385" autoAdjust="0"/>
  </p:normalViewPr>
  <p:slideViewPr>
    <p:cSldViewPr snapToObjects="1" showGuides="1">
      <p:cViewPr>
        <p:scale>
          <a:sx n="70" d="100"/>
          <a:sy n="70" d="100"/>
        </p:scale>
        <p:origin x="-600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chemeClr val="bg1"/>
            </a:gs>
            <a:gs pos="41000">
              <a:srgbClr val="00B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9949D-5873-4F08-B8F6-FBC0AF8236F2}" type="datetimeFigureOut">
              <a:rPr lang="nl-NL" smtClean="0"/>
              <a:pPr/>
              <a:t>31-12-2016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D26B-C969-482F-B422-18BC7BE6E36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 hidden="1"/>
          <p:cNvSpPr/>
          <p:nvPr/>
        </p:nvSpPr>
        <p:spPr>
          <a:xfrm>
            <a:off x="1583668" y="0"/>
            <a:ext cx="5976664" cy="6309320"/>
          </a:xfrm>
          <a:prstGeom prst="ellipse">
            <a:avLst/>
          </a:prstGeom>
          <a:scene3d>
            <a:camera prst="perspectiveAbove" fov="7200000">
              <a:rot lat="16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 fov="7200000">
                <a:rot lat="1200000" lon="0" rev="0"/>
              </a:camera>
              <a:lightRig rig="threePt" dir="t"/>
            </a:scene3d>
          </a:bodyPr>
          <a:lstStyle/>
          <a:p>
            <a:pPr algn="ctr"/>
            <a:endParaRPr lang="nl-NL"/>
          </a:p>
        </p:txBody>
      </p:sp>
      <p:grpSp>
        <p:nvGrpSpPr>
          <p:cNvPr id="13" name="Groep 12"/>
          <p:cNvGrpSpPr/>
          <p:nvPr/>
        </p:nvGrpSpPr>
        <p:grpSpPr>
          <a:xfrm>
            <a:off x="2172000" y="1029000"/>
            <a:ext cx="4800000" cy="4800000"/>
            <a:chOff x="2172000" y="1029000"/>
            <a:chExt cx="4800000" cy="4800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1" name="Vrije vorm 10"/>
            <p:cNvSpPr/>
            <p:nvPr/>
          </p:nvSpPr>
          <p:spPr>
            <a:xfrm>
              <a:off x="2172000" y="1029000"/>
              <a:ext cx="4800000" cy="48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3600000 w 3600000"/>
                <a:gd name="connsiteY2" fmla="*/ 3600000 h 3600000"/>
                <a:gd name="connsiteX3" fmla="*/ 0 w 3600000"/>
                <a:gd name="connsiteY3" fmla="*/ 3600000 h 3600000"/>
                <a:gd name="connsiteX4" fmla="*/ 0 w 3600000"/>
                <a:gd name="connsiteY4" fmla="*/ 0 h 3600000"/>
                <a:gd name="connsiteX0" fmla="*/ 600000 w 4200000"/>
                <a:gd name="connsiteY0" fmla="*/ 600000 h 4200000"/>
                <a:gd name="connsiteX1" fmla="*/ 4200000 w 4200000"/>
                <a:gd name="connsiteY1" fmla="*/ 600000 h 4200000"/>
                <a:gd name="connsiteX2" fmla="*/ 4200000 w 4200000"/>
                <a:gd name="connsiteY2" fmla="*/ 4200000 h 4200000"/>
                <a:gd name="connsiteX3" fmla="*/ 600000 w 4200000"/>
                <a:gd name="connsiteY3" fmla="*/ 4200000 h 4200000"/>
                <a:gd name="connsiteX4" fmla="*/ 600000 w 4200000"/>
                <a:gd name="connsiteY4" fmla="*/ 600000 h 4200000"/>
                <a:gd name="connsiteX0" fmla="*/ 600000 w 4800000"/>
                <a:gd name="connsiteY0" fmla="*/ 600000 h 4200000"/>
                <a:gd name="connsiteX1" fmla="*/ 4200000 w 4800000"/>
                <a:gd name="connsiteY1" fmla="*/ 600000 h 4200000"/>
                <a:gd name="connsiteX2" fmla="*/ 4200000 w 4800000"/>
                <a:gd name="connsiteY2" fmla="*/ 4200000 h 4200000"/>
                <a:gd name="connsiteX3" fmla="*/ 600000 w 4800000"/>
                <a:gd name="connsiteY3" fmla="*/ 4200000 h 4200000"/>
                <a:gd name="connsiteX4" fmla="*/ 600000 w 4800000"/>
                <a:gd name="connsiteY4" fmla="*/ 600000 h 4200000"/>
                <a:gd name="connsiteX0" fmla="*/ 600000 w 4800000"/>
                <a:gd name="connsiteY0" fmla="*/ 600000 h 4800000"/>
                <a:gd name="connsiteX1" fmla="*/ 4200000 w 4800000"/>
                <a:gd name="connsiteY1" fmla="*/ 600000 h 4800000"/>
                <a:gd name="connsiteX2" fmla="*/ 4200000 w 4800000"/>
                <a:gd name="connsiteY2" fmla="*/ 4200000 h 4800000"/>
                <a:gd name="connsiteX3" fmla="*/ 600000 w 4800000"/>
                <a:gd name="connsiteY3" fmla="*/ 4200000 h 4800000"/>
                <a:gd name="connsiteX4" fmla="*/ 600000 w 4800000"/>
                <a:gd name="connsiteY4" fmla="*/ 600000 h 4800000"/>
                <a:gd name="connsiteX0" fmla="*/ 600000 w 4800000"/>
                <a:gd name="connsiteY0" fmla="*/ 600000 h 4800000"/>
                <a:gd name="connsiteX1" fmla="*/ 4200000 w 4800000"/>
                <a:gd name="connsiteY1" fmla="*/ 600000 h 4800000"/>
                <a:gd name="connsiteX2" fmla="*/ 4200000 w 4800000"/>
                <a:gd name="connsiteY2" fmla="*/ 4200000 h 4800000"/>
                <a:gd name="connsiteX3" fmla="*/ 600000 w 4800000"/>
                <a:gd name="connsiteY3" fmla="*/ 4200000 h 4800000"/>
                <a:gd name="connsiteX4" fmla="*/ 600000 w 4800000"/>
                <a:gd name="connsiteY4" fmla="*/ 600000 h 4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000" h="4800000">
                  <a:moveTo>
                    <a:pt x="600000" y="600000"/>
                  </a:moveTo>
                  <a:cubicBezTo>
                    <a:pt x="1200000" y="0"/>
                    <a:pt x="3600000" y="0"/>
                    <a:pt x="4200000" y="600000"/>
                  </a:cubicBezTo>
                  <a:cubicBezTo>
                    <a:pt x="4800000" y="1200000"/>
                    <a:pt x="4800000" y="3600000"/>
                    <a:pt x="4200000" y="4200000"/>
                  </a:cubicBezTo>
                  <a:cubicBezTo>
                    <a:pt x="3600000" y="4800000"/>
                    <a:pt x="1200000" y="4800000"/>
                    <a:pt x="600000" y="4200000"/>
                  </a:cubicBezTo>
                  <a:cubicBezTo>
                    <a:pt x="0" y="3600000"/>
                    <a:pt x="0" y="1200000"/>
                    <a:pt x="600000" y="60000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extrusionH="635000">
              <a:bevelT w="360000" h="360000"/>
              <a:bevelB w="360680" h="360680"/>
              <a:extrusionClr>
                <a:srgbClr val="B4963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Zeshoek 9"/>
            <p:cNvSpPr/>
            <p:nvPr/>
          </p:nvSpPr>
          <p:spPr>
            <a:xfrm>
              <a:off x="3672000" y="2529000"/>
              <a:ext cx="1800000" cy="1800000"/>
            </a:xfrm>
            <a:prstGeom prst="hexagon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  <a:sp3d z="2540000">
              <a:bevelT w="381000" h="381000" prst="angle"/>
              <a:bevelB w="900000" h="2160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 8"/>
          <p:cNvSpPr/>
          <p:nvPr/>
        </p:nvSpPr>
        <p:spPr>
          <a:xfrm>
            <a:off x="1463654" y="24908"/>
            <a:ext cx="5856650" cy="6195082"/>
          </a:xfrm>
          <a:custGeom>
            <a:avLst/>
            <a:gdLst>
              <a:gd name="connsiteX0" fmla="*/ 0 w 7200000"/>
              <a:gd name="connsiteY0" fmla="*/ 3600000 h 7200000"/>
              <a:gd name="connsiteX1" fmla="*/ 1054419 w 7200000"/>
              <a:gd name="connsiteY1" fmla="*/ 1054416 h 7200000"/>
              <a:gd name="connsiteX2" fmla="*/ 3600006 w 7200000"/>
              <a:gd name="connsiteY2" fmla="*/ 4 h 7200000"/>
              <a:gd name="connsiteX3" fmla="*/ 6145590 w 7200000"/>
              <a:gd name="connsiteY3" fmla="*/ 1054423 h 7200000"/>
              <a:gd name="connsiteX4" fmla="*/ 7200002 w 7200000"/>
              <a:gd name="connsiteY4" fmla="*/ 3600010 h 7200000"/>
              <a:gd name="connsiteX5" fmla="*/ 6145586 w 7200000"/>
              <a:gd name="connsiteY5" fmla="*/ 6145595 h 7200000"/>
              <a:gd name="connsiteX6" fmla="*/ 3600000 w 7200000"/>
              <a:gd name="connsiteY6" fmla="*/ 7200010 h 7200000"/>
              <a:gd name="connsiteX7" fmla="*/ 1054415 w 7200000"/>
              <a:gd name="connsiteY7" fmla="*/ 6145592 h 7200000"/>
              <a:gd name="connsiteX8" fmla="*/ 2 w 7200000"/>
              <a:gd name="connsiteY8" fmla="*/ 3600006 h 7200000"/>
              <a:gd name="connsiteX9" fmla="*/ 0 w 7200000"/>
              <a:gd name="connsiteY9" fmla="*/ 3600000 h 7200000"/>
              <a:gd name="connsiteX0" fmla="*/ 0 w 7200004"/>
              <a:gd name="connsiteY0" fmla="*/ 2905624 h 6505634"/>
              <a:gd name="connsiteX1" fmla="*/ 1054419 w 7200004"/>
              <a:gd name="connsiteY1" fmla="*/ 360040 h 6505634"/>
              <a:gd name="connsiteX2" fmla="*/ 3312368 w 7200004"/>
              <a:gd name="connsiteY2" fmla="*/ 745384 h 6505634"/>
              <a:gd name="connsiteX3" fmla="*/ 6145590 w 7200004"/>
              <a:gd name="connsiteY3" fmla="*/ 360047 h 6505634"/>
              <a:gd name="connsiteX4" fmla="*/ 7200002 w 7200004"/>
              <a:gd name="connsiteY4" fmla="*/ 2905634 h 6505634"/>
              <a:gd name="connsiteX5" fmla="*/ 6145586 w 7200004"/>
              <a:gd name="connsiteY5" fmla="*/ 5451219 h 6505634"/>
              <a:gd name="connsiteX6" fmla="*/ 3600000 w 7200004"/>
              <a:gd name="connsiteY6" fmla="*/ 6505634 h 6505634"/>
              <a:gd name="connsiteX7" fmla="*/ 1054415 w 7200004"/>
              <a:gd name="connsiteY7" fmla="*/ 5451216 h 6505634"/>
              <a:gd name="connsiteX8" fmla="*/ 2 w 7200004"/>
              <a:gd name="connsiteY8" fmla="*/ 2905630 h 6505634"/>
              <a:gd name="connsiteX9" fmla="*/ 0 w 7200004"/>
              <a:gd name="connsiteY9" fmla="*/ 2905624 h 6505634"/>
              <a:gd name="connsiteX0" fmla="*/ 0 w 7200004"/>
              <a:gd name="connsiteY0" fmla="*/ 2905619 h 6505629"/>
              <a:gd name="connsiteX1" fmla="*/ 1584176 w 7200004"/>
              <a:gd name="connsiteY1" fmla="*/ 745379 h 6505629"/>
              <a:gd name="connsiteX2" fmla="*/ 3312368 w 7200004"/>
              <a:gd name="connsiteY2" fmla="*/ 745379 h 6505629"/>
              <a:gd name="connsiteX3" fmla="*/ 6145590 w 7200004"/>
              <a:gd name="connsiteY3" fmla="*/ 360042 h 6505629"/>
              <a:gd name="connsiteX4" fmla="*/ 7200002 w 7200004"/>
              <a:gd name="connsiteY4" fmla="*/ 2905629 h 6505629"/>
              <a:gd name="connsiteX5" fmla="*/ 6145586 w 7200004"/>
              <a:gd name="connsiteY5" fmla="*/ 5451214 h 6505629"/>
              <a:gd name="connsiteX6" fmla="*/ 3600000 w 7200004"/>
              <a:gd name="connsiteY6" fmla="*/ 6505629 h 6505629"/>
              <a:gd name="connsiteX7" fmla="*/ 1054415 w 7200004"/>
              <a:gd name="connsiteY7" fmla="*/ 5451211 h 6505629"/>
              <a:gd name="connsiteX8" fmla="*/ 2 w 7200004"/>
              <a:gd name="connsiteY8" fmla="*/ 2905625 h 6505629"/>
              <a:gd name="connsiteX9" fmla="*/ 0 w 7200004"/>
              <a:gd name="connsiteY9" fmla="*/ 2905619 h 6505629"/>
              <a:gd name="connsiteX0" fmla="*/ 1656183 w 7200003"/>
              <a:gd name="connsiteY0" fmla="*/ 4201763 h 6505629"/>
              <a:gd name="connsiteX1" fmla="*/ 1584175 w 7200003"/>
              <a:gd name="connsiteY1" fmla="*/ 745379 h 6505629"/>
              <a:gd name="connsiteX2" fmla="*/ 3312367 w 7200003"/>
              <a:gd name="connsiteY2" fmla="*/ 745379 h 6505629"/>
              <a:gd name="connsiteX3" fmla="*/ 6145589 w 7200003"/>
              <a:gd name="connsiteY3" fmla="*/ 360042 h 6505629"/>
              <a:gd name="connsiteX4" fmla="*/ 7200001 w 7200003"/>
              <a:gd name="connsiteY4" fmla="*/ 2905629 h 6505629"/>
              <a:gd name="connsiteX5" fmla="*/ 6145585 w 7200003"/>
              <a:gd name="connsiteY5" fmla="*/ 5451214 h 6505629"/>
              <a:gd name="connsiteX6" fmla="*/ 3599999 w 7200003"/>
              <a:gd name="connsiteY6" fmla="*/ 6505629 h 6505629"/>
              <a:gd name="connsiteX7" fmla="*/ 1054414 w 7200003"/>
              <a:gd name="connsiteY7" fmla="*/ 5451211 h 6505629"/>
              <a:gd name="connsiteX8" fmla="*/ 1 w 7200003"/>
              <a:gd name="connsiteY8" fmla="*/ 2905625 h 6505629"/>
              <a:gd name="connsiteX9" fmla="*/ 1656183 w 7200003"/>
              <a:gd name="connsiteY9" fmla="*/ 4201763 h 6505629"/>
              <a:gd name="connsiteX0" fmla="*/ 1656183 w 7200003"/>
              <a:gd name="connsiteY0" fmla="*/ 3085619 h 6505629"/>
              <a:gd name="connsiteX1" fmla="*/ 1584175 w 7200003"/>
              <a:gd name="connsiteY1" fmla="*/ 745379 h 6505629"/>
              <a:gd name="connsiteX2" fmla="*/ 3312367 w 7200003"/>
              <a:gd name="connsiteY2" fmla="*/ 745379 h 6505629"/>
              <a:gd name="connsiteX3" fmla="*/ 6145589 w 7200003"/>
              <a:gd name="connsiteY3" fmla="*/ 360042 h 6505629"/>
              <a:gd name="connsiteX4" fmla="*/ 7200001 w 7200003"/>
              <a:gd name="connsiteY4" fmla="*/ 2905629 h 6505629"/>
              <a:gd name="connsiteX5" fmla="*/ 6145585 w 7200003"/>
              <a:gd name="connsiteY5" fmla="*/ 5451214 h 6505629"/>
              <a:gd name="connsiteX6" fmla="*/ 3599999 w 7200003"/>
              <a:gd name="connsiteY6" fmla="*/ 6505629 h 6505629"/>
              <a:gd name="connsiteX7" fmla="*/ 1054414 w 7200003"/>
              <a:gd name="connsiteY7" fmla="*/ 5451211 h 6505629"/>
              <a:gd name="connsiteX8" fmla="*/ 1 w 7200003"/>
              <a:gd name="connsiteY8" fmla="*/ 2905625 h 6505629"/>
              <a:gd name="connsiteX9" fmla="*/ 1656183 w 7200003"/>
              <a:gd name="connsiteY9" fmla="*/ 3085619 h 6505629"/>
              <a:gd name="connsiteX0" fmla="*/ 709714 w 6253534"/>
              <a:gd name="connsiteY0" fmla="*/ 3085619 h 6505629"/>
              <a:gd name="connsiteX1" fmla="*/ 637706 w 6253534"/>
              <a:gd name="connsiteY1" fmla="*/ 745379 h 6505629"/>
              <a:gd name="connsiteX2" fmla="*/ 2365898 w 6253534"/>
              <a:gd name="connsiteY2" fmla="*/ 745379 h 6505629"/>
              <a:gd name="connsiteX3" fmla="*/ 5199120 w 6253534"/>
              <a:gd name="connsiteY3" fmla="*/ 360042 h 6505629"/>
              <a:gd name="connsiteX4" fmla="*/ 6253532 w 6253534"/>
              <a:gd name="connsiteY4" fmla="*/ 2905629 h 6505629"/>
              <a:gd name="connsiteX5" fmla="*/ 5199116 w 6253534"/>
              <a:gd name="connsiteY5" fmla="*/ 5451214 h 6505629"/>
              <a:gd name="connsiteX6" fmla="*/ 2653530 w 6253534"/>
              <a:gd name="connsiteY6" fmla="*/ 6505629 h 6505629"/>
              <a:gd name="connsiteX7" fmla="*/ 107945 w 6253534"/>
              <a:gd name="connsiteY7" fmla="*/ 5451211 h 6505629"/>
              <a:gd name="connsiteX8" fmla="*/ 2005858 w 6253534"/>
              <a:gd name="connsiteY8" fmla="*/ 4345779 h 6505629"/>
              <a:gd name="connsiteX9" fmla="*/ 709714 w 6253534"/>
              <a:gd name="connsiteY9" fmla="*/ 3085619 h 6505629"/>
              <a:gd name="connsiteX0" fmla="*/ 348039 w 5891859"/>
              <a:gd name="connsiteY0" fmla="*/ 3085619 h 6657894"/>
              <a:gd name="connsiteX1" fmla="*/ 276031 w 5891859"/>
              <a:gd name="connsiteY1" fmla="*/ 745379 h 6657894"/>
              <a:gd name="connsiteX2" fmla="*/ 2004223 w 5891859"/>
              <a:gd name="connsiteY2" fmla="*/ 745379 h 6657894"/>
              <a:gd name="connsiteX3" fmla="*/ 4837445 w 5891859"/>
              <a:gd name="connsiteY3" fmla="*/ 360042 h 6657894"/>
              <a:gd name="connsiteX4" fmla="*/ 5891857 w 5891859"/>
              <a:gd name="connsiteY4" fmla="*/ 2905629 h 6657894"/>
              <a:gd name="connsiteX5" fmla="*/ 4837441 w 5891859"/>
              <a:gd name="connsiteY5" fmla="*/ 5451214 h 6657894"/>
              <a:gd name="connsiteX6" fmla="*/ 2291855 w 5891859"/>
              <a:gd name="connsiteY6" fmla="*/ 6505629 h 6657894"/>
              <a:gd name="connsiteX7" fmla="*/ 2004222 w 5891859"/>
              <a:gd name="connsiteY7" fmla="*/ 4537625 h 6657894"/>
              <a:gd name="connsiteX8" fmla="*/ 1644183 w 5891859"/>
              <a:gd name="connsiteY8" fmla="*/ 4345779 h 6657894"/>
              <a:gd name="connsiteX9" fmla="*/ 348039 w 5891859"/>
              <a:gd name="connsiteY9" fmla="*/ 3085619 h 6657894"/>
              <a:gd name="connsiteX0" fmla="*/ 348039 w 5891859"/>
              <a:gd name="connsiteY0" fmla="*/ 3085619 h 5631212"/>
              <a:gd name="connsiteX1" fmla="*/ 276031 w 5891859"/>
              <a:gd name="connsiteY1" fmla="*/ 745379 h 5631212"/>
              <a:gd name="connsiteX2" fmla="*/ 2004223 w 5891859"/>
              <a:gd name="connsiteY2" fmla="*/ 745379 h 5631212"/>
              <a:gd name="connsiteX3" fmla="*/ 4837445 w 5891859"/>
              <a:gd name="connsiteY3" fmla="*/ 360042 h 5631212"/>
              <a:gd name="connsiteX4" fmla="*/ 5891857 w 5891859"/>
              <a:gd name="connsiteY4" fmla="*/ 2905629 h 5631212"/>
              <a:gd name="connsiteX5" fmla="*/ 4837441 w 5891859"/>
              <a:gd name="connsiteY5" fmla="*/ 5451214 h 5631212"/>
              <a:gd name="connsiteX6" fmla="*/ 2508278 w 5891859"/>
              <a:gd name="connsiteY6" fmla="*/ 3985618 h 5631212"/>
              <a:gd name="connsiteX7" fmla="*/ 2004222 w 5891859"/>
              <a:gd name="connsiteY7" fmla="*/ 4537625 h 5631212"/>
              <a:gd name="connsiteX8" fmla="*/ 1644183 w 5891859"/>
              <a:gd name="connsiteY8" fmla="*/ 4345779 h 5631212"/>
              <a:gd name="connsiteX9" fmla="*/ 348039 w 5891859"/>
              <a:gd name="connsiteY9" fmla="*/ 3085619 h 5631212"/>
              <a:gd name="connsiteX0" fmla="*/ 348039 w 5891859"/>
              <a:gd name="connsiteY0" fmla="*/ 3085619 h 5631212"/>
              <a:gd name="connsiteX1" fmla="*/ 276031 w 5891859"/>
              <a:gd name="connsiteY1" fmla="*/ 745379 h 5631212"/>
              <a:gd name="connsiteX2" fmla="*/ 2004223 w 5891859"/>
              <a:gd name="connsiteY2" fmla="*/ 745379 h 5631212"/>
              <a:gd name="connsiteX3" fmla="*/ 4837445 w 5891859"/>
              <a:gd name="connsiteY3" fmla="*/ 360042 h 5631212"/>
              <a:gd name="connsiteX4" fmla="*/ 5891857 w 5891859"/>
              <a:gd name="connsiteY4" fmla="*/ 2905629 h 5631212"/>
              <a:gd name="connsiteX5" fmla="*/ 4837441 w 5891859"/>
              <a:gd name="connsiteY5" fmla="*/ 5451214 h 5631212"/>
              <a:gd name="connsiteX6" fmla="*/ 2652294 w 5891859"/>
              <a:gd name="connsiteY6" fmla="*/ 3985618 h 5631212"/>
              <a:gd name="connsiteX7" fmla="*/ 2004222 w 5891859"/>
              <a:gd name="connsiteY7" fmla="*/ 4537625 h 5631212"/>
              <a:gd name="connsiteX8" fmla="*/ 1644183 w 5891859"/>
              <a:gd name="connsiteY8" fmla="*/ 4345779 h 5631212"/>
              <a:gd name="connsiteX9" fmla="*/ 348039 w 5891859"/>
              <a:gd name="connsiteY9" fmla="*/ 3085619 h 5631212"/>
              <a:gd name="connsiteX0" fmla="*/ 348039 w 5891859"/>
              <a:gd name="connsiteY0" fmla="*/ 3085619 h 5300558"/>
              <a:gd name="connsiteX1" fmla="*/ 276031 w 5891859"/>
              <a:gd name="connsiteY1" fmla="*/ 745379 h 5300558"/>
              <a:gd name="connsiteX2" fmla="*/ 2004223 w 5891859"/>
              <a:gd name="connsiteY2" fmla="*/ 745379 h 5300558"/>
              <a:gd name="connsiteX3" fmla="*/ 4837445 w 5891859"/>
              <a:gd name="connsiteY3" fmla="*/ 360042 h 5300558"/>
              <a:gd name="connsiteX4" fmla="*/ 5891857 w 5891859"/>
              <a:gd name="connsiteY4" fmla="*/ 2905629 h 5300558"/>
              <a:gd name="connsiteX5" fmla="*/ 3876430 w 5891859"/>
              <a:gd name="connsiteY5" fmla="*/ 3625698 h 5300558"/>
              <a:gd name="connsiteX6" fmla="*/ 2652294 w 5891859"/>
              <a:gd name="connsiteY6" fmla="*/ 3985618 h 5300558"/>
              <a:gd name="connsiteX7" fmla="*/ 2004222 w 5891859"/>
              <a:gd name="connsiteY7" fmla="*/ 4537625 h 5300558"/>
              <a:gd name="connsiteX8" fmla="*/ 1644183 w 5891859"/>
              <a:gd name="connsiteY8" fmla="*/ 4345779 h 5300558"/>
              <a:gd name="connsiteX9" fmla="*/ 348039 w 5891859"/>
              <a:gd name="connsiteY9" fmla="*/ 3085619 h 5300558"/>
              <a:gd name="connsiteX0" fmla="*/ 348039 w 5891859"/>
              <a:gd name="connsiteY0" fmla="*/ 3085619 h 5300558"/>
              <a:gd name="connsiteX1" fmla="*/ 276031 w 5891859"/>
              <a:gd name="connsiteY1" fmla="*/ 745379 h 5300558"/>
              <a:gd name="connsiteX2" fmla="*/ 2004223 w 5891859"/>
              <a:gd name="connsiteY2" fmla="*/ 745379 h 5300558"/>
              <a:gd name="connsiteX3" fmla="*/ 4837445 w 5891859"/>
              <a:gd name="connsiteY3" fmla="*/ 360042 h 5300558"/>
              <a:gd name="connsiteX4" fmla="*/ 5891857 w 5891859"/>
              <a:gd name="connsiteY4" fmla="*/ 2905629 h 5300558"/>
              <a:gd name="connsiteX5" fmla="*/ 3624224 w 5891859"/>
              <a:gd name="connsiteY5" fmla="*/ 3085618 h 5300558"/>
              <a:gd name="connsiteX6" fmla="*/ 2652294 w 5891859"/>
              <a:gd name="connsiteY6" fmla="*/ 3985618 h 5300558"/>
              <a:gd name="connsiteX7" fmla="*/ 2004222 w 5891859"/>
              <a:gd name="connsiteY7" fmla="*/ 4537625 h 5300558"/>
              <a:gd name="connsiteX8" fmla="*/ 1644183 w 5891859"/>
              <a:gd name="connsiteY8" fmla="*/ 4345779 h 5300558"/>
              <a:gd name="connsiteX9" fmla="*/ 348039 w 5891859"/>
              <a:gd name="connsiteY9" fmla="*/ 3085619 h 5300558"/>
              <a:gd name="connsiteX0" fmla="*/ 348039 w 5053469"/>
              <a:gd name="connsiteY0" fmla="*/ 2821587 h 5036526"/>
              <a:gd name="connsiteX1" fmla="*/ 276031 w 5053469"/>
              <a:gd name="connsiteY1" fmla="*/ 481347 h 5036526"/>
              <a:gd name="connsiteX2" fmla="*/ 2004223 w 5053469"/>
              <a:gd name="connsiteY2" fmla="*/ 481347 h 5036526"/>
              <a:gd name="connsiteX3" fmla="*/ 4837445 w 5053469"/>
              <a:gd name="connsiteY3" fmla="*/ 96010 h 5036526"/>
              <a:gd name="connsiteX4" fmla="*/ 3300366 w 5053469"/>
              <a:gd name="connsiteY4" fmla="*/ 1057410 h 5036526"/>
              <a:gd name="connsiteX5" fmla="*/ 3624224 w 5053469"/>
              <a:gd name="connsiteY5" fmla="*/ 2821586 h 5036526"/>
              <a:gd name="connsiteX6" fmla="*/ 2652294 w 5053469"/>
              <a:gd name="connsiteY6" fmla="*/ 3721586 h 5036526"/>
              <a:gd name="connsiteX7" fmla="*/ 2004222 w 5053469"/>
              <a:gd name="connsiteY7" fmla="*/ 4273593 h 5036526"/>
              <a:gd name="connsiteX8" fmla="*/ 1644183 w 5053469"/>
              <a:gd name="connsiteY8" fmla="*/ 4081747 h 5036526"/>
              <a:gd name="connsiteX9" fmla="*/ 348039 w 5053469"/>
              <a:gd name="connsiteY9" fmla="*/ 2821587 h 5036526"/>
              <a:gd name="connsiteX0" fmla="*/ 348039 w 5041468"/>
              <a:gd name="connsiteY0" fmla="*/ 2845590 h 5060529"/>
              <a:gd name="connsiteX1" fmla="*/ 276031 w 5041468"/>
              <a:gd name="connsiteY1" fmla="*/ 505350 h 5060529"/>
              <a:gd name="connsiteX2" fmla="*/ 2004223 w 5041468"/>
              <a:gd name="connsiteY2" fmla="*/ 505350 h 5060529"/>
              <a:gd name="connsiteX3" fmla="*/ 4837445 w 5041468"/>
              <a:gd name="connsiteY3" fmla="*/ 120013 h 5060529"/>
              <a:gd name="connsiteX4" fmla="*/ 3228358 w 5041468"/>
              <a:gd name="connsiteY4" fmla="*/ 1225429 h 5060529"/>
              <a:gd name="connsiteX5" fmla="*/ 3624224 w 5041468"/>
              <a:gd name="connsiteY5" fmla="*/ 2845589 h 5060529"/>
              <a:gd name="connsiteX6" fmla="*/ 2652294 w 5041468"/>
              <a:gd name="connsiteY6" fmla="*/ 3745589 h 5060529"/>
              <a:gd name="connsiteX7" fmla="*/ 2004222 w 5041468"/>
              <a:gd name="connsiteY7" fmla="*/ 4297596 h 5060529"/>
              <a:gd name="connsiteX8" fmla="*/ 1644183 w 5041468"/>
              <a:gd name="connsiteY8" fmla="*/ 4105750 h 5060529"/>
              <a:gd name="connsiteX9" fmla="*/ 348039 w 5041468"/>
              <a:gd name="connsiteY9" fmla="*/ 2845590 h 5060529"/>
              <a:gd name="connsiteX0" fmla="*/ 348039 w 3720235"/>
              <a:gd name="connsiteY0" fmla="*/ 2730280 h 4945219"/>
              <a:gd name="connsiteX1" fmla="*/ 276031 w 3720235"/>
              <a:gd name="connsiteY1" fmla="*/ 390040 h 4945219"/>
              <a:gd name="connsiteX2" fmla="*/ 2004223 w 3720235"/>
              <a:gd name="connsiteY2" fmla="*/ 390040 h 4945219"/>
              <a:gd name="connsiteX3" fmla="*/ 2364262 w 3720235"/>
              <a:gd name="connsiteY3" fmla="*/ 1110120 h 4945219"/>
              <a:gd name="connsiteX4" fmla="*/ 3228358 w 3720235"/>
              <a:gd name="connsiteY4" fmla="*/ 1110119 h 4945219"/>
              <a:gd name="connsiteX5" fmla="*/ 3624224 w 3720235"/>
              <a:gd name="connsiteY5" fmla="*/ 2730279 h 4945219"/>
              <a:gd name="connsiteX6" fmla="*/ 2652294 w 3720235"/>
              <a:gd name="connsiteY6" fmla="*/ 3630279 h 4945219"/>
              <a:gd name="connsiteX7" fmla="*/ 2004222 w 3720235"/>
              <a:gd name="connsiteY7" fmla="*/ 4182286 h 4945219"/>
              <a:gd name="connsiteX8" fmla="*/ 1644183 w 3720235"/>
              <a:gd name="connsiteY8" fmla="*/ 3990440 h 4945219"/>
              <a:gd name="connsiteX9" fmla="*/ 348039 w 3720235"/>
              <a:gd name="connsiteY9" fmla="*/ 2730280 h 4945219"/>
              <a:gd name="connsiteX0" fmla="*/ 144016 w 3516212"/>
              <a:gd name="connsiteY0" fmla="*/ 2682275 h 4897214"/>
              <a:gd name="connsiteX1" fmla="*/ 72008 w 3516212"/>
              <a:gd name="connsiteY1" fmla="*/ 342035 h 4897214"/>
              <a:gd name="connsiteX2" fmla="*/ 576064 w 3516212"/>
              <a:gd name="connsiteY2" fmla="*/ 630067 h 4897214"/>
              <a:gd name="connsiteX3" fmla="*/ 2160239 w 3516212"/>
              <a:gd name="connsiteY3" fmla="*/ 1062115 h 4897214"/>
              <a:gd name="connsiteX4" fmla="*/ 3024335 w 3516212"/>
              <a:gd name="connsiteY4" fmla="*/ 1062114 h 4897214"/>
              <a:gd name="connsiteX5" fmla="*/ 3420201 w 3516212"/>
              <a:gd name="connsiteY5" fmla="*/ 2682274 h 4897214"/>
              <a:gd name="connsiteX6" fmla="*/ 2448271 w 3516212"/>
              <a:gd name="connsiteY6" fmla="*/ 3582274 h 4897214"/>
              <a:gd name="connsiteX7" fmla="*/ 1800199 w 3516212"/>
              <a:gd name="connsiteY7" fmla="*/ 4134281 h 4897214"/>
              <a:gd name="connsiteX8" fmla="*/ 1440160 w 3516212"/>
              <a:gd name="connsiteY8" fmla="*/ 3942435 h 4897214"/>
              <a:gd name="connsiteX9" fmla="*/ 144016 w 3516212"/>
              <a:gd name="connsiteY9" fmla="*/ 2682275 h 4897214"/>
              <a:gd name="connsiteX0" fmla="*/ 144016 w 3516212"/>
              <a:gd name="connsiteY0" fmla="*/ 2682275 h 4897214"/>
              <a:gd name="connsiteX1" fmla="*/ 72008 w 3516212"/>
              <a:gd name="connsiteY1" fmla="*/ 342035 h 4897214"/>
              <a:gd name="connsiteX2" fmla="*/ 576064 w 3516212"/>
              <a:gd name="connsiteY2" fmla="*/ 630067 h 4897214"/>
              <a:gd name="connsiteX3" fmla="*/ 1800199 w 3516212"/>
              <a:gd name="connsiteY3" fmla="*/ 918098 h 4897214"/>
              <a:gd name="connsiteX4" fmla="*/ 3024335 w 3516212"/>
              <a:gd name="connsiteY4" fmla="*/ 1062114 h 4897214"/>
              <a:gd name="connsiteX5" fmla="*/ 3420201 w 3516212"/>
              <a:gd name="connsiteY5" fmla="*/ 2682274 h 4897214"/>
              <a:gd name="connsiteX6" fmla="*/ 2448271 w 3516212"/>
              <a:gd name="connsiteY6" fmla="*/ 3582274 h 4897214"/>
              <a:gd name="connsiteX7" fmla="*/ 1800199 w 3516212"/>
              <a:gd name="connsiteY7" fmla="*/ 4134281 h 4897214"/>
              <a:gd name="connsiteX8" fmla="*/ 1440160 w 3516212"/>
              <a:gd name="connsiteY8" fmla="*/ 3942435 h 4897214"/>
              <a:gd name="connsiteX9" fmla="*/ 144016 w 3516212"/>
              <a:gd name="connsiteY9" fmla="*/ 2682275 h 4897214"/>
              <a:gd name="connsiteX0" fmla="*/ 144016 w 3516212"/>
              <a:gd name="connsiteY0" fmla="*/ 2682275 h 4897214"/>
              <a:gd name="connsiteX1" fmla="*/ 72008 w 3516212"/>
              <a:gd name="connsiteY1" fmla="*/ 342035 h 4897214"/>
              <a:gd name="connsiteX2" fmla="*/ 576064 w 3516212"/>
              <a:gd name="connsiteY2" fmla="*/ 630067 h 4897214"/>
              <a:gd name="connsiteX3" fmla="*/ 1800199 w 3516212"/>
              <a:gd name="connsiteY3" fmla="*/ 918098 h 4897214"/>
              <a:gd name="connsiteX4" fmla="*/ 2664295 w 3516212"/>
              <a:gd name="connsiteY4" fmla="*/ 1062114 h 4897214"/>
              <a:gd name="connsiteX5" fmla="*/ 3024335 w 3516212"/>
              <a:gd name="connsiteY5" fmla="*/ 1062114 h 4897214"/>
              <a:gd name="connsiteX6" fmla="*/ 3420201 w 3516212"/>
              <a:gd name="connsiteY6" fmla="*/ 2682274 h 4897214"/>
              <a:gd name="connsiteX7" fmla="*/ 2448271 w 3516212"/>
              <a:gd name="connsiteY7" fmla="*/ 3582274 h 4897214"/>
              <a:gd name="connsiteX8" fmla="*/ 1800199 w 3516212"/>
              <a:gd name="connsiteY8" fmla="*/ 4134281 h 4897214"/>
              <a:gd name="connsiteX9" fmla="*/ 1440160 w 3516212"/>
              <a:gd name="connsiteY9" fmla="*/ 3942435 h 4897214"/>
              <a:gd name="connsiteX10" fmla="*/ 144016 w 3516212"/>
              <a:gd name="connsiteY10" fmla="*/ 2682275 h 4897214"/>
              <a:gd name="connsiteX0" fmla="*/ 144016 w 3516212"/>
              <a:gd name="connsiteY0" fmla="*/ 2682275 h 4897214"/>
              <a:gd name="connsiteX1" fmla="*/ 72008 w 3516212"/>
              <a:gd name="connsiteY1" fmla="*/ 342035 h 4897214"/>
              <a:gd name="connsiteX2" fmla="*/ 576064 w 3516212"/>
              <a:gd name="connsiteY2" fmla="*/ 630067 h 4897214"/>
              <a:gd name="connsiteX3" fmla="*/ 1800199 w 3516212"/>
              <a:gd name="connsiteY3" fmla="*/ 918098 h 4897214"/>
              <a:gd name="connsiteX4" fmla="*/ 2664295 w 3516212"/>
              <a:gd name="connsiteY4" fmla="*/ 1062114 h 4897214"/>
              <a:gd name="connsiteX5" fmla="*/ 3024335 w 3516212"/>
              <a:gd name="connsiteY5" fmla="*/ 1062114 h 4897214"/>
              <a:gd name="connsiteX6" fmla="*/ 3420201 w 3516212"/>
              <a:gd name="connsiteY6" fmla="*/ 2682274 h 4897214"/>
              <a:gd name="connsiteX7" fmla="*/ 2448271 w 3516212"/>
              <a:gd name="connsiteY7" fmla="*/ 3582274 h 4897214"/>
              <a:gd name="connsiteX8" fmla="*/ 1800199 w 3516212"/>
              <a:gd name="connsiteY8" fmla="*/ 4134281 h 4897214"/>
              <a:gd name="connsiteX9" fmla="*/ 1440160 w 3516212"/>
              <a:gd name="connsiteY9" fmla="*/ 3942435 h 4897214"/>
              <a:gd name="connsiteX10" fmla="*/ 144016 w 3516212"/>
              <a:gd name="connsiteY10" fmla="*/ 2682275 h 4897214"/>
              <a:gd name="connsiteX0" fmla="*/ 144016 w 3528213"/>
              <a:gd name="connsiteY0" fmla="*/ 2682275 h 4897214"/>
              <a:gd name="connsiteX1" fmla="*/ 72008 w 3528213"/>
              <a:gd name="connsiteY1" fmla="*/ 342035 h 4897214"/>
              <a:gd name="connsiteX2" fmla="*/ 576064 w 3528213"/>
              <a:gd name="connsiteY2" fmla="*/ 630067 h 4897214"/>
              <a:gd name="connsiteX3" fmla="*/ 1800199 w 3528213"/>
              <a:gd name="connsiteY3" fmla="*/ 918098 h 4897214"/>
              <a:gd name="connsiteX4" fmla="*/ 2664295 w 3528213"/>
              <a:gd name="connsiteY4" fmla="*/ 1062114 h 4897214"/>
              <a:gd name="connsiteX5" fmla="*/ 3096343 w 3528213"/>
              <a:gd name="connsiteY5" fmla="*/ 1062114 h 4897214"/>
              <a:gd name="connsiteX6" fmla="*/ 3420201 w 3528213"/>
              <a:gd name="connsiteY6" fmla="*/ 2682274 h 4897214"/>
              <a:gd name="connsiteX7" fmla="*/ 2448271 w 3528213"/>
              <a:gd name="connsiteY7" fmla="*/ 3582274 h 4897214"/>
              <a:gd name="connsiteX8" fmla="*/ 1800199 w 3528213"/>
              <a:gd name="connsiteY8" fmla="*/ 4134281 h 4897214"/>
              <a:gd name="connsiteX9" fmla="*/ 1440160 w 3528213"/>
              <a:gd name="connsiteY9" fmla="*/ 3942435 h 4897214"/>
              <a:gd name="connsiteX10" fmla="*/ 144016 w 3528213"/>
              <a:gd name="connsiteY10" fmla="*/ 2682275 h 4897214"/>
              <a:gd name="connsiteX0" fmla="*/ 144016 w 3528213"/>
              <a:gd name="connsiteY0" fmla="*/ 2682275 h 4897214"/>
              <a:gd name="connsiteX1" fmla="*/ 72008 w 3528213"/>
              <a:gd name="connsiteY1" fmla="*/ 342035 h 4897214"/>
              <a:gd name="connsiteX2" fmla="*/ 576064 w 3528213"/>
              <a:gd name="connsiteY2" fmla="*/ 630067 h 4897214"/>
              <a:gd name="connsiteX3" fmla="*/ 1800199 w 3528213"/>
              <a:gd name="connsiteY3" fmla="*/ 918098 h 4897214"/>
              <a:gd name="connsiteX4" fmla="*/ 2664295 w 3528213"/>
              <a:gd name="connsiteY4" fmla="*/ 1062114 h 4897214"/>
              <a:gd name="connsiteX5" fmla="*/ 3096343 w 3528213"/>
              <a:gd name="connsiteY5" fmla="*/ 1062114 h 4897214"/>
              <a:gd name="connsiteX6" fmla="*/ 3420201 w 3528213"/>
              <a:gd name="connsiteY6" fmla="*/ 2682274 h 4897214"/>
              <a:gd name="connsiteX7" fmla="*/ 2448271 w 3528213"/>
              <a:gd name="connsiteY7" fmla="*/ 3582274 h 4897214"/>
              <a:gd name="connsiteX8" fmla="*/ 1800199 w 3528213"/>
              <a:gd name="connsiteY8" fmla="*/ 4134281 h 4897214"/>
              <a:gd name="connsiteX9" fmla="*/ 1440160 w 3528213"/>
              <a:gd name="connsiteY9" fmla="*/ 3942435 h 4897214"/>
              <a:gd name="connsiteX10" fmla="*/ 144016 w 3528213"/>
              <a:gd name="connsiteY10" fmla="*/ 2682275 h 4897214"/>
              <a:gd name="connsiteX0" fmla="*/ 144016 w 3528213"/>
              <a:gd name="connsiteY0" fmla="*/ 2682275 h 4897214"/>
              <a:gd name="connsiteX1" fmla="*/ 72008 w 3528213"/>
              <a:gd name="connsiteY1" fmla="*/ 342035 h 4897214"/>
              <a:gd name="connsiteX2" fmla="*/ 576064 w 3528213"/>
              <a:gd name="connsiteY2" fmla="*/ 630067 h 4897214"/>
              <a:gd name="connsiteX3" fmla="*/ 1800199 w 3528213"/>
              <a:gd name="connsiteY3" fmla="*/ 918098 h 4897214"/>
              <a:gd name="connsiteX4" fmla="*/ 2664295 w 3528213"/>
              <a:gd name="connsiteY4" fmla="*/ 1062114 h 4897214"/>
              <a:gd name="connsiteX5" fmla="*/ 3096343 w 3528213"/>
              <a:gd name="connsiteY5" fmla="*/ 1062114 h 4897214"/>
              <a:gd name="connsiteX6" fmla="*/ 3420201 w 3528213"/>
              <a:gd name="connsiteY6" fmla="*/ 2682274 h 4897214"/>
              <a:gd name="connsiteX7" fmla="*/ 2448271 w 3528213"/>
              <a:gd name="connsiteY7" fmla="*/ 3582274 h 4897214"/>
              <a:gd name="connsiteX8" fmla="*/ 1800199 w 3528213"/>
              <a:gd name="connsiteY8" fmla="*/ 4134281 h 4897214"/>
              <a:gd name="connsiteX9" fmla="*/ 1440160 w 3528213"/>
              <a:gd name="connsiteY9" fmla="*/ 3942435 h 4897214"/>
              <a:gd name="connsiteX10" fmla="*/ 144016 w 3528213"/>
              <a:gd name="connsiteY10" fmla="*/ 2682275 h 4897214"/>
              <a:gd name="connsiteX0" fmla="*/ 144016 w 3528213"/>
              <a:gd name="connsiteY0" fmla="*/ 2682275 h 4897214"/>
              <a:gd name="connsiteX1" fmla="*/ 72008 w 3528213"/>
              <a:gd name="connsiteY1" fmla="*/ 342035 h 4897214"/>
              <a:gd name="connsiteX2" fmla="*/ 576064 w 3528213"/>
              <a:gd name="connsiteY2" fmla="*/ 630067 h 4897214"/>
              <a:gd name="connsiteX3" fmla="*/ 1800199 w 3528213"/>
              <a:gd name="connsiteY3" fmla="*/ 918098 h 4897214"/>
              <a:gd name="connsiteX4" fmla="*/ 2664295 w 3528213"/>
              <a:gd name="connsiteY4" fmla="*/ 1062114 h 4897214"/>
              <a:gd name="connsiteX5" fmla="*/ 3096343 w 3528213"/>
              <a:gd name="connsiteY5" fmla="*/ 1062114 h 4897214"/>
              <a:gd name="connsiteX6" fmla="*/ 3420201 w 3528213"/>
              <a:gd name="connsiteY6" fmla="*/ 2682274 h 4897214"/>
              <a:gd name="connsiteX7" fmla="*/ 2448271 w 3528213"/>
              <a:gd name="connsiteY7" fmla="*/ 3582274 h 4897214"/>
              <a:gd name="connsiteX8" fmla="*/ 1800199 w 3528213"/>
              <a:gd name="connsiteY8" fmla="*/ 4134281 h 4897214"/>
              <a:gd name="connsiteX9" fmla="*/ 1440160 w 3528213"/>
              <a:gd name="connsiteY9" fmla="*/ 3942435 h 4897214"/>
              <a:gd name="connsiteX10" fmla="*/ 144016 w 3528213"/>
              <a:gd name="connsiteY10" fmla="*/ 2682275 h 4897214"/>
              <a:gd name="connsiteX0" fmla="*/ 144016 w 3528213"/>
              <a:gd name="connsiteY0" fmla="*/ 2682275 h 4897214"/>
              <a:gd name="connsiteX1" fmla="*/ 72008 w 3528213"/>
              <a:gd name="connsiteY1" fmla="*/ 342035 h 4897214"/>
              <a:gd name="connsiteX2" fmla="*/ 576064 w 3528213"/>
              <a:gd name="connsiteY2" fmla="*/ 630067 h 4897214"/>
              <a:gd name="connsiteX3" fmla="*/ 1800199 w 3528213"/>
              <a:gd name="connsiteY3" fmla="*/ 918098 h 4897214"/>
              <a:gd name="connsiteX4" fmla="*/ 2664295 w 3528213"/>
              <a:gd name="connsiteY4" fmla="*/ 1062114 h 4897214"/>
              <a:gd name="connsiteX5" fmla="*/ 3096343 w 3528213"/>
              <a:gd name="connsiteY5" fmla="*/ 1062114 h 4897214"/>
              <a:gd name="connsiteX6" fmla="*/ 3420201 w 3528213"/>
              <a:gd name="connsiteY6" fmla="*/ 2682274 h 4897214"/>
              <a:gd name="connsiteX7" fmla="*/ 2448271 w 3528213"/>
              <a:gd name="connsiteY7" fmla="*/ 3582274 h 4897214"/>
              <a:gd name="connsiteX8" fmla="*/ 1800199 w 3528213"/>
              <a:gd name="connsiteY8" fmla="*/ 4134281 h 4897214"/>
              <a:gd name="connsiteX9" fmla="*/ 1440160 w 3528213"/>
              <a:gd name="connsiteY9" fmla="*/ 3942435 h 4897214"/>
              <a:gd name="connsiteX10" fmla="*/ 144016 w 3528213"/>
              <a:gd name="connsiteY10" fmla="*/ 2682275 h 4897214"/>
              <a:gd name="connsiteX0" fmla="*/ 144016 w 3528213"/>
              <a:gd name="connsiteY0" fmla="*/ 2682275 h 4194308"/>
              <a:gd name="connsiteX1" fmla="*/ 72008 w 3528213"/>
              <a:gd name="connsiteY1" fmla="*/ 342035 h 4194308"/>
              <a:gd name="connsiteX2" fmla="*/ 576064 w 3528213"/>
              <a:gd name="connsiteY2" fmla="*/ 630067 h 4194308"/>
              <a:gd name="connsiteX3" fmla="*/ 1800199 w 3528213"/>
              <a:gd name="connsiteY3" fmla="*/ 918098 h 4194308"/>
              <a:gd name="connsiteX4" fmla="*/ 2664295 w 3528213"/>
              <a:gd name="connsiteY4" fmla="*/ 1062114 h 4194308"/>
              <a:gd name="connsiteX5" fmla="*/ 3096343 w 3528213"/>
              <a:gd name="connsiteY5" fmla="*/ 1062114 h 4194308"/>
              <a:gd name="connsiteX6" fmla="*/ 3420201 w 3528213"/>
              <a:gd name="connsiteY6" fmla="*/ 2682274 h 4194308"/>
              <a:gd name="connsiteX7" fmla="*/ 2448271 w 3528213"/>
              <a:gd name="connsiteY7" fmla="*/ 3582274 h 4194308"/>
              <a:gd name="connsiteX8" fmla="*/ 1800199 w 3528213"/>
              <a:gd name="connsiteY8" fmla="*/ 4134281 h 4194308"/>
              <a:gd name="connsiteX9" fmla="*/ 1440160 w 3528213"/>
              <a:gd name="connsiteY9" fmla="*/ 3942435 h 4194308"/>
              <a:gd name="connsiteX10" fmla="*/ 144016 w 3528213"/>
              <a:gd name="connsiteY10" fmla="*/ 2682275 h 4194308"/>
              <a:gd name="connsiteX0" fmla="*/ 144016 w 3528213"/>
              <a:gd name="connsiteY0" fmla="*/ 2682275 h 4134281"/>
              <a:gd name="connsiteX1" fmla="*/ 72008 w 3528213"/>
              <a:gd name="connsiteY1" fmla="*/ 342035 h 4134281"/>
              <a:gd name="connsiteX2" fmla="*/ 576064 w 3528213"/>
              <a:gd name="connsiteY2" fmla="*/ 630067 h 4134281"/>
              <a:gd name="connsiteX3" fmla="*/ 1800199 w 3528213"/>
              <a:gd name="connsiteY3" fmla="*/ 918098 h 4134281"/>
              <a:gd name="connsiteX4" fmla="*/ 2664295 w 3528213"/>
              <a:gd name="connsiteY4" fmla="*/ 1062114 h 4134281"/>
              <a:gd name="connsiteX5" fmla="*/ 3096343 w 3528213"/>
              <a:gd name="connsiteY5" fmla="*/ 1062114 h 4134281"/>
              <a:gd name="connsiteX6" fmla="*/ 3420201 w 3528213"/>
              <a:gd name="connsiteY6" fmla="*/ 2682274 h 4134281"/>
              <a:gd name="connsiteX7" fmla="*/ 2448271 w 3528213"/>
              <a:gd name="connsiteY7" fmla="*/ 3582274 h 4134281"/>
              <a:gd name="connsiteX8" fmla="*/ 1800199 w 3528213"/>
              <a:gd name="connsiteY8" fmla="*/ 4134281 h 4134281"/>
              <a:gd name="connsiteX9" fmla="*/ 1440160 w 3528213"/>
              <a:gd name="connsiteY9" fmla="*/ 3942435 h 4134281"/>
              <a:gd name="connsiteX10" fmla="*/ 144016 w 3528213"/>
              <a:gd name="connsiteY10" fmla="*/ 2682275 h 4134281"/>
              <a:gd name="connsiteX0" fmla="*/ 72008 w 3456205"/>
              <a:gd name="connsiteY0" fmla="*/ 2682275 h 4134281"/>
              <a:gd name="connsiteX1" fmla="*/ 0 w 3456205"/>
              <a:gd name="connsiteY1" fmla="*/ 342035 h 4134281"/>
              <a:gd name="connsiteX2" fmla="*/ 504056 w 3456205"/>
              <a:gd name="connsiteY2" fmla="*/ 630067 h 4134281"/>
              <a:gd name="connsiteX3" fmla="*/ 1728191 w 3456205"/>
              <a:gd name="connsiteY3" fmla="*/ 918098 h 4134281"/>
              <a:gd name="connsiteX4" fmla="*/ 2592287 w 3456205"/>
              <a:gd name="connsiteY4" fmla="*/ 1062114 h 4134281"/>
              <a:gd name="connsiteX5" fmla="*/ 3024335 w 3456205"/>
              <a:gd name="connsiteY5" fmla="*/ 1062114 h 4134281"/>
              <a:gd name="connsiteX6" fmla="*/ 3348193 w 3456205"/>
              <a:gd name="connsiteY6" fmla="*/ 2682274 h 4134281"/>
              <a:gd name="connsiteX7" fmla="*/ 2376263 w 3456205"/>
              <a:gd name="connsiteY7" fmla="*/ 3582274 h 4134281"/>
              <a:gd name="connsiteX8" fmla="*/ 1728191 w 3456205"/>
              <a:gd name="connsiteY8" fmla="*/ 4134281 h 4134281"/>
              <a:gd name="connsiteX9" fmla="*/ 1368152 w 3456205"/>
              <a:gd name="connsiteY9" fmla="*/ 3942435 h 4134281"/>
              <a:gd name="connsiteX10" fmla="*/ 72008 w 3456205"/>
              <a:gd name="connsiteY10" fmla="*/ 2682275 h 4134281"/>
              <a:gd name="connsiteX0" fmla="*/ 368228 w 3752425"/>
              <a:gd name="connsiteY0" fmla="*/ 2682275 h 4134281"/>
              <a:gd name="connsiteX1" fmla="*/ 296220 w 3752425"/>
              <a:gd name="connsiteY1" fmla="*/ 342035 h 4134281"/>
              <a:gd name="connsiteX2" fmla="*/ 800276 w 3752425"/>
              <a:gd name="connsiteY2" fmla="*/ 630067 h 4134281"/>
              <a:gd name="connsiteX3" fmla="*/ 2024411 w 3752425"/>
              <a:gd name="connsiteY3" fmla="*/ 918098 h 4134281"/>
              <a:gd name="connsiteX4" fmla="*/ 2888507 w 3752425"/>
              <a:gd name="connsiteY4" fmla="*/ 1062114 h 4134281"/>
              <a:gd name="connsiteX5" fmla="*/ 3320555 w 3752425"/>
              <a:gd name="connsiteY5" fmla="*/ 1062114 h 4134281"/>
              <a:gd name="connsiteX6" fmla="*/ 3644413 w 3752425"/>
              <a:gd name="connsiteY6" fmla="*/ 2682274 h 4134281"/>
              <a:gd name="connsiteX7" fmla="*/ 2672483 w 3752425"/>
              <a:gd name="connsiteY7" fmla="*/ 3582274 h 4134281"/>
              <a:gd name="connsiteX8" fmla="*/ 2024411 w 3752425"/>
              <a:gd name="connsiteY8" fmla="*/ 4134281 h 4134281"/>
              <a:gd name="connsiteX9" fmla="*/ 1664372 w 3752425"/>
              <a:gd name="connsiteY9" fmla="*/ 3942435 h 4134281"/>
              <a:gd name="connsiteX10" fmla="*/ 368228 w 3752425"/>
              <a:gd name="connsiteY10" fmla="*/ 2682275 h 4134281"/>
              <a:gd name="connsiteX0" fmla="*/ 410123 w 3794320"/>
              <a:gd name="connsiteY0" fmla="*/ 2682275 h 4134281"/>
              <a:gd name="connsiteX1" fmla="*/ 338115 w 3794320"/>
              <a:gd name="connsiteY1" fmla="*/ 342035 h 4134281"/>
              <a:gd name="connsiteX2" fmla="*/ 842171 w 3794320"/>
              <a:gd name="connsiteY2" fmla="*/ 630067 h 4134281"/>
              <a:gd name="connsiteX3" fmla="*/ 2066306 w 3794320"/>
              <a:gd name="connsiteY3" fmla="*/ 918098 h 4134281"/>
              <a:gd name="connsiteX4" fmla="*/ 2930402 w 3794320"/>
              <a:gd name="connsiteY4" fmla="*/ 1062114 h 4134281"/>
              <a:gd name="connsiteX5" fmla="*/ 3362450 w 3794320"/>
              <a:gd name="connsiteY5" fmla="*/ 1062114 h 4134281"/>
              <a:gd name="connsiteX6" fmla="*/ 3686308 w 3794320"/>
              <a:gd name="connsiteY6" fmla="*/ 2682274 h 4134281"/>
              <a:gd name="connsiteX7" fmla="*/ 2714378 w 3794320"/>
              <a:gd name="connsiteY7" fmla="*/ 3582274 h 4134281"/>
              <a:gd name="connsiteX8" fmla="*/ 2066306 w 3794320"/>
              <a:gd name="connsiteY8" fmla="*/ 4134281 h 4134281"/>
              <a:gd name="connsiteX9" fmla="*/ 1706267 w 3794320"/>
              <a:gd name="connsiteY9" fmla="*/ 3942435 h 4134281"/>
              <a:gd name="connsiteX10" fmla="*/ 410123 w 3794320"/>
              <a:gd name="connsiteY10" fmla="*/ 2682275 h 4134281"/>
              <a:gd name="connsiteX0" fmla="*/ 410123 w 3794320"/>
              <a:gd name="connsiteY0" fmla="*/ 2563971 h 4015977"/>
              <a:gd name="connsiteX1" fmla="*/ 338115 w 3794320"/>
              <a:gd name="connsiteY1" fmla="*/ 223731 h 4015977"/>
              <a:gd name="connsiteX2" fmla="*/ 842171 w 3794320"/>
              <a:gd name="connsiteY2" fmla="*/ 511763 h 4015977"/>
              <a:gd name="connsiteX3" fmla="*/ 2066306 w 3794320"/>
              <a:gd name="connsiteY3" fmla="*/ 799794 h 4015977"/>
              <a:gd name="connsiteX4" fmla="*/ 2930402 w 3794320"/>
              <a:gd name="connsiteY4" fmla="*/ 943810 h 4015977"/>
              <a:gd name="connsiteX5" fmla="*/ 3362450 w 3794320"/>
              <a:gd name="connsiteY5" fmla="*/ 943810 h 4015977"/>
              <a:gd name="connsiteX6" fmla="*/ 3686308 w 3794320"/>
              <a:gd name="connsiteY6" fmla="*/ 2563970 h 4015977"/>
              <a:gd name="connsiteX7" fmla="*/ 2714378 w 3794320"/>
              <a:gd name="connsiteY7" fmla="*/ 3463970 h 4015977"/>
              <a:gd name="connsiteX8" fmla="*/ 2066306 w 3794320"/>
              <a:gd name="connsiteY8" fmla="*/ 4015977 h 4015977"/>
              <a:gd name="connsiteX9" fmla="*/ 1706267 w 3794320"/>
              <a:gd name="connsiteY9" fmla="*/ 3824131 h 4015977"/>
              <a:gd name="connsiteX10" fmla="*/ 410123 w 3794320"/>
              <a:gd name="connsiteY10" fmla="*/ 2563971 h 4015977"/>
              <a:gd name="connsiteX0" fmla="*/ 410123 w 3794320"/>
              <a:gd name="connsiteY0" fmla="*/ 2587973 h 4039979"/>
              <a:gd name="connsiteX1" fmla="*/ 338115 w 3794320"/>
              <a:gd name="connsiteY1" fmla="*/ 247733 h 4039979"/>
              <a:gd name="connsiteX2" fmla="*/ 842171 w 3794320"/>
              <a:gd name="connsiteY2" fmla="*/ 535765 h 4039979"/>
              <a:gd name="connsiteX3" fmla="*/ 2066306 w 3794320"/>
              <a:gd name="connsiteY3" fmla="*/ 823796 h 4039979"/>
              <a:gd name="connsiteX4" fmla="*/ 2930402 w 3794320"/>
              <a:gd name="connsiteY4" fmla="*/ 967812 h 4039979"/>
              <a:gd name="connsiteX5" fmla="*/ 3362450 w 3794320"/>
              <a:gd name="connsiteY5" fmla="*/ 967812 h 4039979"/>
              <a:gd name="connsiteX6" fmla="*/ 3686308 w 3794320"/>
              <a:gd name="connsiteY6" fmla="*/ 2587972 h 4039979"/>
              <a:gd name="connsiteX7" fmla="*/ 2714378 w 3794320"/>
              <a:gd name="connsiteY7" fmla="*/ 3487972 h 4039979"/>
              <a:gd name="connsiteX8" fmla="*/ 2066306 w 3794320"/>
              <a:gd name="connsiteY8" fmla="*/ 4039979 h 4039979"/>
              <a:gd name="connsiteX9" fmla="*/ 1706267 w 3794320"/>
              <a:gd name="connsiteY9" fmla="*/ 3848133 h 4039979"/>
              <a:gd name="connsiteX10" fmla="*/ 410123 w 3794320"/>
              <a:gd name="connsiteY10" fmla="*/ 2587973 h 4039979"/>
              <a:gd name="connsiteX0" fmla="*/ 410123 w 3794320"/>
              <a:gd name="connsiteY0" fmla="*/ 2563971 h 4015977"/>
              <a:gd name="connsiteX1" fmla="*/ 338115 w 3794320"/>
              <a:gd name="connsiteY1" fmla="*/ 223731 h 4015977"/>
              <a:gd name="connsiteX2" fmla="*/ 842171 w 3794320"/>
              <a:gd name="connsiteY2" fmla="*/ 511763 h 4015977"/>
              <a:gd name="connsiteX3" fmla="*/ 2066306 w 3794320"/>
              <a:gd name="connsiteY3" fmla="*/ 799794 h 4015977"/>
              <a:gd name="connsiteX4" fmla="*/ 2930402 w 3794320"/>
              <a:gd name="connsiteY4" fmla="*/ 943810 h 4015977"/>
              <a:gd name="connsiteX5" fmla="*/ 3362450 w 3794320"/>
              <a:gd name="connsiteY5" fmla="*/ 943810 h 4015977"/>
              <a:gd name="connsiteX6" fmla="*/ 3686308 w 3794320"/>
              <a:gd name="connsiteY6" fmla="*/ 2563970 h 4015977"/>
              <a:gd name="connsiteX7" fmla="*/ 2714378 w 3794320"/>
              <a:gd name="connsiteY7" fmla="*/ 3463970 h 4015977"/>
              <a:gd name="connsiteX8" fmla="*/ 2066306 w 3794320"/>
              <a:gd name="connsiteY8" fmla="*/ 4015977 h 4015977"/>
              <a:gd name="connsiteX9" fmla="*/ 1706267 w 3794320"/>
              <a:gd name="connsiteY9" fmla="*/ 3824131 h 4015977"/>
              <a:gd name="connsiteX10" fmla="*/ 410123 w 3794320"/>
              <a:gd name="connsiteY10" fmla="*/ 2563971 h 4015977"/>
              <a:gd name="connsiteX0" fmla="*/ 410123 w 3794320"/>
              <a:gd name="connsiteY0" fmla="*/ 2753977 h 4205983"/>
              <a:gd name="connsiteX1" fmla="*/ 338115 w 3794320"/>
              <a:gd name="connsiteY1" fmla="*/ 413737 h 4205983"/>
              <a:gd name="connsiteX2" fmla="*/ 842171 w 3794320"/>
              <a:gd name="connsiteY2" fmla="*/ 701769 h 4205983"/>
              <a:gd name="connsiteX3" fmla="*/ 2066306 w 3794320"/>
              <a:gd name="connsiteY3" fmla="*/ 989800 h 4205983"/>
              <a:gd name="connsiteX4" fmla="*/ 2930402 w 3794320"/>
              <a:gd name="connsiteY4" fmla="*/ 1133816 h 4205983"/>
              <a:gd name="connsiteX5" fmla="*/ 3362450 w 3794320"/>
              <a:gd name="connsiteY5" fmla="*/ 1133816 h 4205983"/>
              <a:gd name="connsiteX6" fmla="*/ 3686308 w 3794320"/>
              <a:gd name="connsiteY6" fmla="*/ 2753976 h 4205983"/>
              <a:gd name="connsiteX7" fmla="*/ 2714378 w 3794320"/>
              <a:gd name="connsiteY7" fmla="*/ 3653976 h 4205983"/>
              <a:gd name="connsiteX8" fmla="*/ 2066306 w 3794320"/>
              <a:gd name="connsiteY8" fmla="*/ 4205983 h 4205983"/>
              <a:gd name="connsiteX9" fmla="*/ 1706267 w 3794320"/>
              <a:gd name="connsiteY9" fmla="*/ 4014137 h 4205983"/>
              <a:gd name="connsiteX10" fmla="*/ 410123 w 3794320"/>
              <a:gd name="connsiteY10" fmla="*/ 2753977 h 4205983"/>
              <a:gd name="connsiteX0" fmla="*/ 410123 w 3794320"/>
              <a:gd name="connsiteY0" fmla="*/ 2753977 h 4205983"/>
              <a:gd name="connsiteX1" fmla="*/ 338115 w 3794320"/>
              <a:gd name="connsiteY1" fmla="*/ 413737 h 4205983"/>
              <a:gd name="connsiteX2" fmla="*/ 842171 w 3794320"/>
              <a:gd name="connsiteY2" fmla="*/ 701769 h 4205983"/>
              <a:gd name="connsiteX3" fmla="*/ 2066306 w 3794320"/>
              <a:gd name="connsiteY3" fmla="*/ 989800 h 4205983"/>
              <a:gd name="connsiteX4" fmla="*/ 2930402 w 3794320"/>
              <a:gd name="connsiteY4" fmla="*/ 1133816 h 4205983"/>
              <a:gd name="connsiteX5" fmla="*/ 3362450 w 3794320"/>
              <a:gd name="connsiteY5" fmla="*/ 1133816 h 4205983"/>
              <a:gd name="connsiteX6" fmla="*/ 3686308 w 3794320"/>
              <a:gd name="connsiteY6" fmla="*/ 2753976 h 4205983"/>
              <a:gd name="connsiteX7" fmla="*/ 2714378 w 3794320"/>
              <a:gd name="connsiteY7" fmla="*/ 3653976 h 4205983"/>
              <a:gd name="connsiteX8" fmla="*/ 2066306 w 3794320"/>
              <a:gd name="connsiteY8" fmla="*/ 4205983 h 4205983"/>
              <a:gd name="connsiteX9" fmla="*/ 1706267 w 3794320"/>
              <a:gd name="connsiteY9" fmla="*/ 4014137 h 4205983"/>
              <a:gd name="connsiteX10" fmla="*/ 410123 w 3794320"/>
              <a:gd name="connsiteY10" fmla="*/ 2753977 h 4205983"/>
              <a:gd name="connsiteX0" fmla="*/ 410123 w 3794320"/>
              <a:gd name="connsiteY0" fmla="*/ 2753977 h 4205983"/>
              <a:gd name="connsiteX1" fmla="*/ 338115 w 3794320"/>
              <a:gd name="connsiteY1" fmla="*/ 413737 h 4205983"/>
              <a:gd name="connsiteX2" fmla="*/ 842171 w 3794320"/>
              <a:gd name="connsiteY2" fmla="*/ 701769 h 4205983"/>
              <a:gd name="connsiteX3" fmla="*/ 2066306 w 3794320"/>
              <a:gd name="connsiteY3" fmla="*/ 989800 h 4205983"/>
              <a:gd name="connsiteX4" fmla="*/ 2930402 w 3794320"/>
              <a:gd name="connsiteY4" fmla="*/ 1133816 h 4205983"/>
              <a:gd name="connsiteX5" fmla="*/ 3362450 w 3794320"/>
              <a:gd name="connsiteY5" fmla="*/ 1133816 h 4205983"/>
              <a:gd name="connsiteX6" fmla="*/ 3686308 w 3794320"/>
              <a:gd name="connsiteY6" fmla="*/ 2753976 h 4205983"/>
              <a:gd name="connsiteX7" fmla="*/ 2714378 w 3794320"/>
              <a:gd name="connsiteY7" fmla="*/ 3653976 h 4205983"/>
              <a:gd name="connsiteX8" fmla="*/ 2066306 w 3794320"/>
              <a:gd name="connsiteY8" fmla="*/ 4205983 h 4205983"/>
              <a:gd name="connsiteX9" fmla="*/ 1706267 w 3794320"/>
              <a:gd name="connsiteY9" fmla="*/ 4014137 h 4205983"/>
              <a:gd name="connsiteX10" fmla="*/ 410123 w 3794320"/>
              <a:gd name="connsiteY10" fmla="*/ 2753977 h 4205983"/>
              <a:gd name="connsiteX0" fmla="*/ 410123 w 3794320"/>
              <a:gd name="connsiteY0" fmla="*/ 3126331 h 4578337"/>
              <a:gd name="connsiteX1" fmla="*/ 338115 w 3794320"/>
              <a:gd name="connsiteY1" fmla="*/ 786091 h 4578337"/>
              <a:gd name="connsiteX2" fmla="*/ 842171 w 3794320"/>
              <a:gd name="connsiteY2" fmla="*/ 1074123 h 4578337"/>
              <a:gd name="connsiteX3" fmla="*/ 2066306 w 3794320"/>
              <a:gd name="connsiteY3" fmla="*/ 1362154 h 4578337"/>
              <a:gd name="connsiteX4" fmla="*/ 2930402 w 3794320"/>
              <a:gd name="connsiteY4" fmla="*/ 1506170 h 4578337"/>
              <a:gd name="connsiteX5" fmla="*/ 3362450 w 3794320"/>
              <a:gd name="connsiteY5" fmla="*/ 1506170 h 4578337"/>
              <a:gd name="connsiteX6" fmla="*/ 3686308 w 3794320"/>
              <a:gd name="connsiteY6" fmla="*/ 3126330 h 4578337"/>
              <a:gd name="connsiteX7" fmla="*/ 2714378 w 3794320"/>
              <a:gd name="connsiteY7" fmla="*/ 4026330 h 4578337"/>
              <a:gd name="connsiteX8" fmla="*/ 2066306 w 3794320"/>
              <a:gd name="connsiteY8" fmla="*/ 4578337 h 4578337"/>
              <a:gd name="connsiteX9" fmla="*/ 1706267 w 3794320"/>
              <a:gd name="connsiteY9" fmla="*/ 4386491 h 4578337"/>
              <a:gd name="connsiteX10" fmla="*/ 3434458 w 3794320"/>
              <a:gd name="connsiteY10" fmla="*/ 210027 h 4578337"/>
              <a:gd name="connsiteX11" fmla="*/ 410123 w 3794320"/>
              <a:gd name="connsiteY11" fmla="*/ 3126331 h 4578337"/>
              <a:gd name="connsiteX0" fmla="*/ 1512169 w 4896366"/>
              <a:gd name="connsiteY0" fmla="*/ 3296360 h 4748366"/>
              <a:gd name="connsiteX1" fmla="*/ 1440161 w 4896366"/>
              <a:gd name="connsiteY1" fmla="*/ 956120 h 4748366"/>
              <a:gd name="connsiteX2" fmla="*/ 1944217 w 4896366"/>
              <a:gd name="connsiteY2" fmla="*/ 1244152 h 4748366"/>
              <a:gd name="connsiteX3" fmla="*/ 3168352 w 4896366"/>
              <a:gd name="connsiteY3" fmla="*/ 1532183 h 4748366"/>
              <a:gd name="connsiteX4" fmla="*/ 4032448 w 4896366"/>
              <a:gd name="connsiteY4" fmla="*/ 1676199 h 4748366"/>
              <a:gd name="connsiteX5" fmla="*/ 4464496 w 4896366"/>
              <a:gd name="connsiteY5" fmla="*/ 1676199 h 4748366"/>
              <a:gd name="connsiteX6" fmla="*/ 4788354 w 4896366"/>
              <a:gd name="connsiteY6" fmla="*/ 3296359 h 4748366"/>
              <a:gd name="connsiteX7" fmla="*/ 3816424 w 4896366"/>
              <a:gd name="connsiteY7" fmla="*/ 4196359 h 4748366"/>
              <a:gd name="connsiteX8" fmla="*/ 3168352 w 4896366"/>
              <a:gd name="connsiteY8" fmla="*/ 4748366 h 4748366"/>
              <a:gd name="connsiteX9" fmla="*/ 2808313 w 4896366"/>
              <a:gd name="connsiteY9" fmla="*/ 4556520 h 4748366"/>
              <a:gd name="connsiteX10" fmla="*/ 4536504 w 4896366"/>
              <a:gd name="connsiteY10" fmla="*/ 380056 h 4748366"/>
              <a:gd name="connsiteX11" fmla="*/ 504056 w 4896366"/>
              <a:gd name="connsiteY11" fmla="*/ 623025 h 4748366"/>
              <a:gd name="connsiteX12" fmla="*/ 1512169 w 4896366"/>
              <a:gd name="connsiteY12" fmla="*/ 3296360 h 4748366"/>
              <a:gd name="connsiteX0" fmla="*/ 1512169 w 5760640"/>
              <a:gd name="connsiteY0" fmla="*/ 3296360 h 5444443"/>
              <a:gd name="connsiteX1" fmla="*/ 1440161 w 5760640"/>
              <a:gd name="connsiteY1" fmla="*/ 956120 h 5444443"/>
              <a:gd name="connsiteX2" fmla="*/ 1944217 w 5760640"/>
              <a:gd name="connsiteY2" fmla="*/ 1244152 h 5444443"/>
              <a:gd name="connsiteX3" fmla="*/ 3168352 w 5760640"/>
              <a:gd name="connsiteY3" fmla="*/ 1532183 h 5444443"/>
              <a:gd name="connsiteX4" fmla="*/ 4032448 w 5760640"/>
              <a:gd name="connsiteY4" fmla="*/ 1676199 h 5444443"/>
              <a:gd name="connsiteX5" fmla="*/ 4464496 w 5760640"/>
              <a:gd name="connsiteY5" fmla="*/ 1676199 h 5444443"/>
              <a:gd name="connsiteX6" fmla="*/ 4788354 w 5760640"/>
              <a:gd name="connsiteY6" fmla="*/ 3296359 h 5444443"/>
              <a:gd name="connsiteX7" fmla="*/ 3816424 w 5760640"/>
              <a:gd name="connsiteY7" fmla="*/ 4196359 h 5444443"/>
              <a:gd name="connsiteX8" fmla="*/ 3168352 w 5760640"/>
              <a:gd name="connsiteY8" fmla="*/ 4748366 h 5444443"/>
              <a:gd name="connsiteX9" fmla="*/ 2808313 w 5760640"/>
              <a:gd name="connsiteY9" fmla="*/ 4556520 h 5444443"/>
              <a:gd name="connsiteX10" fmla="*/ 5472608 w 5760640"/>
              <a:gd name="connsiteY10" fmla="*/ 4748366 h 5444443"/>
              <a:gd name="connsiteX11" fmla="*/ 4536504 w 5760640"/>
              <a:gd name="connsiteY11" fmla="*/ 380056 h 5444443"/>
              <a:gd name="connsiteX12" fmla="*/ 504056 w 5760640"/>
              <a:gd name="connsiteY12" fmla="*/ 623025 h 5444443"/>
              <a:gd name="connsiteX13" fmla="*/ 1512169 w 5760640"/>
              <a:gd name="connsiteY13" fmla="*/ 3296360 h 5444443"/>
              <a:gd name="connsiteX0" fmla="*/ 1512169 w 5940660"/>
              <a:gd name="connsiteY0" fmla="*/ 3296360 h 5812630"/>
              <a:gd name="connsiteX1" fmla="*/ 1440161 w 5940660"/>
              <a:gd name="connsiteY1" fmla="*/ 956120 h 5812630"/>
              <a:gd name="connsiteX2" fmla="*/ 1944217 w 5940660"/>
              <a:gd name="connsiteY2" fmla="*/ 1244152 h 5812630"/>
              <a:gd name="connsiteX3" fmla="*/ 3168352 w 5940660"/>
              <a:gd name="connsiteY3" fmla="*/ 1532183 h 5812630"/>
              <a:gd name="connsiteX4" fmla="*/ 4032448 w 5940660"/>
              <a:gd name="connsiteY4" fmla="*/ 1676199 h 5812630"/>
              <a:gd name="connsiteX5" fmla="*/ 4464496 w 5940660"/>
              <a:gd name="connsiteY5" fmla="*/ 1676199 h 5812630"/>
              <a:gd name="connsiteX6" fmla="*/ 4788354 w 5940660"/>
              <a:gd name="connsiteY6" fmla="*/ 3296359 h 5812630"/>
              <a:gd name="connsiteX7" fmla="*/ 3816424 w 5940660"/>
              <a:gd name="connsiteY7" fmla="*/ 4196359 h 5812630"/>
              <a:gd name="connsiteX8" fmla="*/ 3168352 w 5940660"/>
              <a:gd name="connsiteY8" fmla="*/ 4748366 h 5812630"/>
              <a:gd name="connsiteX9" fmla="*/ 2808313 w 5940660"/>
              <a:gd name="connsiteY9" fmla="*/ 4556520 h 5812630"/>
              <a:gd name="connsiteX10" fmla="*/ 1728192 w 5940660"/>
              <a:gd name="connsiteY10" fmla="*/ 5780656 h 5812630"/>
              <a:gd name="connsiteX11" fmla="*/ 5472608 w 5940660"/>
              <a:gd name="connsiteY11" fmla="*/ 4748366 h 5812630"/>
              <a:gd name="connsiteX12" fmla="*/ 4536504 w 5940660"/>
              <a:gd name="connsiteY12" fmla="*/ 380056 h 5812630"/>
              <a:gd name="connsiteX13" fmla="*/ 504056 w 5940660"/>
              <a:gd name="connsiteY13" fmla="*/ 623025 h 5812630"/>
              <a:gd name="connsiteX14" fmla="*/ 1512169 w 5940660"/>
              <a:gd name="connsiteY14" fmla="*/ 3296360 h 5812630"/>
              <a:gd name="connsiteX0" fmla="*/ 1574585 w 6003076"/>
              <a:gd name="connsiteY0" fmla="*/ 3296360 h 5812630"/>
              <a:gd name="connsiteX1" fmla="*/ 1502577 w 6003076"/>
              <a:gd name="connsiteY1" fmla="*/ 956120 h 5812630"/>
              <a:gd name="connsiteX2" fmla="*/ 2006633 w 6003076"/>
              <a:gd name="connsiteY2" fmla="*/ 1244152 h 5812630"/>
              <a:gd name="connsiteX3" fmla="*/ 3230768 w 6003076"/>
              <a:gd name="connsiteY3" fmla="*/ 1532183 h 5812630"/>
              <a:gd name="connsiteX4" fmla="*/ 4094864 w 6003076"/>
              <a:gd name="connsiteY4" fmla="*/ 1676199 h 5812630"/>
              <a:gd name="connsiteX5" fmla="*/ 4526912 w 6003076"/>
              <a:gd name="connsiteY5" fmla="*/ 1676199 h 5812630"/>
              <a:gd name="connsiteX6" fmla="*/ 4850770 w 6003076"/>
              <a:gd name="connsiteY6" fmla="*/ 3296359 h 5812630"/>
              <a:gd name="connsiteX7" fmla="*/ 3878840 w 6003076"/>
              <a:gd name="connsiteY7" fmla="*/ 4196359 h 5812630"/>
              <a:gd name="connsiteX8" fmla="*/ 3230768 w 6003076"/>
              <a:gd name="connsiteY8" fmla="*/ 4748366 h 5812630"/>
              <a:gd name="connsiteX9" fmla="*/ 2870729 w 6003076"/>
              <a:gd name="connsiteY9" fmla="*/ 4556520 h 5812630"/>
              <a:gd name="connsiteX10" fmla="*/ 1790608 w 6003076"/>
              <a:gd name="connsiteY10" fmla="*/ 5780656 h 5812630"/>
              <a:gd name="connsiteX11" fmla="*/ 5535024 w 6003076"/>
              <a:gd name="connsiteY11" fmla="*/ 4748366 h 5812630"/>
              <a:gd name="connsiteX12" fmla="*/ 4598920 w 6003076"/>
              <a:gd name="connsiteY12" fmla="*/ 380056 h 5812630"/>
              <a:gd name="connsiteX13" fmla="*/ 566472 w 6003076"/>
              <a:gd name="connsiteY13" fmla="*/ 623025 h 5812630"/>
              <a:gd name="connsiteX14" fmla="*/ 2870728 w 6003076"/>
              <a:gd name="connsiteY14" fmla="*/ 4556519 h 5812630"/>
              <a:gd name="connsiteX15" fmla="*/ 1574585 w 6003076"/>
              <a:gd name="connsiteY15" fmla="*/ 3296360 h 5812630"/>
              <a:gd name="connsiteX0" fmla="*/ 1574585 w 6003076"/>
              <a:gd name="connsiteY0" fmla="*/ 3296360 h 5812630"/>
              <a:gd name="connsiteX1" fmla="*/ 1502577 w 6003076"/>
              <a:gd name="connsiteY1" fmla="*/ 956120 h 5812630"/>
              <a:gd name="connsiteX2" fmla="*/ 2006633 w 6003076"/>
              <a:gd name="connsiteY2" fmla="*/ 1244152 h 5812630"/>
              <a:gd name="connsiteX3" fmla="*/ 3230768 w 6003076"/>
              <a:gd name="connsiteY3" fmla="*/ 1532183 h 5812630"/>
              <a:gd name="connsiteX4" fmla="*/ 4094864 w 6003076"/>
              <a:gd name="connsiteY4" fmla="*/ 1676199 h 5812630"/>
              <a:gd name="connsiteX5" fmla="*/ 4526912 w 6003076"/>
              <a:gd name="connsiteY5" fmla="*/ 1676199 h 5812630"/>
              <a:gd name="connsiteX6" fmla="*/ 4850770 w 6003076"/>
              <a:gd name="connsiteY6" fmla="*/ 3296359 h 5812630"/>
              <a:gd name="connsiteX7" fmla="*/ 3878840 w 6003076"/>
              <a:gd name="connsiteY7" fmla="*/ 4196359 h 5812630"/>
              <a:gd name="connsiteX8" fmla="*/ 3230768 w 6003076"/>
              <a:gd name="connsiteY8" fmla="*/ 4748366 h 5812630"/>
              <a:gd name="connsiteX9" fmla="*/ 2870729 w 6003076"/>
              <a:gd name="connsiteY9" fmla="*/ 4556520 h 5812630"/>
              <a:gd name="connsiteX10" fmla="*/ 1790608 w 6003076"/>
              <a:gd name="connsiteY10" fmla="*/ 5780656 h 5812630"/>
              <a:gd name="connsiteX11" fmla="*/ 5535024 w 6003076"/>
              <a:gd name="connsiteY11" fmla="*/ 4748366 h 5812630"/>
              <a:gd name="connsiteX12" fmla="*/ 4598920 w 6003076"/>
              <a:gd name="connsiteY12" fmla="*/ 380056 h 5812630"/>
              <a:gd name="connsiteX13" fmla="*/ 566472 w 6003076"/>
              <a:gd name="connsiteY13" fmla="*/ 623025 h 5812630"/>
              <a:gd name="connsiteX14" fmla="*/ 2870728 w 6003076"/>
              <a:gd name="connsiteY14" fmla="*/ 4556519 h 5812630"/>
              <a:gd name="connsiteX15" fmla="*/ 1574585 w 6003076"/>
              <a:gd name="connsiteY15" fmla="*/ 3296360 h 5812630"/>
              <a:gd name="connsiteX0" fmla="*/ 1574585 w 6003076"/>
              <a:gd name="connsiteY0" fmla="*/ 3296360 h 5812630"/>
              <a:gd name="connsiteX1" fmla="*/ 1502577 w 6003076"/>
              <a:gd name="connsiteY1" fmla="*/ 956120 h 5812630"/>
              <a:gd name="connsiteX2" fmla="*/ 2006633 w 6003076"/>
              <a:gd name="connsiteY2" fmla="*/ 1244152 h 5812630"/>
              <a:gd name="connsiteX3" fmla="*/ 3230768 w 6003076"/>
              <a:gd name="connsiteY3" fmla="*/ 1532183 h 5812630"/>
              <a:gd name="connsiteX4" fmla="*/ 4094864 w 6003076"/>
              <a:gd name="connsiteY4" fmla="*/ 1676199 h 5812630"/>
              <a:gd name="connsiteX5" fmla="*/ 4526912 w 6003076"/>
              <a:gd name="connsiteY5" fmla="*/ 1676199 h 5812630"/>
              <a:gd name="connsiteX6" fmla="*/ 4850770 w 6003076"/>
              <a:gd name="connsiteY6" fmla="*/ 3296359 h 5812630"/>
              <a:gd name="connsiteX7" fmla="*/ 3878840 w 6003076"/>
              <a:gd name="connsiteY7" fmla="*/ 4196359 h 5812630"/>
              <a:gd name="connsiteX8" fmla="*/ 3230768 w 6003076"/>
              <a:gd name="connsiteY8" fmla="*/ 4748366 h 5812630"/>
              <a:gd name="connsiteX9" fmla="*/ 2870729 w 6003076"/>
              <a:gd name="connsiteY9" fmla="*/ 4556520 h 5812630"/>
              <a:gd name="connsiteX10" fmla="*/ 1790608 w 6003076"/>
              <a:gd name="connsiteY10" fmla="*/ 5780656 h 5812630"/>
              <a:gd name="connsiteX11" fmla="*/ 5535024 w 6003076"/>
              <a:gd name="connsiteY11" fmla="*/ 4748366 h 5812630"/>
              <a:gd name="connsiteX12" fmla="*/ 4598920 w 6003076"/>
              <a:gd name="connsiteY12" fmla="*/ 380056 h 5812630"/>
              <a:gd name="connsiteX13" fmla="*/ 566472 w 6003076"/>
              <a:gd name="connsiteY13" fmla="*/ 623025 h 5812630"/>
              <a:gd name="connsiteX14" fmla="*/ 2870728 w 6003076"/>
              <a:gd name="connsiteY14" fmla="*/ 4556519 h 5812630"/>
              <a:gd name="connsiteX15" fmla="*/ 1574585 w 6003076"/>
              <a:gd name="connsiteY15" fmla="*/ 3296360 h 5812630"/>
              <a:gd name="connsiteX0" fmla="*/ 1396455 w 5824946"/>
              <a:gd name="connsiteY0" fmla="*/ 3296360 h 6468212"/>
              <a:gd name="connsiteX1" fmla="*/ 1324447 w 5824946"/>
              <a:gd name="connsiteY1" fmla="*/ 956120 h 6468212"/>
              <a:gd name="connsiteX2" fmla="*/ 1828503 w 5824946"/>
              <a:gd name="connsiteY2" fmla="*/ 1244152 h 6468212"/>
              <a:gd name="connsiteX3" fmla="*/ 3052638 w 5824946"/>
              <a:gd name="connsiteY3" fmla="*/ 1532183 h 6468212"/>
              <a:gd name="connsiteX4" fmla="*/ 3916734 w 5824946"/>
              <a:gd name="connsiteY4" fmla="*/ 1676199 h 6468212"/>
              <a:gd name="connsiteX5" fmla="*/ 4348782 w 5824946"/>
              <a:gd name="connsiteY5" fmla="*/ 1676199 h 6468212"/>
              <a:gd name="connsiteX6" fmla="*/ 4672640 w 5824946"/>
              <a:gd name="connsiteY6" fmla="*/ 3296359 h 6468212"/>
              <a:gd name="connsiteX7" fmla="*/ 3700710 w 5824946"/>
              <a:gd name="connsiteY7" fmla="*/ 4196359 h 6468212"/>
              <a:gd name="connsiteX8" fmla="*/ 3052638 w 5824946"/>
              <a:gd name="connsiteY8" fmla="*/ 4748366 h 6468212"/>
              <a:gd name="connsiteX9" fmla="*/ 2692599 w 5824946"/>
              <a:gd name="connsiteY9" fmla="*/ 4556520 h 6468212"/>
              <a:gd name="connsiteX10" fmla="*/ 1612478 w 5824946"/>
              <a:gd name="connsiteY10" fmla="*/ 5780656 h 6468212"/>
              <a:gd name="connsiteX11" fmla="*/ 5356894 w 5824946"/>
              <a:gd name="connsiteY11" fmla="*/ 4748366 h 6468212"/>
              <a:gd name="connsiteX12" fmla="*/ 4420790 w 5824946"/>
              <a:gd name="connsiteY12" fmla="*/ 380056 h 6468212"/>
              <a:gd name="connsiteX13" fmla="*/ 388342 w 5824946"/>
              <a:gd name="connsiteY13" fmla="*/ 623025 h 6468212"/>
              <a:gd name="connsiteX14" fmla="*/ 1684486 w 5824946"/>
              <a:gd name="connsiteY14" fmla="*/ 5812630 h 6468212"/>
              <a:gd name="connsiteX15" fmla="*/ 2692598 w 5824946"/>
              <a:gd name="connsiteY15" fmla="*/ 4556519 h 6468212"/>
              <a:gd name="connsiteX16" fmla="*/ 1396455 w 5824946"/>
              <a:gd name="connsiteY16" fmla="*/ 3296360 h 6468212"/>
              <a:gd name="connsiteX0" fmla="*/ 1396455 w 5824946"/>
              <a:gd name="connsiteY0" fmla="*/ 3296360 h 5812630"/>
              <a:gd name="connsiteX1" fmla="*/ 1324447 w 5824946"/>
              <a:gd name="connsiteY1" fmla="*/ 956120 h 5812630"/>
              <a:gd name="connsiteX2" fmla="*/ 1828503 w 5824946"/>
              <a:gd name="connsiteY2" fmla="*/ 1244152 h 5812630"/>
              <a:gd name="connsiteX3" fmla="*/ 3052638 w 5824946"/>
              <a:gd name="connsiteY3" fmla="*/ 1532183 h 5812630"/>
              <a:gd name="connsiteX4" fmla="*/ 3916734 w 5824946"/>
              <a:gd name="connsiteY4" fmla="*/ 1676199 h 5812630"/>
              <a:gd name="connsiteX5" fmla="*/ 4348782 w 5824946"/>
              <a:gd name="connsiteY5" fmla="*/ 1676199 h 5812630"/>
              <a:gd name="connsiteX6" fmla="*/ 4672640 w 5824946"/>
              <a:gd name="connsiteY6" fmla="*/ 3296359 h 5812630"/>
              <a:gd name="connsiteX7" fmla="*/ 3700710 w 5824946"/>
              <a:gd name="connsiteY7" fmla="*/ 4196359 h 5812630"/>
              <a:gd name="connsiteX8" fmla="*/ 3052638 w 5824946"/>
              <a:gd name="connsiteY8" fmla="*/ 4748366 h 5812630"/>
              <a:gd name="connsiteX9" fmla="*/ 2692599 w 5824946"/>
              <a:gd name="connsiteY9" fmla="*/ 4556520 h 5812630"/>
              <a:gd name="connsiteX10" fmla="*/ 1612478 w 5824946"/>
              <a:gd name="connsiteY10" fmla="*/ 5780656 h 5812630"/>
              <a:gd name="connsiteX11" fmla="*/ 5356894 w 5824946"/>
              <a:gd name="connsiteY11" fmla="*/ 4748366 h 5812630"/>
              <a:gd name="connsiteX12" fmla="*/ 4420790 w 5824946"/>
              <a:gd name="connsiteY12" fmla="*/ 380056 h 5812630"/>
              <a:gd name="connsiteX13" fmla="*/ 388342 w 5824946"/>
              <a:gd name="connsiteY13" fmla="*/ 623025 h 5812630"/>
              <a:gd name="connsiteX14" fmla="*/ 1684486 w 5824946"/>
              <a:gd name="connsiteY14" fmla="*/ 5812630 h 5812630"/>
              <a:gd name="connsiteX15" fmla="*/ 2692598 w 5824946"/>
              <a:gd name="connsiteY15" fmla="*/ 4556519 h 5812630"/>
              <a:gd name="connsiteX16" fmla="*/ 1396455 w 5824946"/>
              <a:gd name="connsiteY16" fmla="*/ 3296360 h 5812630"/>
              <a:gd name="connsiteX0" fmla="*/ 1396455 w 5800943"/>
              <a:gd name="connsiteY0" fmla="*/ 3296360 h 5844604"/>
              <a:gd name="connsiteX1" fmla="*/ 1324447 w 5800943"/>
              <a:gd name="connsiteY1" fmla="*/ 956120 h 5844604"/>
              <a:gd name="connsiteX2" fmla="*/ 1828503 w 5800943"/>
              <a:gd name="connsiteY2" fmla="*/ 1244152 h 5844604"/>
              <a:gd name="connsiteX3" fmla="*/ 3052638 w 5800943"/>
              <a:gd name="connsiteY3" fmla="*/ 1532183 h 5844604"/>
              <a:gd name="connsiteX4" fmla="*/ 3916734 w 5800943"/>
              <a:gd name="connsiteY4" fmla="*/ 1676199 h 5844604"/>
              <a:gd name="connsiteX5" fmla="*/ 4348782 w 5800943"/>
              <a:gd name="connsiteY5" fmla="*/ 1676199 h 5844604"/>
              <a:gd name="connsiteX6" fmla="*/ 4672640 w 5800943"/>
              <a:gd name="connsiteY6" fmla="*/ 3296359 h 5844604"/>
              <a:gd name="connsiteX7" fmla="*/ 3700710 w 5800943"/>
              <a:gd name="connsiteY7" fmla="*/ 4196359 h 5844604"/>
              <a:gd name="connsiteX8" fmla="*/ 3052638 w 5800943"/>
              <a:gd name="connsiteY8" fmla="*/ 4748366 h 5844604"/>
              <a:gd name="connsiteX9" fmla="*/ 2692599 w 5800943"/>
              <a:gd name="connsiteY9" fmla="*/ 4556520 h 5844604"/>
              <a:gd name="connsiteX10" fmla="*/ 1756494 w 5800943"/>
              <a:gd name="connsiteY10" fmla="*/ 5812630 h 5844604"/>
              <a:gd name="connsiteX11" fmla="*/ 5356894 w 5800943"/>
              <a:gd name="connsiteY11" fmla="*/ 4748366 h 5844604"/>
              <a:gd name="connsiteX12" fmla="*/ 4420790 w 5800943"/>
              <a:gd name="connsiteY12" fmla="*/ 380056 h 5844604"/>
              <a:gd name="connsiteX13" fmla="*/ 388342 w 5800943"/>
              <a:gd name="connsiteY13" fmla="*/ 623025 h 5844604"/>
              <a:gd name="connsiteX14" fmla="*/ 1684486 w 5800943"/>
              <a:gd name="connsiteY14" fmla="*/ 5812630 h 5844604"/>
              <a:gd name="connsiteX15" fmla="*/ 2692598 w 5800943"/>
              <a:gd name="connsiteY15" fmla="*/ 4556519 h 5844604"/>
              <a:gd name="connsiteX16" fmla="*/ 1396455 w 5800943"/>
              <a:gd name="connsiteY16" fmla="*/ 3296360 h 5844604"/>
              <a:gd name="connsiteX0" fmla="*/ 1396455 w 5800943"/>
              <a:gd name="connsiteY0" fmla="*/ 3296360 h 5844604"/>
              <a:gd name="connsiteX1" fmla="*/ 1324447 w 5800943"/>
              <a:gd name="connsiteY1" fmla="*/ 956120 h 5844604"/>
              <a:gd name="connsiteX2" fmla="*/ 1828503 w 5800943"/>
              <a:gd name="connsiteY2" fmla="*/ 1244152 h 5844604"/>
              <a:gd name="connsiteX3" fmla="*/ 3052638 w 5800943"/>
              <a:gd name="connsiteY3" fmla="*/ 1532183 h 5844604"/>
              <a:gd name="connsiteX4" fmla="*/ 3916734 w 5800943"/>
              <a:gd name="connsiteY4" fmla="*/ 1676199 h 5844604"/>
              <a:gd name="connsiteX5" fmla="*/ 4348782 w 5800943"/>
              <a:gd name="connsiteY5" fmla="*/ 1676199 h 5844604"/>
              <a:gd name="connsiteX6" fmla="*/ 4672640 w 5800943"/>
              <a:gd name="connsiteY6" fmla="*/ 3296359 h 5844604"/>
              <a:gd name="connsiteX7" fmla="*/ 3700710 w 5800943"/>
              <a:gd name="connsiteY7" fmla="*/ 4196359 h 5844604"/>
              <a:gd name="connsiteX8" fmla="*/ 3052638 w 5800943"/>
              <a:gd name="connsiteY8" fmla="*/ 4748366 h 5844604"/>
              <a:gd name="connsiteX9" fmla="*/ 2692599 w 5800943"/>
              <a:gd name="connsiteY9" fmla="*/ 4556520 h 5844604"/>
              <a:gd name="connsiteX10" fmla="*/ 1756494 w 5800943"/>
              <a:gd name="connsiteY10" fmla="*/ 5812630 h 5844604"/>
              <a:gd name="connsiteX11" fmla="*/ 5356894 w 5800943"/>
              <a:gd name="connsiteY11" fmla="*/ 4748366 h 5844604"/>
              <a:gd name="connsiteX12" fmla="*/ 4420790 w 5800943"/>
              <a:gd name="connsiteY12" fmla="*/ 380056 h 5844604"/>
              <a:gd name="connsiteX13" fmla="*/ 388342 w 5800943"/>
              <a:gd name="connsiteY13" fmla="*/ 623025 h 5844604"/>
              <a:gd name="connsiteX14" fmla="*/ 1684486 w 5800943"/>
              <a:gd name="connsiteY14" fmla="*/ 5812630 h 5844604"/>
              <a:gd name="connsiteX15" fmla="*/ 2692598 w 5800943"/>
              <a:gd name="connsiteY15" fmla="*/ 4556519 h 5844604"/>
              <a:gd name="connsiteX16" fmla="*/ 1396455 w 5800943"/>
              <a:gd name="connsiteY16" fmla="*/ 3296360 h 5844604"/>
              <a:gd name="connsiteX0" fmla="*/ 1396455 w 5800943"/>
              <a:gd name="connsiteY0" fmla="*/ 3296360 h 5844604"/>
              <a:gd name="connsiteX1" fmla="*/ 1324447 w 5800943"/>
              <a:gd name="connsiteY1" fmla="*/ 956120 h 5844604"/>
              <a:gd name="connsiteX2" fmla="*/ 1828503 w 5800943"/>
              <a:gd name="connsiteY2" fmla="*/ 1244152 h 5844604"/>
              <a:gd name="connsiteX3" fmla="*/ 3052638 w 5800943"/>
              <a:gd name="connsiteY3" fmla="*/ 1532183 h 5844604"/>
              <a:gd name="connsiteX4" fmla="*/ 3916734 w 5800943"/>
              <a:gd name="connsiteY4" fmla="*/ 1676199 h 5844604"/>
              <a:gd name="connsiteX5" fmla="*/ 4348782 w 5800943"/>
              <a:gd name="connsiteY5" fmla="*/ 1676199 h 5844604"/>
              <a:gd name="connsiteX6" fmla="*/ 4672640 w 5800943"/>
              <a:gd name="connsiteY6" fmla="*/ 3296359 h 5844604"/>
              <a:gd name="connsiteX7" fmla="*/ 3700710 w 5800943"/>
              <a:gd name="connsiteY7" fmla="*/ 4196359 h 5844604"/>
              <a:gd name="connsiteX8" fmla="*/ 3052638 w 5800943"/>
              <a:gd name="connsiteY8" fmla="*/ 4748366 h 5844604"/>
              <a:gd name="connsiteX9" fmla="*/ 2692599 w 5800943"/>
              <a:gd name="connsiteY9" fmla="*/ 4556520 h 5844604"/>
              <a:gd name="connsiteX10" fmla="*/ 1756494 w 5800943"/>
              <a:gd name="connsiteY10" fmla="*/ 5812630 h 5844604"/>
              <a:gd name="connsiteX11" fmla="*/ 5356894 w 5800943"/>
              <a:gd name="connsiteY11" fmla="*/ 4748366 h 5844604"/>
              <a:gd name="connsiteX12" fmla="*/ 4420790 w 5800943"/>
              <a:gd name="connsiteY12" fmla="*/ 380056 h 5844604"/>
              <a:gd name="connsiteX13" fmla="*/ 388342 w 5800943"/>
              <a:gd name="connsiteY13" fmla="*/ 623025 h 5844604"/>
              <a:gd name="connsiteX14" fmla="*/ 1684486 w 5800943"/>
              <a:gd name="connsiteY14" fmla="*/ 5812630 h 5844604"/>
              <a:gd name="connsiteX15" fmla="*/ 2692598 w 5800943"/>
              <a:gd name="connsiteY15" fmla="*/ 4556519 h 5844604"/>
              <a:gd name="connsiteX16" fmla="*/ 1396455 w 5800943"/>
              <a:gd name="connsiteY16" fmla="*/ 3296360 h 5844604"/>
              <a:gd name="connsiteX0" fmla="*/ 1396455 w 5800943"/>
              <a:gd name="connsiteY0" fmla="*/ 3296360 h 5844604"/>
              <a:gd name="connsiteX1" fmla="*/ 1324447 w 5800943"/>
              <a:gd name="connsiteY1" fmla="*/ 956120 h 5844604"/>
              <a:gd name="connsiteX2" fmla="*/ 1828503 w 5800943"/>
              <a:gd name="connsiteY2" fmla="*/ 1244152 h 5844604"/>
              <a:gd name="connsiteX3" fmla="*/ 3052638 w 5800943"/>
              <a:gd name="connsiteY3" fmla="*/ 1532183 h 5844604"/>
              <a:gd name="connsiteX4" fmla="*/ 3916734 w 5800943"/>
              <a:gd name="connsiteY4" fmla="*/ 1676199 h 5844604"/>
              <a:gd name="connsiteX5" fmla="*/ 4348782 w 5800943"/>
              <a:gd name="connsiteY5" fmla="*/ 1676199 h 5844604"/>
              <a:gd name="connsiteX6" fmla="*/ 4672640 w 5800943"/>
              <a:gd name="connsiteY6" fmla="*/ 3296359 h 5844604"/>
              <a:gd name="connsiteX7" fmla="*/ 3700710 w 5800943"/>
              <a:gd name="connsiteY7" fmla="*/ 4196359 h 5844604"/>
              <a:gd name="connsiteX8" fmla="*/ 3052638 w 5800943"/>
              <a:gd name="connsiteY8" fmla="*/ 4748366 h 5844604"/>
              <a:gd name="connsiteX9" fmla="*/ 2692599 w 5800943"/>
              <a:gd name="connsiteY9" fmla="*/ 4556520 h 5844604"/>
              <a:gd name="connsiteX10" fmla="*/ 1756494 w 5800943"/>
              <a:gd name="connsiteY10" fmla="*/ 5812630 h 5844604"/>
              <a:gd name="connsiteX11" fmla="*/ 5356894 w 5800943"/>
              <a:gd name="connsiteY11" fmla="*/ 4748366 h 5844604"/>
              <a:gd name="connsiteX12" fmla="*/ 4420790 w 5800943"/>
              <a:gd name="connsiteY12" fmla="*/ 380056 h 5844604"/>
              <a:gd name="connsiteX13" fmla="*/ 388342 w 5800943"/>
              <a:gd name="connsiteY13" fmla="*/ 623025 h 5844604"/>
              <a:gd name="connsiteX14" fmla="*/ 1684486 w 5800943"/>
              <a:gd name="connsiteY14" fmla="*/ 5812630 h 5844604"/>
              <a:gd name="connsiteX15" fmla="*/ 2692598 w 5800943"/>
              <a:gd name="connsiteY15" fmla="*/ 4556519 h 5844604"/>
              <a:gd name="connsiteX16" fmla="*/ 1396455 w 5800943"/>
              <a:gd name="connsiteY16" fmla="*/ 3296360 h 5844604"/>
              <a:gd name="connsiteX0" fmla="*/ 1396455 w 5800943"/>
              <a:gd name="connsiteY0" fmla="*/ 3296360 h 5875375"/>
              <a:gd name="connsiteX1" fmla="*/ 1324447 w 5800943"/>
              <a:gd name="connsiteY1" fmla="*/ 956120 h 5875375"/>
              <a:gd name="connsiteX2" fmla="*/ 1828503 w 5800943"/>
              <a:gd name="connsiteY2" fmla="*/ 1244152 h 5875375"/>
              <a:gd name="connsiteX3" fmla="*/ 3052638 w 5800943"/>
              <a:gd name="connsiteY3" fmla="*/ 1532183 h 5875375"/>
              <a:gd name="connsiteX4" fmla="*/ 3916734 w 5800943"/>
              <a:gd name="connsiteY4" fmla="*/ 1676199 h 5875375"/>
              <a:gd name="connsiteX5" fmla="*/ 4348782 w 5800943"/>
              <a:gd name="connsiteY5" fmla="*/ 1676199 h 5875375"/>
              <a:gd name="connsiteX6" fmla="*/ 4672640 w 5800943"/>
              <a:gd name="connsiteY6" fmla="*/ 3296359 h 5875375"/>
              <a:gd name="connsiteX7" fmla="*/ 3700710 w 5800943"/>
              <a:gd name="connsiteY7" fmla="*/ 4196359 h 5875375"/>
              <a:gd name="connsiteX8" fmla="*/ 3052638 w 5800943"/>
              <a:gd name="connsiteY8" fmla="*/ 4748366 h 5875375"/>
              <a:gd name="connsiteX9" fmla="*/ 2692599 w 5800943"/>
              <a:gd name="connsiteY9" fmla="*/ 4556520 h 5875375"/>
              <a:gd name="connsiteX10" fmla="*/ 1756494 w 5800943"/>
              <a:gd name="connsiteY10" fmla="*/ 5812630 h 5875375"/>
              <a:gd name="connsiteX11" fmla="*/ 5356894 w 5800943"/>
              <a:gd name="connsiteY11" fmla="*/ 4748366 h 5875375"/>
              <a:gd name="connsiteX12" fmla="*/ 4420790 w 5800943"/>
              <a:gd name="connsiteY12" fmla="*/ 380056 h 5875375"/>
              <a:gd name="connsiteX13" fmla="*/ 388342 w 5800943"/>
              <a:gd name="connsiteY13" fmla="*/ 623025 h 5875375"/>
              <a:gd name="connsiteX14" fmla="*/ 1684486 w 5800943"/>
              <a:gd name="connsiteY14" fmla="*/ 5812630 h 5875375"/>
              <a:gd name="connsiteX15" fmla="*/ 2692598 w 5800943"/>
              <a:gd name="connsiteY15" fmla="*/ 4556519 h 5875375"/>
              <a:gd name="connsiteX16" fmla="*/ 1396455 w 5800943"/>
              <a:gd name="connsiteY16" fmla="*/ 3296360 h 5875375"/>
              <a:gd name="connsiteX0" fmla="*/ 1396455 w 5800943"/>
              <a:gd name="connsiteY0" fmla="*/ 3375304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396455 w 5800943"/>
              <a:gd name="connsiteY16" fmla="*/ 3375304 h 5954319"/>
              <a:gd name="connsiteX0" fmla="*/ 1396455 w 5800943"/>
              <a:gd name="connsiteY0" fmla="*/ 3375304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396455 w 5800943"/>
              <a:gd name="connsiteY16" fmla="*/ 3375304 h 5954319"/>
              <a:gd name="connsiteX0" fmla="*/ 1468463 w 5800943"/>
              <a:gd name="connsiteY0" fmla="*/ 3375303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468463 w 5800943"/>
              <a:gd name="connsiteY16" fmla="*/ 3375303 h 5954319"/>
              <a:gd name="connsiteX0" fmla="*/ 1468463 w 5800943"/>
              <a:gd name="connsiteY0" fmla="*/ 3375303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468463 w 5800943"/>
              <a:gd name="connsiteY16" fmla="*/ 3375303 h 5954319"/>
              <a:gd name="connsiteX0" fmla="*/ 1468463 w 5800943"/>
              <a:gd name="connsiteY0" fmla="*/ 3375303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468463 w 5800943"/>
              <a:gd name="connsiteY16" fmla="*/ 3375303 h 5954319"/>
              <a:gd name="connsiteX0" fmla="*/ 1468463 w 5800943"/>
              <a:gd name="connsiteY0" fmla="*/ 3375303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468463 w 5800943"/>
              <a:gd name="connsiteY16" fmla="*/ 3375303 h 5954319"/>
              <a:gd name="connsiteX0" fmla="*/ 1468463 w 5800943"/>
              <a:gd name="connsiteY0" fmla="*/ 3375303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468463 w 5800943"/>
              <a:gd name="connsiteY16" fmla="*/ 3375303 h 5954319"/>
              <a:gd name="connsiteX0" fmla="*/ 1468463 w 5800943"/>
              <a:gd name="connsiteY0" fmla="*/ 3375303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468463 w 5800943"/>
              <a:gd name="connsiteY16" fmla="*/ 3375303 h 5954319"/>
              <a:gd name="connsiteX0" fmla="*/ 1468463 w 5800943"/>
              <a:gd name="connsiteY0" fmla="*/ 3375303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468463 w 5800943"/>
              <a:gd name="connsiteY16" fmla="*/ 3375303 h 5954319"/>
              <a:gd name="connsiteX0" fmla="*/ 1468463 w 5800943"/>
              <a:gd name="connsiteY0" fmla="*/ 3375303 h 5954319"/>
              <a:gd name="connsiteX1" fmla="*/ 1324447 w 5800943"/>
              <a:gd name="connsiteY1" fmla="*/ 1035064 h 5954319"/>
              <a:gd name="connsiteX2" fmla="*/ 1828503 w 5800943"/>
              <a:gd name="connsiteY2" fmla="*/ 1323096 h 5954319"/>
              <a:gd name="connsiteX3" fmla="*/ 3052638 w 5800943"/>
              <a:gd name="connsiteY3" fmla="*/ 1611127 h 5954319"/>
              <a:gd name="connsiteX4" fmla="*/ 3916734 w 5800943"/>
              <a:gd name="connsiteY4" fmla="*/ 1755143 h 5954319"/>
              <a:gd name="connsiteX5" fmla="*/ 4348782 w 5800943"/>
              <a:gd name="connsiteY5" fmla="*/ 1755143 h 5954319"/>
              <a:gd name="connsiteX6" fmla="*/ 4672640 w 5800943"/>
              <a:gd name="connsiteY6" fmla="*/ 3375303 h 5954319"/>
              <a:gd name="connsiteX7" fmla="*/ 3700710 w 5800943"/>
              <a:gd name="connsiteY7" fmla="*/ 4275303 h 5954319"/>
              <a:gd name="connsiteX8" fmla="*/ 3052638 w 5800943"/>
              <a:gd name="connsiteY8" fmla="*/ 4827310 h 5954319"/>
              <a:gd name="connsiteX9" fmla="*/ 2692599 w 5800943"/>
              <a:gd name="connsiteY9" fmla="*/ 4635464 h 5954319"/>
              <a:gd name="connsiteX10" fmla="*/ 1756494 w 5800943"/>
              <a:gd name="connsiteY10" fmla="*/ 5891574 h 5954319"/>
              <a:gd name="connsiteX11" fmla="*/ 5356894 w 5800943"/>
              <a:gd name="connsiteY11" fmla="*/ 4827310 h 5954319"/>
              <a:gd name="connsiteX12" fmla="*/ 4420790 w 5800943"/>
              <a:gd name="connsiteY12" fmla="*/ 459000 h 5954319"/>
              <a:gd name="connsiteX13" fmla="*/ 388342 w 5800943"/>
              <a:gd name="connsiteY13" fmla="*/ 701969 h 5954319"/>
              <a:gd name="connsiteX14" fmla="*/ 1684486 w 5800943"/>
              <a:gd name="connsiteY14" fmla="*/ 5891574 h 5954319"/>
              <a:gd name="connsiteX15" fmla="*/ 2692598 w 5800943"/>
              <a:gd name="connsiteY15" fmla="*/ 4635463 h 5954319"/>
              <a:gd name="connsiteX16" fmla="*/ 1468463 w 5800943"/>
              <a:gd name="connsiteY16" fmla="*/ 3375303 h 5954319"/>
              <a:gd name="connsiteX0" fmla="*/ 1524170 w 5856650"/>
              <a:gd name="connsiteY0" fmla="*/ 3561432 h 6109677"/>
              <a:gd name="connsiteX1" fmla="*/ 1380154 w 5856650"/>
              <a:gd name="connsiteY1" fmla="*/ 1221193 h 6109677"/>
              <a:gd name="connsiteX2" fmla="*/ 1884210 w 5856650"/>
              <a:gd name="connsiteY2" fmla="*/ 1509225 h 6109677"/>
              <a:gd name="connsiteX3" fmla="*/ 3108345 w 5856650"/>
              <a:gd name="connsiteY3" fmla="*/ 1797256 h 6109677"/>
              <a:gd name="connsiteX4" fmla="*/ 3972441 w 5856650"/>
              <a:gd name="connsiteY4" fmla="*/ 1941272 h 6109677"/>
              <a:gd name="connsiteX5" fmla="*/ 4404489 w 5856650"/>
              <a:gd name="connsiteY5" fmla="*/ 1941272 h 6109677"/>
              <a:gd name="connsiteX6" fmla="*/ 4728347 w 5856650"/>
              <a:gd name="connsiteY6" fmla="*/ 3561432 h 6109677"/>
              <a:gd name="connsiteX7" fmla="*/ 3756417 w 5856650"/>
              <a:gd name="connsiteY7" fmla="*/ 4461432 h 6109677"/>
              <a:gd name="connsiteX8" fmla="*/ 3108345 w 5856650"/>
              <a:gd name="connsiteY8" fmla="*/ 5013439 h 6109677"/>
              <a:gd name="connsiteX9" fmla="*/ 2748306 w 5856650"/>
              <a:gd name="connsiteY9" fmla="*/ 4821593 h 6109677"/>
              <a:gd name="connsiteX10" fmla="*/ 1812201 w 5856650"/>
              <a:gd name="connsiteY10" fmla="*/ 6077703 h 6109677"/>
              <a:gd name="connsiteX11" fmla="*/ 5412601 w 5856650"/>
              <a:gd name="connsiteY11" fmla="*/ 5013439 h 6109677"/>
              <a:gd name="connsiteX12" fmla="*/ 4476497 w 5856650"/>
              <a:gd name="connsiteY12" fmla="*/ 645129 h 6109677"/>
              <a:gd name="connsiteX13" fmla="*/ 444049 w 5856650"/>
              <a:gd name="connsiteY13" fmla="*/ 888098 h 6109677"/>
              <a:gd name="connsiteX14" fmla="*/ 1812202 w 5856650"/>
              <a:gd name="connsiteY14" fmla="*/ 5973720 h 6109677"/>
              <a:gd name="connsiteX15" fmla="*/ 2748305 w 5856650"/>
              <a:gd name="connsiteY15" fmla="*/ 4821592 h 6109677"/>
              <a:gd name="connsiteX16" fmla="*/ 1524170 w 5856650"/>
              <a:gd name="connsiteY16" fmla="*/ 3561432 h 6109677"/>
              <a:gd name="connsiteX0" fmla="*/ 1524170 w 5856650"/>
              <a:gd name="connsiteY0" fmla="*/ 3584092 h 6195082"/>
              <a:gd name="connsiteX1" fmla="*/ 1380154 w 5856650"/>
              <a:gd name="connsiteY1" fmla="*/ 1243853 h 6195082"/>
              <a:gd name="connsiteX2" fmla="*/ 1884210 w 5856650"/>
              <a:gd name="connsiteY2" fmla="*/ 1531885 h 6195082"/>
              <a:gd name="connsiteX3" fmla="*/ 3108345 w 5856650"/>
              <a:gd name="connsiteY3" fmla="*/ 1819916 h 6195082"/>
              <a:gd name="connsiteX4" fmla="*/ 3972441 w 5856650"/>
              <a:gd name="connsiteY4" fmla="*/ 1963932 h 6195082"/>
              <a:gd name="connsiteX5" fmla="*/ 4404489 w 5856650"/>
              <a:gd name="connsiteY5" fmla="*/ 1963932 h 6195082"/>
              <a:gd name="connsiteX6" fmla="*/ 4728347 w 5856650"/>
              <a:gd name="connsiteY6" fmla="*/ 3584092 h 6195082"/>
              <a:gd name="connsiteX7" fmla="*/ 3756417 w 5856650"/>
              <a:gd name="connsiteY7" fmla="*/ 4484092 h 6195082"/>
              <a:gd name="connsiteX8" fmla="*/ 3108345 w 5856650"/>
              <a:gd name="connsiteY8" fmla="*/ 5036099 h 6195082"/>
              <a:gd name="connsiteX9" fmla="*/ 2748306 w 5856650"/>
              <a:gd name="connsiteY9" fmla="*/ 4844253 h 6195082"/>
              <a:gd name="connsiteX10" fmla="*/ 1812201 w 5856650"/>
              <a:gd name="connsiteY10" fmla="*/ 6100363 h 6195082"/>
              <a:gd name="connsiteX11" fmla="*/ 5412601 w 5856650"/>
              <a:gd name="connsiteY11" fmla="*/ 5036099 h 6195082"/>
              <a:gd name="connsiteX12" fmla="*/ 4476497 w 5856650"/>
              <a:gd name="connsiteY12" fmla="*/ 667789 h 6195082"/>
              <a:gd name="connsiteX13" fmla="*/ 444049 w 5856650"/>
              <a:gd name="connsiteY13" fmla="*/ 910758 h 6195082"/>
              <a:gd name="connsiteX14" fmla="*/ 1812202 w 5856650"/>
              <a:gd name="connsiteY14" fmla="*/ 6132337 h 6195082"/>
              <a:gd name="connsiteX15" fmla="*/ 2748305 w 5856650"/>
              <a:gd name="connsiteY15" fmla="*/ 4844252 h 6195082"/>
              <a:gd name="connsiteX16" fmla="*/ 1524170 w 5856650"/>
              <a:gd name="connsiteY16" fmla="*/ 3584092 h 61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6650" h="6195082">
                <a:moveTo>
                  <a:pt x="1524170" y="3584092"/>
                </a:moveTo>
                <a:cubicBezTo>
                  <a:pt x="1524171" y="2629312"/>
                  <a:pt x="1042039" y="1239642"/>
                  <a:pt x="1380154" y="1243853"/>
                </a:cubicBezTo>
                <a:cubicBezTo>
                  <a:pt x="2922121" y="830116"/>
                  <a:pt x="1782846" y="1423883"/>
                  <a:pt x="1884210" y="1531885"/>
                </a:cubicBezTo>
                <a:cubicBezTo>
                  <a:pt x="3820865" y="1162878"/>
                  <a:pt x="3001594" y="1507009"/>
                  <a:pt x="3108345" y="1819916"/>
                </a:cubicBezTo>
                <a:cubicBezTo>
                  <a:pt x="3456384" y="1891924"/>
                  <a:pt x="3768418" y="1939929"/>
                  <a:pt x="3972441" y="1963932"/>
                </a:cubicBezTo>
                <a:cubicBezTo>
                  <a:pt x="4260246" y="1578513"/>
                  <a:pt x="4235429" y="1637544"/>
                  <a:pt x="4404489" y="1963932"/>
                </a:cubicBezTo>
                <a:cubicBezTo>
                  <a:pt x="4675888" y="2772594"/>
                  <a:pt x="4836359" y="3164065"/>
                  <a:pt x="4728347" y="3584092"/>
                </a:cubicBezTo>
                <a:cubicBezTo>
                  <a:pt x="4377871" y="3965413"/>
                  <a:pt x="4026417" y="4242091"/>
                  <a:pt x="3756417" y="4484092"/>
                </a:cubicBezTo>
                <a:cubicBezTo>
                  <a:pt x="3486417" y="4726093"/>
                  <a:pt x="3276363" y="4976072"/>
                  <a:pt x="3108345" y="5036099"/>
                </a:cubicBezTo>
                <a:cubicBezTo>
                  <a:pt x="3013847" y="4962728"/>
                  <a:pt x="2894589" y="4938978"/>
                  <a:pt x="2748306" y="4844253"/>
                </a:cubicBezTo>
                <a:cubicBezTo>
                  <a:pt x="2825496" y="4832025"/>
                  <a:pt x="1961071" y="5733334"/>
                  <a:pt x="1812201" y="6100363"/>
                </a:cubicBezTo>
                <a:cubicBezTo>
                  <a:pt x="2256250" y="6132337"/>
                  <a:pt x="4968552" y="5941528"/>
                  <a:pt x="5412601" y="5036099"/>
                </a:cubicBezTo>
                <a:cubicBezTo>
                  <a:pt x="5856650" y="4130670"/>
                  <a:pt x="4489722" y="1047845"/>
                  <a:pt x="4476497" y="667789"/>
                </a:cubicBezTo>
                <a:cubicBezTo>
                  <a:pt x="4463272" y="287733"/>
                  <a:pt x="888098" y="0"/>
                  <a:pt x="444049" y="910758"/>
                </a:cubicBezTo>
                <a:cubicBezTo>
                  <a:pt x="0" y="1821516"/>
                  <a:pt x="628862" y="6195082"/>
                  <a:pt x="1812202" y="6132337"/>
                </a:cubicBezTo>
                <a:cubicBezTo>
                  <a:pt x="2064962" y="5647845"/>
                  <a:pt x="2461992" y="5205501"/>
                  <a:pt x="2748305" y="4844252"/>
                </a:cubicBezTo>
                <a:cubicBezTo>
                  <a:pt x="2278302" y="4318464"/>
                  <a:pt x="2263040" y="4299319"/>
                  <a:pt x="1524170" y="358409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  <a:sp3d extrusionH="1270000" contourW="63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" name="Groep 7"/>
          <p:cNvGrpSpPr/>
          <p:nvPr/>
        </p:nvGrpSpPr>
        <p:grpSpPr>
          <a:xfrm>
            <a:off x="2537804" y="935665"/>
            <a:ext cx="3654198" cy="4125341"/>
            <a:chOff x="2537804" y="935665"/>
            <a:chExt cx="3654198" cy="4125341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4" name="Vrije vorm 3"/>
            <p:cNvSpPr/>
            <p:nvPr/>
          </p:nvSpPr>
          <p:spPr>
            <a:xfrm>
              <a:off x="2537804" y="935665"/>
              <a:ext cx="3654198" cy="4125341"/>
            </a:xfrm>
            <a:custGeom>
              <a:avLst/>
              <a:gdLst>
                <a:gd name="connsiteX0" fmla="*/ 0 w 3240000"/>
                <a:gd name="connsiteY0" fmla="*/ 1620000 h 3240000"/>
                <a:gd name="connsiteX1" fmla="*/ 474489 w 3240000"/>
                <a:gd name="connsiteY1" fmla="*/ 474487 h 3240000"/>
                <a:gd name="connsiteX2" fmla="*/ 1620003 w 3240000"/>
                <a:gd name="connsiteY2" fmla="*/ 2 h 3240000"/>
                <a:gd name="connsiteX3" fmla="*/ 2765516 w 3240000"/>
                <a:gd name="connsiteY3" fmla="*/ 474491 h 3240000"/>
                <a:gd name="connsiteX4" fmla="*/ 3240001 w 3240000"/>
                <a:gd name="connsiteY4" fmla="*/ 1620005 h 3240000"/>
                <a:gd name="connsiteX5" fmla="*/ 2765514 w 3240000"/>
                <a:gd name="connsiteY5" fmla="*/ 2765518 h 3240000"/>
                <a:gd name="connsiteX6" fmla="*/ 1620000 w 3240000"/>
                <a:gd name="connsiteY6" fmla="*/ 3240005 h 3240000"/>
                <a:gd name="connsiteX7" fmla="*/ 474487 w 3240000"/>
                <a:gd name="connsiteY7" fmla="*/ 2765517 h 3240000"/>
                <a:gd name="connsiteX8" fmla="*/ 1 w 3240000"/>
                <a:gd name="connsiteY8" fmla="*/ 1620003 h 3240000"/>
                <a:gd name="connsiteX9" fmla="*/ 0 w 3240000"/>
                <a:gd name="connsiteY9" fmla="*/ 1620000 h 3240000"/>
                <a:gd name="connsiteX0" fmla="*/ 0 w 3240002"/>
                <a:gd name="connsiteY0" fmla="*/ 1145513 h 2765518"/>
                <a:gd name="connsiteX1" fmla="*/ 474489 w 3240002"/>
                <a:gd name="connsiteY1" fmla="*/ 0 h 2765518"/>
                <a:gd name="connsiteX2" fmla="*/ 1403976 w 3240002"/>
                <a:gd name="connsiteY2" fmla="*/ 1145513 h 2765518"/>
                <a:gd name="connsiteX3" fmla="*/ 2765516 w 3240002"/>
                <a:gd name="connsiteY3" fmla="*/ 4 h 2765518"/>
                <a:gd name="connsiteX4" fmla="*/ 3240001 w 3240002"/>
                <a:gd name="connsiteY4" fmla="*/ 1145518 h 2765518"/>
                <a:gd name="connsiteX5" fmla="*/ 2765514 w 3240002"/>
                <a:gd name="connsiteY5" fmla="*/ 2291031 h 2765518"/>
                <a:gd name="connsiteX6" fmla="*/ 1620000 w 3240002"/>
                <a:gd name="connsiteY6" fmla="*/ 2765518 h 2765518"/>
                <a:gd name="connsiteX7" fmla="*/ 474487 w 3240002"/>
                <a:gd name="connsiteY7" fmla="*/ 2291030 h 2765518"/>
                <a:gd name="connsiteX8" fmla="*/ 1 w 3240002"/>
                <a:gd name="connsiteY8" fmla="*/ 1145516 h 2765518"/>
                <a:gd name="connsiteX9" fmla="*/ 0 w 3240002"/>
                <a:gd name="connsiteY9" fmla="*/ 1145513 h 2765518"/>
                <a:gd name="connsiteX0" fmla="*/ 0 w 3240002"/>
                <a:gd name="connsiteY0" fmla="*/ 1145513 h 2824423"/>
                <a:gd name="connsiteX1" fmla="*/ 474489 w 3240002"/>
                <a:gd name="connsiteY1" fmla="*/ 0 h 2824423"/>
                <a:gd name="connsiteX2" fmla="*/ 1403976 w 3240002"/>
                <a:gd name="connsiteY2" fmla="*/ 1145513 h 2824423"/>
                <a:gd name="connsiteX3" fmla="*/ 2765516 w 3240002"/>
                <a:gd name="connsiteY3" fmla="*/ 4 h 2824423"/>
                <a:gd name="connsiteX4" fmla="*/ 3240001 w 3240002"/>
                <a:gd name="connsiteY4" fmla="*/ 1145518 h 2824423"/>
                <a:gd name="connsiteX5" fmla="*/ 1980040 w 3240002"/>
                <a:gd name="connsiteY5" fmla="*/ 1937600 h 2824423"/>
                <a:gd name="connsiteX6" fmla="*/ 1620000 w 3240002"/>
                <a:gd name="connsiteY6" fmla="*/ 2765518 h 2824423"/>
                <a:gd name="connsiteX7" fmla="*/ 474487 w 3240002"/>
                <a:gd name="connsiteY7" fmla="*/ 2291030 h 2824423"/>
                <a:gd name="connsiteX8" fmla="*/ 1 w 3240002"/>
                <a:gd name="connsiteY8" fmla="*/ 1145516 h 2824423"/>
                <a:gd name="connsiteX9" fmla="*/ 0 w 3240002"/>
                <a:gd name="connsiteY9" fmla="*/ 1145513 h 2824423"/>
                <a:gd name="connsiteX0" fmla="*/ 0 w 3240002"/>
                <a:gd name="connsiteY0" fmla="*/ 1145513 h 2777519"/>
                <a:gd name="connsiteX1" fmla="*/ 474489 w 3240002"/>
                <a:gd name="connsiteY1" fmla="*/ 0 h 2777519"/>
                <a:gd name="connsiteX2" fmla="*/ 1403976 w 3240002"/>
                <a:gd name="connsiteY2" fmla="*/ 1145513 h 2777519"/>
                <a:gd name="connsiteX3" fmla="*/ 2765516 w 3240002"/>
                <a:gd name="connsiteY3" fmla="*/ 4 h 2777519"/>
                <a:gd name="connsiteX4" fmla="*/ 3240001 w 3240002"/>
                <a:gd name="connsiteY4" fmla="*/ 1145518 h 2777519"/>
                <a:gd name="connsiteX5" fmla="*/ 1980040 w 3240002"/>
                <a:gd name="connsiteY5" fmla="*/ 1937600 h 2777519"/>
                <a:gd name="connsiteX6" fmla="*/ 1620000 w 3240002"/>
                <a:gd name="connsiteY6" fmla="*/ 2765518 h 2777519"/>
                <a:gd name="connsiteX7" fmla="*/ 1043936 w 3240002"/>
                <a:gd name="connsiteY7" fmla="*/ 1865592 h 2777519"/>
                <a:gd name="connsiteX8" fmla="*/ 1 w 3240002"/>
                <a:gd name="connsiteY8" fmla="*/ 1145516 h 2777519"/>
                <a:gd name="connsiteX9" fmla="*/ 0 w 3240002"/>
                <a:gd name="connsiteY9" fmla="*/ 1145513 h 2777519"/>
                <a:gd name="connsiteX0" fmla="*/ 0 w 3240002"/>
                <a:gd name="connsiteY0" fmla="*/ 1265526 h 2897532"/>
                <a:gd name="connsiteX1" fmla="*/ 474489 w 3240002"/>
                <a:gd name="connsiteY1" fmla="*/ 120013 h 2897532"/>
                <a:gd name="connsiteX2" fmla="*/ 1403976 w 3240002"/>
                <a:gd name="connsiteY2" fmla="*/ 545445 h 2897532"/>
                <a:gd name="connsiteX3" fmla="*/ 2765516 w 3240002"/>
                <a:gd name="connsiteY3" fmla="*/ 120017 h 2897532"/>
                <a:gd name="connsiteX4" fmla="*/ 3240001 w 3240002"/>
                <a:gd name="connsiteY4" fmla="*/ 1265531 h 2897532"/>
                <a:gd name="connsiteX5" fmla="*/ 1980040 w 3240002"/>
                <a:gd name="connsiteY5" fmla="*/ 2057613 h 2897532"/>
                <a:gd name="connsiteX6" fmla="*/ 1620000 w 3240002"/>
                <a:gd name="connsiteY6" fmla="*/ 2885531 h 2897532"/>
                <a:gd name="connsiteX7" fmla="*/ 1043936 w 3240002"/>
                <a:gd name="connsiteY7" fmla="*/ 1985605 h 2897532"/>
                <a:gd name="connsiteX8" fmla="*/ 1 w 3240002"/>
                <a:gd name="connsiteY8" fmla="*/ 1265529 h 2897532"/>
                <a:gd name="connsiteX9" fmla="*/ 0 w 3240002"/>
                <a:gd name="connsiteY9" fmla="*/ 1265526 h 2897532"/>
                <a:gd name="connsiteX0" fmla="*/ 0 w 3240002"/>
                <a:gd name="connsiteY0" fmla="*/ 1265526 h 2909534"/>
                <a:gd name="connsiteX1" fmla="*/ 474489 w 3240002"/>
                <a:gd name="connsiteY1" fmla="*/ 120013 h 2909534"/>
                <a:gd name="connsiteX2" fmla="*/ 1403976 w 3240002"/>
                <a:gd name="connsiteY2" fmla="*/ 545445 h 2909534"/>
                <a:gd name="connsiteX3" fmla="*/ 2765516 w 3240002"/>
                <a:gd name="connsiteY3" fmla="*/ 120017 h 2909534"/>
                <a:gd name="connsiteX4" fmla="*/ 3240001 w 3240002"/>
                <a:gd name="connsiteY4" fmla="*/ 1265531 h 2909534"/>
                <a:gd name="connsiteX5" fmla="*/ 1980040 w 3240002"/>
                <a:gd name="connsiteY5" fmla="*/ 2057613 h 2909534"/>
                <a:gd name="connsiteX6" fmla="*/ 1620000 w 3240002"/>
                <a:gd name="connsiteY6" fmla="*/ 2885531 h 2909534"/>
                <a:gd name="connsiteX7" fmla="*/ 755904 w 3240002"/>
                <a:gd name="connsiteY7" fmla="*/ 2201629 h 2909534"/>
                <a:gd name="connsiteX8" fmla="*/ 1 w 3240002"/>
                <a:gd name="connsiteY8" fmla="*/ 1265529 h 2909534"/>
                <a:gd name="connsiteX9" fmla="*/ 0 w 3240002"/>
                <a:gd name="connsiteY9" fmla="*/ 1265526 h 2909534"/>
                <a:gd name="connsiteX0" fmla="*/ 0 w 3240002"/>
                <a:gd name="connsiteY0" fmla="*/ 1265526 h 2897532"/>
                <a:gd name="connsiteX1" fmla="*/ 474489 w 3240002"/>
                <a:gd name="connsiteY1" fmla="*/ 120013 h 2897532"/>
                <a:gd name="connsiteX2" fmla="*/ 1403976 w 3240002"/>
                <a:gd name="connsiteY2" fmla="*/ 545445 h 2897532"/>
                <a:gd name="connsiteX3" fmla="*/ 2765516 w 3240002"/>
                <a:gd name="connsiteY3" fmla="*/ 120017 h 2897532"/>
                <a:gd name="connsiteX4" fmla="*/ 3240001 w 3240002"/>
                <a:gd name="connsiteY4" fmla="*/ 1265531 h 2897532"/>
                <a:gd name="connsiteX5" fmla="*/ 2340080 w 3240002"/>
                <a:gd name="connsiteY5" fmla="*/ 2273637 h 2897532"/>
                <a:gd name="connsiteX6" fmla="*/ 1620000 w 3240002"/>
                <a:gd name="connsiteY6" fmla="*/ 2885531 h 2897532"/>
                <a:gd name="connsiteX7" fmla="*/ 755904 w 3240002"/>
                <a:gd name="connsiteY7" fmla="*/ 2201629 h 2897532"/>
                <a:gd name="connsiteX8" fmla="*/ 1 w 3240002"/>
                <a:gd name="connsiteY8" fmla="*/ 1265529 h 2897532"/>
                <a:gd name="connsiteX9" fmla="*/ 0 w 3240002"/>
                <a:gd name="connsiteY9" fmla="*/ 1265526 h 2897532"/>
                <a:gd name="connsiteX0" fmla="*/ 0 w 3240002"/>
                <a:gd name="connsiteY0" fmla="*/ 1704191 h 3336197"/>
                <a:gd name="connsiteX1" fmla="*/ 474489 w 3240002"/>
                <a:gd name="connsiteY1" fmla="*/ 558678 h 3336197"/>
                <a:gd name="connsiteX2" fmla="*/ 1403976 w 3240002"/>
                <a:gd name="connsiteY2" fmla="*/ 984110 h 3336197"/>
                <a:gd name="connsiteX3" fmla="*/ 2844136 w 3240002"/>
                <a:gd name="connsiteY3" fmla="*/ 120014 h 3336197"/>
                <a:gd name="connsiteX4" fmla="*/ 3240001 w 3240002"/>
                <a:gd name="connsiteY4" fmla="*/ 1704196 h 3336197"/>
                <a:gd name="connsiteX5" fmla="*/ 2340080 w 3240002"/>
                <a:gd name="connsiteY5" fmla="*/ 2712302 h 3336197"/>
                <a:gd name="connsiteX6" fmla="*/ 1620000 w 3240002"/>
                <a:gd name="connsiteY6" fmla="*/ 3324196 h 3336197"/>
                <a:gd name="connsiteX7" fmla="*/ 755904 w 3240002"/>
                <a:gd name="connsiteY7" fmla="*/ 2640294 h 3336197"/>
                <a:gd name="connsiteX8" fmla="*/ 1 w 3240002"/>
                <a:gd name="connsiteY8" fmla="*/ 1704194 h 3336197"/>
                <a:gd name="connsiteX9" fmla="*/ 0 w 3240002"/>
                <a:gd name="connsiteY9" fmla="*/ 1704191 h 3336197"/>
                <a:gd name="connsiteX0" fmla="*/ 0 w 3240002"/>
                <a:gd name="connsiteY0" fmla="*/ 1943113 h 3575119"/>
                <a:gd name="connsiteX1" fmla="*/ 474489 w 3240002"/>
                <a:gd name="connsiteY1" fmla="*/ 797600 h 3575119"/>
                <a:gd name="connsiteX2" fmla="*/ 395864 w 3240002"/>
                <a:gd name="connsiteY2" fmla="*/ 70905 h 3575119"/>
                <a:gd name="connsiteX3" fmla="*/ 1403976 w 3240002"/>
                <a:gd name="connsiteY3" fmla="*/ 1223032 h 3575119"/>
                <a:gd name="connsiteX4" fmla="*/ 2844136 w 3240002"/>
                <a:gd name="connsiteY4" fmla="*/ 358936 h 3575119"/>
                <a:gd name="connsiteX5" fmla="*/ 3240001 w 3240002"/>
                <a:gd name="connsiteY5" fmla="*/ 1943118 h 3575119"/>
                <a:gd name="connsiteX6" fmla="*/ 2340080 w 3240002"/>
                <a:gd name="connsiteY6" fmla="*/ 2951224 h 3575119"/>
                <a:gd name="connsiteX7" fmla="*/ 1620000 w 3240002"/>
                <a:gd name="connsiteY7" fmla="*/ 3563118 h 3575119"/>
                <a:gd name="connsiteX8" fmla="*/ 755904 w 3240002"/>
                <a:gd name="connsiteY8" fmla="*/ 2879216 h 3575119"/>
                <a:gd name="connsiteX9" fmla="*/ 1 w 3240002"/>
                <a:gd name="connsiteY9" fmla="*/ 1943116 h 3575119"/>
                <a:gd name="connsiteX10" fmla="*/ 0 w 3240002"/>
                <a:gd name="connsiteY10" fmla="*/ 1943113 h 3575119"/>
                <a:gd name="connsiteX0" fmla="*/ 54156 w 3294158"/>
                <a:gd name="connsiteY0" fmla="*/ 2028225 h 3660231"/>
                <a:gd name="connsiteX1" fmla="*/ 233996 w 3294158"/>
                <a:gd name="connsiteY1" fmla="*/ 372041 h 3660231"/>
                <a:gd name="connsiteX2" fmla="*/ 450020 w 3294158"/>
                <a:gd name="connsiteY2" fmla="*/ 156017 h 3660231"/>
                <a:gd name="connsiteX3" fmla="*/ 1458132 w 3294158"/>
                <a:gd name="connsiteY3" fmla="*/ 1308144 h 3660231"/>
                <a:gd name="connsiteX4" fmla="*/ 2898292 w 3294158"/>
                <a:gd name="connsiteY4" fmla="*/ 444048 h 3660231"/>
                <a:gd name="connsiteX5" fmla="*/ 3294157 w 3294158"/>
                <a:gd name="connsiteY5" fmla="*/ 2028230 h 3660231"/>
                <a:gd name="connsiteX6" fmla="*/ 2394236 w 3294158"/>
                <a:gd name="connsiteY6" fmla="*/ 3036336 h 3660231"/>
                <a:gd name="connsiteX7" fmla="*/ 1674156 w 3294158"/>
                <a:gd name="connsiteY7" fmla="*/ 3648230 h 3660231"/>
                <a:gd name="connsiteX8" fmla="*/ 810060 w 3294158"/>
                <a:gd name="connsiteY8" fmla="*/ 2964328 h 3660231"/>
                <a:gd name="connsiteX9" fmla="*/ 54157 w 3294158"/>
                <a:gd name="connsiteY9" fmla="*/ 2028228 h 3660231"/>
                <a:gd name="connsiteX10" fmla="*/ 54156 w 3294158"/>
                <a:gd name="connsiteY10" fmla="*/ 2028225 h 3660231"/>
                <a:gd name="connsiteX0" fmla="*/ 54156 w 3294158"/>
                <a:gd name="connsiteY0" fmla="*/ 2028225 h 3660231"/>
                <a:gd name="connsiteX1" fmla="*/ 233996 w 3294158"/>
                <a:gd name="connsiteY1" fmla="*/ 372041 h 3660231"/>
                <a:gd name="connsiteX2" fmla="*/ 450020 w 3294158"/>
                <a:gd name="connsiteY2" fmla="*/ 156017 h 3660231"/>
                <a:gd name="connsiteX3" fmla="*/ 1674156 w 3294158"/>
                <a:gd name="connsiteY3" fmla="*/ 372041 h 3660231"/>
                <a:gd name="connsiteX4" fmla="*/ 1458132 w 3294158"/>
                <a:gd name="connsiteY4" fmla="*/ 1308144 h 3660231"/>
                <a:gd name="connsiteX5" fmla="*/ 2898292 w 3294158"/>
                <a:gd name="connsiteY5" fmla="*/ 444048 h 3660231"/>
                <a:gd name="connsiteX6" fmla="*/ 3294157 w 3294158"/>
                <a:gd name="connsiteY6" fmla="*/ 2028230 h 3660231"/>
                <a:gd name="connsiteX7" fmla="*/ 2394236 w 3294158"/>
                <a:gd name="connsiteY7" fmla="*/ 3036336 h 3660231"/>
                <a:gd name="connsiteX8" fmla="*/ 1674156 w 3294158"/>
                <a:gd name="connsiteY8" fmla="*/ 3648230 h 3660231"/>
                <a:gd name="connsiteX9" fmla="*/ 810060 w 3294158"/>
                <a:gd name="connsiteY9" fmla="*/ 2964328 h 3660231"/>
                <a:gd name="connsiteX10" fmla="*/ 54157 w 3294158"/>
                <a:gd name="connsiteY10" fmla="*/ 2028228 h 3660231"/>
                <a:gd name="connsiteX11" fmla="*/ 54156 w 3294158"/>
                <a:gd name="connsiteY11" fmla="*/ 2028225 h 3660231"/>
                <a:gd name="connsiteX0" fmla="*/ 54156 w 3294158"/>
                <a:gd name="connsiteY0" fmla="*/ 2807154 h 4439160"/>
                <a:gd name="connsiteX1" fmla="*/ 233996 w 3294158"/>
                <a:gd name="connsiteY1" fmla="*/ 1150970 h 4439160"/>
                <a:gd name="connsiteX2" fmla="*/ 450020 w 3294158"/>
                <a:gd name="connsiteY2" fmla="*/ 934946 h 4439160"/>
                <a:gd name="connsiteX3" fmla="*/ 1674156 w 3294158"/>
                <a:gd name="connsiteY3" fmla="*/ 1150970 h 4439160"/>
                <a:gd name="connsiteX4" fmla="*/ 1458132 w 3294158"/>
                <a:gd name="connsiteY4" fmla="*/ 2087073 h 4439160"/>
                <a:gd name="connsiteX5" fmla="*/ 2898292 w 3294158"/>
                <a:gd name="connsiteY5" fmla="*/ 1222977 h 4439160"/>
                <a:gd name="connsiteX6" fmla="*/ 3294157 w 3294158"/>
                <a:gd name="connsiteY6" fmla="*/ 2807159 h 4439160"/>
                <a:gd name="connsiteX7" fmla="*/ 2394236 w 3294158"/>
                <a:gd name="connsiteY7" fmla="*/ 3815265 h 4439160"/>
                <a:gd name="connsiteX8" fmla="*/ 1674156 w 3294158"/>
                <a:gd name="connsiteY8" fmla="*/ 4427159 h 4439160"/>
                <a:gd name="connsiteX9" fmla="*/ 810060 w 3294158"/>
                <a:gd name="connsiteY9" fmla="*/ 3743257 h 4439160"/>
                <a:gd name="connsiteX10" fmla="*/ 54157 w 3294158"/>
                <a:gd name="connsiteY10" fmla="*/ 2807157 h 4439160"/>
                <a:gd name="connsiteX11" fmla="*/ 54156 w 3294158"/>
                <a:gd name="connsiteY11" fmla="*/ 2807154 h 4439160"/>
                <a:gd name="connsiteX0" fmla="*/ 54156 w 3294158"/>
                <a:gd name="connsiteY0" fmla="*/ 2110563 h 3742569"/>
                <a:gd name="connsiteX1" fmla="*/ 233996 w 3294158"/>
                <a:gd name="connsiteY1" fmla="*/ 454379 h 3742569"/>
                <a:gd name="connsiteX2" fmla="*/ 450020 w 3294158"/>
                <a:gd name="connsiteY2" fmla="*/ 238355 h 3742569"/>
                <a:gd name="connsiteX3" fmla="*/ 1674156 w 3294158"/>
                <a:gd name="connsiteY3" fmla="*/ 454379 h 3742569"/>
                <a:gd name="connsiteX4" fmla="*/ 1458132 w 3294158"/>
                <a:gd name="connsiteY4" fmla="*/ 1390482 h 3742569"/>
                <a:gd name="connsiteX5" fmla="*/ 2898292 w 3294158"/>
                <a:gd name="connsiteY5" fmla="*/ 526386 h 3742569"/>
                <a:gd name="connsiteX6" fmla="*/ 3294157 w 3294158"/>
                <a:gd name="connsiteY6" fmla="*/ 2110568 h 3742569"/>
                <a:gd name="connsiteX7" fmla="*/ 2394236 w 3294158"/>
                <a:gd name="connsiteY7" fmla="*/ 3118674 h 3742569"/>
                <a:gd name="connsiteX8" fmla="*/ 1674156 w 3294158"/>
                <a:gd name="connsiteY8" fmla="*/ 3730568 h 3742569"/>
                <a:gd name="connsiteX9" fmla="*/ 810060 w 3294158"/>
                <a:gd name="connsiteY9" fmla="*/ 3046666 h 3742569"/>
                <a:gd name="connsiteX10" fmla="*/ 54157 w 3294158"/>
                <a:gd name="connsiteY10" fmla="*/ 2110566 h 3742569"/>
                <a:gd name="connsiteX11" fmla="*/ 54156 w 3294158"/>
                <a:gd name="connsiteY11" fmla="*/ 2110563 h 3742569"/>
                <a:gd name="connsiteX0" fmla="*/ 414196 w 3654198"/>
                <a:gd name="connsiteY0" fmla="*/ 2302835 h 3934841"/>
                <a:gd name="connsiteX1" fmla="*/ 233996 w 3654198"/>
                <a:gd name="connsiteY1" fmla="*/ 192272 h 3934841"/>
                <a:gd name="connsiteX2" fmla="*/ 810060 w 3654198"/>
                <a:gd name="connsiteY2" fmla="*/ 430627 h 3934841"/>
                <a:gd name="connsiteX3" fmla="*/ 2034196 w 3654198"/>
                <a:gd name="connsiteY3" fmla="*/ 646651 h 3934841"/>
                <a:gd name="connsiteX4" fmla="*/ 1818172 w 3654198"/>
                <a:gd name="connsiteY4" fmla="*/ 1582754 h 3934841"/>
                <a:gd name="connsiteX5" fmla="*/ 3258332 w 3654198"/>
                <a:gd name="connsiteY5" fmla="*/ 718658 h 3934841"/>
                <a:gd name="connsiteX6" fmla="*/ 3654197 w 3654198"/>
                <a:gd name="connsiteY6" fmla="*/ 2302840 h 3934841"/>
                <a:gd name="connsiteX7" fmla="*/ 2754276 w 3654198"/>
                <a:gd name="connsiteY7" fmla="*/ 3310946 h 3934841"/>
                <a:gd name="connsiteX8" fmla="*/ 2034196 w 3654198"/>
                <a:gd name="connsiteY8" fmla="*/ 3922840 h 3934841"/>
                <a:gd name="connsiteX9" fmla="*/ 1170100 w 3654198"/>
                <a:gd name="connsiteY9" fmla="*/ 3238938 h 3934841"/>
                <a:gd name="connsiteX10" fmla="*/ 414197 w 3654198"/>
                <a:gd name="connsiteY10" fmla="*/ 2302838 h 3934841"/>
                <a:gd name="connsiteX11" fmla="*/ 414196 w 3654198"/>
                <a:gd name="connsiteY11" fmla="*/ 2302835 h 3934841"/>
                <a:gd name="connsiteX0" fmla="*/ 414196 w 3654198"/>
                <a:gd name="connsiteY0" fmla="*/ 2493335 h 4125341"/>
                <a:gd name="connsiteX1" fmla="*/ 233996 w 3654198"/>
                <a:gd name="connsiteY1" fmla="*/ 382772 h 4125341"/>
                <a:gd name="connsiteX2" fmla="*/ 810060 w 3654198"/>
                <a:gd name="connsiteY2" fmla="*/ 621127 h 4125341"/>
                <a:gd name="connsiteX3" fmla="*/ 2034196 w 3654198"/>
                <a:gd name="connsiteY3" fmla="*/ 837151 h 4125341"/>
                <a:gd name="connsiteX4" fmla="*/ 1818172 w 3654198"/>
                <a:gd name="connsiteY4" fmla="*/ 1773254 h 4125341"/>
                <a:gd name="connsiteX5" fmla="*/ 3258332 w 3654198"/>
                <a:gd name="connsiteY5" fmla="*/ 909158 h 4125341"/>
                <a:gd name="connsiteX6" fmla="*/ 3654197 w 3654198"/>
                <a:gd name="connsiteY6" fmla="*/ 2493340 h 4125341"/>
                <a:gd name="connsiteX7" fmla="*/ 2754276 w 3654198"/>
                <a:gd name="connsiteY7" fmla="*/ 3501446 h 4125341"/>
                <a:gd name="connsiteX8" fmla="*/ 2034196 w 3654198"/>
                <a:gd name="connsiteY8" fmla="*/ 4113340 h 4125341"/>
                <a:gd name="connsiteX9" fmla="*/ 1170100 w 3654198"/>
                <a:gd name="connsiteY9" fmla="*/ 3429438 h 4125341"/>
                <a:gd name="connsiteX10" fmla="*/ 414197 w 3654198"/>
                <a:gd name="connsiteY10" fmla="*/ 2493338 h 4125341"/>
                <a:gd name="connsiteX11" fmla="*/ 414196 w 3654198"/>
                <a:gd name="connsiteY11" fmla="*/ 2493335 h 4125341"/>
                <a:gd name="connsiteX0" fmla="*/ 414196 w 3654198"/>
                <a:gd name="connsiteY0" fmla="*/ 2493335 h 4125341"/>
                <a:gd name="connsiteX1" fmla="*/ 233996 w 3654198"/>
                <a:gd name="connsiteY1" fmla="*/ 382772 h 4125341"/>
                <a:gd name="connsiteX2" fmla="*/ 810060 w 3654198"/>
                <a:gd name="connsiteY2" fmla="*/ 621127 h 4125341"/>
                <a:gd name="connsiteX3" fmla="*/ 2034196 w 3654198"/>
                <a:gd name="connsiteY3" fmla="*/ 477111 h 4125341"/>
                <a:gd name="connsiteX4" fmla="*/ 2034196 w 3654198"/>
                <a:gd name="connsiteY4" fmla="*/ 837151 h 4125341"/>
                <a:gd name="connsiteX5" fmla="*/ 1818172 w 3654198"/>
                <a:gd name="connsiteY5" fmla="*/ 1773254 h 4125341"/>
                <a:gd name="connsiteX6" fmla="*/ 3258332 w 3654198"/>
                <a:gd name="connsiteY6" fmla="*/ 909158 h 4125341"/>
                <a:gd name="connsiteX7" fmla="*/ 3654197 w 3654198"/>
                <a:gd name="connsiteY7" fmla="*/ 2493340 h 4125341"/>
                <a:gd name="connsiteX8" fmla="*/ 2754276 w 3654198"/>
                <a:gd name="connsiteY8" fmla="*/ 3501446 h 4125341"/>
                <a:gd name="connsiteX9" fmla="*/ 2034196 w 3654198"/>
                <a:gd name="connsiteY9" fmla="*/ 4113340 h 4125341"/>
                <a:gd name="connsiteX10" fmla="*/ 1170100 w 3654198"/>
                <a:gd name="connsiteY10" fmla="*/ 3429438 h 4125341"/>
                <a:gd name="connsiteX11" fmla="*/ 414197 w 3654198"/>
                <a:gd name="connsiteY11" fmla="*/ 2493338 h 4125341"/>
                <a:gd name="connsiteX12" fmla="*/ 414196 w 3654198"/>
                <a:gd name="connsiteY12" fmla="*/ 2493335 h 4125341"/>
                <a:gd name="connsiteX0" fmla="*/ 414196 w 3654198"/>
                <a:gd name="connsiteY0" fmla="*/ 2493335 h 4125341"/>
                <a:gd name="connsiteX1" fmla="*/ 233996 w 3654198"/>
                <a:gd name="connsiteY1" fmla="*/ 382772 h 4125341"/>
                <a:gd name="connsiteX2" fmla="*/ 810060 w 3654198"/>
                <a:gd name="connsiteY2" fmla="*/ 621127 h 4125341"/>
                <a:gd name="connsiteX3" fmla="*/ 2034196 w 3654198"/>
                <a:gd name="connsiteY3" fmla="*/ 477111 h 4125341"/>
                <a:gd name="connsiteX4" fmla="*/ 2034196 w 3654198"/>
                <a:gd name="connsiteY4" fmla="*/ 837151 h 4125341"/>
                <a:gd name="connsiteX5" fmla="*/ 2754276 w 3654198"/>
                <a:gd name="connsiteY5" fmla="*/ 1053175 h 4125341"/>
                <a:gd name="connsiteX6" fmla="*/ 3258332 w 3654198"/>
                <a:gd name="connsiteY6" fmla="*/ 909158 h 4125341"/>
                <a:gd name="connsiteX7" fmla="*/ 3654197 w 3654198"/>
                <a:gd name="connsiteY7" fmla="*/ 2493340 h 4125341"/>
                <a:gd name="connsiteX8" fmla="*/ 2754276 w 3654198"/>
                <a:gd name="connsiteY8" fmla="*/ 3501446 h 4125341"/>
                <a:gd name="connsiteX9" fmla="*/ 2034196 w 3654198"/>
                <a:gd name="connsiteY9" fmla="*/ 4113340 h 4125341"/>
                <a:gd name="connsiteX10" fmla="*/ 1170100 w 3654198"/>
                <a:gd name="connsiteY10" fmla="*/ 3429438 h 4125341"/>
                <a:gd name="connsiteX11" fmla="*/ 414197 w 3654198"/>
                <a:gd name="connsiteY11" fmla="*/ 2493338 h 4125341"/>
                <a:gd name="connsiteX12" fmla="*/ 414196 w 3654198"/>
                <a:gd name="connsiteY12" fmla="*/ 2493335 h 41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4198" h="4125341">
                  <a:moveTo>
                    <a:pt x="414196" y="2493335"/>
                  </a:moveTo>
                  <a:cubicBezTo>
                    <a:pt x="414196" y="2063684"/>
                    <a:pt x="0" y="502785"/>
                    <a:pt x="233996" y="382772"/>
                  </a:cubicBezTo>
                  <a:cubicBezTo>
                    <a:pt x="2055627" y="0"/>
                    <a:pt x="606037" y="465110"/>
                    <a:pt x="810060" y="621127"/>
                  </a:cubicBezTo>
                  <a:cubicBezTo>
                    <a:pt x="991363" y="647708"/>
                    <a:pt x="1830174" y="441107"/>
                    <a:pt x="2034196" y="477111"/>
                  </a:cubicBezTo>
                  <a:cubicBezTo>
                    <a:pt x="2238218" y="513115"/>
                    <a:pt x="1951470" y="631986"/>
                    <a:pt x="2034196" y="837151"/>
                  </a:cubicBezTo>
                  <a:cubicBezTo>
                    <a:pt x="2202215" y="1029172"/>
                    <a:pt x="2550253" y="1041174"/>
                    <a:pt x="2754276" y="1053175"/>
                  </a:cubicBezTo>
                  <a:cubicBezTo>
                    <a:pt x="2958299" y="1065176"/>
                    <a:pt x="3108345" y="669131"/>
                    <a:pt x="3258332" y="909158"/>
                  </a:cubicBezTo>
                  <a:cubicBezTo>
                    <a:pt x="3408319" y="1149185"/>
                    <a:pt x="3654198" y="2063689"/>
                    <a:pt x="3654197" y="2493340"/>
                  </a:cubicBezTo>
                  <a:cubicBezTo>
                    <a:pt x="3654197" y="2922991"/>
                    <a:pt x="3058085" y="3197637"/>
                    <a:pt x="2754276" y="3501446"/>
                  </a:cubicBezTo>
                  <a:cubicBezTo>
                    <a:pt x="2450467" y="3805255"/>
                    <a:pt x="2298225" y="4125341"/>
                    <a:pt x="2034196" y="4113340"/>
                  </a:cubicBezTo>
                  <a:cubicBezTo>
                    <a:pt x="1770167" y="4101339"/>
                    <a:pt x="1473909" y="3733247"/>
                    <a:pt x="1170100" y="3429438"/>
                  </a:cubicBezTo>
                  <a:cubicBezTo>
                    <a:pt x="866291" y="3125629"/>
                    <a:pt x="414196" y="2922989"/>
                    <a:pt x="414197" y="2493338"/>
                  </a:cubicBezTo>
                  <a:cubicBezTo>
                    <a:pt x="414197" y="2493337"/>
                    <a:pt x="414196" y="2493336"/>
                    <a:pt x="414196" y="249333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sp3d extrusionH="1270000" contourW="6350">
              <a:bevelB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" name="Ovaal 4"/>
            <p:cNvSpPr/>
            <p:nvPr/>
          </p:nvSpPr>
          <p:spPr>
            <a:xfrm>
              <a:off x="3492000" y="2349000"/>
              <a:ext cx="2160000" cy="21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44450" contourW="6350">
              <a:bevelT w="508000" h="1397000" prst="angle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/>
            <p:cNvSpPr/>
            <p:nvPr/>
          </p:nvSpPr>
          <p:spPr>
            <a:xfrm>
              <a:off x="4211960" y="3249000"/>
              <a:ext cx="720080" cy="360000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20000" sy="20000" flip="none" algn="tl"/>
            </a:blipFill>
            <a:ln>
              <a:noFill/>
            </a:ln>
            <a:sp3d z="458470" extrusionH="360000" contourW="6350">
              <a:bevelT w="180000" h="180000" prst="angle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5" name="Groep 14"/>
          <p:cNvGrpSpPr/>
          <p:nvPr/>
        </p:nvGrpSpPr>
        <p:grpSpPr>
          <a:xfrm>
            <a:off x="3779912" y="755665"/>
            <a:ext cx="180000" cy="180000"/>
            <a:chOff x="0" y="540000"/>
            <a:chExt cx="180000" cy="180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4" name="Ovaal 13"/>
            <p:cNvSpPr/>
            <p:nvPr/>
          </p:nvSpPr>
          <p:spPr>
            <a:xfrm>
              <a:off x="0" y="5400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p3d z="462280" contourW="6350">
              <a:bevelT w="108000" h="360000" prst="angle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54000" y="594000"/>
              <a:ext cx="72000" cy="72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101600" extrusionH="101600"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6" name="Groep 15"/>
          <p:cNvGrpSpPr/>
          <p:nvPr/>
        </p:nvGrpSpPr>
        <p:grpSpPr>
          <a:xfrm>
            <a:off x="4680032" y="2960968"/>
            <a:ext cx="180000" cy="180000"/>
            <a:chOff x="0" y="540000"/>
            <a:chExt cx="180000" cy="180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7" name="Ovaal 16"/>
            <p:cNvSpPr/>
            <p:nvPr/>
          </p:nvSpPr>
          <p:spPr>
            <a:xfrm>
              <a:off x="0" y="5400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p3d z="462280" contourW="6350">
              <a:bevelT w="108000" h="360000" prst="angle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54000" y="594000"/>
              <a:ext cx="72000" cy="72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101600" extrusionH="101600"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9" name="Groep 18"/>
          <p:cNvGrpSpPr/>
          <p:nvPr/>
        </p:nvGrpSpPr>
        <p:grpSpPr>
          <a:xfrm>
            <a:off x="2843808" y="5301208"/>
            <a:ext cx="180000" cy="180000"/>
            <a:chOff x="0" y="540000"/>
            <a:chExt cx="180000" cy="180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0" name="Ovaal 19"/>
            <p:cNvSpPr/>
            <p:nvPr/>
          </p:nvSpPr>
          <p:spPr>
            <a:xfrm>
              <a:off x="0" y="5400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p3d z="462280" contourW="6350">
              <a:bevelT w="108000" h="360000" prst="angle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Ovaal 20"/>
            <p:cNvSpPr/>
            <p:nvPr/>
          </p:nvSpPr>
          <p:spPr>
            <a:xfrm>
              <a:off x="54000" y="594000"/>
              <a:ext cx="72000" cy="72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101600" extrusionH="101600"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22" name="Groep 21"/>
          <p:cNvGrpSpPr/>
          <p:nvPr/>
        </p:nvGrpSpPr>
        <p:grpSpPr>
          <a:xfrm>
            <a:off x="6012002" y="4725144"/>
            <a:ext cx="180000" cy="180000"/>
            <a:chOff x="0" y="540000"/>
            <a:chExt cx="180000" cy="180000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3" name="Ovaal 22"/>
            <p:cNvSpPr/>
            <p:nvPr/>
          </p:nvSpPr>
          <p:spPr>
            <a:xfrm>
              <a:off x="0" y="5400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sp3d z="462280" contourW="6350">
              <a:bevelT w="108000" h="360000" prst="angle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Ovaal 23"/>
            <p:cNvSpPr/>
            <p:nvPr/>
          </p:nvSpPr>
          <p:spPr>
            <a:xfrm>
              <a:off x="54000" y="594000"/>
              <a:ext cx="72000" cy="72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101600" extrusionH="101600"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0</Words>
  <Application>Microsoft Office PowerPoint</Application>
  <PresentationFormat>Diavoorstelling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Dia 1</vt:lpstr>
      <vt:lpstr>Dia 2</vt:lpstr>
      <vt:lpstr>Dia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Jan Heikens</cp:lastModifiedBy>
  <cp:revision>9</cp:revision>
  <dcterms:created xsi:type="dcterms:W3CDTF">2016-07-13T14:22:31Z</dcterms:created>
  <dcterms:modified xsi:type="dcterms:W3CDTF">2016-12-31T11:55:05Z</dcterms:modified>
</cp:coreProperties>
</file>