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0" r:id="rId4"/>
    <p:sldId id="273" r:id="rId5"/>
    <p:sldId id="274" r:id="rId6"/>
    <p:sldId id="277" r:id="rId7"/>
    <p:sldId id="278" r:id="rId8"/>
    <p:sldId id="280" r:id="rId9"/>
    <p:sldId id="281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FF"/>
    <a:srgbClr val="88FFFF"/>
    <a:srgbClr val="1502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3" autoAdjust="0"/>
    <p:restoredTop sz="96706" autoAdjust="0"/>
  </p:normalViewPr>
  <p:slideViewPr>
    <p:cSldViewPr snapToGrid="0" snapToObjects="1">
      <p:cViewPr>
        <p:scale>
          <a:sx n="60" d="100"/>
          <a:sy n="60" d="100"/>
        </p:scale>
        <p:origin x="-1686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werkblad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chart>
    <c:view3D>
      <c:rotX val="0"/>
      <c:rotY val="0"/>
      <c:depthPercent val="500"/>
      <c:perspective val="200"/>
    </c:view3D>
    <c:plotArea>
      <c:layout>
        <c:manualLayout>
          <c:layoutTarget val="inner"/>
          <c:xMode val="edge"/>
          <c:yMode val="edge"/>
          <c:x val="0.14783497375328084"/>
          <c:y val="5.6210875984251965E-2"/>
          <c:w val="0.69395685695538634"/>
          <c:h val="0.8267187499999995"/>
        </c:manualLayout>
      </c:layout>
      <c:surface3DChart>
        <c:ser>
          <c:idx val="0"/>
          <c:order val="0"/>
          <c:tx>
            <c:strRef>
              <c:f>Blad1!$B$1</c:f>
              <c:strCache>
                <c:ptCount val="1"/>
                <c:pt idx="0">
                  <c:v> 2</c:v>
                </c:pt>
              </c:strCache>
            </c:strRef>
          </c:tx>
          <c:cat>
            <c:numRef>
              <c:f>Blad1!$A$2:$A$53</c:f>
              <c:numCache>
                <c:formatCode>General</c:formatCode>
                <c:ptCount val="52"/>
              </c:numCache>
            </c:numRef>
          </c:cat>
          <c:val>
            <c:numRef>
              <c:f>Blad1!$B$2:$B$53</c:f>
              <c:numCache>
                <c:formatCode>General</c:formatCode>
                <c:ptCount val="52"/>
                <c:pt idx="1">
                  <c:v>0</c:v>
                </c:pt>
                <c:pt idx="2">
                  <c:v>-21</c:v>
                </c:pt>
                <c:pt idx="3">
                  <c:v>-20</c:v>
                </c:pt>
                <c:pt idx="4">
                  <c:v>-18</c:v>
                </c:pt>
                <c:pt idx="5">
                  <c:v>-15</c:v>
                </c:pt>
                <c:pt idx="6">
                  <c:v>-11</c:v>
                </c:pt>
                <c:pt idx="7">
                  <c:v>-6</c:v>
                </c:pt>
                <c:pt idx="8">
                  <c:v>0</c:v>
                </c:pt>
                <c:pt idx="9">
                  <c:v>6</c:v>
                </c:pt>
                <c:pt idx="10">
                  <c:v>11</c:v>
                </c:pt>
                <c:pt idx="11">
                  <c:v>15</c:v>
                </c:pt>
                <c:pt idx="12">
                  <c:v>18</c:v>
                </c:pt>
                <c:pt idx="13">
                  <c:v>20</c:v>
                </c:pt>
                <c:pt idx="14">
                  <c:v>21</c:v>
                </c:pt>
                <c:pt idx="15">
                  <c:v>20</c:v>
                </c:pt>
                <c:pt idx="16">
                  <c:v>18</c:v>
                </c:pt>
                <c:pt idx="17">
                  <c:v>15</c:v>
                </c:pt>
                <c:pt idx="18">
                  <c:v>11</c:v>
                </c:pt>
                <c:pt idx="19">
                  <c:v>6</c:v>
                </c:pt>
                <c:pt idx="20">
                  <c:v>0</c:v>
                </c:pt>
                <c:pt idx="21">
                  <c:v>-6</c:v>
                </c:pt>
                <c:pt idx="22">
                  <c:v>-11</c:v>
                </c:pt>
                <c:pt idx="23">
                  <c:v>-15</c:v>
                </c:pt>
                <c:pt idx="24">
                  <c:v>-18</c:v>
                </c:pt>
                <c:pt idx="25">
                  <c:v>-20</c:v>
                </c:pt>
                <c:pt idx="26">
                  <c:v>-21</c:v>
                </c:pt>
                <c:pt idx="27">
                  <c:v>-21</c:v>
                </c:pt>
                <c:pt idx="28">
                  <c:v>-20</c:v>
                </c:pt>
                <c:pt idx="29">
                  <c:v>-18</c:v>
                </c:pt>
                <c:pt idx="30">
                  <c:v>-15</c:v>
                </c:pt>
                <c:pt idx="31">
                  <c:v>-11</c:v>
                </c:pt>
                <c:pt idx="32">
                  <c:v>-6</c:v>
                </c:pt>
                <c:pt idx="33">
                  <c:v>0</c:v>
                </c:pt>
                <c:pt idx="34">
                  <c:v>6</c:v>
                </c:pt>
                <c:pt idx="35">
                  <c:v>11</c:v>
                </c:pt>
                <c:pt idx="36">
                  <c:v>15</c:v>
                </c:pt>
                <c:pt idx="37">
                  <c:v>18</c:v>
                </c:pt>
                <c:pt idx="38">
                  <c:v>20</c:v>
                </c:pt>
                <c:pt idx="39">
                  <c:v>21</c:v>
                </c:pt>
                <c:pt idx="40">
                  <c:v>20</c:v>
                </c:pt>
                <c:pt idx="41">
                  <c:v>18</c:v>
                </c:pt>
                <c:pt idx="42">
                  <c:v>15</c:v>
                </c:pt>
                <c:pt idx="43">
                  <c:v>11</c:v>
                </c:pt>
                <c:pt idx="44">
                  <c:v>6</c:v>
                </c:pt>
                <c:pt idx="45">
                  <c:v>0</c:v>
                </c:pt>
                <c:pt idx="46">
                  <c:v>-6</c:v>
                </c:pt>
                <c:pt idx="47">
                  <c:v>-11</c:v>
                </c:pt>
                <c:pt idx="48">
                  <c:v>-15</c:v>
                </c:pt>
                <c:pt idx="49">
                  <c:v>-18</c:v>
                </c:pt>
                <c:pt idx="50">
                  <c:v>-20</c:v>
                </c:pt>
                <c:pt idx="51">
                  <c:v>-21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  </c:v>
                </c:pt>
              </c:strCache>
            </c:strRef>
          </c:tx>
          <c:cat>
            <c:numRef>
              <c:f>Blad1!$A$2:$A$53</c:f>
              <c:numCache>
                <c:formatCode>General</c:formatCode>
                <c:ptCount val="52"/>
              </c:numCache>
            </c:numRef>
          </c:cat>
          <c:val>
            <c:numRef>
              <c:f>Blad1!$C$2:$C$53</c:f>
              <c:numCache>
                <c:formatCode>General</c:formatCode>
                <c:ptCount val="52"/>
                <c:pt idx="1">
                  <c:v>-21</c:v>
                </c:pt>
                <c:pt idx="2">
                  <c:v>-20</c:v>
                </c:pt>
                <c:pt idx="3">
                  <c:v>-18</c:v>
                </c:pt>
                <c:pt idx="4">
                  <c:v>-15</c:v>
                </c:pt>
                <c:pt idx="5">
                  <c:v>-11</c:v>
                </c:pt>
                <c:pt idx="6">
                  <c:v>-6</c:v>
                </c:pt>
                <c:pt idx="7">
                  <c:v>0</c:v>
                </c:pt>
                <c:pt idx="8">
                  <c:v>6</c:v>
                </c:pt>
                <c:pt idx="9">
                  <c:v>11</c:v>
                </c:pt>
                <c:pt idx="10">
                  <c:v>15</c:v>
                </c:pt>
                <c:pt idx="11">
                  <c:v>18</c:v>
                </c:pt>
                <c:pt idx="12">
                  <c:v>20</c:v>
                </c:pt>
                <c:pt idx="13">
                  <c:v>21</c:v>
                </c:pt>
                <c:pt idx="14">
                  <c:v>20</c:v>
                </c:pt>
                <c:pt idx="15">
                  <c:v>18</c:v>
                </c:pt>
                <c:pt idx="16">
                  <c:v>15</c:v>
                </c:pt>
                <c:pt idx="17">
                  <c:v>11</c:v>
                </c:pt>
                <c:pt idx="18">
                  <c:v>6</c:v>
                </c:pt>
                <c:pt idx="19">
                  <c:v>0</c:v>
                </c:pt>
                <c:pt idx="20">
                  <c:v>-6</c:v>
                </c:pt>
                <c:pt idx="21">
                  <c:v>-11</c:v>
                </c:pt>
                <c:pt idx="22">
                  <c:v>-15</c:v>
                </c:pt>
                <c:pt idx="23">
                  <c:v>-18</c:v>
                </c:pt>
                <c:pt idx="24">
                  <c:v>-20</c:v>
                </c:pt>
                <c:pt idx="25">
                  <c:v>-21</c:v>
                </c:pt>
                <c:pt idx="26">
                  <c:v>-21</c:v>
                </c:pt>
                <c:pt idx="27">
                  <c:v>-20</c:v>
                </c:pt>
                <c:pt idx="28">
                  <c:v>-18</c:v>
                </c:pt>
                <c:pt idx="29">
                  <c:v>-15</c:v>
                </c:pt>
                <c:pt idx="30">
                  <c:v>-11</c:v>
                </c:pt>
                <c:pt idx="31">
                  <c:v>-6</c:v>
                </c:pt>
                <c:pt idx="32">
                  <c:v>0</c:v>
                </c:pt>
                <c:pt idx="33">
                  <c:v>6</c:v>
                </c:pt>
                <c:pt idx="34">
                  <c:v>11</c:v>
                </c:pt>
                <c:pt idx="35">
                  <c:v>15</c:v>
                </c:pt>
                <c:pt idx="36">
                  <c:v>18</c:v>
                </c:pt>
                <c:pt idx="37">
                  <c:v>20</c:v>
                </c:pt>
                <c:pt idx="38">
                  <c:v>21</c:v>
                </c:pt>
                <c:pt idx="39">
                  <c:v>20</c:v>
                </c:pt>
                <c:pt idx="40">
                  <c:v>18</c:v>
                </c:pt>
                <c:pt idx="41">
                  <c:v>15</c:v>
                </c:pt>
                <c:pt idx="42">
                  <c:v>11</c:v>
                </c:pt>
                <c:pt idx="43">
                  <c:v>6</c:v>
                </c:pt>
                <c:pt idx="44">
                  <c:v>0</c:v>
                </c:pt>
                <c:pt idx="45">
                  <c:v>-6</c:v>
                </c:pt>
                <c:pt idx="46">
                  <c:v>-11</c:v>
                </c:pt>
                <c:pt idx="47">
                  <c:v>-15</c:v>
                </c:pt>
                <c:pt idx="48">
                  <c:v>-18</c:v>
                </c:pt>
                <c:pt idx="49">
                  <c:v>-20</c:v>
                </c:pt>
                <c:pt idx="50">
                  <c:v>-21</c:v>
                </c:pt>
                <c:pt idx="51">
                  <c:v>0</c:v>
                </c:pt>
              </c:numCache>
            </c:numRef>
          </c:val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 3</c:v>
                </c:pt>
              </c:strCache>
            </c:strRef>
          </c:tx>
          <c:cat>
            <c:numRef>
              <c:f>Blad1!$A$2:$A$53</c:f>
              <c:numCache>
                <c:formatCode>General</c:formatCode>
                <c:ptCount val="52"/>
              </c:numCache>
            </c:numRef>
          </c:cat>
          <c:val>
            <c:numRef>
              <c:f>Blad1!$D$2:$D$53</c:f>
              <c:numCache>
                <c:formatCode>General</c:formatCode>
                <c:ptCount val="52"/>
                <c:pt idx="0">
                  <c:v>-21</c:v>
                </c:pt>
                <c:pt idx="1">
                  <c:v>-20</c:v>
                </c:pt>
                <c:pt idx="2">
                  <c:v>-18</c:v>
                </c:pt>
                <c:pt idx="3">
                  <c:v>-15</c:v>
                </c:pt>
                <c:pt idx="4">
                  <c:v>-11</c:v>
                </c:pt>
                <c:pt idx="5">
                  <c:v>-6</c:v>
                </c:pt>
                <c:pt idx="6">
                  <c:v>0</c:v>
                </c:pt>
                <c:pt idx="7">
                  <c:v>6</c:v>
                </c:pt>
                <c:pt idx="8">
                  <c:v>11</c:v>
                </c:pt>
                <c:pt idx="9">
                  <c:v>15</c:v>
                </c:pt>
                <c:pt idx="10">
                  <c:v>18</c:v>
                </c:pt>
                <c:pt idx="11">
                  <c:v>20</c:v>
                </c:pt>
                <c:pt idx="12">
                  <c:v>21</c:v>
                </c:pt>
                <c:pt idx="13">
                  <c:v>20</c:v>
                </c:pt>
                <c:pt idx="14">
                  <c:v>18</c:v>
                </c:pt>
                <c:pt idx="15">
                  <c:v>15</c:v>
                </c:pt>
                <c:pt idx="16">
                  <c:v>11</c:v>
                </c:pt>
                <c:pt idx="17">
                  <c:v>6</c:v>
                </c:pt>
                <c:pt idx="18">
                  <c:v>0</c:v>
                </c:pt>
                <c:pt idx="19">
                  <c:v>-6</c:v>
                </c:pt>
                <c:pt idx="20">
                  <c:v>-11</c:v>
                </c:pt>
                <c:pt idx="21">
                  <c:v>-15</c:v>
                </c:pt>
                <c:pt idx="22">
                  <c:v>-18</c:v>
                </c:pt>
                <c:pt idx="23">
                  <c:v>-20</c:v>
                </c:pt>
                <c:pt idx="24">
                  <c:v>-21</c:v>
                </c:pt>
                <c:pt idx="25">
                  <c:v>-21</c:v>
                </c:pt>
                <c:pt idx="26">
                  <c:v>-20</c:v>
                </c:pt>
                <c:pt idx="27">
                  <c:v>-18</c:v>
                </c:pt>
                <c:pt idx="28">
                  <c:v>-15</c:v>
                </c:pt>
                <c:pt idx="29">
                  <c:v>-11</c:v>
                </c:pt>
                <c:pt idx="30">
                  <c:v>-6</c:v>
                </c:pt>
                <c:pt idx="31">
                  <c:v>0</c:v>
                </c:pt>
                <c:pt idx="32">
                  <c:v>6</c:v>
                </c:pt>
                <c:pt idx="33">
                  <c:v>11</c:v>
                </c:pt>
                <c:pt idx="34">
                  <c:v>15</c:v>
                </c:pt>
                <c:pt idx="35">
                  <c:v>18</c:v>
                </c:pt>
                <c:pt idx="36">
                  <c:v>20</c:v>
                </c:pt>
                <c:pt idx="37">
                  <c:v>21</c:v>
                </c:pt>
                <c:pt idx="38">
                  <c:v>20</c:v>
                </c:pt>
                <c:pt idx="39">
                  <c:v>18</c:v>
                </c:pt>
                <c:pt idx="40">
                  <c:v>15</c:v>
                </c:pt>
                <c:pt idx="41">
                  <c:v>11</c:v>
                </c:pt>
                <c:pt idx="42">
                  <c:v>6</c:v>
                </c:pt>
                <c:pt idx="43">
                  <c:v>0</c:v>
                </c:pt>
                <c:pt idx="44">
                  <c:v>-6</c:v>
                </c:pt>
                <c:pt idx="45">
                  <c:v>-11</c:v>
                </c:pt>
                <c:pt idx="46">
                  <c:v>-15</c:v>
                </c:pt>
                <c:pt idx="47">
                  <c:v>-18</c:v>
                </c:pt>
                <c:pt idx="48">
                  <c:v>-20</c:v>
                </c:pt>
                <c:pt idx="49">
                  <c:v>-21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</c:ser>
        <c:bandFmts>
          <c:bandFmt>
            <c:idx val="0"/>
            <c:spPr>
              <a:solidFill>
                <a:schemeClr val="tx2">
                  <a:lumMod val="20000"/>
                  <a:lumOff val="80000"/>
                  <a:alpha val="50000"/>
                </a:schemeClr>
              </a:solidFill>
            </c:spPr>
          </c:bandFmt>
          <c:bandFmt>
            <c:idx val="1"/>
            <c:spPr>
              <a:solidFill>
                <a:schemeClr val="accent1">
                  <a:lumMod val="40000"/>
                  <a:lumOff val="60000"/>
                  <a:alpha val="50000"/>
                </a:schemeClr>
              </a:solidFill>
            </c:spPr>
          </c:bandFmt>
          <c:bandFmt>
            <c:idx val="2"/>
            <c:spPr>
              <a:solidFill>
                <a:schemeClr val="tx2">
                  <a:lumMod val="40000"/>
                  <a:lumOff val="60000"/>
                  <a:alpha val="50000"/>
                </a:schemeClr>
              </a:solidFill>
            </c:spPr>
          </c:bandFmt>
          <c:bandFmt>
            <c:idx val="3"/>
            <c:spPr>
              <a:solidFill>
                <a:schemeClr val="accent1">
                  <a:lumMod val="60000"/>
                  <a:lumOff val="40000"/>
                  <a:alpha val="50000"/>
                </a:schemeClr>
              </a:solidFill>
            </c:spPr>
          </c:bandFmt>
          <c:bandFmt>
            <c:idx val="4"/>
            <c:spPr>
              <a:solidFill>
                <a:srgbClr val="1F497D">
                  <a:lumMod val="60000"/>
                  <a:lumOff val="40000"/>
                  <a:alpha val="50000"/>
                </a:srgbClr>
              </a:solidFill>
            </c:spPr>
          </c:bandFmt>
          <c:bandFmt>
            <c:idx val="5"/>
            <c:spPr>
              <a:solidFill>
                <a:srgbClr val="4F81BD">
                  <a:lumMod val="75000"/>
                  <a:alpha val="50000"/>
                </a:srgbClr>
              </a:solidFill>
            </c:spPr>
          </c:bandFmt>
          <c:bandFmt>
            <c:idx val="6"/>
            <c:spPr>
              <a:solidFill>
                <a:schemeClr val="tx2">
                  <a:lumMod val="75000"/>
                  <a:alpha val="50000"/>
                </a:schemeClr>
              </a:solidFill>
            </c:spPr>
          </c:bandFmt>
          <c:bandFmt>
            <c:idx val="7"/>
            <c:spPr>
              <a:solidFill>
                <a:schemeClr val="accent1">
                  <a:lumMod val="50000"/>
                  <a:alpha val="50000"/>
                </a:schemeClr>
              </a:solidFill>
            </c:spPr>
          </c:bandFmt>
          <c:bandFmt>
            <c:idx val="8"/>
            <c:spPr>
              <a:solidFill>
                <a:srgbClr val="1F497D">
                  <a:lumMod val="50000"/>
                  <a:alpha val="50000"/>
                </a:srgbClr>
              </a:solidFill>
            </c:spPr>
          </c:bandFmt>
          <c:bandFmt>
            <c:idx val="9"/>
            <c:spPr>
              <a:solidFill>
                <a:prstClr val="black">
                  <a:alpha val="50000"/>
                </a:prstClr>
              </a:solidFill>
            </c:spPr>
          </c:bandFmt>
        </c:bandFmts>
        <c:axId val="97122176"/>
        <c:axId val="97123712"/>
        <c:axId val="82203520"/>
      </c:surface3DChart>
      <c:catAx>
        <c:axId val="97122176"/>
        <c:scaling>
          <c:orientation val="minMax"/>
        </c:scaling>
        <c:axPos val="b"/>
        <c:numFmt formatCode="General" sourceLinked="1"/>
        <c:tickLblPos val="nextTo"/>
        <c:crossAx val="97123712"/>
        <c:crosses val="autoZero"/>
        <c:auto val="1"/>
        <c:lblAlgn val="ctr"/>
        <c:lblOffset val="100"/>
      </c:catAx>
      <c:valAx>
        <c:axId val="97123712"/>
        <c:scaling>
          <c:orientation val="minMax"/>
        </c:scaling>
        <c:axPos val="l"/>
        <c:majorGridlines/>
        <c:numFmt formatCode="General" sourceLinked="1"/>
        <c:tickLblPos val="nextTo"/>
        <c:crossAx val="97122176"/>
        <c:crosses val="autoZero"/>
        <c:crossBetween val="midCat"/>
      </c:valAx>
      <c:serAx>
        <c:axId val="82203520"/>
        <c:scaling>
          <c:orientation val="minMax"/>
        </c:scaling>
        <c:axPos val="b"/>
        <c:tickLblPos val="nextTo"/>
        <c:crossAx val="97123712"/>
        <c:crosses val="autoZero"/>
      </c:serAx>
    </c:plotArea>
    <c:legend>
      <c:legendPos val="r"/>
      <c:legendEntry>
        <c:idx val="0"/>
        <c:txPr>
          <a:bodyPr/>
          <a:lstStyle/>
          <a:p>
            <a:pPr rtl="0">
              <a:defRPr/>
            </a:pPr>
            <a:endParaRPr lang="nl-NL"/>
          </a:p>
        </c:txPr>
      </c:legendEntry>
      <c:legendEntry>
        <c:idx val="1"/>
        <c:txPr>
          <a:bodyPr/>
          <a:lstStyle/>
          <a:p>
            <a:pPr rtl="0">
              <a:defRPr/>
            </a:pPr>
            <a:endParaRPr lang="nl-NL"/>
          </a:p>
        </c:txPr>
      </c:legendEntry>
      <c:legendEntry>
        <c:idx val="2"/>
        <c:txPr>
          <a:bodyPr/>
          <a:lstStyle/>
          <a:p>
            <a:pPr rtl="0">
              <a:defRPr/>
            </a:pPr>
            <a:endParaRPr lang="nl-NL"/>
          </a:p>
        </c:txPr>
      </c:legendEntry>
      <c:legendEntry>
        <c:idx val="3"/>
        <c:txPr>
          <a:bodyPr/>
          <a:lstStyle/>
          <a:p>
            <a:pPr rtl="0">
              <a:defRPr/>
            </a:pPr>
            <a:endParaRPr lang="nl-NL"/>
          </a:p>
        </c:txPr>
      </c:legendEntry>
      <c:layout/>
      <c:spPr>
        <a:solidFill>
          <a:srgbClr val="88FFFF"/>
        </a:solidFill>
        <a:ln>
          <a:solidFill>
            <a:schemeClr val="tx1"/>
          </a:solidFill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c:spPr>
      <c:txPr>
        <a:bodyPr/>
        <a:lstStyle/>
        <a:p>
          <a:pPr rtl="0">
            <a:defRPr/>
          </a:pPr>
          <a:endParaRPr lang="nl-NL"/>
        </a:p>
      </c:txPr>
    </c:legend>
    <c:plotVisOnly val="1"/>
  </c:chart>
  <c:txPr>
    <a:bodyPr/>
    <a:lstStyle/>
    <a:p>
      <a:pPr>
        <a:defRPr sz="1800"/>
      </a:pPr>
      <a:endParaRPr lang="nl-N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23BD-7814-4B0E-A97B-B709315E9526}" type="datetimeFigureOut">
              <a:rPr lang="nl-NL" smtClean="0"/>
              <a:pPr/>
              <a:t>3-3-2018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6725-5473-42DD-A039-CF2DCD2000E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/>
          <p:cNvGrpSpPr/>
          <p:nvPr/>
        </p:nvGrpSpPr>
        <p:grpSpPr>
          <a:xfrm>
            <a:off x="251997" y="2528800"/>
            <a:ext cx="8640001" cy="8677064"/>
            <a:chOff x="4283808" y="3319887"/>
            <a:chExt cx="8640001" cy="8677064"/>
          </a:xfrm>
          <a:scene3d>
            <a:camera prst="perspectiveFront" fov="0">
              <a:rot lat="0" lon="16200000" rev="5400000"/>
            </a:camera>
            <a:lightRig rig="contrasting" dir="t"/>
          </a:scene3d>
        </p:grpSpPr>
        <p:grpSp>
          <p:nvGrpSpPr>
            <p:cNvPr id="9" name="Groep 94"/>
            <p:cNvGrpSpPr/>
            <p:nvPr/>
          </p:nvGrpSpPr>
          <p:grpSpPr>
            <a:xfrm>
              <a:off x="4283808" y="3319887"/>
              <a:ext cx="8640001" cy="8677064"/>
              <a:chOff x="-756192" y="2960848"/>
              <a:chExt cx="8640001" cy="8677064"/>
            </a:xfrm>
          </p:grpSpPr>
          <p:sp>
            <p:nvSpPr>
              <p:cNvPr id="73" name="Rechthoek 72"/>
              <p:cNvSpPr/>
              <p:nvPr/>
            </p:nvSpPr>
            <p:spPr>
              <a:xfrm rot="16200000">
                <a:off x="-756192" y="2960848"/>
                <a:ext cx="8640000" cy="8640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p3d contourW="1270">
                <a:bevelT w="0" h="0" prst="angle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74" name="Groep 92"/>
              <p:cNvGrpSpPr/>
              <p:nvPr/>
            </p:nvGrpSpPr>
            <p:grpSpPr>
              <a:xfrm>
                <a:off x="-756192" y="2996952"/>
                <a:ext cx="8640001" cy="8640960"/>
                <a:chOff x="-756192" y="2996952"/>
                <a:chExt cx="8640001" cy="8640960"/>
              </a:xfrm>
            </p:grpSpPr>
            <p:sp>
              <p:nvSpPr>
                <p:cNvPr id="75" name="Rechthoek 11"/>
                <p:cNvSpPr/>
                <p:nvPr/>
              </p:nvSpPr>
              <p:spPr>
                <a:xfrm>
                  <a:off x="2483808" y="444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6" name="Rechthoek 12"/>
                <p:cNvSpPr/>
                <p:nvPr/>
              </p:nvSpPr>
              <p:spPr>
                <a:xfrm>
                  <a:off x="2483808" y="408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7" name="Rechthoek 13"/>
                <p:cNvSpPr/>
                <p:nvPr/>
              </p:nvSpPr>
              <p:spPr>
                <a:xfrm>
                  <a:off x="2483808" y="480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8" name="Rechthoek 14"/>
                <p:cNvSpPr/>
                <p:nvPr/>
              </p:nvSpPr>
              <p:spPr>
                <a:xfrm>
                  <a:off x="2483808" y="372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9" name="Rechthoek 15"/>
                <p:cNvSpPr/>
                <p:nvPr/>
              </p:nvSpPr>
              <p:spPr>
                <a:xfrm>
                  <a:off x="2483808" y="336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0" name="Rechthoek 16"/>
                <p:cNvSpPr/>
                <p:nvPr/>
              </p:nvSpPr>
              <p:spPr>
                <a:xfrm>
                  <a:off x="2483808" y="300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1" name="Rechthoek 17"/>
                <p:cNvSpPr/>
                <p:nvPr/>
              </p:nvSpPr>
              <p:spPr>
                <a:xfrm>
                  <a:off x="2483808" y="516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2" name="Rechthoek 18"/>
                <p:cNvSpPr/>
                <p:nvPr/>
              </p:nvSpPr>
              <p:spPr>
                <a:xfrm>
                  <a:off x="2483808" y="552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3" name="Rechthoek 19"/>
                <p:cNvSpPr/>
                <p:nvPr/>
              </p:nvSpPr>
              <p:spPr>
                <a:xfrm>
                  <a:off x="2483808" y="588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4" name="Rechthoek 20"/>
                <p:cNvSpPr/>
                <p:nvPr/>
              </p:nvSpPr>
              <p:spPr>
                <a:xfrm>
                  <a:off x="3203808" y="2996952"/>
                  <a:ext cx="720000" cy="32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contourW="1270">
                  <a:bevelT w="0" h="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5" name="Rechthoek 21"/>
                <p:cNvSpPr/>
                <p:nvPr/>
              </p:nvSpPr>
              <p:spPr>
                <a:xfrm>
                  <a:off x="3923808" y="444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6" name="Rechthoek 22"/>
                <p:cNvSpPr/>
                <p:nvPr/>
              </p:nvSpPr>
              <p:spPr>
                <a:xfrm>
                  <a:off x="3923808" y="408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7" name="Rechthoek 23"/>
                <p:cNvSpPr/>
                <p:nvPr/>
              </p:nvSpPr>
              <p:spPr>
                <a:xfrm>
                  <a:off x="3923808" y="480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8" name="Rechthoek 24"/>
                <p:cNvSpPr/>
                <p:nvPr/>
              </p:nvSpPr>
              <p:spPr>
                <a:xfrm>
                  <a:off x="3923808" y="372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89" name="Rechthoek 25"/>
                <p:cNvSpPr/>
                <p:nvPr/>
              </p:nvSpPr>
              <p:spPr>
                <a:xfrm>
                  <a:off x="3923808" y="336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0" name="Rechthoek 26"/>
                <p:cNvSpPr/>
                <p:nvPr/>
              </p:nvSpPr>
              <p:spPr>
                <a:xfrm>
                  <a:off x="3923808" y="300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1" name="Rechthoek 27"/>
                <p:cNvSpPr/>
                <p:nvPr/>
              </p:nvSpPr>
              <p:spPr>
                <a:xfrm>
                  <a:off x="3923808" y="516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2" name="Rechthoek 28"/>
                <p:cNvSpPr/>
                <p:nvPr/>
              </p:nvSpPr>
              <p:spPr>
                <a:xfrm>
                  <a:off x="3923808" y="552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3" name="Rechthoek 29"/>
                <p:cNvSpPr/>
                <p:nvPr/>
              </p:nvSpPr>
              <p:spPr>
                <a:xfrm>
                  <a:off x="3923808" y="5885296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94" name="Groep 39"/>
                <p:cNvGrpSpPr/>
                <p:nvPr/>
              </p:nvGrpSpPr>
              <p:grpSpPr>
                <a:xfrm rot="16200000">
                  <a:off x="503808" y="4976952"/>
                  <a:ext cx="720000" cy="3240000"/>
                  <a:chOff x="180000" y="3618000"/>
                  <a:chExt cx="720000" cy="3240000"/>
                </a:xfrm>
              </p:grpSpPr>
              <p:sp>
                <p:nvSpPr>
                  <p:cNvPr id="147" name="Rechthoek 30"/>
                  <p:cNvSpPr/>
                  <p:nvPr/>
                </p:nvSpPr>
                <p:spPr>
                  <a:xfrm>
                    <a:off x="180000" y="505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8" name="Rechthoek 31"/>
                  <p:cNvSpPr/>
                  <p:nvPr/>
                </p:nvSpPr>
                <p:spPr>
                  <a:xfrm>
                    <a:off x="180000" y="469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9" name="Rechthoek 32"/>
                  <p:cNvSpPr/>
                  <p:nvPr/>
                </p:nvSpPr>
                <p:spPr>
                  <a:xfrm>
                    <a:off x="180000" y="541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50" name="Rechthoek 33"/>
                  <p:cNvSpPr/>
                  <p:nvPr/>
                </p:nvSpPr>
                <p:spPr>
                  <a:xfrm>
                    <a:off x="180000" y="433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51" name="Rechthoek 34"/>
                  <p:cNvSpPr/>
                  <p:nvPr/>
                </p:nvSpPr>
                <p:spPr>
                  <a:xfrm>
                    <a:off x="180000" y="397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52" name="Rechthoek 35"/>
                  <p:cNvSpPr/>
                  <p:nvPr/>
                </p:nvSpPr>
                <p:spPr>
                  <a:xfrm>
                    <a:off x="180000" y="361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53" name="Rechthoek 36"/>
                  <p:cNvSpPr/>
                  <p:nvPr/>
                </p:nvSpPr>
                <p:spPr>
                  <a:xfrm>
                    <a:off x="180000" y="577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54" name="Rechthoek 37"/>
                  <p:cNvSpPr/>
                  <p:nvPr/>
                </p:nvSpPr>
                <p:spPr>
                  <a:xfrm>
                    <a:off x="180000" y="613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55" name="Rechthoek 38"/>
                  <p:cNvSpPr/>
                  <p:nvPr/>
                </p:nvSpPr>
                <p:spPr>
                  <a:xfrm>
                    <a:off x="180000" y="649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95" name="Groep 40"/>
                <p:cNvGrpSpPr/>
                <p:nvPr/>
              </p:nvGrpSpPr>
              <p:grpSpPr>
                <a:xfrm rot="16200000">
                  <a:off x="5903808" y="4976952"/>
                  <a:ext cx="720000" cy="3240000"/>
                  <a:chOff x="180000" y="3618000"/>
                  <a:chExt cx="720000" cy="3240000"/>
                </a:xfrm>
              </p:grpSpPr>
              <p:sp>
                <p:nvSpPr>
                  <p:cNvPr id="138" name="Rechthoek 41"/>
                  <p:cNvSpPr/>
                  <p:nvPr/>
                </p:nvSpPr>
                <p:spPr>
                  <a:xfrm>
                    <a:off x="180000" y="505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9" name="Rechthoek 42"/>
                  <p:cNvSpPr/>
                  <p:nvPr/>
                </p:nvSpPr>
                <p:spPr>
                  <a:xfrm>
                    <a:off x="180000" y="469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0" name="Rechthoek 43"/>
                  <p:cNvSpPr/>
                  <p:nvPr/>
                </p:nvSpPr>
                <p:spPr>
                  <a:xfrm>
                    <a:off x="180000" y="541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1" name="Rechthoek 44"/>
                  <p:cNvSpPr/>
                  <p:nvPr/>
                </p:nvSpPr>
                <p:spPr>
                  <a:xfrm>
                    <a:off x="180000" y="433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2" name="Rechthoek 45"/>
                  <p:cNvSpPr/>
                  <p:nvPr/>
                </p:nvSpPr>
                <p:spPr>
                  <a:xfrm>
                    <a:off x="180000" y="397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3" name="Rechthoek 46"/>
                  <p:cNvSpPr/>
                  <p:nvPr/>
                </p:nvSpPr>
                <p:spPr>
                  <a:xfrm>
                    <a:off x="180000" y="361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4" name="Rechthoek 47"/>
                  <p:cNvSpPr/>
                  <p:nvPr/>
                </p:nvSpPr>
                <p:spPr>
                  <a:xfrm>
                    <a:off x="180000" y="577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5" name="Rechthoek 48"/>
                  <p:cNvSpPr/>
                  <p:nvPr/>
                </p:nvSpPr>
                <p:spPr>
                  <a:xfrm>
                    <a:off x="180000" y="613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6" name="Rechthoek 49"/>
                  <p:cNvSpPr/>
                  <p:nvPr/>
                </p:nvSpPr>
                <p:spPr>
                  <a:xfrm>
                    <a:off x="180000" y="649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96" name="Rechthoek 95"/>
                <p:cNvSpPr/>
                <p:nvPr/>
              </p:nvSpPr>
              <p:spPr>
                <a:xfrm>
                  <a:off x="3203808" y="8397912"/>
                  <a:ext cx="720000" cy="32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contourW="1270">
                  <a:bevelT w="0" h="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7" name="Rechthoek 96"/>
                <p:cNvSpPr/>
                <p:nvPr/>
              </p:nvSpPr>
              <p:spPr>
                <a:xfrm rot="16200000">
                  <a:off x="503808" y="5696952"/>
                  <a:ext cx="720000" cy="32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contourW="1270">
                  <a:bevelT w="0" h="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8" name="Rechthoek 97"/>
                <p:cNvSpPr/>
                <p:nvPr/>
              </p:nvSpPr>
              <p:spPr>
                <a:xfrm rot="16200000">
                  <a:off x="5903808" y="5696953"/>
                  <a:ext cx="720000" cy="32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contourW="1270">
                  <a:bevelT w="0" h="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9" name="Rechthoek 98"/>
                <p:cNvSpPr/>
                <p:nvPr/>
              </p:nvSpPr>
              <p:spPr>
                <a:xfrm rot="16200000">
                  <a:off x="2483808" y="6236951"/>
                  <a:ext cx="2160000" cy="21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contourW="1270">
                  <a:bevelT w="0" h="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100" name="Groep 54"/>
                <p:cNvGrpSpPr/>
                <p:nvPr/>
              </p:nvGrpSpPr>
              <p:grpSpPr>
                <a:xfrm rot="16200000">
                  <a:off x="503808" y="6416951"/>
                  <a:ext cx="720000" cy="3240000"/>
                  <a:chOff x="180000" y="3618000"/>
                  <a:chExt cx="720000" cy="3240000"/>
                </a:xfrm>
              </p:grpSpPr>
              <p:sp>
                <p:nvSpPr>
                  <p:cNvPr id="129" name="Rechthoek 128"/>
                  <p:cNvSpPr/>
                  <p:nvPr/>
                </p:nvSpPr>
                <p:spPr>
                  <a:xfrm>
                    <a:off x="180000" y="505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0" name="Rechthoek 129"/>
                  <p:cNvSpPr/>
                  <p:nvPr/>
                </p:nvSpPr>
                <p:spPr>
                  <a:xfrm>
                    <a:off x="180000" y="469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1" name="Rechthoek 130"/>
                  <p:cNvSpPr/>
                  <p:nvPr/>
                </p:nvSpPr>
                <p:spPr>
                  <a:xfrm>
                    <a:off x="180000" y="541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2" name="Rechthoek 131"/>
                  <p:cNvSpPr/>
                  <p:nvPr/>
                </p:nvSpPr>
                <p:spPr>
                  <a:xfrm>
                    <a:off x="180000" y="433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3" name="Rechthoek 132"/>
                  <p:cNvSpPr/>
                  <p:nvPr/>
                </p:nvSpPr>
                <p:spPr>
                  <a:xfrm>
                    <a:off x="180000" y="397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4" name="Rechthoek 133"/>
                  <p:cNvSpPr/>
                  <p:nvPr/>
                </p:nvSpPr>
                <p:spPr>
                  <a:xfrm>
                    <a:off x="180000" y="361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5" name="Rechthoek 134"/>
                  <p:cNvSpPr/>
                  <p:nvPr/>
                </p:nvSpPr>
                <p:spPr>
                  <a:xfrm>
                    <a:off x="180000" y="577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6" name="Rechthoek 135"/>
                  <p:cNvSpPr/>
                  <p:nvPr/>
                </p:nvSpPr>
                <p:spPr>
                  <a:xfrm>
                    <a:off x="180000" y="613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7" name="Rechthoek 63"/>
                  <p:cNvSpPr/>
                  <p:nvPr/>
                </p:nvSpPr>
                <p:spPr>
                  <a:xfrm>
                    <a:off x="180000" y="649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101" name="Groep 64"/>
                <p:cNvGrpSpPr/>
                <p:nvPr/>
              </p:nvGrpSpPr>
              <p:grpSpPr>
                <a:xfrm rot="16200000">
                  <a:off x="5903809" y="6416951"/>
                  <a:ext cx="720000" cy="3240000"/>
                  <a:chOff x="180000" y="3618000"/>
                  <a:chExt cx="720000" cy="3240000"/>
                </a:xfrm>
              </p:grpSpPr>
              <p:sp>
                <p:nvSpPr>
                  <p:cNvPr id="120" name="Rechthoek 65"/>
                  <p:cNvSpPr/>
                  <p:nvPr/>
                </p:nvSpPr>
                <p:spPr>
                  <a:xfrm>
                    <a:off x="180000" y="505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1" name="Rechthoek 66"/>
                  <p:cNvSpPr/>
                  <p:nvPr/>
                </p:nvSpPr>
                <p:spPr>
                  <a:xfrm>
                    <a:off x="180000" y="469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2" name="Rechthoek 67"/>
                  <p:cNvSpPr/>
                  <p:nvPr/>
                </p:nvSpPr>
                <p:spPr>
                  <a:xfrm>
                    <a:off x="180000" y="541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3" name="Rechthoek 68"/>
                  <p:cNvSpPr/>
                  <p:nvPr/>
                </p:nvSpPr>
                <p:spPr>
                  <a:xfrm>
                    <a:off x="180000" y="433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4" name="Rechthoek 69"/>
                  <p:cNvSpPr/>
                  <p:nvPr/>
                </p:nvSpPr>
                <p:spPr>
                  <a:xfrm>
                    <a:off x="180000" y="397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5" name="Rechthoek 70"/>
                  <p:cNvSpPr/>
                  <p:nvPr/>
                </p:nvSpPr>
                <p:spPr>
                  <a:xfrm>
                    <a:off x="180000" y="361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6" name="Rechthoek 71"/>
                  <p:cNvSpPr/>
                  <p:nvPr/>
                </p:nvSpPr>
                <p:spPr>
                  <a:xfrm>
                    <a:off x="180000" y="577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7" name="Rechthoek 72"/>
                  <p:cNvSpPr/>
                  <p:nvPr/>
                </p:nvSpPr>
                <p:spPr>
                  <a:xfrm>
                    <a:off x="180000" y="613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8" name="Rechthoek 73"/>
                  <p:cNvSpPr/>
                  <p:nvPr/>
                </p:nvSpPr>
                <p:spPr>
                  <a:xfrm>
                    <a:off x="180000" y="6498000"/>
                    <a:ext cx="72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sp3d z="540000" extrusionH="360000" contourW="1270">
                    <a:bevelT w="180000" h="180000" prst="angle"/>
                    <a:extrusionClr>
                      <a:schemeClr val="bg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102" name="Rechthoek 74"/>
                <p:cNvSpPr/>
                <p:nvPr/>
              </p:nvSpPr>
              <p:spPr>
                <a:xfrm>
                  <a:off x="3923808" y="983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3" name="Rechthoek 75"/>
                <p:cNvSpPr/>
                <p:nvPr/>
              </p:nvSpPr>
              <p:spPr>
                <a:xfrm>
                  <a:off x="3923808" y="947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4" name="Rechthoek 76"/>
                <p:cNvSpPr/>
                <p:nvPr/>
              </p:nvSpPr>
              <p:spPr>
                <a:xfrm>
                  <a:off x="3923808" y="1019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5" name="Rechthoek 77"/>
                <p:cNvSpPr/>
                <p:nvPr/>
              </p:nvSpPr>
              <p:spPr>
                <a:xfrm>
                  <a:off x="3923808" y="911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6" name="Rechthoek 78"/>
                <p:cNvSpPr/>
                <p:nvPr/>
              </p:nvSpPr>
              <p:spPr>
                <a:xfrm>
                  <a:off x="3923808" y="875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7" name="Rechthoek 79"/>
                <p:cNvSpPr/>
                <p:nvPr/>
              </p:nvSpPr>
              <p:spPr>
                <a:xfrm>
                  <a:off x="3923808" y="839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8" name="Rechthoek 80"/>
                <p:cNvSpPr/>
                <p:nvPr/>
              </p:nvSpPr>
              <p:spPr>
                <a:xfrm>
                  <a:off x="3923808" y="1055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9" name="Rechthoek 81"/>
                <p:cNvSpPr/>
                <p:nvPr/>
              </p:nvSpPr>
              <p:spPr>
                <a:xfrm>
                  <a:off x="3923808" y="1091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0" name="Rechthoek 82"/>
                <p:cNvSpPr/>
                <p:nvPr/>
              </p:nvSpPr>
              <p:spPr>
                <a:xfrm>
                  <a:off x="3923808" y="1127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1" name="Rechthoek 83"/>
                <p:cNvSpPr/>
                <p:nvPr/>
              </p:nvSpPr>
              <p:spPr>
                <a:xfrm>
                  <a:off x="2483808" y="983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2" name="Rechthoek 84"/>
                <p:cNvSpPr/>
                <p:nvPr/>
              </p:nvSpPr>
              <p:spPr>
                <a:xfrm>
                  <a:off x="2483808" y="947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3" name="Rechthoek 85"/>
                <p:cNvSpPr/>
                <p:nvPr/>
              </p:nvSpPr>
              <p:spPr>
                <a:xfrm>
                  <a:off x="2483808" y="1019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4" name="Rechthoek 86"/>
                <p:cNvSpPr/>
                <p:nvPr/>
              </p:nvSpPr>
              <p:spPr>
                <a:xfrm>
                  <a:off x="2483808" y="911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5" name="Rechthoek 87"/>
                <p:cNvSpPr/>
                <p:nvPr/>
              </p:nvSpPr>
              <p:spPr>
                <a:xfrm>
                  <a:off x="2483808" y="875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6" name="Rechthoek 88"/>
                <p:cNvSpPr/>
                <p:nvPr/>
              </p:nvSpPr>
              <p:spPr>
                <a:xfrm>
                  <a:off x="2483808" y="839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7" name="Rechthoek 89"/>
                <p:cNvSpPr/>
                <p:nvPr/>
              </p:nvSpPr>
              <p:spPr>
                <a:xfrm>
                  <a:off x="2483808" y="1055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8" name="Rechthoek 90"/>
                <p:cNvSpPr/>
                <p:nvPr/>
              </p:nvSpPr>
              <p:spPr>
                <a:xfrm>
                  <a:off x="2483808" y="1091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9" name="Rechthoek 91"/>
                <p:cNvSpPr/>
                <p:nvPr/>
              </p:nvSpPr>
              <p:spPr>
                <a:xfrm>
                  <a:off x="2483808" y="1127695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p3d z="540000" extrusionH="360000" contourW="1270">
                  <a:bevelT w="180000" h="180000" prst="angle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grpSp>
          <p:nvGrpSpPr>
            <p:cNvPr id="10" name="Groep 98"/>
            <p:cNvGrpSpPr/>
            <p:nvPr/>
          </p:nvGrpSpPr>
          <p:grpSpPr>
            <a:xfrm>
              <a:off x="7073807" y="5074335"/>
              <a:ext cx="179999" cy="180000"/>
              <a:chOff x="5940000" y="2844000"/>
              <a:chExt cx="179999" cy="180000"/>
            </a:xfrm>
          </p:grpSpPr>
          <p:sp>
            <p:nvSpPr>
              <p:cNvPr id="71" name="Ovaal 70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2" name="Ovaal 71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1" name="Groep 99"/>
            <p:cNvGrpSpPr/>
            <p:nvPr/>
          </p:nvGrpSpPr>
          <p:grpSpPr>
            <a:xfrm>
              <a:off x="5183809" y="4354335"/>
              <a:ext cx="179999" cy="180000"/>
              <a:chOff x="5940000" y="2844000"/>
              <a:chExt cx="179999" cy="180000"/>
            </a:xfrm>
          </p:grpSpPr>
          <p:sp>
            <p:nvSpPr>
              <p:cNvPr id="69" name="Ovaal 68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0" name="Ovaal 69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" name="Groep 102"/>
            <p:cNvGrpSpPr/>
            <p:nvPr/>
          </p:nvGrpSpPr>
          <p:grpSpPr>
            <a:xfrm>
              <a:off x="5723808" y="5316735"/>
              <a:ext cx="179999" cy="180000"/>
              <a:chOff x="5940000" y="2844000"/>
              <a:chExt cx="179999" cy="180000"/>
            </a:xfrm>
          </p:grpSpPr>
          <p:sp>
            <p:nvSpPr>
              <p:cNvPr id="67" name="Ovaal 66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8" name="Ovaal 67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" name="Groep 105"/>
            <p:cNvGrpSpPr/>
            <p:nvPr/>
          </p:nvGrpSpPr>
          <p:grpSpPr>
            <a:xfrm>
              <a:off x="6623809" y="5794335"/>
              <a:ext cx="179999" cy="180000"/>
              <a:chOff x="5940000" y="2844000"/>
              <a:chExt cx="179999" cy="180000"/>
            </a:xfrm>
          </p:grpSpPr>
          <p:sp>
            <p:nvSpPr>
              <p:cNvPr id="65" name="Ovaal 64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6" name="Ovaal 65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4" name="Groep 108"/>
            <p:cNvGrpSpPr/>
            <p:nvPr/>
          </p:nvGrpSpPr>
          <p:grpSpPr>
            <a:xfrm>
              <a:off x="6695809" y="3904335"/>
              <a:ext cx="179999" cy="180000"/>
              <a:chOff x="5940000" y="2844000"/>
              <a:chExt cx="179999" cy="180000"/>
            </a:xfrm>
          </p:grpSpPr>
          <p:sp>
            <p:nvSpPr>
              <p:cNvPr id="63" name="Ovaal 62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4" name="Ovaal 63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" name="Groep 114"/>
            <p:cNvGrpSpPr/>
            <p:nvPr/>
          </p:nvGrpSpPr>
          <p:grpSpPr>
            <a:xfrm>
              <a:off x="10583809" y="4894335"/>
              <a:ext cx="179999" cy="180000"/>
              <a:chOff x="5940000" y="2844000"/>
              <a:chExt cx="179999" cy="180000"/>
            </a:xfrm>
          </p:grpSpPr>
          <p:sp>
            <p:nvSpPr>
              <p:cNvPr id="61" name="Ovaal 60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2" name="Ovaal 61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" name="Groep 117"/>
            <p:cNvGrpSpPr/>
            <p:nvPr/>
          </p:nvGrpSpPr>
          <p:grpSpPr>
            <a:xfrm>
              <a:off x="11123809" y="4426335"/>
              <a:ext cx="179999" cy="180000"/>
              <a:chOff x="5940000" y="2844000"/>
              <a:chExt cx="179999" cy="180000"/>
            </a:xfrm>
          </p:grpSpPr>
          <p:sp>
            <p:nvSpPr>
              <p:cNvPr id="59" name="Ovaal 58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Ovaal 59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" name="Groep 120"/>
            <p:cNvGrpSpPr/>
            <p:nvPr/>
          </p:nvGrpSpPr>
          <p:grpSpPr>
            <a:xfrm>
              <a:off x="10943810" y="5722335"/>
              <a:ext cx="179999" cy="180000"/>
              <a:chOff x="5940000" y="2844000"/>
              <a:chExt cx="179999" cy="180000"/>
            </a:xfrm>
          </p:grpSpPr>
          <p:sp>
            <p:nvSpPr>
              <p:cNvPr id="57" name="Ovaal 56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Ovaal 57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8" name="Groep 123"/>
            <p:cNvGrpSpPr/>
            <p:nvPr/>
          </p:nvGrpSpPr>
          <p:grpSpPr>
            <a:xfrm>
              <a:off x="11843808" y="10555990"/>
              <a:ext cx="179999" cy="180000"/>
              <a:chOff x="5940000" y="2844000"/>
              <a:chExt cx="179999" cy="180000"/>
            </a:xfrm>
          </p:grpSpPr>
          <p:sp>
            <p:nvSpPr>
              <p:cNvPr id="55" name="Ovaal 54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6" name="Ovaal 55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9" name="Groep 126"/>
            <p:cNvGrpSpPr/>
            <p:nvPr/>
          </p:nvGrpSpPr>
          <p:grpSpPr>
            <a:xfrm>
              <a:off x="5885809" y="9835990"/>
              <a:ext cx="179999" cy="180000"/>
              <a:chOff x="5940000" y="2844000"/>
              <a:chExt cx="179999" cy="180000"/>
            </a:xfrm>
          </p:grpSpPr>
          <p:sp>
            <p:nvSpPr>
              <p:cNvPr id="53" name="Ovaal 52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" name="Ovaal 53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0" name="Groep 129"/>
            <p:cNvGrpSpPr/>
            <p:nvPr/>
          </p:nvGrpSpPr>
          <p:grpSpPr>
            <a:xfrm>
              <a:off x="6965808" y="9295990"/>
              <a:ext cx="179999" cy="180000"/>
              <a:chOff x="5940000" y="2844000"/>
              <a:chExt cx="179999" cy="180000"/>
            </a:xfrm>
          </p:grpSpPr>
          <p:sp>
            <p:nvSpPr>
              <p:cNvPr id="51" name="Ovaal 50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" name="Groep 132"/>
            <p:cNvGrpSpPr/>
            <p:nvPr/>
          </p:nvGrpSpPr>
          <p:grpSpPr>
            <a:xfrm>
              <a:off x="11663809" y="4822335"/>
              <a:ext cx="179999" cy="180000"/>
              <a:chOff x="5940000" y="2844000"/>
              <a:chExt cx="179999" cy="180000"/>
            </a:xfrm>
          </p:grpSpPr>
          <p:sp>
            <p:nvSpPr>
              <p:cNvPr id="49" name="Ovaal 48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Ovaal 49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2" name="Groep 135"/>
            <p:cNvGrpSpPr/>
            <p:nvPr/>
          </p:nvGrpSpPr>
          <p:grpSpPr>
            <a:xfrm>
              <a:off x="4463809" y="3364335"/>
              <a:ext cx="179999" cy="180000"/>
              <a:chOff x="5940000" y="2844000"/>
              <a:chExt cx="179999" cy="180000"/>
            </a:xfrm>
          </p:grpSpPr>
          <p:sp>
            <p:nvSpPr>
              <p:cNvPr id="47" name="Ovaal 46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8" name="Ovaal 47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3" name="Groep 138"/>
            <p:cNvGrpSpPr/>
            <p:nvPr/>
          </p:nvGrpSpPr>
          <p:grpSpPr>
            <a:xfrm>
              <a:off x="4643808" y="5884335"/>
              <a:ext cx="179999" cy="180000"/>
              <a:chOff x="5940000" y="2844000"/>
              <a:chExt cx="179999" cy="180000"/>
            </a:xfrm>
          </p:grpSpPr>
          <p:sp>
            <p:nvSpPr>
              <p:cNvPr id="45" name="Ovaal 44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6" name="Ovaal 45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141"/>
            <p:cNvGrpSpPr/>
            <p:nvPr/>
          </p:nvGrpSpPr>
          <p:grpSpPr>
            <a:xfrm>
              <a:off x="11843809" y="3634335"/>
              <a:ext cx="179999" cy="180000"/>
              <a:chOff x="5940000" y="2844000"/>
              <a:chExt cx="179999" cy="180000"/>
            </a:xfrm>
          </p:grpSpPr>
          <p:sp>
            <p:nvSpPr>
              <p:cNvPr id="43" name="Ovaal 42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Ovaal 43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5" name="Groep 144"/>
            <p:cNvGrpSpPr/>
            <p:nvPr/>
          </p:nvGrpSpPr>
          <p:grpSpPr>
            <a:xfrm>
              <a:off x="4823807" y="10447990"/>
              <a:ext cx="179999" cy="180000"/>
              <a:chOff x="5940000" y="2844000"/>
              <a:chExt cx="179999" cy="180000"/>
            </a:xfrm>
          </p:grpSpPr>
          <p:sp>
            <p:nvSpPr>
              <p:cNvPr id="41" name="Ovaal 40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Ovaal 41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6" name="Groep 147"/>
            <p:cNvGrpSpPr/>
            <p:nvPr/>
          </p:nvGrpSpPr>
          <p:grpSpPr>
            <a:xfrm>
              <a:off x="6731809" y="10429990"/>
              <a:ext cx="179999" cy="180000"/>
              <a:chOff x="5940000" y="2844000"/>
              <a:chExt cx="179999" cy="180000"/>
            </a:xfrm>
          </p:grpSpPr>
          <p:sp>
            <p:nvSpPr>
              <p:cNvPr id="39" name="Ovaal 38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Ovaal 39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7" name="Groep 150"/>
            <p:cNvGrpSpPr/>
            <p:nvPr/>
          </p:nvGrpSpPr>
          <p:grpSpPr>
            <a:xfrm>
              <a:off x="10673809" y="11455990"/>
              <a:ext cx="179999" cy="180000"/>
              <a:chOff x="5940000" y="2844000"/>
              <a:chExt cx="179999" cy="180000"/>
            </a:xfrm>
          </p:grpSpPr>
          <p:sp>
            <p:nvSpPr>
              <p:cNvPr id="37" name="Ovaal 36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Ovaal 37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8" name="Groep 153"/>
            <p:cNvGrpSpPr/>
            <p:nvPr/>
          </p:nvGrpSpPr>
          <p:grpSpPr>
            <a:xfrm>
              <a:off x="12203809" y="9475990"/>
              <a:ext cx="179999" cy="180000"/>
              <a:chOff x="5940000" y="2844000"/>
              <a:chExt cx="179999" cy="180000"/>
            </a:xfrm>
          </p:grpSpPr>
          <p:sp>
            <p:nvSpPr>
              <p:cNvPr id="35" name="Ovaal 34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" name="Ovaal 35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156"/>
            <p:cNvGrpSpPr/>
            <p:nvPr/>
          </p:nvGrpSpPr>
          <p:grpSpPr>
            <a:xfrm>
              <a:off x="10115808" y="9115990"/>
              <a:ext cx="179999" cy="180000"/>
              <a:chOff x="5940000" y="2844000"/>
              <a:chExt cx="179999" cy="180000"/>
            </a:xfrm>
          </p:grpSpPr>
          <p:sp>
            <p:nvSpPr>
              <p:cNvPr id="33" name="Ovaal 32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Ovaal 33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" name="Groep 159"/>
            <p:cNvGrpSpPr/>
            <p:nvPr/>
          </p:nvGrpSpPr>
          <p:grpSpPr>
            <a:xfrm>
              <a:off x="10655809" y="9565990"/>
              <a:ext cx="179999" cy="180000"/>
              <a:chOff x="5940000" y="2844000"/>
              <a:chExt cx="179999" cy="180000"/>
            </a:xfrm>
          </p:grpSpPr>
          <p:sp>
            <p:nvSpPr>
              <p:cNvPr id="31" name="Ovaal 30"/>
              <p:cNvSpPr/>
              <p:nvPr/>
            </p:nvSpPr>
            <p:spPr>
              <a:xfrm>
                <a:off x="5940000" y="2844000"/>
                <a:ext cx="179999" cy="18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88290" contourW="1270">
                <a:bevelT w="108000" h="108000"/>
                <a:bevelB w="108000" h="1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" name="Ovaal 31"/>
              <p:cNvSpPr/>
              <p:nvPr/>
            </p:nvSpPr>
            <p:spPr>
              <a:xfrm>
                <a:off x="6012000" y="2916000"/>
                <a:ext cx="36000" cy="3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180340" extrusionH="180000" contourW="1270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293" name="Groep 292"/>
          <p:cNvGrpSpPr/>
          <p:nvPr/>
        </p:nvGrpSpPr>
        <p:grpSpPr>
          <a:xfrm>
            <a:off x="4632888" y="1231531"/>
            <a:ext cx="817304" cy="2520200"/>
            <a:chOff x="4632888" y="1231531"/>
            <a:chExt cx="817304" cy="252020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57" name="Afgeronde rechthoek 156"/>
            <p:cNvSpPr/>
            <p:nvPr/>
          </p:nvSpPr>
          <p:spPr>
            <a:xfrm rot="16200000">
              <a:off x="4524686" y="1912117"/>
              <a:ext cx="90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0"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8" name="Afgeronde rechthoek 157"/>
            <p:cNvSpPr/>
            <p:nvPr/>
          </p:nvSpPr>
          <p:spPr>
            <a:xfrm rot="16200000">
              <a:off x="4277312" y="2726124"/>
              <a:ext cx="144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73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59" name="Groep 546"/>
            <p:cNvGrpSpPr/>
            <p:nvPr/>
          </p:nvGrpSpPr>
          <p:grpSpPr>
            <a:xfrm rot="16200000">
              <a:off x="4682798" y="2590700"/>
              <a:ext cx="720000" cy="802836"/>
              <a:chOff x="58654985" y="13476520"/>
              <a:chExt cx="720000" cy="802836"/>
            </a:xfrm>
          </p:grpSpPr>
          <p:sp>
            <p:nvSpPr>
              <p:cNvPr id="289" name="Ovaal 288"/>
              <p:cNvSpPr/>
              <p:nvPr/>
            </p:nvSpPr>
            <p:spPr>
              <a:xfrm>
                <a:off x="58654985" y="1350411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0" name="Ovaal 289"/>
              <p:cNvSpPr/>
              <p:nvPr/>
            </p:nvSpPr>
            <p:spPr>
              <a:xfrm>
                <a:off x="58654985" y="13476520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1" name="Ovaal 290"/>
              <p:cNvSpPr/>
              <p:nvPr/>
            </p:nvSpPr>
            <p:spPr>
              <a:xfrm>
                <a:off x="58967181" y="1417135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168650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92" name="Rechthoek 291"/>
              <p:cNvSpPr/>
              <p:nvPr/>
            </p:nvSpPr>
            <p:spPr>
              <a:xfrm>
                <a:off x="58984511" y="1408646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200400">
                <a:bevelT w="4445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60" name="Ovaal 159"/>
            <p:cNvSpPr/>
            <p:nvPr/>
          </p:nvSpPr>
          <p:spPr>
            <a:xfrm rot="16200000">
              <a:off x="5275459" y="27322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1" name="Ovaal 160"/>
            <p:cNvSpPr/>
            <p:nvPr/>
          </p:nvSpPr>
          <p:spPr>
            <a:xfrm rot="16200000">
              <a:off x="5272205" y="318929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2" name="Ovaal 161"/>
            <p:cNvSpPr/>
            <p:nvPr/>
          </p:nvSpPr>
          <p:spPr>
            <a:xfrm rot="16200000">
              <a:off x="5344061" y="2755971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3" name="Ovaal 162"/>
            <p:cNvSpPr/>
            <p:nvPr/>
          </p:nvSpPr>
          <p:spPr>
            <a:xfrm rot="16200000">
              <a:off x="5335205" y="3216293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4" name="Ovaal 163"/>
            <p:cNvSpPr/>
            <p:nvPr/>
          </p:nvSpPr>
          <p:spPr>
            <a:xfrm rot="16200000">
              <a:off x="5177868" y="2868821"/>
              <a:ext cx="216000" cy="216000"/>
            </a:xfrm>
            <a:prstGeom prst="ellipse">
              <a:avLst/>
            </a:prstGeom>
            <a:solidFill>
              <a:srgbClr val="FFCCCC"/>
            </a:solidFill>
            <a:ln>
              <a:solidFill>
                <a:srgbClr val="F55564"/>
              </a:solidFill>
            </a:ln>
            <a:sp3d z="3016250">
              <a:bevelT w="152400" h="25400"/>
              <a:bevelB w="1143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5" name="Afgeronde rechthoek 164"/>
            <p:cNvSpPr/>
            <p:nvPr/>
          </p:nvSpPr>
          <p:spPr>
            <a:xfrm rot="16200000">
              <a:off x="4803234" y="3270850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6" name="Afgeronde rechthoek 165"/>
            <p:cNvSpPr/>
            <p:nvPr/>
          </p:nvSpPr>
          <p:spPr>
            <a:xfrm rot="16200000">
              <a:off x="4826348" y="2938729"/>
              <a:ext cx="360000" cy="54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7" name="Afgeronde rechthoek 166"/>
            <p:cNvSpPr/>
            <p:nvPr/>
          </p:nvSpPr>
          <p:spPr>
            <a:xfrm rot="16200000">
              <a:off x="4807493" y="2563365"/>
              <a:ext cx="360000" cy="54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8" name="Afgeronde rechthoek 167"/>
            <p:cNvSpPr/>
            <p:nvPr/>
          </p:nvSpPr>
          <p:spPr>
            <a:xfrm rot="16200000">
              <a:off x="4794816" y="1645507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317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9" name="Afgeronde rechthoek 168"/>
            <p:cNvSpPr/>
            <p:nvPr/>
          </p:nvSpPr>
          <p:spPr>
            <a:xfrm rot="16200000">
              <a:off x="4637823" y="2726124"/>
              <a:ext cx="72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0" name="Afgeronde rechthoek 169"/>
            <p:cNvSpPr/>
            <p:nvPr/>
          </p:nvSpPr>
          <p:spPr>
            <a:xfrm rot="16200000">
              <a:off x="4910192" y="2862229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1" name="Afgeronde rechthoek 170"/>
            <p:cNvSpPr/>
            <p:nvPr/>
          </p:nvSpPr>
          <p:spPr>
            <a:xfrm rot="16200000">
              <a:off x="4884975" y="2470850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2" name="Ovaal 171"/>
            <p:cNvSpPr/>
            <p:nvPr/>
          </p:nvSpPr>
          <p:spPr>
            <a:xfrm rot="16200000">
              <a:off x="4673604" y="2632118"/>
              <a:ext cx="720000" cy="720000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0">
              <a:bevelT w="381000" h="381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3" name="Ovaal 172"/>
            <p:cNvSpPr/>
            <p:nvPr/>
          </p:nvSpPr>
          <p:spPr>
            <a:xfrm>
              <a:off x="4791094" y="3352118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4" name="Ovaal 173"/>
            <p:cNvSpPr/>
            <p:nvPr/>
          </p:nvSpPr>
          <p:spPr>
            <a:xfrm>
              <a:off x="4791094" y="1735507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3302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5" name="Vrije vorm 174"/>
            <p:cNvSpPr/>
            <p:nvPr/>
          </p:nvSpPr>
          <p:spPr>
            <a:xfrm rot="5400000">
              <a:off x="4817868" y="3356124"/>
              <a:ext cx="360000" cy="360000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6" name="Vrije vorm 175"/>
            <p:cNvSpPr/>
            <p:nvPr/>
          </p:nvSpPr>
          <p:spPr>
            <a:xfrm rot="5400000">
              <a:off x="4817868" y="2272118"/>
              <a:ext cx="360000" cy="360000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7" name="Ovaal 176"/>
            <p:cNvSpPr/>
            <p:nvPr/>
          </p:nvSpPr>
          <p:spPr>
            <a:xfrm>
              <a:off x="4830670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8" name="Ovaal 177"/>
            <p:cNvSpPr/>
            <p:nvPr/>
          </p:nvSpPr>
          <p:spPr>
            <a:xfrm>
              <a:off x="4866678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9" name="Ovaal 178"/>
            <p:cNvSpPr/>
            <p:nvPr/>
          </p:nvSpPr>
          <p:spPr>
            <a:xfrm>
              <a:off x="4902678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0" name="Ovaal 179"/>
            <p:cNvSpPr/>
            <p:nvPr/>
          </p:nvSpPr>
          <p:spPr>
            <a:xfrm>
              <a:off x="5262718" y="331969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1" name="Ovaal 180"/>
            <p:cNvSpPr/>
            <p:nvPr/>
          </p:nvSpPr>
          <p:spPr>
            <a:xfrm>
              <a:off x="5262718" y="335569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2" name="Ovaal 181"/>
            <p:cNvSpPr/>
            <p:nvPr/>
          </p:nvSpPr>
          <p:spPr>
            <a:xfrm>
              <a:off x="5262718" y="3391699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3" name="Ovaal 182"/>
            <p:cNvSpPr/>
            <p:nvPr/>
          </p:nvSpPr>
          <p:spPr>
            <a:xfrm>
              <a:off x="5262718" y="3427699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4" name="Ovaal 183"/>
            <p:cNvSpPr/>
            <p:nvPr/>
          </p:nvSpPr>
          <p:spPr>
            <a:xfrm>
              <a:off x="5262718" y="3463707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5" name="Ovaal 184"/>
            <p:cNvSpPr/>
            <p:nvPr/>
          </p:nvSpPr>
          <p:spPr>
            <a:xfrm>
              <a:off x="5262718" y="3499707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6" name="Ovaal 185"/>
            <p:cNvSpPr/>
            <p:nvPr/>
          </p:nvSpPr>
          <p:spPr>
            <a:xfrm>
              <a:off x="5262718" y="3535715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7" name="Ovaal 186"/>
            <p:cNvSpPr/>
            <p:nvPr/>
          </p:nvSpPr>
          <p:spPr>
            <a:xfrm>
              <a:off x="5262718" y="3571715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8" name="Ovaal 187"/>
            <p:cNvSpPr/>
            <p:nvPr/>
          </p:nvSpPr>
          <p:spPr>
            <a:xfrm>
              <a:off x="5262718" y="3607723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9" name="Ovaal 188"/>
            <p:cNvSpPr/>
            <p:nvPr/>
          </p:nvSpPr>
          <p:spPr>
            <a:xfrm>
              <a:off x="5262718" y="3643723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0" name="Ovaal 189"/>
            <p:cNvSpPr/>
            <p:nvPr/>
          </p:nvSpPr>
          <p:spPr>
            <a:xfrm>
              <a:off x="4938686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1" name="Ovaal 190"/>
            <p:cNvSpPr/>
            <p:nvPr/>
          </p:nvSpPr>
          <p:spPr>
            <a:xfrm>
              <a:off x="4974686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" name="Ovaal 191"/>
            <p:cNvSpPr/>
            <p:nvPr/>
          </p:nvSpPr>
          <p:spPr>
            <a:xfrm>
              <a:off x="5010694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3" name="Ovaal 192"/>
            <p:cNvSpPr/>
            <p:nvPr/>
          </p:nvSpPr>
          <p:spPr>
            <a:xfrm>
              <a:off x="5046694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4" name="Ovaal 193"/>
            <p:cNvSpPr/>
            <p:nvPr/>
          </p:nvSpPr>
          <p:spPr>
            <a:xfrm>
              <a:off x="5082702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" name="Ovaal 194"/>
            <p:cNvSpPr/>
            <p:nvPr/>
          </p:nvSpPr>
          <p:spPr>
            <a:xfrm>
              <a:off x="5154710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" name="Ovaal 195"/>
            <p:cNvSpPr/>
            <p:nvPr/>
          </p:nvSpPr>
          <p:spPr>
            <a:xfrm>
              <a:off x="5118702" y="371573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" name="Ovaal 196"/>
            <p:cNvSpPr/>
            <p:nvPr/>
          </p:nvSpPr>
          <p:spPr>
            <a:xfrm flipH="1">
              <a:off x="4686654" y="331973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" name="Ovaal 197"/>
            <p:cNvSpPr/>
            <p:nvPr/>
          </p:nvSpPr>
          <p:spPr>
            <a:xfrm flipH="1">
              <a:off x="4686654" y="335572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" name="Ovaal 198"/>
            <p:cNvSpPr/>
            <p:nvPr/>
          </p:nvSpPr>
          <p:spPr>
            <a:xfrm flipH="1">
              <a:off x="4686654" y="339173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" name="Ovaal 199"/>
            <p:cNvSpPr/>
            <p:nvPr/>
          </p:nvSpPr>
          <p:spPr>
            <a:xfrm flipH="1">
              <a:off x="4686654" y="342772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" name="Ovaal 200"/>
            <p:cNvSpPr/>
            <p:nvPr/>
          </p:nvSpPr>
          <p:spPr>
            <a:xfrm flipH="1">
              <a:off x="4686654" y="346373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" name="Ovaal 201"/>
            <p:cNvSpPr/>
            <p:nvPr/>
          </p:nvSpPr>
          <p:spPr>
            <a:xfrm flipH="1">
              <a:off x="4686654" y="3499730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" name="Ovaal 202"/>
            <p:cNvSpPr/>
            <p:nvPr/>
          </p:nvSpPr>
          <p:spPr>
            <a:xfrm flipH="1">
              <a:off x="4686654" y="3535735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" name="Ovaal 203"/>
            <p:cNvSpPr/>
            <p:nvPr/>
          </p:nvSpPr>
          <p:spPr>
            <a:xfrm flipH="1">
              <a:off x="4686654" y="357173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" name="Ovaal 204"/>
            <p:cNvSpPr/>
            <p:nvPr/>
          </p:nvSpPr>
          <p:spPr>
            <a:xfrm flipH="1">
              <a:off x="4686654" y="3607736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" name="Ovaal 205"/>
            <p:cNvSpPr/>
            <p:nvPr/>
          </p:nvSpPr>
          <p:spPr>
            <a:xfrm flipH="1">
              <a:off x="4686654" y="364373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" name="Ovaal 206"/>
            <p:cNvSpPr/>
            <p:nvPr/>
          </p:nvSpPr>
          <p:spPr>
            <a:xfrm flipH="1">
              <a:off x="5226718" y="367973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8" name="Ovaal 207"/>
            <p:cNvSpPr/>
            <p:nvPr/>
          </p:nvSpPr>
          <p:spPr>
            <a:xfrm flipH="1">
              <a:off x="4974686" y="371573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" name="Ovaal 208"/>
            <p:cNvSpPr/>
            <p:nvPr/>
          </p:nvSpPr>
          <p:spPr>
            <a:xfrm flipH="1">
              <a:off x="5190710" y="371573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0" name="Ovaal 209"/>
            <p:cNvSpPr/>
            <p:nvPr/>
          </p:nvSpPr>
          <p:spPr>
            <a:xfrm flipH="1">
              <a:off x="4722662" y="371573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1" name="Ovaal 210"/>
            <p:cNvSpPr/>
            <p:nvPr/>
          </p:nvSpPr>
          <p:spPr>
            <a:xfrm flipH="1">
              <a:off x="4686654" y="367973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2" name="Ovaal 211"/>
            <p:cNvSpPr/>
            <p:nvPr/>
          </p:nvSpPr>
          <p:spPr>
            <a:xfrm flipH="1">
              <a:off x="4794662" y="371573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3" name="Ovaal 212"/>
            <p:cNvSpPr/>
            <p:nvPr/>
          </p:nvSpPr>
          <p:spPr>
            <a:xfrm flipH="1">
              <a:off x="4758662" y="371573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4" name="Ovaal 213"/>
            <p:cNvSpPr/>
            <p:nvPr/>
          </p:nvSpPr>
          <p:spPr>
            <a:xfrm flipH="1">
              <a:off x="4722662" y="367973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5" name="Ovaal 214"/>
            <p:cNvSpPr/>
            <p:nvPr/>
          </p:nvSpPr>
          <p:spPr>
            <a:xfrm flipH="1">
              <a:off x="5226718" y="371573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" name="Ovaal 215"/>
            <p:cNvSpPr/>
            <p:nvPr/>
          </p:nvSpPr>
          <p:spPr>
            <a:xfrm flipH="1">
              <a:off x="5262718" y="367973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7" name="Ovaal 216"/>
            <p:cNvSpPr/>
            <p:nvPr/>
          </p:nvSpPr>
          <p:spPr>
            <a:xfrm flipV="1">
              <a:off x="4830670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8" name="Ovaal 217"/>
            <p:cNvSpPr/>
            <p:nvPr/>
          </p:nvSpPr>
          <p:spPr>
            <a:xfrm flipV="1">
              <a:off x="4866678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9" name="Ovaal 218"/>
            <p:cNvSpPr/>
            <p:nvPr/>
          </p:nvSpPr>
          <p:spPr>
            <a:xfrm flipV="1">
              <a:off x="4902678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0" name="Ovaal 219"/>
            <p:cNvSpPr/>
            <p:nvPr/>
          </p:nvSpPr>
          <p:spPr>
            <a:xfrm flipV="1">
              <a:off x="5262718" y="263561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1" name="Ovaal 220"/>
            <p:cNvSpPr/>
            <p:nvPr/>
          </p:nvSpPr>
          <p:spPr>
            <a:xfrm flipV="1">
              <a:off x="5262718" y="259961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2" name="Ovaal 221"/>
            <p:cNvSpPr/>
            <p:nvPr/>
          </p:nvSpPr>
          <p:spPr>
            <a:xfrm flipV="1">
              <a:off x="5262718" y="256361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3" name="Ovaal 222"/>
            <p:cNvSpPr/>
            <p:nvPr/>
          </p:nvSpPr>
          <p:spPr>
            <a:xfrm flipV="1">
              <a:off x="5262718" y="2527616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4" name="Ovaal 223"/>
            <p:cNvSpPr/>
            <p:nvPr/>
          </p:nvSpPr>
          <p:spPr>
            <a:xfrm flipV="1">
              <a:off x="5262718" y="249161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5" name="Ovaal 224"/>
            <p:cNvSpPr/>
            <p:nvPr/>
          </p:nvSpPr>
          <p:spPr>
            <a:xfrm flipV="1">
              <a:off x="5262718" y="2455615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6" name="Ovaal 225"/>
            <p:cNvSpPr/>
            <p:nvPr/>
          </p:nvSpPr>
          <p:spPr>
            <a:xfrm flipV="1">
              <a:off x="5262718" y="2419610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7" name="Ovaal 226"/>
            <p:cNvSpPr/>
            <p:nvPr/>
          </p:nvSpPr>
          <p:spPr>
            <a:xfrm flipV="1">
              <a:off x="5262718" y="238361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8" name="Ovaal 227"/>
            <p:cNvSpPr/>
            <p:nvPr/>
          </p:nvSpPr>
          <p:spPr>
            <a:xfrm flipV="1">
              <a:off x="5262718" y="234760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9" name="Ovaal 228"/>
            <p:cNvSpPr/>
            <p:nvPr/>
          </p:nvSpPr>
          <p:spPr>
            <a:xfrm flipV="1">
              <a:off x="5262718" y="231161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0" name="Ovaal 229"/>
            <p:cNvSpPr/>
            <p:nvPr/>
          </p:nvSpPr>
          <p:spPr>
            <a:xfrm flipV="1">
              <a:off x="4938686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1" name="Ovaal 230"/>
            <p:cNvSpPr/>
            <p:nvPr/>
          </p:nvSpPr>
          <p:spPr>
            <a:xfrm flipV="1">
              <a:off x="4974686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2" name="Ovaal 231"/>
            <p:cNvSpPr/>
            <p:nvPr/>
          </p:nvSpPr>
          <p:spPr>
            <a:xfrm flipV="1">
              <a:off x="5010694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3" name="Ovaal 232"/>
            <p:cNvSpPr/>
            <p:nvPr/>
          </p:nvSpPr>
          <p:spPr>
            <a:xfrm flipV="1">
              <a:off x="5046694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4" name="Ovaal 233"/>
            <p:cNvSpPr/>
            <p:nvPr/>
          </p:nvSpPr>
          <p:spPr>
            <a:xfrm flipV="1">
              <a:off x="5082702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5" name="Ovaal 234"/>
            <p:cNvSpPr/>
            <p:nvPr/>
          </p:nvSpPr>
          <p:spPr>
            <a:xfrm flipV="1">
              <a:off x="5154710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6" name="Ovaal 235"/>
            <p:cNvSpPr/>
            <p:nvPr/>
          </p:nvSpPr>
          <p:spPr>
            <a:xfrm flipV="1">
              <a:off x="5118702" y="223961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7" name="Ovaal 236"/>
            <p:cNvSpPr/>
            <p:nvPr/>
          </p:nvSpPr>
          <p:spPr>
            <a:xfrm flipH="1" flipV="1">
              <a:off x="4686654" y="2635577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8" name="Ovaal 237"/>
            <p:cNvSpPr/>
            <p:nvPr/>
          </p:nvSpPr>
          <p:spPr>
            <a:xfrm flipH="1" flipV="1">
              <a:off x="4686654" y="2599584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9" name="Ovaal 238"/>
            <p:cNvSpPr/>
            <p:nvPr/>
          </p:nvSpPr>
          <p:spPr>
            <a:xfrm flipH="1" flipV="1">
              <a:off x="4686654" y="2563583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0" name="Ovaal 239"/>
            <p:cNvSpPr/>
            <p:nvPr/>
          </p:nvSpPr>
          <p:spPr>
            <a:xfrm flipH="1" flipV="1">
              <a:off x="4686654" y="252758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1" name="Ovaal 240"/>
            <p:cNvSpPr/>
            <p:nvPr/>
          </p:nvSpPr>
          <p:spPr>
            <a:xfrm flipH="1" flipV="1">
              <a:off x="4686654" y="2491588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2" name="Ovaal 241"/>
            <p:cNvSpPr/>
            <p:nvPr/>
          </p:nvSpPr>
          <p:spPr>
            <a:xfrm flipH="1" flipV="1">
              <a:off x="4686654" y="2455595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3" name="Ovaal 242"/>
            <p:cNvSpPr/>
            <p:nvPr/>
          </p:nvSpPr>
          <p:spPr>
            <a:xfrm flipH="1" flipV="1">
              <a:off x="4686654" y="2419593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4" name="Ovaal 243"/>
            <p:cNvSpPr/>
            <p:nvPr/>
          </p:nvSpPr>
          <p:spPr>
            <a:xfrm flipH="1" flipV="1">
              <a:off x="4686654" y="238360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5" name="Ovaal 244"/>
            <p:cNvSpPr/>
            <p:nvPr/>
          </p:nvSpPr>
          <p:spPr>
            <a:xfrm flipH="1" flipV="1">
              <a:off x="4686654" y="234759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6" name="Ovaal 245"/>
            <p:cNvSpPr/>
            <p:nvPr/>
          </p:nvSpPr>
          <p:spPr>
            <a:xfrm flipH="1" flipV="1">
              <a:off x="4686654" y="2311605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7" name="Ovaal 246"/>
            <p:cNvSpPr/>
            <p:nvPr/>
          </p:nvSpPr>
          <p:spPr>
            <a:xfrm flipH="1" flipV="1">
              <a:off x="5226718" y="2275608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8" name="Ovaal 247"/>
            <p:cNvSpPr/>
            <p:nvPr/>
          </p:nvSpPr>
          <p:spPr>
            <a:xfrm flipH="1" flipV="1">
              <a:off x="4974686" y="2239611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9" name="Ovaal 248"/>
            <p:cNvSpPr/>
            <p:nvPr/>
          </p:nvSpPr>
          <p:spPr>
            <a:xfrm flipH="1" flipV="1">
              <a:off x="5190710" y="2239614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0" name="Ovaal 249"/>
            <p:cNvSpPr/>
            <p:nvPr/>
          </p:nvSpPr>
          <p:spPr>
            <a:xfrm flipH="1" flipV="1">
              <a:off x="4722662" y="2239614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1" name="Ovaal 250"/>
            <p:cNvSpPr/>
            <p:nvPr/>
          </p:nvSpPr>
          <p:spPr>
            <a:xfrm flipH="1" flipV="1">
              <a:off x="4686654" y="2275608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2" name="Ovaal 251"/>
            <p:cNvSpPr/>
            <p:nvPr/>
          </p:nvSpPr>
          <p:spPr>
            <a:xfrm flipH="1" flipV="1">
              <a:off x="4794662" y="2239614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3" name="Ovaal 252"/>
            <p:cNvSpPr/>
            <p:nvPr/>
          </p:nvSpPr>
          <p:spPr>
            <a:xfrm flipH="1" flipV="1">
              <a:off x="4758662" y="2239614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4" name="Ovaal 253"/>
            <p:cNvSpPr/>
            <p:nvPr/>
          </p:nvSpPr>
          <p:spPr>
            <a:xfrm flipH="1" flipV="1">
              <a:off x="4722662" y="2275608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5" name="Ovaal 254"/>
            <p:cNvSpPr/>
            <p:nvPr/>
          </p:nvSpPr>
          <p:spPr>
            <a:xfrm flipH="1" flipV="1">
              <a:off x="5226718" y="2239614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6" name="Ovaal 255"/>
            <p:cNvSpPr/>
            <p:nvPr/>
          </p:nvSpPr>
          <p:spPr>
            <a:xfrm flipH="1" flipV="1">
              <a:off x="5262718" y="2275608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7" name="Rechthoek 256"/>
            <p:cNvSpPr/>
            <p:nvPr/>
          </p:nvSpPr>
          <p:spPr>
            <a:xfrm rot="16200000">
              <a:off x="5235381" y="3285822"/>
              <a:ext cx="89998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8" name="Rechthoek 257"/>
            <p:cNvSpPr/>
            <p:nvPr/>
          </p:nvSpPr>
          <p:spPr>
            <a:xfrm rot="16200000">
              <a:off x="5275880" y="332633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9" name="Rechthoek 258"/>
            <p:cNvSpPr/>
            <p:nvPr/>
          </p:nvSpPr>
          <p:spPr>
            <a:xfrm rot="16200000">
              <a:off x="5271382" y="3285816"/>
              <a:ext cx="17996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0" name="Rechthoek 259"/>
            <p:cNvSpPr/>
            <p:nvPr/>
          </p:nvSpPr>
          <p:spPr>
            <a:xfrm rot="16200000">
              <a:off x="5275880" y="3245335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1" name="Rechthoek 260"/>
            <p:cNvSpPr/>
            <p:nvPr/>
          </p:nvSpPr>
          <p:spPr>
            <a:xfrm rot="16200000">
              <a:off x="5249781" y="319582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2" name="Rechthoek 261"/>
            <p:cNvSpPr/>
            <p:nvPr/>
          </p:nvSpPr>
          <p:spPr>
            <a:xfrm rot="16200000">
              <a:off x="5272281" y="3218336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3" name="Rechthoek 262"/>
            <p:cNvSpPr/>
            <p:nvPr/>
          </p:nvSpPr>
          <p:spPr>
            <a:xfrm rot="16200000">
              <a:off x="5272281" y="3173336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4" name="Rechthoek 263"/>
            <p:cNvSpPr/>
            <p:nvPr/>
          </p:nvSpPr>
          <p:spPr>
            <a:xfrm rot="16200000">
              <a:off x="5249781" y="3195836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5" name="Rechthoek 264"/>
            <p:cNvSpPr/>
            <p:nvPr/>
          </p:nvSpPr>
          <p:spPr>
            <a:xfrm rot="16200000">
              <a:off x="5253381" y="3069826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6" name="Rechthoek 265"/>
            <p:cNvSpPr/>
            <p:nvPr/>
          </p:nvSpPr>
          <p:spPr>
            <a:xfrm rot="16200000">
              <a:off x="5275881" y="3092338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7" name="Rechthoek 266"/>
            <p:cNvSpPr/>
            <p:nvPr/>
          </p:nvSpPr>
          <p:spPr>
            <a:xfrm rot="16200000">
              <a:off x="5235381" y="2907829"/>
              <a:ext cx="89998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8" name="Rechthoek 267"/>
            <p:cNvSpPr/>
            <p:nvPr/>
          </p:nvSpPr>
          <p:spPr>
            <a:xfrm rot="16200000">
              <a:off x="5275880" y="2948340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9" name="Rechthoek 268"/>
            <p:cNvSpPr/>
            <p:nvPr/>
          </p:nvSpPr>
          <p:spPr>
            <a:xfrm rot="16200000">
              <a:off x="5271382" y="2907823"/>
              <a:ext cx="17996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0" name="Rechthoek 269"/>
            <p:cNvSpPr/>
            <p:nvPr/>
          </p:nvSpPr>
          <p:spPr>
            <a:xfrm rot="16200000">
              <a:off x="5275880" y="2867342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1" name="Rechthoek 270"/>
            <p:cNvSpPr/>
            <p:nvPr/>
          </p:nvSpPr>
          <p:spPr>
            <a:xfrm rot="16200000">
              <a:off x="5265980" y="3132825"/>
              <a:ext cx="35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2" name="Rechthoek 271"/>
            <p:cNvSpPr/>
            <p:nvPr/>
          </p:nvSpPr>
          <p:spPr>
            <a:xfrm rot="16200000">
              <a:off x="5279480" y="3146337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3" name="Rechthoek 272"/>
            <p:cNvSpPr/>
            <p:nvPr/>
          </p:nvSpPr>
          <p:spPr>
            <a:xfrm rot="16200000">
              <a:off x="5253381" y="2997827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4" name="Rechthoek 273"/>
            <p:cNvSpPr/>
            <p:nvPr/>
          </p:nvSpPr>
          <p:spPr>
            <a:xfrm rot="16200000">
              <a:off x="5275881" y="3020339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5" name="Rechthoek 274"/>
            <p:cNvSpPr/>
            <p:nvPr/>
          </p:nvSpPr>
          <p:spPr>
            <a:xfrm rot="16200000">
              <a:off x="5275881" y="2965689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6" name="Rechthoek 275"/>
            <p:cNvSpPr/>
            <p:nvPr/>
          </p:nvSpPr>
          <p:spPr>
            <a:xfrm rot="16200000">
              <a:off x="5253381" y="2997839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7" name="Rechthoek 276"/>
            <p:cNvSpPr/>
            <p:nvPr/>
          </p:nvSpPr>
          <p:spPr>
            <a:xfrm rot="16200000">
              <a:off x="5253381" y="2799831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8" name="Rechthoek 277"/>
            <p:cNvSpPr/>
            <p:nvPr/>
          </p:nvSpPr>
          <p:spPr>
            <a:xfrm rot="16200000">
              <a:off x="5275881" y="282234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9" name="Rechthoek 278"/>
            <p:cNvSpPr/>
            <p:nvPr/>
          </p:nvSpPr>
          <p:spPr>
            <a:xfrm rot="16200000">
              <a:off x="5275881" y="276769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0" name="Rechthoek 279"/>
            <p:cNvSpPr/>
            <p:nvPr/>
          </p:nvSpPr>
          <p:spPr>
            <a:xfrm rot="16200000">
              <a:off x="5253381" y="279984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1" name="Rechthoek 280"/>
            <p:cNvSpPr/>
            <p:nvPr/>
          </p:nvSpPr>
          <p:spPr>
            <a:xfrm rot="16200000">
              <a:off x="5275880" y="2840342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2" name="Rechthoek 281"/>
            <p:cNvSpPr/>
            <p:nvPr/>
          </p:nvSpPr>
          <p:spPr>
            <a:xfrm rot="16200000">
              <a:off x="5253381" y="2727832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3" name="Rechthoek 282"/>
            <p:cNvSpPr/>
            <p:nvPr/>
          </p:nvSpPr>
          <p:spPr>
            <a:xfrm rot="16200000">
              <a:off x="5275881" y="2750344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4" name="Rechthoek 283"/>
            <p:cNvSpPr/>
            <p:nvPr/>
          </p:nvSpPr>
          <p:spPr>
            <a:xfrm rot="16200000">
              <a:off x="5253381" y="272784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5" name="Rechthoek 284"/>
            <p:cNvSpPr/>
            <p:nvPr/>
          </p:nvSpPr>
          <p:spPr>
            <a:xfrm rot="16200000">
              <a:off x="5253381" y="272784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6" name="Ovaal 285"/>
            <p:cNvSpPr/>
            <p:nvPr/>
          </p:nvSpPr>
          <p:spPr>
            <a:xfrm>
              <a:off x="4632888" y="123153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238500" contourW="6350">
              <a:bevelT w="0" h="0"/>
              <a:bevelB w="63500" h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7" name="Ovaal 286"/>
            <p:cNvSpPr/>
            <p:nvPr/>
          </p:nvSpPr>
          <p:spPr>
            <a:xfrm>
              <a:off x="4722680" y="1329835"/>
              <a:ext cx="540000" cy="54000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sp3d z="3175000" extrusionH="63500" contourW="6350">
              <a:bevelT w="0" h="0"/>
              <a:bevelB w="63500" h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8" name="Afgeronde rechthoek 287"/>
            <p:cNvSpPr/>
            <p:nvPr/>
          </p:nvSpPr>
          <p:spPr>
            <a:xfrm rot="16200000">
              <a:off x="4801328" y="3274387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aphicFrame>
        <p:nvGraphicFramePr>
          <p:cNvPr id="305" name="Grafiek 304"/>
          <p:cNvGraphicFramePr/>
          <p:nvPr/>
        </p:nvGraphicFramePr>
        <p:xfrm>
          <a:off x="4400302" y="593290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4" name="Groep 293"/>
          <p:cNvGrpSpPr/>
          <p:nvPr/>
        </p:nvGrpSpPr>
        <p:grpSpPr>
          <a:xfrm>
            <a:off x="1799997" y="1069691"/>
            <a:ext cx="1800000" cy="4500000"/>
            <a:chOff x="3600000" y="1170000"/>
            <a:chExt cx="1800000" cy="450000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95" name="Afgeronde rechthoek 294"/>
            <p:cNvSpPr/>
            <p:nvPr/>
          </p:nvSpPr>
          <p:spPr>
            <a:xfrm>
              <a:off x="4038600" y="1629000"/>
              <a:ext cx="900000" cy="36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p3d z="381000" extrusionH="381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96" name="Groep 33"/>
            <p:cNvGrpSpPr/>
            <p:nvPr/>
          </p:nvGrpSpPr>
          <p:grpSpPr>
            <a:xfrm>
              <a:off x="3600000" y="1980000"/>
              <a:ext cx="396000" cy="432000"/>
              <a:chOff x="2160000" y="1764000"/>
              <a:chExt cx="396000" cy="432000"/>
            </a:xfrm>
          </p:grpSpPr>
          <p:sp>
            <p:nvSpPr>
              <p:cNvPr id="433" name="Rechthoek 432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4" name="Rechthoek 433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5" name="Rechthoek 434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6" name="Rechthoek 435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7" name="Ovaal 436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8" name="Ovaal 437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9" name="Ovaal 438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0" name="Ovaal 439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7" name="Groep 34"/>
            <p:cNvGrpSpPr/>
            <p:nvPr/>
          </p:nvGrpSpPr>
          <p:grpSpPr>
            <a:xfrm>
              <a:off x="3600000" y="2520000"/>
              <a:ext cx="396000" cy="432000"/>
              <a:chOff x="2160000" y="1764000"/>
              <a:chExt cx="396000" cy="432000"/>
            </a:xfrm>
          </p:grpSpPr>
          <p:sp>
            <p:nvSpPr>
              <p:cNvPr id="425" name="Rechthoek 424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6" name="Rechthoek 425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7" name="Rechthoek 426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8" name="Rechthoek 427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9" name="Ovaal 428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0" name="Ovaal 429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1" name="Ovaal 430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2" name="Ovaal 431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8" name="Groep 43"/>
            <p:cNvGrpSpPr/>
            <p:nvPr/>
          </p:nvGrpSpPr>
          <p:grpSpPr>
            <a:xfrm>
              <a:off x="3600000" y="3213000"/>
              <a:ext cx="396000" cy="432000"/>
              <a:chOff x="2160000" y="1764000"/>
              <a:chExt cx="396000" cy="432000"/>
            </a:xfrm>
          </p:grpSpPr>
          <p:sp>
            <p:nvSpPr>
              <p:cNvPr id="417" name="Rechthoek 416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8" name="Rechthoek 417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9" name="Rechthoek 418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0" name="Rechthoek 419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1" name="Ovaal 420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2" name="Ovaal 421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3" name="Ovaal 422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4" name="Ovaal 423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9" name="Groep 52"/>
            <p:cNvGrpSpPr/>
            <p:nvPr/>
          </p:nvGrpSpPr>
          <p:grpSpPr>
            <a:xfrm>
              <a:off x="3600000" y="3780000"/>
              <a:ext cx="396000" cy="432000"/>
              <a:chOff x="2160000" y="1764000"/>
              <a:chExt cx="396000" cy="432000"/>
            </a:xfrm>
          </p:grpSpPr>
          <p:sp>
            <p:nvSpPr>
              <p:cNvPr id="409" name="Rechthoek 408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0" name="Rechthoek 409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1" name="Rechthoek 410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2" name="Rechthoek 411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3" name="Ovaal 412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4" name="Ovaal 413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5" name="Ovaal 414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6" name="Ovaal 415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0" name="Groep 61"/>
            <p:cNvGrpSpPr/>
            <p:nvPr/>
          </p:nvGrpSpPr>
          <p:grpSpPr>
            <a:xfrm>
              <a:off x="3600000" y="4320000"/>
              <a:ext cx="396000" cy="432000"/>
              <a:chOff x="2160000" y="1764000"/>
              <a:chExt cx="396000" cy="432000"/>
            </a:xfrm>
          </p:grpSpPr>
          <p:sp>
            <p:nvSpPr>
              <p:cNvPr id="401" name="Rechthoek 400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2" name="Rechthoek 401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3" name="Rechthoek 402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4" name="Rechthoek 403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5" name="Ovaal 404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6" name="Ovaal 405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7" name="Ovaal 406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8" name="Ovaal 407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1" name="Groep 70"/>
            <p:cNvGrpSpPr/>
            <p:nvPr/>
          </p:nvGrpSpPr>
          <p:grpSpPr>
            <a:xfrm flipH="1">
              <a:off x="5004000" y="1980000"/>
              <a:ext cx="396000" cy="432000"/>
              <a:chOff x="2160000" y="1764000"/>
              <a:chExt cx="396000" cy="432000"/>
            </a:xfrm>
          </p:grpSpPr>
          <p:sp>
            <p:nvSpPr>
              <p:cNvPr id="393" name="Rechthoek 392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4" name="Rechthoek 393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5" name="Rechthoek 394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6" name="Rechthoek 395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7" name="Ovaal 396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8" name="Ovaal 397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9" name="Ovaal 398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0" name="Ovaal 399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2" name="Groep 79"/>
            <p:cNvGrpSpPr/>
            <p:nvPr/>
          </p:nvGrpSpPr>
          <p:grpSpPr>
            <a:xfrm flipH="1">
              <a:off x="5004000" y="2520000"/>
              <a:ext cx="396000" cy="432000"/>
              <a:chOff x="2160000" y="1764000"/>
              <a:chExt cx="396000" cy="432000"/>
            </a:xfrm>
          </p:grpSpPr>
          <p:sp>
            <p:nvSpPr>
              <p:cNvPr id="385" name="Rechthoek 384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6" name="Rechthoek 385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7" name="Rechthoek 386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8" name="Rechthoek 387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9" name="Ovaal 388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0" name="Ovaal 389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1" name="Ovaal 390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2" name="Ovaal 391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3" name="Groep 88"/>
            <p:cNvGrpSpPr/>
            <p:nvPr/>
          </p:nvGrpSpPr>
          <p:grpSpPr>
            <a:xfrm flipH="1">
              <a:off x="5004000" y="3213000"/>
              <a:ext cx="396000" cy="432000"/>
              <a:chOff x="2160000" y="1764000"/>
              <a:chExt cx="396000" cy="432000"/>
            </a:xfrm>
          </p:grpSpPr>
          <p:sp>
            <p:nvSpPr>
              <p:cNvPr id="377" name="Rechthoek 376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8" name="Rechthoek 377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9" name="Rechthoek 378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0" name="Rechthoek 379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1" name="Ovaal 380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2" name="Ovaal 381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3" name="Ovaal 382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4" name="Ovaal 383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4" name="Groep 97"/>
            <p:cNvGrpSpPr/>
            <p:nvPr/>
          </p:nvGrpSpPr>
          <p:grpSpPr>
            <a:xfrm flipH="1">
              <a:off x="5004000" y="3780000"/>
              <a:ext cx="396000" cy="432000"/>
              <a:chOff x="2160000" y="1764000"/>
              <a:chExt cx="396000" cy="432000"/>
            </a:xfrm>
          </p:grpSpPr>
          <p:sp>
            <p:nvSpPr>
              <p:cNvPr id="369" name="Rechthoek 368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0" name="Rechthoek 369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1" name="Rechthoek 370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2" name="Rechthoek 371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3" name="Ovaal 372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4" name="Ovaal 373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5" name="Ovaal 374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6" name="Ovaal 375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6" name="Groep 106"/>
            <p:cNvGrpSpPr/>
            <p:nvPr/>
          </p:nvGrpSpPr>
          <p:grpSpPr>
            <a:xfrm flipH="1">
              <a:off x="5004000" y="4320000"/>
              <a:ext cx="396000" cy="432000"/>
              <a:chOff x="2160000" y="1764000"/>
              <a:chExt cx="396000" cy="432000"/>
            </a:xfrm>
          </p:grpSpPr>
          <p:sp>
            <p:nvSpPr>
              <p:cNvPr id="361" name="Rechthoek 360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2" name="Rechthoek 361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3" name="Rechthoek 362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4" name="Rechthoek 363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5" name="Ovaal 364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6" name="Ovaal 365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7" name="Ovaal 366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8" name="Ovaal 367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7" name="Groep 116"/>
            <p:cNvGrpSpPr/>
            <p:nvPr/>
          </p:nvGrpSpPr>
          <p:grpSpPr>
            <a:xfrm rot="5400000">
              <a:off x="4284000" y="1152000"/>
              <a:ext cx="396000" cy="432000"/>
              <a:chOff x="2160000" y="1764000"/>
              <a:chExt cx="396000" cy="432000"/>
            </a:xfrm>
          </p:grpSpPr>
          <p:sp>
            <p:nvSpPr>
              <p:cNvPr id="353" name="Rechthoek 352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4" name="Rechthoek 353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5" name="Rechthoek 354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6" name="Rechthoek 355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7" name="Ovaal 356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8" name="Ovaal 357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9" name="Ovaal 358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0" name="Ovaal 359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8" name="Groep 125"/>
            <p:cNvGrpSpPr/>
            <p:nvPr/>
          </p:nvGrpSpPr>
          <p:grpSpPr>
            <a:xfrm rot="16200000">
              <a:off x="4284000" y="5256000"/>
              <a:ext cx="396000" cy="432000"/>
              <a:chOff x="2160000" y="1764000"/>
              <a:chExt cx="396000" cy="432000"/>
            </a:xfrm>
          </p:grpSpPr>
          <p:sp>
            <p:nvSpPr>
              <p:cNvPr id="345" name="Rechthoek 344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6" name="Rechthoek 345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7" name="Rechthoek 346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8" name="Rechthoek 347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9" name="Ovaal 348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0" name="Ovaal 349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1" name="Ovaal 350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2" name="Ovaal 351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09" name="Groep 143"/>
            <p:cNvGrpSpPr/>
            <p:nvPr/>
          </p:nvGrpSpPr>
          <p:grpSpPr>
            <a:xfrm rot="2700000">
              <a:off x="3780000" y="1404000"/>
              <a:ext cx="396000" cy="432000"/>
              <a:chOff x="2160000" y="1764000"/>
              <a:chExt cx="396000" cy="432000"/>
            </a:xfrm>
          </p:grpSpPr>
          <p:sp>
            <p:nvSpPr>
              <p:cNvPr id="337" name="Rechthoek 336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8" name="Rechthoek 337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9" name="Rechthoek 338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0" name="Rechthoek 339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1" name="Ovaal 340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2" name="Ovaal 341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3" name="Ovaal 342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4" name="Ovaal 343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10" name="Groep 152"/>
            <p:cNvGrpSpPr/>
            <p:nvPr/>
          </p:nvGrpSpPr>
          <p:grpSpPr>
            <a:xfrm rot="-2700000">
              <a:off x="3744000" y="5004000"/>
              <a:ext cx="396000" cy="432000"/>
              <a:chOff x="2160000" y="1764000"/>
              <a:chExt cx="396000" cy="432000"/>
            </a:xfrm>
          </p:grpSpPr>
          <p:sp>
            <p:nvSpPr>
              <p:cNvPr id="329" name="Rechthoek 328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0" name="Rechthoek 329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1" name="Rechthoek 330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2" name="Rechthoek 331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3" name="Ovaal 332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4" name="Ovaal 333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5" name="Ovaal 334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6" name="Ovaal 335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11" name="Groep 161"/>
            <p:cNvGrpSpPr/>
            <p:nvPr/>
          </p:nvGrpSpPr>
          <p:grpSpPr>
            <a:xfrm rot="8100000">
              <a:off x="4824000" y="1404000"/>
              <a:ext cx="396000" cy="432000"/>
              <a:chOff x="2160000" y="1764000"/>
              <a:chExt cx="396000" cy="432000"/>
            </a:xfrm>
          </p:grpSpPr>
          <p:sp>
            <p:nvSpPr>
              <p:cNvPr id="321" name="Rechthoek 320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2" name="Rechthoek 321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3" name="Rechthoek 322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4" name="Rechthoek 323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5" name="Ovaal 324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6" name="Ovaal 325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7" name="Ovaal 326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8" name="Ovaal 327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12" name="Groep 170"/>
            <p:cNvGrpSpPr/>
            <p:nvPr/>
          </p:nvGrpSpPr>
          <p:grpSpPr>
            <a:xfrm rot="-8100000">
              <a:off x="4824000" y="5004000"/>
              <a:ext cx="396000" cy="432000"/>
              <a:chOff x="2160000" y="1764000"/>
              <a:chExt cx="396000" cy="432000"/>
            </a:xfrm>
          </p:grpSpPr>
          <p:sp>
            <p:nvSpPr>
              <p:cNvPr id="313" name="Rechthoek 312"/>
              <p:cNvSpPr/>
              <p:nvPr/>
            </p:nvSpPr>
            <p:spPr>
              <a:xfrm>
                <a:off x="2196000" y="18000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4" name="Rechthoek 313"/>
              <p:cNvSpPr/>
              <p:nvPr/>
            </p:nvSpPr>
            <p:spPr>
              <a:xfrm>
                <a:off x="2160000" y="1800000"/>
                <a:ext cx="36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08000" extrusionH="2540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5" name="Rechthoek 314"/>
              <p:cNvSpPr/>
              <p:nvPr/>
            </p:nvSpPr>
            <p:spPr>
              <a:xfrm>
                <a:off x="2196000" y="1764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6" name="Rechthoek 315"/>
              <p:cNvSpPr/>
              <p:nvPr/>
            </p:nvSpPr>
            <p:spPr>
              <a:xfrm>
                <a:off x="2196000" y="2160000"/>
                <a:ext cx="36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7" name="Ovaal 316"/>
              <p:cNvSpPr/>
              <p:nvPr/>
            </p:nvSpPr>
            <p:spPr>
              <a:xfrm>
                <a:off x="2196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8" name="Ovaal 317"/>
              <p:cNvSpPr/>
              <p:nvPr/>
            </p:nvSpPr>
            <p:spPr>
              <a:xfrm>
                <a:off x="2520000" y="1764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9" name="Ovaal 318"/>
              <p:cNvSpPr/>
              <p:nvPr/>
            </p:nvSpPr>
            <p:spPr>
              <a:xfrm>
                <a:off x="2196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0" name="Ovaal 319"/>
              <p:cNvSpPr/>
              <p:nvPr/>
            </p:nvSpPr>
            <p:spPr>
              <a:xfrm>
                <a:off x="2520000" y="2160000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extrusionH="31750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441" name="Groep 440"/>
          <p:cNvGrpSpPr/>
          <p:nvPr/>
        </p:nvGrpSpPr>
        <p:grpSpPr>
          <a:xfrm>
            <a:off x="5765609" y="2573248"/>
            <a:ext cx="1668778" cy="1609090"/>
            <a:chOff x="4572000" y="3429000"/>
            <a:chExt cx="1668778" cy="1609090"/>
          </a:xfrm>
          <a:scene3d>
            <a:camera prst="legacyPerspectiveFront" fov="7200000">
              <a:rot lat="16200000" lon="0" rev="0"/>
            </a:camera>
            <a:lightRig rig="threePt" dir="t"/>
          </a:scene3d>
        </p:grpSpPr>
        <p:sp>
          <p:nvSpPr>
            <p:cNvPr id="442" name="vorm1"/>
            <p:cNvSpPr/>
            <p:nvPr/>
          </p:nvSpPr>
          <p:spPr>
            <a:xfrm rot="60000">
              <a:off x="4572000" y="3429000"/>
              <a:ext cx="1668778" cy="1609089"/>
            </a:xfrm>
            <a:prstGeom prst="ellipse">
              <a:avLst/>
            </a:prstGeom>
            <a:solidFill>
              <a:srgbClr val="C36900"/>
            </a:solidFill>
            <a:ln>
              <a:noFill/>
            </a:ln>
            <a:sp3d z="-45720" extrusionH="118110" contourW="6350">
              <a:bevelT w="0" h="254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3" name="vorm2"/>
            <p:cNvSpPr/>
            <p:nvPr/>
          </p:nvSpPr>
          <p:spPr>
            <a:xfrm rot="60000">
              <a:off x="4572000" y="3429000"/>
              <a:ext cx="1668778" cy="16090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p3d z="-160020" extrusionH="118110" contourW="6350">
              <a:bevelT w="0" h="254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4" name="vorm3"/>
            <p:cNvSpPr/>
            <p:nvPr/>
          </p:nvSpPr>
          <p:spPr>
            <a:xfrm rot="60000">
              <a:off x="4572000" y="3429000"/>
              <a:ext cx="1668778" cy="1609090"/>
            </a:xfrm>
            <a:prstGeom prst="ellipse">
              <a:avLst/>
            </a:prstGeom>
            <a:solidFill>
              <a:srgbClr val="B45000"/>
            </a:solidFill>
            <a:ln>
              <a:noFill/>
            </a:ln>
            <a:sp3d z="-287020" extrusionH="118110" contourW="6350">
              <a:bevelT w="0" h="254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5" name="vorm4"/>
            <p:cNvSpPr/>
            <p:nvPr/>
          </p:nvSpPr>
          <p:spPr>
            <a:xfrm rot="60000">
              <a:off x="5897879" y="4033520"/>
              <a:ext cx="223520" cy="2374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p3d z="281940" contourW="6350">
              <a:bevelT w="119380" h="256540" prst="convex"/>
              <a:bevelB w="119380" h="1892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6" name="vorm5"/>
            <p:cNvSpPr/>
            <p:nvPr/>
          </p:nvSpPr>
          <p:spPr>
            <a:xfrm rot="60000">
              <a:off x="5532120" y="3657600"/>
              <a:ext cx="223520" cy="2374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p3d z="281940" contourW="6350">
              <a:bevelT w="119380" h="256540" prst="convex"/>
              <a:bevelB w="119380" h="1892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7" name="vorm6"/>
            <p:cNvSpPr/>
            <p:nvPr/>
          </p:nvSpPr>
          <p:spPr>
            <a:xfrm rot="60000">
              <a:off x="4892040" y="3657600"/>
              <a:ext cx="223520" cy="2374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p3d z="281940" contourW="6350">
              <a:bevelT w="119380" h="256540" prst="convex"/>
              <a:bevelB w="119380" h="1892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8" name="vorm7"/>
            <p:cNvSpPr/>
            <p:nvPr/>
          </p:nvSpPr>
          <p:spPr>
            <a:xfrm rot="60000">
              <a:off x="5623559" y="4480559"/>
              <a:ext cx="223520" cy="2374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p3d z="281940" contourW="6350">
              <a:bevelT w="119380" h="256540" prst="convex"/>
              <a:bevelB w="119380" h="1892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9" name="vorm8"/>
            <p:cNvSpPr/>
            <p:nvPr/>
          </p:nvSpPr>
          <p:spPr>
            <a:xfrm rot="60000">
              <a:off x="4970779" y="4480559"/>
              <a:ext cx="223520" cy="2374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p3d z="281940" contourW="6350">
              <a:bevelT w="119380" h="256540" prst="convex"/>
              <a:bevelB w="119380" h="1892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0" name="vorm9"/>
            <p:cNvSpPr/>
            <p:nvPr/>
          </p:nvSpPr>
          <p:spPr>
            <a:xfrm rot="60000">
              <a:off x="4709159" y="4008120"/>
              <a:ext cx="223520" cy="2374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p3d z="281940" contourW="6350">
              <a:bevelT w="119380" h="256540" prst="convex"/>
              <a:bevelB w="119380" h="1892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1" name="vorm10"/>
            <p:cNvSpPr/>
            <p:nvPr/>
          </p:nvSpPr>
          <p:spPr>
            <a:xfrm rot="60000">
              <a:off x="5255259" y="4033520"/>
              <a:ext cx="326390" cy="3568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p3d z="281940" contourW="6350">
              <a:bevelT w="177800" h="281940" prst="convex"/>
              <a:bevelB w="177800" h="2146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2" name="vorm11"/>
            <p:cNvSpPr/>
            <p:nvPr/>
          </p:nvSpPr>
          <p:spPr>
            <a:xfrm rot="60000">
              <a:off x="4572000" y="3429000"/>
              <a:ext cx="1668778" cy="160909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sp3d z="-5080" contourW="6350">
              <a:bevelT w="0" h="254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59" name="Groep 458" descr="externevar:snelh;&#10;var:toets;&#10;var:drr;&#10;var:ltdr;&#10;var:draaiing;&#10;var:dichtbijst;&#10;var:draaiingdb;&#10;var:hkvs;&#10;var:fx;&#10;var:fy;&#10;var:afs;&#10;var:totsh;&#10;drr:0;&#10;draaiing:draaiz;&#10;als(nu=0){snelh[mij|1]:0;snelh[mij|2]:0;}&#10;dichtbijst:mij+1;&#10;fy:(top-dichtbijst.top);&#10;fx:(dichtbijst.left-left);&#10;afs:(fy^2+fx^2)^0,5;&#10;fx:fx/afs;&#10;fy:fy/afs;&#10;draaiingdb:radgrad(acos(fy));&#10;als(fx&lt;0){draaiingdb:360-draaiingdb;}&#10;hkvs:hoekverschil(draaiing|draaiingdb);&#10;als(hkvs&lt;0){toets[3]:waar;toets[1]:onwaar;}&#10;als((hkvs&lt;0)=onwaar){toets[1]:waar;toets[3]:onwaar;}&#10;als(abs(hkvs)&gt;90){toets[2]:onwaar;toets[4]:waar;}&#10;als((abs(hkvs)&gt;90)=onwaar){toets[2]:waar;toets[4]:onwaar;}&#10;als(toets[1]){drr:-1;}&#10;als(toets[3]){drr:1;}&#10;als(toets[4]){ltdr:-1;snelh[mij|1]:snelh[mij|1]*0,9+sin(gradrad(draaiing));snelh[mij|2]:snelh[mij|2]*0,9-cos(gradrad(draaiing));}&#10;als(toets[2]){ltdr:1;snelh[mij|1]:snelh[mij|1]*0,9-sin(gradrad(draaiing));snelh[mij|2]:snelh[mij|2]*0,9+cos(gradrad(draaiing));}&#10;top:top+snelh[mij|2];&#10;left:left+snelh[mij|1];&#10;totsh:(snelh[mij|1]^2+snelh[mij|2]^2)^0,5;&#10;draaiing:draaiing+(((totsh^0,9)/2)*ltdr)*drr;&#10;draaiz:draaiing;"/>
          <p:cNvGrpSpPr/>
          <p:nvPr/>
        </p:nvGrpSpPr>
        <p:grpSpPr>
          <a:xfrm rot="5540885">
            <a:off x="71995" y="346455"/>
            <a:ext cx="360000" cy="1044000"/>
            <a:chOff x="0" y="0"/>
            <a:chExt cx="360000" cy="1044000"/>
          </a:xfrm>
          <a:scene3d>
            <a:camera prst="perspectiveFront" fov="0"/>
            <a:lightRig rig="threePt" dir="t"/>
          </a:scene3d>
        </p:grpSpPr>
        <p:sp>
          <p:nvSpPr>
            <p:cNvPr id="460" name="Rechthoek 459"/>
            <p:cNvSpPr/>
            <p:nvPr/>
          </p:nvSpPr>
          <p:spPr>
            <a:xfrm>
              <a:off x="0" y="0"/>
              <a:ext cx="360000" cy="90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360000" extrusionH="914400" contourW="6350" prstMaterial="legacy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1" name="Rechthoek 460"/>
            <p:cNvSpPr/>
            <p:nvPr/>
          </p:nvSpPr>
          <p:spPr>
            <a:xfrm>
              <a:off x="36000" y="900000"/>
              <a:ext cx="288000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288000" extrusionH="914400" contourW="6350" prstMaterial="legacy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hthoek 301"/>
          <p:cNvSpPr/>
          <p:nvPr/>
        </p:nvSpPr>
        <p:spPr>
          <a:xfrm>
            <a:off x="0" y="5085384"/>
            <a:ext cx="9175530" cy="18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perspectiveFront">
              <a:rot lat="16200000" lon="0" rev="0"/>
            </a:camera>
            <a:lightRig rig="threePt" dir="t"/>
          </a:scene3d>
          <a:sp3d z="6350000" extrusionH="6350000" contour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9" name="Tekstvak 298"/>
          <p:cNvSpPr txBox="1"/>
          <p:nvPr/>
        </p:nvSpPr>
        <p:spPr>
          <a:xfrm>
            <a:off x="827584" y="2349000"/>
            <a:ext cx="2366802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  <a:scene3d>
              <a:camera prst="perspectiveFront" fov="0">
                <a:rot lat="0" lon="0" rev="0"/>
              </a:camera>
              <a:lightRig rig="threePt" dir="t"/>
            </a:scene3d>
            <a:sp3d z="63500">
              <a:bevelT w="6350" h="25400"/>
              <a:bevelB w="6350" h="25400"/>
            </a:sp3d>
          </a:bodyPr>
          <a:lstStyle/>
          <a:p>
            <a:endParaRPr lang="nl-NL" sz="2000" dirty="0" smtClean="0">
              <a:solidFill>
                <a:srgbClr val="FF000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  <a:p>
            <a:r>
              <a:rPr lang="nl-NL" sz="2000" dirty="0" smtClean="0">
                <a:solidFill>
                  <a:srgbClr val="FF000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World-Wide journaal</a:t>
            </a:r>
          </a:p>
          <a:p>
            <a:endParaRPr lang="nl-NL" sz="2000" dirty="0">
              <a:solidFill>
                <a:srgbClr val="FF0000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grpSp>
        <p:nvGrpSpPr>
          <p:cNvPr id="297" name="Groep 296"/>
          <p:cNvGrpSpPr/>
          <p:nvPr/>
        </p:nvGrpSpPr>
        <p:grpSpPr>
          <a:xfrm>
            <a:off x="1290793" y="-6076056"/>
            <a:ext cx="5760000" cy="4680000"/>
            <a:chOff x="-3708920" y="-314896"/>
            <a:chExt cx="5760000" cy="468000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95" name="Gelijkbenige driehoek 294"/>
            <p:cNvSpPr/>
            <p:nvPr/>
          </p:nvSpPr>
          <p:spPr>
            <a:xfrm>
              <a:off x="-3708920" y="-314896"/>
              <a:ext cx="5760000" cy="468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sp3d contourW="127000">
              <a:contourClr>
                <a:srgbClr val="FF00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 smtClean="0">
                <a:solidFill>
                  <a:srgbClr val="FF0000"/>
                </a:solidFill>
              </a:endParaRPr>
            </a:p>
            <a:p>
              <a:pPr algn="ctr"/>
              <a:endParaRPr lang="nl-NL" dirty="0" smtClean="0">
                <a:solidFill>
                  <a:srgbClr val="FF0000"/>
                </a:solidFill>
              </a:endParaRPr>
            </a:p>
            <a:p>
              <a:pPr algn="ctr"/>
              <a:endParaRPr lang="nl-NL" dirty="0" smtClean="0">
                <a:solidFill>
                  <a:srgbClr val="FF0000"/>
                </a:solidFill>
              </a:endParaRPr>
            </a:p>
            <a:p>
              <a:pPr algn="ctr"/>
              <a:endParaRPr lang="nl-NL" dirty="0" smtClean="0">
                <a:solidFill>
                  <a:srgbClr val="FF0000"/>
                </a:solidFill>
              </a:endParaRPr>
            </a:p>
            <a:p>
              <a:pPr algn="ctr"/>
              <a:endParaRPr lang="nl-NL" dirty="0" smtClean="0">
                <a:solidFill>
                  <a:srgbClr val="FF0000"/>
                </a:solidFill>
              </a:endParaRPr>
            </a:p>
            <a:p>
              <a:pPr algn="ctr"/>
              <a:endParaRPr lang="nl-NL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nl-NL" sz="4000" dirty="0" smtClean="0">
                  <a:solidFill>
                    <a:srgbClr val="FF0000"/>
                  </a:solidFill>
                </a:rPr>
                <a:t>10 keer</a:t>
              </a:r>
              <a:endParaRPr lang="nl-NL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294" name="Groep 293"/>
            <p:cNvGrpSpPr/>
            <p:nvPr/>
          </p:nvGrpSpPr>
          <p:grpSpPr>
            <a:xfrm>
              <a:off x="-2474407" y="1700808"/>
              <a:ext cx="2798339" cy="2190531"/>
              <a:chOff x="-2474407" y="1844824"/>
              <a:chExt cx="2798339" cy="2190531"/>
            </a:xfrm>
          </p:grpSpPr>
          <p:grpSp>
            <p:nvGrpSpPr>
              <p:cNvPr id="285" name="Groep 284"/>
              <p:cNvGrpSpPr/>
              <p:nvPr/>
            </p:nvGrpSpPr>
            <p:grpSpPr>
              <a:xfrm>
                <a:off x="-323933" y="1844824"/>
                <a:ext cx="647865" cy="2190531"/>
                <a:chOff x="-2358760" y="-210531"/>
                <a:chExt cx="647865" cy="2190531"/>
              </a:xfrm>
              <a:solidFill>
                <a:schemeClr val="tx1"/>
              </a:solidFill>
            </p:grpSpPr>
            <p:sp>
              <p:nvSpPr>
                <p:cNvPr id="283" name="Rechthoek 282"/>
                <p:cNvSpPr/>
                <p:nvPr/>
              </p:nvSpPr>
              <p:spPr>
                <a:xfrm rot="18948660">
                  <a:off x="-1890895" y="320869"/>
                  <a:ext cx="180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0" name="Ovaal 139"/>
                <p:cNvSpPr/>
                <p:nvPr/>
              </p:nvSpPr>
              <p:spPr>
                <a:xfrm>
                  <a:off x="-2268760" y="0"/>
                  <a:ext cx="360000" cy="3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2" name="Rechthoek 141"/>
                <p:cNvSpPr/>
                <p:nvPr/>
              </p:nvSpPr>
              <p:spPr>
                <a:xfrm>
                  <a:off x="-2268760" y="360000"/>
                  <a:ext cx="360000" cy="90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0" name="Rechthoek 279"/>
                <p:cNvSpPr/>
                <p:nvPr/>
              </p:nvSpPr>
              <p:spPr>
                <a:xfrm>
                  <a:off x="-2268760" y="1260000"/>
                  <a:ext cx="180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2" name="Rechthoek 281"/>
                <p:cNvSpPr/>
                <p:nvPr/>
              </p:nvSpPr>
              <p:spPr>
                <a:xfrm rot="18948660">
                  <a:off x="-2358760" y="-210531"/>
                  <a:ext cx="180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4" name="Rechthoek 283"/>
                <p:cNvSpPr/>
                <p:nvPr/>
              </p:nvSpPr>
              <p:spPr>
                <a:xfrm>
                  <a:off x="-2088760" y="126000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1" name="Rechthoek 280"/>
                <p:cNvSpPr/>
                <p:nvPr/>
              </p:nvSpPr>
              <p:spPr>
                <a:xfrm rot="18948660">
                  <a:off x="-1908000" y="1318489"/>
                  <a:ext cx="180000" cy="5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86" name="Groep 285"/>
              <p:cNvGrpSpPr/>
              <p:nvPr/>
            </p:nvGrpSpPr>
            <p:grpSpPr>
              <a:xfrm rot="18833985">
                <a:off x="-2067290" y="2223650"/>
                <a:ext cx="1044255" cy="1858489"/>
                <a:chOff x="-2755150" y="0"/>
                <a:chExt cx="1044255" cy="1858489"/>
              </a:xfrm>
              <a:solidFill>
                <a:schemeClr val="tx1"/>
              </a:solidFill>
            </p:grpSpPr>
            <p:sp>
              <p:nvSpPr>
                <p:cNvPr id="287" name="Rechthoek 286"/>
                <p:cNvSpPr/>
                <p:nvPr/>
              </p:nvSpPr>
              <p:spPr>
                <a:xfrm rot="18948660">
                  <a:off x="-1890895" y="320869"/>
                  <a:ext cx="180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8" name="Ovaal 287"/>
                <p:cNvSpPr/>
                <p:nvPr/>
              </p:nvSpPr>
              <p:spPr>
                <a:xfrm>
                  <a:off x="-2268760" y="0"/>
                  <a:ext cx="360000" cy="3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9" name="Rechthoek 288"/>
                <p:cNvSpPr/>
                <p:nvPr/>
              </p:nvSpPr>
              <p:spPr>
                <a:xfrm>
                  <a:off x="-2268760" y="360000"/>
                  <a:ext cx="360000" cy="90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0" name="Rechthoek 289"/>
                <p:cNvSpPr/>
                <p:nvPr/>
              </p:nvSpPr>
              <p:spPr>
                <a:xfrm rot="2766015">
                  <a:off x="-2407388" y="1070254"/>
                  <a:ext cx="180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1" name="Rechthoek 290"/>
                <p:cNvSpPr/>
                <p:nvPr/>
              </p:nvSpPr>
              <p:spPr>
                <a:xfrm rot="16526087">
                  <a:off x="-2485150" y="7697"/>
                  <a:ext cx="180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2" name="Rechthoek 291"/>
                <p:cNvSpPr/>
                <p:nvPr/>
              </p:nvSpPr>
              <p:spPr>
                <a:xfrm>
                  <a:off x="-2088760" y="126000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93" name="Rechthoek 292"/>
                <p:cNvSpPr/>
                <p:nvPr/>
              </p:nvSpPr>
              <p:spPr>
                <a:xfrm rot="18948660">
                  <a:off x="-1908000" y="1318489"/>
                  <a:ext cx="180000" cy="5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</p:grpSp>
      <p:sp>
        <p:nvSpPr>
          <p:cNvPr id="298" name="Toelichting met afgeronde rechthoek 297"/>
          <p:cNvSpPr/>
          <p:nvPr/>
        </p:nvSpPr>
        <p:spPr>
          <a:xfrm>
            <a:off x="4971578" y="1484784"/>
            <a:ext cx="2520000" cy="1440000"/>
          </a:xfrm>
          <a:prstGeom prst="wedgeRoundRectCallout">
            <a:avLst>
              <a:gd name="adj1" fmla="val -48201"/>
              <a:gd name="adj2" fmla="val 7344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Dit was het World-Wide Journaal van Juni.</a:t>
            </a:r>
          </a:p>
        </p:txBody>
      </p:sp>
      <p:grpSp>
        <p:nvGrpSpPr>
          <p:cNvPr id="296" name="Groep 295"/>
          <p:cNvGrpSpPr/>
          <p:nvPr/>
        </p:nvGrpSpPr>
        <p:grpSpPr>
          <a:xfrm>
            <a:off x="3932312" y="6156962"/>
            <a:ext cx="1512120" cy="808814"/>
            <a:chOff x="1403648" y="5378111"/>
            <a:chExt cx="1512120" cy="808814"/>
          </a:xfrm>
          <a:scene3d>
            <a:camera prst="orthographicFront">
              <a:rot lat="16800000" lon="0" rev="0"/>
            </a:camera>
            <a:lightRig rig="threePt" dir="t"/>
          </a:scene3d>
        </p:grpSpPr>
        <p:sp>
          <p:nvSpPr>
            <p:cNvPr id="300" name="Afgeronde rechthoek 299"/>
            <p:cNvSpPr/>
            <p:nvPr/>
          </p:nvSpPr>
          <p:spPr>
            <a:xfrm>
              <a:off x="2523262" y="5441419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1" name="Afgeronde rechthoek 300"/>
            <p:cNvSpPr/>
            <p:nvPr/>
          </p:nvSpPr>
          <p:spPr>
            <a:xfrm>
              <a:off x="1439255" y="5464045"/>
              <a:ext cx="144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73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303" name="Groep 546"/>
            <p:cNvGrpSpPr/>
            <p:nvPr/>
          </p:nvGrpSpPr>
          <p:grpSpPr>
            <a:xfrm>
              <a:off x="1803259" y="5378111"/>
              <a:ext cx="720001" cy="802840"/>
              <a:chOff x="58654984" y="13476516"/>
              <a:chExt cx="720001" cy="802840"/>
            </a:xfrm>
          </p:grpSpPr>
          <p:sp>
            <p:nvSpPr>
              <p:cNvPr id="433" name="Ovaal 432"/>
              <p:cNvSpPr/>
              <p:nvPr/>
            </p:nvSpPr>
            <p:spPr>
              <a:xfrm>
                <a:off x="58654985" y="1350411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4" name="Ovaal 433"/>
              <p:cNvSpPr/>
              <p:nvPr/>
            </p:nvSpPr>
            <p:spPr>
              <a:xfrm>
                <a:off x="58654984" y="13476516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5" name="Ovaal 434"/>
              <p:cNvSpPr/>
              <p:nvPr/>
            </p:nvSpPr>
            <p:spPr>
              <a:xfrm>
                <a:off x="58967181" y="1417135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168650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6" name="Rechthoek 435"/>
              <p:cNvSpPr/>
              <p:nvPr/>
            </p:nvSpPr>
            <p:spPr>
              <a:xfrm>
                <a:off x="58984511" y="1408646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200400">
                <a:bevelT w="4445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304" name="Ovaal 303"/>
            <p:cNvSpPr/>
            <p:nvPr/>
          </p:nvSpPr>
          <p:spPr>
            <a:xfrm>
              <a:off x="2351138" y="601219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5" name="Ovaal 304"/>
            <p:cNvSpPr/>
            <p:nvPr/>
          </p:nvSpPr>
          <p:spPr>
            <a:xfrm>
              <a:off x="1894086" y="600893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6" name="Ovaal 305"/>
            <p:cNvSpPr/>
            <p:nvPr/>
          </p:nvSpPr>
          <p:spPr>
            <a:xfrm>
              <a:off x="2381408" y="6080794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7" name="Ovaal 306"/>
            <p:cNvSpPr/>
            <p:nvPr/>
          </p:nvSpPr>
          <p:spPr>
            <a:xfrm>
              <a:off x="1921086" y="6071938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8" name="Ovaal 307"/>
            <p:cNvSpPr/>
            <p:nvPr/>
          </p:nvSpPr>
          <p:spPr>
            <a:xfrm>
              <a:off x="2070558" y="5914601"/>
              <a:ext cx="216000" cy="216000"/>
            </a:xfrm>
            <a:prstGeom prst="ellipse">
              <a:avLst/>
            </a:prstGeom>
            <a:solidFill>
              <a:srgbClr val="FFCCCC"/>
            </a:solidFill>
            <a:ln>
              <a:solidFill>
                <a:srgbClr val="F55564"/>
              </a:solidFill>
            </a:ln>
            <a:sp3d z="3016250">
              <a:bevelT w="152400" h="25400"/>
              <a:bevelB w="1143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9" name="Afgeronde rechthoek 308"/>
            <p:cNvSpPr/>
            <p:nvPr/>
          </p:nvSpPr>
          <p:spPr>
            <a:xfrm>
              <a:off x="1434529" y="5449967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0" name="Afgeronde rechthoek 309"/>
            <p:cNvSpPr/>
            <p:nvPr/>
          </p:nvSpPr>
          <p:spPr>
            <a:xfrm>
              <a:off x="1763688" y="5473081"/>
              <a:ext cx="360000" cy="54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1" name="Afgeronde rechthoek 310"/>
            <p:cNvSpPr/>
            <p:nvPr/>
          </p:nvSpPr>
          <p:spPr>
            <a:xfrm>
              <a:off x="2123728" y="5454226"/>
              <a:ext cx="360000" cy="54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2" name="Afgeronde rechthoek 311"/>
            <p:cNvSpPr/>
            <p:nvPr/>
          </p:nvSpPr>
          <p:spPr>
            <a:xfrm>
              <a:off x="2483688" y="5445224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3" name="Afgeronde rechthoek 312"/>
            <p:cNvSpPr/>
            <p:nvPr/>
          </p:nvSpPr>
          <p:spPr>
            <a:xfrm>
              <a:off x="1799255" y="5464556"/>
              <a:ext cx="72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4" name="Afgeronde rechthoek 313"/>
            <p:cNvSpPr/>
            <p:nvPr/>
          </p:nvSpPr>
          <p:spPr>
            <a:xfrm>
              <a:off x="1753150" y="5466925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5" name="Afgeronde rechthoek 314"/>
            <p:cNvSpPr/>
            <p:nvPr/>
          </p:nvSpPr>
          <p:spPr>
            <a:xfrm>
              <a:off x="2144529" y="5441708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6" name="Ovaal 315"/>
            <p:cNvSpPr/>
            <p:nvPr/>
          </p:nvSpPr>
          <p:spPr>
            <a:xfrm>
              <a:off x="1803261" y="5403613"/>
              <a:ext cx="720000" cy="720000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0">
              <a:bevelT w="381000" h="381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7" name="Ovaal 316"/>
            <p:cNvSpPr/>
            <p:nvPr/>
          </p:nvSpPr>
          <p:spPr>
            <a:xfrm rot="5400000">
              <a:off x="1443261" y="5527827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8" name="Ovaal 317"/>
            <p:cNvSpPr/>
            <p:nvPr/>
          </p:nvSpPr>
          <p:spPr>
            <a:xfrm rot="5400000">
              <a:off x="2483688" y="5527827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9" name="Vrije vorm 318"/>
            <p:cNvSpPr/>
            <p:nvPr/>
          </p:nvSpPr>
          <p:spPr>
            <a:xfrm rot="10800000">
              <a:off x="1439255" y="5554601"/>
              <a:ext cx="360000" cy="360000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0" name="Vrije vorm 319"/>
            <p:cNvSpPr/>
            <p:nvPr/>
          </p:nvSpPr>
          <p:spPr>
            <a:xfrm rot="10800000">
              <a:off x="2523261" y="5554601"/>
              <a:ext cx="360000" cy="360000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1" name="Ovaal 320"/>
            <p:cNvSpPr/>
            <p:nvPr/>
          </p:nvSpPr>
          <p:spPr>
            <a:xfrm rot="5400000">
              <a:off x="1403648" y="5567403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2" name="Ovaal 321"/>
            <p:cNvSpPr/>
            <p:nvPr/>
          </p:nvSpPr>
          <p:spPr>
            <a:xfrm rot="5400000">
              <a:off x="1403648" y="560341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3" name="Ovaal 322"/>
            <p:cNvSpPr/>
            <p:nvPr/>
          </p:nvSpPr>
          <p:spPr>
            <a:xfrm rot="5400000">
              <a:off x="1403648" y="563941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4" name="Ovaal 323"/>
            <p:cNvSpPr/>
            <p:nvPr/>
          </p:nvSpPr>
          <p:spPr>
            <a:xfrm rot="5400000">
              <a:off x="1799688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5" name="Ovaal 324"/>
            <p:cNvSpPr/>
            <p:nvPr/>
          </p:nvSpPr>
          <p:spPr>
            <a:xfrm rot="5400000">
              <a:off x="1763688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6" name="Ovaal 325"/>
            <p:cNvSpPr/>
            <p:nvPr/>
          </p:nvSpPr>
          <p:spPr>
            <a:xfrm rot="5400000">
              <a:off x="1727680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7" name="Ovaal 326"/>
            <p:cNvSpPr/>
            <p:nvPr/>
          </p:nvSpPr>
          <p:spPr>
            <a:xfrm rot="5400000">
              <a:off x="1691680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8" name="Ovaal 327"/>
            <p:cNvSpPr/>
            <p:nvPr/>
          </p:nvSpPr>
          <p:spPr>
            <a:xfrm rot="5400000">
              <a:off x="1655672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9" name="Ovaal 328"/>
            <p:cNvSpPr/>
            <p:nvPr/>
          </p:nvSpPr>
          <p:spPr>
            <a:xfrm rot="5400000">
              <a:off x="1619672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0" name="Ovaal 329"/>
            <p:cNvSpPr/>
            <p:nvPr/>
          </p:nvSpPr>
          <p:spPr>
            <a:xfrm rot="5400000">
              <a:off x="1583664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1" name="Ovaal 330"/>
            <p:cNvSpPr/>
            <p:nvPr/>
          </p:nvSpPr>
          <p:spPr>
            <a:xfrm rot="5400000">
              <a:off x="1547664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2" name="Ovaal 331"/>
            <p:cNvSpPr/>
            <p:nvPr/>
          </p:nvSpPr>
          <p:spPr>
            <a:xfrm rot="5400000">
              <a:off x="1511656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3" name="Ovaal 332"/>
            <p:cNvSpPr/>
            <p:nvPr/>
          </p:nvSpPr>
          <p:spPr>
            <a:xfrm rot="5400000">
              <a:off x="1475656" y="5999451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4" name="Ovaal 333"/>
            <p:cNvSpPr/>
            <p:nvPr/>
          </p:nvSpPr>
          <p:spPr>
            <a:xfrm rot="5400000">
              <a:off x="1403648" y="5675419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5" name="Ovaal 334"/>
            <p:cNvSpPr/>
            <p:nvPr/>
          </p:nvSpPr>
          <p:spPr>
            <a:xfrm rot="5400000">
              <a:off x="1403648" y="5711419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6" name="Ovaal 335"/>
            <p:cNvSpPr/>
            <p:nvPr/>
          </p:nvSpPr>
          <p:spPr>
            <a:xfrm rot="5400000">
              <a:off x="1403648" y="5747427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7" name="Ovaal 336"/>
            <p:cNvSpPr/>
            <p:nvPr/>
          </p:nvSpPr>
          <p:spPr>
            <a:xfrm rot="5400000">
              <a:off x="1403648" y="5783427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8" name="Ovaal 337"/>
            <p:cNvSpPr/>
            <p:nvPr/>
          </p:nvSpPr>
          <p:spPr>
            <a:xfrm rot="5400000">
              <a:off x="1403648" y="5819435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9" name="Ovaal 338"/>
            <p:cNvSpPr/>
            <p:nvPr/>
          </p:nvSpPr>
          <p:spPr>
            <a:xfrm rot="5400000">
              <a:off x="1403648" y="5891443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0" name="Ovaal 339"/>
            <p:cNvSpPr/>
            <p:nvPr/>
          </p:nvSpPr>
          <p:spPr>
            <a:xfrm rot="5400000">
              <a:off x="1403648" y="5855435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1" name="Ovaal 340"/>
            <p:cNvSpPr/>
            <p:nvPr/>
          </p:nvSpPr>
          <p:spPr>
            <a:xfrm rot="5400000" flipH="1">
              <a:off x="1799650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2" name="Ovaal 341"/>
            <p:cNvSpPr/>
            <p:nvPr/>
          </p:nvSpPr>
          <p:spPr>
            <a:xfrm rot="5400000" flipH="1">
              <a:off x="1763653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3" name="Ovaal 342"/>
            <p:cNvSpPr/>
            <p:nvPr/>
          </p:nvSpPr>
          <p:spPr>
            <a:xfrm rot="5400000" flipH="1">
              <a:off x="1727649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4" name="Ovaal 343"/>
            <p:cNvSpPr/>
            <p:nvPr/>
          </p:nvSpPr>
          <p:spPr>
            <a:xfrm rot="5400000" flipH="1">
              <a:off x="1691652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5" name="Ovaal 344"/>
            <p:cNvSpPr/>
            <p:nvPr/>
          </p:nvSpPr>
          <p:spPr>
            <a:xfrm rot="5400000" flipH="1">
              <a:off x="1655647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6" name="Ovaal 345"/>
            <p:cNvSpPr/>
            <p:nvPr/>
          </p:nvSpPr>
          <p:spPr>
            <a:xfrm rot="5400000" flipH="1">
              <a:off x="1619651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7" name="Ovaal 346"/>
            <p:cNvSpPr/>
            <p:nvPr/>
          </p:nvSpPr>
          <p:spPr>
            <a:xfrm rot="5400000" flipH="1">
              <a:off x="1583646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8" name="Ovaal 347"/>
            <p:cNvSpPr/>
            <p:nvPr/>
          </p:nvSpPr>
          <p:spPr>
            <a:xfrm rot="5400000" flipH="1">
              <a:off x="1547649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9" name="Ovaal 348"/>
            <p:cNvSpPr/>
            <p:nvPr/>
          </p:nvSpPr>
          <p:spPr>
            <a:xfrm rot="5400000" flipH="1">
              <a:off x="1511645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0" name="Ovaal 349"/>
            <p:cNvSpPr/>
            <p:nvPr/>
          </p:nvSpPr>
          <p:spPr>
            <a:xfrm rot="5400000" flipH="1">
              <a:off x="1475648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1" name="Ovaal 350"/>
            <p:cNvSpPr/>
            <p:nvPr/>
          </p:nvSpPr>
          <p:spPr>
            <a:xfrm rot="5400000" flipH="1">
              <a:off x="1439647" y="5963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2" name="Ovaal 351"/>
            <p:cNvSpPr/>
            <p:nvPr/>
          </p:nvSpPr>
          <p:spPr>
            <a:xfrm rot="5400000" flipH="1">
              <a:off x="1403647" y="571142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3" name="Ovaal 352"/>
            <p:cNvSpPr/>
            <p:nvPr/>
          </p:nvSpPr>
          <p:spPr>
            <a:xfrm rot="5400000" flipH="1">
              <a:off x="1403650" y="5927445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4" name="Ovaal 353"/>
            <p:cNvSpPr/>
            <p:nvPr/>
          </p:nvSpPr>
          <p:spPr>
            <a:xfrm rot="5400000" flipH="1">
              <a:off x="1403650" y="5459397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5" name="Ovaal 354"/>
            <p:cNvSpPr/>
            <p:nvPr/>
          </p:nvSpPr>
          <p:spPr>
            <a:xfrm rot="5400000" flipH="1">
              <a:off x="1439647" y="542338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6" name="Ovaal 355"/>
            <p:cNvSpPr/>
            <p:nvPr/>
          </p:nvSpPr>
          <p:spPr>
            <a:xfrm rot="5400000" flipH="1">
              <a:off x="1403650" y="5531397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7" name="Ovaal 356"/>
            <p:cNvSpPr/>
            <p:nvPr/>
          </p:nvSpPr>
          <p:spPr>
            <a:xfrm rot="5400000" flipH="1">
              <a:off x="1403650" y="5495397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8" name="Ovaal 357"/>
            <p:cNvSpPr/>
            <p:nvPr/>
          </p:nvSpPr>
          <p:spPr>
            <a:xfrm rot="5400000" flipH="1">
              <a:off x="1439647" y="5459397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9" name="Ovaal 358"/>
            <p:cNvSpPr/>
            <p:nvPr/>
          </p:nvSpPr>
          <p:spPr>
            <a:xfrm rot="5400000" flipH="1">
              <a:off x="1403650" y="5963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0" name="Ovaal 359"/>
            <p:cNvSpPr/>
            <p:nvPr/>
          </p:nvSpPr>
          <p:spPr>
            <a:xfrm rot="5400000" flipH="1">
              <a:off x="1439647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1" name="Ovaal 360"/>
            <p:cNvSpPr/>
            <p:nvPr/>
          </p:nvSpPr>
          <p:spPr>
            <a:xfrm rot="5400000" flipV="1">
              <a:off x="2879770" y="5567405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2" name="Ovaal 361"/>
            <p:cNvSpPr/>
            <p:nvPr/>
          </p:nvSpPr>
          <p:spPr>
            <a:xfrm rot="5400000" flipV="1">
              <a:off x="2879770" y="560341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3" name="Ovaal 362"/>
            <p:cNvSpPr/>
            <p:nvPr/>
          </p:nvSpPr>
          <p:spPr>
            <a:xfrm rot="5400000" flipV="1">
              <a:off x="2879770" y="563941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4" name="Ovaal 363"/>
            <p:cNvSpPr/>
            <p:nvPr/>
          </p:nvSpPr>
          <p:spPr>
            <a:xfrm rot="5400000" flipV="1">
              <a:off x="2483767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5" name="Ovaal 364"/>
            <p:cNvSpPr/>
            <p:nvPr/>
          </p:nvSpPr>
          <p:spPr>
            <a:xfrm rot="5400000" flipV="1">
              <a:off x="2519763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6" name="Ovaal 365"/>
            <p:cNvSpPr/>
            <p:nvPr/>
          </p:nvSpPr>
          <p:spPr>
            <a:xfrm rot="5400000" flipV="1">
              <a:off x="2555768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7" name="Ovaal 366"/>
            <p:cNvSpPr/>
            <p:nvPr/>
          </p:nvSpPr>
          <p:spPr>
            <a:xfrm rot="5400000" flipV="1">
              <a:off x="2591765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8" name="Ovaal 367"/>
            <p:cNvSpPr/>
            <p:nvPr/>
          </p:nvSpPr>
          <p:spPr>
            <a:xfrm rot="5400000" flipV="1">
              <a:off x="2627769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9" name="Ovaal 368"/>
            <p:cNvSpPr/>
            <p:nvPr/>
          </p:nvSpPr>
          <p:spPr>
            <a:xfrm rot="5400000" flipV="1">
              <a:off x="2663766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0" name="Ovaal 369"/>
            <p:cNvSpPr/>
            <p:nvPr/>
          </p:nvSpPr>
          <p:spPr>
            <a:xfrm rot="5400000" flipV="1">
              <a:off x="2699771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1" name="Ovaal 370"/>
            <p:cNvSpPr/>
            <p:nvPr/>
          </p:nvSpPr>
          <p:spPr>
            <a:xfrm rot="5400000" flipV="1">
              <a:off x="2735767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2" name="Ovaal 371"/>
            <p:cNvSpPr/>
            <p:nvPr/>
          </p:nvSpPr>
          <p:spPr>
            <a:xfrm rot="5400000" flipV="1">
              <a:off x="2771772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3" name="Ovaal 372"/>
            <p:cNvSpPr/>
            <p:nvPr/>
          </p:nvSpPr>
          <p:spPr>
            <a:xfrm rot="5400000" flipV="1">
              <a:off x="2807769" y="5999453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4" name="Ovaal 373"/>
            <p:cNvSpPr/>
            <p:nvPr/>
          </p:nvSpPr>
          <p:spPr>
            <a:xfrm rot="5400000" flipV="1">
              <a:off x="2879770" y="567542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5" name="Ovaal 374"/>
            <p:cNvSpPr/>
            <p:nvPr/>
          </p:nvSpPr>
          <p:spPr>
            <a:xfrm rot="5400000" flipV="1">
              <a:off x="2879770" y="5711421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6" name="Ovaal 375"/>
            <p:cNvSpPr/>
            <p:nvPr/>
          </p:nvSpPr>
          <p:spPr>
            <a:xfrm rot="5400000" flipV="1">
              <a:off x="2879770" y="574742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7" name="Ovaal 376"/>
            <p:cNvSpPr/>
            <p:nvPr/>
          </p:nvSpPr>
          <p:spPr>
            <a:xfrm rot="5400000" flipV="1">
              <a:off x="2879770" y="5783429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8" name="Ovaal 377"/>
            <p:cNvSpPr/>
            <p:nvPr/>
          </p:nvSpPr>
          <p:spPr>
            <a:xfrm rot="5400000" flipV="1">
              <a:off x="2879770" y="5819437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9" name="Ovaal 378"/>
            <p:cNvSpPr/>
            <p:nvPr/>
          </p:nvSpPr>
          <p:spPr>
            <a:xfrm rot="5400000" flipV="1">
              <a:off x="2879770" y="5891445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0" name="Ovaal 379"/>
            <p:cNvSpPr/>
            <p:nvPr/>
          </p:nvSpPr>
          <p:spPr>
            <a:xfrm rot="5400000" flipV="1">
              <a:off x="2879770" y="5855437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1" name="Ovaal 380"/>
            <p:cNvSpPr/>
            <p:nvPr/>
          </p:nvSpPr>
          <p:spPr>
            <a:xfrm rot="5400000" flipH="1" flipV="1">
              <a:off x="2483805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2" name="Ovaal 381"/>
            <p:cNvSpPr/>
            <p:nvPr/>
          </p:nvSpPr>
          <p:spPr>
            <a:xfrm rot="5400000" flipH="1" flipV="1">
              <a:off x="2519798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3" name="Ovaal 382"/>
            <p:cNvSpPr/>
            <p:nvPr/>
          </p:nvSpPr>
          <p:spPr>
            <a:xfrm rot="5400000" flipH="1" flipV="1">
              <a:off x="2555799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4" name="Ovaal 383"/>
            <p:cNvSpPr/>
            <p:nvPr/>
          </p:nvSpPr>
          <p:spPr>
            <a:xfrm rot="5400000" flipH="1" flipV="1">
              <a:off x="2591793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5" name="Ovaal 384"/>
            <p:cNvSpPr/>
            <p:nvPr/>
          </p:nvSpPr>
          <p:spPr>
            <a:xfrm rot="5400000" flipH="1" flipV="1">
              <a:off x="2627794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6" name="Ovaal 385"/>
            <p:cNvSpPr/>
            <p:nvPr/>
          </p:nvSpPr>
          <p:spPr>
            <a:xfrm rot="5400000" flipH="1" flipV="1">
              <a:off x="2663787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7" name="Ovaal 386"/>
            <p:cNvSpPr/>
            <p:nvPr/>
          </p:nvSpPr>
          <p:spPr>
            <a:xfrm rot="5400000" flipH="1" flipV="1">
              <a:off x="2699789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8" name="Ovaal 387"/>
            <p:cNvSpPr/>
            <p:nvPr/>
          </p:nvSpPr>
          <p:spPr>
            <a:xfrm rot="5400000" flipH="1" flipV="1">
              <a:off x="2735782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9" name="Ovaal 388"/>
            <p:cNvSpPr/>
            <p:nvPr/>
          </p:nvSpPr>
          <p:spPr>
            <a:xfrm rot="5400000" flipH="1" flipV="1">
              <a:off x="2771783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0" name="Ovaal 389"/>
            <p:cNvSpPr/>
            <p:nvPr/>
          </p:nvSpPr>
          <p:spPr>
            <a:xfrm rot="5400000" flipH="1" flipV="1">
              <a:off x="2807777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1" name="Ovaal 390"/>
            <p:cNvSpPr/>
            <p:nvPr/>
          </p:nvSpPr>
          <p:spPr>
            <a:xfrm rot="5400000" flipH="1" flipV="1">
              <a:off x="2843774" y="5963454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2" name="Ovaal 391"/>
            <p:cNvSpPr/>
            <p:nvPr/>
          </p:nvSpPr>
          <p:spPr>
            <a:xfrm rot="5400000" flipH="1" flipV="1">
              <a:off x="2879771" y="5711422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3" name="Ovaal 392"/>
            <p:cNvSpPr/>
            <p:nvPr/>
          </p:nvSpPr>
          <p:spPr>
            <a:xfrm rot="5400000" flipH="1" flipV="1">
              <a:off x="2879768" y="5927446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4" name="Ovaal 393"/>
            <p:cNvSpPr/>
            <p:nvPr/>
          </p:nvSpPr>
          <p:spPr>
            <a:xfrm rot="5400000" flipH="1" flipV="1">
              <a:off x="2879768" y="5459398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5" name="Ovaal 394"/>
            <p:cNvSpPr/>
            <p:nvPr/>
          </p:nvSpPr>
          <p:spPr>
            <a:xfrm rot="5400000" flipH="1" flipV="1">
              <a:off x="2843774" y="5423390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6" name="Ovaal 395"/>
            <p:cNvSpPr/>
            <p:nvPr/>
          </p:nvSpPr>
          <p:spPr>
            <a:xfrm rot="5400000" flipH="1" flipV="1">
              <a:off x="2879768" y="5531398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7" name="Ovaal 396"/>
            <p:cNvSpPr/>
            <p:nvPr/>
          </p:nvSpPr>
          <p:spPr>
            <a:xfrm rot="5400000" flipH="1" flipV="1">
              <a:off x="2879768" y="5495398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8" name="Ovaal 397"/>
            <p:cNvSpPr/>
            <p:nvPr/>
          </p:nvSpPr>
          <p:spPr>
            <a:xfrm rot="5400000" flipH="1" flipV="1">
              <a:off x="2843774" y="5459398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9" name="Ovaal 398"/>
            <p:cNvSpPr/>
            <p:nvPr/>
          </p:nvSpPr>
          <p:spPr>
            <a:xfrm rot="5400000" flipH="1" flipV="1">
              <a:off x="2879768" y="5963454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0" name="Ovaal 399"/>
            <p:cNvSpPr/>
            <p:nvPr/>
          </p:nvSpPr>
          <p:spPr>
            <a:xfrm rot="5400000" flipH="1" flipV="1">
              <a:off x="2843774" y="5999454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1" name="Rechthoek 400"/>
            <p:cNvSpPr/>
            <p:nvPr/>
          </p:nvSpPr>
          <p:spPr>
            <a:xfrm>
              <a:off x="1822758" y="6015313"/>
              <a:ext cx="89998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2" name="Rechthoek 401"/>
            <p:cNvSpPr/>
            <p:nvPr/>
          </p:nvSpPr>
          <p:spPr>
            <a:xfrm>
              <a:off x="1822746" y="601531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3" name="Rechthoek 402"/>
            <p:cNvSpPr/>
            <p:nvPr/>
          </p:nvSpPr>
          <p:spPr>
            <a:xfrm>
              <a:off x="1858765" y="6015313"/>
              <a:ext cx="17996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4" name="Rechthoek 403"/>
            <p:cNvSpPr/>
            <p:nvPr/>
          </p:nvSpPr>
          <p:spPr>
            <a:xfrm>
              <a:off x="1903744" y="601531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5" name="Rechthoek 404"/>
            <p:cNvSpPr/>
            <p:nvPr/>
          </p:nvSpPr>
          <p:spPr>
            <a:xfrm>
              <a:off x="1930756" y="60117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6" name="Rechthoek 405"/>
            <p:cNvSpPr/>
            <p:nvPr/>
          </p:nvSpPr>
          <p:spPr>
            <a:xfrm>
              <a:off x="1930743" y="6011714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7" name="Rechthoek 406"/>
            <p:cNvSpPr/>
            <p:nvPr/>
          </p:nvSpPr>
          <p:spPr>
            <a:xfrm>
              <a:off x="1975743" y="6011714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8" name="Rechthoek 407"/>
            <p:cNvSpPr/>
            <p:nvPr/>
          </p:nvSpPr>
          <p:spPr>
            <a:xfrm>
              <a:off x="1930744" y="60117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9" name="Rechthoek 408"/>
            <p:cNvSpPr/>
            <p:nvPr/>
          </p:nvSpPr>
          <p:spPr>
            <a:xfrm>
              <a:off x="2056754" y="60153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0" name="Rechthoek 409"/>
            <p:cNvSpPr/>
            <p:nvPr/>
          </p:nvSpPr>
          <p:spPr>
            <a:xfrm>
              <a:off x="2056741" y="6015314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1" name="Rechthoek 410"/>
            <p:cNvSpPr/>
            <p:nvPr/>
          </p:nvSpPr>
          <p:spPr>
            <a:xfrm>
              <a:off x="2200751" y="6015313"/>
              <a:ext cx="89998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2" name="Rechthoek 411"/>
            <p:cNvSpPr/>
            <p:nvPr/>
          </p:nvSpPr>
          <p:spPr>
            <a:xfrm>
              <a:off x="2200739" y="601531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3" name="Rechthoek 412"/>
            <p:cNvSpPr/>
            <p:nvPr/>
          </p:nvSpPr>
          <p:spPr>
            <a:xfrm>
              <a:off x="2236758" y="6015313"/>
              <a:ext cx="17996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4" name="Rechthoek 413"/>
            <p:cNvSpPr/>
            <p:nvPr/>
          </p:nvSpPr>
          <p:spPr>
            <a:xfrm>
              <a:off x="2281737" y="601531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5" name="Rechthoek 414"/>
            <p:cNvSpPr/>
            <p:nvPr/>
          </p:nvSpPr>
          <p:spPr>
            <a:xfrm>
              <a:off x="2002755" y="6018913"/>
              <a:ext cx="35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6" name="Rechthoek 415"/>
            <p:cNvSpPr/>
            <p:nvPr/>
          </p:nvSpPr>
          <p:spPr>
            <a:xfrm>
              <a:off x="2002742" y="601891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7" name="Rechthoek 416"/>
            <p:cNvSpPr/>
            <p:nvPr/>
          </p:nvSpPr>
          <p:spPr>
            <a:xfrm>
              <a:off x="2128753" y="60153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8" name="Rechthoek 417"/>
            <p:cNvSpPr/>
            <p:nvPr/>
          </p:nvSpPr>
          <p:spPr>
            <a:xfrm>
              <a:off x="2128740" y="6015314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9" name="Rechthoek 418"/>
            <p:cNvSpPr/>
            <p:nvPr/>
          </p:nvSpPr>
          <p:spPr>
            <a:xfrm>
              <a:off x="2183390" y="6015314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0" name="Rechthoek 419"/>
            <p:cNvSpPr/>
            <p:nvPr/>
          </p:nvSpPr>
          <p:spPr>
            <a:xfrm>
              <a:off x="2128741" y="60153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1" name="Rechthoek 420"/>
            <p:cNvSpPr/>
            <p:nvPr/>
          </p:nvSpPr>
          <p:spPr>
            <a:xfrm>
              <a:off x="2326749" y="60153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2" name="Rechthoek 421"/>
            <p:cNvSpPr/>
            <p:nvPr/>
          </p:nvSpPr>
          <p:spPr>
            <a:xfrm>
              <a:off x="2326736" y="6015314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3" name="Rechthoek 422"/>
            <p:cNvSpPr/>
            <p:nvPr/>
          </p:nvSpPr>
          <p:spPr>
            <a:xfrm>
              <a:off x="2381386" y="6015314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4" name="Rechthoek 423"/>
            <p:cNvSpPr/>
            <p:nvPr/>
          </p:nvSpPr>
          <p:spPr>
            <a:xfrm>
              <a:off x="2326737" y="60153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5" name="Rechthoek 424"/>
            <p:cNvSpPr/>
            <p:nvPr/>
          </p:nvSpPr>
          <p:spPr>
            <a:xfrm>
              <a:off x="2308737" y="601531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6" name="Rechthoek 425"/>
            <p:cNvSpPr/>
            <p:nvPr/>
          </p:nvSpPr>
          <p:spPr>
            <a:xfrm>
              <a:off x="2398748" y="60153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7" name="Rechthoek 426"/>
            <p:cNvSpPr/>
            <p:nvPr/>
          </p:nvSpPr>
          <p:spPr>
            <a:xfrm>
              <a:off x="2398735" y="6015314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8" name="Rechthoek 427"/>
            <p:cNvSpPr/>
            <p:nvPr/>
          </p:nvSpPr>
          <p:spPr>
            <a:xfrm>
              <a:off x="2398736" y="60153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9" name="Rechthoek 428"/>
            <p:cNvSpPr/>
            <p:nvPr/>
          </p:nvSpPr>
          <p:spPr>
            <a:xfrm>
              <a:off x="2398736" y="6015314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0" name="Ovaal 429"/>
            <p:cNvSpPr/>
            <p:nvPr/>
          </p:nvSpPr>
          <p:spPr>
            <a:xfrm rot="5400000">
              <a:off x="1788779" y="542008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568700" contourW="6350">
              <a:bevelT w="0" h="0"/>
              <a:bevelB w="63500" h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1" name="Ovaal 430"/>
            <p:cNvSpPr/>
            <p:nvPr/>
          </p:nvSpPr>
          <p:spPr>
            <a:xfrm rot="5400000">
              <a:off x="1907624" y="5459413"/>
              <a:ext cx="540000" cy="54000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sp3d z="3492500" extrusionH="63500" contourW="6350">
              <a:bevelT w="0" h="0"/>
              <a:bevelB w="63500" h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2" name="Afgeronde rechthoek 431"/>
            <p:cNvSpPr/>
            <p:nvPr/>
          </p:nvSpPr>
          <p:spPr>
            <a:xfrm>
              <a:off x="1430992" y="5448061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Tekstvak 1780"/>
          <p:cNvSpPr txBox="1"/>
          <p:nvPr/>
        </p:nvSpPr>
        <p:spPr>
          <a:xfrm>
            <a:off x="-1" y="3353669"/>
            <a:ext cx="2348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Bank voor zittend laag</a:t>
            </a:r>
          </a:p>
          <a:p>
            <a:r>
              <a:rPr lang="nl-NL" dirty="0" smtClean="0"/>
              <a:t>Staand</a:t>
            </a:r>
          </a:p>
          <a:p>
            <a:r>
              <a:rPr lang="nl-NL" dirty="0" smtClean="0"/>
              <a:t>Zittend laag</a:t>
            </a:r>
          </a:p>
          <a:p>
            <a:r>
              <a:rPr lang="nl-NL" dirty="0" smtClean="0"/>
              <a:t>Zittend Hoog</a:t>
            </a:r>
          </a:p>
          <a:p>
            <a:r>
              <a:rPr lang="nl-NL" dirty="0" smtClean="0"/>
              <a:t>Helikopter</a:t>
            </a:r>
            <a:endParaRPr lang="nl-NL" dirty="0"/>
          </a:p>
        </p:txBody>
      </p:sp>
      <p:cxnSp>
        <p:nvCxnSpPr>
          <p:cNvPr id="946" name="Rechte verbindingslijn met pijl 945"/>
          <p:cNvCxnSpPr/>
          <p:nvPr/>
        </p:nvCxnSpPr>
        <p:spPr>
          <a:xfrm>
            <a:off x="3626069" y="315310"/>
            <a:ext cx="0" cy="772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Tekstvak 947"/>
          <p:cNvSpPr txBox="1"/>
          <p:nvPr/>
        </p:nvSpPr>
        <p:spPr>
          <a:xfrm>
            <a:off x="2585545" y="0"/>
            <a:ext cx="25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Film voorwerpen</a:t>
            </a:r>
            <a:endParaRPr lang="nl-NL" dirty="0"/>
          </a:p>
        </p:txBody>
      </p:sp>
      <p:grpSp>
        <p:nvGrpSpPr>
          <p:cNvPr id="1484" name="Groep 1483"/>
          <p:cNvGrpSpPr/>
          <p:nvPr/>
        </p:nvGrpSpPr>
        <p:grpSpPr>
          <a:xfrm>
            <a:off x="1464516" y="4115401"/>
            <a:ext cx="151200" cy="118800"/>
            <a:chOff x="16114" y="-16114"/>
            <a:chExt cx="151200" cy="118972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485" name="Afgeronde rechthoek 1484"/>
            <p:cNvSpPr/>
            <p:nvPr/>
          </p:nvSpPr>
          <p:spPr>
            <a:xfrm>
              <a:off x="128067" y="-9633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6" name="Afgeronde rechthoek 1485"/>
            <p:cNvSpPr/>
            <p:nvPr/>
          </p:nvSpPr>
          <p:spPr>
            <a:xfrm>
              <a:off x="19674" y="-7317"/>
              <a:ext cx="143989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73050" extrusionH="1905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487" name="Groep 1486"/>
            <p:cNvGrpSpPr/>
            <p:nvPr/>
          </p:nvGrpSpPr>
          <p:grpSpPr>
            <a:xfrm>
              <a:off x="56072" y="-16114"/>
              <a:ext cx="71994" cy="82188"/>
              <a:chOff x="56072" y="-16114"/>
              <a:chExt cx="720001" cy="802840"/>
            </a:xfrm>
          </p:grpSpPr>
          <p:sp>
            <p:nvSpPr>
              <p:cNvPr id="1618" name="Ovaal 1617"/>
              <p:cNvSpPr/>
              <p:nvPr/>
            </p:nvSpPr>
            <p:spPr>
              <a:xfrm>
                <a:off x="56073" y="1148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" prstMaterial="plastic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19" name="Ovaal 1618"/>
              <p:cNvSpPr/>
              <p:nvPr/>
            </p:nvSpPr>
            <p:spPr>
              <a:xfrm>
                <a:off x="56072" y="-16114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" prstMaterial="plastic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20" name="Ovaal 1619"/>
              <p:cNvSpPr/>
              <p:nvPr/>
            </p:nvSpPr>
            <p:spPr>
              <a:xfrm>
                <a:off x="368269" y="67872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17500" prstMaterial="plastic">
                <a:bevelT w="6350" h="6350"/>
                <a:bevelB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21" name="Rechthoek 1620"/>
              <p:cNvSpPr/>
              <p:nvPr/>
            </p:nvSpPr>
            <p:spPr>
              <a:xfrm>
                <a:off x="385599" y="59383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sp3d z="320040" prstMaterial="plastic">
                <a:bevelT w="508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488" name="Ovaal 1487"/>
            <p:cNvSpPr/>
            <p:nvPr/>
          </p:nvSpPr>
          <p:spPr>
            <a:xfrm>
              <a:off x="110855" y="48798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 prstMaterial="plastic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9" name="Ovaal 1488"/>
            <p:cNvSpPr/>
            <p:nvPr/>
          </p:nvSpPr>
          <p:spPr>
            <a:xfrm>
              <a:off x="65154" y="48465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 prstMaterial="plastic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0" name="Ovaal 1489"/>
            <p:cNvSpPr/>
            <p:nvPr/>
          </p:nvSpPr>
          <p:spPr>
            <a:xfrm>
              <a:off x="113882" y="55821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 prstMaterial="plastic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1" name="Ovaal 1490"/>
            <p:cNvSpPr/>
            <p:nvPr/>
          </p:nvSpPr>
          <p:spPr>
            <a:xfrm>
              <a:off x="67854" y="54915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 prstMaterial="plastic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2" name="Ovaal 1491"/>
            <p:cNvSpPr/>
            <p:nvPr/>
          </p:nvSpPr>
          <p:spPr>
            <a:xfrm>
              <a:off x="82800" y="38808"/>
              <a:ext cx="21598" cy="22112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sp3d z="302260" prstMaterial="plastic">
              <a:bevelT w="15240" h="2540"/>
              <a:bevelB w="1143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3" name="Afgeronde rechthoek 1492"/>
            <p:cNvSpPr/>
            <p:nvPr/>
          </p:nvSpPr>
          <p:spPr>
            <a:xfrm>
              <a:off x="19202" y="-8758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4" name="Afgeronde rechthoek 1493"/>
            <p:cNvSpPr/>
            <p:nvPr/>
          </p:nvSpPr>
          <p:spPr>
            <a:xfrm>
              <a:off x="52115" y="-8743"/>
              <a:ext cx="35997" cy="1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5461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5" name="Afgeronde rechthoek 1494"/>
            <p:cNvSpPr/>
            <p:nvPr/>
          </p:nvSpPr>
          <p:spPr>
            <a:xfrm>
              <a:off x="88116" y="-8323"/>
              <a:ext cx="35997" cy="1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5461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6" name="Afgeronde rechthoek 1495"/>
            <p:cNvSpPr/>
            <p:nvPr/>
          </p:nvSpPr>
          <p:spPr>
            <a:xfrm>
              <a:off x="124109" y="-9244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7" name="Afgeronde rechthoek 1496"/>
            <p:cNvSpPr/>
            <p:nvPr/>
          </p:nvSpPr>
          <p:spPr>
            <a:xfrm>
              <a:off x="55672" y="-7264"/>
              <a:ext cx="71994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8" name="Afgeronde rechthoek 1497"/>
            <p:cNvSpPr/>
            <p:nvPr/>
          </p:nvSpPr>
          <p:spPr>
            <a:xfrm>
              <a:off x="53756" y="95658"/>
              <a:ext cx="35997" cy="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" extrusionH="5461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9" name="Afgeronde rechthoek 1498"/>
            <p:cNvSpPr/>
            <p:nvPr/>
          </p:nvSpPr>
          <p:spPr>
            <a:xfrm>
              <a:off x="88114" y="95658"/>
              <a:ext cx="35997" cy="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" extrusionH="5461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0" name="Ovaal 1499"/>
            <p:cNvSpPr/>
            <p:nvPr/>
          </p:nvSpPr>
          <p:spPr>
            <a:xfrm>
              <a:off x="56072" y="-12815"/>
              <a:ext cx="71994" cy="73708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" prstMaterial="plastic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1" name="Ovaal 1500"/>
            <p:cNvSpPr/>
            <p:nvPr/>
          </p:nvSpPr>
          <p:spPr>
            <a:xfrm rot="5400000">
              <a:off x="19647" y="-359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 prstMaterial="plastic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2" name="Ovaal 1501"/>
            <p:cNvSpPr/>
            <p:nvPr/>
          </p:nvSpPr>
          <p:spPr>
            <a:xfrm rot="5400000">
              <a:off x="123681" y="-359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 prstMaterial="plastic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3" name="Vrije vorm 1502"/>
            <p:cNvSpPr/>
            <p:nvPr/>
          </p:nvSpPr>
          <p:spPr>
            <a:xfrm rot="10800000">
              <a:off x="19674" y="1954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4" name="Vrije vorm 1503"/>
            <p:cNvSpPr/>
            <p:nvPr/>
          </p:nvSpPr>
          <p:spPr>
            <a:xfrm rot="10800000">
              <a:off x="128066" y="1954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505" name="Groep 1504"/>
            <p:cNvGrpSpPr/>
            <p:nvPr/>
          </p:nvGrpSpPr>
          <p:grpSpPr>
            <a:xfrm>
              <a:off x="16114" y="-11479"/>
              <a:ext cx="151200" cy="62658"/>
              <a:chOff x="16114" y="-11479"/>
              <a:chExt cx="151200" cy="62658"/>
            </a:xfrm>
          </p:grpSpPr>
          <p:sp>
            <p:nvSpPr>
              <p:cNvPr id="1538" name="Ovaal 1537"/>
              <p:cNvSpPr/>
              <p:nvPr/>
            </p:nvSpPr>
            <p:spPr>
              <a:xfrm rot="5400000">
                <a:off x="16071" y="330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9" name="Ovaal 1538"/>
              <p:cNvSpPr/>
              <p:nvPr/>
            </p:nvSpPr>
            <p:spPr>
              <a:xfrm rot="5400000">
                <a:off x="16071" y="699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0" name="Ovaal 1539"/>
              <p:cNvSpPr/>
              <p:nvPr/>
            </p:nvSpPr>
            <p:spPr>
              <a:xfrm rot="5400000">
                <a:off x="16071" y="1067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1" name="Ovaal 1540"/>
              <p:cNvSpPr/>
              <p:nvPr/>
            </p:nvSpPr>
            <p:spPr>
              <a:xfrm rot="5400000">
                <a:off x="55672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2" name="Ovaal 1541"/>
              <p:cNvSpPr/>
              <p:nvPr/>
            </p:nvSpPr>
            <p:spPr>
              <a:xfrm rot="5400000">
                <a:off x="52072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3" name="Ovaal 1542"/>
              <p:cNvSpPr/>
              <p:nvPr/>
            </p:nvSpPr>
            <p:spPr>
              <a:xfrm rot="5400000">
                <a:off x="48472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4" name="Ovaal 1543"/>
              <p:cNvSpPr/>
              <p:nvPr/>
            </p:nvSpPr>
            <p:spPr>
              <a:xfrm rot="5400000">
                <a:off x="44872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5" name="Ovaal 1544"/>
              <p:cNvSpPr/>
              <p:nvPr/>
            </p:nvSpPr>
            <p:spPr>
              <a:xfrm rot="5400000">
                <a:off x="41272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6" name="Ovaal 1545"/>
              <p:cNvSpPr/>
              <p:nvPr/>
            </p:nvSpPr>
            <p:spPr>
              <a:xfrm rot="5400000">
                <a:off x="37672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7" name="Ovaal 1546"/>
              <p:cNvSpPr/>
              <p:nvPr/>
            </p:nvSpPr>
            <p:spPr>
              <a:xfrm rot="5400000">
                <a:off x="34071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8" name="Ovaal 1547"/>
              <p:cNvSpPr/>
              <p:nvPr/>
            </p:nvSpPr>
            <p:spPr>
              <a:xfrm rot="5400000">
                <a:off x="30472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9" name="Ovaal 1548"/>
              <p:cNvSpPr/>
              <p:nvPr/>
            </p:nvSpPr>
            <p:spPr>
              <a:xfrm rot="5400000">
                <a:off x="26871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0" name="Ovaal 1549"/>
              <p:cNvSpPr/>
              <p:nvPr/>
            </p:nvSpPr>
            <p:spPr>
              <a:xfrm rot="5400000">
                <a:off x="23271" y="475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1" name="Ovaal 1550"/>
              <p:cNvSpPr/>
              <p:nvPr/>
            </p:nvSpPr>
            <p:spPr>
              <a:xfrm rot="5400000">
                <a:off x="16071" y="14365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2" name="Ovaal 1551"/>
              <p:cNvSpPr/>
              <p:nvPr/>
            </p:nvSpPr>
            <p:spPr>
              <a:xfrm rot="5400000">
                <a:off x="16071" y="18050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3" name="Ovaal 1552"/>
              <p:cNvSpPr/>
              <p:nvPr/>
            </p:nvSpPr>
            <p:spPr>
              <a:xfrm rot="5400000">
                <a:off x="16071" y="2173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4" name="Ovaal 1553"/>
              <p:cNvSpPr/>
              <p:nvPr/>
            </p:nvSpPr>
            <p:spPr>
              <a:xfrm rot="5400000">
                <a:off x="16071" y="25422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5" name="Ovaal 1554"/>
              <p:cNvSpPr/>
              <p:nvPr/>
            </p:nvSpPr>
            <p:spPr>
              <a:xfrm rot="5400000">
                <a:off x="16071" y="29108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6" name="Ovaal 1555"/>
              <p:cNvSpPr/>
              <p:nvPr/>
            </p:nvSpPr>
            <p:spPr>
              <a:xfrm rot="5400000">
                <a:off x="16071" y="36480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7" name="Ovaal 1556"/>
              <p:cNvSpPr/>
              <p:nvPr/>
            </p:nvSpPr>
            <p:spPr>
              <a:xfrm rot="5400000">
                <a:off x="16071" y="32794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8" name="Ovaal 1557"/>
              <p:cNvSpPr/>
              <p:nvPr/>
            </p:nvSpPr>
            <p:spPr>
              <a:xfrm rot="5400000" flipH="1">
                <a:off x="55668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9" name="Ovaal 1558"/>
              <p:cNvSpPr/>
              <p:nvPr/>
            </p:nvSpPr>
            <p:spPr>
              <a:xfrm rot="5400000" flipH="1">
                <a:off x="52069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0" name="Ovaal 1559"/>
              <p:cNvSpPr/>
              <p:nvPr/>
            </p:nvSpPr>
            <p:spPr>
              <a:xfrm rot="5400000" flipH="1">
                <a:off x="48469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1" name="Ovaal 1560"/>
              <p:cNvSpPr/>
              <p:nvPr/>
            </p:nvSpPr>
            <p:spPr>
              <a:xfrm rot="5400000" flipH="1">
                <a:off x="44869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2" name="Ovaal 1561"/>
              <p:cNvSpPr/>
              <p:nvPr/>
            </p:nvSpPr>
            <p:spPr>
              <a:xfrm rot="5400000" flipH="1">
                <a:off x="41269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3" name="Ovaal 1562"/>
              <p:cNvSpPr/>
              <p:nvPr/>
            </p:nvSpPr>
            <p:spPr>
              <a:xfrm rot="5400000" flipH="1">
                <a:off x="37670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4" name="Ovaal 1563"/>
              <p:cNvSpPr/>
              <p:nvPr/>
            </p:nvSpPr>
            <p:spPr>
              <a:xfrm rot="5400000" flipH="1">
                <a:off x="34070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5" name="Ovaal 1564"/>
              <p:cNvSpPr/>
              <p:nvPr/>
            </p:nvSpPr>
            <p:spPr>
              <a:xfrm rot="5400000" flipH="1">
                <a:off x="30470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6" name="Ovaal 1565"/>
              <p:cNvSpPr/>
              <p:nvPr/>
            </p:nvSpPr>
            <p:spPr>
              <a:xfrm rot="5400000" flipH="1">
                <a:off x="26870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7" name="Ovaal 1566"/>
              <p:cNvSpPr/>
              <p:nvPr/>
            </p:nvSpPr>
            <p:spPr>
              <a:xfrm rot="5400000" flipH="1">
                <a:off x="23271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8" name="Ovaal 1567"/>
              <p:cNvSpPr/>
              <p:nvPr/>
            </p:nvSpPr>
            <p:spPr>
              <a:xfrm rot="5400000" flipH="1">
                <a:off x="19671" y="4385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9" name="Ovaal 1568"/>
              <p:cNvSpPr/>
              <p:nvPr/>
            </p:nvSpPr>
            <p:spPr>
              <a:xfrm rot="5400000" flipH="1">
                <a:off x="16071" y="180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0" name="Ovaal 1569"/>
              <p:cNvSpPr/>
              <p:nvPr/>
            </p:nvSpPr>
            <p:spPr>
              <a:xfrm rot="5400000" flipH="1">
                <a:off x="16071" y="4016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1" name="Ovaal 1570"/>
              <p:cNvSpPr/>
              <p:nvPr/>
            </p:nvSpPr>
            <p:spPr>
              <a:xfrm rot="5400000" flipH="1">
                <a:off x="16071" y="-77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2" name="Ovaal 1571"/>
              <p:cNvSpPr/>
              <p:nvPr/>
            </p:nvSpPr>
            <p:spPr>
              <a:xfrm rot="5400000" flipH="1">
                <a:off x="19671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3" name="Ovaal 1572"/>
              <p:cNvSpPr/>
              <p:nvPr/>
            </p:nvSpPr>
            <p:spPr>
              <a:xfrm rot="5400000" flipH="1">
                <a:off x="16071" y="-3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4" name="Ovaal 1573"/>
              <p:cNvSpPr/>
              <p:nvPr/>
            </p:nvSpPr>
            <p:spPr>
              <a:xfrm rot="5400000" flipH="1">
                <a:off x="16071" y="-40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5" name="Ovaal 1574"/>
              <p:cNvSpPr/>
              <p:nvPr/>
            </p:nvSpPr>
            <p:spPr>
              <a:xfrm rot="5400000" flipH="1">
                <a:off x="19671" y="-77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6" name="Ovaal 1575"/>
              <p:cNvSpPr/>
              <p:nvPr/>
            </p:nvSpPr>
            <p:spPr>
              <a:xfrm rot="5400000" flipH="1">
                <a:off x="16071" y="4385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7" name="Ovaal 1576"/>
              <p:cNvSpPr/>
              <p:nvPr/>
            </p:nvSpPr>
            <p:spPr>
              <a:xfrm rot="5400000" flipH="1">
                <a:off x="19671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8" name="Ovaal 1577"/>
              <p:cNvSpPr/>
              <p:nvPr/>
            </p:nvSpPr>
            <p:spPr>
              <a:xfrm rot="5400000" flipV="1">
                <a:off x="163672" y="330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9" name="Ovaal 1578"/>
              <p:cNvSpPr/>
              <p:nvPr/>
            </p:nvSpPr>
            <p:spPr>
              <a:xfrm rot="5400000" flipV="1">
                <a:off x="163672" y="699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0" name="Ovaal 1579"/>
              <p:cNvSpPr/>
              <p:nvPr/>
            </p:nvSpPr>
            <p:spPr>
              <a:xfrm rot="5400000" flipV="1">
                <a:off x="163672" y="106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1" name="Ovaal 1580"/>
              <p:cNvSpPr/>
              <p:nvPr/>
            </p:nvSpPr>
            <p:spPr>
              <a:xfrm rot="5400000" flipV="1">
                <a:off x="124074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2" name="Ovaal 1581"/>
              <p:cNvSpPr/>
              <p:nvPr/>
            </p:nvSpPr>
            <p:spPr>
              <a:xfrm rot="5400000" flipV="1">
                <a:off x="127674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3" name="Ovaal 1582"/>
              <p:cNvSpPr/>
              <p:nvPr/>
            </p:nvSpPr>
            <p:spPr>
              <a:xfrm rot="5400000" flipV="1">
                <a:off x="131274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4" name="Ovaal 1583"/>
              <p:cNvSpPr/>
              <p:nvPr/>
            </p:nvSpPr>
            <p:spPr>
              <a:xfrm rot="5400000" flipV="1">
                <a:off x="134873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5" name="Ovaal 1584"/>
              <p:cNvSpPr/>
              <p:nvPr/>
            </p:nvSpPr>
            <p:spPr>
              <a:xfrm rot="5400000" flipV="1">
                <a:off x="138474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6" name="Ovaal 1585"/>
              <p:cNvSpPr/>
              <p:nvPr/>
            </p:nvSpPr>
            <p:spPr>
              <a:xfrm rot="5400000" flipV="1">
                <a:off x="142073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7" name="Ovaal 1586"/>
              <p:cNvSpPr/>
              <p:nvPr/>
            </p:nvSpPr>
            <p:spPr>
              <a:xfrm rot="5400000" flipV="1">
                <a:off x="145673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8" name="Ovaal 1587"/>
              <p:cNvSpPr/>
              <p:nvPr/>
            </p:nvSpPr>
            <p:spPr>
              <a:xfrm rot="5400000" flipV="1">
                <a:off x="149272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9" name="Ovaal 1588"/>
              <p:cNvSpPr/>
              <p:nvPr/>
            </p:nvSpPr>
            <p:spPr>
              <a:xfrm rot="5400000" flipV="1">
                <a:off x="152873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0" name="Ovaal 1589"/>
              <p:cNvSpPr/>
              <p:nvPr/>
            </p:nvSpPr>
            <p:spPr>
              <a:xfrm rot="5400000" flipV="1">
                <a:off x="156472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1" name="Ovaal 1590"/>
              <p:cNvSpPr/>
              <p:nvPr/>
            </p:nvSpPr>
            <p:spPr>
              <a:xfrm rot="5400000" flipV="1">
                <a:off x="163672" y="1436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2" name="Ovaal 1591"/>
              <p:cNvSpPr/>
              <p:nvPr/>
            </p:nvSpPr>
            <p:spPr>
              <a:xfrm rot="5400000" flipV="1">
                <a:off x="163672" y="180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3" name="Ovaal 1592"/>
              <p:cNvSpPr/>
              <p:nvPr/>
            </p:nvSpPr>
            <p:spPr>
              <a:xfrm rot="5400000" flipV="1">
                <a:off x="163672" y="217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4" name="Ovaal 1593"/>
              <p:cNvSpPr/>
              <p:nvPr/>
            </p:nvSpPr>
            <p:spPr>
              <a:xfrm rot="5400000" flipV="1">
                <a:off x="163672" y="2542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5" name="Ovaal 1594"/>
              <p:cNvSpPr/>
              <p:nvPr/>
            </p:nvSpPr>
            <p:spPr>
              <a:xfrm rot="5400000" flipV="1">
                <a:off x="163672" y="2910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6" name="Ovaal 1595"/>
              <p:cNvSpPr/>
              <p:nvPr/>
            </p:nvSpPr>
            <p:spPr>
              <a:xfrm rot="5400000" flipV="1">
                <a:off x="163672" y="3648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7" name="Ovaal 1596"/>
              <p:cNvSpPr/>
              <p:nvPr/>
            </p:nvSpPr>
            <p:spPr>
              <a:xfrm rot="5400000" flipV="1">
                <a:off x="163672" y="3279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8" name="Ovaal 1597"/>
              <p:cNvSpPr/>
              <p:nvPr/>
            </p:nvSpPr>
            <p:spPr>
              <a:xfrm rot="5400000" flipH="1" flipV="1">
                <a:off x="124078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9" name="Ovaal 1598"/>
              <p:cNvSpPr/>
              <p:nvPr/>
            </p:nvSpPr>
            <p:spPr>
              <a:xfrm rot="5400000" flipH="1" flipV="1">
                <a:off x="127677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0" name="Ovaal 1599"/>
              <p:cNvSpPr/>
              <p:nvPr/>
            </p:nvSpPr>
            <p:spPr>
              <a:xfrm rot="5400000" flipH="1" flipV="1">
                <a:off x="131277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1" name="Ovaal 1600"/>
              <p:cNvSpPr/>
              <p:nvPr/>
            </p:nvSpPr>
            <p:spPr>
              <a:xfrm rot="5400000" flipH="1" flipV="1">
                <a:off x="134876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2" name="Ovaal 1601"/>
              <p:cNvSpPr/>
              <p:nvPr/>
            </p:nvSpPr>
            <p:spPr>
              <a:xfrm rot="5400000" flipH="1" flipV="1">
                <a:off x="138476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3" name="Ovaal 1602"/>
              <p:cNvSpPr/>
              <p:nvPr/>
            </p:nvSpPr>
            <p:spPr>
              <a:xfrm rot="5400000" flipH="1" flipV="1">
                <a:off x="142075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4" name="Ovaal 1603"/>
              <p:cNvSpPr/>
              <p:nvPr/>
            </p:nvSpPr>
            <p:spPr>
              <a:xfrm rot="5400000" flipH="1" flipV="1">
                <a:off x="145675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5" name="Ovaal 1604"/>
              <p:cNvSpPr/>
              <p:nvPr/>
            </p:nvSpPr>
            <p:spPr>
              <a:xfrm rot="5400000" flipH="1" flipV="1">
                <a:off x="149274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6" name="Ovaal 1605"/>
              <p:cNvSpPr/>
              <p:nvPr/>
            </p:nvSpPr>
            <p:spPr>
              <a:xfrm rot="5400000" flipH="1" flipV="1">
                <a:off x="152874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7" name="Ovaal 1606"/>
              <p:cNvSpPr/>
              <p:nvPr/>
            </p:nvSpPr>
            <p:spPr>
              <a:xfrm rot="5400000" flipH="1" flipV="1">
                <a:off x="156473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8" name="Ovaal 1607"/>
              <p:cNvSpPr/>
              <p:nvPr/>
            </p:nvSpPr>
            <p:spPr>
              <a:xfrm rot="5400000" flipH="1" flipV="1">
                <a:off x="160072" y="4385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9" name="Ovaal 1608"/>
              <p:cNvSpPr/>
              <p:nvPr/>
            </p:nvSpPr>
            <p:spPr>
              <a:xfrm rot="5400000" flipH="1" flipV="1">
                <a:off x="163672" y="180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10" name="Ovaal 1609"/>
              <p:cNvSpPr/>
              <p:nvPr/>
            </p:nvSpPr>
            <p:spPr>
              <a:xfrm rot="5400000" flipH="1" flipV="1">
                <a:off x="163671" y="4016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11" name="Ovaal 1610"/>
              <p:cNvSpPr/>
              <p:nvPr/>
            </p:nvSpPr>
            <p:spPr>
              <a:xfrm rot="5400000" flipH="1" flipV="1">
                <a:off x="163671" y="-77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12" name="Ovaal 1611"/>
              <p:cNvSpPr/>
              <p:nvPr/>
            </p:nvSpPr>
            <p:spPr>
              <a:xfrm rot="5400000" flipH="1" flipV="1">
                <a:off x="160072" y="-114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13" name="Ovaal 1612"/>
              <p:cNvSpPr/>
              <p:nvPr/>
            </p:nvSpPr>
            <p:spPr>
              <a:xfrm rot="5400000" flipH="1" flipV="1">
                <a:off x="163671" y="-3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14" name="Ovaal 1613"/>
              <p:cNvSpPr/>
              <p:nvPr/>
            </p:nvSpPr>
            <p:spPr>
              <a:xfrm rot="5400000" flipH="1" flipV="1">
                <a:off x="163671" y="-40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15" name="Ovaal 1614"/>
              <p:cNvSpPr/>
              <p:nvPr/>
            </p:nvSpPr>
            <p:spPr>
              <a:xfrm rot="5400000" flipH="1" flipV="1">
                <a:off x="160072" y="-77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16" name="Ovaal 1615"/>
              <p:cNvSpPr/>
              <p:nvPr/>
            </p:nvSpPr>
            <p:spPr>
              <a:xfrm rot="5400000" flipH="1" flipV="1">
                <a:off x="163671" y="4385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17" name="Ovaal 1616"/>
              <p:cNvSpPr/>
              <p:nvPr/>
            </p:nvSpPr>
            <p:spPr>
              <a:xfrm rot="5400000" flipH="1" flipV="1">
                <a:off x="160072" y="4753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506" name="Rechthoek 1505"/>
            <p:cNvSpPr/>
            <p:nvPr/>
          </p:nvSpPr>
          <p:spPr>
            <a:xfrm>
              <a:off x="58022" y="49118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7" name="Rechthoek 1506"/>
            <p:cNvSpPr/>
            <p:nvPr/>
          </p:nvSpPr>
          <p:spPr>
            <a:xfrm>
              <a:off x="58020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8" name="Rechthoek 1507"/>
            <p:cNvSpPr/>
            <p:nvPr/>
          </p:nvSpPr>
          <p:spPr>
            <a:xfrm>
              <a:off x="61622" y="49118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9" name="Rechthoek 1508"/>
            <p:cNvSpPr/>
            <p:nvPr/>
          </p:nvSpPr>
          <p:spPr>
            <a:xfrm>
              <a:off x="66120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0" name="Rechthoek 1509"/>
            <p:cNvSpPr/>
            <p:nvPr/>
          </p:nvSpPr>
          <p:spPr>
            <a:xfrm>
              <a:off x="68821" y="48749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1" name="Rechthoek 1510"/>
            <p:cNvSpPr/>
            <p:nvPr/>
          </p:nvSpPr>
          <p:spPr>
            <a:xfrm>
              <a:off x="68819" y="48749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2" name="Rechthoek 1511"/>
            <p:cNvSpPr/>
            <p:nvPr/>
          </p:nvSpPr>
          <p:spPr>
            <a:xfrm>
              <a:off x="73319" y="48749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3" name="Rechthoek 1512"/>
            <p:cNvSpPr/>
            <p:nvPr/>
          </p:nvSpPr>
          <p:spPr>
            <a:xfrm>
              <a:off x="68819" y="48749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4" name="Rechthoek 1513"/>
            <p:cNvSpPr/>
            <p:nvPr/>
          </p:nvSpPr>
          <p:spPr>
            <a:xfrm>
              <a:off x="81419" y="49118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5" name="Rechthoek 1514"/>
            <p:cNvSpPr/>
            <p:nvPr/>
          </p:nvSpPr>
          <p:spPr>
            <a:xfrm>
              <a:off x="81418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6" name="Rechthoek 1515"/>
            <p:cNvSpPr/>
            <p:nvPr/>
          </p:nvSpPr>
          <p:spPr>
            <a:xfrm>
              <a:off x="95818" y="49118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7" name="Rechthoek 1516"/>
            <p:cNvSpPr/>
            <p:nvPr/>
          </p:nvSpPr>
          <p:spPr>
            <a:xfrm>
              <a:off x="95817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8" name="Rechthoek 1517"/>
            <p:cNvSpPr/>
            <p:nvPr/>
          </p:nvSpPr>
          <p:spPr>
            <a:xfrm>
              <a:off x="99418" y="49118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9" name="Rechthoek 1518"/>
            <p:cNvSpPr/>
            <p:nvPr/>
          </p:nvSpPr>
          <p:spPr>
            <a:xfrm>
              <a:off x="103916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0" name="Rechthoek 1519"/>
            <p:cNvSpPr/>
            <p:nvPr/>
          </p:nvSpPr>
          <p:spPr>
            <a:xfrm>
              <a:off x="76020" y="49486"/>
              <a:ext cx="36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1" name="Rechthoek 1520"/>
            <p:cNvSpPr/>
            <p:nvPr/>
          </p:nvSpPr>
          <p:spPr>
            <a:xfrm>
              <a:off x="76019" y="49486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2" name="Rechthoek 1521"/>
            <p:cNvSpPr/>
            <p:nvPr/>
          </p:nvSpPr>
          <p:spPr>
            <a:xfrm>
              <a:off x="88619" y="49118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3" name="Rechthoek 1522"/>
            <p:cNvSpPr/>
            <p:nvPr/>
          </p:nvSpPr>
          <p:spPr>
            <a:xfrm>
              <a:off x="88617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4" name="Rechthoek 1523"/>
            <p:cNvSpPr/>
            <p:nvPr/>
          </p:nvSpPr>
          <p:spPr>
            <a:xfrm>
              <a:off x="94082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5" name="Rechthoek 1524"/>
            <p:cNvSpPr/>
            <p:nvPr/>
          </p:nvSpPr>
          <p:spPr>
            <a:xfrm>
              <a:off x="88618" y="49118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6" name="Rechthoek 1525"/>
            <p:cNvSpPr/>
            <p:nvPr/>
          </p:nvSpPr>
          <p:spPr>
            <a:xfrm>
              <a:off x="108417" y="49118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7" name="Rechthoek 1526"/>
            <p:cNvSpPr/>
            <p:nvPr/>
          </p:nvSpPr>
          <p:spPr>
            <a:xfrm>
              <a:off x="108415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8" name="Rechthoek 1527"/>
            <p:cNvSpPr/>
            <p:nvPr/>
          </p:nvSpPr>
          <p:spPr>
            <a:xfrm>
              <a:off x="113880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9" name="Rechthoek 1528"/>
            <p:cNvSpPr/>
            <p:nvPr/>
          </p:nvSpPr>
          <p:spPr>
            <a:xfrm>
              <a:off x="108416" y="49118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30" name="Rechthoek 1529"/>
            <p:cNvSpPr/>
            <p:nvPr/>
          </p:nvSpPr>
          <p:spPr>
            <a:xfrm>
              <a:off x="106616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31" name="Rechthoek 1530"/>
            <p:cNvSpPr/>
            <p:nvPr/>
          </p:nvSpPr>
          <p:spPr>
            <a:xfrm>
              <a:off x="115616" y="49118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32" name="Rechthoek 1531"/>
            <p:cNvSpPr/>
            <p:nvPr/>
          </p:nvSpPr>
          <p:spPr>
            <a:xfrm>
              <a:off x="115615" y="49118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33" name="Rechthoek 1532"/>
            <p:cNvSpPr/>
            <p:nvPr/>
          </p:nvSpPr>
          <p:spPr>
            <a:xfrm>
              <a:off x="115615" y="49118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34" name="Rechthoek 1533"/>
            <p:cNvSpPr/>
            <p:nvPr/>
          </p:nvSpPr>
          <p:spPr>
            <a:xfrm>
              <a:off x="115615" y="49118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35" name="Ovaal 1534"/>
            <p:cNvSpPr/>
            <p:nvPr/>
          </p:nvSpPr>
          <p:spPr>
            <a:xfrm rot="5400000">
              <a:off x="53767" y="-10960"/>
              <a:ext cx="73708" cy="71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56870" prstMaterial="plastic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36" name="Ovaal 1535"/>
            <p:cNvSpPr/>
            <p:nvPr/>
          </p:nvSpPr>
          <p:spPr>
            <a:xfrm rot="5400000">
              <a:off x="59314" y="-7148"/>
              <a:ext cx="55281" cy="53996"/>
            </a:xfrm>
            <a:prstGeom prst="ellipse">
              <a:avLst/>
            </a:prstGeom>
            <a:noFill/>
            <a:ln w="3175">
              <a:noFill/>
            </a:ln>
            <a:sp3d z="349250" extrusionH="6350" prstMaterial="plastic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37" name="Afgeronde rechthoek 1536"/>
            <p:cNvSpPr/>
            <p:nvPr/>
          </p:nvSpPr>
          <p:spPr>
            <a:xfrm>
              <a:off x="18848" y="-8953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  <p:grpSp>
        <p:nvGrpSpPr>
          <p:cNvPr id="1622" name="Groep 1621"/>
          <p:cNvGrpSpPr/>
          <p:nvPr/>
        </p:nvGrpSpPr>
        <p:grpSpPr>
          <a:xfrm>
            <a:off x="1446125" y="3896572"/>
            <a:ext cx="151200" cy="82188"/>
            <a:chOff x="0" y="0"/>
            <a:chExt cx="151200" cy="82188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623" name="Afgeronde rechthoek 1622"/>
            <p:cNvSpPr/>
            <p:nvPr/>
          </p:nvSpPr>
          <p:spPr>
            <a:xfrm>
              <a:off x="111953" y="6481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24" name="Afgeronde rechthoek 1623"/>
            <p:cNvSpPr/>
            <p:nvPr/>
          </p:nvSpPr>
          <p:spPr>
            <a:xfrm>
              <a:off x="3560" y="8797"/>
              <a:ext cx="143989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73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625" name="Groep 1624"/>
            <p:cNvGrpSpPr/>
            <p:nvPr/>
          </p:nvGrpSpPr>
          <p:grpSpPr>
            <a:xfrm>
              <a:off x="39958" y="0"/>
              <a:ext cx="71994" cy="82188"/>
              <a:chOff x="39958" y="0"/>
              <a:chExt cx="720001" cy="802840"/>
            </a:xfrm>
          </p:grpSpPr>
          <p:sp>
            <p:nvSpPr>
              <p:cNvPr id="1756" name="Ovaal 1755"/>
              <p:cNvSpPr/>
              <p:nvPr/>
            </p:nvSpPr>
            <p:spPr>
              <a:xfrm>
                <a:off x="39959" y="27599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57" name="Ovaal 1756"/>
              <p:cNvSpPr/>
              <p:nvPr/>
            </p:nvSpPr>
            <p:spPr>
              <a:xfrm>
                <a:off x="39958" y="0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58" name="Ovaal 1757"/>
              <p:cNvSpPr/>
              <p:nvPr/>
            </p:nvSpPr>
            <p:spPr>
              <a:xfrm>
                <a:off x="352155" y="694840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17500">
                <a:bevelT w="6350" h="6350"/>
                <a:bevelB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59" name="Rechthoek 1758"/>
              <p:cNvSpPr/>
              <p:nvPr/>
            </p:nvSpPr>
            <p:spPr>
              <a:xfrm>
                <a:off x="369485" y="609952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sp3d z="320040">
                <a:bevelT w="508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626" name="Ovaal 1625"/>
            <p:cNvSpPr/>
            <p:nvPr/>
          </p:nvSpPr>
          <p:spPr>
            <a:xfrm>
              <a:off x="94741" y="64912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27" name="Ovaal 1626"/>
            <p:cNvSpPr/>
            <p:nvPr/>
          </p:nvSpPr>
          <p:spPr>
            <a:xfrm>
              <a:off x="49040" y="64579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28" name="Ovaal 1627"/>
            <p:cNvSpPr/>
            <p:nvPr/>
          </p:nvSpPr>
          <p:spPr>
            <a:xfrm>
              <a:off x="97768" y="71935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29" name="Ovaal 1628"/>
            <p:cNvSpPr/>
            <p:nvPr/>
          </p:nvSpPr>
          <p:spPr>
            <a:xfrm>
              <a:off x="51740" y="71029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0" name="Ovaal 1629"/>
            <p:cNvSpPr/>
            <p:nvPr/>
          </p:nvSpPr>
          <p:spPr>
            <a:xfrm>
              <a:off x="66686" y="54922"/>
              <a:ext cx="21598" cy="22112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sp3d z="302260">
              <a:bevelT w="15240" h="2540"/>
              <a:bevelB w="1143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1" name="Afgeronde rechthoek 1630"/>
            <p:cNvSpPr/>
            <p:nvPr/>
          </p:nvSpPr>
          <p:spPr>
            <a:xfrm>
              <a:off x="3088" y="7356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2" name="Afgeronde rechthoek 1631"/>
            <p:cNvSpPr/>
            <p:nvPr/>
          </p:nvSpPr>
          <p:spPr>
            <a:xfrm>
              <a:off x="36001" y="9722"/>
              <a:ext cx="35997" cy="5528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3" name="Afgeronde rechthoek 1632"/>
            <p:cNvSpPr/>
            <p:nvPr/>
          </p:nvSpPr>
          <p:spPr>
            <a:xfrm>
              <a:off x="72002" y="7792"/>
              <a:ext cx="35997" cy="5528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4" name="Afgeronde rechthoek 1633"/>
            <p:cNvSpPr/>
            <p:nvPr/>
          </p:nvSpPr>
          <p:spPr>
            <a:xfrm>
              <a:off x="107995" y="6870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5" name="Afgeronde rechthoek 1634"/>
            <p:cNvSpPr/>
            <p:nvPr/>
          </p:nvSpPr>
          <p:spPr>
            <a:xfrm>
              <a:off x="39558" y="8850"/>
              <a:ext cx="71994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6" name="Afgeronde rechthoek 1635"/>
            <p:cNvSpPr/>
            <p:nvPr/>
          </p:nvSpPr>
          <p:spPr>
            <a:xfrm>
              <a:off x="34947" y="7200"/>
              <a:ext cx="35997" cy="737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7" name="Afgeronde rechthoek 1636"/>
            <p:cNvSpPr/>
            <p:nvPr/>
          </p:nvSpPr>
          <p:spPr>
            <a:xfrm>
              <a:off x="72000" y="6511"/>
              <a:ext cx="35997" cy="737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8" name="Ovaal 1637"/>
            <p:cNvSpPr/>
            <p:nvPr/>
          </p:nvSpPr>
          <p:spPr>
            <a:xfrm>
              <a:off x="39958" y="3299"/>
              <a:ext cx="71994" cy="73708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39" name="Ovaal 1638"/>
            <p:cNvSpPr/>
            <p:nvPr/>
          </p:nvSpPr>
          <p:spPr>
            <a:xfrm rot="5400000">
              <a:off x="3533" y="15755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40" name="Ovaal 1639"/>
            <p:cNvSpPr/>
            <p:nvPr/>
          </p:nvSpPr>
          <p:spPr>
            <a:xfrm rot="5400000">
              <a:off x="107567" y="15755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41" name="Vrije vorm 1640"/>
            <p:cNvSpPr/>
            <p:nvPr/>
          </p:nvSpPr>
          <p:spPr>
            <a:xfrm rot="10800000">
              <a:off x="3560" y="18068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42" name="Vrije vorm 1641"/>
            <p:cNvSpPr/>
            <p:nvPr/>
          </p:nvSpPr>
          <p:spPr>
            <a:xfrm rot="10800000">
              <a:off x="111952" y="18068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643" name="Groep 1642"/>
            <p:cNvGrpSpPr/>
            <p:nvPr/>
          </p:nvGrpSpPr>
          <p:grpSpPr>
            <a:xfrm>
              <a:off x="0" y="4635"/>
              <a:ext cx="151200" cy="62658"/>
              <a:chOff x="0" y="4635"/>
              <a:chExt cx="151200" cy="62658"/>
            </a:xfrm>
          </p:grpSpPr>
          <p:sp>
            <p:nvSpPr>
              <p:cNvPr id="1676" name="Ovaal 1675"/>
              <p:cNvSpPr/>
              <p:nvPr/>
            </p:nvSpPr>
            <p:spPr>
              <a:xfrm rot="5400000">
                <a:off x="-43" y="1942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77" name="Ovaal 1676"/>
              <p:cNvSpPr/>
              <p:nvPr/>
            </p:nvSpPr>
            <p:spPr>
              <a:xfrm rot="5400000">
                <a:off x="-43" y="2310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78" name="Ovaal 1677"/>
              <p:cNvSpPr/>
              <p:nvPr/>
            </p:nvSpPr>
            <p:spPr>
              <a:xfrm rot="5400000">
                <a:off x="-43" y="2679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79" name="Ovaal 1678"/>
              <p:cNvSpPr/>
              <p:nvPr/>
            </p:nvSpPr>
            <p:spPr>
              <a:xfrm rot="5400000">
                <a:off x="395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0" name="Ovaal 1679"/>
              <p:cNvSpPr/>
              <p:nvPr/>
            </p:nvSpPr>
            <p:spPr>
              <a:xfrm rot="5400000">
                <a:off x="359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1" name="Ovaal 1680"/>
              <p:cNvSpPr/>
              <p:nvPr/>
            </p:nvSpPr>
            <p:spPr>
              <a:xfrm rot="5400000">
                <a:off x="323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2" name="Ovaal 1681"/>
              <p:cNvSpPr/>
              <p:nvPr/>
            </p:nvSpPr>
            <p:spPr>
              <a:xfrm rot="5400000">
                <a:off x="287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3" name="Ovaal 1682"/>
              <p:cNvSpPr/>
              <p:nvPr/>
            </p:nvSpPr>
            <p:spPr>
              <a:xfrm rot="5400000">
                <a:off x="251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4" name="Ovaal 1683"/>
              <p:cNvSpPr/>
              <p:nvPr/>
            </p:nvSpPr>
            <p:spPr>
              <a:xfrm rot="5400000">
                <a:off x="215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5" name="Ovaal 1684"/>
              <p:cNvSpPr/>
              <p:nvPr/>
            </p:nvSpPr>
            <p:spPr>
              <a:xfrm rot="5400000">
                <a:off x="17957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6" name="Ovaal 1685"/>
              <p:cNvSpPr/>
              <p:nvPr/>
            </p:nvSpPr>
            <p:spPr>
              <a:xfrm rot="5400000">
                <a:off x="143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7" name="Ovaal 1686"/>
              <p:cNvSpPr/>
              <p:nvPr/>
            </p:nvSpPr>
            <p:spPr>
              <a:xfrm rot="5400000">
                <a:off x="10757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8" name="Ovaal 1687"/>
              <p:cNvSpPr/>
              <p:nvPr/>
            </p:nvSpPr>
            <p:spPr>
              <a:xfrm rot="5400000">
                <a:off x="7157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89" name="Ovaal 1688"/>
              <p:cNvSpPr/>
              <p:nvPr/>
            </p:nvSpPr>
            <p:spPr>
              <a:xfrm rot="5400000">
                <a:off x="-43" y="3047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0" name="Ovaal 1689"/>
              <p:cNvSpPr/>
              <p:nvPr/>
            </p:nvSpPr>
            <p:spPr>
              <a:xfrm rot="5400000">
                <a:off x="-43" y="34164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1" name="Ovaal 1690"/>
              <p:cNvSpPr/>
              <p:nvPr/>
            </p:nvSpPr>
            <p:spPr>
              <a:xfrm rot="5400000">
                <a:off x="-43" y="378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2" name="Ovaal 1691"/>
              <p:cNvSpPr/>
              <p:nvPr/>
            </p:nvSpPr>
            <p:spPr>
              <a:xfrm rot="5400000">
                <a:off x="-43" y="41536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3" name="Ovaal 1692"/>
              <p:cNvSpPr/>
              <p:nvPr/>
            </p:nvSpPr>
            <p:spPr>
              <a:xfrm rot="5400000">
                <a:off x="-43" y="45222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4" name="Ovaal 1693"/>
              <p:cNvSpPr/>
              <p:nvPr/>
            </p:nvSpPr>
            <p:spPr>
              <a:xfrm rot="5400000">
                <a:off x="-43" y="52594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5" name="Ovaal 1694"/>
              <p:cNvSpPr/>
              <p:nvPr/>
            </p:nvSpPr>
            <p:spPr>
              <a:xfrm rot="5400000">
                <a:off x="-43" y="48908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6" name="Ovaal 1695"/>
              <p:cNvSpPr/>
              <p:nvPr/>
            </p:nvSpPr>
            <p:spPr>
              <a:xfrm rot="5400000" flipH="1">
                <a:off x="39554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7" name="Ovaal 1696"/>
              <p:cNvSpPr/>
              <p:nvPr/>
            </p:nvSpPr>
            <p:spPr>
              <a:xfrm rot="5400000" flipH="1">
                <a:off x="359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8" name="Ovaal 1697"/>
              <p:cNvSpPr/>
              <p:nvPr/>
            </p:nvSpPr>
            <p:spPr>
              <a:xfrm rot="5400000" flipH="1">
                <a:off x="323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99" name="Ovaal 1698"/>
              <p:cNvSpPr/>
              <p:nvPr/>
            </p:nvSpPr>
            <p:spPr>
              <a:xfrm rot="5400000" flipH="1">
                <a:off x="287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0" name="Ovaal 1699"/>
              <p:cNvSpPr/>
              <p:nvPr/>
            </p:nvSpPr>
            <p:spPr>
              <a:xfrm rot="5400000" flipH="1">
                <a:off x="251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1" name="Ovaal 1700"/>
              <p:cNvSpPr/>
              <p:nvPr/>
            </p:nvSpPr>
            <p:spPr>
              <a:xfrm rot="5400000" flipH="1">
                <a:off x="215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2" name="Ovaal 1701"/>
              <p:cNvSpPr/>
              <p:nvPr/>
            </p:nvSpPr>
            <p:spPr>
              <a:xfrm rot="5400000" flipH="1">
                <a:off x="179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3" name="Ovaal 1702"/>
              <p:cNvSpPr/>
              <p:nvPr/>
            </p:nvSpPr>
            <p:spPr>
              <a:xfrm rot="5400000" flipH="1">
                <a:off x="143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4" name="Ovaal 1703"/>
              <p:cNvSpPr/>
              <p:nvPr/>
            </p:nvSpPr>
            <p:spPr>
              <a:xfrm rot="5400000" flipH="1">
                <a:off x="107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5" name="Ovaal 1704"/>
              <p:cNvSpPr/>
              <p:nvPr/>
            </p:nvSpPr>
            <p:spPr>
              <a:xfrm rot="5400000" flipH="1">
                <a:off x="7157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6" name="Ovaal 1705"/>
              <p:cNvSpPr/>
              <p:nvPr/>
            </p:nvSpPr>
            <p:spPr>
              <a:xfrm rot="5400000" flipH="1">
                <a:off x="3557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7" name="Ovaal 1706"/>
              <p:cNvSpPr/>
              <p:nvPr/>
            </p:nvSpPr>
            <p:spPr>
              <a:xfrm rot="5400000" flipH="1">
                <a:off x="-43" y="341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8" name="Ovaal 1707"/>
              <p:cNvSpPr/>
              <p:nvPr/>
            </p:nvSpPr>
            <p:spPr>
              <a:xfrm rot="5400000" flipH="1">
                <a:off x="-43" y="562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09" name="Ovaal 1708"/>
              <p:cNvSpPr/>
              <p:nvPr/>
            </p:nvSpPr>
            <p:spPr>
              <a:xfrm rot="5400000" flipH="1">
                <a:off x="-43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0" name="Ovaal 1709"/>
              <p:cNvSpPr/>
              <p:nvPr/>
            </p:nvSpPr>
            <p:spPr>
              <a:xfrm rot="5400000" flipH="1">
                <a:off x="3557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1" name="Ovaal 1710"/>
              <p:cNvSpPr/>
              <p:nvPr/>
            </p:nvSpPr>
            <p:spPr>
              <a:xfrm rot="5400000" flipH="1">
                <a:off x="-43" y="1573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2" name="Ovaal 1711"/>
              <p:cNvSpPr/>
              <p:nvPr/>
            </p:nvSpPr>
            <p:spPr>
              <a:xfrm rot="5400000" flipH="1">
                <a:off x="-43" y="120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3" name="Ovaal 1712"/>
              <p:cNvSpPr/>
              <p:nvPr/>
            </p:nvSpPr>
            <p:spPr>
              <a:xfrm rot="5400000" flipH="1">
                <a:off x="3557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4" name="Ovaal 1713"/>
              <p:cNvSpPr/>
              <p:nvPr/>
            </p:nvSpPr>
            <p:spPr>
              <a:xfrm rot="5400000" flipH="1">
                <a:off x="-43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5" name="Ovaal 1714"/>
              <p:cNvSpPr/>
              <p:nvPr/>
            </p:nvSpPr>
            <p:spPr>
              <a:xfrm rot="5400000" flipH="1">
                <a:off x="3557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6" name="Ovaal 1715"/>
              <p:cNvSpPr/>
              <p:nvPr/>
            </p:nvSpPr>
            <p:spPr>
              <a:xfrm rot="5400000" flipV="1">
                <a:off x="147558" y="1942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7" name="Ovaal 1716"/>
              <p:cNvSpPr/>
              <p:nvPr/>
            </p:nvSpPr>
            <p:spPr>
              <a:xfrm rot="5400000" flipV="1">
                <a:off x="147558" y="2310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8" name="Ovaal 1717"/>
              <p:cNvSpPr/>
              <p:nvPr/>
            </p:nvSpPr>
            <p:spPr>
              <a:xfrm rot="5400000" flipV="1">
                <a:off x="147558" y="2679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19" name="Ovaal 1718"/>
              <p:cNvSpPr/>
              <p:nvPr/>
            </p:nvSpPr>
            <p:spPr>
              <a:xfrm rot="5400000" flipV="1">
                <a:off x="1079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0" name="Ovaal 1719"/>
              <p:cNvSpPr/>
              <p:nvPr/>
            </p:nvSpPr>
            <p:spPr>
              <a:xfrm rot="5400000" flipV="1">
                <a:off x="1115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1" name="Ovaal 1720"/>
              <p:cNvSpPr/>
              <p:nvPr/>
            </p:nvSpPr>
            <p:spPr>
              <a:xfrm rot="5400000" flipV="1">
                <a:off x="1151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2" name="Ovaal 1721"/>
              <p:cNvSpPr/>
              <p:nvPr/>
            </p:nvSpPr>
            <p:spPr>
              <a:xfrm rot="5400000" flipV="1">
                <a:off x="1187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3" name="Ovaal 1722"/>
              <p:cNvSpPr/>
              <p:nvPr/>
            </p:nvSpPr>
            <p:spPr>
              <a:xfrm rot="5400000" flipV="1">
                <a:off x="1223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4" name="Ovaal 1723"/>
              <p:cNvSpPr/>
              <p:nvPr/>
            </p:nvSpPr>
            <p:spPr>
              <a:xfrm rot="5400000" flipV="1">
                <a:off x="1259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5" name="Ovaal 1724"/>
              <p:cNvSpPr/>
              <p:nvPr/>
            </p:nvSpPr>
            <p:spPr>
              <a:xfrm rot="5400000" flipV="1">
                <a:off x="1295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6" name="Ovaal 1725"/>
              <p:cNvSpPr/>
              <p:nvPr/>
            </p:nvSpPr>
            <p:spPr>
              <a:xfrm rot="5400000" flipV="1">
                <a:off x="133158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7" name="Ovaal 1726"/>
              <p:cNvSpPr/>
              <p:nvPr/>
            </p:nvSpPr>
            <p:spPr>
              <a:xfrm rot="5400000" flipV="1">
                <a:off x="1367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8" name="Ovaal 1727"/>
              <p:cNvSpPr/>
              <p:nvPr/>
            </p:nvSpPr>
            <p:spPr>
              <a:xfrm rot="5400000" flipV="1">
                <a:off x="140358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29" name="Ovaal 1728"/>
              <p:cNvSpPr/>
              <p:nvPr/>
            </p:nvSpPr>
            <p:spPr>
              <a:xfrm rot="5400000" flipV="1">
                <a:off x="147558" y="304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0" name="Ovaal 1729"/>
              <p:cNvSpPr/>
              <p:nvPr/>
            </p:nvSpPr>
            <p:spPr>
              <a:xfrm rot="5400000" flipV="1">
                <a:off x="147558" y="341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1" name="Ovaal 1730"/>
              <p:cNvSpPr/>
              <p:nvPr/>
            </p:nvSpPr>
            <p:spPr>
              <a:xfrm rot="5400000" flipV="1">
                <a:off x="147558" y="378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2" name="Ovaal 1731"/>
              <p:cNvSpPr/>
              <p:nvPr/>
            </p:nvSpPr>
            <p:spPr>
              <a:xfrm rot="5400000" flipV="1">
                <a:off x="147558" y="415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3" name="Ovaal 1732"/>
              <p:cNvSpPr/>
              <p:nvPr/>
            </p:nvSpPr>
            <p:spPr>
              <a:xfrm rot="5400000" flipV="1">
                <a:off x="147558" y="4522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4" name="Ovaal 1733"/>
              <p:cNvSpPr/>
              <p:nvPr/>
            </p:nvSpPr>
            <p:spPr>
              <a:xfrm rot="5400000" flipV="1">
                <a:off x="147558" y="5259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5" name="Ovaal 1734"/>
              <p:cNvSpPr/>
              <p:nvPr/>
            </p:nvSpPr>
            <p:spPr>
              <a:xfrm rot="5400000" flipV="1">
                <a:off x="147558" y="4890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6" name="Ovaal 1735"/>
              <p:cNvSpPr/>
              <p:nvPr/>
            </p:nvSpPr>
            <p:spPr>
              <a:xfrm rot="5400000" flipH="1" flipV="1">
                <a:off x="107964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7" name="Ovaal 1736"/>
              <p:cNvSpPr/>
              <p:nvPr/>
            </p:nvSpPr>
            <p:spPr>
              <a:xfrm rot="5400000" flipH="1" flipV="1">
                <a:off x="111563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8" name="Ovaal 1737"/>
              <p:cNvSpPr/>
              <p:nvPr/>
            </p:nvSpPr>
            <p:spPr>
              <a:xfrm rot="5400000" flipH="1" flipV="1">
                <a:off x="115163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39" name="Ovaal 1738"/>
              <p:cNvSpPr/>
              <p:nvPr/>
            </p:nvSpPr>
            <p:spPr>
              <a:xfrm rot="5400000" flipH="1" flipV="1">
                <a:off x="118762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0" name="Ovaal 1739"/>
              <p:cNvSpPr/>
              <p:nvPr/>
            </p:nvSpPr>
            <p:spPr>
              <a:xfrm rot="5400000" flipH="1" flipV="1">
                <a:off x="122362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1" name="Ovaal 1740"/>
              <p:cNvSpPr/>
              <p:nvPr/>
            </p:nvSpPr>
            <p:spPr>
              <a:xfrm rot="5400000" flipH="1" flipV="1">
                <a:off x="125961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2" name="Ovaal 1741"/>
              <p:cNvSpPr/>
              <p:nvPr/>
            </p:nvSpPr>
            <p:spPr>
              <a:xfrm rot="5400000" flipH="1" flipV="1">
                <a:off x="129561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3" name="Ovaal 1742"/>
              <p:cNvSpPr/>
              <p:nvPr/>
            </p:nvSpPr>
            <p:spPr>
              <a:xfrm rot="5400000" flipH="1" flipV="1">
                <a:off x="133160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4" name="Ovaal 1743"/>
              <p:cNvSpPr/>
              <p:nvPr/>
            </p:nvSpPr>
            <p:spPr>
              <a:xfrm rot="5400000" flipH="1" flipV="1">
                <a:off x="136760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5" name="Ovaal 1744"/>
              <p:cNvSpPr/>
              <p:nvPr/>
            </p:nvSpPr>
            <p:spPr>
              <a:xfrm rot="5400000" flipH="1" flipV="1">
                <a:off x="140359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6" name="Ovaal 1745"/>
              <p:cNvSpPr/>
              <p:nvPr/>
            </p:nvSpPr>
            <p:spPr>
              <a:xfrm rot="5400000" flipH="1" flipV="1">
                <a:off x="143958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7" name="Ovaal 1746"/>
              <p:cNvSpPr/>
              <p:nvPr/>
            </p:nvSpPr>
            <p:spPr>
              <a:xfrm rot="5400000" flipH="1" flipV="1">
                <a:off x="147558" y="3416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8" name="Ovaal 1747"/>
              <p:cNvSpPr/>
              <p:nvPr/>
            </p:nvSpPr>
            <p:spPr>
              <a:xfrm rot="5400000" flipH="1" flipV="1">
                <a:off x="147557" y="562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49" name="Ovaal 1748"/>
              <p:cNvSpPr/>
              <p:nvPr/>
            </p:nvSpPr>
            <p:spPr>
              <a:xfrm rot="5400000" flipH="1" flipV="1">
                <a:off x="147557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50" name="Ovaal 1749"/>
              <p:cNvSpPr/>
              <p:nvPr/>
            </p:nvSpPr>
            <p:spPr>
              <a:xfrm rot="5400000" flipH="1" flipV="1">
                <a:off x="143958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51" name="Ovaal 1750"/>
              <p:cNvSpPr/>
              <p:nvPr/>
            </p:nvSpPr>
            <p:spPr>
              <a:xfrm rot="5400000" flipH="1" flipV="1">
                <a:off x="147557" y="1573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52" name="Ovaal 1751"/>
              <p:cNvSpPr/>
              <p:nvPr/>
            </p:nvSpPr>
            <p:spPr>
              <a:xfrm rot="5400000" flipH="1" flipV="1">
                <a:off x="147557" y="120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53" name="Ovaal 1752"/>
              <p:cNvSpPr/>
              <p:nvPr/>
            </p:nvSpPr>
            <p:spPr>
              <a:xfrm rot="5400000" flipH="1" flipV="1">
                <a:off x="143958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54" name="Ovaal 1753"/>
              <p:cNvSpPr/>
              <p:nvPr/>
            </p:nvSpPr>
            <p:spPr>
              <a:xfrm rot="5400000" flipH="1" flipV="1">
                <a:off x="147557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755" name="Ovaal 1754"/>
              <p:cNvSpPr/>
              <p:nvPr/>
            </p:nvSpPr>
            <p:spPr>
              <a:xfrm rot="5400000" flipH="1" flipV="1">
                <a:off x="143958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644" name="Rechthoek 1643"/>
            <p:cNvSpPr/>
            <p:nvPr/>
          </p:nvSpPr>
          <p:spPr>
            <a:xfrm>
              <a:off x="41908" y="65232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45" name="Rechthoek 1644"/>
            <p:cNvSpPr/>
            <p:nvPr/>
          </p:nvSpPr>
          <p:spPr>
            <a:xfrm>
              <a:off x="4190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46" name="Rechthoek 1645"/>
            <p:cNvSpPr/>
            <p:nvPr/>
          </p:nvSpPr>
          <p:spPr>
            <a:xfrm>
              <a:off x="45508" y="65232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47" name="Rechthoek 1646"/>
            <p:cNvSpPr/>
            <p:nvPr/>
          </p:nvSpPr>
          <p:spPr>
            <a:xfrm>
              <a:off x="5000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48" name="Rechthoek 1647"/>
            <p:cNvSpPr/>
            <p:nvPr/>
          </p:nvSpPr>
          <p:spPr>
            <a:xfrm>
              <a:off x="52707" y="64863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49" name="Rechthoek 1648"/>
            <p:cNvSpPr/>
            <p:nvPr/>
          </p:nvSpPr>
          <p:spPr>
            <a:xfrm>
              <a:off x="52705" y="648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0" name="Rechthoek 1649"/>
            <p:cNvSpPr/>
            <p:nvPr/>
          </p:nvSpPr>
          <p:spPr>
            <a:xfrm>
              <a:off x="57205" y="648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1" name="Rechthoek 1650"/>
            <p:cNvSpPr/>
            <p:nvPr/>
          </p:nvSpPr>
          <p:spPr>
            <a:xfrm>
              <a:off x="52705" y="64863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2" name="Rechthoek 1651"/>
            <p:cNvSpPr/>
            <p:nvPr/>
          </p:nvSpPr>
          <p:spPr>
            <a:xfrm>
              <a:off x="65305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3" name="Rechthoek 1652"/>
            <p:cNvSpPr/>
            <p:nvPr/>
          </p:nvSpPr>
          <p:spPr>
            <a:xfrm>
              <a:off x="65304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4" name="Rechthoek 1653"/>
            <p:cNvSpPr/>
            <p:nvPr/>
          </p:nvSpPr>
          <p:spPr>
            <a:xfrm>
              <a:off x="79704" y="65232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5" name="Rechthoek 1654"/>
            <p:cNvSpPr/>
            <p:nvPr/>
          </p:nvSpPr>
          <p:spPr>
            <a:xfrm>
              <a:off x="79703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6" name="Rechthoek 1655"/>
            <p:cNvSpPr/>
            <p:nvPr/>
          </p:nvSpPr>
          <p:spPr>
            <a:xfrm>
              <a:off x="83304" y="65232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7" name="Rechthoek 1656"/>
            <p:cNvSpPr/>
            <p:nvPr/>
          </p:nvSpPr>
          <p:spPr>
            <a:xfrm>
              <a:off x="87802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8" name="Rechthoek 1657"/>
            <p:cNvSpPr/>
            <p:nvPr/>
          </p:nvSpPr>
          <p:spPr>
            <a:xfrm>
              <a:off x="59906" y="65600"/>
              <a:ext cx="36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59" name="Rechthoek 1658"/>
            <p:cNvSpPr/>
            <p:nvPr/>
          </p:nvSpPr>
          <p:spPr>
            <a:xfrm>
              <a:off x="59905" y="65600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0" name="Rechthoek 1659"/>
            <p:cNvSpPr/>
            <p:nvPr/>
          </p:nvSpPr>
          <p:spPr>
            <a:xfrm>
              <a:off x="72505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1" name="Rechthoek 1660"/>
            <p:cNvSpPr/>
            <p:nvPr/>
          </p:nvSpPr>
          <p:spPr>
            <a:xfrm>
              <a:off x="72503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2" name="Rechthoek 1661"/>
            <p:cNvSpPr/>
            <p:nvPr/>
          </p:nvSpPr>
          <p:spPr>
            <a:xfrm>
              <a:off x="77968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3" name="Rechthoek 1662"/>
            <p:cNvSpPr/>
            <p:nvPr/>
          </p:nvSpPr>
          <p:spPr>
            <a:xfrm>
              <a:off x="72504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4" name="Rechthoek 1663"/>
            <p:cNvSpPr/>
            <p:nvPr/>
          </p:nvSpPr>
          <p:spPr>
            <a:xfrm>
              <a:off x="92303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5" name="Rechthoek 1664"/>
            <p:cNvSpPr/>
            <p:nvPr/>
          </p:nvSpPr>
          <p:spPr>
            <a:xfrm>
              <a:off x="92301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6" name="Rechthoek 1665"/>
            <p:cNvSpPr/>
            <p:nvPr/>
          </p:nvSpPr>
          <p:spPr>
            <a:xfrm>
              <a:off x="9776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7" name="Rechthoek 1666"/>
            <p:cNvSpPr/>
            <p:nvPr/>
          </p:nvSpPr>
          <p:spPr>
            <a:xfrm>
              <a:off x="92302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8" name="Rechthoek 1667"/>
            <p:cNvSpPr/>
            <p:nvPr/>
          </p:nvSpPr>
          <p:spPr>
            <a:xfrm>
              <a:off x="90502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69" name="Rechthoek 1668"/>
            <p:cNvSpPr/>
            <p:nvPr/>
          </p:nvSpPr>
          <p:spPr>
            <a:xfrm>
              <a:off x="99502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70" name="Rechthoek 1669"/>
            <p:cNvSpPr/>
            <p:nvPr/>
          </p:nvSpPr>
          <p:spPr>
            <a:xfrm>
              <a:off x="99501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71" name="Rechthoek 1670"/>
            <p:cNvSpPr/>
            <p:nvPr/>
          </p:nvSpPr>
          <p:spPr>
            <a:xfrm>
              <a:off x="99501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72" name="Rechthoek 1671"/>
            <p:cNvSpPr/>
            <p:nvPr/>
          </p:nvSpPr>
          <p:spPr>
            <a:xfrm>
              <a:off x="99501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73" name="Ovaal 1672"/>
            <p:cNvSpPr/>
            <p:nvPr/>
          </p:nvSpPr>
          <p:spPr>
            <a:xfrm rot="5400000">
              <a:off x="37653" y="5154"/>
              <a:ext cx="73708" cy="71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56870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74" name="Ovaal 1673"/>
            <p:cNvSpPr/>
            <p:nvPr/>
          </p:nvSpPr>
          <p:spPr>
            <a:xfrm rot="5400000">
              <a:off x="43200" y="8966"/>
              <a:ext cx="55281" cy="53996"/>
            </a:xfrm>
            <a:prstGeom prst="ellipse">
              <a:avLst/>
            </a:prstGeom>
            <a:noFill/>
            <a:ln w="3175">
              <a:noFill/>
            </a:ln>
            <a:sp3d z="349250" extrusionH="6350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675" name="Afgeronde rechthoek 1674"/>
            <p:cNvSpPr/>
            <p:nvPr/>
          </p:nvSpPr>
          <p:spPr>
            <a:xfrm>
              <a:off x="2734" y="7161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  <p:grpSp>
        <p:nvGrpSpPr>
          <p:cNvPr id="1761" name="Groep 1760"/>
          <p:cNvGrpSpPr/>
          <p:nvPr/>
        </p:nvGrpSpPr>
        <p:grpSpPr>
          <a:xfrm>
            <a:off x="827664" y="7603200"/>
            <a:ext cx="360000" cy="655200"/>
            <a:chOff x="2051720" y="1122438"/>
            <a:chExt cx="360000" cy="655200"/>
          </a:xfrm>
          <a:scene3d>
            <a:camera prst="orthographicFront">
              <a:rot lat="0" lon="0" rev="0"/>
            </a:camera>
            <a:lightRig rig="soft" dir="t"/>
          </a:scene3d>
        </p:grpSpPr>
        <p:sp>
          <p:nvSpPr>
            <p:cNvPr id="1762" name="Gelijkbenige driehoek 1761"/>
            <p:cNvSpPr/>
            <p:nvPr/>
          </p:nvSpPr>
          <p:spPr>
            <a:xfrm rot="10800000">
              <a:off x="2123728" y="1124744"/>
              <a:ext cx="216000" cy="4752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sp3d z="635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63" name="8-puntige ster 1762"/>
            <p:cNvSpPr/>
            <p:nvPr/>
          </p:nvSpPr>
          <p:spPr>
            <a:xfrm>
              <a:off x="2051720" y="1417638"/>
              <a:ext cx="360000" cy="360000"/>
            </a:xfrm>
            <a:prstGeom prst="star8">
              <a:avLst/>
            </a:prstGeom>
            <a:solidFill>
              <a:srgbClr val="FFFF00"/>
            </a:solidFill>
            <a:ln>
              <a:noFill/>
            </a:ln>
            <a:sp3d z="12700" contourW="1270">
              <a:bevelT w="508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764" name="Afbeelding 1763" descr="wapen.bmp"/>
            <p:cNvPicPr>
              <a:picLocks noChangeAspect="1"/>
            </p:cNvPicPr>
            <p:nvPr/>
          </p:nvPicPr>
          <p:blipFill>
            <a:blip r:embed="rId2" cstate="print"/>
            <a:srcRect l="35546" t="36850" r="37340" b="8315"/>
            <a:stretch>
              <a:fillRect/>
            </a:stretch>
          </p:blipFill>
          <p:spPr>
            <a:xfrm>
              <a:off x="2123728" y="1122438"/>
              <a:ext cx="216000" cy="295200"/>
            </a:xfrm>
            <a:prstGeom prst="flowChartOffpageConnector">
              <a:avLst/>
            </a:prstGeom>
            <a:ln w="3175">
              <a:noFill/>
            </a:ln>
            <a:sp3d z="12700">
              <a:bevelT w="12700" h="12700"/>
            </a:sp3d>
          </p:spPr>
        </p:pic>
      </p:grpSp>
      <p:grpSp>
        <p:nvGrpSpPr>
          <p:cNvPr id="1765" name="Groep 1764"/>
          <p:cNvGrpSpPr/>
          <p:nvPr/>
        </p:nvGrpSpPr>
        <p:grpSpPr>
          <a:xfrm>
            <a:off x="1367664" y="8287200"/>
            <a:ext cx="360000" cy="655200"/>
            <a:chOff x="2051720" y="1122438"/>
            <a:chExt cx="360000" cy="655200"/>
          </a:xfrm>
          <a:scene3d>
            <a:camera prst="orthographicFront">
              <a:rot lat="0" lon="0" rev="0"/>
            </a:camera>
            <a:lightRig rig="soft" dir="t"/>
          </a:scene3d>
        </p:grpSpPr>
        <p:sp>
          <p:nvSpPr>
            <p:cNvPr id="1766" name="Gelijkbenige driehoek 1765"/>
            <p:cNvSpPr/>
            <p:nvPr/>
          </p:nvSpPr>
          <p:spPr>
            <a:xfrm rot="10800000">
              <a:off x="2123728" y="1124744"/>
              <a:ext cx="216000" cy="4752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sp3d z="635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67" name="16-puntige ster 1766"/>
            <p:cNvSpPr/>
            <p:nvPr/>
          </p:nvSpPr>
          <p:spPr>
            <a:xfrm>
              <a:off x="2051720" y="1417638"/>
              <a:ext cx="360000" cy="360000"/>
            </a:xfrm>
            <a:prstGeom prst="star16">
              <a:avLst/>
            </a:prstGeom>
            <a:solidFill>
              <a:srgbClr val="FFFF00"/>
            </a:solidFill>
            <a:ln>
              <a:noFill/>
            </a:ln>
            <a:sp3d z="12700" contourW="1270">
              <a:bevelT w="508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768" name="Afbeelding 1767" descr="wapen.bmp"/>
            <p:cNvPicPr>
              <a:picLocks noChangeAspect="1"/>
            </p:cNvPicPr>
            <p:nvPr/>
          </p:nvPicPr>
          <p:blipFill>
            <a:blip r:embed="rId2" cstate="print"/>
            <a:srcRect l="35546" t="36850" r="37340" b="8315"/>
            <a:stretch>
              <a:fillRect/>
            </a:stretch>
          </p:blipFill>
          <p:spPr>
            <a:xfrm>
              <a:off x="2123728" y="1122438"/>
              <a:ext cx="216000" cy="295200"/>
            </a:xfrm>
            <a:prstGeom prst="flowChartOffpageConnector">
              <a:avLst/>
            </a:prstGeom>
            <a:ln w="3175">
              <a:noFill/>
            </a:ln>
            <a:sp3d z="12700">
              <a:bevelT w="12700" h="12700"/>
            </a:sp3d>
          </p:spPr>
        </p:pic>
      </p:grpSp>
      <p:grpSp>
        <p:nvGrpSpPr>
          <p:cNvPr id="1769" name="Groep 1768"/>
          <p:cNvGrpSpPr/>
          <p:nvPr/>
        </p:nvGrpSpPr>
        <p:grpSpPr>
          <a:xfrm>
            <a:off x="1187664" y="7603200"/>
            <a:ext cx="360000" cy="655200"/>
            <a:chOff x="2051720" y="1122438"/>
            <a:chExt cx="360000" cy="655200"/>
          </a:xfrm>
          <a:scene3d>
            <a:camera prst="orthographicFront">
              <a:rot lat="0" lon="0" rev="0"/>
            </a:camera>
            <a:lightRig rig="soft" dir="t"/>
          </a:scene3d>
        </p:grpSpPr>
        <p:sp>
          <p:nvSpPr>
            <p:cNvPr id="1770" name="Gelijkbenige driehoek 1769"/>
            <p:cNvSpPr/>
            <p:nvPr/>
          </p:nvSpPr>
          <p:spPr>
            <a:xfrm rot="10800000">
              <a:off x="2123728" y="1124744"/>
              <a:ext cx="216000" cy="4752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sp3d z="635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71" name="12-punts ster 1770"/>
            <p:cNvSpPr/>
            <p:nvPr/>
          </p:nvSpPr>
          <p:spPr>
            <a:xfrm>
              <a:off x="2051720" y="1417638"/>
              <a:ext cx="360000" cy="360000"/>
            </a:xfrm>
            <a:prstGeom prst="star12">
              <a:avLst/>
            </a:prstGeom>
            <a:solidFill>
              <a:srgbClr val="FFFF00"/>
            </a:solidFill>
            <a:ln>
              <a:noFill/>
            </a:ln>
            <a:sp3d z="12700" contourW="1270">
              <a:bevelT w="508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772" name="Afbeelding 1771" descr="wapen.bmp"/>
            <p:cNvPicPr>
              <a:picLocks noChangeAspect="1"/>
            </p:cNvPicPr>
            <p:nvPr/>
          </p:nvPicPr>
          <p:blipFill>
            <a:blip r:embed="rId2" cstate="print"/>
            <a:srcRect l="35546" t="36850" r="37340" b="8315"/>
            <a:stretch>
              <a:fillRect/>
            </a:stretch>
          </p:blipFill>
          <p:spPr>
            <a:xfrm>
              <a:off x="2123728" y="1122438"/>
              <a:ext cx="216000" cy="295200"/>
            </a:xfrm>
            <a:prstGeom prst="flowChartOffpageConnector">
              <a:avLst/>
            </a:prstGeom>
            <a:ln w="3175">
              <a:noFill/>
            </a:ln>
            <a:sp3d z="12700">
              <a:bevelT w="12700" h="12700"/>
            </a:sp3d>
          </p:spPr>
        </p:pic>
      </p:grpSp>
      <p:grpSp>
        <p:nvGrpSpPr>
          <p:cNvPr id="1773" name="Groep 1772"/>
          <p:cNvGrpSpPr/>
          <p:nvPr/>
        </p:nvGrpSpPr>
        <p:grpSpPr>
          <a:xfrm>
            <a:off x="1007664" y="8287200"/>
            <a:ext cx="360000" cy="655200"/>
            <a:chOff x="2051720" y="1122438"/>
            <a:chExt cx="360000" cy="655200"/>
          </a:xfrm>
          <a:scene3d>
            <a:camera prst="orthographicFront">
              <a:rot lat="0" lon="0" rev="0"/>
            </a:camera>
            <a:lightRig rig="soft" dir="t"/>
          </a:scene3d>
        </p:grpSpPr>
        <p:sp>
          <p:nvSpPr>
            <p:cNvPr id="1774" name="Gelijkbenige driehoek 1773"/>
            <p:cNvSpPr/>
            <p:nvPr/>
          </p:nvSpPr>
          <p:spPr>
            <a:xfrm rot="10800000">
              <a:off x="2123728" y="1124744"/>
              <a:ext cx="216000" cy="4752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sp3d z="635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75" name="24-puntige ster 1774"/>
            <p:cNvSpPr/>
            <p:nvPr/>
          </p:nvSpPr>
          <p:spPr>
            <a:xfrm>
              <a:off x="2051720" y="1417638"/>
              <a:ext cx="360000" cy="360000"/>
            </a:xfrm>
            <a:prstGeom prst="star24">
              <a:avLst/>
            </a:prstGeom>
            <a:solidFill>
              <a:srgbClr val="FFFF00"/>
            </a:solidFill>
            <a:ln>
              <a:noFill/>
            </a:ln>
            <a:sp3d z="12700" contourW="1270">
              <a:bevelT w="508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776" name="Afbeelding 1775" descr="wapen.bmp"/>
            <p:cNvPicPr>
              <a:picLocks noChangeAspect="1"/>
            </p:cNvPicPr>
            <p:nvPr/>
          </p:nvPicPr>
          <p:blipFill>
            <a:blip r:embed="rId2" cstate="print"/>
            <a:srcRect l="35546" t="36850" r="37340" b="8315"/>
            <a:stretch>
              <a:fillRect/>
            </a:stretch>
          </p:blipFill>
          <p:spPr>
            <a:xfrm>
              <a:off x="2123728" y="1122438"/>
              <a:ext cx="216000" cy="295200"/>
            </a:xfrm>
            <a:prstGeom prst="flowChartOffpageConnector">
              <a:avLst/>
            </a:prstGeom>
            <a:ln w="3175">
              <a:noFill/>
            </a:ln>
            <a:sp3d z="12700">
              <a:bevelT w="12700" h="12700"/>
            </a:sp3d>
          </p:spPr>
        </p:pic>
      </p:grpSp>
      <p:grpSp>
        <p:nvGrpSpPr>
          <p:cNvPr id="1777" name="Groep 1776"/>
          <p:cNvGrpSpPr/>
          <p:nvPr/>
        </p:nvGrpSpPr>
        <p:grpSpPr>
          <a:xfrm>
            <a:off x="1547664" y="7603200"/>
            <a:ext cx="360000" cy="655200"/>
            <a:chOff x="2051720" y="1122438"/>
            <a:chExt cx="360000" cy="655200"/>
          </a:xfrm>
          <a:scene3d>
            <a:camera prst="orthographicFront">
              <a:rot lat="0" lon="0" rev="0"/>
            </a:camera>
            <a:lightRig rig="soft" dir="t"/>
          </a:scene3d>
        </p:grpSpPr>
        <p:sp>
          <p:nvSpPr>
            <p:cNvPr id="1778" name="Gelijkbenige driehoek 1777"/>
            <p:cNvSpPr/>
            <p:nvPr/>
          </p:nvSpPr>
          <p:spPr>
            <a:xfrm rot="10800000">
              <a:off x="2123728" y="1124744"/>
              <a:ext cx="216000" cy="4752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  <a:sp3d z="635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79" name="32-puntige ster 1778"/>
            <p:cNvSpPr/>
            <p:nvPr/>
          </p:nvSpPr>
          <p:spPr>
            <a:xfrm>
              <a:off x="2051720" y="1417638"/>
              <a:ext cx="360000" cy="360000"/>
            </a:xfrm>
            <a:prstGeom prst="star32">
              <a:avLst/>
            </a:prstGeom>
            <a:solidFill>
              <a:srgbClr val="FFFF00"/>
            </a:solidFill>
            <a:ln>
              <a:noFill/>
            </a:ln>
            <a:sp3d z="12700" contourW="1270">
              <a:bevelT w="508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780" name="Afbeelding 1779" descr="wapen.bmp"/>
            <p:cNvPicPr>
              <a:picLocks noChangeAspect="1"/>
            </p:cNvPicPr>
            <p:nvPr/>
          </p:nvPicPr>
          <p:blipFill>
            <a:blip r:embed="rId2" cstate="print"/>
            <a:srcRect l="35546" t="36850" r="37340" b="8315"/>
            <a:stretch>
              <a:fillRect/>
            </a:stretch>
          </p:blipFill>
          <p:spPr>
            <a:xfrm>
              <a:off x="2123728" y="1122438"/>
              <a:ext cx="216000" cy="295200"/>
            </a:xfrm>
            <a:prstGeom prst="flowChartOffpageConnector">
              <a:avLst/>
            </a:prstGeom>
            <a:ln w="3175">
              <a:noFill/>
            </a:ln>
            <a:sp3d z="12700">
              <a:bevelT w="12700" h="12700"/>
            </a:sp3d>
          </p:spPr>
        </p:pic>
      </p:grpSp>
      <p:grpSp>
        <p:nvGrpSpPr>
          <p:cNvPr id="1782" name="Groep 1781"/>
          <p:cNvGrpSpPr/>
          <p:nvPr/>
        </p:nvGrpSpPr>
        <p:grpSpPr>
          <a:xfrm>
            <a:off x="1454250" y="4366638"/>
            <a:ext cx="118196" cy="148682"/>
            <a:chOff x="3126510" y="1026004"/>
            <a:chExt cx="118973" cy="151200"/>
          </a:xfrm>
          <a:scene3d>
            <a:camera prst="perspectiveContrastingLeftFacing" fov="0">
              <a:rot lat="0" lon="0" rev="0"/>
            </a:camera>
            <a:lightRig rig="threePt" dir="t"/>
          </a:scene3d>
        </p:grpSpPr>
        <p:sp>
          <p:nvSpPr>
            <p:cNvPr id="1783" name="Afgeronde rechthoek 1782"/>
            <p:cNvSpPr/>
            <p:nvPr/>
          </p:nvSpPr>
          <p:spPr>
            <a:xfrm rot="16200000">
              <a:off x="3142633" y="1019608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508000" extrusionH="635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84" name="Afgeronde rechthoek 1783"/>
            <p:cNvSpPr/>
            <p:nvPr/>
          </p:nvSpPr>
          <p:spPr>
            <a:xfrm rot="16200000">
              <a:off x="3090953" y="1074005"/>
              <a:ext cx="143989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527050" extrusionH="1905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785" name="Groep 1121"/>
            <p:cNvGrpSpPr/>
            <p:nvPr/>
          </p:nvGrpSpPr>
          <p:grpSpPr>
            <a:xfrm rot="16200000">
              <a:off x="3131607" y="1060152"/>
              <a:ext cx="71994" cy="82188"/>
              <a:chOff x="3131607" y="1060152"/>
              <a:chExt cx="720001" cy="802840"/>
            </a:xfrm>
          </p:grpSpPr>
          <p:sp>
            <p:nvSpPr>
              <p:cNvPr id="1916" name="Ovaal 1915"/>
              <p:cNvSpPr/>
              <p:nvPr/>
            </p:nvSpPr>
            <p:spPr>
              <a:xfrm>
                <a:off x="3131608" y="1087751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603250" contourW="1270" prstMaterial="plastic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17" name="Ovaal 1916"/>
              <p:cNvSpPr/>
              <p:nvPr/>
            </p:nvSpPr>
            <p:spPr>
              <a:xfrm>
                <a:off x="3131607" y="1060152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603250" contourW="1270" prstMaterial="plastic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18" name="Ovaal 1917"/>
              <p:cNvSpPr/>
              <p:nvPr/>
            </p:nvSpPr>
            <p:spPr>
              <a:xfrm>
                <a:off x="3443804" y="1754992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571500" contourW="1270" prstMaterial="plastic">
                <a:bevelT w="6350" h="6350"/>
                <a:bevelB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19" name="Rechthoek 1918"/>
              <p:cNvSpPr/>
              <p:nvPr/>
            </p:nvSpPr>
            <p:spPr>
              <a:xfrm>
                <a:off x="3461134" y="1670104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sp3d z="574040" contourW="1270" prstMaterial="plastic">
                <a:bevelT w="508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786" name="Ovaal 1785"/>
            <p:cNvSpPr/>
            <p:nvPr/>
          </p:nvSpPr>
          <p:spPr>
            <a:xfrm rot="16200000">
              <a:off x="3191508" y="1075174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571500" contourW="1270" prstMaterial="plastic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87" name="Ovaal 1786"/>
            <p:cNvSpPr/>
            <p:nvPr/>
          </p:nvSpPr>
          <p:spPr>
            <a:xfrm rot="16200000">
              <a:off x="3191175" y="1120875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571500" contourW="1270" prstMaterial="plastic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88" name="Ovaal 1787"/>
            <p:cNvSpPr/>
            <p:nvPr/>
          </p:nvSpPr>
          <p:spPr>
            <a:xfrm rot="16200000">
              <a:off x="3198467" y="1077610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 contourW="1270" prstMaterial="plastic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89" name="Ovaal 1788"/>
            <p:cNvSpPr/>
            <p:nvPr/>
          </p:nvSpPr>
          <p:spPr>
            <a:xfrm rot="16200000">
              <a:off x="3197561" y="1123638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 contourW="1270" prstMaterial="plastic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0" name="Ovaal 1789"/>
            <p:cNvSpPr/>
            <p:nvPr/>
          </p:nvSpPr>
          <p:spPr>
            <a:xfrm rot="16200000">
              <a:off x="3181689" y="1088659"/>
              <a:ext cx="21598" cy="22112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sp3d z="556260" contourW="1270" prstMaterial="plastic">
              <a:bevelT w="15240" h="2540"/>
              <a:bevelB w="1143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1" name="Afgeronde rechthoek 1790"/>
            <p:cNvSpPr/>
            <p:nvPr/>
          </p:nvSpPr>
          <p:spPr>
            <a:xfrm rot="16200000">
              <a:off x="3143508" y="1128473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508000" extrusionH="635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2" name="Afgeronde rechthoek 1791"/>
            <p:cNvSpPr/>
            <p:nvPr/>
          </p:nvSpPr>
          <p:spPr>
            <a:xfrm rot="16200000">
              <a:off x="3169883" y="1069200"/>
              <a:ext cx="35997" cy="1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381000" extrusionH="5461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3" name="Afgeronde rechthoek 1792"/>
            <p:cNvSpPr/>
            <p:nvPr/>
          </p:nvSpPr>
          <p:spPr>
            <a:xfrm rot="16200000">
              <a:off x="3170303" y="1033199"/>
              <a:ext cx="35997" cy="1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381000" extrusionH="5461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4" name="Afgeronde rechthoek 1793"/>
            <p:cNvSpPr/>
            <p:nvPr/>
          </p:nvSpPr>
          <p:spPr>
            <a:xfrm rot="16200000">
              <a:off x="3143022" y="1023566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444500" extrusionH="635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5" name="Afgeronde rechthoek 1794"/>
            <p:cNvSpPr/>
            <p:nvPr/>
          </p:nvSpPr>
          <p:spPr>
            <a:xfrm rot="16200000">
              <a:off x="3127004" y="1074004"/>
              <a:ext cx="71994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508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6" name="Afgeronde rechthoek 1795"/>
            <p:cNvSpPr/>
            <p:nvPr/>
          </p:nvSpPr>
          <p:spPr>
            <a:xfrm rot="16200000">
              <a:off x="3223884" y="1117959"/>
              <a:ext cx="35997" cy="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381000" extrusionH="5461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7" name="Afgeronde rechthoek 1796"/>
            <p:cNvSpPr/>
            <p:nvPr/>
          </p:nvSpPr>
          <p:spPr>
            <a:xfrm rot="16200000">
              <a:off x="3223884" y="1083601"/>
              <a:ext cx="35997" cy="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381000" extrusionH="5461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8" name="Ovaal 1797"/>
            <p:cNvSpPr/>
            <p:nvPr/>
          </p:nvSpPr>
          <p:spPr>
            <a:xfrm rot="16200000">
              <a:off x="3130666" y="1064391"/>
              <a:ext cx="71994" cy="73708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603250" contourW="1270" prstMaterial="plastic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799" name="Ovaal 1798"/>
            <p:cNvSpPr/>
            <p:nvPr/>
          </p:nvSpPr>
          <p:spPr>
            <a:xfrm>
              <a:off x="3141837" y="1137241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393700" contourW="1270" prstMaterial="plastic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00" name="Ovaal 1799"/>
            <p:cNvSpPr/>
            <p:nvPr/>
          </p:nvSpPr>
          <p:spPr>
            <a:xfrm>
              <a:off x="3141837" y="1033207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393700" contourW="1270" prstMaterial="plastic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01" name="Vrije vorm 1800"/>
            <p:cNvSpPr/>
            <p:nvPr/>
          </p:nvSpPr>
          <p:spPr>
            <a:xfrm rot="5400000">
              <a:off x="3145007" y="1137214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528320" extrusionH="127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02" name="Vrije vorm 1801"/>
            <p:cNvSpPr/>
            <p:nvPr/>
          </p:nvSpPr>
          <p:spPr>
            <a:xfrm rot="5400000">
              <a:off x="3145007" y="1028822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528320" extrusionH="127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803" name="Groep 1139"/>
            <p:cNvGrpSpPr/>
            <p:nvPr/>
          </p:nvGrpSpPr>
          <p:grpSpPr>
            <a:xfrm rot="16200000">
              <a:off x="3086878" y="1070275"/>
              <a:ext cx="151200" cy="62658"/>
              <a:chOff x="3086876" y="1070273"/>
              <a:chExt cx="151200" cy="62658"/>
            </a:xfrm>
          </p:grpSpPr>
          <p:sp>
            <p:nvSpPr>
              <p:cNvPr id="1836" name="Ovaal 1835"/>
              <p:cNvSpPr/>
              <p:nvPr/>
            </p:nvSpPr>
            <p:spPr>
              <a:xfrm rot="5400000">
                <a:off x="3086833" y="108505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37" name="Ovaal 1836"/>
              <p:cNvSpPr/>
              <p:nvPr/>
            </p:nvSpPr>
            <p:spPr>
              <a:xfrm rot="5400000">
                <a:off x="3086833" y="1088745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38" name="Ovaal 1837"/>
              <p:cNvSpPr/>
              <p:nvPr/>
            </p:nvSpPr>
            <p:spPr>
              <a:xfrm rot="5400000">
                <a:off x="3086833" y="109243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39" name="Ovaal 1838"/>
              <p:cNvSpPr/>
              <p:nvPr/>
            </p:nvSpPr>
            <p:spPr>
              <a:xfrm rot="5400000">
                <a:off x="3126434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0" name="Ovaal 1839"/>
              <p:cNvSpPr/>
              <p:nvPr/>
            </p:nvSpPr>
            <p:spPr>
              <a:xfrm rot="5400000">
                <a:off x="3122834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1" name="Ovaal 1840"/>
              <p:cNvSpPr/>
              <p:nvPr/>
            </p:nvSpPr>
            <p:spPr>
              <a:xfrm rot="5400000">
                <a:off x="3119234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2" name="Ovaal 1841"/>
              <p:cNvSpPr/>
              <p:nvPr/>
            </p:nvSpPr>
            <p:spPr>
              <a:xfrm rot="5400000">
                <a:off x="3115634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3" name="Ovaal 1842"/>
              <p:cNvSpPr/>
              <p:nvPr/>
            </p:nvSpPr>
            <p:spPr>
              <a:xfrm rot="5400000">
                <a:off x="3112034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4" name="Ovaal 1843"/>
              <p:cNvSpPr/>
              <p:nvPr/>
            </p:nvSpPr>
            <p:spPr>
              <a:xfrm rot="5400000">
                <a:off x="3108434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5" name="Ovaal 1844"/>
              <p:cNvSpPr/>
              <p:nvPr/>
            </p:nvSpPr>
            <p:spPr>
              <a:xfrm rot="5400000">
                <a:off x="3104833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6" name="Ovaal 1845"/>
              <p:cNvSpPr/>
              <p:nvPr/>
            </p:nvSpPr>
            <p:spPr>
              <a:xfrm rot="5400000">
                <a:off x="3101234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7" name="Ovaal 1846"/>
              <p:cNvSpPr/>
              <p:nvPr/>
            </p:nvSpPr>
            <p:spPr>
              <a:xfrm rot="5400000">
                <a:off x="3097633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8" name="Ovaal 1847"/>
              <p:cNvSpPr/>
              <p:nvPr/>
            </p:nvSpPr>
            <p:spPr>
              <a:xfrm rot="5400000">
                <a:off x="3094033" y="11292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49" name="Ovaal 1848"/>
              <p:cNvSpPr/>
              <p:nvPr/>
            </p:nvSpPr>
            <p:spPr>
              <a:xfrm rot="5400000">
                <a:off x="3086833" y="109611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0" name="Ovaal 1849"/>
              <p:cNvSpPr/>
              <p:nvPr/>
            </p:nvSpPr>
            <p:spPr>
              <a:xfrm rot="5400000">
                <a:off x="3086833" y="1099802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1" name="Ovaal 1850"/>
              <p:cNvSpPr/>
              <p:nvPr/>
            </p:nvSpPr>
            <p:spPr>
              <a:xfrm rot="5400000">
                <a:off x="3086833" y="110348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2" name="Ovaal 1851"/>
              <p:cNvSpPr/>
              <p:nvPr/>
            </p:nvSpPr>
            <p:spPr>
              <a:xfrm rot="5400000">
                <a:off x="3086833" y="1107174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3" name="Ovaal 1852"/>
              <p:cNvSpPr/>
              <p:nvPr/>
            </p:nvSpPr>
            <p:spPr>
              <a:xfrm rot="5400000">
                <a:off x="3086833" y="1110860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4" name="Ovaal 1853"/>
              <p:cNvSpPr/>
              <p:nvPr/>
            </p:nvSpPr>
            <p:spPr>
              <a:xfrm rot="5400000">
                <a:off x="3086833" y="1118232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5" name="Ovaal 1854"/>
              <p:cNvSpPr/>
              <p:nvPr/>
            </p:nvSpPr>
            <p:spPr>
              <a:xfrm rot="5400000">
                <a:off x="3086833" y="1114546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6" name="Ovaal 1855"/>
              <p:cNvSpPr/>
              <p:nvPr/>
            </p:nvSpPr>
            <p:spPr>
              <a:xfrm rot="5400000" flipH="1">
                <a:off x="3126430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7" name="Ovaal 1856"/>
              <p:cNvSpPr/>
              <p:nvPr/>
            </p:nvSpPr>
            <p:spPr>
              <a:xfrm rot="5400000" flipH="1">
                <a:off x="3122831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8" name="Ovaal 1857"/>
              <p:cNvSpPr/>
              <p:nvPr/>
            </p:nvSpPr>
            <p:spPr>
              <a:xfrm rot="5400000" flipH="1">
                <a:off x="3119231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59" name="Ovaal 1858"/>
              <p:cNvSpPr/>
              <p:nvPr/>
            </p:nvSpPr>
            <p:spPr>
              <a:xfrm rot="5400000" flipH="1">
                <a:off x="3115631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0" name="Ovaal 1859"/>
              <p:cNvSpPr/>
              <p:nvPr/>
            </p:nvSpPr>
            <p:spPr>
              <a:xfrm rot="5400000" flipH="1">
                <a:off x="3112031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1" name="Ovaal 1860"/>
              <p:cNvSpPr/>
              <p:nvPr/>
            </p:nvSpPr>
            <p:spPr>
              <a:xfrm rot="5400000" flipH="1">
                <a:off x="3108432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2" name="Ovaal 1861"/>
              <p:cNvSpPr/>
              <p:nvPr/>
            </p:nvSpPr>
            <p:spPr>
              <a:xfrm rot="5400000" flipH="1">
                <a:off x="3104832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3" name="Ovaal 1862"/>
              <p:cNvSpPr/>
              <p:nvPr/>
            </p:nvSpPr>
            <p:spPr>
              <a:xfrm rot="5400000" flipH="1">
                <a:off x="3101232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4" name="Ovaal 1863"/>
              <p:cNvSpPr/>
              <p:nvPr/>
            </p:nvSpPr>
            <p:spPr>
              <a:xfrm rot="5400000" flipH="1">
                <a:off x="3097632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5" name="Ovaal 1864"/>
              <p:cNvSpPr/>
              <p:nvPr/>
            </p:nvSpPr>
            <p:spPr>
              <a:xfrm rot="5400000" flipH="1">
                <a:off x="3094033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6" name="Ovaal 1865"/>
              <p:cNvSpPr/>
              <p:nvPr/>
            </p:nvSpPr>
            <p:spPr>
              <a:xfrm rot="5400000" flipH="1">
                <a:off x="3090433" y="112560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7" name="Ovaal 1866"/>
              <p:cNvSpPr/>
              <p:nvPr/>
            </p:nvSpPr>
            <p:spPr>
              <a:xfrm rot="5400000" flipH="1">
                <a:off x="3086833" y="109980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8" name="Ovaal 1867"/>
              <p:cNvSpPr/>
              <p:nvPr/>
            </p:nvSpPr>
            <p:spPr>
              <a:xfrm rot="5400000" flipH="1">
                <a:off x="3086833" y="112191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69" name="Ovaal 1868"/>
              <p:cNvSpPr/>
              <p:nvPr/>
            </p:nvSpPr>
            <p:spPr>
              <a:xfrm rot="5400000" flipH="1">
                <a:off x="3086833" y="107400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0" name="Ovaal 1869"/>
              <p:cNvSpPr/>
              <p:nvPr/>
            </p:nvSpPr>
            <p:spPr>
              <a:xfrm rot="5400000" flipH="1">
                <a:off x="3090433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1" name="Ovaal 1870"/>
              <p:cNvSpPr/>
              <p:nvPr/>
            </p:nvSpPr>
            <p:spPr>
              <a:xfrm rot="5400000" flipH="1">
                <a:off x="3086833" y="108137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2" name="Ovaal 1871"/>
              <p:cNvSpPr/>
              <p:nvPr/>
            </p:nvSpPr>
            <p:spPr>
              <a:xfrm rot="5400000" flipH="1">
                <a:off x="3086833" y="107768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3" name="Ovaal 1872"/>
              <p:cNvSpPr/>
              <p:nvPr/>
            </p:nvSpPr>
            <p:spPr>
              <a:xfrm rot="5400000" flipH="1">
                <a:off x="3090433" y="107400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4" name="Ovaal 1873"/>
              <p:cNvSpPr/>
              <p:nvPr/>
            </p:nvSpPr>
            <p:spPr>
              <a:xfrm rot="5400000" flipH="1">
                <a:off x="3086833" y="112560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5" name="Ovaal 1874"/>
              <p:cNvSpPr/>
              <p:nvPr/>
            </p:nvSpPr>
            <p:spPr>
              <a:xfrm rot="5400000" flipH="1">
                <a:off x="3090433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6" name="Ovaal 1875"/>
              <p:cNvSpPr/>
              <p:nvPr/>
            </p:nvSpPr>
            <p:spPr>
              <a:xfrm rot="5400000" flipV="1">
                <a:off x="3234434" y="108505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7" name="Ovaal 1876"/>
              <p:cNvSpPr/>
              <p:nvPr/>
            </p:nvSpPr>
            <p:spPr>
              <a:xfrm rot="5400000" flipV="1">
                <a:off x="3234434" y="108874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8" name="Ovaal 1877"/>
              <p:cNvSpPr/>
              <p:nvPr/>
            </p:nvSpPr>
            <p:spPr>
              <a:xfrm rot="5400000" flipV="1">
                <a:off x="3234434" y="109243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79" name="Ovaal 1878"/>
              <p:cNvSpPr/>
              <p:nvPr/>
            </p:nvSpPr>
            <p:spPr>
              <a:xfrm rot="5400000" flipV="1">
                <a:off x="3194836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0" name="Ovaal 1879"/>
              <p:cNvSpPr/>
              <p:nvPr/>
            </p:nvSpPr>
            <p:spPr>
              <a:xfrm rot="5400000" flipV="1">
                <a:off x="3198436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1" name="Ovaal 1880"/>
              <p:cNvSpPr/>
              <p:nvPr/>
            </p:nvSpPr>
            <p:spPr>
              <a:xfrm rot="5400000" flipV="1">
                <a:off x="3202036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2" name="Ovaal 1881"/>
              <p:cNvSpPr/>
              <p:nvPr/>
            </p:nvSpPr>
            <p:spPr>
              <a:xfrm rot="5400000" flipV="1">
                <a:off x="3205635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3" name="Ovaal 1882"/>
              <p:cNvSpPr/>
              <p:nvPr/>
            </p:nvSpPr>
            <p:spPr>
              <a:xfrm rot="5400000" flipV="1">
                <a:off x="3209236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4" name="Ovaal 1883"/>
              <p:cNvSpPr/>
              <p:nvPr/>
            </p:nvSpPr>
            <p:spPr>
              <a:xfrm rot="5400000" flipV="1">
                <a:off x="3212835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5" name="Ovaal 1884"/>
              <p:cNvSpPr/>
              <p:nvPr/>
            </p:nvSpPr>
            <p:spPr>
              <a:xfrm rot="5400000" flipV="1">
                <a:off x="3216435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6" name="Ovaal 1885"/>
              <p:cNvSpPr/>
              <p:nvPr/>
            </p:nvSpPr>
            <p:spPr>
              <a:xfrm rot="5400000" flipV="1">
                <a:off x="3220034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7" name="Ovaal 1886"/>
              <p:cNvSpPr/>
              <p:nvPr/>
            </p:nvSpPr>
            <p:spPr>
              <a:xfrm rot="5400000" flipV="1">
                <a:off x="3223635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8" name="Ovaal 1887"/>
              <p:cNvSpPr/>
              <p:nvPr/>
            </p:nvSpPr>
            <p:spPr>
              <a:xfrm rot="5400000" flipV="1">
                <a:off x="3227234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89" name="Ovaal 1888"/>
              <p:cNvSpPr/>
              <p:nvPr/>
            </p:nvSpPr>
            <p:spPr>
              <a:xfrm rot="5400000" flipV="1">
                <a:off x="3234434" y="109611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0" name="Ovaal 1889"/>
              <p:cNvSpPr/>
              <p:nvPr/>
            </p:nvSpPr>
            <p:spPr>
              <a:xfrm rot="5400000" flipV="1">
                <a:off x="3234434" y="109980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1" name="Ovaal 1890"/>
              <p:cNvSpPr/>
              <p:nvPr/>
            </p:nvSpPr>
            <p:spPr>
              <a:xfrm rot="5400000" flipV="1">
                <a:off x="3234434" y="11034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2" name="Ovaal 1891"/>
              <p:cNvSpPr/>
              <p:nvPr/>
            </p:nvSpPr>
            <p:spPr>
              <a:xfrm rot="5400000" flipV="1">
                <a:off x="3234434" y="110717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3" name="Ovaal 1892"/>
              <p:cNvSpPr/>
              <p:nvPr/>
            </p:nvSpPr>
            <p:spPr>
              <a:xfrm rot="5400000" flipV="1">
                <a:off x="3234434" y="111086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4" name="Ovaal 1893"/>
              <p:cNvSpPr/>
              <p:nvPr/>
            </p:nvSpPr>
            <p:spPr>
              <a:xfrm rot="5400000" flipV="1">
                <a:off x="3234434" y="111823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5" name="Ovaal 1894"/>
              <p:cNvSpPr/>
              <p:nvPr/>
            </p:nvSpPr>
            <p:spPr>
              <a:xfrm rot="5400000" flipV="1">
                <a:off x="3234434" y="111454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6" name="Ovaal 1895"/>
              <p:cNvSpPr/>
              <p:nvPr/>
            </p:nvSpPr>
            <p:spPr>
              <a:xfrm rot="5400000" flipH="1" flipV="1">
                <a:off x="3194840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7" name="Ovaal 1896"/>
              <p:cNvSpPr/>
              <p:nvPr/>
            </p:nvSpPr>
            <p:spPr>
              <a:xfrm rot="5400000" flipH="1" flipV="1">
                <a:off x="3198439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8" name="Ovaal 1897"/>
              <p:cNvSpPr/>
              <p:nvPr/>
            </p:nvSpPr>
            <p:spPr>
              <a:xfrm rot="5400000" flipH="1" flipV="1">
                <a:off x="3202039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899" name="Ovaal 1898"/>
              <p:cNvSpPr/>
              <p:nvPr/>
            </p:nvSpPr>
            <p:spPr>
              <a:xfrm rot="5400000" flipH="1" flipV="1">
                <a:off x="3205638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0" name="Ovaal 1899"/>
              <p:cNvSpPr/>
              <p:nvPr/>
            </p:nvSpPr>
            <p:spPr>
              <a:xfrm rot="5400000" flipH="1" flipV="1">
                <a:off x="3209238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1" name="Ovaal 1900"/>
              <p:cNvSpPr/>
              <p:nvPr/>
            </p:nvSpPr>
            <p:spPr>
              <a:xfrm rot="5400000" flipH="1" flipV="1">
                <a:off x="3212837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2" name="Ovaal 1901"/>
              <p:cNvSpPr/>
              <p:nvPr/>
            </p:nvSpPr>
            <p:spPr>
              <a:xfrm rot="5400000" flipH="1" flipV="1">
                <a:off x="3216437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3" name="Ovaal 1902"/>
              <p:cNvSpPr/>
              <p:nvPr/>
            </p:nvSpPr>
            <p:spPr>
              <a:xfrm rot="5400000" flipH="1" flipV="1">
                <a:off x="3220036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4" name="Ovaal 1903"/>
              <p:cNvSpPr/>
              <p:nvPr/>
            </p:nvSpPr>
            <p:spPr>
              <a:xfrm rot="5400000" flipH="1" flipV="1">
                <a:off x="3223636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5" name="Ovaal 1904"/>
              <p:cNvSpPr/>
              <p:nvPr/>
            </p:nvSpPr>
            <p:spPr>
              <a:xfrm rot="5400000" flipH="1" flipV="1">
                <a:off x="3227235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6" name="Ovaal 1905"/>
              <p:cNvSpPr/>
              <p:nvPr/>
            </p:nvSpPr>
            <p:spPr>
              <a:xfrm rot="5400000" flipH="1" flipV="1">
                <a:off x="3230834" y="112560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7" name="Ovaal 1906"/>
              <p:cNvSpPr/>
              <p:nvPr/>
            </p:nvSpPr>
            <p:spPr>
              <a:xfrm rot="5400000" flipH="1" flipV="1">
                <a:off x="3234434" y="109980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8" name="Ovaal 1907"/>
              <p:cNvSpPr/>
              <p:nvPr/>
            </p:nvSpPr>
            <p:spPr>
              <a:xfrm rot="5400000" flipH="1" flipV="1">
                <a:off x="3234433" y="112191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09" name="Ovaal 1908"/>
              <p:cNvSpPr/>
              <p:nvPr/>
            </p:nvSpPr>
            <p:spPr>
              <a:xfrm rot="5400000" flipH="1" flipV="1">
                <a:off x="3234433" y="107400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10" name="Ovaal 1909"/>
              <p:cNvSpPr/>
              <p:nvPr/>
            </p:nvSpPr>
            <p:spPr>
              <a:xfrm rot="5400000" flipH="1" flipV="1">
                <a:off x="3230834" y="107031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11" name="Ovaal 1910"/>
              <p:cNvSpPr/>
              <p:nvPr/>
            </p:nvSpPr>
            <p:spPr>
              <a:xfrm rot="5400000" flipH="1" flipV="1">
                <a:off x="3234433" y="108137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12" name="Ovaal 1911"/>
              <p:cNvSpPr/>
              <p:nvPr/>
            </p:nvSpPr>
            <p:spPr>
              <a:xfrm rot="5400000" flipH="1" flipV="1">
                <a:off x="3234433" y="107768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13" name="Ovaal 1912"/>
              <p:cNvSpPr/>
              <p:nvPr/>
            </p:nvSpPr>
            <p:spPr>
              <a:xfrm rot="5400000" flipH="1" flipV="1">
                <a:off x="3230834" y="107400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14" name="Ovaal 1913"/>
              <p:cNvSpPr/>
              <p:nvPr/>
            </p:nvSpPr>
            <p:spPr>
              <a:xfrm rot="5400000" flipH="1" flipV="1">
                <a:off x="3234433" y="112560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915" name="Ovaal 1914"/>
              <p:cNvSpPr/>
              <p:nvPr/>
            </p:nvSpPr>
            <p:spPr>
              <a:xfrm rot="5400000" flipH="1" flipV="1">
                <a:off x="3230834" y="112928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528320" extrusionH="12700" contourW="1270" prstMaterial="plastic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804" name="Rechthoek 1803"/>
            <p:cNvSpPr/>
            <p:nvPr/>
          </p:nvSpPr>
          <p:spPr>
            <a:xfrm rot="16200000">
              <a:off x="3187427" y="1130608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05" name="Rechthoek 1804"/>
            <p:cNvSpPr/>
            <p:nvPr/>
          </p:nvSpPr>
          <p:spPr>
            <a:xfrm rot="16200000">
              <a:off x="3191477" y="1134659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06" name="Rechthoek 1805"/>
            <p:cNvSpPr/>
            <p:nvPr/>
          </p:nvSpPr>
          <p:spPr>
            <a:xfrm rot="16200000">
              <a:off x="3191027" y="1130608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07" name="Rechthoek 1806"/>
            <p:cNvSpPr/>
            <p:nvPr/>
          </p:nvSpPr>
          <p:spPr>
            <a:xfrm rot="16200000">
              <a:off x="3191477" y="1126559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08" name="Rechthoek 1807"/>
            <p:cNvSpPr/>
            <p:nvPr/>
          </p:nvSpPr>
          <p:spPr>
            <a:xfrm rot="16200000">
              <a:off x="3188858" y="1121609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09" name="Rechthoek 1808"/>
            <p:cNvSpPr/>
            <p:nvPr/>
          </p:nvSpPr>
          <p:spPr>
            <a:xfrm rot="16200000">
              <a:off x="3191108" y="1123860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0" name="Rechthoek 1809"/>
            <p:cNvSpPr/>
            <p:nvPr/>
          </p:nvSpPr>
          <p:spPr>
            <a:xfrm rot="16200000">
              <a:off x="3191108" y="1119360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1" name="Rechthoek 1810"/>
            <p:cNvSpPr/>
            <p:nvPr/>
          </p:nvSpPr>
          <p:spPr>
            <a:xfrm rot="16200000">
              <a:off x="3188858" y="1121611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2" name="Rechthoek 1811"/>
            <p:cNvSpPr/>
            <p:nvPr/>
          </p:nvSpPr>
          <p:spPr>
            <a:xfrm rot="16200000">
              <a:off x="3189227" y="1109011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3" name="Rechthoek 1812"/>
            <p:cNvSpPr/>
            <p:nvPr/>
          </p:nvSpPr>
          <p:spPr>
            <a:xfrm rot="16200000">
              <a:off x="3191477" y="1111261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4" name="Rechthoek 1813"/>
            <p:cNvSpPr/>
            <p:nvPr/>
          </p:nvSpPr>
          <p:spPr>
            <a:xfrm rot="16200000">
              <a:off x="3187427" y="1092812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5" name="Rechthoek 1814"/>
            <p:cNvSpPr/>
            <p:nvPr/>
          </p:nvSpPr>
          <p:spPr>
            <a:xfrm rot="16200000">
              <a:off x="3191477" y="109686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6" name="Rechthoek 1815"/>
            <p:cNvSpPr/>
            <p:nvPr/>
          </p:nvSpPr>
          <p:spPr>
            <a:xfrm rot="16200000">
              <a:off x="3191027" y="1092812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7" name="Rechthoek 1816"/>
            <p:cNvSpPr/>
            <p:nvPr/>
          </p:nvSpPr>
          <p:spPr>
            <a:xfrm rot="16200000">
              <a:off x="3191477" y="10887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8" name="Rechthoek 1817"/>
            <p:cNvSpPr/>
            <p:nvPr/>
          </p:nvSpPr>
          <p:spPr>
            <a:xfrm rot="16200000">
              <a:off x="3190495" y="1115309"/>
              <a:ext cx="36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19" name="Rechthoek 1818"/>
            <p:cNvSpPr/>
            <p:nvPr/>
          </p:nvSpPr>
          <p:spPr>
            <a:xfrm rot="16200000">
              <a:off x="3191845" y="1116660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0" name="Rechthoek 1819"/>
            <p:cNvSpPr/>
            <p:nvPr/>
          </p:nvSpPr>
          <p:spPr>
            <a:xfrm rot="16200000">
              <a:off x="3189227" y="1101811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1" name="Rechthoek 1820"/>
            <p:cNvSpPr/>
            <p:nvPr/>
          </p:nvSpPr>
          <p:spPr>
            <a:xfrm rot="16200000">
              <a:off x="3191477" y="110406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2" name="Rechthoek 1821"/>
            <p:cNvSpPr/>
            <p:nvPr/>
          </p:nvSpPr>
          <p:spPr>
            <a:xfrm rot="16200000">
              <a:off x="3191477" y="1098597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3" name="Rechthoek 1822"/>
            <p:cNvSpPr/>
            <p:nvPr/>
          </p:nvSpPr>
          <p:spPr>
            <a:xfrm rot="16200000">
              <a:off x="3189227" y="110181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4" name="Rechthoek 1823"/>
            <p:cNvSpPr/>
            <p:nvPr/>
          </p:nvSpPr>
          <p:spPr>
            <a:xfrm rot="16200000">
              <a:off x="3189227" y="1082013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5" name="Rechthoek 1824"/>
            <p:cNvSpPr/>
            <p:nvPr/>
          </p:nvSpPr>
          <p:spPr>
            <a:xfrm rot="16200000">
              <a:off x="3191477" y="1084264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6" name="Rechthoek 1825"/>
            <p:cNvSpPr/>
            <p:nvPr/>
          </p:nvSpPr>
          <p:spPr>
            <a:xfrm rot="16200000">
              <a:off x="3191477" y="1078799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7" name="Rechthoek 1826"/>
            <p:cNvSpPr/>
            <p:nvPr/>
          </p:nvSpPr>
          <p:spPr>
            <a:xfrm rot="16200000">
              <a:off x="3189227" y="1082014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8" name="Rechthoek 1827"/>
            <p:cNvSpPr/>
            <p:nvPr/>
          </p:nvSpPr>
          <p:spPr>
            <a:xfrm rot="16200000">
              <a:off x="3191477" y="10860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29" name="Rechthoek 1828"/>
            <p:cNvSpPr/>
            <p:nvPr/>
          </p:nvSpPr>
          <p:spPr>
            <a:xfrm rot="16200000">
              <a:off x="3189227" y="1074814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30" name="Rechthoek 1829"/>
            <p:cNvSpPr/>
            <p:nvPr/>
          </p:nvSpPr>
          <p:spPr>
            <a:xfrm rot="16200000">
              <a:off x="3191477" y="1077064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31" name="Rechthoek 1830"/>
            <p:cNvSpPr/>
            <p:nvPr/>
          </p:nvSpPr>
          <p:spPr>
            <a:xfrm rot="16200000">
              <a:off x="3189227" y="1074815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32" name="Rechthoek 1831"/>
            <p:cNvSpPr/>
            <p:nvPr/>
          </p:nvSpPr>
          <p:spPr>
            <a:xfrm rot="16200000">
              <a:off x="3189227" y="1074815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33" name="Ovaal 1832"/>
            <p:cNvSpPr/>
            <p:nvPr/>
          </p:nvSpPr>
          <p:spPr>
            <a:xfrm>
              <a:off x="3130807" y="1066696"/>
              <a:ext cx="73708" cy="71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610870" contourW="1270" prstMaterial="plastic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34" name="Ovaal 1833"/>
            <p:cNvSpPr/>
            <p:nvPr/>
          </p:nvSpPr>
          <p:spPr>
            <a:xfrm>
              <a:off x="3134834" y="1079361"/>
              <a:ext cx="55281" cy="53996"/>
            </a:xfrm>
            <a:prstGeom prst="ellipse">
              <a:avLst/>
            </a:prstGeom>
            <a:noFill/>
            <a:ln w="3175">
              <a:noFill/>
            </a:ln>
            <a:sp3d z="603250" extrusionH="6350" contourW="1270" prstMaterial="plastic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835" name="Afgeronde rechthoek 1834"/>
            <p:cNvSpPr/>
            <p:nvPr/>
          </p:nvSpPr>
          <p:spPr>
            <a:xfrm rot="16200000">
              <a:off x="3143313" y="1128827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444500" extrusionH="63500" contourW="127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  <p:grpSp>
        <p:nvGrpSpPr>
          <p:cNvPr id="1921" name="Groep 1920"/>
          <p:cNvGrpSpPr/>
          <p:nvPr/>
        </p:nvGrpSpPr>
        <p:grpSpPr>
          <a:xfrm>
            <a:off x="-102464" y="7605506"/>
            <a:ext cx="10914090" cy="9715298"/>
            <a:chOff x="1296891" y="-110596"/>
            <a:chExt cx="10914090" cy="9715298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922" name="Ovaal 1921"/>
            <p:cNvSpPr/>
            <p:nvPr/>
          </p:nvSpPr>
          <p:spPr>
            <a:xfrm>
              <a:off x="5219671" y="717392"/>
              <a:ext cx="3528792" cy="43924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>
              <a:bevelT w="2196000" h="2196000"/>
              <a:bevelB w="2195830" h="10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3" name="Ovaal 1922"/>
            <p:cNvSpPr/>
            <p:nvPr/>
          </p:nvSpPr>
          <p:spPr>
            <a:xfrm>
              <a:off x="7596335" y="2445612"/>
              <a:ext cx="252000" cy="252000"/>
            </a:xfrm>
            <a:prstGeom prst="ellipse">
              <a:avLst/>
            </a:prstGeom>
            <a:solidFill>
              <a:srgbClr val="88FFFF"/>
            </a:solidFill>
            <a:ln>
              <a:noFill/>
            </a:ln>
            <a:sp3d z="-165100">
              <a:bevelT w="144000" h="144000"/>
              <a:bevelB w="144000" h="14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4" name="Vrije vorm 1923"/>
            <p:cNvSpPr/>
            <p:nvPr/>
          </p:nvSpPr>
          <p:spPr>
            <a:xfrm>
              <a:off x="6300191" y="4069760"/>
              <a:ext cx="1342811" cy="437123"/>
            </a:xfrm>
            <a:custGeom>
              <a:avLst/>
              <a:gdLst>
                <a:gd name="connsiteX0" fmla="*/ 0 w 1296144"/>
                <a:gd name="connsiteY0" fmla="*/ 252028 h 504056"/>
                <a:gd name="connsiteX1" fmla="*/ 413181 w 1296144"/>
                <a:gd name="connsiteY1" fmla="*/ 17137 h 504056"/>
                <a:gd name="connsiteX2" fmla="*/ 648072 w 1296144"/>
                <a:gd name="connsiteY2" fmla="*/ 0 h 504056"/>
                <a:gd name="connsiteX3" fmla="*/ 882964 w 1296144"/>
                <a:gd name="connsiteY3" fmla="*/ 17137 h 504056"/>
                <a:gd name="connsiteX4" fmla="*/ 1296144 w 1296144"/>
                <a:gd name="connsiteY4" fmla="*/ 252029 h 504056"/>
                <a:gd name="connsiteX5" fmla="*/ 882963 w 1296144"/>
                <a:gd name="connsiteY5" fmla="*/ 486920 h 504056"/>
                <a:gd name="connsiteX6" fmla="*/ 648072 w 1296144"/>
                <a:gd name="connsiteY6" fmla="*/ 504057 h 504056"/>
                <a:gd name="connsiteX7" fmla="*/ 413181 w 1296144"/>
                <a:gd name="connsiteY7" fmla="*/ 486920 h 504056"/>
                <a:gd name="connsiteX8" fmla="*/ 1 w 1296144"/>
                <a:gd name="connsiteY8" fmla="*/ 252028 h 504056"/>
                <a:gd name="connsiteX9" fmla="*/ 0 w 1296144"/>
                <a:gd name="connsiteY9" fmla="*/ 252028 h 504056"/>
                <a:gd name="connsiteX0" fmla="*/ 0 w 1296145"/>
                <a:gd name="connsiteY0" fmla="*/ 246217 h 498246"/>
                <a:gd name="connsiteX1" fmla="*/ 413181 w 1296145"/>
                <a:gd name="connsiteY1" fmla="*/ 11326 h 498246"/>
                <a:gd name="connsiteX2" fmla="*/ 630627 w 1296145"/>
                <a:gd name="connsiteY2" fmla="*/ 282221 h 498246"/>
                <a:gd name="connsiteX3" fmla="*/ 882964 w 1296145"/>
                <a:gd name="connsiteY3" fmla="*/ 11326 h 498246"/>
                <a:gd name="connsiteX4" fmla="*/ 1296144 w 1296145"/>
                <a:gd name="connsiteY4" fmla="*/ 246218 h 498246"/>
                <a:gd name="connsiteX5" fmla="*/ 882963 w 1296145"/>
                <a:gd name="connsiteY5" fmla="*/ 481109 h 498246"/>
                <a:gd name="connsiteX6" fmla="*/ 648072 w 1296145"/>
                <a:gd name="connsiteY6" fmla="*/ 498246 h 498246"/>
                <a:gd name="connsiteX7" fmla="*/ 413181 w 1296145"/>
                <a:gd name="connsiteY7" fmla="*/ 481109 h 498246"/>
                <a:gd name="connsiteX8" fmla="*/ 1 w 1296145"/>
                <a:gd name="connsiteY8" fmla="*/ 246217 h 498246"/>
                <a:gd name="connsiteX9" fmla="*/ 0 w 1296145"/>
                <a:gd name="connsiteY9" fmla="*/ 246217 h 498246"/>
                <a:gd name="connsiteX0" fmla="*/ 0 w 1296145"/>
                <a:gd name="connsiteY0" fmla="*/ 246217 h 535919"/>
                <a:gd name="connsiteX1" fmla="*/ 420418 w 1296145"/>
                <a:gd name="connsiteY1" fmla="*/ 498246 h 535919"/>
                <a:gd name="connsiteX2" fmla="*/ 630627 w 1296145"/>
                <a:gd name="connsiteY2" fmla="*/ 282221 h 535919"/>
                <a:gd name="connsiteX3" fmla="*/ 882964 w 1296145"/>
                <a:gd name="connsiteY3" fmla="*/ 11326 h 535919"/>
                <a:gd name="connsiteX4" fmla="*/ 1296144 w 1296145"/>
                <a:gd name="connsiteY4" fmla="*/ 246218 h 535919"/>
                <a:gd name="connsiteX5" fmla="*/ 882963 w 1296145"/>
                <a:gd name="connsiteY5" fmla="*/ 481109 h 535919"/>
                <a:gd name="connsiteX6" fmla="*/ 648072 w 1296145"/>
                <a:gd name="connsiteY6" fmla="*/ 498246 h 535919"/>
                <a:gd name="connsiteX7" fmla="*/ 413181 w 1296145"/>
                <a:gd name="connsiteY7" fmla="*/ 481109 h 535919"/>
                <a:gd name="connsiteX8" fmla="*/ 1 w 1296145"/>
                <a:gd name="connsiteY8" fmla="*/ 246217 h 535919"/>
                <a:gd name="connsiteX9" fmla="*/ 0 w 1296145"/>
                <a:gd name="connsiteY9" fmla="*/ 246217 h 535919"/>
                <a:gd name="connsiteX0" fmla="*/ 0 w 1296145"/>
                <a:gd name="connsiteY0" fmla="*/ 246217 h 543395"/>
                <a:gd name="connsiteX1" fmla="*/ 420418 w 1296145"/>
                <a:gd name="connsiteY1" fmla="*/ 498246 h 543395"/>
                <a:gd name="connsiteX2" fmla="*/ 630627 w 1296145"/>
                <a:gd name="connsiteY2" fmla="*/ 282221 h 543395"/>
                <a:gd name="connsiteX3" fmla="*/ 882964 w 1296145"/>
                <a:gd name="connsiteY3" fmla="*/ 11326 h 543395"/>
                <a:gd name="connsiteX4" fmla="*/ 1296144 w 1296145"/>
                <a:gd name="connsiteY4" fmla="*/ 246218 h 543395"/>
                <a:gd name="connsiteX5" fmla="*/ 882963 w 1296145"/>
                <a:gd name="connsiteY5" fmla="*/ 481109 h 543395"/>
                <a:gd name="connsiteX6" fmla="*/ 648072 w 1296145"/>
                <a:gd name="connsiteY6" fmla="*/ 498246 h 543395"/>
                <a:gd name="connsiteX7" fmla="*/ 420418 w 1296145"/>
                <a:gd name="connsiteY7" fmla="*/ 210212 h 543395"/>
                <a:gd name="connsiteX8" fmla="*/ 1 w 1296145"/>
                <a:gd name="connsiteY8" fmla="*/ 246217 h 543395"/>
                <a:gd name="connsiteX9" fmla="*/ 0 w 1296145"/>
                <a:gd name="connsiteY9" fmla="*/ 246217 h 543395"/>
                <a:gd name="connsiteX0" fmla="*/ 8342 w 1304487"/>
                <a:gd name="connsiteY0" fmla="*/ 246217 h 543395"/>
                <a:gd name="connsiteX1" fmla="*/ 428760 w 1304487"/>
                <a:gd name="connsiteY1" fmla="*/ 498246 h 543395"/>
                <a:gd name="connsiteX2" fmla="*/ 638969 w 1304487"/>
                <a:gd name="connsiteY2" fmla="*/ 282221 h 543395"/>
                <a:gd name="connsiteX3" fmla="*/ 891306 w 1304487"/>
                <a:gd name="connsiteY3" fmla="*/ 11326 h 543395"/>
                <a:gd name="connsiteX4" fmla="*/ 1304486 w 1304487"/>
                <a:gd name="connsiteY4" fmla="*/ 246218 h 543395"/>
                <a:gd name="connsiteX5" fmla="*/ 891305 w 1304487"/>
                <a:gd name="connsiteY5" fmla="*/ 481109 h 543395"/>
                <a:gd name="connsiteX6" fmla="*/ 656414 w 1304487"/>
                <a:gd name="connsiteY6" fmla="*/ 498246 h 543395"/>
                <a:gd name="connsiteX7" fmla="*/ 428760 w 1304487"/>
                <a:gd name="connsiteY7" fmla="*/ 210212 h 543395"/>
                <a:gd name="connsiteX8" fmla="*/ 8343 w 1304487"/>
                <a:gd name="connsiteY8" fmla="*/ 246217 h 543395"/>
                <a:gd name="connsiteX9" fmla="*/ 8342 w 1304487"/>
                <a:gd name="connsiteY9" fmla="*/ 246217 h 543395"/>
                <a:gd name="connsiteX0" fmla="*/ 9671 w 1305816"/>
                <a:gd name="connsiteY0" fmla="*/ 246217 h 543395"/>
                <a:gd name="connsiteX1" fmla="*/ 430089 w 1305816"/>
                <a:gd name="connsiteY1" fmla="*/ 498246 h 543395"/>
                <a:gd name="connsiteX2" fmla="*/ 640298 w 1305816"/>
                <a:gd name="connsiteY2" fmla="*/ 282221 h 543395"/>
                <a:gd name="connsiteX3" fmla="*/ 892635 w 1305816"/>
                <a:gd name="connsiteY3" fmla="*/ 11326 h 543395"/>
                <a:gd name="connsiteX4" fmla="*/ 1305815 w 1305816"/>
                <a:gd name="connsiteY4" fmla="*/ 246218 h 543395"/>
                <a:gd name="connsiteX5" fmla="*/ 892634 w 1305816"/>
                <a:gd name="connsiteY5" fmla="*/ 481109 h 543395"/>
                <a:gd name="connsiteX6" fmla="*/ 657743 w 1305816"/>
                <a:gd name="connsiteY6" fmla="*/ 498246 h 543395"/>
                <a:gd name="connsiteX7" fmla="*/ 430089 w 1305816"/>
                <a:gd name="connsiteY7" fmla="*/ 210212 h 543395"/>
                <a:gd name="connsiteX8" fmla="*/ 9672 w 1305816"/>
                <a:gd name="connsiteY8" fmla="*/ 246217 h 543395"/>
                <a:gd name="connsiteX9" fmla="*/ 9671 w 1305816"/>
                <a:gd name="connsiteY9" fmla="*/ 246217 h 543395"/>
                <a:gd name="connsiteX0" fmla="*/ 9671 w 1305816"/>
                <a:gd name="connsiteY0" fmla="*/ 246217 h 543395"/>
                <a:gd name="connsiteX1" fmla="*/ 430089 w 1305816"/>
                <a:gd name="connsiteY1" fmla="*/ 498246 h 543395"/>
                <a:gd name="connsiteX2" fmla="*/ 640298 w 1305816"/>
                <a:gd name="connsiteY2" fmla="*/ 282221 h 543395"/>
                <a:gd name="connsiteX3" fmla="*/ 892635 w 1305816"/>
                <a:gd name="connsiteY3" fmla="*/ 11326 h 543395"/>
                <a:gd name="connsiteX4" fmla="*/ 1305815 w 1305816"/>
                <a:gd name="connsiteY4" fmla="*/ 246218 h 543395"/>
                <a:gd name="connsiteX5" fmla="*/ 892634 w 1305816"/>
                <a:gd name="connsiteY5" fmla="*/ 481109 h 543395"/>
                <a:gd name="connsiteX6" fmla="*/ 657743 w 1305816"/>
                <a:gd name="connsiteY6" fmla="*/ 498246 h 543395"/>
                <a:gd name="connsiteX7" fmla="*/ 430089 w 1305816"/>
                <a:gd name="connsiteY7" fmla="*/ 210212 h 543395"/>
                <a:gd name="connsiteX8" fmla="*/ 9672 w 1305816"/>
                <a:gd name="connsiteY8" fmla="*/ 246217 h 543395"/>
                <a:gd name="connsiteX9" fmla="*/ 9671 w 1305816"/>
                <a:gd name="connsiteY9" fmla="*/ 246217 h 543395"/>
                <a:gd name="connsiteX0" fmla="*/ 9671 w 1305816"/>
                <a:gd name="connsiteY0" fmla="*/ 767411 h 1064589"/>
                <a:gd name="connsiteX1" fmla="*/ 500159 w 1305816"/>
                <a:gd name="connsiteY1" fmla="*/ 11326 h 1064589"/>
                <a:gd name="connsiteX2" fmla="*/ 640298 w 1305816"/>
                <a:gd name="connsiteY2" fmla="*/ 803415 h 1064589"/>
                <a:gd name="connsiteX3" fmla="*/ 892635 w 1305816"/>
                <a:gd name="connsiteY3" fmla="*/ 532520 h 1064589"/>
                <a:gd name="connsiteX4" fmla="*/ 1305815 w 1305816"/>
                <a:gd name="connsiteY4" fmla="*/ 767412 h 1064589"/>
                <a:gd name="connsiteX5" fmla="*/ 892634 w 1305816"/>
                <a:gd name="connsiteY5" fmla="*/ 1002303 h 1064589"/>
                <a:gd name="connsiteX6" fmla="*/ 657743 w 1305816"/>
                <a:gd name="connsiteY6" fmla="*/ 1019440 h 1064589"/>
                <a:gd name="connsiteX7" fmla="*/ 430089 w 1305816"/>
                <a:gd name="connsiteY7" fmla="*/ 731406 h 1064589"/>
                <a:gd name="connsiteX8" fmla="*/ 9672 w 1305816"/>
                <a:gd name="connsiteY8" fmla="*/ 767411 h 1064589"/>
                <a:gd name="connsiteX9" fmla="*/ 9671 w 1305816"/>
                <a:gd name="connsiteY9" fmla="*/ 767411 h 1064589"/>
                <a:gd name="connsiteX0" fmla="*/ 79741 w 1375886"/>
                <a:gd name="connsiteY0" fmla="*/ 767411 h 1075915"/>
                <a:gd name="connsiteX1" fmla="*/ 570229 w 1375886"/>
                <a:gd name="connsiteY1" fmla="*/ 11326 h 1075915"/>
                <a:gd name="connsiteX2" fmla="*/ 710368 w 1375886"/>
                <a:gd name="connsiteY2" fmla="*/ 803415 h 1075915"/>
                <a:gd name="connsiteX3" fmla="*/ 962705 w 1375886"/>
                <a:gd name="connsiteY3" fmla="*/ 532520 h 1075915"/>
                <a:gd name="connsiteX4" fmla="*/ 1375885 w 1375886"/>
                <a:gd name="connsiteY4" fmla="*/ 767412 h 1075915"/>
                <a:gd name="connsiteX5" fmla="*/ 962704 w 1375886"/>
                <a:gd name="connsiteY5" fmla="*/ 1002303 h 1075915"/>
                <a:gd name="connsiteX6" fmla="*/ 727813 w 1375886"/>
                <a:gd name="connsiteY6" fmla="*/ 1019440 h 1075915"/>
                <a:gd name="connsiteX7" fmla="*/ 430089 w 1375886"/>
                <a:gd name="connsiteY7" fmla="*/ 1064589 h 1075915"/>
                <a:gd name="connsiteX8" fmla="*/ 79742 w 1375886"/>
                <a:gd name="connsiteY8" fmla="*/ 767411 h 1075915"/>
                <a:gd name="connsiteX9" fmla="*/ 79741 w 1375886"/>
                <a:gd name="connsiteY9" fmla="*/ 767411 h 1075915"/>
                <a:gd name="connsiteX0" fmla="*/ 8342 w 1304487"/>
                <a:gd name="connsiteY0" fmla="*/ 767411 h 1075915"/>
                <a:gd name="connsiteX1" fmla="*/ 498830 w 1304487"/>
                <a:gd name="connsiteY1" fmla="*/ 11326 h 1075915"/>
                <a:gd name="connsiteX2" fmla="*/ 638969 w 1304487"/>
                <a:gd name="connsiteY2" fmla="*/ 803415 h 1075915"/>
                <a:gd name="connsiteX3" fmla="*/ 891306 w 1304487"/>
                <a:gd name="connsiteY3" fmla="*/ 532520 h 1075915"/>
                <a:gd name="connsiteX4" fmla="*/ 1304486 w 1304487"/>
                <a:gd name="connsiteY4" fmla="*/ 767412 h 1075915"/>
                <a:gd name="connsiteX5" fmla="*/ 891305 w 1304487"/>
                <a:gd name="connsiteY5" fmla="*/ 1002303 h 1075915"/>
                <a:gd name="connsiteX6" fmla="*/ 656414 w 1304487"/>
                <a:gd name="connsiteY6" fmla="*/ 1019440 h 1075915"/>
                <a:gd name="connsiteX7" fmla="*/ 358690 w 1304487"/>
                <a:gd name="connsiteY7" fmla="*/ 1064589 h 1075915"/>
                <a:gd name="connsiteX8" fmla="*/ 8343 w 1304487"/>
                <a:gd name="connsiteY8" fmla="*/ 767411 h 1075915"/>
                <a:gd name="connsiteX9" fmla="*/ 8342 w 1304487"/>
                <a:gd name="connsiteY9" fmla="*/ 767411 h 1075915"/>
                <a:gd name="connsiteX0" fmla="*/ 8342 w 1304487"/>
                <a:gd name="connsiteY0" fmla="*/ 767411 h 1075915"/>
                <a:gd name="connsiteX1" fmla="*/ 498830 w 1304487"/>
                <a:gd name="connsiteY1" fmla="*/ 11326 h 1075915"/>
                <a:gd name="connsiteX2" fmla="*/ 638969 w 1304487"/>
                <a:gd name="connsiteY2" fmla="*/ 803415 h 1075915"/>
                <a:gd name="connsiteX3" fmla="*/ 891306 w 1304487"/>
                <a:gd name="connsiteY3" fmla="*/ 532520 h 1075915"/>
                <a:gd name="connsiteX4" fmla="*/ 1304486 w 1304487"/>
                <a:gd name="connsiteY4" fmla="*/ 767412 h 1075915"/>
                <a:gd name="connsiteX5" fmla="*/ 891305 w 1304487"/>
                <a:gd name="connsiteY5" fmla="*/ 1002303 h 1075915"/>
                <a:gd name="connsiteX6" fmla="*/ 656414 w 1304487"/>
                <a:gd name="connsiteY6" fmla="*/ 1019440 h 1075915"/>
                <a:gd name="connsiteX7" fmla="*/ 358690 w 1304487"/>
                <a:gd name="connsiteY7" fmla="*/ 1064589 h 1075915"/>
                <a:gd name="connsiteX8" fmla="*/ 8343 w 1304487"/>
                <a:gd name="connsiteY8" fmla="*/ 767411 h 1075915"/>
                <a:gd name="connsiteX9" fmla="*/ 8342 w 1304487"/>
                <a:gd name="connsiteY9" fmla="*/ 767411 h 1075915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891305 w 1304488"/>
                <a:gd name="connsiteY5" fmla="*/ 1002303 h 1075915"/>
                <a:gd name="connsiteX6" fmla="*/ 656414 w 1304488"/>
                <a:gd name="connsiteY6" fmla="*/ 1019440 h 1075915"/>
                <a:gd name="connsiteX7" fmla="*/ 358690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989317 w 1304488"/>
                <a:gd name="connsiteY5" fmla="*/ 803414 h 1075915"/>
                <a:gd name="connsiteX6" fmla="*/ 656414 w 1304488"/>
                <a:gd name="connsiteY6" fmla="*/ 1019440 h 1075915"/>
                <a:gd name="connsiteX7" fmla="*/ 358690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989317 w 1304488"/>
                <a:gd name="connsiteY5" fmla="*/ 803414 h 1075915"/>
                <a:gd name="connsiteX6" fmla="*/ 656414 w 1304488"/>
                <a:gd name="connsiteY6" fmla="*/ 1019440 h 1075915"/>
                <a:gd name="connsiteX7" fmla="*/ 358690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64589"/>
                <a:gd name="connsiteX1" fmla="*/ 498830 w 1304488"/>
                <a:gd name="connsiteY1" fmla="*/ 11326 h 1064589"/>
                <a:gd name="connsiteX2" fmla="*/ 638969 w 1304488"/>
                <a:gd name="connsiteY2" fmla="*/ 803415 h 1064589"/>
                <a:gd name="connsiteX3" fmla="*/ 891306 w 1304488"/>
                <a:gd name="connsiteY3" fmla="*/ 532520 h 1064589"/>
                <a:gd name="connsiteX4" fmla="*/ 1304487 w 1304488"/>
                <a:gd name="connsiteY4" fmla="*/ 731406 h 1064589"/>
                <a:gd name="connsiteX5" fmla="*/ 989317 w 1304488"/>
                <a:gd name="connsiteY5" fmla="*/ 803414 h 1064589"/>
                <a:gd name="connsiteX6" fmla="*/ 656414 w 1304488"/>
                <a:gd name="connsiteY6" fmla="*/ 1019440 h 1064589"/>
                <a:gd name="connsiteX7" fmla="*/ 498830 w 1304488"/>
                <a:gd name="connsiteY7" fmla="*/ 731406 h 1064589"/>
                <a:gd name="connsiteX8" fmla="*/ 8343 w 1304488"/>
                <a:gd name="connsiteY8" fmla="*/ 767411 h 1064589"/>
                <a:gd name="connsiteX9" fmla="*/ 8342 w 1304488"/>
                <a:gd name="connsiteY9" fmla="*/ 767411 h 1064589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989317 w 1304488"/>
                <a:gd name="connsiteY5" fmla="*/ 803414 h 1075915"/>
                <a:gd name="connsiteX6" fmla="*/ 656414 w 1304488"/>
                <a:gd name="connsiteY6" fmla="*/ 1019440 h 1075915"/>
                <a:gd name="connsiteX7" fmla="*/ 358690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64589"/>
                <a:gd name="connsiteX1" fmla="*/ 498830 w 1304488"/>
                <a:gd name="connsiteY1" fmla="*/ 11326 h 1064589"/>
                <a:gd name="connsiteX2" fmla="*/ 638969 w 1304488"/>
                <a:gd name="connsiteY2" fmla="*/ 803415 h 1064589"/>
                <a:gd name="connsiteX3" fmla="*/ 891306 w 1304488"/>
                <a:gd name="connsiteY3" fmla="*/ 532520 h 1064589"/>
                <a:gd name="connsiteX4" fmla="*/ 1304487 w 1304488"/>
                <a:gd name="connsiteY4" fmla="*/ 731406 h 1064589"/>
                <a:gd name="connsiteX5" fmla="*/ 989317 w 1304488"/>
                <a:gd name="connsiteY5" fmla="*/ 803414 h 1064589"/>
                <a:gd name="connsiteX6" fmla="*/ 656414 w 1304488"/>
                <a:gd name="connsiteY6" fmla="*/ 1019440 h 1064589"/>
                <a:gd name="connsiteX7" fmla="*/ 358690 w 1304488"/>
                <a:gd name="connsiteY7" fmla="*/ 947430 h 1064589"/>
                <a:gd name="connsiteX8" fmla="*/ 8343 w 1304488"/>
                <a:gd name="connsiteY8" fmla="*/ 767411 h 1064589"/>
                <a:gd name="connsiteX9" fmla="*/ 8342 w 1304488"/>
                <a:gd name="connsiteY9" fmla="*/ 767411 h 1064589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989317 w 1304488"/>
                <a:gd name="connsiteY5" fmla="*/ 803414 h 1075915"/>
                <a:gd name="connsiteX6" fmla="*/ 656414 w 1304488"/>
                <a:gd name="connsiteY6" fmla="*/ 1019440 h 1075915"/>
                <a:gd name="connsiteX7" fmla="*/ 288621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64589"/>
                <a:gd name="connsiteX1" fmla="*/ 498830 w 1304488"/>
                <a:gd name="connsiteY1" fmla="*/ 11326 h 1064589"/>
                <a:gd name="connsiteX2" fmla="*/ 638969 w 1304488"/>
                <a:gd name="connsiteY2" fmla="*/ 803415 h 1064589"/>
                <a:gd name="connsiteX3" fmla="*/ 891306 w 1304488"/>
                <a:gd name="connsiteY3" fmla="*/ 532520 h 1064589"/>
                <a:gd name="connsiteX4" fmla="*/ 1304487 w 1304488"/>
                <a:gd name="connsiteY4" fmla="*/ 731406 h 1064589"/>
                <a:gd name="connsiteX5" fmla="*/ 989317 w 1304488"/>
                <a:gd name="connsiteY5" fmla="*/ 803414 h 1064589"/>
                <a:gd name="connsiteX6" fmla="*/ 656414 w 1304488"/>
                <a:gd name="connsiteY6" fmla="*/ 1019440 h 1064589"/>
                <a:gd name="connsiteX7" fmla="*/ 568899 w 1304488"/>
                <a:gd name="connsiteY7" fmla="*/ 803414 h 1064589"/>
                <a:gd name="connsiteX8" fmla="*/ 8343 w 1304488"/>
                <a:gd name="connsiteY8" fmla="*/ 767411 h 1064589"/>
                <a:gd name="connsiteX9" fmla="*/ 8342 w 1304488"/>
                <a:gd name="connsiteY9" fmla="*/ 767411 h 1064589"/>
                <a:gd name="connsiteX0" fmla="*/ 8342 w 1304488"/>
                <a:gd name="connsiteY0" fmla="*/ 767411 h 1064589"/>
                <a:gd name="connsiteX1" fmla="*/ 498830 w 1304488"/>
                <a:gd name="connsiteY1" fmla="*/ 11326 h 1064589"/>
                <a:gd name="connsiteX2" fmla="*/ 638969 w 1304488"/>
                <a:gd name="connsiteY2" fmla="*/ 803415 h 1064589"/>
                <a:gd name="connsiteX3" fmla="*/ 891306 w 1304488"/>
                <a:gd name="connsiteY3" fmla="*/ 532520 h 1064589"/>
                <a:gd name="connsiteX4" fmla="*/ 1304487 w 1304488"/>
                <a:gd name="connsiteY4" fmla="*/ 731406 h 1064589"/>
                <a:gd name="connsiteX5" fmla="*/ 989317 w 1304488"/>
                <a:gd name="connsiteY5" fmla="*/ 803414 h 1064589"/>
                <a:gd name="connsiteX6" fmla="*/ 656414 w 1304488"/>
                <a:gd name="connsiteY6" fmla="*/ 1019440 h 1064589"/>
                <a:gd name="connsiteX7" fmla="*/ 358690 w 1304488"/>
                <a:gd name="connsiteY7" fmla="*/ 947430 h 1064589"/>
                <a:gd name="connsiteX8" fmla="*/ 8343 w 1304488"/>
                <a:gd name="connsiteY8" fmla="*/ 767411 h 1064589"/>
                <a:gd name="connsiteX9" fmla="*/ 8342 w 1304488"/>
                <a:gd name="connsiteY9" fmla="*/ 767411 h 1064589"/>
                <a:gd name="connsiteX0" fmla="*/ 8342 w 1304488"/>
                <a:gd name="connsiteY0" fmla="*/ 246217 h 543395"/>
                <a:gd name="connsiteX1" fmla="*/ 498830 w 1304488"/>
                <a:gd name="connsiteY1" fmla="*/ 354228 h 543395"/>
                <a:gd name="connsiteX2" fmla="*/ 638969 w 1304488"/>
                <a:gd name="connsiteY2" fmla="*/ 282221 h 543395"/>
                <a:gd name="connsiteX3" fmla="*/ 891306 w 1304488"/>
                <a:gd name="connsiteY3" fmla="*/ 11326 h 543395"/>
                <a:gd name="connsiteX4" fmla="*/ 1304487 w 1304488"/>
                <a:gd name="connsiteY4" fmla="*/ 210212 h 543395"/>
                <a:gd name="connsiteX5" fmla="*/ 989317 w 1304488"/>
                <a:gd name="connsiteY5" fmla="*/ 282220 h 543395"/>
                <a:gd name="connsiteX6" fmla="*/ 656414 w 1304488"/>
                <a:gd name="connsiteY6" fmla="*/ 498246 h 543395"/>
                <a:gd name="connsiteX7" fmla="*/ 358690 w 1304488"/>
                <a:gd name="connsiteY7" fmla="*/ 426236 h 543395"/>
                <a:gd name="connsiteX8" fmla="*/ 8343 w 1304488"/>
                <a:gd name="connsiteY8" fmla="*/ 246217 h 543395"/>
                <a:gd name="connsiteX9" fmla="*/ 8342 w 1304488"/>
                <a:gd name="connsiteY9" fmla="*/ 246217 h 543395"/>
                <a:gd name="connsiteX0" fmla="*/ 8342 w 1304488"/>
                <a:gd name="connsiteY0" fmla="*/ 246217 h 543395"/>
                <a:gd name="connsiteX1" fmla="*/ 498830 w 1304488"/>
                <a:gd name="connsiteY1" fmla="*/ 138204 h 543395"/>
                <a:gd name="connsiteX2" fmla="*/ 638969 w 1304488"/>
                <a:gd name="connsiteY2" fmla="*/ 282221 h 543395"/>
                <a:gd name="connsiteX3" fmla="*/ 891306 w 1304488"/>
                <a:gd name="connsiteY3" fmla="*/ 11326 h 543395"/>
                <a:gd name="connsiteX4" fmla="*/ 1304487 w 1304488"/>
                <a:gd name="connsiteY4" fmla="*/ 210212 h 543395"/>
                <a:gd name="connsiteX5" fmla="*/ 989317 w 1304488"/>
                <a:gd name="connsiteY5" fmla="*/ 282220 h 543395"/>
                <a:gd name="connsiteX6" fmla="*/ 656414 w 1304488"/>
                <a:gd name="connsiteY6" fmla="*/ 498246 h 543395"/>
                <a:gd name="connsiteX7" fmla="*/ 358690 w 1304488"/>
                <a:gd name="connsiteY7" fmla="*/ 426236 h 543395"/>
                <a:gd name="connsiteX8" fmla="*/ 8343 w 1304488"/>
                <a:gd name="connsiteY8" fmla="*/ 246217 h 543395"/>
                <a:gd name="connsiteX9" fmla="*/ 8342 w 1304488"/>
                <a:gd name="connsiteY9" fmla="*/ 246217 h 543395"/>
                <a:gd name="connsiteX0" fmla="*/ 350348 w 1296146"/>
                <a:gd name="connsiteY0" fmla="*/ 0 h 765231"/>
                <a:gd name="connsiteX1" fmla="*/ 490488 w 1296146"/>
                <a:gd name="connsiteY1" fmla="*/ 360040 h 765231"/>
                <a:gd name="connsiteX2" fmla="*/ 630627 w 1296146"/>
                <a:gd name="connsiteY2" fmla="*/ 504057 h 765231"/>
                <a:gd name="connsiteX3" fmla="*/ 882964 w 1296146"/>
                <a:gd name="connsiteY3" fmla="*/ 233162 h 765231"/>
                <a:gd name="connsiteX4" fmla="*/ 1296145 w 1296146"/>
                <a:gd name="connsiteY4" fmla="*/ 432048 h 765231"/>
                <a:gd name="connsiteX5" fmla="*/ 980975 w 1296146"/>
                <a:gd name="connsiteY5" fmla="*/ 504056 h 765231"/>
                <a:gd name="connsiteX6" fmla="*/ 648072 w 1296146"/>
                <a:gd name="connsiteY6" fmla="*/ 720082 h 765231"/>
                <a:gd name="connsiteX7" fmla="*/ 350348 w 1296146"/>
                <a:gd name="connsiteY7" fmla="*/ 648072 h 765231"/>
                <a:gd name="connsiteX8" fmla="*/ 1 w 1296146"/>
                <a:gd name="connsiteY8" fmla="*/ 468053 h 765231"/>
                <a:gd name="connsiteX9" fmla="*/ 350348 w 1296146"/>
                <a:gd name="connsiteY9" fmla="*/ 0 h 765231"/>
                <a:gd name="connsiteX0" fmla="*/ 210208 w 1296146"/>
                <a:gd name="connsiteY0" fmla="*/ 138204 h 543395"/>
                <a:gd name="connsiteX1" fmla="*/ 490488 w 1296146"/>
                <a:gd name="connsiteY1" fmla="*/ 138204 h 543395"/>
                <a:gd name="connsiteX2" fmla="*/ 630627 w 1296146"/>
                <a:gd name="connsiteY2" fmla="*/ 282221 h 543395"/>
                <a:gd name="connsiteX3" fmla="*/ 882964 w 1296146"/>
                <a:gd name="connsiteY3" fmla="*/ 11326 h 543395"/>
                <a:gd name="connsiteX4" fmla="*/ 1296145 w 1296146"/>
                <a:gd name="connsiteY4" fmla="*/ 210212 h 543395"/>
                <a:gd name="connsiteX5" fmla="*/ 980975 w 1296146"/>
                <a:gd name="connsiteY5" fmla="*/ 282220 h 543395"/>
                <a:gd name="connsiteX6" fmla="*/ 648072 w 1296146"/>
                <a:gd name="connsiteY6" fmla="*/ 498246 h 543395"/>
                <a:gd name="connsiteX7" fmla="*/ 350348 w 1296146"/>
                <a:gd name="connsiteY7" fmla="*/ 426236 h 543395"/>
                <a:gd name="connsiteX8" fmla="*/ 1 w 1296146"/>
                <a:gd name="connsiteY8" fmla="*/ 246217 h 543395"/>
                <a:gd name="connsiteX9" fmla="*/ 210208 w 1296146"/>
                <a:gd name="connsiteY9" fmla="*/ 138204 h 543395"/>
                <a:gd name="connsiteX0" fmla="*/ 210208 w 1300144"/>
                <a:gd name="connsiteY0" fmla="*/ 31932 h 437123"/>
                <a:gd name="connsiteX1" fmla="*/ 490488 w 1300144"/>
                <a:gd name="connsiteY1" fmla="*/ 31932 h 437123"/>
                <a:gd name="connsiteX2" fmla="*/ 630627 w 1300144"/>
                <a:gd name="connsiteY2" fmla="*/ 175949 h 437123"/>
                <a:gd name="connsiteX3" fmla="*/ 1051043 w 1300144"/>
                <a:gd name="connsiteY3" fmla="*/ 103940 h 437123"/>
                <a:gd name="connsiteX4" fmla="*/ 1296145 w 1300144"/>
                <a:gd name="connsiteY4" fmla="*/ 103940 h 437123"/>
                <a:gd name="connsiteX5" fmla="*/ 980975 w 1300144"/>
                <a:gd name="connsiteY5" fmla="*/ 175948 h 437123"/>
                <a:gd name="connsiteX6" fmla="*/ 648072 w 1300144"/>
                <a:gd name="connsiteY6" fmla="*/ 391974 h 437123"/>
                <a:gd name="connsiteX7" fmla="*/ 350348 w 1300144"/>
                <a:gd name="connsiteY7" fmla="*/ 319964 h 437123"/>
                <a:gd name="connsiteX8" fmla="*/ 1 w 1300144"/>
                <a:gd name="connsiteY8" fmla="*/ 139945 h 437123"/>
                <a:gd name="connsiteX9" fmla="*/ 210208 w 1300144"/>
                <a:gd name="connsiteY9" fmla="*/ 31932 h 437123"/>
                <a:gd name="connsiteX0" fmla="*/ 210208 w 1296146"/>
                <a:gd name="connsiteY0" fmla="*/ 31932 h 437123"/>
                <a:gd name="connsiteX1" fmla="*/ 490488 w 1296146"/>
                <a:gd name="connsiteY1" fmla="*/ 31932 h 437123"/>
                <a:gd name="connsiteX2" fmla="*/ 630627 w 1296146"/>
                <a:gd name="connsiteY2" fmla="*/ 175949 h 437123"/>
                <a:gd name="connsiteX3" fmla="*/ 910904 w 1296146"/>
                <a:gd name="connsiteY3" fmla="*/ 103940 h 437123"/>
                <a:gd name="connsiteX4" fmla="*/ 1296145 w 1296146"/>
                <a:gd name="connsiteY4" fmla="*/ 103940 h 437123"/>
                <a:gd name="connsiteX5" fmla="*/ 980975 w 1296146"/>
                <a:gd name="connsiteY5" fmla="*/ 175948 h 437123"/>
                <a:gd name="connsiteX6" fmla="*/ 648072 w 1296146"/>
                <a:gd name="connsiteY6" fmla="*/ 391974 h 437123"/>
                <a:gd name="connsiteX7" fmla="*/ 350348 w 1296146"/>
                <a:gd name="connsiteY7" fmla="*/ 319964 h 437123"/>
                <a:gd name="connsiteX8" fmla="*/ 1 w 1296146"/>
                <a:gd name="connsiteY8" fmla="*/ 139945 h 437123"/>
                <a:gd name="connsiteX9" fmla="*/ 210208 w 1296146"/>
                <a:gd name="connsiteY9" fmla="*/ 31932 h 437123"/>
                <a:gd name="connsiteX0" fmla="*/ 210208 w 1296146"/>
                <a:gd name="connsiteY0" fmla="*/ 31932 h 437123"/>
                <a:gd name="connsiteX1" fmla="*/ 490488 w 1296146"/>
                <a:gd name="connsiteY1" fmla="*/ 31932 h 437123"/>
                <a:gd name="connsiteX2" fmla="*/ 630627 w 1296146"/>
                <a:gd name="connsiteY2" fmla="*/ 175949 h 437123"/>
                <a:gd name="connsiteX3" fmla="*/ 910904 w 1296146"/>
                <a:gd name="connsiteY3" fmla="*/ 103940 h 437123"/>
                <a:gd name="connsiteX4" fmla="*/ 1296145 w 1296146"/>
                <a:gd name="connsiteY4" fmla="*/ 103940 h 437123"/>
                <a:gd name="connsiteX5" fmla="*/ 980974 w 1296146"/>
                <a:gd name="connsiteY5" fmla="*/ 247956 h 437123"/>
                <a:gd name="connsiteX6" fmla="*/ 648072 w 1296146"/>
                <a:gd name="connsiteY6" fmla="*/ 391974 h 437123"/>
                <a:gd name="connsiteX7" fmla="*/ 350348 w 1296146"/>
                <a:gd name="connsiteY7" fmla="*/ 319964 h 437123"/>
                <a:gd name="connsiteX8" fmla="*/ 1 w 1296146"/>
                <a:gd name="connsiteY8" fmla="*/ 139945 h 437123"/>
                <a:gd name="connsiteX9" fmla="*/ 210208 w 1296146"/>
                <a:gd name="connsiteY9" fmla="*/ 31932 h 437123"/>
                <a:gd name="connsiteX0" fmla="*/ 210208 w 1296146"/>
                <a:gd name="connsiteY0" fmla="*/ 31932 h 437123"/>
                <a:gd name="connsiteX1" fmla="*/ 490488 w 1296146"/>
                <a:gd name="connsiteY1" fmla="*/ 31932 h 437123"/>
                <a:gd name="connsiteX2" fmla="*/ 630627 w 1296146"/>
                <a:gd name="connsiteY2" fmla="*/ 175949 h 437123"/>
                <a:gd name="connsiteX3" fmla="*/ 910904 w 1296146"/>
                <a:gd name="connsiteY3" fmla="*/ 103940 h 437123"/>
                <a:gd name="connsiteX4" fmla="*/ 1296145 w 1296146"/>
                <a:gd name="connsiteY4" fmla="*/ 103940 h 437123"/>
                <a:gd name="connsiteX5" fmla="*/ 980974 w 1296146"/>
                <a:gd name="connsiteY5" fmla="*/ 247956 h 437123"/>
                <a:gd name="connsiteX6" fmla="*/ 648072 w 1296146"/>
                <a:gd name="connsiteY6" fmla="*/ 391974 h 437123"/>
                <a:gd name="connsiteX7" fmla="*/ 350348 w 1296146"/>
                <a:gd name="connsiteY7" fmla="*/ 319964 h 437123"/>
                <a:gd name="connsiteX8" fmla="*/ 1 w 1296146"/>
                <a:gd name="connsiteY8" fmla="*/ 139945 h 437123"/>
                <a:gd name="connsiteX9" fmla="*/ 210208 w 1296146"/>
                <a:gd name="connsiteY9" fmla="*/ 31932 h 437123"/>
                <a:gd name="connsiteX0" fmla="*/ 210208 w 1300144"/>
                <a:gd name="connsiteY0" fmla="*/ 31932 h 437123"/>
                <a:gd name="connsiteX1" fmla="*/ 490488 w 1300144"/>
                <a:gd name="connsiteY1" fmla="*/ 31932 h 437123"/>
                <a:gd name="connsiteX2" fmla="*/ 630627 w 1300144"/>
                <a:gd name="connsiteY2" fmla="*/ 175949 h 437123"/>
                <a:gd name="connsiteX3" fmla="*/ 910904 w 1300144"/>
                <a:gd name="connsiteY3" fmla="*/ 103940 h 437123"/>
                <a:gd name="connsiteX4" fmla="*/ 1296145 w 1300144"/>
                <a:gd name="connsiteY4" fmla="*/ 103940 h 437123"/>
                <a:gd name="connsiteX5" fmla="*/ 1051043 w 1300144"/>
                <a:gd name="connsiteY5" fmla="*/ 247956 h 437123"/>
                <a:gd name="connsiteX6" fmla="*/ 648072 w 1300144"/>
                <a:gd name="connsiteY6" fmla="*/ 391974 h 437123"/>
                <a:gd name="connsiteX7" fmla="*/ 350348 w 1300144"/>
                <a:gd name="connsiteY7" fmla="*/ 319964 h 437123"/>
                <a:gd name="connsiteX8" fmla="*/ 1 w 1300144"/>
                <a:gd name="connsiteY8" fmla="*/ 139945 h 437123"/>
                <a:gd name="connsiteX9" fmla="*/ 210208 w 1300144"/>
                <a:gd name="connsiteY9" fmla="*/ 31932 h 437123"/>
                <a:gd name="connsiteX0" fmla="*/ 210208 w 1300144"/>
                <a:gd name="connsiteY0" fmla="*/ 31932 h 437123"/>
                <a:gd name="connsiteX1" fmla="*/ 490488 w 1300144"/>
                <a:gd name="connsiteY1" fmla="*/ 31932 h 437123"/>
                <a:gd name="connsiteX2" fmla="*/ 630627 w 1300144"/>
                <a:gd name="connsiteY2" fmla="*/ 175949 h 437123"/>
                <a:gd name="connsiteX3" fmla="*/ 910904 w 1300144"/>
                <a:gd name="connsiteY3" fmla="*/ 103940 h 437123"/>
                <a:gd name="connsiteX4" fmla="*/ 1296145 w 1300144"/>
                <a:gd name="connsiteY4" fmla="*/ 103940 h 437123"/>
                <a:gd name="connsiteX5" fmla="*/ 1051043 w 1300144"/>
                <a:gd name="connsiteY5" fmla="*/ 247956 h 437123"/>
                <a:gd name="connsiteX6" fmla="*/ 648072 w 1300144"/>
                <a:gd name="connsiteY6" fmla="*/ 391974 h 437123"/>
                <a:gd name="connsiteX7" fmla="*/ 350348 w 1300144"/>
                <a:gd name="connsiteY7" fmla="*/ 319964 h 437123"/>
                <a:gd name="connsiteX8" fmla="*/ 1 w 1300144"/>
                <a:gd name="connsiteY8" fmla="*/ 139945 h 437123"/>
                <a:gd name="connsiteX9" fmla="*/ 210208 w 1300144"/>
                <a:gd name="connsiteY9" fmla="*/ 31932 h 437123"/>
                <a:gd name="connsiteX0" fmla="*/ 210208 w 1296146"/>
                <a:gd name="connsiteY0" fmla="*/ 31932 h 437123"/>
                <a:gd name="connsiteX1" fmla="*/ 490488 w 1296146"/>
                <a:gd name="connsiteY1" fmla="*/ 31932 h 437123"/>
                <a:gd name="connsiteX2" fmla="*/ 630627 w 1296146"/>
                <a:gd name="connsiteY2" fmla="*/ 175949 h 437123"/>
                <a:gd name="connsiteX3" fmla="*/ 910904 w 1296146"/>
                <a:gd name="connsiteY3" fmla="*/ 103940 h 437123"/>
                <a:gd name="connsiteX4" fmla="*/ 1296145 w 1296146"/>
                <a:gd name="connsiteY4" fmla="*/ 103940 h 437123"/>
                <a:gd name="connsiteX5" fmla="*/ 1051043 w 1296146"/>
                <a:gd name="connsiteY5" fmla="*/ 247956 h 437123"/>
                <a:gd name="connsiteX6" fmla="*/ 648072 w 1296146"/>
                <a:gd name="connsiteY6" fmla="*/ 391974 h 437123"/>
                <a:gd name="connsiteX7" fmla="*/ 350348 w 1296146"/>
                <a:gd name="connsiteY7" fmla="*/ 319964 h 437123"/>
                <a:gd name="connsiteX8" fmla="*/ 1 w 1296146"/>
                <a:gd name="connsiteY8" fmla="*/ 139945 h 437123"/>
                <a:gd name="connsiteX9" fmla="*/ 210208 w 1296146"/>
                <a:gd name="connsiteY9" fmla="*/ 31932 h 437123"/>
                <a:gd name="connsiteX0" fmla="*/ 210208 w 1383090"/>
                <a:gd name="connsiteY0" fmla="*/ 31932 h 437123"/>
                <a:gd name="connsiteX1" fmla="*/ 490488 w 1383090"/>
                <a:gd name="connsiteY1" fmla="*/ 31932 h 437123"/>
                <a:gd name="connsiteX2" fmla="*/ 630627 w 1383090"/>
                <a:gd name="connsiteY2" fmla="*/ 175949 h 437123"/>
                <a:gd name="connsiteX3" fmla="*/ 910904 w 1383090"/>
                <a:gd name="connsiteY3" fmla="*/ 103940 h 437123"/>
                <a:gd name="connsiteX4" fmla="*/ 1296145 w 1383090"/>
                <a:gd name="connsiteY4" fmla="*/ 103940 h 437123"/>
                <a:gd name="connsiteX5" fmla="*/ 1051043 w 1383090"/>
                <a:gd name="connsiteY5" fmla="*/ 247956 h 437123"/>
                <a:gd name="connsiteX6" fmla="*/ 648072 w 1383090"/>
                <a:gd name="connsiteY6" fmla="*/ 391974 h 437123"/>
                <a:gd name="connsiteX7" fmla="*/ 350348 w 1383090"/>
                <a:gd name="connsiteY7" fmla="*/ 319964 h 437123"/>
                <a:gd name="connsiteX8" fmla="*/ 1 w 1383090"/>
                <a:gd name="connsiteY8" fmla="*/ 139945 h 437123"/>
                <a:gd name="connsiteX9" fmla="*/ 210208 w 1383090"/>
                <a:gd name="connsiteY9" fmla="*/ 31932 h 437123"/>
                <a:gd name="connsiteX0" fmla="*/ 210208 w 1383090"/>
                <a:gd name="connsiteY0" fmla="*/ 31932 h 437123"/>
                <a:gd name="connsiteX1" fmla="*/ 490488 w 1383090"/>
                <a:gd name="connsiteY1" fmla="*/ 31932 h 437123"/>
                <a:gd name="connsiteX2" fmla="*/ 630627 w 1383090"/>
                <a:gd name="connsiteY2" fmla="*/ 175949 h 437123"/>
                <a:gd name="connsiteX3" fmla="*/ 910904 w 1383090"/>
                <a:gd name="connsiteY3" fmla="*/ 103940 h 437123"/>
                <a:gd name="connsiteX4" fmla="*/ 1296145 w 1383090"/>
                <a:gd name="connsiteY4" fmla="*/ 103940 h 437123"/>
                <a:gd name="connsiteX5" fmla="*/ 1051043 w 1383090"/>
                <a:gd name="connsiteY5" fmla="*/ 247956 h 437123"/>
                <a:gd name="connsiteX6" fmla="*/ 648072 w 1383090"/>
                <a:gd name="connsiteY6" fmla="*/ 391974 h 437123"/>
                <a:gd name="connsiteX7" fmla="*/ 350348 w 1383090"/>
                <a:gd name="connsiteY7" fmla="*/ 319964 h 437123"/>
                <a:gd name="connsiteX8" fmla="*/ 1 w 1383090"/>
                <a:gd name="connsiteY8" fmla="*/ 139945 h 437123"/>
                <a:gd name="connsiteX9" fmla="*/ 210208 w 1383090"/>
                <a:gd name="connsiteY9" fmla="*/ 31932 h 437123"/>
                <a:gd name="connsiteX0" fmla="*/ 210208 w 1453160"/>
                <a:gd name="connsiteY0" fmla="*/ 31932 h 437123"/>
                <a:gd name="connsiteX1" fmla="*/ 490488 w 1453160"/>
                <a:gd name="connsiteY1" fmla="*/ 31932 h 437123"/>
                <a:gd name="connsiteX2" fmla="*/ 630627 w 1453160"/>
                <a:gd name="connsiteY2" fmla="*/ 175949 h 437123"/>
                <a:gd name="connsiteX3" fmla="*/ 910904 w 1453160"/>
                <a:gd name="connsiteY3" fmla="*/ 103940 h 437123"/>
                <a:gd name="connsiteX4" fmla="*/ 1296145 w 1453160"/>
                <a:gd name="connsiteY4" fmla="*/ 103940 h 437123"/>
                <a:gd name="connsiteX5" fmla="*/ 1121113 w 1453160"/>
                <a:gd name="connsiteY5" fmla="*/ 319964 h 437123"/>
                <a:gd name="connsiteX6" fmla="*/ 648072 w 1453160"/>
                <a:gd name="connsiteY6" fmla="*/ 391974 h 437123"/>
                <a:gd name="connsiteX7" fmla="*/ 350348 w 1453160"/>
                <a:gd name="connsiteY7" fmla="*/ 319964 h 437123"/>
                <a:gd name="connsiteX8" fmla="*/ 1 w 1453160"/>
                <a:gd name="connsiteY8" fmla="*/ 139945 h 437123"/>
                <a:gd name="connsiteX9" fmla="*/ 210208 w 1453160"/>
                <a:gd name="connsiteY9" fmla="*/ 31932 h 437123"/>
                <a:gd name="connsiteX0" fmla="*/ 210208 w 1383091"/>
                <a:gd name="connsiteY0" fmla="*/ 31932 h 437123"/>
                <a:gd name="connsiteX1" fmla="*/ 490488 w 1383091"/>
                <a:gd name="connsiteY1" fmla="*/ 31932 h 437123"/>
                <a:gd name="connsiteX2" fmla="*/ 630627 w 1383091"/>
                <a:gd name="connsiteY2" fmla="*/ 175949 h 437123"/>
                <a:gd name="connsiteX3" fmla="*/ 910904 w 1383091"/>
                <a:gd name="connsiteY3" fmla="*/ 103940 h 437123"/>
                <a:gd name="connsiteX4" fmla="*/ 1296145 w 1383091"/>
                <a:gd name="connsiteY4" fmla="*/ 103940 h 437123"/>
                <a:gd name="connsiteX5" fmla="*/ 1051044 w 1383091"/>
                <a:gd name="connsiteY5" fmla="*/ 319964 h 437123"/>
                <a:gd name="connsiteX6" fmla="*/ 648072 w 1383091"/>
                <a:gd name="connsiteY6" fmla="*/ 391974 h 437123"/>
                <a:gd name="connsiteX7" fmla="*/ 350348 w 1383091"/>
                <a:gd name="connsiteY7" fmla="*/ 319964 h 437123"/>
                <a:gd name="connsiteX8" fmla="*/ 1 w 1383091"/>
                <a:gd name="connsiteY8" fmla="*/ 139945 h 437123"/>
                <a:gd name="connsiteX9" fmla="*/ 210208 w 1383091"/>
                <a:gd name="connsiteY9" fmla="*/ 31932 h 437123"/>
                <a:gd name="connsiteX0" fmla="*/ 210208 w 1306664"/>
                <a:gd name="connsiteY0" fmla="*/ 31932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8 w 1306664"/>
                <a:gd name="connsiteY9" fmla="*/ 31932 h 437123"/>
                <a:gd name="connsiteX0" fmla="*/ 210209 w 1306664"/>
                <a:gd name="connsiteY0" fmla="*/ 103940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0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0 h 437123"/>
                <a:gd name="connsiteX0" fmla="*/ 210209 w 1306664"/>
                <a:gd name="connsiteY0" fmla="*/ 0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0 h 437123"/>
                <a:gd name="connsiteX0" fmla="*/ 210209 w 1306664"/>
                <a:gd name="connsiteY0" fmla="*/ 103940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1 w 1306664"/>
                <a:gd name="connsiteY0" fmla="*/ 139945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6664" h="437123">
                  <a:moveTo>
                    <a:pt x="1" y="139945"/>
                  </a:moveTo>
                  <a:cubicBezTo>
                    <a:pt x="11679" y="103941"/>
                    <a:pt x="303636" y="97940"/>
                    <a:pt x="420418" y="103940"/>
                  </a:cubicBezTo>
                  <a:cubicBezTo>
                    <a:pt x="537200" y="109940"/>
                    <a:pt x="618948" y="175948"/>
                    <a:pt x="700696" y="175948"/>
                  </a:cubicBezTo>
                  <a:cubicBezTo>
                    <a:pt x="782444" y="175948"/>
                    <a:pt x="836015" y="92614"/>
                    <a:pt x="910904" y="103940"/>
                  </a:cubicBezTo>
                  <a:cubicBezTo>
                    <a:pt x="1160005" y="141613"/>
                    <a:pt x="1296146" y="0"/>
                    <a:pt x="1296145" y="103940"/>
                  </a:cubicBezTo>
                  <a:cubicBezTo>
                    <a:pt x="1296145" y="207880"/>
                    <a:pt x="1306664" y="72575"/>
                    <a:pt x="1051044" y="319964"/>
                  </a:cubicBezTo>
                  <a:cubicBezTo>
                    <a:pt x="901196" y="403183"/>
                    <a:pt x="725163" y="437123"/>
                    <a:pt x="648072" y="391974"/>
                  </a:cubicBezTo>
                  <a:cubicBezTo>
                    <a:pt x="495611" y="420413"/>
                    <a:pt x="425236" y="331290"/>
                    <a:pt x="350348" y="319964"/>
                  </a:cubicBezTo>
                  <a:cubicBezTo>
                    <a:pt x="125204" y="159594"/>
                    <a:pt x="0" y="243885"/>
                    <a:pt x="1" y="13994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-285750">
              <a:bevelT w="180000" h="180000"/>
              <a:bevelB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5" name="Vrije vorm 1924"/>
            <p:cNvSpPr/>
            <p:nvPr/>
          </p:nvSpPr>
          <p:spPr>
            <a:xfrm>
              <a:off x="6300190" y="3926311"/>
              <a:ext cx="1414820" cy="351329"/>
            </a:xfrm>
            <a:custGeom>
              <a:avLst/>
              <a:gdLst>
                <a:gd name="connsiteX0" fmla="*/ 0 w 1296144"/>
                <a:gd name="connsiteY0" fmla="*/ 252028 h 504056"/>
                <a:gd name="connsiteX1" fmla="*/ 413181 w 1296144"/>
                <a:gd name="connsiteY1" fmla="*/ 17137 h 504056"/>
                <a:gd name="connsiteX2" fmla="*/ 648072 w 1296144"/>
                <a:gd name="connsiteY2" fmla="*/ 0 h 504056"/>
                <a:gd name="connsiteX3" fmla="*/ 882964 w 1296144"/>
                <a:gd name="connsiteY3" fmla="*/ 17137 h 504056"/>
                <a:gd name="connsiteX4" fmla="*/ 1296144 w 1296144"/>
                <a:gd name="connsiteY4" fmla="*/ 252029 h 504056"/>
                <a:gd name="connsiteX5" fmla="*/ 882963 w 1296144"/>
                <a:gd name="connsiteY5" fmla="*/ 486920 h 504056"/>
                <a:gd name="connsiteX6" fmla="*/ 648072 w 1296144"/>
                <a:gd name="connsiteY6" fmla="*/ 504057 h 504056"/>
                <a:gd name="connsiteX7" fmla="*/ 413181 w 1296144"/>
                <a:gd name="connsiteY7" fmla="*/ 486920 h 504056"/>
                <a:gd name="connsiteX8" fmla="*/ 1 w 1296144"/>
                <a:gd name="connsiteY8" fmla="*/ 252028 h 504056"/>
                <a:gd name="connsiteX9" fmla="*/ 0 w 1296144"/>
                <a:gd name="connsiteY9" fmla="*/ 252028 h 504056"/>
                <a:gd name="connsiteX0" fmla="*/ 0 w 1296145"/>
                <a:gd name="connsiteY0" fmla="*/ 246217 h 498246"/>
                <a:gd name="connsiteX1" fmla="*/ 413181 w 1296145"/>
                <a:gd name="connsiteY1" fmla="*/ 11326 h 498246"/>
                <a:gd name="connsiteX2" fmla="*/ 630627 w 1296145"/>
                <a:gd name="connsiteY2" fmla="*/ 282221 h 498246"/>
                <a:gd name="connsiteX3" fmla="*/ 882964 w 1296145"/>
                <a:gd name="connsiteY3" fmla="*/ 11326 h 498246"/>
                <a:gd name="connsiteX4" fmla="*/ 1296144 w 1296145"/>
                <a:gd name="connsiteY4" fmla="*/ 246218 h 498246"/>
                <a:gd name="connsiteX5" fmla="*/ 882963 w 1296145"/>
                <a:gd name="connsiteY5" fmla="*/ 481109 h 498246"/>
                <a:gd name="connsiteX6" fmla="*/ 648072 w 1296145"/>
                <a:gd name="connsiteY6" fmla="*/ 498246 h 498246"/>
                <a:gd name="connsiteX7" fmla="*/ 413181 w 1296145"/>
                <a:gd name="connsiteY7" fmla="*/ 481109 h 498246"/>
                <a:gd name="connsiteX8" fmla="*/ 1 w 1296145"/>
                <a:gd name="connsiteY8" fmla="*/ 246217 h 498246"/>
                <a:gd name="connsiteX9" fmla="*/ 0 w 1296145"/>
                <a:gd name="connsiteY9" fmla="*/ 246217 h 498246"/>
                <a:gd name="connsiteX0" fmla="*/ 0 w 1296145"/>
                <a:gd name="connsiteY0" fmla="*/ 246217 h 535919"/>
                <a:gd name="connsiteX1" fmla="*/ 420418 w 1296145"/>
                <a:gd name="connsiteY1" fmla="*/ 498246 h 535919"/>
                <a:gd name="connsiteX2" fmla="*/ 630627 w 1296145"/>
                <a:gd name="connsiteY2" fmla="*/ 282221 h 535919"/>
                <a:gd name="connsiteX3" fmla="*/ 882964 w 1296145"/>
                <a:gd name="connsiteY3" fmla="*/ 11326 h 535919"/>
                <a:gd name="connsiteX4" fmla="*/ 1296144 w 1296145"/>
                <a:gd name="connsiteY4" fmla="*/ 246218 h 535919"/>
                <a:gd name="connsiteX5" fmla="*/ 882963 w 1296145"/>
                <a:gd name="connsiteY5" fmla="*/ 481109 h 535919"/>
                <a:gd name="connsiteX6" fmla="*/ 648072 w 1296145"/>
                <a:gd name="connsiteY6" fmla="*/ 498246 h 535919"/>
                <a:gd name="connsiteX7" fmla="*/ 413181 w 1296145"/>
                <a:gd name="connsiteY7" fmla="*/ 481109 h 535919"/>
                <a:gd name="connsiteX8" fmla="*/ 1 w 1296145"/>
                <a:gd name="connsiteY8" fmla="*/ 246217 h 535919"/>
                <a:gd name="connsiteX9" fmla="*/ 0 w 1296145"/>
                <a:gd name="connsiteY9" fmla="*/ 246217 h 535919"/>
                <a:gd name="connsiteX0" fmla="*/ 0 w 1296145"/>
                <a:gd name="connsiteY0" fmla="*/ 246217 h 543395"/>
                <a:gd name="connsiteX1" fmla="*/ 420418 w 1296145"/>
                <a:gd name="connsiteY1" fmla="*/ 498246 h 543395"/>
                <a:gd name="connsiteX2" fmla="*/ 630627 w 1296145"/>
                <a:gd name="connsiteY2" fmla="*/ 282221 h 543395"/>
                <a:gd name="connsiteX3" fmla="*/ 882964 w 1296145"/>
                <a:gd name="connsiteY3" fmla="*/ 11326 h 543395"/>
                <a:gd name="connsiteX4" fmla="*/ 1296144 w 1296145"/>
                <a:gd name="connsiteY4" fmla="*/ 246218 h 543395"/>
                <a:gd name="connsiteX5" fmla="*/ 882963 w 1296145"/>
                <a:gd name="connsiteY5" fmla="*/ 481109 h 543395"/>
                <a:gd name="connsiteX6" fmla="*/ 648072 w 1296145"/>
                <a:gd name="connsiteY6" fmla="*/ 498246 h 543395"/>
                <a:gd name="connsiteX7" fmla="*/ 420418 w 1296145"/>
                <a:gd name="connsiteY7" fmla="*/ 210212 h 543395"/>
                <a:gd name="connsiteX8" fmla="*/ 1 w 1296145"/>
                <a:gd name="connsiteY8" fmla="*/ 246217 h 543395"/>
                <a:gd name="connsiteX9" fmla="*/ 0 w 1296145"/>
                <a:gd name="connsiteY9" fmla="*/ 246217 h 543395"/>
                <a:gd name="connsiteX0" fmla="*/ 8342 w 1304487"/>
                <a:gd name="connsiteY0" fmla="*/ 246217 h 543395"/>
                <a:gd name="connsiteX1" fmla="*/ 428760 w 1304487"/>
                <a:gd name="connsiteY1" fmla="*/ 498246 h 543395"/>
                <a:gd name="connsiteX2" fmla="*/ 638969 w 1304487"/>
                <a:gd name="connsiteY2" fmla="*/ 282221 h 543395"/>
                <a:gd name="connsiteX3" fmla="*/ 891306 w 1304487"/>
                <a:gd name="connsiteY3" fmla="*/ 11326 h 543395"/>
                <a:gd name="connsiteX4" fmla="*/ 1304486 w 1304487"/>
                <a:gd name="connsiteY4" fmla="*/ 246218 h 543395"/>
                <a:gd name="connsiteX5" fmla="*/ 891305 w 1304487"/>
                <a:gd name="connsiteY5" fmla="*/ 481109 h 543395"/>
                <a:gd name="connsiteX6" fmla="*/ 656414 w 1304487"/>
                <a:gd name="connsiteY6" fmla="*/ 498246 h 543395"/>
                <a:gd name="connsiteX7" fmla="*/ 428760 w 1304487"/>
                <a:gd name="connsiteY7" fmla="*/ 210212 h 543395"/>
                <a:gd name="connsiteX8" fmla="*/ 8343 w 1304487"/>
                <a:gd name="connsiteY8" fmla="*/ 246217 h 543395"/>
                <a:gd name="connsiteX9" fmla="*/ 8342 w 1304487"/>
                <a:gd name="connsiteY9" fmla="*/ 246217 h 543395"/>
                <a:gd name="connsiteX0" fmla="*/ 9671 w 1305816"/>
                <a:gd name="connsiteY0" fmla="*/ 246217 h 543395"/>
                <a:gd name="connsiteX1" fmla="*/ 430089 w 1305816"/>
                <a:gd name="connsiteY1" fmla="*/ 498246 h 543395"/>
                <a:gd name="connsiteX2" fmla="*/ 640298 w 1305816"/>
                <a:gd name="connsiteY2" fmla="*/ 282221 h 543395"/>
                <a:gd name="connsiteX3" fmla="*/ 892635 w 1305816"/>
                <a:gd name="connsiteY3" fmla="*/ 11326 h 543395"/>
                <a:gd name="connsiteX4" fmla="*/ 1305815 w 1305816"/>
                <a:gd name="connsiteY4" fmla="*/ 246218 h 543395"/>
                <a:gd name="connsiteX5" fmla="*/ 892634 w 1305816"/>
                <a:gd name="connsiteY5" fmla="*/ 481109 h 543395"/>
                <a:gd name="connsiteX6" fmla="*/ 657743 w 1305816"/>
                <a:gd name="connsiteY6" fmla="*/ 498246 h 543395"/>
                <a:gd name="connsiteX7" fmla="*/ 430089 w 1305816"/>
                <a:gd name="connsiteY7" fmla="*/ 210212 h 543395"/>
                <a:gd name="connsiteX8" fmla="*/ 9672 w 1305816"/>
                <a:gd name="connsiteY8" fmla="*/ 246217 h 543395"/>
                <a:gd name="connsiteX9" fmla="*/ 9671 w 1305816"/>
                <a:gd name="connsiteY9" fmla="*/ 246217 h 543395"/>
                <a:gd name="connsiteX0" fmla="*/ 9671 w 1305816"/>
                <a:gd name="connsiteY0" fmla="*/ 246217 h 543395"/>
                <a:gd name="connsiteX1" fmla="*/ 430089 w 1305816"/>
                <a:gd name="connsiteY1" fmla="*/ 498246 h 543395"/>
                <a:gd name="connsiteX2" fmla="*/ 640298 w 1305816"/>
                <a:gd name="connsiteY2" fmla="*/ 282221 h 543395"/>
                <a:gd name="connsiteX3" fmla="*/ 892635 w 1305816"/>
                <a:gd name="connsiteY3" fmla="*/ 11326 h 543395"/>
                <a:gd name="connsiteX4" fmla="*/ 1305815 w 1305816"/>
                <a:gd name="connsiteY4" fmla="*/ 246218 h 543395"/>
                <a:gd name="connsiteX5" fmla="*/ 892634 w 1305816"/>
                <a:gd name="connsiteY5" fmla="*/ 481109 h 543395"/>
                <a:gd name="connsiteX6" fmla="*/ 657743 w 1305816"/>
                <a:gd name="connsiteY6" fmla="*/ 498246 h 543395"/>
                <a:gd name="connsiteX7" fmla="*/ 430089 w 1305816"/>
                <a:gd name="connsiteY7" fmla="*/ 210212 h 543395"/>
                <a:gd name="connsiteX8" fmla="*/ 9672 w 1305816"/>
                <a:gd name="connsiteY8" fmla="*/ 246217 h 543395"/>
                <a:gd name="connsiteX9" fmla="*/ 9671 w 1305816"/>
                <a:gd name="connsiteY9" fmla="*/ 246217 h 543395"/>
                <a:gd name="connsiteX0" fmla="*/ 9671 w 1305816"/>
                <a:gd name="connsiteY0" fmla="*/ 767411 h 1064589"/>
                <a:gd name="connsiteX1" fmla="*/ 500159 w 1305816"/>
                <a:gd name="connsiteY1" fmla="*/ 11326 h 1064589"/>
                <a:gd name="connsiteX2" fmla="*/ 640298 w 1305816"/>
                <a:gd name="connsiteY2" fmla="*/ 803415 h 1064589"/>
                <a:gd name="connsiteX3" fmla="*/ 892635 w 1305816"/>
                <a:gd name="connsiteY3" fmla="*/ 532520 h 1064589"/>
                <a:gd name="connsiteX4" fmla="*/ 1305815 w 1305816"/>
                <a:gd name="connsiteY4" fmla="*/ 767412 h 1064589"/>
                <a:gd name="connsiteX5" fmla="*/ 892634 w 1305816"/>
                <a:gd name="connsiteY5" fmla="*/ 1002303 h 1064589"/>
                <a:gd name="connsiteX6" fmla="*/ 657743 w 1305816"/>
                <a:gd name="connsiteY6" fmla="*/ 1019440 h 1064589"/>
                <a:gd name="connsiteX7" fmla="*/ 430089 w 1305816"/>
                <a:gd name="connsiteY7" fmla="*/ 731406 h 1064589"/>
                <a:gd name="connsiteX8" fmla="*/ 9672 w 1305816"/>
                <a:gd name="connsiteY8" fmla="*/ 767411 h 1064589"/>
                <a:gd name="connsiteX9" fmla="*/ 9671 w 1305816"/>
                <a:gd name="connsiteY9" fmla="*/ 767411 h 1064589"/>
                <a:gd name="connsiteX0" fmla="*/ 79741 w 1375886"/>
                <a:gd name="connsiteY0" fmla="*/ 767411 h 1075915"/>
                <a:gd name="connsiteX1" fmla="*/ 570229 w 1375886"/>
                <a:gd name="connsiteY1" fmla="*/ 11326 h 1075915"/>
                <a:gd name="connsiteX2" fmla="*/ 710368 w 1375886"/>
                <a:gd name="connsiteY2" fmla="*/ 803415 h 1075915"/>
                <a:gd name="connsiteX3" fmla="*/ 962705 w 1375886"/>
                <a:gd name="connsiteY3" fmla="*/ 532520 h 1075915"/>
                <a:gd name="connsiteX4" fmla="*/ 1375885 w 1375886"/>
                <a:gd name="connsiteY4" fmla="*/ 767412 h 1075915"/>
                <a:gd name="connsiteX5" fmla="*/ 962704 w 1375886"/>
                <a:gd name="connsiteY5" fmla="*/ 1002303 h 1075915"/>
                <a:gd name="connsiteX6" fmla="*/ 727813 w 1375886"/>
                <a:gd name="connsiteY6" fmla="*/ 1019440 h 1075915"/>
                <a:gd name="connsiteX7" fmla="*/ 430089 w 1375886"/>
                <a:gd name="connsiteY7" fmla="*/ 1064589 h 1075915"/>
                <a:gd name="connsiteX8" fmla="*/ 79742 w 1375886"/>
                <a:gd name="connsiteY8" fmla="*/ 767411 h 1075915"/>
                <a:gd name="connsiteX9" fmla="*/ 79741 w 1375886"/>
                <a:gd name="connsiteY9" fmla="*/ 767411 h 1075915"/>
                <a:gd name="connsiteX0" fmla="*/ 8342 w 1304487"/>
                <a:gd name="connsiteY0" fmla="*/ 767411 h 1075915"/>
                <a:gd name="connsiteX1" fmla="*/ 498830 w 1304487"/>
                <a:gd name="connsiteY1" fmla="*/ 11326 h 1075915"/>
                <a:gd name="connsiteX2" fmla="*/ 638969 w 1304487"/>
                <a:gd name="connsiteY2" fmla="*/ 803415 h 1075915"/>
                <a:gd name="connsiteX3" fmla="*/ 891306 w 1304487"/>
                <a:gd name="connsiteY3" fmla="*/ 532520 h 1075915"/>
                <a:gd name="connsiteX4" fmla="*/ 1304486 w 1304487"/>
                <a:gd name="connsiteY4" fmla="*/ 767412 h 1075915"/>
                <a:gd name="connsiteX5" fmla="*/ 891305 w 1304487"/>
                <a:gd name="connsiteY5" fmla="*/ 1002303 h 1075915"/>
                <a:gd name="connsiteX6" fmla="*/ 656414 w 1304487"/>
                <a:gd name="connsiteY6" fmla="*/ 1019440 h 1075915"/>
                <a:gd name="connsiteX7" fmla="*/ 358690 w 1304487"/>
                <a:gd name="connsiteY7" fmla="*/ 1064589 h 1075915"/>
                <a:gd name="connsiteX8" fmla="*/ 8343 w 1304487"/>
                <a:gd name="connsiteY8" fmla="*/ 767411 h 1075915"/>
                <a:gd name="connsiteX9" fmla="*/ 8342 w 1304487"/>
                <a:gd name="connsiteY9" fmla="*/ 767411 h 1075915"/>
                <a:gd name="connsiteX0" fmla="*/ 8342 w 1304487"/>
                <a:gd name="connsiteY0" fmla="*/ 767411 h 1075915"/>
                <a:gd name="connsiteX1" fmla="*/ 498830 w 1304487"/>
                <a:gd name="connsiteY1" fmla="*/ 11326 h 1075915"/>
                <a:gd name="connsiteX2" fmla="*/ 638969 w 1304487"/>
                <a:gd name="connsiteY2" fmla="*/ 803415 h 1075915"/>
                <a:gd name="connsiteX3" fmla="*/ 891306 w 1304487"/>
                <a:gd name="connsiteY3" fmla="*/ 532520 h 1075915"/>
                <a:gd name="connsiteX4" fmla="*/ 1304486 w 1304487"/>
                <a:gd name="connsiteY4" fmla="*/ 767412 h 1075915"/>
                <a:gd name="connsiteX5" fmla="*/ 891305 w 1304487"/>
                <a:gd name="connsiteY5" fmla="*/ 1002303 h 1075915"/>
                <a:gd name="connsiteX6" fmla="*/ 656414 w 1304487"/>
                <a:gd name="connsiteY6" fmla="*/ 1019440 h 1075915"/>
                <a:gd name="connsiteX7" fmla="*/ 358690 w 1304487"/>
                <a:gd name="connsiteY7" fmla="*/ 1064589 h 1075915"/>
                <a:gd name="connsiteX8" fmla="*/ 8343 w 1304487"/>
                <a:gd name="connsiteY8" fmla="*/ 767411 h 1075915"/>
                <a:gd name="connsiteX9" fmla="*/ 8342 w 1304487"/>
                <a:gd name="connsiteY9" fmla="*/ 767411 h 1075915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891305 w 1304488"/>
                <a:gd name="connsiteY5" fmla="*/ 1002303 h 1075915"/>
                <a:gd name="connsiteX6" fmla="*/ 656414 w 1304488"/>
                <a:gd name="connsiteY6" fmla="*/ 1019440 h 1075915"/>
                <a:gd name="connsiteX7" fmla="*/ 358690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989317 w 1304488"/>
                <a:gd name="connsiteY5" fmla="*/ 803414 h 1075915"/>
                <a:gd name="connsiteX6" fmla="*/ 656414 w 1304488"/>
                <a:gd name="connsiteY6" fmla="*/ 1019440 h 1075915"/>
                <a:gd name="connsiteX7" fmla="*/ 358690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989317 w 1304488"/>
                <a:gd name="connsiteY5" fmla="*/ 803414 h 1075915"/>
                <a:gd name="connsiteX6" fmla="*/ 656414 w 1304488"/>
                <a:gd name="connsiteY6" fmla="*/ 1019440 h 1075915"/>
                <a:gd name="connsiteX7" fmla="*/ 358690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64589"/>
                <a:gd name="connsiteX1" fmla="*/ 498830 w 1304488"/>
                <a:gd name="connsiteY1" fmla="*/ 11326 h 1064589"/>
                <a:gd name="connsiteX2" fmla="*/ 638969 w 1304488"/>
                <a:gd name="connsiteY2" fmla="*/ 803415 h 1064589"/>
                <a:gd name="connsiteX3" fmla="*/ 891306 w 1304488"/>
                <a:gd name="connsiteY3" fmla="*/ 532520 h 1064589"/>
                <a:gd name="connsiteX4" fmla="*/ 1304487 w 1304488"/>
                <a:gd name="connsiteY4" fmla="*/ 731406 h 1064589"/>
                <a:gd name="connsiteX5" fmla="*/ 989317 w 1304488"/>
                <a:gd name="connsiteY5" fmla="*/ 803414 h 1064589"/>
                <a:gd name="connsiteX6" fmla="*/ 656414 w 1304488"/>
                <a:gd name="connsiteY6" fmla="*/ 1019440 h 1064589"/>
                <a:gd name="connsiteX7" fmla="*/ 498830 w 1304488"/>
                <a:gd name="connsiteY7" fmla="*/ 731406 h 1064589"/>
                <a:gd name="connsiteX8" fmla="*/ 8343 w 1304488"/>
                <a:gd name="connsiteY8" fmla="*/ 767411 h 1064589"/>
                <a:gd name="connsiteX9" fmla="*/ 8342 w 1304488"/>
                <a:gd name="connsiteY9" fmla="*/ 767411 h 1064589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989317 w 1304488"/>
                <a:gd name="connsiteY5" fmla="*/ 803414 h 1075915"/>
                <a:gd name="connsiteX6" fmla="*/ 656414 w 1304488"/>
                <a:gd name="connsiteY6" fmla="*/ 1019440 h 1075915"/>
                <a:gd name="connsiteX7" fmla="*/ 358690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64589"/>
                <a:gd name="connsiteX1" fmla="*/ 498830 w 1304488"/>
                <a:gd name="connsiteY1" fmla="*/ 11326 h 1064589"/>
                <a:gd name="connsiteX2" fmla="*/ 638969 w 1304488"/>
                <a:gd name="connsiteY2" fmla="*/ 803415 h 1064589"/>
                <a:gd name="connsiteX3" fmla="*/ 891306 w 1304488"/>
                <a:gd name="connsiteY3" fmla="*/ 532520 h 1064589"/>
                <a:gd name="connsiteX4" fmla="*/ 1304487 w 1304488"/>
                <a:gd name="connsiteY4" fmla="*/ 731406 h 1064589"/>
                <a:gd name="connsiteX5" fmla="*/ 989317 w 1304488"/>
                <a:gd name="connsiteY5" fmla="*/ 803414 h 1064589"/>
                <a:gd name="connsiteX6" fmla="*/ 656414 w 1304488"/>
                <a:gd name="connsiteY6" fmla="*/ 1019440 h 1064589"/>
                <a:gd name="connsiteX7" fmla="*/ 358690 w 1304488"/>
                <a:gd name="connsiteY7" fmla="*/ 947430 h 1064589"/>
                <a:gd name="connsiteX8" fmla="*/ 8343 w 1304488"/>
                <a:gd name="connsiteY8" fmla="*/ 767411 h 1064589"/>
                <a:gd name="connsiteX9" fmla="*/ 8342 w 1304488"/>
                <a:gd name="connsiteY9" fmla="*/ 767411 h 1064589"/>
                <a:gd name="connsiteX0" fmla="*/ 8342 w 1304488"/>
                <a:gd name="connsiteY0" fmla="*/ 767411 h 1075915"/>
                <a:gd name="connsiteX1" fmla="*/ 498830 w 1304488"/>
                <a:gd name="connsiteY1" fmla="*/ 11326 h 1075915"/>
                <a:gd name="connsiteX2" fmla="*/ 638969 w 1304488"/>
                <a:gd name="connsiteY2" fmla="*/ 803415 h 1075915"/>
                <a:gd name="connsiteX3" fmla="*/ 891306 w 1304488"/>
                <a:gd name="connsiteY3" fmla="*/ 532520 h 1075915"/>
                <a:gd name="connsiteX4" fmla="*/ 1304487 w 1304488"/>
                <a:gd name="connsiteY4" fmla="*/ 731406 h 1075915"/>
                <a:gd name="connsiteX5" fmla="*/ 989317 w 1304488"/>
                <a:gd name="connsiteY5" fmla="*/ 803414 h 1075915"/>
                <a:gd name="connsiteX6" fmla="*/ 656414 w 1304488"/>
                <a:gd name="connsiteY6" fmla="*/ 1019440 h 1075915"/>
                <a:gd name="connsiteX7" fmla="*/ 288621 w 1304488"/>
                <a:gd name="connsiteY7" fmla="*/ 1064589 h 1075915"/>
                <a:gd name="connsiteX8" fmla="*/ 8343 w 1304488"/>
                <a:gd name="connsiteY8" fmla="*/ 767411 h 1075915"/>
                <a:gd name="connsiteX9" fmla="*/ 8342 w 1304488"/>
                <a:gd name="connsiteY9" fmla="*/ 767411 h 1075915"/>
                <a:gd name="connsiteX0" fmla="*/ 8342 w 1304488"/>
                <a:gd name="connsiteY0" fmla="*/ 767411 h 1064589"/>
                <a:gd name="connsiteX1" fmla="*/ 498830 w 1304488"/>
                <a:gd name="connsiteY1" fmla="*/ 11326 h 1064589"/>
                <a:gd name="connsiteX2" fmla="*/ 638969 w 1304488"/>
                <a:gd name="connsiteY2" fmla="*/ 803415 h 1064589"/>
                <a:gd name="connsiteX3" fmla="*/ 891306 w 1304488"/>
                <a:gd name="connsiteY3" fmla="*/ 532520 h 1064589"/>
                <a:gd name="connsiteX4" fmla="*/ 1304487 w 1304488"/>
                <a:gd name="connsiteY4" fmla="*/ 731406 h 1064589"/>
                <a:gd name="connsiteX5" fmla="*/ 989317 w 1304488"/>
                <a:gd name="connsiteY5" fmla="*/ 803414 h 1064589"/>
                <a:gd name="connsiteX6" fmla="*/ 656414 w 1304488"/>
                <a:gd name="connsiteY6" fmla="*/ 1019440 h 1064589"/>
                <a:gd name="connsiteX7" fmla="*/ 568899 w 1304488"/>
                <a:gd name="connsiteY7" fmla="*/ 803414 h 1064589"/>
                <a:gd name="connsiteX8" fmla="*/ 8343 w 1304488"/>
                <a:gd name="connsiteY8" fmla="*/ 767411 h 1064589"/>
                <a:gd name="connsiteX9" fmla="*/ 8342 w 1304488"/>
                <a:gd name="connsiteY9" fmla="*/ 767411 h 1064589"/>
                <a:gd name="connsiteX0" fmla="*/ 8342 w 1304488"/>
                <a:gd name="connsiteY0" fmla="*/ 767411 h 1064589"/>
                <a:gd name="connsiteX1" fmla="*/ 498830 w 1304488"/>
                <a:gd name="connsiteY1" fmla="*/ 11326 h 1064589"/>
                <a:gd name="connsiteX2" fmla="*/ 638969 w 1304488"/>
                <a:gd name="connsiteY2" fmla="*/ 803415 h 1064589"/>
                <a:gd name="connsiteX3" fmla="*/ 891306 w 1304488"/>
                <a:gd name="connsiteY3" fmla="*/ 532520 h 1064589"/>
                <a:gd name="connsiteX4" fmla="*/ 1304487 w 1304488"/>
                <a:gd name="connsiteY4" fmla="*/ 731406 h 1064589"/>
                <a:gd name="connsiteX5" fmla="*/ 989317 w 1304488"/>
                <a:gd name="connsiteY5" fmla="*/ 803414 h 1064589"/>
                <a:gd name="connsiteX6" fmla="*/ 656414 w 1304488"/>
                <a:gd name="connsiteY6" fmla="*/ 1019440 h 1064589"/>
                <a:gd name="connsiteX7" fmla="*/ 358690 w 1304488"/>
                <a:gd name="connsiteY7" fmla="*/ 947430 h 1064589"/>
                <a:gd name="connsiteX8" fmla="*/ 8343 w 1304488"/>
                <a:gd name="connsiteY8" fmla="*/ 767411 h 1064589"/>
                <a:gd name="connsiteX9" fmla="*/ 8342 w 1304488"/>
                <a:gd name="connsiteY9" fmla="*/ 767411 h 1064589"/>
                <a:gd name="connsiteX0" fmla="*/ 8342 w 1304488"/>
                <a:gd name="connsiteY0" fmla="*/ 246217 h 543395"/>
                <a:gd name="connsiteX1" fmla="*/ 498830 w 1304488"/>
                <a:gd name="connsiteY1" fmla="*/ 354228 h 543395"/>
                <a:gd name="connsiteX2" fmla="*/ 638969 w 1304488"/>
                <a:gd name="connsiteY2" fmla="*/ 282221 h 543395"/>
                <a:gd name="connsiteX3" fmla="*/ 891306 w 1304488"/>
                <a:gd name="connsiteY3" fmla="*/ 11326 h 543395"/>
                <a:gd name="connsiteX4" fmla="*/ 1304487 w 1304488"/>
                <a:gd name="connsiteY4" fmla="*/ 210212 h 543395"/>
                <a:gd name="connsiteX5" fmla="*/ 989317 w 1304488"/>
                <a:gd name="connsiteY5" fmla="*/ 282220 h 543395"/>
                <a:gd name="connsiteX6" fmla="*/ 656414 w 1304488"/>
                <a:gd name="connsiteY6" fmla="*/ 498246 h 543395"/>
                <a:gd name="connsiteX7" fmla="*/ 358690 w 1304488"/>
                <a:gd name="connsiteY7" fmla="*/ 426236 h 543395"/>
                <a:gd name="connsiteX8" fmla="*/ 8343 w 1304488"/>
                <a:gd name="connsiteY8" fmla="*/ 246217 h 543395"/>
                <a:gd name="connsiteX9" fmla="*/ 8342 w 1304488"/>
                <a:gd name="connsiteY9" fmla="*/ 246217 h 543395"/>
                <a:gd name="connsiteX0" fmla="*/ 8342 w 1304488"/>
                <a:gd name="connsiteY0" fmla="*/ 246217 h 543395"/>
                <a:gd name="connsiteX1" fmla="*/ 498830 w 1304488"/>
                <a:gd name="connsiteY1" fmla="*/ 138204 h 543395"/>
                <a:gd name="connsiteX2" fmla="*/ 638969 w 1304488"/>
                <a:gd name="connsiteY2" fmla="*/ 282221 h 543395"/>
                <a:gd name="connsiteX3" fmla="*/ 891306 w 1304488"/>
                <a:gd name="connsiteY3" fmla="*/ 11326 h 543395"/>
                <a:gd name="connsiteX4" fmla="*/ 1304487 w 1304488"/>
                <a:gd name="connsiteY4" fmla="*/ 210212 h 543395"/>
                <a:gd name="connsiteX5" fmla="*/ 989317 w 1304488"/>
                <a:gd name="connsiteY5" fmla="*/ 282220 h 543395"/>
                <a:gd name="connsiteX6" fmla="*/ 656414 w 1304488"/>
                <a:gd name="connsiteY6" fmla="*/ 498246 h 543395"/>
                <a:gd name="connsiteX7" fmla="*/ 358690 w 1304488"/>
                <a:gd name="connsiteY7" fmla="*/ 426236 h 543395"/>
                <a:gd name="connsiteX8" fmla="*/ 8343 w 1304488"/>
                <a:gd name="connsiteY8" fmla="*/ 246217 h 543395"/>
                <a:gd name="connsiteX9" fmla="*/ 8342 w 1304488"/>
                <a:gd name="connsiteY9" fmla="*/ 246217 h 543395"/>
                <a:gd name="connsiteX0" fmla="*/ 350348 w 1296146"/>
                <a:gd name="connsiteY0" fmla="*/ 0 h 765231"/>
                <a:gd name="connsiteX1" fmla="*/ 490488 w 1296146"/>
                <a:gd name="connsiteY1" fmla="*/ 360040 h 765231"/>
                <a:gd name="connsiteX2" fmla="*/ 630627 w 1296146"/>
                <a:gd name="connsiteY2" fmla="*/ 504057 h 765231"/>
                <a:gd name="connsiteX3" fmla="*/ 882964 w 1296146"/>
                <a:gd name="connsiteY3" fmla="*/ 233162 h 765231"/>
                <a:gd name="connsiteX4" fmla="*/ 1296145 w 1296146"/>
                <a:gd name="connsiteY4" fmla="*/ 432048 h 765231"/>
                <a:gd name="connsiteX5" fmla="*/ 980975 w 1296146"/>
                <a:gd name="connsiteY5" fmla="*/ 504056 h 765231"/>
                <a:gd name="connsiteX6" fmla="*/ 648072 w 1296146"/>
                <a:gd name="connsiteY6" fmla="*/ 720082 h 765231"/>
                <a:gd name="connsiteX7" fmla="*/ 350348 w 1296146"/>
                <a:gd name="connsiteY7" fmla="*/ 648072 h 765231"/>
                <a:gd name="connsiteX8" fmla="*/ 1 w 1296146"/>
                <a:gd name="connsiteY8" fmla="*/ 468053 h 765231"/>
                <a:gd name="connsiteX9" fmla="*/ 350348 w 1296146"/>
                <a:gd name="connsiteY9" fmla="*/ 0 h 765231"/>
                <a:gd name="connsiteX0" fmla="*/ 210208 w 1296146"/>
                <a:gd name="connsiteY0" fmla="*/ 138204 h 543395"/>
                <a:gd name="connsiteX1" fmla="*/ 490488 w 1296146"/>
                <a:gd name="connsiteY1" fmla="*/ 138204 h 543395"/>
                <a:gd name="connsiteX2" fmla="*/ 630627 w 1296146"/>
                <a:gd name="connsiteY2" fmla="*/ 282221 h 543395"/>
                <a:gd name="connsiteX3" fmla="*/ 882964 w 1296146"/>
                <a:gd name="connsiteY3" fmla="*/ 11326 h 543395"/>
                <a:gd name="connsiteX4" fmla="*/ 1296145 w 1296146"/>
                <a:gd name="connsiteY4" fmla="*/ 210212 h 543395"/>
                <a:gd name="connsiteX5" fmla="*/ 980975 w 1296146"/>
                <a:gd name="connsiteY5" fmla="*/ 282220 h 543395"/>
                <a:gd name="connsiteX6" fmla="*/ 648072 w 1296146"/>
                <a:gd name="connsiteY6" fmla="*/ 498246 h 543395"/>
                <a:gd name="connsiteX7" fmla="*/ 350348 w 1296146"/>
                <a:gd name="connsiteY7" fmla="*/ 426236 h 543395"/>
                <a:gd name="connsiteX8" fmla="*/ 1 w 1296146"/>
                <a:gd name="connsiteY8" fmla="*/ 246217 h 543395"/>
                <a:gd name="connsiteX9" fmla="*/ 210208 w 1296146"/>
                <a:gd name="connsiteY9" fmla="*/ 138204 h 543395"/>
                <a:gd name="connsiteX0" fmla="*/ 210208 w 1300144"/>
                <a:gd name="connsiteY0" fmla="*/ 31932 h 437123"/>
                <a:gd name="connsiteX1" fmla="*/ 490488 w 1300144"/>
                <a:gd name="connsiteY1" fmla="*/ 31932 h 437123"/>
                <a:gd name="connsiteX2" fmla="*/ 630627 w 1300144"/>
                <a:gd name="connsiteY2" fmla="*/ 175949 h 437123"/>
                <a:gd name="connsiteX3" fmla="*/ 1051043 w 1300144"/>
                <a:gd name="connsiteY3" fmla="*/ 103940 h 437123"/>
                <a:gd name="connsiteX4" fmla="*/ 1296145 w 1300144"/>
                <a:gd name="connsiteY4" fmla="*/ 103940 h 437123"/>
                <a:gd name="connsiteX5" fmla="*/ 980975 w 1300144"/>
                <a:gd name="connsiteY5" fmla="*/ 175948 h 437123"/>
                <a:gd name="connsiteX6" fmla="*/ 648072 w 1300144"/>
                <a:gd name="connsiteY6" fmla="*/ 391974 h 437123"/>
                <a:gd name="connsiteX7" fmla="*/ 350348 w 1300144"/>
                <a:gd name="connsiteY7" fmla="*/ 319964 h 437123"/>
                <a:gd name="connsiteX8" fmla="*/ 1 w 1300144"/>
                <a:gd name="connsiteY8" fmla="*/ 139945 h 437123"/>
                <a:gd name="connsiteX9" fmla="*/ 210208 w 1300144"/>
                <a:gd name="connsiteY9" fmla="*/ 31932 h 437123"/>
                <a:gd name="connsiteX0" fmla="*/ 210208 w 1296146"/>
                <a:gd name="connsiteY0" fmla="*/ 31932 h 437123"/>
                <a:gd name="connsiteX1" fmla="*/ 490488 w 1296146"/>
                <a:gd name="connsiteY1" fmla="*/ 31932 h 437123"/>
                <a:gd name="connsiteX2" fmla="*/ 630627 w 1296146"/>
                <a:gd name="connsiteY2" fmla="*/ 175949 h 437123"/>
                <a:gd name="connsiteX3" fmla="*/ 910904 w 1296146"/>
                <a:gd name="connsiteY3" fmla="*/ 103940 h 437123"/>
                <a:gd name="connsiteX4" fmla="*/ 1296145 w 1296146"/>
                <a:gd name="connsiteY4" fmla="*/ 103940 h 437123"/>
                <a:gd name="connsiteX5" fmla="*/ 980975 w 1296146"/>
                <a:gd name="connsiteY5" fmla="*/ 175948 h 437123"/>
                <a:gd name="connsiteX6" fmla="*/ 648072 w 1296146"/>
                <a:gd name="connsiteY6" fmla="*/ 391974 h 437123"/>
                <a:gd name="connsiteX7" fmla="*/ 350348 w 1296146"/>
                <a:gd name="connsiteY7" fmla="*/ 319964 h 437123"/>
                <a:gd name="connsiteX8" fmla="*/ 1 w 1296146"/>
                <a:gd name="connsiteY8" fmla="*/ 139945 h 437123"/>
                <a:gd name="connsiteX9" fmla="*/ 210208 w 1296146"/>
                <a:gd name="connsiteY9" fmla="*/ 31932 h 437123"/>
                <a:gd name="connsiteX0" fmla="*/ 210208 w 1296146"/>
                <a:gd name="connsiteY0" fmla="*/ 31932 h 437123"/>
                <a:gd name="connsiteX1" fmla="*/ 490488 w 1296146"/>
                <a:gd name="connsiteY1" fmla="*/ 31932 h 437123"/>
                <a:gd name="connsiteX2" fmla="*/ 630627 w 1296146"/>
                <a:gd name="connsiteY2" fmla="*/ 175949 h 437123"/>
                <a:gd name="connsiteX3" fmla="*/ 910904 w 1296146"/>
                <a:gd name="connsiteY3" fmla="*/ 103940 h 437123"/>
                <a:gd name="connsiteX4" fmla="*/ 1296145 w 1296146"/>
                <a:gd name="connsiteY4" fmla="*/ 103940 h 437123"/>
                <a:gd name="connsiteX5" fmla="*/ 980974 w 1296146"/>
                <a:gd name="connsiteY5" fmla="*/ 247956 h 437123"/>
                <a:gd name="connsiteX6" fmla="*/ 648072 w 1296146"/>
                <a:gd name="connsiteY6" fmla="*/ 391974 h 437123"/>
                <a:gd name="connsiteX7" fmla="*/ 350348 w 1296146"/>
                <a:gd name="connsiteY7" fmla="*/ 319964 h 437123"/>
                <a:gd name="connsiteX8" fmla="*/ 1 w 1296146"/>
                <a:gd name="connsiteY8" fmla="*/ 139945 h 437123"/>
                <a:gd name="connsiteX9" fmla="*/ 210208 w 1296146"/>
                <a:gd name="connsiteY9" fmla="*/ 31932 h 437123"/>
                <a:gd name="connsiteX0" fmla="*/ 210208 w 1296146"/>
                <a:gd name="connsiteY0" fmla="*/ 31932 h 437123"/>
                <a:gd name="connsiteX1" fmla="*/ 490488 w 1296146"/>
                <a:gd name="connsiteY1" fmla="*/ 31932 h 437123"/>
                <a:gd name="connsiteX2" fmla="*/ 630627 w 1296146"/>
                <a:gd name="connsiteY2" fmla="*/ 175949 h 437123"/>
                <a:gd name="connsiteX3" fmla="*/ 910904 w 1296146"/>
                <a:gd name="connsiteY3" fmla="*/ 103940 h 437123"/>
                <a:gd name="connsiteX4" fmla="*/ 1296145 w 1296146"/>
                <a:gd name="connsiteY4" fmla="*/ 103940 h 437123"/>
                <a:gd name="connsiteX5" fmla="*/ 980974 w 1296146"/>
                <a:gd name="connsiteY5" fmla="*/ 247956 h 437123"/>
                <a:gd name="connsiteX6" fmla="*/ 648072 w 1296146"/>
                <a:gd name="connsiteY6" fmla="*/ 391974 h 437123"/>
                <a:gd name="connsiteX7" fmla="*/ 350348 w 1296146"/>
                <a:gd name="connsiteY7" fmla="*/ 319964 h 437123"/>
                <a:gd name="connsiteX8" fmla="*/ 1 w 1296146"/>
                <a:gd name="connsiteY8" fmla="*/ 139945 h 437123"/>
                <a:gd name="connsiteX9" fmla="*/ 210208 w 1296146"/>
                <a:gd name="connsiteY9" fmla="*/ 31932 h 437123"/>
                <a:gd name="connsiteX0" fmla="*/ 210208 w 1300144"/>
                <a:gd name="connsiteY0" fmla="*/ 31932 h 437123"/>
                <a:gd name="connsiteX1" fmla="*/ 490488 w 1300144"/>
                <a:gd name="connsiteY1" fmla="*/ 31932 h 437123"/>
                <a:gd name="connsiteX2" fmla="*/ 630627 w 1300144"/>
                <a:gd name="connsiteY2" fmla="*/ 175949 h 437123"/>
                <a:gd name="connsiteX3" fmla="*/ 910904 w 1300144"/>
                <a:gd name="connsiteY3" fmla="*/ 103940 h 437123"/>
                <a:gd name="connsiteX4" fmla="*/ 1296145 w 1300144"/>
                <a:gd name="connsiteY4" fmla="*/ 103940 h 437123"/>
                <a:gd name="connsiteX5" fmla="*/ 1051043 w 1300144"/>
                <a:gd name="connsiteY5" fmla="*/ 247956 h 437123"/>
                <a:gd name="connsiteX6" fmla="*/ 648072 w 1300144"/>
                <a:gd name="connsiteY6" fmla="*/ 391974 h 437123"/>
                <a:gd name="connsiteX7" fmla="*/ 350348 w 1300144"/>
                <a:gd name="connsiteY7" fmla="*/ 319964 h 437123"/>
                <a:gd name="connsiteX8" fmla="*/ 1 w 1300144"/>
                <a:gd name="connsiteY8" fmla="*/ 139945 h 437123"/>
                <a:gd name="connsiteX9" fmla="*/ 210208 w 1300144"/>
                <a:gd name="connsiteY9" fmla="*/ 31932 h 437123"/>
                <a:gd name="connsiteX0" fmla="*/ 210208 w 1300144"/>
                <a:gd name="connsiteY0" fmla="*/ 31932 h 437123"/>
                <a:gd name="connsiteX1" fmla="*/ 490488 w 1300144"/>
                <a:gd name="connsiteY1" fmla="*/ 31932 h 437123"/>
                <a:gd name="connsiteX2" fmla="*/ 630627 w 1300144"/>
                <a:gd name="connsiteY2" fmla="*/ 175949 h 437123"/>
                <a:gd name="connsiteX3" fmla="*/ 910904 w 1300144"/>
                <a:gd name="connsiteY3" fmla="*/ 103940 h 437123"/>
                <a:gd name="connsiteX4" fmla="*/ 1296145 w 1300144"/>
                <a:gd name="connsiteY4" fmla="*/ 103940 h 437123"/>
                <a:gd name="connsiteX5" fmla="*/ 1051043 w 1300144"/>
                <a:gd name="connsiteY5" fmla="*/ 247956 h 437123"/>
                <a:gd name="connsiteX6" fmla="*/ 648072 w 1300144"/>
                <a:gd name="connsiteY6" fmla="*/ 391974 h 437123"/>
                <a:gd name="connsiteX7" fmla="*/ 350348 w 1300144"/>
                <a:gd name="connsiteY7" fmla="*/ 319964 h 437123"/>
                <a:gd name="connsiteX8" fmla="*/ 1 w 1300144"/>
                <a:gd name="connsiteY8" fmla="*/ 139945 h 437123"/>
                <a:gd name="connsiteX9" fmla="*/ 210208 w 1300144"/>
                <a:gd name="connsiteY9" fmla="*/ 31932 h 437123"/>
                <a:gd name="connsiteX0" fmla="*/ 210208 w 1296146"/>
                <a:gd name="connsiteY0" fmla="*/ 31932 h 437123"/>
                <a:gd name="connsiteX1" fmla="*/ 490488 w 1296146"/>
                <a:gd name="connsiteY1" fmla="*/ 31932 h 437123"/>
                <a:gd name="connsiteX2" fmla="*/ 630627 w 1296146"/>
                <a:gd name="connsiteY2" fmla="*/ 175949 h 437123"/>
                <a:gd name="connsiteX3" fmla="*/ 910904 w 1296146"/>
                <a:gd name="connsiteY3" fmla="*/ 103940 h 437123"/>
                <a:gd name="connsiteX4" fmla="*/ 1296145 w 1296146"/>
                <a:gd name="connsiteY4" fmla="*/ 103940 h 437123"/>
                <a:gd name="connsiteX5" fmla="*/ 1051043 w 1296146"/>
                <a:gd name="connsiteY5" fmla="*/ 247956 h 437123"/>
                <a:gd name="connsiteX6" fmla="*/ 648072 w 1296146"/>
                <a:gd name="connsiteY6" fmla="*/ 391974 h 437123"/>
                <a:gd name="connsiteX7" fmla="*/ 350348 w 1296146"/>
                <a:gd name="connsiteY7" fmla="*/ 319964 h 437123"/>
                <a:gd name="connsiteX8" fmla="*/ 1 w 1296146"/>
                <a:gd name="connsiteY8" fmla="*/ 139945 h 437123"/>
                <a:gd name="connsiteX9" fmla="*/ 210208 w 1296146"/>
                <a:gd name="connsiteY9" fmla="*/ 31932 h 437123"/>
                <a:gd name="connsiteX0" fmla="*/ 210208 w 1383090"/>
                <a:gd name="connsiteY0" fmla="*/ 31932 h 437123"/>
                <a:gd name="connsiteX1" fmla="*/ 490488 w 1383090"/>
                <a:gd name="connsiteY1" fmla="*/ 31932 h 437123"/>
                <a:gd name="connsiteX2" fmla="*/ 630627 w 1383090"/>
                <a:gd name="connsiteY2" fmla="*/ 175949 h 437123"/>
                <a:gd name="connsiteX3" fmla="*/ 910904 w 1383090"/>
                <a:gd name="connsiteY3" fmla="*/ 103940 h 437123"/>
                <a:gd name="connsiteX4" fmla="*/ 1296145 w 1383090"/>
                <a:gd name="connsiteY4" fmla="*/ 103940 h 437123"/>
                <a:gd name="connsiteX5" fmla="*/ 1051043 w 1383090"/>
                <a:gd name="connsiteY5" fmla="*/ 247956 h 437123"/>
                <a:gd name="connsiteX6" fmla="*/ 648072 w 1383090"/>
                <a:gd name="connsiteY6" fmla="*/ 391974 h 437123"/>
                <a:gd name="connsiteX7" fmla="*/ 350348 w 1383090"/>
                <a:gd name="connsiteY7" fmla="*/ 319964 h 437123"/>
                <a:gd name="connsiteX8" fmla="*/ 1 w 1383090"/>
                <a:gd name="connsiteY8" fmla="*/ 139945 h 437123"/>
                <a:gd name="connsiteX9" fmla="*/ 210208 w 1383090"/>
                <a:gd name="connsiteY9" fmla="*/ 31932 h 437123"/>
                <a:gd name="connsiteX0" fmla="*/ 210208 w 1383090"/>
                <a:gd name="connsiteY0" fmla="*/ 31932 h 437123"/>
                <a:gd name="connsiteX1" fmla="*/ 490488 w 1383090"/>
                <a:gd name="connsiteY1" fmla="*/ 31932 h 437123"/>
                <a:gd name="connsiteX2" fmla="*/ 630627 w 1383090"/>
                <a:gd name="connsiteY2" fmla="*/ 175949 h 437123"/>
                <a:gd name="connsiteX3" fmla="*/ 910904 w 1383090"/>
                <a:gd name="connsiteY3" fmla="*/ 103940 h 437123"/>
                <a:gd name="connsiteX4" fmla="*/ 1296145 w 1383090"/>
                <a:gd name="connsiteY4" fmla="*/ 103940 h 437123"/>
                <a:gd name="connsiteX5" fmla="*/ 1051043 w 1383090"/>
                <a:gd name="connsiteY5" fmla="*/ 247956 h 437123"/>
                <a:gd name="connsiteX6" fmla="*/ 648072 w 1383090"/>
                <a:gd name="connsiteY6" fmla="*/ 391974 h 437123"/>
                <a:gd name="connsiteX7" fmla="*/ 350348 w 1383090"/>
                <a:gd name="connsiteY7" fmla="*/ 319964 h 437123"/>
                <a:gd name="connsiteX8" fmla="*/ 1 w 1383090"/>
                <a:gd name="connsiteY8" fmla="*/ 139945 h 437123"/>
                <a:gd name="connsiteX9" fmla="*/ 210208 w 1383090"/>
                <a:gd name="connsiteY9" fmla="*/ 31932 h 437123"/>
                <a:gd name="connsiteX0" fmla="*/ 210208 w 1453160"/>
                <a:gd name="connsiteY0" fmla="*/ 31932 h 437123"/>
                <a:gd name="connsiteX1" fmla="*/ 490488 w 1453160"/>
                <a:gd name="connsiteY1" fmla="*/ 31932 h 437123"/>
                <a:gd name="connsiteX2" fmla="*/ 630627 w 1453160"/>
                <a:gd name="connsiteY2" fmla="*/ 175949 h 437123"/>
                <a:gd name="connsiteX3" fmla="*/ 910904 w 1453160"/>
                <a:gd name="connsiteY3" fmla="*/ 103940 h 437123"/>
                <a:gd name="connsiteX4" fmla="*/ 1296145 w 1453160"/>
                <a:gd name="connsiteY4" fmla="*/ 103940 h 437123"/>
                <a:gd name="connsiteX5" fmla="*/ 1121113 w 1453160"/>
                <a:gd name="connsiteY5" fmla="*/ 319964 h 437123"/>
                <a:gd name="connsiteX6" fmla="*/ 648072 w 1453160"/>
                <a:gd name="connsiteY6" fmla="*/ 391974 h 437123"/>
                <a:gd name="connsiteX7" fmla="*/ 350348 w 1453160"/>
                <a:gd name="connsiteY7" fmla="*/ 319964 h 437123"/>
                <a:gd name="connsiteX8" fmla="*/ 1 w 1453160"/>
                <a:gd name="connsiteY8" fmla="*/ 139945 h 437123"/>
                <a:gd name="connsiteX9" fmla="*/ 210208 w 1453160"/>
                <a:gd name="connsiteY9" fmla="*/ 31932 h 437123"/>
                <a:gd name="connsiteX0" fmla="*/ 210208 w 1383091"/>
                <a:gd name="connsiteY0" fmla="*/ 31932 h 437123"/>
                <a:gd name="connsiteX1" fmla="*/ 490488 w 1383091"/>
                <a:gd name="connsiteY1" fmla="*/ 31932 h 437123"/>
                <a:gd name="connsiteX2" fmla="*/ 630627 w 1383091"/>
                <a:gd name="connsiteY2" fmla="*/ 175949 h 437123"/>
                <a:gd name="connsiteX3" fmla="*/ 910904 w 1383091"/>
                <a:gd name="connsiteY3" fmla="*/ 103940 h 437123"/>
                <a:gd name="connsiteX4" fmla="*/ 1296145 w 1383091"/>
                <a:gd name="connsiteY4" fmla="*/ 103940 h 437123"/>
                <a:gd name="connsiteX5" fmla="*/ 1051044 w 1383091"/>
                <a:gd name="connsiteY5" fmla="*/ 319964 h 437123"/>
                <a:gd name="connsiteX6" fmla="*/ 648072 w 1383091"/>
                <a:gd name="connsiteY6" fmla="*/ 391974 h 437123"/>
                <a:gd name="connsiteX7" fmla="*/ 350348 w 1383091"/>
                <a:gd name="connsiteY7" fmla="*/ 319964 h 437123"/>
                <a:gd name="connsiteX8" fmla="*/ 1 w 1383091"/>
                <a:gd name="connsiteY8" fmla="*/ 139945 h 437123"/>
                <a:gd name="connsiteX9" fmla="*/ 210208 w 1383091"/>
                <a:gd name="connsiteY9" fmla="*/ 31932 h 437123"/>
                <a:gd name="connsiteX0" fmla="*/ 210208 w 1306664"/>
                <a:gd name="connsiteY0" fmla="*/ 31932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8 w 1306664"/>
                <a:gd name="connsiteY9" fmla="*/ 31932 h 437123"/>
                <a:gd name="connsiteX0" fmla="*/ 210209 w 1306664"/>
                <a:gd name="connsiteY0" fmla="*/ 103940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0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0 h 437123"/>
                <a:gd name="connsiteX0" fmla="*/ 210209 w 1306664"/>
                <a:gd name="connsiteY0" fmla="*/ 0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0 h 437123"/>
                <a:gd name="connsiteX0" fmla="*/ 210209 w 1306664"/>
                <a:gd name="connsiteY0" fmla="*/ 103940 h 437123"/>
                <a:gd name="connsiteX1" fmla="*/ 490488 w 1306664"/>
                <a:gd name="connsiteY1" fmla="*/ 31932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630627 w 1306664"/>
                <a:gd name="connsiteY2" fmla="*/ 175949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03940 h 437123"/>
                <a:gd name="connsiteX1" fmla="*/ 420418 w 1306664"/>
                <a:gd name="connsiteY1" fmla="*/ 103940 h 437123"/>
                <a:gd name="connsiteX2" fmla="*/ 700696 w 1306664"/>
                <a:gd name="connsiteY2" fmla="*/ 175948 h 437123"/>
                <a:gd name="connsiteX3" fmla="*/ 910904 w 1306664"/>
                <a:gd name="connsiteY3" fmla="*/ 103940 h 437123"/>
                <a:gd name="connsiteX4" fmla="*/ 1296145 w 1306664"/>
                <a:gd name="connsiteY4" fmla="*/ 103940 h 437123"/>
                <a:gd name="connsiteX5" fmla="*/ 1051044 w 1306664"/>
                <a:gd name="connsiteY5" fmla="*/ 319964 h 437123"/>
                <a:gd name="connsiteX6" fmla="*/ 648072 w 1306664"/>
                <a:gd name="connsiteY6" fmla="*/ 391974 h 437123"/>
                <a:gd name="connsiteX7" fmla="*/ 350348 w 1306664"/>
                <a:gd name="connsiteY7" fmla="*/ 319964 h 437123"/>
                <a:gd name="connsiteX8" fmla="*/ 1 w 1306664"/>
                <a:gd name="connsiteY8" fmla="*/ 139945 h 437123"/>
                <a:gd name="connsiteX9" fmla="*/ 210209 w 1306664"/>
                <a:gd name="connsiteY9" fmla="*/ 103940 h 437123"/>
                <a:gd name="connsiteX0" fmla="*/ 210209 w 1306664"/>
                <a:gd name="connsiteY0" fmla="*/ 115266 h 448449"/>
                <a:gd name="connsiteX1" fmla="*/ 420418 w 1306664"/>
                <a:gd name="connsiteY1" fmla="*/ 115266 h 448449"/>
                <a:gd name="connsiteX2" fmla="*/ 700696 w 1306664"/>
                <a:gd name="connsiteY2" fmla="*/ 187274 h 448449"/>
                <a:gd name="connsiteX3" fmla="*/ 840835 w 1306664"/>
                <a:gd name="connsiteY3" fmla="*/ 11326 h 448449"/>
                <a:gd name="connsiteX4" fmla="*/ 1296145 w 1306664"/>
                <a:gd name="connsiteY4" fmla="*/ 115266 h 448449"/>
                <a:gd name="connsiteX5" fmla="*/ 1051044 w 1306664"/>
                <a:gd name="connsiteY5" fmla="*/ 331290 h 448449"/>
                <a:gd name="connsiteX6" fmla="*/ 648072 w 1306664"/>
                <a:gd name="connsiteY6" fmla="*/ 403300 h 448449"/>
                <a:gd name="connsiteX7" fmla="*/ 350348 w 1306664"/>
                <a:gd name="connsiteY7" fmla="*/ 331290 h 448449"/>
                <a:gd name="connsiteX8" fmla="*/ 1 w 1306664"/>
                <a:gd name="connsiteY8" fmla="*/ 151271 h 448449"/>
                <a:gd name="connsiteX9" fmla="*/ 210209 w 1306664"/>
                <a:gd name="connsiteY9" fmla="*/ 115266 h 448449"/>
                <a:gd name="connsiteX0" fmla="*/ 210209 w 1306664"/>
                <a:gd name="connsiteY0" fmla="*/ 115266 h 448449"/>
                <a:gd name="connsiteX1" fmla="*/ 420418 w 1306664"/>
                <a:gd name="connsiteY1" fmla="*/ 115266 h 448449"/>
                <a:gd name="connsiteX2" fmla="*/ 630627 w 1306664"/>
                <a:gd name="connsiteY2" fmla="*/ 123410 h 448449"/>
                <a:gd name="connsiteX3" fmla="*/ 840835 w 1306664"/>
                <a:gd name="connsiteY3" fmla="*/ 11326 h 448449"/>
                <a:gd name="connsiteX4" fmla="*/ 1296145 w 1306664"/>
                <a:gd name="connsiteY4" fmla="*/ 115266 h 448449"/>
                <a:gd name="connsiteX5" fmla="*/ 1051044 w 1306664"/>
                <a:gd name="connsiteY5" fmla="*/ 331290 h 448449"/>
                <a:gd name="connsiteX6" fmla="*/ 648072 w 1306664"/>
                <a:gd name="connsiteY6" fmla="*/ 403300 h 448449"/>
                <a:gd name="connsiteX7" fmla="*/ 350348 w 1306664"/>
                <a:gd name="connsiteY7" fmla="*/ 331290 h 448449"/>
                <a:gd name="connsiteX8" fmla="*/ 1 w 1306664"/>
                <a:gd name="connsiteY8" fmla="*/ 151271 h 448449"/>
                <a:gd name="connsiteX9" fmla="*/ 210209 w 1306664"/>
                <a:gd name="connsiteY9" fmla="*/ 115266 h 448449"/>
                <a:gd name="connsiteX0" fmla="*/ 210209 w 1306664"/>
                <a:gd name="connsiteY0" fmla="*/ 175425 h 508608"/>
                <a:gd name="connsiteX1" fmla="*/ 420418 w 1306664"/>
                <a:gd name="connsiteY1" fmla="*/ 71485 h 508608"/>
                <a:gd name="connsiteX2" fmla="*/ 630627 w 1306664"/>
                <a:gd name="connsiteY2" fmla="*/ 183569 h 508608"/>
                <a:gd name="connsiteX3" fmla="*/ 840835 w 1306664"/>
                <a:gd name="connsiteY3" fmla="*/ 71485 h 508608"/>
                <a:gd name="connsiteX4" fmla="*/ 1296145 w 1306664"/>
                <a:gd name="connsiteY4" fmla="*/ 175425 h 508608"/>
                <a:gd name="connsiteX5" fmla="*/ 1051044 w 1306664"/>
                <a:gd name="connsiteY5" fmla="*/ 391449 h 508608"/>
                <a:gd name="connsiteX6" fmla="*/ 648072 w 1306664"/>
                <a:gd name="connsiteY6" fmla="*/ 463459 h 508608"/>
                <a:gd name="connsiteX7" fmla="*/ 350348 w 1306664"/>
                <a:gd name="connsiteY7" fmla="*/ 391449 h 508608"/>
                <a:gd name="connsiteX8" fmla="*/ 1 w 1306664"/>
                <a:gd name="connsiteY8" fmla="*/ 211430 h 508608"/>
                <a:gd name="connsiteX9" fmla="*/ 210209 w 1306664"/>
                <a:gd name="connsiteY9" fmla="*/ 175425 h 508608"/>
                <a:gd name="connsiteX0" fmla="*/ 210209 w 1306664"/>
                <a:gd name="connsiteY0" fmla="*/ 175425 h 508608"/>
                <a:gd name="connsiteX1" fmla="*/ 420418 w 1306664"/>
                <a:gd name="connsiteY1" fmla="*/ 71485 h 508608"/>
                <a:gd name="connsiteX2" fmla="*/ 630627 w 1306664"/>
                <a:gd name="connsiteY2" fmla="*/ 183569 h 508608"/>
                <a:gd name="connsiteX3" fmla="*/ 840835 w 1306664"/>
                <a:gd name="connsiteY3" fmla="*/ 71485 h 508608"/>
                <a:gd name="connsiteX4" fmla="*/ 1296145 w 1306664"/>
                <a:gd name="connsiteY4" fmla="*/ 175425 h 508608"/>
                <a:gd name="connsiteX5" fmla="*/ 1051044 w 1306664"/>
                <a:gd name="connsiteY5" fmla="*/ 391449 h 508608"/>
                <a:gd name="connsiteX6" fmla="*/ 648072 w 1306664"/>
                <a:gd name="connsiteY6" fmla="*/ 463459 h 508608"/>
                <a:gd name="connsiteX7" fmla="*/ 350348 w 1306664"/>
                <a:gd name="connsiteY7" fmla="*/ 391449 h 508608"/>
                <a:gd name="connsiteX8" fmla="*/ 1 w 1306664"/>
                <a:gd name="connsiteY8" fmla="*/ 211430 h 508608"/>
                <a:gd name="connsiteX9" fmla="*/ 210209 w 1306664"/>
                <a:gd name="connsiteY9" fmla="*/ 175425 h 508608"/>
                <a:gd name="connsiteX0" fmla="*/ 1 w 1306664"/>
                <a:gd name="connsiteY0" fmla="*/ 151271 h 448449"/>
                <a:gd name="connsiteX1" fmla="*/ 420418 w 1306664"/>
                <a:gd name="connsiteY1" fmla="*/ 11326 h 448449"/>
                <a:gd name="connsiteX2" fmla="*/ 630627 w 1306664"/>
                <a:gd name="connsiteY2" fmla="*/ 123410 h 448449"/>
                <a:gd name="connsiteX3" fmla="*/ 840835 w 1306664"/>
                <a:gd name="connsiteY3" fmla="*/ 11326 h 448449"/>
                <a:gd name="connsiteX4" fmla="*/ 1296145 w 1306664"/>
                <a:gd name="connsiteY4" fmla="*/ 115266 h 448449"/>
                <a:gd name="connsiteX5" fmla="*/ 1051044 w 1306664"/>
                <a:gd name="connsiteY5" fmla="*/ 331290 h 448449"/>
                <a:gd name="connsiteX6" fmla="*/ 648072 w 1306664"/>
                <a:gd name="connsiteY6" fmla="*/ 403300 h 448449"/>
                <a:gd name="connsiteX7" fmla="*/ 350348 w 1306664"/>
                <a:gd name="connsiteY7" fmla="*/ 331290 h 448449"/>
                <a:gd name="connsiteX8" fmla="*/ 1 w 1306664"/>
                <a:gd name="connsiteY8" fmla="*/ 151271 h 448449"/>
                <a:gd name="connsiteX0" fmla="*/ 1 w 1306664"/>
                <a:gd name="connsiteY0" fmla="*/ 151271 h 414509"/>
                <a:gd name="connsiteX1" fmla="*/ 420418 w 1306664"/>
                <a:gd name="connsiteY1" fmla="*/ 11326 h 414509"/>
                <a:gd name="connsiteX2" fmla="*/ 630627 w 1306664"/>
                <a:gd name="connsiteY2" fmla="*/ 123410 h 414509"/>
                <a:gd name="connsiteX3" fmla="*/ 840835 w 1306664"/>
                <a:gd name="connsiteY3" fmla="*/ 11326 h 414509"/>
                <a:gd name="connsiteX4" fmla="*/ 1296145 w 1306664"/>
                <a:gd name="connsiteY4" fmla="*/ 115266 h 414509"/>
                <a:gd name="connsiteX5" fmla="*/ 1051044 w 1306664"/>
                <a:gd name="connsiteY5" fmla="*/ 331290 h 414509"/>
                <a:gd name="connsiteX6" fmla="*/ 700696 w 1306664"/>
                <a:gd name="connsiteY6" fmla="*/ 123410 h 414509"/>
                <a:gd name="connsiteX7" fmla="*/ 350348 w 1306664"/>
                <a:gd name="connsiteY7" fmla="*/ 331290 h 414509"/>
                <a:gd name="connsiteX8" fmla="*/ 1 w 1306664"/>
                <a:gd name="connsiteY8" fmla="*/ 151271 h 414509"/>
                <a:gd name="connsiteX0" fmla="*/ 1 w 1306664"/>
                <a:gd name="connsiteY0" fmla="*/ 151271 h 414509"/>
                <a:gd name="connsiteX1" fmla="*/ 420418 w 1306664"/>
                <a:gd name="connsiteY1" fmla="*/ 11326 h 414509"/>
                <a:gd name="connsiteX2" fmla="*/ 630627 w 1306664"/>
                <a:gd name="connsiteY2" fmla="*/ 123410 h 414509"/>
                <a:gd name="connsiteX3" fmla="*/ 840835 w 1306664"/>
                <a:gd name="connsiteY3" fmla="*/ 11326 h 414509"/>
                <a:gd name="connsiteX4" fmla="*/ 1296145 w 1306664"/>
                <a:gd name="connsiteY4" fmla="*/ 115266 h 414509"/>
                <a:gd name="connsiteX5" fmla="*/ 1051044 w 1306664"/>
                <a:gd name="connsiteY5" fmla="*/ 331290 h 414509"/>
                <a:gd name="connsiteX6" fmla="*/ 700696 w 1306664"/>
                <a:gd name="connsiteY6" fmla="*/ 227350 h 414509"/>
                <a:gd name="connsiteX7" fmla="*/ 350348 w 1306664"/>
                <a:gd name="connsiteY7" fmla="*/ 331290 h 414509"/>
                <a:gd name="connsiteX8" fmla="*/ 1 w 1306664"/>
                <a:gd name="connsiteY8" fmla="*/ 151271 h 414509"/>
                <a:gd name="connsiteX0" fmla="*/ 1 w 1306664"/>
                <a:gd name="connsiteY0" fmla="*/ 151271 h 414509"/>
                <a:gd name="connsiteX1" fmla="*/ 420418 w 1306664"/>
                <a:gd name="connsiteY1" fmla="*/ 11326 h 414509"/>
                <a:gd name="connsiteX2" fmla="*/ 630627 w 1306664"/>
                <a:gd name="connsiteY2" fmla="*/ 123410 h 414509"/>
                <a:gd name="connsiteX3" fmla="*/ 840835 w 1306664"/>
                <a:gd name="connsiteY3" fmla="*/ 11326 h 414509"/>
                <a:gd name="connsiteX4" fmla="*/ 1296145 w 1306664"/>
                <a:gd name="connsiteY4" fmla="*/ 115266 h 414509"/>
                <a:gd name="connsiteX5" fmla="*/ 1051044 w 1306664"/>
                <a:gd name="connsiteY5" fmla="*/ 331290 h 414509"/>
                <a:gd name="connsiteX6" fmla="*/ 700696 w 1306664"/>
                <a:gd name="connsiteY6" fmla="*/ 299358 h 414509"/>
                <a:gd name="connsiteX7" fmla="*/ 350348 w 1306664"/>
                <a:gd name="connsiteY7" fmla="*/ 331290 h 414509"/>
                <a:gd name="connsiteX8" fmla="*/ 1 w 1306664"/>
                <a:gd name="connsiteY8" fmla="*/ 151271 h 414509"/>
                <a:gd name="connsiteX0" fmla="*/ 1 w 1306664"/>
                <a:gd name="connsiteY0" fmla="*/ 151271 h 414509"/>
                <a:gd name="connsiteX1" fmla="*/ 420418 w 1306664"/>
                <a:gd name="connsiteY1" fmla="*/ 11326 h 414509"/>
                <a:gd name="connsiteX2" fmla="*/ 630627 w 1306664"/>
                <a:gd name="connsiteY2" fmla="*/ 123410 h 414509"/>
                <a:gd name="connsiteX3" fmla="*/ 840835 w 1306664"/>
                <a:gd name="connsiteY3" fmla="*/ 11326 h 414509"/>
                <a:gd name="connsiteX4" fmla="*/ 1296145 w 1306664"/>
                <a:gd name="connsiteY4" fmla="*/ 115266 h 414509"/>
                <a:gd name="connsiteX5" fmla="*/ 1051044 w 1306664"/>
                <a:gd name="connsiteY5" fmla="*/ 331290 h 414509"/>
                <a:gd name="connsiteX6" fmla="*/ 700696 w 1306664"/>
                <a:gd name="connsiteY6" fmla="*/ 227350 h 414509"/>
                <a:gd name="connsiteX7" fmla="*/ 350348 w 1306664"/>
                <a:gd name="connsiteY7" fmla="*/ 331290 h 414509"/>
                <a:gd name="connsiteX8" fmla="*/ 1 w 1306664"/>
                <a:gd name="connsiteY8" fmla="*/ 151271 h 414509"/>
                <a:gd name="connsiteX0" fmla="*/ 1 w 1306664"/>
                <a:gd name="connsiteY0" fmla="*/ 275250 h 466595"/>
                <a:gd name="connsiteX1" fmla="*/ 420418 w 1306664"/>
                <a:gd name="connsiteY1" fmla="*/ 135305 h 466595"/>
                <a:gd name="connsiteX2" fmla="*/ 630627 w 1306664"/>
                <a:gd name="connsiteY2" fmla="*/ 247389 h 466595"/>
                <a:gd name="connsiteX3" fmla="*/ 840835 w 1306664"/>
                <a:gd name="connsiteY3" fmla="*/ 135305 h 466595"/>
                <a:gd name="connsiteX4" fmla="*/ 1296145 w 1306664"/>
                <a:gd name="connsiteY4" fmla="*/ 239245 h 466595"/>
                <a:gd name="connsiteX5" fmla="*/ 1051044 w 1306664"/>
                <a:gd name="connsiteY5" fmla="*/ 247389 h 466595"/>
                <a:gd name="connsiteX6" fmla="*/ 700696 w 1306664"/>
                <a:gd name="connsiteY6" fmla="*/ 351329 h 466595"/>
                <a:gd name="connsiteX7" fmla="*/ 350348 w 1306664"/>
                <a:gd name="connsiteY7" fmla="*/ 455269 h 466595"/>
                <a:gd name="connsiteX8" fmla="*/ 1 w 1306664"/>
                <a:gd name="connsiteY8" fmla="*/ 275250 h 466595"/>
                <a:gd name="connsiteX0" fmla="*/ 1 w 1306665"/>
                <a:gd name="connsiteY0" fmla="*/ 275250 h 466595"/>
                <a:gd name="connsiteX1" fmla="*/ 420418 w 1306665"/>
                <a:gd name="connsiteY1" fmla="*/ 135305 h 466595"/>
                <a:gd name="connsiteX2" fmla="*/ 630627 w 1306665"/>
                <a:gd name="connsiteY2" fmla="*/ 247389 h 466595"/>
                <a:gd name="connsiteX3" fmla="*/ 840835 w 1306665"/>
                <a:gd name="connsiteY3" fmla="*/ 135305 h 466595"/>
                <a:gd name="connsiteX4" fmla="*/ 1306664 w 1306665"/>
                <a:gd name="connsiteY4" fmla="*/ 247390 h 466595"/>
                <a:gd name="connsiteX5" fmla="*/ 1051044 w 1306665"/>
                <a:gd name="connsiteY5" fmla="*/ 247389 h 466595"/>
                <a:gd name="connsiteX6" fmla="*/ 700696 w 1306665"/>
                <a:gd name="connsiteY6" fmla="*/ 351329 h 466595"/>
                <a:gd name="connsiteX7" fmla="*/ 350348 w 1306665"/>
                <a:gd name="connsiteY7" fmla="*/ 455269 h 466595"/>
                <a:gd name="connsiteX8" fmla="*/ 1 w 1306665"/>
                <a:gd name="connsiteY8" fmla="*/ 275250 h 466595"/>
                <a:gd name="connsiteX0" fmla="*/ 1 w 1306666"/>
                <a:gd name="connsiteY0" fmla="*/ 275250 h 466595"/>
                <a:gd name="connsiteX1" fmla="*/ 420418 w 1306666"/>
                <a:gd name="connsiteY1" fmla="*/ 135305 h 466595"/>
                <a:gd name="connsiteX2" fmla="*/ 630627 w 1306666"/>
                <a:gd name="connsiteY2" fmla="*/ 247389 h 466595"/>
                <a:gd name="connsiteX3" fmla="*/ 840835 w 1306666"/>
                <a:gd name="connsiteY3" fmla="*/ 135305 h 466595"/>
                <a:gd name="connsiteX4" fmla="*/ 1306665 w 1306666"/>
                <a:gd name="connsiteY4" fmla="*/ 351330 h 466595"/>
                <a:gd name="connsiteX5" fmla="*/ 1051044 w 1306666"/>
                <a:gd name="connsiteY5" fmla="*/ 247389 h 466595"/>
                <a:gd name="connsiteX6" fmla="*/ 700696 w 1306666"/>
                <a:gd name="connsiteY6" fmla="*/ 351329 h 466595"/>
                <a:gd name="connsiteX7" fmla="*/ 350348 w 1306666"/>
                <a:gd name="connsiteY7" fmla="*/ 455269 h 466595"/>
                <a:gd name="connsiteX8" fmla="*/ 1 w 1306666"/>
                <a:gd name="connsiteY8" fmla="*/ 275250 h 466595"/>
                <a:gd name="connsiteX0" fmla="*/ 1 w 1376733"/>
                <a:gd name="connsiteY0" fmla="*/ 171309 h 362654"/>
                <a:gd name="connsiteX1" fmla="*/ 420418 w 1376733"/>
                <a:gd name="connsiteY1" fmla="*/ 31364 h 362654"/>
                <a:gd name="connsiteX2" fmla="*/ 630627 w 1376733"/>
                <a:gd name="connsiteY2" fmla="*/ 143448 h 362654"/>
                <a:gd name="connsiteX3" fmla="*/ 840835 w 1376733"/>
                <a:gd name="connsiteY3" fmla="*/ 31364 h 362654"/>
                <a:gd name="connsiteX4" fmla="*/ 1306665 w 1376733"/>
                <a:gd name="connsiteY4" fmla="*/ 247389 h 362654"/>
                <a:gd name="connsiteX5" fmla="*/ 1121113 w 1376733"/>
                <a:gd name="connsiteY5" fmla="*/ 247389 h 362654"/>
                <a:gd name="connsiteX6" fmla="*/ 700696 w 1376733"/>
                <a:gd name="connsiteY6" fmla="*/ 247388 h 362654"/>
                <a:gd name="connsiteX7" fmla="*/ 350348 w 1376733"/>
                <a:gd name="connsiteY7" fmla="*/ 351328 h 362654"/>
                <a:gd name="connsiteX8" fmla="*/ 1 w 1376733"/>
                <a:gd name="connsiteY8" fmla="*/ 171309 h 362654"/>
                <a:gd name="connsiteX0" fmla="*/ 1 w 1376733"/>
                <a:gd name="connsiteY0" fmla="*/ 188231 h 368251"/>
                <a:gd name="connsiteX1" fmla="*/ 420418 w 1376733"/>
                <a:gd name="connsiteY1" fmla="*/ 48286 h 368251"/>
                <a:gd name="connsiteX2" fmla="*/ 630627 w 1376733"/>
                <a:gd name="connsiteY2" fmla="*/ 160370 h 368251"/>
                <a:gd name="connsiteX3" fmla="*/ 840835 w 1376733"/>
                <a:gd name="connsiteY3" fmla="*/ 48286 h 368251"/>
                <a:gd name="connsiteX4" fmla="*/ 1306665 w 1376733"/>
                <a:gd name="connsiteY4" fmla="*/ 264311 h 368251"/>
                <a:gd name="connsiteX5" fmla="*/ 1121113 w 1376733"/>
                <a:gd name="connsiteY5" fmla="*/ 264311 h 368251"/>
                <a:gd name="connsiteX6" fmla="*/ 700696 w 1376733"/>
                <a:gd name="connsiteY6" fmla="*/ 264310 h 368251"/>
                <a:gd name="connsiteX7" fmla="*/ 490486 w 1376733"/>
                <a:gd name="connsiteY7" fmla="*/ 160370 h 368251"/>
                <a:gd name="connsiteX8" fmla="*/ 1 w 1376733"/>
                <a:gd name="connsiteY8" fmla="*/ 188231 h 368251"/>
                <a:gd name="connsiteX0" fmla="*/ 1 w 1376733"/>
                <a:gd name="connsiteY0" fmla="*/ 171309 h 351329"/>
                <a:gd name="connsiteX1" fmla="*/ 420418 w 1376733"/>
                <a:gd name="connsiteY1" fmla="*/ 31364 h 351329"/>
                <a:gd name="connsiteX2" fmla="*/ 630627 w 1376733"/>
                <a:gd name="connsiteY2" fmla="*/ 143448 h 351329"/>
                <a:gd name="connsiteX3" fmla="*/ 840835 w 1376733"/>
                <a:gd name="connsiteY3" fmla="*/ 31364 h 351329"/>
                <a:gd name="connsiteX4" fmla="*/ 1306665 w 1376733"/>
                <a:gd name="connsiteY4" fmla="*/ 247389 h 351329"/>
                <a:gd name="connsiteX5" fmla="*/ 1121113 w 1376733"/>
                <a:gd name="connsiteY5" fmla="*/ 247389 h 351329"/>
                <a:gd name="connsiteX6" fmla="*/ 700696 w 1376733"/>
                <a:gd name="connsiteY6" fmla="*/ 247388 h 351329"/>
                <a:gd name="connsiteX7" fmla="*/ 490486 w 1376733"/>
                <a:gd name="connsiteY7" fmla="*/ 247389 h 351329"/>
                <a:gd name="connsiteX8" fmla="*/ 1 w 1376733"/>
                <a:gd name="connsiteY8" fmla="*/ 171309 h 351329"/>
                <a:gd name="connsiteX0" fmla="*/ 1 w 1376733"/>
                <a:gd name="connsiteY0" fmla="*/ 171309 h 351329"/>
                <a:gd name="connsiteX1" fmla="*/ 420418 w 1376733"/>
                <a:gd name="connsiteY1" fmla="*/ 31364 h 351329"/>
                <a:gd name="connsiteX2" fmla="*/ 630627 w 1376733"/>
                <a:gd name="connsiteY2" fmla="*/ 143448 h 351329"/>
                <a:gd name="connsiteX3" fmla="*/ 840835 w 1376733"/>
                <a:gd name="connsiteY3" fmla="*/ 31364 h 351329"/>
                <a:gd name="connsiteX4" fmla="*/ 1306665 w 1376733"/>
                <a:gd name="connsiteY4" fmla="*/ 247389 h 351329"/>
                <a:gd name="connsiteX5" fmla="*/ 1121113 w 1376733"/>
                <a:gd name="connsiteY5" fmla="*/ 247389 h 351329"/>
                <a:gd name="connsiteX6" fmla="*/ 700696 w 1376733"/>
                <a:gd name="connsiteY6" fmla="*/ 247388 h 351329"/>
                <a:gd name="connsiteX7" fmla="*/ 490486 w 1376733"/>
                <a:gd name="connsiteY7" fmla="*/ 247389 h 351329"/>
                <a:gd name="connsiteX8" fmla="*/ 1 w 1376733"/>
                <a:gd name="connsiteY8" fmla="*/ 171309 h 351329"/>
                <a:gd name="connsiteX0" fmla="*/ 1 w 1376734"/>
                <a:gd name="connsiteY0" fmla="*/ 354612 h 458552"/>
                <a:gd name="connsiteX1" fmla="*/ 420419 w 1376734"/>
                <a:gd name="connsiteY1" fmla="*/ 34647 h 458552"/>
                <a:gd name="connsiteX2" fmla="*/ 630628 w 1376734"/>
                <a:gd name="connsiteY2" fmla="*/ 146731 h 458552"/>
                <a:gd name="connsiteX3" fmla="*/ 840836 w 1376734"/>
                <a:gd name="connsiteY3" fmla="*/ 34647 h 458552"/>
                <a:gd name="connsiteX4" fmla="*/ 1306666 w 1376734"/>
                <a:gd name="connsiteY4" fmla="*/ 250672 h 458552"/>
                <a:gd name="connsiteX5" fmla="*/ 1121114 w 1376734"/>
                <a:gd name="connsiteY5" fmla="*/ 250672 h 458552"/>
                <a:gd name="connsiteX6" fmla="*/ 700697 w 1376734"/>
                <a:gd name="connsiteY6" fmla="*/ 250671 h 458552"/>
                <a:gd name="connsiteX7" fmla="*/ 490487 w 1376734"/>
                <a:gd name="connsiteY7" fmla="*/ 250672 h 458552"/>
                <a:gd name="connsiteX8" fmla="*/ 1 w 1376734"/>
                <a:gd name="connsiteY8" fmla="*/ 354612 h 458552"/>
                <a:gd name="connsiteX0" fmla="*/ 1 w 1376735"/>
                <a:gd name="connsiteY0" fmla="*/ 247389 h 351329"/>
                <a:gd name="connsiteX1" fmla="*/ 420420 w 1376735"/>
                <a:gd name="connsiteY1" fmla="*/ 31364 h 351329"/>
                <a:gd name="connsiteX2" fmla="*/ 630629 w 1376735"/>
                <a:gd name="connsiteY2" fmla="*/ 143448 h 351329"/>
                <a:gd name="connsiteX3" fmla="*/ 840837 w 1376735"/>
                <a:gd name="connsiteY3" fmla="*/ 31364 h 351329"/>
                <a:gd name="connsiteX4" fmla="*/ 1306667 w 1376735"/>
                <a:gd name="connsiteY4" fmla="*/ 247389 h 351329"/>
                <a:gd name="connsiteX5" fmla="*/ 1121115 w 1376735"/>
                <a:gd name="connsiteY5" fmla="*/ 247389 h 351329"/>
                <a:gd name="connsiteX6" fmla="*/ 700698 w 1376735"/>
                <a:gd name="connsiteY6" fmla="*/ 247388 h 351329"/>
                <a:gd name="connsiteX7" fmla="*/ 490488 w 1376735"/>
                <a:gd name="connsiteY7" fmla="*/ 247389 h 351329"/>
                <a:gd name="connsiteX8" fmla="*/ 1 w 1376735"/>
                <a:gd name="connsiteY8" fmla="*/ 247389 h 351329"/>
                <a:gd name="connsiteX0" fmla="*/ 1 w 1376735"/>
                <a:gd name="connsiteY0" fmla="*/ 247389 h 351329"/>
                <a:gd name="connsiteX1" fmla="*/ 420420 w 1376735"/>
                <a:gd name="connsiteY1" fmla="*/ 31364 h 351329"/>
                <a:gd name="connsiteX2" fmla="*/ 630629 w 1376735"/>
                <a:gd name="connsiteY2" fmla="*/ 143448 h 351329"/>
                <a:gd name="connsiteX3" fmla="*/ 840837 w 1376735"/>
                <a:gd name="connsiteY3" fmla="*/ 31364 h 351329"/>
                <a:gd name="connsiteX4" fmla="*/ 1306667 w 1376735"/>
                <a:gd name="connsiteY4" fmla="*/ 247389 h 351329"/>
                <a:gd name="connsiteX5" fmla="*/ 1121115 w 1376735"/>
                <a:gd name="connsiteY5" fmla="*/ 247389 h 351329"/>
                <a:gd name="connsiteX6" fmla="*/ 700697 w 1376735"/>
                <a:gd name="connsiteY6" fmla="*/ 143449 h 351329"/>
                <a:gd name="connsiteX7" fmla="*/ 490488 w 1376735"/>
                <a:gd name="connsiteY7" fmla="*/ 247389 h 351329"/>
                <a:gd name="connsiteX8" fmla="*/ 1 w 1376735"/>
                <a:gd name="connsiteY8" fmla="*/ 247389 h 351329"/>
                <a:gd name="connsiteX0" fmla="*/ 1 w 1376735"/>
                <a:gd name="connsiteY0" fmla="*/ 247389 h 351329"/>
                <a:gd name="connsiteX1" fmla="*/ 420420 w 1376735"/>
                <a:gd name="connsiteY1" fmla="*/ 31364 h 351329"/>
                <a:gd name="connsiteX2" fmla="*/ 630629 w 1376735"/>
                <a:gd name="connsiteY2" fmla="*/ 143448 h 351329"/>
                <a:gd name="connsiteX3" fmla="*/ 840837 w 1376735"/>
                <a:gd name="connsiteY3" fmla="*/ 31364 h 351329"/>
                <a:gd name="connsiteX4" fmla="*/ 1306667 w 1376735"/>
                <a:gd name="connsiteY4" fmla="*/ 247389 h 351329"/>
                <a:gd name="connsiteX5" fmla="*/ 1121115 w 1376735"/>
                <a:gd name="connsiteY5" fmla="*/ 247389 h 351329"/>
                <a:gd name="connsiteX6" fmla="*/ 700697 w 1376735"/>
                <a:gd name="connsiteY6" fmla="*/ 247389 h 351329"/>
                <a:gd name="connsiteX7" fmla="*/ 490488 w 1376735"/>
                <a:gd name="connsiteY7" fmla="*/ 247389 h 351329"/>
                <a:gd name="connsiteX8" fmla="*/ 1 w 1376735"/>
                <a:gd name="connsiteY8" fmla="*/ 247389 h 35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35" h="351329">
                  <a:moveTo>
                    <a:pt x="1" y="247389"/>
                  </a:moveTo>
                  <a:cubicBezTo>
                    <a:pt x="11679" y="194062"/>
                    <a:pt x="315315" y="48688"/>
                    <a:pt x="420420" y="31364"/>
                  </a:cubicBezTo>
                  <a:cubicBezTo>
                    <a:pt x="525525" y="14041"/>
                    <a:pt x="560560" y="143448"/>
                    <a:pt x="630629" y="143448"/>
                  </a:cubicBezTo>
                  <a:cubicBezTo>
                    <a:pt x="700698" y="143448"/>
                    <a:pt x="765948" y="20038"/>
                    <a:pt x="840837" y="31364"/>
                  </a:cubicBezTo>
                  <a:cubicBezTo>
                    <a:pt x="1089938" y="69037"/>
                    <a:pt x="1306668" y="143449"/>
                    <a:pt x="1306667" y="247389"/>
                  </a:cubicBezTo>
                  <a:cubicBezTo>
                    <a:pt x="1306667" y="351329"/>
                    <a:pt x="1376735" y="0"/>
                    <a:pt x="1121115" y="247389"/>
                  </a:cubicBezTo>
                  <a:cubicBezTo>
                    <a:pt x="971267" y="330608"/>
                    <a:pt x="777788" y="292538"/>
                    <a:pt x="700697" y="247389"/>
                  </a:cubicBezTo>
                  <a:cubicBezTo>
                    <a:pt x="548236" y="275828"/>
                    <a:pt x="565376" y="258715"/>
                    <a:pt x="490488" y="247389"/>
                  </a:cubicBezTo>
                  <a:cubicBezTo>
                    <a:pt x="234060" y="182499"/>
                    <a:pt x="0" y="351329"/>
                    <a:pt x="1" y="24738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-241300">
              <a:bevelT w="180000" h="180000"/>
              <a:bevelB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6" name="Vrije vorm 1925"/>
            <p:cNvSpPr/>
            <p:nvPr/>
          </p:nvSpPr>
          <p:spPr>
            <a:xfrm rot="5400000">
              <a:off x="7669738" y="1537568"/>
              <a:ext cx="386530" cy="1284934"/>
            </a:xfrm>
            <a:custGeom>
              <a:avLst/>
              <a:gdLst>
                <a:gd name="connsiteX0" fmla="*/ 0 w 386506"/>
                <a:gd name="connsiteY0" fmla="*/ 1051612 h 1051612"/>
                <a:gd name="connsiteX1" fmla="*/ 193253 w 386506"/>
                <a:gd name="connsiteY1" fmla="*/ 0 h 1051612"/>
                <a:gd name="connsiteX2" fmla="*/ 386506 w 386506"/>
                <a:gd name="connsiteY2" fmla="*/ 1051612 h 1051612"/>
                <a:gd name="connsiteX3" fmla="*/ 0 w 386506"/>
                <a:gd name="connsiteY3" fmla="*/ 1051612 h 1051612"/>
                <a:gd name="connsiteX0" fmla="*/ 0 w 287834"/>
                <a:gd name="connsiteY0" fmla="*/ 1051612 h 1051612"/>
                <a:gd name="connsiteX1" fmla="*/ 94581 w 287834"/>
                <a:gd name="connsiteY1" fmla="*/ 0 h 1051612"/>
                <a:gd name="connsiteX2" fmla="*/ 287834 w 287834"/>
                <a:gd name="connsiteY2" fmla="*/ 1051612 h 1051612"/>
                <a:gd name="connsiteX3" fmla="*/ 0 w 287834"/>
                <a:gd name="connsiteY3" fmla="*/ 1051612 h 1051612"/>
                <a:gd name="connsiteX0" fmla="*/ 0 w 287834"/>
                <a:gd name="connsiteY0" fmla="*/ 792087 h 1051612"/>
                <a:gd name="connsiteX1" fmla="*/ 94581 w 287834"/>
                <a:gd name="connsiteY1" fmla="*/ 0 h 1051612"/>
                <a:gd name="connsiteX2" fmla="*/ 287834 w 287834"/>
                <a:gd name="connsiteY2" fmla="*/ 1051612 h 1051612"/>
                <a:gd name="connsiteX3" fmla="*/ 0 w 287834"/>
                <a:gd name="connsiteY3" fmla="*/ 792087 h 1051612"/>
                <a:gd name="connsiteX0" fmla="*/ 0 w 144016"/>
                <a:gd name="connsiteY0" fmla="*/ 792087 h 1051612"/>
                <a:gd name="connsiteX1" fmla="*/ 94581 w 144016"/>
                <a:gd name="connsiteY1" fmla="*/ 0 h 1051612"/>
                <a:gd name="connsiteX2" fmla="*/ 144016 w 144016"/>
                <a:gd name="connsiteY2" fmla="*/ 1051612 h 1051612"/>
                <a:gd name="connsiteX3" fmla="*/ 0 w 144016"/>
                <a:gd name="connsiteY3" fmla="*/ 792087 h 1051612"/>
                <a:gd name="connsiteX0" fmla="*/ 0 w 287832"/>
                <a:gd name="connsiteY0" fmla="*/ 792087 h 1051612"/>
                <a:gd name="connsiteX1" fmla="*/ 94581 w 287832"/>
                <a:gd name="connsiteY1" fmla="*/ 0 h 1051612"/>
                <a:gd name="connsiteX2" fmla="*/ 287832 w 287832"/>
                <a:gd name="connsiteY2" fmla="*/ 1051612 h 1051612"/>
                <a:gd name="connsiteX3" fmla="*/ 0 w 287832"/>
                <a:gd name="connsiteY3" fmla="*/ 792087 h 1051612"/>
                <a:gd name="connsiteX0" fmla="*/ 0 w 287832"/>
                <a:gd name="connsiteY0" fmla="*/ 792087 h 1051612"/>
                <a:gd name="connsiteX1" fmla="*/ 94581 w 287832"/>
                <a:gd name="connsiteY1" fmla="*/ 0 h 1051612"/>
                <a:gd name="connsiteX2" fmla="*/ 287832 w 287832"/>
                <a:gd name="connsiteY2" fmla="*/ 1051612 h 1051612"/>
                <a:gd name="connsiteX3" fmla="*/ 0 w 287832"/>
                <a:gd name="connsiteY3" fmla="*/ 792087 h 1051612"/>
                <a:gd name="connsiteX0" fmla="*/ 0 w 287832"/>
                <a:gd name="connsiteY0" fmla="*/ 792087 h 1051612"/>
                <a:gd name="connsiteX1" fmla="*/ 94581 w 287832"/>
                <a:gd name="connsiteY1" fmla="*/ 0 h 1051612"/>
                <a:gd name="connsiteX2" fmla="*/ 287832 w 287832"/>
                <a:gd name="connsiteY2" fmla="*/ 1051612 h 1051612"/>
                <a:gd name="connsiteX3" fmla="*/ 0 w 287832"/>
                <a:gd name="connsiteY3" fmla="*/ 792087 h 1051612"/>
                <a:gd name="connsiteX0" fmla="*/ 49435 w 193251"/>
                <a:gd name="connsiteY0" fmla="*/ 1051612 h 1051612"/>
                <a:gd name="connsiteX1" fmla="*/ 0 w 193251"/>
                <a:gd name="connsiteY1" fmla="*/ 0 h 1051612"/>
                <a:gd name="connsiteX2" fmla="*/ 193251 w 193251"/>
                <a:gd name="connsiteY2" fmla="*/ 1051612 h 1051612"/>
                <a:gd name="connsiteX3" fmla="*/ 49435 w 193251"/>
                <a:gd name="connsiteY3" fmla="*/ 1051612 h 1051612"/>
                <a:gd name="connsiteX0" fmla="*/ 314530 w 458346"/>
                <a:gd name="connsiteY0" fmla="*/ 1051612 h 1051612"/>
                <a:gd name="connsiteX1" fmla="*/ 265095 w 458346"/>
                <a:gd name="connsiteY1" fmla="*/ 0 h 1051612"/>
                <a:gd name="connsiteX2" fmla="*/ 458346 w 458346"/>
                <a:gd name="connsiteY2" fmla="*/ 1051612 h 1051612"/>
                <a:gd name="connsiteX3" fmla="*/ 314530 w 458346"/>
                <a:gd name="connsiteY3" fmla="*/ 1051612 h 1051612"/>
                <a:gd name="connsiteX0" fmla="*/ 314530 w 458346"/>
                <a:gd name="connsiteY0" fmla="*/ 1051612 h 1051612"/>
                <a:gd name="connsiteX1" fmla="*/ 314530 w 458346"/>
                <a:gd name="connsiteY1" fmla="*/ 0 h 1051612"/>
                <a:gd name="connsiteX2" fmla="*/ 458346 w 458346"/>
                <a:gd name="connsiteY2" fmla="*/ 1051612 h 1051612"/>
                <a:gd name="connsiteX3" fmla="*/ 314530 w 458346"/>
                <a:gd name="connsiteY3" fmla="*/ 1051612 h 1051612"/>
                <a:gd name="connsiteX0" fmla="*/ 144016 w 287832"/>
                <a:gd name="connsiteY0" fmla="*/ 1168660 h 1168660"/>
                <a:gd name="connsiteX1" fmla="*/ 0 w 287832"/>
                <a:gd name="connsiteY1" fmla="*/ 405079 h 1168660"/>
                <a:gd name="connsiteX2" fmla="*/ 144016 w 287832"/>
                <a:gd name="connsiteY2" fmla="*/ 117048 h 1168660"/>
                <a:gd name="connsiteX3" fmla="*/ 287832 w 287832"/>
                <a:gd name="connsiteY3" fmla="*/ 1168660 h 1168660"/>
                <a:gd name="connsiteX4" fmla="*/ 144016 w 287832"/>
                <a:gd name="connsiteY4" fmla="*/ 1168660 h 1168660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30" h="1284934">
                  <a:moveTo>
                    <a:pt x="242714" y="1168660"/>
                  </a:moveTo>
                  <a:cubicBezTo>
                    <a:pt x="211630" y="1051612"/>
                    <a:pt x="0" y="1284934"/>
                    <a:pt x="98698" y="405079"/>
                  </a:cubicBezTo>
                  <a:cubicBezTo>
                    <a:pt x="98698" y="229810"/>
                    <a:pt x="211630" y="0"/>
                    <a:pt x="242714" y="117048"/>
                  </a:cubicBezTo>
                  <a:cubicBezTo>
                    <a:pt x="123198" y="709613"/>
                    <a:pt x="199711" y="821837"/>
                    <a:pt x="386530" y="1168660"/>
                  </a:cubicBezTo>
                  <a:lnTo>
                    <a:pt x="242714" y="11686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p3d z="-2603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7" name="Vrije vorm 1926"/>
            <p:cNvSpPr/>
            <p:nvPr/>
          </p:nvSpPr>
          <p:spPr>
            <a:xfrm rot="16200000" flipH="1">
              <a:off x="5854926" y="1528043"/>
              <a:ext cx="386530" cy="1284934"/>
            </a:xfrm>
            <a:custGeom>
              <a:avLst/>
              <a:gdLst>
                <a:gd name="connsiteX0" fmla="*/ 0 w 386506"/>
                <a:gd name="connsiteY0" fmla="*/ 1051612 h 1051612"/>
                <a:gd name="connsiteX1" fmla="*/ 193253 w 386506"/>
                <a:gd name="connsiteY1" fmla="*/ 0 h 1051612"/>
                <a:gd name="connsiteX2" fmla="*/ 386506 w 386506"/>
                <a:gd name="connsiteY2" fmla="*/ 1051612 h 1051612"/>
                <a:gd name="connsiteX3" fmla="*/ 0 w 386506"/>
                <a:gd name="connsiteY3" fmla="*/ 1051612 h 1051612"/>
                <a:gd name="connsiteX0" fmla="*/ 0 w 287834"/>
                <a:gd name="connsiteY0" fmla="*/ 1051612 h 1051612"/>
                <a:gd name="connsiteX1" fmla="*/ 94581 w 287834"/>
                <a:gd name="connsiteY1" fmla="*/ 0 h 1051612"/>
                <a:gd name="connsiteX2" fmla="*/ 287834 w 287834"/>
                <a:gd name="connsiteY2" fmla="*/ 1051612 h 1051612"/>
                <a:gd name="connsiteX3" fmla="*/ 0 w 287834"/>
                <a:gd name="connsiteY3" fmla="*/ 1051612 h 1051612"/>
                <a:gd name="connsiteX0" fmla="*/ 0 w 287834"/>
                <a:gd name="connsiteY0" fmla="*/ 792087 h 1051612"/>
                <a:gd name="connsiteX1" fmla="*/ 94581 w 287834"/>
                <a:gd name="connsiteY1" fmla="*/ 0 h 1051612"/>
                <a:gd name="connsiteX2" fmla="*/ 287834 w 287834"/>
                <a:gd name="connsiteY2" fmla="*/ 1051612 h 1051612"/>
                <a:gd name="connsiteX3" fmla="*/ 0 w 287834"/>
                <a:gd name="connsiteY3" fmla="*/ 792087 h 1051612"/>
                <a:gd name="connsiteX0" fmla="*/ 0 w 144016"/>
                <a:gd name="connsiteY0" fmla="*/ 792087 h 1051612"/>
                <a:gd name="connsiteX1" fmla="*/ 94581 w 144016"/>
                <a:gd name="connsiteY1" fmla="*/ 0 h 1051612"/>
                <a:gd name="connsiteX2" fmla="*/ 144016 w 144016"/>
                <a:gd name="connsiteY2" fmla="*/ 1051612 h 1051612"/>
                <a:gd name="connsiteX3" fmla="*/ 0 w 144016"/>
                <a:gd name="connsiteY3" fmla="*/ 792087 h 1051612"/>
                <a:gd name="connsiteX0" fmla="*/ 0 w 287832"/>
                <a:gd name="connsiteY0" fmla="*/ 792087 h 1051612"/>
                <a:gd name="connsiteX1" fmla="*/ 94581 w 287832"/>
                <a:gd name="connsiteY1" fmla="*/ 0 h 1051612"/>
                <a:gd name="connsiteX2" fmla="*/ 287832 w 287832"/>
                <a:gd name="connsiteY2" fmla="*/ 1051612 h 1051612"/>
                <a:gd name="connsiteX3" fmla="*/ 0 w 287832"/>
                <a:gd name="connsiteY3" fmla="*/ 792087 h 1051612"/>
                <a:gd name="connsiteX0" fmla="*/ 0 w 287832"/>
                <a:gd name="connsiteY0" fmla="*/ 792087 h 1051612"/>
                <a:gd name="connsiteX1" fmla="*/ 94581 w 287832"/>
                <a:gd name="connsiteY1" fmla="*/ 0 h 1051612"/>
                <a:gd name="connsiteX2" fmla="*/ 287832 w 287832"/>
                <a:gd name="connsiteY2" fmla="*/ 1051612 h 1051612"/>
                <a:gd name="connsiteX3" fmla="*/ 0 w 287832"/>
                <a:gd name="connsiteY3" fmla="*/ 792087 h 1051612"/>
                <a:gd name="connsiteX0" fmla="*/ 0 w 287832"/>
                <a:gd name="connsiteY0" fmla="*/ 792087 h 1051612"/>
                <a:gd name="connsiteX1" fmla="*/ 94581 w 287832"/>
                <a:gd name="connsiteY1" fmla="*/ 0 h 1051612"/>
                <a:gd name="connsiteX2" fmla="*/ 287832 w 287832"/>
                <a:gd name="connsiteY2" fmla="*/ 1051612 h 1051612"/>
                <a:gd name="connsiteX3" fmla="*/ 0 w 287832"/>
                <a:gd name="connsiteY3" fmla="*/ 792087 h 1051612"/>
                <a:gd name="connsiteX0" fmla="*/ 49435 w 193251"/>
                <a:gd name="connsiteY0" fmla="*/ 1051612 h 1051612"/>
                <a:gd name="connsiteX1" fmla="*/ 0 w 193251"/>
                <a:gd name="connsiteY1" fmla="*/ 0 h 1051612"/>
                <a:gd name="connsiteX2" fmla="*/ 193251 w 193251"/>
                <a:gd name="connsiteY2" fmla="*/ 1051612 h 1051612"/>
                <a:gd name="connsiteX3" fmla="*/ 49435 w 193251"/>
                <a:gd name="connsiteY3" fmla="*/ 1051612 h 1051612"/>
                <a:gd name="connsiteX0" fmla="*/ 314530 w 458346"/>
                <a:gd name="connsiteY0" fmla="*/ 1051612 h 1051612"/>
                <a:gd name="connsiteX1" fmla="*/ 265095 w 458346"/>
                <a:gd name="connsiteY1" fmla="*/ 0 h 1051612"/>
                <a:gd name="connsiteX2" fmla="*/ 458346 w 458346"/>
                <a:gd name="connsiteY2" fmla="*/ 1051612 h 1051612"/>
                <a:gd name="connsiteX3" fmla="*/ 314530 w 458346"/>
                <a:gd name="connsiteY3" fmla="*/ 1051612 h 1051612"/>
                <a:gd name="connsiteX0" fmla="*/ 314530 w 458346"/>
                <a:gd name="connsiteY0" fmla="*/ 1051612 h 1051612"/>
                <a:gd name="connsiteX1" fmla="*/ 314530 w 458346"/>
                <a:gd name="connsiteY1" fmla="*/ 0 h 1051612"/>
                <a:gd name="connsiteX2" fmla="*/ 458346 w 458346"/>
                <a:gd name="connsiteY2" fmla="*/ 1051612 h 1051612"/>
                <a:gd name="connsiteX3" fmla="*/ 314530 w 458346"/>
                <a:gd name="connsiteY3" fmla="*/ 1051612 h 1051612"/>
                <a:gd name="connsiteX0" fmla="*/ 144016 w 287832"/>
                <a:gd name="connsiteY0" fmla="*/ 1168660 h 1168660"/>
                <a:gd name="connsiteX1" fmla="*/ 0 w 287832"/>
                <a:gd name="connsiteY1" fmla="*/ 405079 h 1168660"/>
                <a:gd name="connsiteX2" fmla="*/ 144016 w 287832"/>
                <a:gd name="connsiteY2" fmla="*/ 117048 h 1168660"/>
                <a:gd name="connsiteX3" fmla="*/ 287832 w 287832"/>
                <a:gd name="connsiteY3" fmla="*/ 1168660 h 1168660"/>
                <a:gd name="connsiteX4" fmla="*/ 144016 w 287832"/>
                <a:gd name="connsiteY4" fmla="*/ 1168660 h 1168660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  <a:gd name="connsiteX0" fmla="*/ 242714 w 386530"/>
                <a:gd name="connsiteY0" fmla="*/ 1168660 h 1284934"/>
                <a:gd name="connsiteX1" fmla="*/ 98698 w 386530"/>
                <a:gd name="connsiteY1" fmla="*/ 405079 h 1284934"/>
                <a:gd name="connsiteX2" fmla="*/ 242714 w 386530"/>
                <a:gd name="connsiteY2" fmla="*/ 117048 h 1284934"/>
                <a:gd name="connsiteX3" fmla="*/ 386530 w 386530"/>
                <a:gd name="connsiteY3" fmla="*/ 1168660 h 1284934"/>
                <a:gd name="connsiteX4" fmla="*/ 242714 w 386530"/>
                <a:gd name="connsiteY4" fmla="*/ 1168660 h 128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30" h="1284934">
                  <a:moveTo>
                    <a:pt x="242714" y="1168660"/>
                  </a:moveTo>
                  <a:cubicBezTo>
                    <a:pt x="211630" y="1051612"/>
                    <a:pt x="0" y="1284934"/>
                    <a:pt x="98698" y="405079"/>
                  </a:cubicBezTo>
                  <a:cubicBezTo>
                    <a:pt x="98698" y="229810"/>
                    <a:pt x="211630" y="0"/>
                    <a:pt x="242714" y="117048"/>
                  </a:cubicBezTo>
                  <a:cubicBezTo>
                    <a:pt x="123198" y="709613"/>
                    <a:pt x="199711" y="821837"/>
                    <a:pt x="386530" y="1168660"/>
                  </a:cubicBezTo>
                  <a:lnTo>
                    <a:pt x="242714" y="11686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p3d z="-2603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8" name="Vrije vorm 1927"/>
            <p:cNvSpPr/>
            <p:nvPr/>
          </p:nvSpPr>
          <p:spPr>
            <a:xfrm>
              <a:off x="6435682" y="2221910"/>
              <a:ext cx="1089068" cy="1663595"/>
            </a:xfrm>
            <a:custGeom>
              <a:avLst/>
              <a:gdLst>
                <a:gd name="connsiteX0" fmla="*/ 0 w 849428"/>
                <a:gd name="connsiteY0" fmla="*/ 0 h 1207408"/>
                <a:gd name="connsiteX1" fmla="*/ 849428 w 849428"/>
                <a:gd name="connsiteY1" fmla="*/ 0 h 1207408"/>
                <a:gd name="connsiteX2" fmla="*/ 849428 w 849428"/>
                <a:gd name="connsiteY2" fmla="*/ 1207408 h 1207408"/>
                <a:gd name="connsiteX3" fmla="*/ 0 w 849428"/>
                <a:gd name="connsiteY3" fmla="*/ 1207408 h 1207408"/>
                <a:gd name="connsiteX4" fmla="*/ 0 w 849428"/>
                <a:gd name="connsiteY4" fmla="*/ 0 h 1207408"/>
                <a:gd name="connsiteX0" fmla="*/ 0 w 849428"/>
                <a:gd name="connsiteY0" fmla="*/ 0 h 1207408"/>
                <a:gd name="connsiteX1" fmla="*/ 849428 w 849428"/>
                <a:gd name="connsiteY1" fmla="*/ 0 h 1207408"/>
                <a:gd name="connsiteX2" fmla="*/ 849428 w 849428"/>
                <a:gd name="connsiteY2" fmla="*/ 1207408 h 1207408"/>
                <a:gd name="connsiteX3" fmla="*/ 0 w 849428"/>
                <a:gd name="connsiteY3" fmla="*/ 963784 h 1207408"/>
                <a:gd name="connsiteX4" fmla="*/ 0 w 849428"/>
                <a:gd name="connsiteY4" fmla="*/ 0 h 1207408"/>
                <a:gd name="connsiteX0" fmla="*/ 0 w 849428"/>
                <a:gd name="connsiteY0" fmla="*/ 0 h 1207408"/>
                <a:gd name="connsiteX1" fmla="*/ 849428 w 849428"/>
                <a:gd name="connsiteY1" fmla="*/ 0 h 1207408"/>
                <a:gd name="connsiteX2" fmla="*/ 849428 w 849428"/>
                <a:gd name="connsiteY2" fmla="*/ 1207408 h 1207408"/>
                <a:gd name="connsiteX3" fmla="*/ 0 w 849428"/>
                <a:gd name="connsiteY3" fmla="*/ 1107800 h 1207408"/>
                <a:gd name="connsiteX4" fmla="*/ 0 w 849428"/>
                <a:gd name="connsiteY4" fmla="*/ 0 h 1207408"/>
                <a:gd name="connsiteX0" fmla="*/ 0 w 849428"/>
                <a:gd name="connsiteY0" fmla="*/ 0 h 1107800"/>
                <a:gd name="connsiteX1" fmla="*/ 849428 w 849428"/>
                <a:gd name="connsiteY1" fmla="*/ 0 h 1107800"/>
                <a:gd name="connsiteX2" fmla="*/ 849428 w 849428"/>
                <a:gd name="connsiteY2" fmla="*/ 1107800 h 1107800"/>
                <a:gd name="connsiteX3" fmla="*/ 0 w 849428"/>
                <a:gd name="connsiteY3" fmla="*/ 1107800 h 1107800"/>
                <a:gd name="connsiteX4" fmla="*/ 0 w 849428"/>
                <a:gd name="connsiteY4" fmla="*/ 0 h 1107800"/>
                <a:gd name="connsiteX0" fmla="*/ 0 w 849428"/>
                <a:gd name="connsiteY0" fmla="*/ 0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0 h 1251656"/>
                <a:gd name="connsiteX0" fmla="*/ 0 w 849428"/>
                <a:gd name="connsiteY0" fmla="*/ 0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0 h 1251656"/>
                <a:gd name="connsiteX0" fmla="*/ 0 w 849428"/>
                <a:gd name="connsiteY0" fmla="*/ 0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0 h 1251656"/>
                <a:gd name="connsiteX0" fmla="*/ 0 w 849428"/>
                <a:gd name="connsiteY0" fmla="*/ 0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0 h 1251656"/>
                <a:gd name="connsiteX0" fmla="*/ 0 w 849428"/>
                <a:gd name="connsiteY0" fmla="*/ 0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0 h 1251656"/>
                <a:gd name="connsiteX0" fmla="*/ 0 w 849428"/>
                <a:gd name="connsiteY0" fmla="*/ 0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0 h 1251656"/>
                <a:gd name="connsiteX0" fmla="*/ 0 w 849428"/>
                <a:gd name="connsiteY0" fmla="*/ 0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0 h 1251656"/>
                <a:gd name="connsiteX0" fmla="*/ 0 w 849428"/>
                <a:gd name="connsiteY0" fmla="*/ 0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0 h 1251656"/>
                <a:gd name="connsiteX0" fmla="*/ 0 w 849428"/>
                <a:gd name="connsiteY0" fmla="*/ 0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0 h 1251656"/>
                <a:gd name="connsiteX0" fmla="*/ 0 w 849428"/>
                <a:gd name="connsiteY0" fmla="*/ 603744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0 w 849428"/>
                <a:gd name="connsiteY5" fmla="*/ 603744 h 1251656"/>
                <a:gd name="connsiteX0" fmla="*/ 273364 w 849428"/>
                <a:gd name="connsiteY0" fmla="*/ 44248 h 1251656"/>
                <a:gd name="connsiteX1" fmla="*/ 84942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273364 w 849428"/>
                <a:gd name="connsiteY5" fmla="*/ 44248 h 1251656"/>
                <a:gd name="connsiteX0" fmla="*/ 273364 w 849428"/>
                <a:gd name="connsiteY0" fmla="*/ 44248 h 1251656"/>
                <a:gd name="connsiteX1" fmla="*/ 489388 w 849428"/>
                <a:gd name="connsiteY1" fmla="*/ 0 h 1251656"/>
                <a:gd name="connsiteX2" fmla="*/ 849428 w 849428"/>
                <a:gd name="connsiteY2" fmla="*/ 1107800 h 1251656"/>
                <a:gd name="connsiteX3" fmla="*/ 417380 w 849428"/>
                <a:gd name="connsiteY3" fmla="*/ 1251656 h 1251656"/>
                <a:gd name="connsiteX4" fmla="*/ 0 w 849428"/>
                <a:gd name="connsiteY4" fmla="*/ 1107800 h 1251656"/>
                <a:gd name="connsiteX5" fmla="*/ 273364 w 849428"/>
                <a:gd name="connsiteY5" fmla="*/ 44248 h 1251656"/>
                <a:gd name="connsiteX0" fmla="*/ 273364 w 849428"/>
                <a:gd name="connsiteY0" fmla="*/ 0 h 1207408"/>
                <a:gd name="connsiteX1" fmla="*/ 561396 w 849428"/>
                <a:gd name="connsiteY1" fmla="*/ 0 h 1207408"/>
                <a:gd name="connsiteX2" fmla="*/ 849428 w 849428"/>
                <a:gd name="connsiteY2" fmla="*/ 1063552 h 1207408"/>
                <a:gd name="connsiteX3" fmla="*/ 417380 w 849428"/>
                <a:gd name="connsiteY3" fmla="*/ 1207408 h 1207408"/>
                <a:gd name="connsiteX4" fmla="*/ 0 w 849428"/>
                <a:gd name="connsiteY4" fmla="*/ 1063552 h 1207408"/>
                <a:gd name="connsiteX5" fmla="*/ 273364 w 849428"/>
                <a:gd name="connsiteY5" fmla="*/ 0 h 1207408"/>
                <a:gd name="connsiteX0" fmla="*/ 273364 w 857605"/>
                <a:gd name="connsiteY0" fmla="*/ 0 h 1207408"/>
                <a:gd name="connsiteX1" fmla="*/ 561396 w 857605"/>
                <a:gd name="connsiteY1" fmla="*/ 0 h 1207408"/>
                <a:gd name="connsiteX2" fmla="*/ 849428 w 857605"/>
                <a:gd name="connsiteY2" fmla="*/ 1063552 h 1207408"/>
                <a:gd name="connsiteX3" fmla="*/ 417380 w 857605"/>
                <a:gd name="connsiteY3" fmla="*/ 1207408 h 1207408"/>
                <a:gd name="connsiteX4" fmla="*/ 0 w 857605"/>
                <a:gd name="connsiteY4" fmla="*/ 1063552 h 1207408"/>
                <a:gd name="connsiteX5" fmla="*/ 273364 w 857605"/>
                <a:gd name="connsiteY5" fmla="*/ 0 h 1207408"/>
                <a:gd name="connsiteX0" fmla="*/ 273364 w 857605"/>
                <a:gd name="connsiteY0" fmla="*/ 0 h 1207408"/>
                <a:gd name="connsiteX1" fmla="*/ 561396 w 857605"/>
                <a:gd name="connsiteY1" fmla="*/ 0 h 1207408"/>
                <a:gd name="connsiteX2" fmla="*/ 849428 w 857605"/>
                <a:gd name="connsiteY2" fmla="*/ 1063552 h 1207408"/>
                <a:gd name="connsiteX3" fmla="*/ 417380 w 857605"/>
                <a:gd name="connsiteY3" fmla="*/ 1207408 h 1207408"/>
                <a:gd name="connsiteX4" fmla="*/ 0 w 857605"/>
                <a:gd name="connsiteY4" fmla="*/ 1063552 h 1207408"/>
                <a:gd name="connsiteX5" fmla="*/ 273364 w 857605"/>
                <a:gd name="connsiteY5" fmla="*/ 0 h 1207408"/>
                <a:gd name="connsiteX0" fmla="*/ 273364 w 857605"/>
                <a:gd name="connsiteY0" fmla="*/ 0 h 1207408"/>
                <a:gd name="connsiteX1" fmla="*/ 561396 w 857605"/>
                <a:gd name="connsiteY1" fmla="*/ 0 h 1207408"/>
                <a:gd name="connsiteX2" fmla="*/ 849428 w 857605"/>
                <a:gd name="connsiteY2" fmla="*/ 1063552 h 1207408"/>
                <a:gd name="connsiteX3" fmla="*/ 417380 w 857605"/>
                <a:gd name="connsiteY3" fmla="*/ 1207408 h 1207408"/>
                <a:gd name="connsiteX4" fmla="*/ 0 w 857605"/>
                <a:gd name="connsiteY4" fmla="*/ 1063552 h 1207408"/>
                <a:gd name="connsiteX5" fmla="*/ 273364 w 857605"/>
                <a:gd name="connsiteY5" fmla="*/ 0 h 1207408"/>
                <a:gd name="connsiteX0" fmla="*/ 273364 w 857605"/>
                <a:gd name="connsiteY0" fmla="*/ 0 h 1207408"/>
                <a:gd name="connsiteX1" fmla="*/ 561396 w 857605"/>
                <a:gd name="connsiteY1" fmla="*/ 0 h 1207408"/>
                <a:gd name="connsiteX2" fmla="*/ 849428 w 857605"/>
                <a:gd name="connsiteY2" fmla="*/ 1063552 h 1207408"/>
                <a:gd name="connsiteX3" fmla="*/ 417380 w 857605"/>
                <a:gd name="connsiteY3" fmla="*/ 1207408 h 1207408"/>
                <a:gd name="connsiteX4" fmla="*/ 0 w 857605"/>
                <a:gd name="connsiteY4" fmla="*/ 1063552 h 1207408"/>
                <a:gd name="connsiteX5" fmla="*/ 273364 w 857605"/>
                <a:gd name="connsiteY5" fmla="*/ 0 h 1207408"/>
                <a:gd name="connsiteX0" fmla="*/ 399217 w 983458"/>
                <a:gd name="connsiteY0" fmla="*/ 0 h 1207408"/>
                <a:gd name="connsiteX1" fmla="*/ 687249 w 983458"/>
                <a:gd name="connsiteY1" fmla="*/ 0 h 1207408"/>
                <a:gd name="connsiteX2" fmla="*/ 975281 w 983458"/>
                <a:gd name="connsiteY2" fmla="*/ 1063552 h 1207408"/>
                <a:gd name="connsiteX3" fmla="*/ 543233 w 983458"/>
                <a:gd name="connsiteY3" fmla="*/ 1207408 h 1207408"/>
                <a:gd name="connsiteX4" fmla="*/ 125853 w 983458"/>
                <a:gd name="connsiteY4" fmla="*/ 1063552 h 1207408"/>
                <a:gd name="connsiteX5" fmla="*/ 399217 w 983458"/>
                <a:gd name="connsiteY5" fmla="*/ 0 h 1207408"/>
                <a:gd name="connsiteX0" fmla="*/ 399217 w 1033994"/>
                <a:gd name="connsiteY0" fmla="*/ 0 h 1207408"/>
                <a:gd name="connsiteX1" fmla="*/ 687249 w 1033994"/>
                <a:gd name="connsiteY1" fmla="*/ 0 h 1207408"/>
                <a:gd name="connsiteX2" fmla="*/ 975281 w 1033994"/>
                <a:gd name="connsiteY2" fmla="*/ 1063552 h 1207408"/>
                <a:gd name="connsiteX3" fmla="*/ 543233 w 1033994"/>
                <a:gd name="connsiteY3" fmla="*/ 1207408 h 1207408"/>
                <a:gd name="connsiteX4" fmla="*/ 125853 w 1033994"/>
                <a:gd name="connsiteY4" fmla="*/ 1063552 h 1207408"/>
                <a:gd name="connsiteX5" fmla="*/ 399217 w 1033994"/>
                <a:gd name="connsiteY5" fmla="*/ 0 h 1207408"/>
                <a:gd name="connsiteX0" fmla="*/ 399217 w 1119719"/>
                <a:gd name="connsiteY0" fmla="*/ 0 h 1207408"/>
                <a:gd name="connsiteX1" fmla="*/ 687249 w 1119719"/>
                <a:gd name="connsiteY1" fmla="*/ 0 h 1207408"/>
                <a:gd name="connsiteX2" fmla="*/ 975281 w 1119719"/>
                <a:gd name="connsiteY2" fmla="*/ 1063552 h 1207408"/>
                <a:gd name="connsiteX3" fmla="*/ 543233 w 1119719"/>
                <a:gd name="connsiteY3" fmla="*/ 1207408 h 1207408"/>
                <a:gd name="connsiteX4" fmla="*/ 125853 w 1119719"/>
                <a:gd name="connsiteY4" fmla="*/ 1063552 h 1207408"/>
                <a:gd name="connsiteX5" fmla="*/ 399217 w 1119719"/>
                <a:gd name="connsiteY5" fmla="*/ 0 h 1207408"/>
                <a:gd name="connsiteX0" fmla="*/ 399217 w 1119719"/>
                <a:gd name="connsiteY0" fmla="*/ 72667 h 1280075"/>
                <a:gd name="connsiteX1" fmla="*/ 687249 w 1119719"/>
                <a:gd name="connsiteY1" fmla="*/ 72667 h 1280075"/>
                <a:gd name="connsiteX2" fmla="*/ 975281 w 1119719"/>
                <a:gd name="connsiteY2" fmla="*/ 1136219 h 1280075"/>
                <a:gd name="connsiteX3" fmla="*/ 543233 w 1119719"/>
                <a:gd name="connsiteY3" fmla="*/ 1280075 h 1280075"/>
                <a:gd name="connsiteX4" fmla="*/ 125853 w 1119719"/>
                <a:gd name="connsiteY4" fmla="*/ 1136219 h 1280075"/>
                <a:gd name="connsiteX5" fmla="*/ 399217 w 1119719"/>
                <a:gd name="connsiteY5" fmla="*/ 72667 h 1280075"/>
                <a:gd name="connsiteX0" fmla="*/ 399217 w 1119719"/>
                <a:gd name="connsiteY0" fmla="*/ 72667 h 1280075"/>
                <a:gd name="connsiteX1" fmla="*/ 687249 w 1119719"/>
                <a:gd name="connsiteY1" fmla="*/ 72667 h 1280075"/>
                <a:gd name="connsiteX2" fmla="*/ 975281 w 1119719"/>
                <a:gd name="connsiteY2" fmla="*/ 1136219 h 1280075"/>
                <a:gd name="connsiteX3" fmla="*/ 543233 w 1119719"/>
                <a:gd name="connsiteY3" fmla="*/ 1280075 h 1280075"/>
                <a:gd name="connsiteX4" fmla="*/ 125853 w 1119719"/>
                <a:gd name="connsiteY4" fmla="*/ 1136219 h 1280075"/>
                <a:gd name="connsiteX5" fmla="*/ 399217 w 1119719"/>
                <a:gd name="connsiteY5" fmla="*/ 72667 h 1280075"/>
                <a:gd name="connsiteX0" fmla="*/ 285628 w 1119719"/>
                <a:gd name="connsiteY0" fmla="*/ 72667 h 1352742"/>
                <a:gd name="connsiteX1" fmla="*/ 687249 w 1119719"/>
                <a:gd name="connsiteY1" fmla="*/ 145334 h 1352742"/>
                <a:gd name="connsiteX2" fmla="*/ 975281 w 1119719"/>
                <a:gd name="connsiteY2" fmla="*/ 1208886 h 1352742"/>
                <a:gd name="connsiteX3" fmla="*/ 543233 w 1119719"/>
                <a:gd name="connsiteY3" fmla="*/ 1352742 h 1352742"/>
                <a:gd name="connsiteX4" fmla="*/ 125853 w 1119719"/>
                <a:gd name="connsiteY4" fmla="*/ 1208886 h 1352742"/>
                <a:gd name="connsiteX5" fmla="*/ 285628 w 1119719"/>
                <a:gd name="connsiteY5" fmla="*/ 72667 h 1352742"/>
                <a:gd name="connsiteX0" fmla="*/ 95230 w 1214949"/>
                <a:gd name="connsiteY0" fmla="*/ 72667 h 1280074"/>
                <a:gd name="connsiteX1" fmla="*/ 782479 w 1214949"/>
                <a:gd name="connsiteY1" fmla="*/ 72666 h 1280074"/>
                <a:gd name="connsiteX2" fmla="*/ 1070511 w 1214949"/>
                <a:gd name="connsiteY2" fmla="*/ 1136218 h 1280074"/>
                <a:gd name="connsiteX3" fmla="*/ 638463 w 1214949"/>
                <a:gd name="connsiteY3" fmla="*/ 1280074 h 1280074"/>
                <a:gd name="connsiteX4" fmla="*/ 221083 w 1214949"/>
                <a:gd name="connsiteY4" fmla="*/ 1136218 h 1280074"/>
                <a:gd name="connsiteX5" fmla="*/ 95230 w 1214949"/>
                <a:gd name="connsiteY5" fmla="*/ 72667 h 1280074"/>
                <a:gd name="connsiteX0" fmla="*/ 119205 w 1238924"/>
                <a:gd name="connsiteY0" fmla="*/ 157746 h 1365153"/>
                <a:gd name="connsiteX1" fmla="*/ 806454 w 1238924"/>
                <a:gd name="connsiteY1" fmla="*/ 157745 h 1365153"/>
                <a:gd name="connsiteX2" fmla="*/ 1094486 w 1238924"/>
                <a:gd name="connsiteY2" fmla="*/ 1221297 h 1365153"/>
                <a:gd name="connsiteX3" fmla="*/ 662438 w 1238924"/>
                <a:gd name="connsiteY3" fmla="*/ 1365153 h 1365153"/>
                <a:gd name="connsiteX4" fmla="*/ 245058 w 1238924"/>
                <a:gd name="connsiteY4" fmla="*/ 1221297 h 1365153"/>
                <a:gd name="connsiteX5" fmla="*/ 404833 w 1238924"/>
                <a:gd name="connsiteY5" fmla="*/ 177258 h 1365153"/>
                <a:gd name="connsiteX6" fmla="*/ 119205 w 1238924"/>
                <a:gd name="connsiteY6" fmla="*/ 157746 h 1365153"/>
                <a:gd name="connsiteX0" fmla="*/ 119205 w 1238924"/>
                <a:gd name="connsiteY0" fmla="*/ 157745 h 1365152"/>
                <a:gd name="connsiteX1" fmla="*/ 806454 w 1238924"/>
                <a:gd name="connsiteY1" fmla="*/ 157744 h 1365152"/>
                <a:gd name="connsiteX2" fmla="*/ 1094486 w 1238924"/>
                <a:gd name="connsiteY2" fmla="*/ 1221296 h 1365152"/>
                <a:gd name="connsiteX3" fmla="*/ 662438 w 1238924"/>
                <a:gd name="connsiteY3" fmla="*/ 1365152 h 1365152"/>
                <a:gd name="connsiteX4" fmla="*/ 245058 w 1238924"/>
                <a:gd name="connsiteY4" fmla="*/ 1221296 h 1365152"/>
                <a:gd name="connsiteX5" fmla="*/ 518422 w 1238924"/>
                <a:gd name="connsiteY5" fmla="*/ 177258 h 1365152"/>
                <a:gd name="connsiteX6" fmla="*/ 119205 w 1238924"/>
                <a:gd name="connsiteY6" fmla="*/ 157745 h 1365152"/>
                <a:gd name="connsiteX0" fmla="*/ 119205 w 1238924"/>
                <a:gd name="connsiteY0" fmla="*/ 157745 h 1365152"/>
                <a:gd name="connsiteX1" fmla="*/ 806454 w 1238924"/>
                <a:gd name="connsiteY1" fmla="*/ 157744 h 1365152"/>
                <a:gd name="connsiteX2" fmla="*/ 1094486 w 1238924"/>
                <a:gd name="connsiteY2" fmla="*/ 1221296 h 1365152"/>
                <a:gd name="connsiteX3" fmla="*/ 662438 w 1238924"/>
                <a:gd name="connsiteY3" fmla="*/ 1365152 h 1365152"/>
                <a:gd name="connsiteX4" fmla="*/ 245058 w 1238924"/>
                <a:gd name="connsiteY4" fmla="*/ 1221296 h 1365152"/>
                <a:gd name="connsiteX5" fmla="*/ 518422 w 1238924"/>
                <a:gd name="connsiteY5" fmla="*/ 177258 h 1365152"/>
                <a:gd name="connsiteX6" fmla="*/ 119205 w 1238924"/>
                <a:gd name="connsiteY6" fmla="*/ 157745 h 1365152"/>
                <a:gd name="connsiteX0" fmla="*/ 119205 w 1238924"/>
                <a:gd name="connsiteY0" fmla="*/ 162120 h 1369527"/>
                <a:gd name="connsiteX1" fmla="*/ 806454 w 1238924"/>
                <a:gd name="connsiteY1" fmla="*/ 162119 h 1369527"/>
                <a:gd name="connsiteX2" fmla="*/ 1094486 w 1238924"/>
                <a:gd name="connsiteY2" fmla="*/ 1225671 h 1369527"/>
                <a:gd name="connsiteX3" fmla="*/ 662438 w 1238924"/>
                <a:gd name="connsiteY3" fmla="*/ 1369527 h 1369527"/>
                <a:gd name="connsiteX4" fmla="*/ 245058 w 1238924"/>
                <a:gd name="connsiteY4" fmla="*/ 1225671 h 1369527"/>
                <a:gd name="connsiteX5" fmla="*/ 518422 w 1238924"/>
                <a:gd name="connsiteY5" fmla="*/ 181633 h 1369527"/>
                <a:gd name="connsiteX6" fmla="*/ 119205 w 1238924"/>
                <a:gd name="connsiteY6" fmla="*/ 162120 h 1369527"/>
                <a:gd name="connsiteX0" fmla="*/ 0 w 1119719"/>
                <a:gd name="connsiteY0" fmla="*/ 162120 h 1369527"/>
                <a:gd name="connsiteX1" fmla="*/ 687249 w 1119719"/>
                <a:gd name="connsiteY1" fmla="*/ 162119 h 1369527"/>
                <a:gd name="connsiteX2" fmla="*/ 975281 w 1119719"/>
                <a:gd name="connsiteY2" fmla="*/ 1225671 h 1369527"/>
                <a:gd name="connsiteX3" fmla="*/ 543233 w 1119719"/>
                <a:gd name="connsiteY3" fmla="*/ 1369527 h 1369527"/>
                <a:gd name="connsiteX4" fmla="*/ 125853 w 1119719"/>
                <a:gd name="connsiteY4" fmla="*/ 1225671 h 1369527"/>
                <a:gd name="connsiteX5" fmla="*/ 399217 w 1119719"/>
                <a:gd name="connsiteY5" fmla="*/ 181633 h 1369527"/>
                <a:gd name="connsiteX6" fmla="*/ 0 w 1119719"/>
                <a:gd name="connsiteY6" fmla="*/ 162120 h 1369527"/>
                <a:gd name="connsiteX0" fmla="*/ 0 w 1119719"/>
                <a:gd name="connsiteY0" fmla="*/ 162120 h 1369527"/>
                <a:gd name="connsiteX1" fmla="*/ 687249 w 1119719"/>
                <a:gd name="connsiteY1" fmla="*/ 162119 h 1369527"/>
                <a:gd name="connsiteX2" fmla="*/ 975281 w 1119719"/>
                <a:gd name="connsiteY2" fmla="*/ 1225671 h 1369527"/>
                <a:gd name="connsiteX3" fmla="*/ 543233 w 1119719"/>
                <a:gd name="connsiteY3" fmla="*/ 1369527 h 1369527"/>
                <a:gd name="connsiteX4" fmla="*/ 125853 w 1119719"/>
                <a:gd name="connsiteY4" fmla="*/ 1225671 h 1369527"/>
                <a:gd name="connsiteX5" fmla="*/ 399217 w 1119719"/>
                <a:gd name="connsiteY5" fmla="*/ 181633 h 1369527"/>
                <a:gd name="connsiteX6" fmla="*/ 0 w 1119719"/>
                <a:gd name="connsiteY6" fmla="*/ 162120 h 1369527"/>
                <a:gd name="connsiteX0" fmla="*/ 0 w 1119719"/>
                <a:gd name="connsiteY0" fmla="*/ 290289 h 1497696"/>
                <a:gd name="connsiteX1" fmla="*/ 687249 w 1119719"/>
                <a:gd name="connsiteY1" fmla="*/ 290288 h 1497696"/>
                <a:gd name="connsiteX2" fmla="*/ 975281 w 1119719"/>
                <a:gd name="connsiteY2" fmla="*/ 1353840 h 1497696"/>
                <a:gd name="connsiteX3" fmla="*/ 543233 w 1119719"/>
                <a:gd name="connsiteY3" fmla="*/ 1497696 h 1497696"/>
                <a:gd name="connsiteX4" fmla="*/ 125853 w 1119719"/>
                <a:gd name="connsiteY4" fmla="*/ 1353840 h 1497696"/>
                <a:gd name="connsiteX5" fmla="*/ 399217 w 1119719"/>
                <a:gd name="connsiteY5" fmla="*/ 309802 h 1497696"/>
                <a:gd name="connsiteX6" fmla="*/ 0 w 1119719"/>
                <a:gd name="connsiteY6" fmla="*/ 290289 h 1497696"/>
                <a:gd name="connsiteX0" fmla="*/ 0 w 1119719"/>
                <a:gd name="connsiteY0" fmla="*/ 199911 h 1407318"/>
                <a:gd name="connsiteX1" fmla="*/ 975281 w 1119719"/>
                <a:gd name="connsiteY1" fmla="*/ 199912 h 1407318"/>
                <a:gd name="connsiteX2" fmla="*/ 687249 w 1119719"/>
                <a:gd name="connsiteY2" fmla="*/ 199910 h 1407318"/>
                <a:gd name="connsiteX3" fmla="*/ 975281 w 1119719"/>
                <a:gd name="connsiteY3" fmla="*/ 1263462 h 1407318"/>
                <a:gd name="connsiteX4" fmla="*/ 543233 w 1119719"/>
                <a:gd name="connsiteY4" fmla="*/ 1407318 h 1407318"/>
                <a:gd name="connsiteX5" fmla="*/ 125853 w 1119719"/>
                <a:gd name="connsiteY5" fmla="*/ 1263462 h 1407318"/>
                <a:gd name="connsiteX6" fmla="*/ 399217 w 1119719"/>
                <a:gd name="connsiteY6" fmla="*/ 219424 h 1407318"/>
                <a:gd name="connsiteX7" fmla="*/ 0 w 1119719"/>
                <a:gd name="connsiteY7" fmla="*/ 199911 h 1407318"/>
                <a:gd name="connsiteX0" fmla="*/ 0 w 1119719"/>
                <a:gd name="connsiteY0" fmla="*/ 292416 h 1499823"/>
                <a:gd name="connsiteX1" fmla="*/ 975281 w 1119719"/>
                <a:gd name="connsiteY1" fmla="*/ 292417 h 1499823"/>
                <a:gd name="connsiteX2" fmla="*/ 687249 w 1119719"/>
                <a:gd name="connsiteY2" fmla="*/ 292415 h 1499823"/>
                <a:gd name="connsiteX3" fmla="*/ 975281 w 1119719"/>
                <a:gd name="connsiteY3" fmla="*/ 1355967 h 1499823"/>
                <a:gd name="connsiteX4" fmla="*/ 543233 w 1119719"/>
                <a:gd name="connsiteY4" fmla="*/ 1499823 h 1499823"/>
                <a:gd name="connsiteX5" fmla="*/ 125853 w 1119719"/>
                <a:gd name="connsiteY5" fmla="*/ 1355967 h 1499823"/>
                <a:gd name="connsiteX6" fmla="*/ 399217 w 1119719"/>
                <a:gd name="connsiteY6" fmla="*/ 311929 h 1499823"/>
                <a:gd name="connsiteX7" fmla="*/ 0 w 1119719"/>
                <a:gd name="connsiteY7" fmla="*/ 292416 h 1499823"/>
                <a:gd name="connsiteX0" fmla="*/ 0 w 1119719"/>
                <a:gd name="connsiteY0" fmla="*/ 292416 h 1499823"/>
                <a:gd name="connsiteX1" fmla="*/ 975281 w 1119719"/>
                <a:gd name="connsiteY1" fmla="*/ 292417 h 1499823"/>
                <a:gd name="connsiteX2" fmla="*/ 687249 w 1119719"/>
                <a:gd name="connsiteY2" fmla="*/ 292415 h 1499823"/>
                <a:gd name="connsiteX3" fmla="*/ 975281 w 1119719"/>
                <a:gd name="connsiteY3" fmla="*/ 1355967 h 1499823"/>
                <a:gd name="connsiteX4" fmla="*/ 543233 w 1119719"/>
                <a:gd name="connsiteY4" fmla="*/ 1499823 h 1499823"/>
                <a:gd name="connsiteX5" fmla="*/ 125853 w 1119719"/>
                <a:gd name="connsiteY5" fmla="*/ 1355967 h 1499823"/>
                <a:gd name="connsiteX6" fmla="*/ 399217 w 1119719"/>
                <a:gd name="connsiteY6" fmla="*/ 311929 h 1499823"/>
                <a:gd name="connsiteX7" fmla="*/ 0 w 1119719"/>
                <a:gd name="connsiteY7" fmla="*/ 292416 h 1499823"/>
                <a:gd name="connsiteX0" fmla="*/ 0 w 1119719"/>
                <a:gd name="connsiteY0" fmla="*/ 292416 h 1499823"/>
                <a:gd name="connsiteX1" fmla="*/ 975281 w 1119719"/>
                <a:gd name="connsiteY1" fmla="*/ 292417 h 1499823"/>
                <a:gd name="connsiteX2" fmla="*/ 687249 w 1119719"/>
                <a:gd name="connsiteY2" fmla="*/ 292415 h 1499823"/>
                <a:gd name="connsiteX3" fmla="*/ 975281 w 1119719"/>
                <a:gd name="connsiteY3" fmla="*/ 1355967 h 1499823"/>
                <a:gd name="connsiteX4" fmla="*/ 543233 w 1119719"/>
                <a:gd name="connsiteY4" fmla="*/ 1499823 h 1499823"/>
                <a:gd name="connsiteX5" fmla="*/ 125853 w 1119719"/>
                <a:gd name="connsiteY5" fmla="*/ 1355967 h 1499823"/>
                <a:gd name="connsiteX6" fmla="*/ 399217 w 1119719"/>
                <a:gd name="connsiteY6" fmla="*/ 311929 h 1499823"/>
                <a:gd name="connsiteX7" fmla="*/ 0 w 1119719"/>
                <a:gd name="connsiteY7" fmla="*/ 292416 h 1499823"/>
                <a:gd name="connsiteX0" fmla="*/ 0 w 1119719"/>
                <a:gd name="connsiteY0" fmla="*/ 518158 h 1725565"/>
                <a:gd name="connsiteX1" fmla="*/ 975281 w 1119719"/>
                <a:gd name="connsiteY1" fmla="*/ 518159 h 1725565"/>
                <a:gd name="connsiteX2" fmla="*/ 687249 w 1119719"/>
                <a:gd name="connsiteY2" fmla="*/ 518157 h 1725565"/>
                <a:gd name="connsiteX3" fmla="*/ 975281 w 1119719"/>
                <a:gd name="connsiteY3" fmla="*/ 1581709 h 1725565"/>
                <a:gd name="connsiteX4" fmla="*/ 543233 w 1119719"/>
                <a:gd name="connsiteY4" fmla="*/ 1725565 h 1725565"/>
                <a:gd name="connsiteX5" fmla="*/ 125853 w 1119719"/>
                <a:gd name="connsiteY5" fmla="*/ 1581709 h 1725565"/>
                <a:gd name="connsiteX6" fmla="*/ 399217 w 1119719"/>
                <a:gd name="connsiteY6" fmla="*/ 537671 h 1725565"/>
                <a:gd name="connsiteX7" fmla="*/ 0 w 1119719"/>
                <a:gd name="connsiteY7" fmla="*/ 518158 h 1725565"/>
                <a:gd name="connsiteX0" fmla="*/ 0 w 1119719"/>
                <a:gd name="connsiteY0" fmla="*/ 518158 h 1725565"/>
                <a:gd name="connsiteX1" fmla="*/ 975281 w 1119719"/>
                <a:gd name="connsiteY1" fmla="*/ 518159 h 1725565"/>
                <a:gd name="connsiteX2" fmla="*/ 687249 w 1119719"/>
                <a:gd name="connsiteY2" fmla="*/ 518157 h 1725565"/>
                <a:gd name="connsiteX3" fmla="*/ 975281 w 1119719"/>
                <a:gd name="connsiteY3" fmla="*/ 1581709 h 1725565"/>
                <a:gd name="connsiteX4" fmla="*/ 543233 w 1119719"/>
                <a:gd name="connsiteY4" fmla="*/ 1725565 h 1725565"/>
                <a:gd name="connsiteX5" fmla="*/ 125853 w 1119719"/>
                <a:gd name="connsiteY5" fmla="*/ 1581709 h 1725565"/>
                <a:gd name="connsiteX6" fmla="*/ 399217 w 1119719"/>
                <a:gd name="connsiteY6" fmla="*/ 537671 h 1725565"/>
                <a:gd name="connsiteX7" fmla="*/ 0 w 1119719"/>
                <a:gd name="connsiteY7" fmla="*/ 518158 h 1725565"/>
                <a:gd name="connsiteX0" fmla="*/ 0 w 1119719"/>
                <a:gd name="connsiteY0" fmla="*/ 456188 h 1663595"/>
                <a:gd name="connsiteX1" fmla="*/ 975281 w 1119719"/>
                <a:gd name="connsiteY1" fmla="*/ 456189 h 1663595"/>
                <a:gd name="connsiteX2" fmla="*/ 687249 w 1119719"/>
                <a:gd name="connsiteY2" fmla="*/ 456187 h 1663595"/>
                <a:gd name="connsiteX3" fmla="*/ 975281 w 1119719"/>
                <a:gd name="connsiteY3" fmla="*/ 1519739 h 1663595"/>
                <a:gd name="connsiteX4" fmla="*/ 543233 w 1119719"/>
                <a:gd name="connsiteY4" fmla="*/ 1663595 h 1663595"/>
                <a:gd name="connsiteX5" fmla="*/ 125853 w 1119719"/>
                <a:gd name="connsiteY5" fmla="*/ 1519739 h 1663595"/>
                <a:gd name="connsiteX6" fmla="*/ 399217 w 1119719"/>
                <a:gd name="connsiteY6" fmla="*/ 475701 h 1663595"/>
                <a:gd name="connsiteX7" fmla="*/ 0 w 1119719"/>
                <a:gd name="connsiteY7" fmla="*/ 456188 h 1663595"/>
                <a:gd name="connsiteX0" fmla="*/ 152542 w 1089068"/>
                <a:gd name="connsiteY0" fmla="*/ 367614 h 1663595"/>
                <a:gd name="connsiteX1" fmla="*/ 944630 w 1089068"/>
                <a:gd name="connsiteY1" fmla="*/ 456189 h 1663595"/>
                <a:gd name="connsiteX2" fmla="*/ 656598 w 1089068"/>
                <a:gd name="connsiteY2" fmla="*/ 456187 h 1663595"/>
                <a:gd name="connsiteX3" fmla="*/ 944630 w 1089068"/>
                <a:gd name="connsiteY3" fmla="*/ 1519739 h 1663595"/>
                <a:gd name="connsiteX4" fmla="*/ 512582 w 1089068"/>
                <a:gd name="connsiteY4" fmla="*/ 1663595 h 1663595"/>
                <a:gd name="connsiteX5" fmla="*/ 95202 w 1089068"/>
                <a:gd name="connsiteY5" fmla="*/ 1519739 h 1663595"/>
                <a:gd name="connsiteX6" fmla="*/ 368566 w 1089068"/>
                <a:gd name="connsiteY6" fmla="*/ 475701 h 1663595"/>
                <a:gd name="connsiteX7" fmla="*/ 152542 w 1089068"/>
                <a:gd name="connsiteY7" fmla="*/ 367614 h 1663595"/>
                <a:gd name="connsiteX0" fmla="*/ 152542 w 1089068"/>
                <a:gd name="connsiteY0" fmla="*/ 367614 h 1663595"/>
                <a:gd name="connsiteX1" fmla="*/ 944630 w 1089068"/>
                <a:gd name="connsiteY1" fmla="*/ 456189 h 1663595"/>
                <a:gd name="connsiteX2" fmla="*/ 656598 w 1089068"/>
                <a:gd name="connsiteY2" fmla="*/ 456187 h 1663595"/>
                <a:gd name="connsiteX3" fmla="*/ 944630 w 1089068"/>
                <a:gd name="connsiteY3" fmla="*/ 1519739 h 1663595"/>
                <a:gd name="connsiteX4" fmla="*/ 512582 w 1089068"/>
                <a:gd name="connsiteY4" fmla="*/ 1663595 h 1663595"/>
                <a:gd name="connsiteX5" fmla="*/ 95202 w 1089068"/>
                <a:gd name="connsiteY5" fmla="*/ 1519739 h 1663595"/>
                <a:gd name="connsiteX6" fmla="*/ 368566 w 1089068"/>
                <a:gd name="connsiteY6" fmla="*/ 475701 h 1663595"/>
                <a:gd name="connsiteX7" fmla="*/ 152542 w 1089068"/>
                <a:gd name="connsiteY7" fmla="*/ 367614 h 166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9068" h="1663595">
                  <a:moveTo>
                    <a:pt x="152542" y="367614"/>
                  </a:moveTo>
                  <a:cubicBezTo>
                    <a:pt x="170407" y="341710"/>
                    <a:pt x="682583" y="0"/>
                    <a:pt x="944630" y="456189"/>
                  </a:cubicBezTo>
                  <a:cubicBezTo>
                    <a:pt x="915592" y="339928"/>
                    <a:pt x="907500" y="592133"/>
                    <a:pt x="656598" y="456187"/>
                  </a:cubicBezTo>
                  <a:cubicBezTo>
                    <a:pt x="752609" y="810704"/>
                    <a:pt x="1089068" y="1463708"/>
                    <a:pt x="944630" y="1519739"/>
                  </a:cubicBezTo>
                  <a:cubicBezTo>
                    <a:pt x="732765" y="1335828"/>
                    <a:pt x="707481" y="1558281"/>
                    <a:pt x="512582" y="1663595"/>
                  </a:cubicBezTo>
                  <a:cubicBezTo>
                    <a:pt x="290459" y="1363589"/>
                    <a:pt x="273736" y="1440603"/>
                    <a:pt x="95202" y="1519739"/>
                  </a:cubicBezTo>
                  <a:cubicBezTo>
                    <a:pt x="0" y="1388876"/>
                    <a:pt x="389541" y="652959"/>
                    <a:pt x="368566" y="475701"/>
                  </a:cubicBezTo>
                  <a:cubicBezTo>
                    <a:pt x="271488" y="502783"/>
                    <a:pt x="277941" y="434309"/>
                    <a:pt x="152542" y="36761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82550">
              <a:bevelT w="288000" h="36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9" name="Ovaal 1928"/>
            <p:cNvSpPr/>
            <p:nvPr/>
          </p:nvSpPr>
          <p:spPr>
            <a:xfrm rot="16200000">
              <a:off x="5328463" y="-470596"/>
              <a:ext cx="3240000" cy="39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>
              <a:bevelT w="2196000" h="2196000"/>
              <a:bevelB w="2195830" h="10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30" name="Ovaal 1929"/>
            <p:cNvSpPr/>
            <p:nvPr/>
          </p:nvSpPr>
          <p:spPr>
            <a:xfrm>
              <a:off x="6084167" y="2445508"/>
              <a:ext cx="252000" cy="252000"/>
            </a:xfrm>
            <a:prstGeom prst="ellipse">
              <a:avLst/>
            </a:prstGeom>
            <a:solidFill>
              <a:srgbClr val="88FFFF"/>
            </a:solidFill>
            <a:ln>
              <a:noFill/>
            </a:ln>
            <a:sp3d z="-165100">
              <a:bevelT w="144000" h="144000"/>
              <a:bevelB w="144000" h="14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31" name="Ovaal 1930"/>
            <p:cNvSpPr/>
            <p:nvPr/>
          </p:nvSpPr>
          <p:spPr>
            <a:xfrm rot="-1140000">
              <a:off x="5039671" y="1941613"/>
              <a:ext cx="360000" cy="1512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-1727200">
              <a:bevelT w="180000" h="540000"/>
              <a:bevelB w="18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32" name="Ovaal 1931"/>
            <p:cNvSpPr/>
            <p:nvPr/>
          </p:nvSpPr>
          <p:spPr>
            <a:xfrm rot="1140000" flipH="1">
              <a:off x="8547676" y="1941612"/>
              <a:ext cx="360000" cy="1512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-1727200">
              <a:bevelT w="180000" h="540000"/>
              <a:bevelB w="18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33" name="Vrije vorm 1932"/>
            <p:cNvSpPr/>
            <p:nvPr/>
          </p:nvSpPr>
          <p:spPr>
            <a:xfrm flipV="1">
              <a:off x="1296891" y="1485947"/>
              <a:ext cx="10914090" cy="811875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1241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1241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1241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1241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0000 h 12091"/>
                <a:gd name="connsiteX4" fmla="*/ 0 w 10000"/>
                <a:gd name="connsiteY4" fmla="*/ 0 h 12091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0000 h 12091"/>
                <a:gd name="connsiteX4" fmla="*/ 0 w 10000"/>
                <a:gd name="connsiteY4" fmla="*/ 0 h 12091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0000 h 12091"/>
                <a:gd name="connsiteX4" fmla="*/ 0 w 10000"/>
                <a:gd name="connsiteY4" fmla="*/ 0 h 12091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0000 h 12091"/>
                <a:gd name="connsiteX4" fmla="*/ 0 w 10000"/>
                <a:gd name="connsiteY4" fmla="*/ 0 h 12091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0000 h 12091"/>
                <a:gd name="connsiteX4" fmla="*/ 0 w 10000"/>
                <a:gd name="connsiteY4" fmla="*/ 0 h 12091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0000 h 12091"/>
                <a:gd name="connsiteX4" fmla="*/ 0 w 10000"/>
                <a:gd name="connsiteY4" fmla="*/ 0 h 12091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0000 h 12091"/>
                <a:gd name="connsiteX4" fmla="*/ 0 w 10000"/>
                <a:gd name="connsiteY4" fmla="*/ 0 h 12091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1097 h 12091"/>
                <a:gd name="connsiteX4" fmla="*/ 0 w 10000"/>
                <a:gd name="connsiteY4" fmla="*/ 0 h 12091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2091 h 12091"/>
                <a:gd name="connsiteX4" fmla="*/ 0 w 10000"/>
                <a:gd name="connsiteY4" fmla="*/ 0 h 12091"/>
                <a:gd name="connsiteX0" fmla="*/ 0 w 10000"/>
                <a:gd name="connsiteY0" fmla="*/ 0 h 12091"/>
                <a:gd name="connsiteX1" fmla="*/ 10000 w 10000"/>
                <a:gd name="connsiteY1" fmla="*/ 0 h 12091"/>
                <a:gd name="connsiteX2" fmla="*/ 9218 w 10000"/>
                <a:gd name="connsiteY2" fmla="*/ 12091 h 12091"/>
                <a:gd name="connsiteX3" fmla="*/ 1241 w 10000"/>
                <a:gd name="connsiteY3" fmla="*/ 12091 h 12091"/>
                <a:gd name="connsiteX4" fmla="*/ 0 w 10000"/>
                <a:gd name="connsiteY4" fmla="*/ 0 h 12091"/>
                <a:gd name="connsiteX0" fmla="*/ 0 w 10000"/>
                <a:gd name="connsiteY0" fmla="*/ 0 h 24451"/>
                <a:gd name="connsiteX1" fmla="*/ 10000 w 10000"/>
                <a:gd name="connsiteY1" fmla="*/ 0 h 24451"/>
                <a:gd name="connsiteX2" fmla="*/ 9218 w 10000"/>
                <a:gd name="connsiteY2" fmla="*/ 12091 h 24451"/>
                <a:gd name="connsiteX3" fmla="*/ 1241 w 10000"/>
                <a:gd name="connsiteY3" fmla="*/ 12091 h 24451"/>
                <a:gd name="connsiteX4" fmla="*/ 0 w 10000"/>
                <a:gd name="connsiteY4" fmla="*/ 0 h 24451"/>
                <a:gd name="connsiteX0" fmla="*/ 0 w 10000"/>
                <a:gd name="connsiteY0" fmla="*/ 0 h 24451"/>
                <a:gd name="connsiteX1" fmla="*/ 10000 w 10000"/>
                <a:gd name="connsiteY1" fmla="*/ 0 h 24451"/>
                <a:gd name="connsiteX2" fmla="*/ 9218 w 10000"/>
                <a:gd name="connsiteY2" fmla="*/ 12091 h 24451"/>
                <a:gd name="connsiteX3" fmla="*/ 1241 w 10000"/>
                <a:gd name="connsiteY3" fmla="*/ 12091 h 24451"/>
                <a:gd name="connsiteX4" fmla="*/ 0 w 10000"/>
                <a:gd name="connsiteY4" fmla="*/ 0 h 24451"/>
                <a:gd name="connsiteX0" fmla="*/ 0 w 15300"/>
                <a:gd name="connsiteY0" fmla="*/ 8993 h 33444"/>
                <a:gd name="connsiteX1" fmla="*/ 10000 w 15300"/>
                <a:gd name="connsiteY1" fmla="*/ 8993 h 33444"/>
                <a:gd name="connsiteX2" fmla="*/ 9218 w 15300"/>
                <a:gd name="connsiteY2" fmla="*/ 21084 h 33444"/>
                <a:gd name="connsiteX3" fmla="*/ 1241 w 15300"/>
                <a:gd name="connsiteY3" fmla="*/ 21084 h 33444"/>
                <a:gd name="connsiteX4" fmla="*/ 0 w 15300"/>
                <a:gd name="connsiteY4" fmla="*/ 8993 h 33444"/>
                <a:gd name="connsiteX0" fmla="*/ 11696 w 26996"/>
                <a:gd name="connsiteY0" fmla="*/ 12364 h 36815"/>
                <a:gd name="connsiteX1" fmla="*/ 21696 w 26996"/>
                <a:gd name="connsiteY1" fmla="*/ 12364 h 36815"/>
                <a:gd name="connsiteX2" fmla="*/ 20914 w 26996"/>
                <a:gd name="connsiteY2" fmla="*/ 24455 h 36815"/>
                <a:gd name="connsiteX3" fmla="*/ 12937 w 26996"/>
                <a:gd name="connsiteY3" fmla="*/ 24455 h 36815"/>
                <a:gd name="connsiteX4" fmla="*/ 11696 w 26996"/>
                <a:gd name="connsiteY4" fmla="*/ 12364 h 36815"/>
                <a:gd name="connsiteX0" fmla="*/ 11696 w 28686"/>
                <a:gd name="connsiteY0" fmla="*/ 12364 h 36815"/>
                <a:gd name="connsiteX1" fmla="*/ 21696 w 28686"/>
                <a:gd name="connsiteY1" fmla="*/ 12364 h 36815"/>
                <a:gd name="connsiteX2" fmla="*/ 20914 w 28686"/>
                <a:gd name="connsiteY2" fmla="*/ 24455 h 36815"/>
                <a:gd name="connsiteX3" fmla="*/ 12937 w 28686"/>
                <a:gd name="connsiteY3" fmla="*/ 24455 h 36815"/>
                <a:gd name="connsiteX4" fmla="*/ 11696 w 28686"/>
                <a:gd name="connsiteY4" fmla="*/ 12364 h 36815"/>
                <a:gd name="connsiteX0" fmla="*/ 11696 w 32541"/>
                <a:gd name="connsiteY0" fmla="*/ 14386 h 38837"/>
                <a:gd name="connsiteX1" fmla="*/ 21696 w 32541"/>
                <a:gd name="connsiteY1" fmla="*/ 14386 h 38837"/>
                <a:gd name="connsiteX2" fmla="*/ 20914 w 32541"/>
                <a:gd name="connsiteY2" fmla="*/ 26477 h 38837"/>
                <a:gd name="connsiteX3" fmla="*/ 12937 w 32541"/>
                <a:gd name="connsiteY3" fmla="*/ 26477 h 38837"/>
                <a:gd name="connsiteX4" fmla="*/ 11696 w 32541"/>
                <a:gd name="connsiteY4" fmla="*/ 14386 h 3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41" h="38837">
                  <a:moveTo>
                    <a:pt x="11696" y="14386"/>
                  </a:moveTo>
                  <a:cubicBezTo>
                    <a:pt x="0" y="2022"/>
                    <a:pt x="32541" y="0"/>
                    <a:pt x="21696" y="14386"/>
                  </a:cubicBezTo>
                  <a:cubicBezTo>
                    <a:pt x="20993" y="17204"/>
                    <a:pt x="20899" y="20249"/>
                    <a:pt x="20914" y="26477"/>
                  </a:cubicBezTo>
                  <a:cubicBezTo>
                    <a:pt x="17630" y="36650"/>
                    <a:pt x="15833" y="38837"/>
                    <a:pt x="12937" y="26477"/>
                  </a:cubicBezTo>
                  <a:cubicBezTo>
                    <a:pt x="13047" y="21915"/>
                    <a:pt x="12582" y="18684"/>
                    <a:pt x="11696" y="1438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-800100">
              <a:bevelT w="1800000" h="1800000"/>
              <a:bevelB w="1799590" h="36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26" name="Groep 1025"/>
          <p:cNvGrpSpPr/>
          <p:nvPr/>
        </p:nvGrpSpPr>
        <p:grpSpPr>
          <a:xfrm rot="5592685">
            <a:off x="-445114" y="-825037"/>
            <a:ext cx="2340120" cy="1422274"/>
            <a:chOff x="90060" y="1037912"/>
            <a:chExt cx="2340120" cy="1422274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027" name="Ovaal 1026"/>
            <p:cNvSpPr/>
            <p:nvPr/>
          </p:nvSpPr>
          <p:spPr>
            <a:xfrm>
              <a:off x="1170180" y="120884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080000">
              <a:bevelT w="540000" h="540000"/>
              <a:bevelB w="54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8" name="Ovaal 1027"/>
            <p:cNvSpPr/>
            <p:nvPr/>
          </p:nvSpPr>
          <p:spPr>
            <a:xfrm>
              <a:off x="1260000" y="1307912"/>
              <a:ext cx="900000" cy="90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0160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9" name="Ovaal 1028"/>
            <p:cNvSpPr/>
            <p:nvPr/>
          </p:nvSpPr>
          <p:spPr>
            <a:xfrm>
              <a:off x="1710180" y="147884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0795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0" name="Vrije vorm 1029"/>
            <p:cNvSpPr/>
            <p:nvPr/>
          </p:nvSpPr>
          <p:spPr>
            <a:xfrm>
              <a:off x="90060" y="1568840"/>
              <a:ext cx="1545943" cy="360000"/>
            </a:xfrm>
            <a:custGeom>
              <a:avLst/>
              <a:gdLst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0 w 1440000"/>
                <a:gd name="connsiteY3" fmla="*/ 360000 h 360000"/>
                <a:gd name="connsiteX4" fmla="*/ 0 w 1440000"/>
                <a:gd name="connsiteY4" fmla="*/ 0 h 360000"/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1008112 w 1440000"/>
                <a:gd name="connsiteY3" fmla="*/ 360000 h 360000"/>
                <a:gd name="connsiteX4" fmla="*/ 0 w 1440000"/>
                <a:gd name="connsiteY4" fmla="*/ 360000 h 360000"/>
                <a:gd name="connsiteX5" fmla="*/ 0 w 1440000"/>
                <a:gd name="connsiteY5" fmla="*/ 0 h 360000"/>
                <a:gd name="connsiteX0" fmla="*/ 0 w 1440000"/>
                <a:gd name="connsiteY0" fmla="*/ 0 h 360000"/>
                <a:gd name="connsiteX1" fmla="*/ 936104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943" h="360000">
                  <a:moveTo>
                    <a:pt x="105943" y="0"/>
                  </a:moveTo>
                  <a:cubicBezTo>
                    <a:pt x="441980" y="0"/>
                    <a:pt x="794890" y="111703"/>
                    <a:pt x="1114055" y="0"/>
                  </a:cubicBezTo>
                  <a:lnTo>
                    <a:pt x="1545943" y="0"/>
                  </a:lnTo>
                  <a:lnTo>
                    <a:pt x="1545943" y="360000"/>
                  </a:lnTo>
                  <a:lnTo>
                    <a:pt x="1114055" y="360000"/>
                  </a:lnTo>
                  <a:cubicBezTo>
                    <a:pt x="765522" y="287814"/>
                    <a:pt x="441980" y="360000"/>
                    <a:pt x="105943" y="360000"/>
                  </a:cubicBezTo>
                  <a:cubicBezTo>
                    <a:pt x="0" y="294314"/>
                    <a:pt x="35169" y="75500"/>
                    <a:pt x="105943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360000">
              <a:bevelT w="114300" prst="artDeco"/>
              <a:bevelB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2" name="Stroomdiagram: Beslissing 1031"/>
            <p:cNvSpPr/>
            <p:nvPr/>
          </p:nvSpPr>
          <p:spPr>
            <a:xfrm>
              <a:off x="2070180" y="1604824"/>
              <a:ext cx="360000" cy="1800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  <a:sp3d z="1260000">
              <a:bevelT prst="angle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3" name="Ovaal 1032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368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4" name="Ovaal 1033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440000">
              <a:bevelT w="180000" h="90170"/>
              <a:bevelB w="18000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5" name="Ovaal 1034"/>
            <p:cNvSpPr/>
            <p:nvPr/>
          </p:nvSpPr>
          <p:spPr>
            <a:xfrm>
              <a:off x="2177788" y="18297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6" name="Ovaal 1095"/>
            <p:cNvSpPr/>
            <p:nvPr/>
          </p:nvSpPr>
          <p:spPr>
            <a:xfrm>
              <a:off x="2142060" y="160484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34" name="Vrije vorm 1933"/>
            <p:cNvSpPr/>
            <p:nvPr/>
          </p:nvSpPr>
          <p:spPr>
            <a:xfrm flipV="1">
              <a:off x="360000" y="1037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35" name="Vrije vorm 1934"/>
            <p:cNvSpPr/>
            <p:nvPr/>
          </p:nvSpPr>
          <p:spPr>
            <a:xfrm>
              <a:off x="360000" y="1829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936" name="Groep 43"/>
            <p:cNvGrpSpPr/>
            <p:nvPr/>
          </p:nvGrpSpPr>
          <p:grpSpPr>
            <a:xfrm>
              <a:off x="1620000" y="1404000"/>
              <a:ext cx="440398" cy="355102"/>
              <a:chOff x="-1675928" y="864913"/>
              <a:chExt cx="440398" cy="355102"/>
            </a:xfrm>
          </p:grpSpPr>
          <p:sp>
            <p:nvSpPr>
              <p:cNvPr id="1942" name="Ovaal 1941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43" name="Afgeronde rechthoek 1942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44" name="Afgeronde rechthoek 1943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45" name="Afgeronde rechthoek 1944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937" name="Groep 45"/>
            <p:cNvGrpSpPr/>
            <p:nvPr/>
          </p:nvGrpSpPr>
          <p:grpSpPr>
            <a:xfrm>
              <a:off x="1620000" y="1836000"/>
              <a:ext cx="440398" cy="355102"/>
              <a:chOff x="-1675928" y="864913"/>
              <a:chExt cx="440398" cy="355102"/>
            </a:xfrm>
          </p:grpSpPr>
          <p:sp>
            <p:nvSpPr>
              <p:cNvPr id="1938" name="Ovaal 1937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39" name="Afgeronde rechthoek 1938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40" name="Afgeronde rechthoek 1939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41" name="Afgeronde rechthoek 1940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1946" name="Groep 1945"/>
          <p:cNvGrpSpPr/>
          <p:nvPr/>
        </p:nvGrpSpPr>
        <p:grpSpPr>
          <a:xfrm>
            <a:off x="1975974" y="-862335"/>
            <a:ext cx="1512120" cy="808814"/>
            <a:chOff x="2880000" y="3240000"/>
            <a:chExt cx="1512120" cy="808814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1947" name="Afgeronde rechthoek 1946"/>
            <p:cNvSpPr/>
            <p:nvPr/>
          </p:nvSpPr>
          <p:spPr>
            <a:xfrm>
              <a:off x="3996000" y="3303308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48" name="Afgeronde rechthoek 1947"/>
            <p:cNvSpPr/>
            <p:nvPr/>
          </p:nvSpPr>
          <p:spPr>
            <a:xfrm>
              <a:off x="2915607" y="3325934"/>
              <a:ext cx="144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73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949" name="Groep 546"/>
            <p:cNvGrpSpPr/>
            <p:nvPr/>
          </p:nvGrpSpPr>
          <p:grpSpPr>
            <a:xfrm>
              <a:off x="3279611" y="3240000"/>
              <a:ext cx="720001" cy="802840"/>
              <a:chOff x="58654984" y="13476516"/>
              <a:chExt cx="720001" cy="802840"/>
            </a:xfrm>
          </p:grpSpPr>
          <p:sp>
            <p:nvSpPr>
              <p:cNvPr id="2079" name="Ovaal 2078"/>
              <p:cNvSpPr/>
              <p:nvPr/>
            </p:nvSpPr>
            <p:spPr>
              <a:xfrm>
                <a:off x="58654985" y="1350411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80" name="Ovaal 2079"/>
              <p:cNvSpPr/>
              <p:nvPr/>
            </p:nvSpPr>
            <p:spPr>
              <a:xfrm>
                <a:off x="58654984" y="13476516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81" name="Ovaal 2080"/>
              <p:cNvSpPr/>
              <p:nvPr/>
            </p:nvSpPr>
            <p:spPr>
              <a:xfrm>
                <a:off x="58967181" y="1417135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168650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82" name="Rechthoek 2081"/>
              <p:cNvSpPr/>
              <p:nvPr/>
            </p:nvSpPr>
            <p:spPr>
              <a:xfrm>
                <a:off x="58984511" y="1408646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200400">
                <a:bevelT w="4445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950" name="Ovaal 1949"/>
            <p:cNvSpPr/>
            <p:nvPr/>
          </p:nvSpPr>
          <p:spPr>
            <a:xfrm>
              <a:off x="3827490" y="387408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1" name="Ovaal 1950"/>
            <p:cNvSpPr/>
            <p:nvPr/>
          </p:nvSpPr>
          <p:spPr>
            <a:xfrm>
              <a:off x="3370438" y="387082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2" name="Ovaal 1951"/>
            <p:cNvSpPr/>
            <p:nvPr/>
          </p:nvSpPr>
          <p:spPr>
            <a:xfrm>
              <a:off x="3857760" y="3942683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3" name="Ovaal 1952"/>
            <p:cNvSpPr/>
            <p:nvPr/>
          </p:nvSpPr>
          <p:spPr>
            <a:xfrm>
              <a:off x="3397438" y="3933827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4" name="Ovaal 1953"/>
            <p:cNvSpPr/>
            <p:nvPr/>
          </p:nvSpPr>
          <p:spPr>
            <a:xfrm>
              <a:off x="3546910" y="3776490"/>
              <a:ext cx="216000" cy="216000"/>
            </a:xfrm>
            <a:prstGeom prst="ellipse">
              <a:avLst/>
            </a:prstGeom>
            <a:solidFill>
              <a:srgbClr val="FFCCCC"/>
            </a:solidFill>
            <a:ln>
              <a:solidFill>
                <a:srgbClr val="F55564"/>
              </a:solidFill>
            </a:ln>
            <a:sp3d z="3016250">
              <a:bevelT w="152400" h="25400"/>
              <a:bevelB w="1143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5" name="Afgeronde rechthoek 1954"/>
            <p:cNvSpPr/>
            <p:nvPr/>
          </p:nvSpPr>
          <p:spPr>
            <a:xfrm>
              <a:off x="2910881" y="3311856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56" name="Afgeronde rechthoek 1955"/>
            <p:cNvSpPr/>
            <p:nvPr/>
          </p:nvSpPr>
          <p:spPr>
            <a:xfrm>
              <a:off x="3240040" y="3334970"/>
              <a:ext cx="360000" cy="54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7" name="Afgeronde rechthoek 1956"/>
            <p:cNvSpPr/>
            <p:nvPr/>
          </p:nvSpPr>
          <p:spPr>
            <a:xfrm>
              <a:off x="3600080" y="3316115"/>
              <a:ext cx="360000" cy="54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8" name="Afgeronde rechthoek 1957"/>
            <p:cNvSpPr/>
            <p:nvPr/>
          </p:nvSpPr>
          <p:spPr>
            <a:xfrm>
              <a:off x="3996000" y="3307113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59" name="Afgeronde rechthoek 1958"/>
            <p:cNvSpPr/>
            <p:nvPr/>
          </p:nvSpPr>
          <p:spPr>
            <a:xfrm>
              <a:off x="3275607" y="3326445"/>
              <a:ext cx="72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0" name="Afgeronde rechthoek 1959"/>
            <p:cNvSpPr/>
            <p:nvPr/>
          </p:nvSpPr>
          <p:spPr>
            <a:xfrm>
              <a:off x="3229502" y="3328814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1" name="Afgeronde rechthoek 1960"/>
            <p:cNvSpPr/>
            <p:nvPr/>
          </p:nvSpPr>
          <p:spPr>
            <a:xfrm>
              <a:off x="3620881" y="3303597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2" name="Ovaal 1961"/>
            <p:cNvSpPr/>
            <p:nvPr/>
          </p:nvSpPr>
          <p:spPr>
            <a:xfrm>
              <a:off x="3279613" y="3272226"/>
              <a:ext cx="720000" cy="720000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0">
              <a:bevelT w="381000" h="381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3" name="Ovaal 1962"/>
            <p:cNvSpPr/>
            <p:nvPr/>
          </p:nvSpPr>
          <p:spPr>
            <a:xfrm rot="5400000">
              <a:off x="2919613" y="3389716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4" name="Ovaal 1963"/>
            <p:cNvSpPr/>
            <p:nvPr/>
          </p:nvSpPr>
          <p:spPr>
            <a:xfrm rot="5400000">
              <a:off x="3960040" y="3389716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5" name="Vrije vorm 1964"/>
            <p:cNvSpPr/>
            <p:nvPr/>
          </p:nvSpPr>
          <p:spPr>
            <a:xfrm rot="10800000">
              <a:off x="2915607" y="3416490"/>
              <a:ext cx="360000" cy="360000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6" name="Vrije vorm 1965"/>
            <p:cNvSpPr/>
            <p:nvPr/>
          </p:nvSpPr>
          <p:spPr>
            <a:xfrm rot="10800000">
              <a:off x="3999613" y="3416490"/>
              <a:ext cx="360000" cy="360000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7" name="Ovaal 1966"/>
            <p:cNvSpPr/>
            <p:nvPr/>
          </p:nvSpPr>
          <p:spPr>
            <a:xfrm rot="5400000">
              <a:off x="2880000" y="3429292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8" name="Ovaal 1967"/>
            <p:cNvSpPr/>
            <p:nvPr/>
          </p:nvSpPr>
          <p:spPr>
            <a:xfrm rot="5400000">
              <a:off x="2880000" y="346530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9" name="Ovaal 1968"/>
            <p:cNvSpPr/>
            <p:nvPr/>
          </p:nvSpPr>
          <p:spPr>
            <a:xfrm rot="5400000">
              <a:off x="2880000" y="350130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0" name="Ovaal 1969"/>
            <p:cNvSpPr/>
            <p:nvPr/>
          </p:nvSpPr>
          <p:spPr>
            <a:xfrm rot="5400000">
              <a:off x="3276040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1" name="Ovaal 1970"/>
            <p:cNvSpPr/>
            <p:nvPr/>
          </p:nvSpPr>
          <p:spPr>
            <a:xfrm rot="5400000">
              <a:off x="3240040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2" name="Ovaal 1971"/>
            <p:cNvSpPr/>
            <p:nvPr/>
          </p:nvSpPr>
          <p:spPr>
            <a:xfrm rot="5400000">
              <a:off x="3204032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3" name="Ovaal 1972"/>
            <p:cNvSpPr/>
            <p:nvPr/>
          </p:nvSpPr>
          <p:spPr>
            <a:xfrm rot="5400000">
              <a:off x="3168032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4" name="Ovaal 1973"/>
            <p:cNvSpPr/>
            <p:nvPr/>
          </p:nvSpPr>
          <p:spPr>
            <a:xfrm rot="5400000">
              <a:off x="3132024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5" name="Ovaal 1974"/>
            <p:cNvSpPr/>
            <p:nvPr/>
          </p:nvSpPr>
          <p:spPr>
            <a:xfrm rot="5400000">
              <a:off x="3096024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6" name="Ovaal 1975"/>
            <p:cNvSpPr/>
            <p:nvPr/>
          </p:nvSpPr>
          <p:spPr>
            <a:xfrm rot="5400000">
              <a:off x="3060016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7" name="Ovaal 1976"/>
            <p:cNvSpPr/>
            <p:nvPr/>
          </p:nvSpPr>
          <p:spPr>
            <a:xfrm rot="5400000">
              <a:off x="3024016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8" name="Ovaal 1977"/>
            <p:cNvSpPr/>
            <p:nvPr/>
          </p:nvSpPr>
          <p:spPr>
            <a:xfrm rot="5400000">
              <a:off x="2988008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79" name="Ovaal 1978"/>
            <p:cNvSpPr/>
            <p:nvPr/>
          </p:nvSpPr>
          <p:spPr>
            <a:xfrm rot="5400000">
              <a:off x="2952008" y="3861340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0" name="Ovaal 1979"/>
            <p:cNvSpPr/>
            <p:nvPr/>
          </p:nvSpPr>
          <p:spPr>
            <a:xfrm rot="5400000">
              <a:off x="2880000" y="3537308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1" name="Ovaal 1980"/>
            <p:cNvSpPr/>
            <p:nvPr/>
          </p:nvSpPr>
          <p:spPr>
            <a:xfrm rot="5400000">
              <a:off x="2880000" y="3573308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2" name="Ovaal 1981"/>
            <p:cNvSpPr/>
            <p:nvPr/>
          </p:nvSpPr>
          <p:spPr>
            <a:xfrm rot="5400000">
              <a:off x="2880000" y="3609316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3" name="Ovaal 1982"/>
            <p:cNvSpPr/>
            <p:nvPr/>
          </p:nvSpPr>
          <p:spPr>
            <a:xfrm rot="5400000">
              <a:off x="2880000" y="3645316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4" name="Ovaal 1983"/>
            <p:cNvSpPr/>
            <p:nvPr/>
          </p:nvSpPr>
          <p:spPr>
            <a:xfrm rot="5400000">
              <a:off x="2880000" y="3681324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5" name="Ovaal 1984"/>
            <p:cNvSpPr/>
            <p:nvPr/>
          </p:nvSpPr>
          <p:spPr>
            <a:xfrm rot="5400000">
              <a:off x="2880000" y="3753332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6" name="Ovaal 1985"/>
            <p:cNvSpPr/>
            <p:nvPr/>
          </p:nvSpPr>
          <p:spPr>
            <a:xfrm rot="5400000">
              <a:off x="2880000" y="3717324"/>
              <a:ext cx="36000" cy="36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7" name="Ovaal 1986"/>
            <p:cNvSpPr/>
            <p:nvPr/>
          </p:nvSpPr>
          <p:spPr>
            <a:xfrm rot="5400000" flipH="1">
              <a:off x="3276002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8" name="Ovaal 1987"/>
            <p:cNvSpPr/>
            <p:nvPr/>
          </p:nvSpPr>
          <p:spPr>
            <a:xfrm rot="5400000" flipH="1">
              <a:off x="3240005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89" name="Ovaal 1988"/>
            <p:cNvSpPr/>
            <p:nvPr/>
          </p:nvSpPr>
          <p:spPr>
            <a:xfrm rot="5400000" flipH="1">
              <a:off x="3204001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0" name="Ovaal 1989"/>
            <p:cNvSpPr/>
            <p:nvPr/>
          </p:nvSpPr>
          <p:spPr>
            <a:xfrm rot="5400000" flipH="1">
              <a:off x="3168004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1" name="Ovaal 1990"/>
            <p:cNvSpPr/>
            <p:nvPr/>
          </p:nvSpPr>
          <p:spPr>
            <a:xfrm rot="5400000" flipH="1">
              <a:off x="3131999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2" name="Ovaal 1991"/>
            <p:cNvSpPr/>
            <p:nvPr/>
          </p:nvSpPr>
          <p:spPr>
            <a:xfrm rot="5400000" flipH="1">
              <a:off x="3096003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3" name="Ovaal 1992"/>
            <p:cNvSpPr/>
            <p:nvPr/>
          </p:nvSpPr>
          <p:spPr>
            <a:xfrm rot="5400000" flipH="1">
              <a:off x="3059998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4" name="Ovaal 1993"/>
            <p:cNvSpPr/>
            <p:nvPr/>
          </p:nvSpPr>
          <p:spPr>
            <a:xfrm rot="5400000" flipH="1">
              <a:off x="3024001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5" name="Ovaal 1994"/>
            <p:cNvSpPr/>
            <p:nvPr/>
          </p:nvSpPr>
          <p:spPr>
            <a:xfrm rot="5400000" flipH="1">
              <a:off x="2987997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6" name="Ovaal 1995"/>
            <p:cNvSpPr/>
            <p:nvPr/>
          </p:nvSpPr>
          <p:spPr>
            <a:xfrm rot="5400000" flipH="1">
              <a:off x="2952000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7" name="Ovaal 1996"/>
            <p:cNvSpPr/>
            <p:nvPr/>
          </p:nvSpPr>
          <p:spPr>
            <a:xfrm rot="5400000" flipH="1">
              <a:off x="2915999" y="3825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8" name="Ovaal 1997"/>
            <p:cNvSpPr/>
            <p:nvPr/>
          </p:nvSpPr>
          <p:spPr>
            <a:xfrm rot="5400000" flipH="1">
              <a:off x="2879999" y="3573310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9" name="Ovaal 1998"/>
            <p:cNvSpPr/>
            <p:nvPr/>
          </p:nvSpPr>
          <p:spPr>
            <a:xfrm rot="5400000" flipH="1">
              <a:off x="2880002" y="378933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0" name="Ovaal 1999"/>
            <p:cNvSpPr/>
            <p:nvPr/>
          </p:nvSpPr>
          <p:spPr>
            <a:xfrm rot="5400000" flipH="1">
              <a:off x="2880002" y="3321286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1" name="Ovaal 2000"/>
            <p:cNvSpPr/>
            <p:nvPr/>
          </p:nvSpPr>
          <p:spPr>
            <a:xfrm rot="5400000" flipH="1">
              <a:off x="2915999" y="328527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2" name="Ovaal 2001"/>
            <p:cNvSpPr/>
            <p:nvPr/>
          </p:nvSpPr>
          <p:spPr>
            <a:xfrm rot="5400000" flipH="1">
              <a:off x="2880002" y="3393286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3" name="Ovaal 2002"/>
            <p:cNvSpPr/>
            <p:nvPr/>
          </p:nvSpPr>
          <p:spPr>
            <a:xfrm rot="5400000" flipH="1">
              <a:off x="2880002" y="3357286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4" name="Ovaal 2003"/>
            <p:cNvSpPr/>
            <p:nvPr/>
          </p:nvSpPr>
          <p:spPr>
            <a:xfrm rot="5400000" flipH="1">
              <a:off x="2915999" y="3321286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5" name="Ovaal 2004"/>
            <p:cNvSpPr/>
            <p:nvPr/>
          </p:nvSpPr>
          <p:spPr>
            <a:xfrm rot="5400000" flipH="1">
              <a:off x="2880002" y="3825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6" name="Ovaal 2005"/>
            <p:cNvSpPr/>
            <p:nvPr/>
          </p:nvSpPr>
          <p:spPr>
            <a:xfrm rot="5400000" flipH="1">
              <a:off x="2915999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7" name="Ovaal 2006"/>
            <p:cNvSpPr/>
            <p:nvPr/>
          </p:nvSpPr>
          <p:spPr>
            <a:xfrm rot="5400000" flipV="1">
              <a:off x="4356122" y="342929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8" name="Ovaal 2007"/>
            <p:cNvSpPr/>
            <p:nvPr/>
          </p:nvSpPr>
          <p:spPr>
            <a:xfrm rot="5400000" flipV="1">
              <a:off x="4356122" y="346530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09" name="Ovaal 2008"/>
            <p:cNvSpPr/>
            <p:nvPr/>
          </p:nvSpPr>
          <p:spPr>
            <a:xfrm rot="5400000" flipV="1">
              <a:off x="4356122" y="350130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0" name="Ovaal 2009"/>
            <p:cNvSpPr/>
            <p:nvPr/>
          </p:nvSpPr>
          <p:spPr>
            <a:xfrm rot="5400000" flipV="1">
              <a:off x="3960119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1" name="Ovaal 2010"/>
            <p:cNvSpPr/>
            <p:nvPr/>
          </p:nvSpPr>
          <p:spPr>
            <a:xfrm rot="5400000" flipV="1">
              <a:off x="3996115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2" name="Ovaal 2011"/>
            <p:cNvSpPr/>
            <p:nvPr/>
          </p:nvSpPr>
          <p:spPr>
            <a:xfrm rot="5400000" flipV="1">
              <a:off x="4032120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3" name="Ovaal 2012"/>
            <p:cNvSpPr/>
            <p:nvPr/>
          </p:nvSpPr>
          <p:spPr>
            <a:xfrm rot="5400000" flipV="1">
              <a:off x="4068117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4" name="Ovaal 2013"/>
            <p:cNvSpPr/>
            <p:nvPr/>
          </p:nvSpPr>
          <p:spPr>
            <a:xfrm rot="5400000" flipV="1">
              <a:off x="4104121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5" name="Ovaal 2014"/>
            <p:cNvSpPr/>
            <p:nvPr/>
          </p:nvSpPr>
          <p:spPr>
            <a:xfrm rot="5400000" flipV="1">
              <a:off x="4140118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6" name="Ovaal 2015"/>
            <p:cNvSpPr/>
            <p:nvPr/>
          </p:nvSpPr>
          <p:spPr>
            <a:xfrm rot="5400000" flipV="1">
              <a:off x="4176123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7" name="Ovaal 2016"/>
            <p:cNvSpPr/>
            <p:nvPr/>
          </p:nvSpPr>
          <p:spPr>
            <a:xfrm rot="5400000" flipV="1">
              <a:off x="4212119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8" name="Ovaal 2017"/>
            <p:cNvSpPr/>
            <p:nvPr/>
          </p:nvSpPr>
          <p:spPr>
            <a:xfrm rot="5400000" flipV="1">
              <a:off x="4248124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19" name="Ovaal 2018"/>
            <p:cNvSpPr/>
            <p:nvPr/>
          </p:nvSpPr>
          <p:spPr>
            <a:xfrm rot="5400000" flipV="1">
              <a:off x="4284121" y="3861342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0" name="Ovaal 2019"/>
            <p:cNvSpPr/>
            <p:nvPr/>
          </p:nvSpPr>
          <p:spPr>
            <a:xfrm rot="5400000" flipV="1">
              <a:off x="4356122" y="3537310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1" name="Ovaal 2020"/>
            <p:cNvSpPr/>
            <p:nvPr/>
          </p:nvSpPr>
          <p:spPr>
            <a:xfrm rot="5400000" flipV="1">
              <a:off x="4356122" y="3573310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2" name="Ovaal 2021"/>
            <p:cNvSpPr/>
            <p:nvPr/>
          </p:nvSpPr>
          <p:spPr>
            <a:xfrm rot="5400000" flipV="1">
              <a:off x="4356122" y="360931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3" name="Ovaal 2022"/>
            <p:cNvSpPr/>
            <p:nvPr/>
          </p:nvSpPr>
          <p:spPr>
            <a:xfrm rot="5400000" flipV="1">
              <a:off x="4356122" y="3645318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4" name="Ovaal 2023"/>
            <p:cNvSpPr/>
            <p:nvPr/>
          </p:nvSpPr>
          <p:spPr>
            <a:xfrm rot="5400000" flipV="1">
              <a:off x="4356122" y="3681326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5" name="Ovaal 2024"/>
            <p:cNvSpPr/>
            <p:nvPr/>
          </p:nvSpPr>
          <p:spPr>
            <a:xfrm rot="5400000" flipV="1">
              <a:off x="4356122" y="3753334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6" name="Ovaal 2025"/>
            <p:cNvSpPr/>
            <p:nvPr/>
          </p:nvSpPr>
          <p:spPr>
            <a:xfrm rot="5400000" flipV="1">
              <a:off x="4356122" y="3717326"/>
              <a:ext cx="36000" cy="359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7" name="Ovaal 2026"/>
            <p:cNvSpPr/>
            <p:nvPr/>
          </p:nvSpPr>
          <p:spPr>
            <a:xfrm rot="5400000" flipH="1" flipV="1">
              <a:off x="3960157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8" name="Ovaal 2027"/>
            <p:cNvSpPr/>
            <p:nvPr/>
          </p:nvSpPr>
          <p:spPr>
            <a:xfrm rot="5400000" flipH="1" flipV="1">
              <a:off x="3996150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9" name="Ovaal 2028"/>
            <p:cNvSpPr/>
            <p:nvPr/>
          </p:nvSpPr>
          <p:spPr>
            <a:xfrm rot="5400000" flipH="1" flipV="1">
              <a:off x="4032151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0" name="Ovaal 2029"/>
            <p:cNvSpPr/>
            <p:nvPr/>
          </p:nvSpPr>
          <p:spPr>
            <a:xfrm rot="5400000" flipH="1" flipV="1">
              <a:off x="4068145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1" name="Ovaal 2030"/>
            <p:cNvSpPr/>
            <p:nvPr/>
          </p:nvSpPr>
          <p:spPr>
            <a:xfrm rot="5400000" flipH="1" flipV="1">
              <a:off x="4104146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2" name="Ovaal 2031"/>
            <p:cNvSpPr/>
            <p:nvPr/>
          </p:nvSpPr>
          <p:spPr>
            <a:xfrm rot="5400000" flipH="1" flipV="1">
              <a:off x="4140139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3" name="Ovaal 2032"/>
            <p:cNvSpPr/>
            <p:nvPr/>
          </p:nvSpPr>
          <p:spPr>
            <a:xfrm rot="5400000" flipH="1" flipV="1">
              <a:off x="4176141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4" name="Ovaal 2033"/>
            <p:cNvSpPr/>
            <p:nvPr/>
          </p:nvSpPr>
          <p:spPr>
            <a:xfrm rot="5400000" flipH="1" flipV="1">
              <a:off x="4212134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5" name="Ovaal 2034"/>
            <p:cNvSpPr/>
            <p:nvPr/>
          </p:nvSpPr>
          <p:spPr>
            <a:xfrm rot="5400000" flipH="1" flipV="1">
              <a:off x="4248135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6" name="Ovaal 2035"/>
            <p:cNvSpPr/>
            <p:nvPr/>
          </p:nvSpPr>
          <p:spPr>
            <a:xfrm rot="5400000" flipH="1" flipV="1">
              <a:off x="4284129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7" name="Ovaal 2036"/>
            <p:cNvSpPr/>
            <p:nvPr/>
          </p:nvSpPr>
          <p:spPr>
            <a:xfrm rot="5400000" flipH="1" flipV="1">
              <a:off x="4320126" y="3825343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8" name="Ovaal 2037"/>
            <p:cNvSpPr/>
            <p:nvPr/>
          </p:nvSpPr>
          <p:spPr>
            <a:xfrm rot="5400000" flipH="1" flipV="1">
              <a:off x="4356123" y="3573311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9" name="Ovaal 2038"/>
            <p:cNvSpPr/>
            <p:nvPr/>
          </p:nvSpPr>
          <p:spPr>
            <a:xfrm rot="5400000" flipH="1" flipV="1">
              <a:off x="4356120" y="3789335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0" name="Ovaal 2039"/>
            <p:cNvSpPr/>
            <p:nvPr/>
          </p:nvSpPr>
          <p:spPr>
            <a:xfrm rot="5400000" flipH="1" flipV="1">
              <a:off x="4356120" y="3321287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1" name="Ovaal 2040"/>
            <p:cNvSpPr/>
            <p:nvPr/>
          </p:nvSpPr>
          <p:spPr>
            <a:xfrm rot="5400000" flipH="1" flipV="1">
              <a:off x="4320126" y="3285279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2" name="Ovaal 2041"/>
            <p:cNvSpPr/>
            <p:nvPr/>
          </p:nvSpPr>
          <p:spPr>
            <a:xfrm rot="5400000" flipH="1" flipV="1">
              <a:off x="4356120" y="3393287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3" name="Ovaal 2042"/>
            <p:cNvSpPr/>
            <p:nvPr/>
          </p:nvSpPr>
          <p:spPr>
            <a:xfrm rot="5400000" flipH="1" flipV="1">
              <a:off x="4356120" y="3357287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4" name="Ovaal 2043"/>
            <p:cNvSpPr/>
            <p:nvPr/>
          </p:nvSpPr>
          <p:spPr>
            <a:xfrm rot="5400000" flipH="1" flipV="1">
              <a:off x="4320126" y="3321287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5" name="Ovaal 2044"/>
            <p:cNvSpPr/>
            <p:nvPr/>
          </p:nvSpPr>
          <p:spPr>
            <a:xfrm rot="5400000" flipH="1" flipV="1">
              <a:off x="4356120" y="3825343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6" name="Ovaal 2045"/>
            <p:cNvSpPr/>
            <p:nvPr/>
          </p:nvSpPr>
          <p:spPr>
            <a:xfrm rot="5400000" flipH="1" flipV="1">
              <a:off x="4320126" y="3861343"/>
              <a:ext cx="36000" cy="3599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z="2743200" extrusionH="127000">
              <a:bevelT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7" name="Rechthoek 2046"/>
            <p:cNvSpPr/>
            <p:nvPr/>
          </p:nvSpPr>
          <p:spPr>
            <a:xfrm>
              <a:off x="3299110" y="3877202"/>
              <a:ext cx="89998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8" name="Rechthoek 2047"/>
            <p:cNvSpPr/>
            <p:nvPr/>
          </p:nvSpPr>
          <p:spPr>
            <a:xfrm>
              <a:off x="3299098" y="3877202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9" name="Rechthoek 2048"/>
            <p:cNvSpPr/>
            <p:nvPr/>
          </p:nvSpPr>
          <p:spPr>
            <a:xfrm>
              <a:off x="3335117" y="3877202"/>
              <a:ext cx="17996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0" name="Rechthoek 2049"/>
            <p:cNvSpPr/>
            <p:nvPr/>
          </p:nvSpPr>
          <p:spPr>
            <a:xfrm>
              <a:off x="3380096" y="3877202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1" name="Rechthoek 2050"/>
            <p:cNvSpPr/>
            <p:nvPr/>
          </p:nvSpPr>
          <p:spPr>
            <a:xfrm>
              <a:off x="3407108" y="38736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2" name="Rechthoek 2051"/>
            <p:cNvSpPr/>
            <p:nvPr/>
          </p:nvSpPr>
          <p:spPr>
            <a:xfrm>
              <a:off x="3407095" y="387360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3" name="Rechthoek 2052"/>
            <p:cNvSpPr/>
            <p:nvPr/>
          </p:nvSpPr>
          <p:spPr>
            <a:xfrm>
              <a:off x="3452095" y="387360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4" name="Rechthoek 2053"/>
            <p:cNvSpPr/>
            <p:nvPr/>
          </p:nvSpPr>
          <p:spPr>
            <a:xfrm>
              <a:off x="3407096" y="38736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5" name="Rechthoek 2054"/>
            <p:cNvSpPr/>
            <p:nvPr/>
          </p:nvSpPr>
          <p:spPr>
            <a:xfrm>
              <a:off x="3533106" y="38772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6" name="Rechthoek 2055"/>
            <p:cNvSpPr/>
            <p:nvPr/>
          </p:nvSpPr>
          <p:spPr>
            <a:xfrm>
              <a:off x="3533093" y="387720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7" name="Rechthoek 2056"/>
            <p:cNvSpPr/>
            <p:nvPr/>
          </p:nvSpPr>
          <p:spPr>
            <a:xfrm>
              <a:off x="3677103" y="3877202"/>
              <a:ext cx="89998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8" name="Rechthoek 2057"/>
            <p:cNvSpPr/>
            <p:nvPr/>
          </p:nvSpPr>
          <p:spPr>
            <a:xfrm>
              <a:off x="3677091" y="3877202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9" name="Rechthoek 2058"/>
            <p:cNvSpPr/>
            <p:nvPr/>
          </p:nvSpPr>
          <p:spPr>
            <a:xfrm>
              <a:off x="3713110" y="3877202"/>
              <a:ext cx="17996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0" name="Rechthoek 2059"/>
            <p:cNvSpPr/>
            <p:nvPr/>
          </p:nvSpPr>
          <p:spPr>
            <a:xfrm>
              <a:off x="3758089" y="3877202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1" name="Rechthoek 2060"/>
            <p:cNvSpPr/>
            <p:nvPr/>
          </p:nvSpPr>
          <p:spPr>
            <a:xfrm>
              <a:off x="3479107" y="3880802"/>
              <a:ext cx="35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2" name="Rechthoek 2061"/>
            <p:cNvSpPr/>
            <p:nvPr/>
          </p:nvSpPr>
          <p:spPr>
            <a:xfrm>
              <a:off x="3479094" y="3880802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3" name="Rechthoek 2062"/>
            <p:cNvSpPr/>
            <p:nvPr/>
          </p:nvSpPr>
          <p:spPr>
            <a:xfrm>
              <a:off x="3605105" y="38772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4" name="Rechthoek 2063"/>
            <p:cNvSpPr/>
            <p:nvPr/>
          </p:nvSpPr>
          <p:spPr>
            <a:xfrm>
              <a:off x="3605092" y="387720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5" name="Rechthoek 2064"/>
            <p:cNvSpPr/>
            <p:nvPr/>
          </p:nvSpPr>
          <p:spPr>
            <a:xfrm>
              <a:off x="3659742" y="387720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6" name="Rechthoek 2065"/>
            <p:cNvSpPr/>
            <p:nvPr/>
          </p:nvSpPr>
          <p:spPr>
            <a:xfrm>
              <a:off x="3605093" y="38772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7" name="Rechthoek 2066"/>
            <p:cNvSpPr/>
            <p:nvPr/>
          </p:nvSpPr>
          <p:spPr>
            <a:xfrm>
              <a:off x="3803101" y="38772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8" name="Rechthoek 2067"/>
            <p:cNvSpPr/>
            <p:nvPr/>
          </p:nvSpPr>
          <p:spPr>
            <a:xfrm>
              <a:off x="3803088" y="387720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69" name="Rechthoek 2068"/>
            <p:cNvSpPr/>
            <p:nvPr/>
          </p:nvSpPr>
          <p:spPr>
            <a:xfrm>
              <a:off x="3857738" y="387720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0" name="Rechthoek 2069"/>
            <p:cNvSpPr/>
            <p:nvPr/>
          </p:nvSpPr>
          <p:spPr>
            <a:xfrm>
              <a:off x="3803089" y="38772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1" name="Rechthoek 2070"/>
            <p:cNvSpPr/>
            <p:nvPr/>
          </p:nvSpPr>
          <p:spPr>
            <a:xfrm>
              <a:off x="3785089" y="3877202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2" name="Rechthoek 2071"/>
            <p:cNvSpPr/>
            <p:nvPr/>
          </p:nvSpPr>
          <p:spPr>
            <a:xfrm>
              <a:off x="3875100" y="38772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3" name="Rechthoek 2072"/>
            <p:cNvSpPr/>
            <p:nvPr/>
          </p:nvSpPr>
          <p:spPr>
            <a:xfrm>
              <a:off x="3875087" y="3877203"/>
              <a:ext cx="9000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4" name="Rechthoek 2073"/>
            <p:cNvSpPr/>
            <p:nvPr/>
          </p:nvSpPr>
          <p:spPr>
            <a:xfrm>
              <a:off x="3875088" y="38772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5" name="Rechthoek 2074"/>
            <p:cNvSpPr/>
            <p:nvPr/>
          </p:nvSpPr>
          <p:spPr>
            <a:xfrm>
              <a:off x="3875088" y="3877203"/>
              <a:ext cx="53999" cy="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6" name="Ovaal 2075"/>
            <p:cNvSpPr/>
            <p:nvPr/>
          </p:nvSpPr>
          <p:spPr>
            <a:xfrm rot="5400000">
              <a:off x="3265131" y="3281977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568700" contourW="6350">
              <a:bevelT w="0" h="0"/>
              <a:bevelB w="63500" h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7" name="Ovaal 2076"/>
            <p:cNvSpPr/>
            <p:nvPr/>
          </p:nvSpPr>
          <p:spPr>
            <a:xfrm rot="5400000">
              <a:off x="3383976" y="3321302"/>
              <a:ext cx="540000" cy="54000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sp3d z="3492500" extrusionH="63500" contourW="6350">
              <a:bevelT w="0" h="0"/>
              <a:bevelB w="63500" h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78" name="Afgeronde rechthoek 2077"/>
            <p:cNvSpPr/>
            <p:nvPr/>
          </p:nvSpPr>
          <p:spPr>
            <a:xfrm>
              <a:off x="2907344" y="3309950"/>
              <a:ext cx="360000" cy="540000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2083" name="Groep 2082"/>
          <p:cNvGrpSpPr/>
          <p:nvPr/>
        </p:nvGrpSpPr>
        <p:grpSpPr>
          <a:xfrm>
            <a:off x="5194111" y="-2422366"/>
            <a:ext cx="1445119" cy="808814"/>
            <a:chOff x="5194111" y="-2422366"/>
            <a:chExt cx="1445119" cy="808814"/>
          </a:xfrm>
        </p:grpSpPr>
        <p:sp>
          <p:nvSpPr>
            <p:cNvPr id="2084" name="Afgeronde rechthoek 2083"/>
            <p:cNvSpPr/>
            <p:nvPr/>
          </p:nvSpPr>
          <p:spPr>
            <a:xfrm>
              <a:off x="6279230" y="-2359058"/>
              <a:ext cx="360000" cy="5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85" name="Afgeronde rechthoek 2084"/>
            <p:cNvSpPr/>
            <p:nvPr/>
          </p:nvSpPr>
          <p:spPr>
            <a:xfrm>
              <a:off x="5198837" y="-2336432"/>
              <a:ext cx="1440000" cy="5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273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086" name="Groep 546"/>
            <p:cNvGrpSpPr/>
            <p:nvPr/>
          </p:nvGrpSpPr>
          <p:grpSpPr>
            <a:xfrm>
              <a:off x="5562841" y="-2422366"/>
              <a:ext cx="720001" cy="802840"/>
              <a:chOff x="58654984" y="13476516"/>
              <a:chExt cx="720001" cy="802840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2105" name="Ovaal 2104"/>
              <p:cNvSpPr/>
              <p:nvPr/>
            </p:nvSpPr>
            <p:spPr>
              <a:xfrm>
                <a:off x="58654985" y="1350411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06" name="Ovaal 2105"/>
              <p:cNvSpPr/>
              <p:nvPr/>
            </p:nvSpPr>
            <p:spPr>
              <a:xfrm>
                <a:off x="58654984" y="13476516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07" name="Ovaal 2106"/>
              <p:cNvSpPr/>
              <p:nvPr/>
            </p:nvSpPr>
            <p:spPr>
              <a:xfrm>
                <a:off x="58967181" y="1417135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168650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08" name="Rechthoek 2107"/>
              <p:cNvSpPr/>
              <p:nvPr/>
            </p:nvSpPr>
            <p:spPr>
              <a:xfrm>
                <a:off x="58984511" y="1408646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200400">
                <a:bevelT w="4445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087" name="Ovaal 2086"/>
            <p:cNvSpPr/>
            <p:nvPr/>
          </p:nvSpPr>
          <p:spPr>
            <a:xfrm>
              <a:off x="6110720" y="-178828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88" name="Ovaal 2087"/>
            <p:cNvSpPr/>
            <p:nvPr/>
          </p:nvSpPr>
          <p:spPr>
            <a:xfrm>
              <a:off x="5653668" y="-179153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89" name="Ovaal 2088"/>
            <p:cNvSpPr/>
            <p:nvPr/>
          </p:nvSpPr>
          <p:spPr>
            <a:xfrm>
              <a:off x="6140990" y="-1719683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315595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0" name="Ovaal 2089"/>
            <p:cNvSpPr/>
            <p:nvPr/>
          </p:nvSpPr>
          <p:spPr>
            <a:xfrm>
              <a:off x="5680668" y="-1728539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315595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1" name="Ovaal 2090"/>
            <p:cNvSpPr/>
            <p:nvPr/>
          </p:nvSpPr>
          <p:spPr>
            <a:xfrm>
              <a:off x="5830140" y="-1885876"/>
              <a:ext cx="216000" cy="216000"/>
            </a:xfrm>
            <a:prstGeom prst="ellipse">
              <a:avLst/>
            </a:prstGeom>
            <a:solidFill>
              <a:srgbClr val="FFCCCC"/>
            </a:solidFill>
            <a:ln>
              <a:solidFill>
                <a:srgbClr val="F5556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 z="3016250">
              <a:bevelT w="152400" h="25400"/>
              <a:bevelB w="1143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2" name="Afgeronde rechthoek 2091"/>
            <p:cNvSpPr/>
            <p:nvPr/>
          </p:nvSpPr>
          <p:spPr>
            <a:xfrm>
              <a:off x="5194111" y="-2350510"/>
              <a:ext cx="360000" cy="5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93" name="Afgeronde rechthoek 2092"/>
            <p:cNvSpPr/>
            <p:nvPr/>
          </p:nvSpPr>
          <p:spPr>
            <a:xfrm>
              <a:off x="5523270" y="-2327396"/>
              <a:ext cx="360000" cy="54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4" name="Afgeronde rechthoek 2093"/>
            <p:cNvSpPr/>
            <p:nvPr/>
          </p:nvSpPr>
          <p:spPr>
            <a:xfrm>
              <a:off x="5883310" y="-2346251"/>
              <a:ext cx="360000" cy="54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5" name="Afgeronde rechthoek 2094"/>
            <p:cNvSpPr/>
            <p:nvPr/>
          </p:nvSpPr>
          <p:spPr>
            <a:xfrm>
              <a:off x="6279230" y="-2355253"/>
              <a:ext cx="360000" cy="5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6" name="Afgeronde rechthoek 2095"/>
            <p:cNvSpPr/>
            <p:nvPr/>
          </p:nvSpPr>
          <p:spPr>
            <a:xfrm>
              <a:off x="5558837" y="-2335921"/>
              <a:ext cx="720000" cy="5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254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7" name="Afgeronde rechthoek 2096"/>
            <p:cNvSpPr/>
            <p:nvPr/>
          </p:nvSpPr>
          <p:spPr>
            <a:xfrm>
              <a:off x="5512732" y="-2333552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8" name="Afgeronde rechthoek 2097"/>
            <p:cNvSpPr/>
            <p:nvPr/>
          </p:nvSpPr>
          <p:spPr>
            <a:xfrm>
              <a:off x="5904111" y="-2358769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9" name="Ovaal 2098"/>
            <p:cNvSpPr/>
            <p:nvPr/>
          </p:nvSpPr>
          <p:spPr>
            <a:xfrm>
              <a:off x="5562843" y="-2403788"/>
              <a:ext cx="720000" cy="72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3492500">
              <a:bevelT w="381000" h="381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100" name="Groep 260"/>
            <p:cNvGrpSpPr/>
            <p:nvPr/>
          </p:nvGrpSpPr>
          <p:grpSpPr>
            <a:xfrm>
              <a:off x="5202843" y="-2272650"/>
              <a:ext cx="1400427" cy="360000"/>
              <a:chOff x="5202843" y="-2272650"/>
              <a:chExt cx="1400427" cy="360000"/>
            </a:xfrm>
          </p:grpSpPr>
          <p:sp>
            <p:nvSpPr>
              <p:cNvPr id="2103" name="Ovaal 2102"/>
              <p:cNvSpPr/>
              <p:nvPr/>
            </p:nvSpPr>
            <p:spPr>
              <a:xfrm rot="5400000">
                <a:off x="5202843" y="-2272650"/>
                <a:ext cx="360000" cy="36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z="1397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04" name="Ovaal 2103"/>
              <p:cNvSpPr/>
              <p:nvPr/>
            </p:nvSpPr>
            <p:spPr>
              <a:xfrm rot="5400000">
                <a:off x="6243270" y="-2272650"/>
                <a:ext cx="360000" cy="36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z="1397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101" name="Maan 2100"/>
            <p:cNvSpPr/>
            <p:nvPr/>
          </p:nvSpPr>
          <p:spPr>
            <a:xfrm rot="16200000">
              <a:off x="5858720" y="-1976432"/>
              <a:ext cx="144000" cy="360000"/>
            </a:xfrm>
            <a:prstGeom prst="moon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3390900" contourW="6350">
              <a:bevelT w="0" h="0"/>
              <a:bevelB w="63500" h="63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02" name="Ovaal 2101"/>
            <p:cNvSpPr/>
            <p:nvPr/>
          </p:nvSpPr>
          <p:spPr>
            <a:xfrm rot="5400000">
              <a:off x="5667206" y="-2341064"/>
              <a:ext cx="540000" cy="54000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z="3568700" contourW="6350">
              <a:bevelT w="288000" h="180000"/>
              <a:bevelB w="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109" name="Groep 2108"/>
          <p:cNvGrpSpPr/>
          <p:nvPr/>
        </p:nvGrpSpPr>
        <p:grpSpPr>
          <a:xfrm>
            <a:off x="8827311" y="-1732864"/>
            <a:ext cx="1445819" cy="777436"/>
            <a:chOff x="8827311" y="-1732864"/>
            <a:chExt cx="1445819" cy="777436"/>
          </a:xfrm>
          <a:scene3d>
            <a:camera prst="perspectiveFront" fov="0">
              <a:rot lat="0" lon="0" rev="0"/>
            </a:camera>
            <a:lightRig rig="threePt" dir="t"/>
          </a:scene3d>
        </p:grpSpPr>
        <p:grpSp>
          <p:nvGrpSpPr>
            <p:cNvPr id="2110" name="Groep 680"/>
            <p:cNvGrpSpPr/>
            <p:nvPr/>
          </p:nvGrpSpPr>
          <p:grpSpPr>
            <a:xfrm>
              <a:off x="8827311" y="-1732864"/>
              <a:ext cx="1445819" cy="777436"/>
              <a:chOff x="2425013" y="1269707"/>
              <a:chExt cx="1445819" cy="777436"/>
            </a:xfrm>
          </p:grpSpPr>
          <p:sp>
            <p:nvSpPr>
              <p:cNvPr id="2116" name="Afgeronde rechthoek 2115"/>
              <p:cNvSpPr/>
              <p:nvPr/>
            </p:nvSpPr>
            <p:spPr>
              <a:xfrm>
                <a:off x="2429739" y="1330239"/>
                <a:ext cx="1440000" cy="54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p3d z="2730500"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2117" name="Groep 684"/>
              <p:cNvGrpSpPr/>
              <p:nvPr/>
            </p:nvGrpSpPr>
            <p:grpSpPr>
              <a:xfrm>
                <a:off x="2776098" y="1269707"/>
                <a:ext cx="756000" cy="777436"/>
                <a:chOff x="41814506" y="9436076"/>
                <a:chExt cx="756000" cy="777436"/>
              </a:xfrm>
            </p:grpSpPr>
            <p:grpSp>
              <p:nvGrpSpPr>
                <p:cNvPr id="2123" name="Groep 690"/>
                <p:cNvGrpSpPr/>
                <p:nvPr/>
              </p:nvGrpSpPr>
              <p:grpSpPr>
                <a:xfrm>
                  <a:off x="41832153" y="9436076"/>
                  <a:ext cx="720000" cy="777436"/>
                  <a:chOff x="58654985" y="13501920"/>
                  <a:chExt cx="720000" cy="777436"/>
                </a:xfrm>
              </p:grpSpPr>
              <p:sp>
                <p:nvSpPr>
                  <p:cNvPr id="2131" name="Ovaal 2130"/>
                  <p:cNvSpPr/>
                  <p:nvPr/>
                </p:nvSpPr>
                <p:spPr>
                  <a:xfrm>
                    <a:off x="58654985" y="13504115"/>
                    <a:ext cx="720000" cy="720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3492500">
                    <a:bevelT w="381000" h="381000"/>
                    <a:bevelB w="381000" h="381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2132" name="Ovaal 2131"/>
                  <p:cNvSpPr/>
                  <p:nvPr/>
                </p:nvSpPr>
                <p:spPr>
                  <a:xfrm>
                    <a:off x="58654985" y="13501920"/>
                    <a:ext cx="720000" cy="72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sp3d z="3492500">
                    <a:bevelT w="381000" h="381000"/>
                    <a:bevelB w="381000" h="381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2133" name="Ovaal 2132"/>
                  <p:cNvSpPr/>
                  <p:nvPr/>
                </p:nvSpPr>
                <p:spPr>
                  <a:xfrm>
                    <a:off x="58967181" y="14171356"/>
                    <a:ext cx="108000" cy="108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3168650">
                    <a:bevelT w="57150" h="57150"/>
                    <a:bevelB w="57150" h="571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2134" name="Rechthoek 2133"/>
                  <p:cNvSpPr/>
                  <p:nvPr/>
                </p:nvSpPr>
                <p:spPr>
                  <a:xfrm>
                    <a:off x="58984511" y="14086468"/>
                    <a:ext cx="72000" cy="180000"/>
                  </a:xfrm>
                  <a:prstGeom prst="rect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3200400">
                    <a:bevelT w="44450" h="1143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2124" name="Ovaal 2123"/>
                <p:cNvSpPr/>
                <p:nvPr/>
              </p:nvSpPr>
              <p:spPr>
                <a:xfrm>
                  <a:off x="42380030" y="10044755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317500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125" name="Ovaal 2124"/>
                <p:cNvSpPr/>
                <p:nvPr/>
              </p:nvSpPr>
              <p:spPr>
                <a:xfrm>
                  <a:off x="41922978" y="10041501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3175000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126" name="Afgeronde rechthoek 2125"/>
                <p:cNvSpPr/>
                <p:nvPr/>
              </p:nvSpPr>
              <p:spPr>
                <a:xfrm>
                  <a:off x="41814506" y="9473671"/>
                  <a:ext cx="756000" cy="468000"/>
                </a:xfrm>
                <a:prstGeom prst="roundRect">
                  <a:avLst>
                    <a:gd name="adj" fmla="val 25918"/>
                  </a:avLst>
                </a:prstGeom>
                <a:solidFill>
                  <a:schemeClr val="tx1"/>
                </a:solidFill>
                <a:ln>
                  <a:noFill/>
                </a:ln>
                <a:sp3d z="3492500" extrusionH="533400">
                  <a:bevelT w="190500" h="228600"/>
                  <a:extrusionClr>
                    <a:srgbClr val="6633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127" name="Ovaal 2126"/>
                <p:cNvSpPr/>
                <p:nvPr/>
              </p:nvSpPr>
              <p:spPr>
                <a:xfrm>
                  <a:off x="42410300" y="10113357"/>
                  <a:ext cx="18000" cy="18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sp3d z="314960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128" name="Ovaal 2127"/>
                <p:cNvSpPr/>
                <p:nvPr/>
              </p:nvSpPr>
              <p:spPr>
                <a:xfrm>
                  <a:off x="41949978" y="10104501"/>
                  <a:ext cx="18000" cy="18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sp3d z="3149600">
                  <a:bevelT w="19050" h="19050"/>
                  <a:bevelB w="19050" h="190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129" name="Ovaal 2128"/>
                <p:cNvSpPr/>
                <p:nvPr/>
              </p:nvSpPr>
              <p:spPr>
                <a:xfrm>
                  <a:off x="42099450" y="9947164"/>
                  <a:ext cx="216000" cy="216000"/>
                </a:xfrm>
                <a:prstGeom prst="ellipse">
                  <a:avLst/>
                </a:prstGeom>
                <a:solidFill>
                  <a:srgbClr val="F55564"/>
                </a:solidFill>
                <a:ln>
                  <a:noFill/>
                </a:ln>
                <a:sp3d z="3016250">
                  <a:bevelT w="152400" h="25400"/>
                  <a:bevelB w="1143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130" name="Afgeronde rechthoek 2129"/>
                <p:cNvSpPr/>
                <p:nvPr/>
              </p:nvSpPr>
              <p:spPr>
                <a:xfrm>
                  <a:off x="41850898" y="9463191"/>
                  <a:ext cx="684000" cy="612000"/>
                </a:xfrm>
                <a:prstGeom prst="roundRect">
                  <a:avLst>
                    <a:gd name="adj" fmla="val 25918"/>
                  </a:avLst>
                </a:prstGeom>
                <a:solidFill>
                  <a:schemeClr val="tx1"/>
                </a:solidFill>
                <a:ln>
                  <a:noFill/>
                </a:ln>
                <a:sp3d z="3492500">
                  <a:bevelT w="190500" h="228600"/>
                  <a:extrusionClr>
                    <a:srgbClr val="6565FF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118" name="Afgeronde rechthoek 2117"/>
              <p:cNvSpPr/>
              <p:nvPr/>
            </p:nvSpPr>
            <p:spPr>
              <a:xfrm>
                <a:off x="2425013" y="1316161"/>
                <a:ext cx="360000" cy="54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p3d z="254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119" name="Afgeronde rechthoek 2118"/>
              <p:cNvSpPr/>
              <p:nvPr/>
            </p:nvSpPr>
            <p:spPr>
              <a:xfrm>
                <a:off x="2757134" y="1339275"/>
                <a:ext cx="360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sp3d z="127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20" name="Afgeronde rechthoek 2119"/>
              <p:cNvSpPr/>
              <p:nvPr/>
            </p:nvSpPr>
            <p:spPr>
              <a:xfrm>
                <a:off x="3132498" y="1320420"/>
                <a:ext cx="360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sp3d z="127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21" name="Afgeronde rechthoek 2120"/>
              <p:cNvSpPr/>
              <p:nvPr/>
            </p:nvSpPr>
            <p:spPr>
              <a:xfrm>
                <a:off x="3510832" y="1329728"/>
                <a:ext cx="360000" cy="54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p3d z="254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22" name="Afgeronde rechthoek 2121"/>
              <p:cNvSpPr/>
              <p:nvPr/>
            </p:nvSpPr>
            <p:spPr>
              <a:xfrm>
                <a:off x="2789739" y="1330750"/>
                <a:ext cx="720000" cy="5400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sp3d z="2540000" extrusionH="127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111" name="Afgeronde rechthoek 2110"/>
            <p:cNvSpPr/>
            <p:nvPr/>
          </p:nvSpPr>
          <p:spPr>
            <a:xfrm>
              <a:off x="9154642" y="-1678161"/>
              <a:ext cx="360000" cy="7200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12" name="Afgeronde rechthoek 2111"/>
            <p:cNvSpPr/>
            <p:nvPr/>
          </p:nvSpPr>
          <p:spPr>
            <a:xfrm>
              <a:off x="9537312" y="-1691276"/>
              <a:ext cx="360000" cy="7200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113" name="Groep 262"/>
            <p:cNvGrpSpPr/>
            <p:nvPr/>
          </p:nvGrpSpPr>
          <p:grpSpPr>
            <a:xfrm>
              <a:off x="8844400" y="-1590860"/>
              <a:ext cx="1400427" cy="360000"/>
              <a:chOff x="5202843" y="-2272650"/>
              <a:chExt cx="1400427" cy="360000"/>
            </a:xfrm>
          </p:grpSpPr>
          <p:sp>
            <p:nvSpPr>
              <p:cNvPr id="2114" name="Ovaal 2113"/>
              <p:cNvSpPr/>
              <p:nvPr/>
            </p:nvSpPr>
            <p:spPr>
              <a:xfrm rot="5400000">
                <a:off x="5202843" y="-2272650"/>
                <a:ext cx="360000" cy="36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397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15" name="Ovaal 2114"/>
              <p:cNvSpPr/>
              <p:nvPr/>
            </p:nvSpPr>
            <p:spPr>
              <a:xfrm rot="5400000">
                <a:off x="6243270" y="-2272650"/>
                <a:ext cx="360000" cy="36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397000">
                <a:bevelT w="180000" h="180000"/>
                <a:bevelB w="180000" h="18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2135" name="Groep 2134"/>
          <p:cNvGrpSpPr/>
          <p:nvPr/>
        </p:nvGrpSpPr>
        <p:grpSpPr>
          <a:xfrm>
            <a:off x="1124003" y="3688809"/>
            <a:ext cx="737998" cy="144000"/>
            <a:chOff x="180000" y="3600000"/>
            <a:chExt cx="737998" cy="14400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136" name="Rechthoek 2135"/>
            <p:cNvSpPr/>
            <p:nvPr/>
          </p:nvSpPr>
          <p:spPr>
            <a:xfrm>
              <a:off x="180000" y="3600000"/>
              <a:ext cx="737998" cy="144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72390" extrusionH="7239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37" name="Rechthoek 2136"/>
            <p:cNvSpPr/>
            <p:nvPr/>
          </p:nvSpPr>
          <p:spPr>
            <a:xfrm>
              <a:off x="180000" y="3600000"/>
              <a:ext cx="737998" cy="2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 z="250190" extrusionH="1778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920" name="Groep 1919"/>
          <p:cNvGrpSpPr/>
          <p:nvPr/>
        </p:nvGrpSpPr>
        <p:grpSpPr>
          <a:xfrm>
            <a:off x="5115907" y="2879881"/>
            <a:ext cx="3750104" cy="3300366"/>
            <a:chOff x="1259632" y="692696"/>
            <a:chExt cx="3750104" cy="3300366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138" name="Vrije vorm 2137"/>
            <p:cNvSpPr/>
            <p:nvPr/>
          </p:nvSpPr>
          <p:spPr>
            <a:xfrm>
              <a:off x="1259632" y="692696"/>
              <a:ext cx="3750104" cy="3300366"/>
            </a:xfrm>
            <a:custGeom>
              <a:avLst/>
              <a:gdLst>
                <a:gd name="connsiteX0" fmla="*/ 0 w 2951758"/>
                <a:gd name="connsiteY0" fmla="*/ 756084 h 1512168"/>
                <a:gd name="connsiteX1" fmla="*/ 802960 w 2951758"/>
                <a:gd name="connsiteY1" fmla="*/ 83165 h 1512168"/>
                <a:gd name="connsiteX2" fmla="*/ 1475880 w 2951758"/>
                <a:gd name="connsiteY2" fmla="*/ 2 h 1512168"/>
                <a:gd name="connsiteX3" fmla="*/ 2148801 w 2951758"/>
                <a:gd name="connsiteY3" fmla="*/ 83166 h 1512168"/>
                <a:gd name="connsiteX4" fmla="*/ 2951758 w 2951758"/>
                <a:gd name="connsiteY4" fmla="*/ 756089 h 1512168"/>
                <a:gd name="connsiteX5" fmla="*/ 2148799 w 2951758"/>
                <a:gd name="connsiteY5" fmla="*/ 1429010 h 1512168"/>
                <a:gd name="connsiteX6" fmla="*/ 1475878 w 2951758"/>
                <a:gd name="connsiteY6" fmla="*/ 1512173 h 1512168"/>
                <a:gd name="connsiteX7" fmla="*/ 802957 w 2951758"/>
                <a:gd name="connsiteY7" fmla="*/ 1429009 h 1512168"/>
                <a:gd name="connsiteX8" fmla="*/ -1 w 2951758"/>
                <a:gd name="connsiteY8" fmla="*/ 756087 h 1512168"/>
                <a:gd name="connsiteX9" fmla="*/ 0 w 2951758"/>
                <a:gd name="connsiteY9" fmla="*/ 756084 h 1512168"/>
                <a:gd name="connsiteX0" fmla="*/ 2 w 2951762"/>
                <a:gd name="connsiteY0" fmla="*/ 756082 h 2304254"/>
                <a:gd name="connsiteX1" fmla="*/ 802962 w 2951762"/>
                <a:gd name="connsiteY1" fmla="*/ 83163 h 2304254"/>
                <a:gd name="connsiteX2" fmla="*/ 1475882 w 2951762"/>
                <a:gd name="connsiteY2" fmla="*/ 0 h 2304254"/>
                <a:gd name="connsiteX3" fmla="*/ 2148803 w 2951762"/>
                <a:gd name="connsiteY3" fmla="*/ 83164 h 2304254"/>
                <a:gd name="connsiteX4" fmla="*/ 2951760 w 2951762"/>
                <a:gd name="connsiteY4" fmla="*/ 756087 h 2304254"/>
                <a:gd name="connsiteX5" fmla="*/ 2148801 w 2951762"/>
                <a:gd name="connsiteY5" fmla="*/ 1429008 h 2304254"/>
                <a:gd name="connsiteX6" fmla="*/ 1512170 w 2951762"/>
                <a:gd name="connsiteY6" fmla="*/ 2304254 h 2304254"/>
                <a:gd name="connsiteX7" fmla="*/ 802959 w 2951762"/>
                <a:gd name="connsiteY7" fmla="*/ 1429007 h 2304254"/>
                <a:gd name="connsiteX8" fmla="*/ 1 w 2951762"/>
                <a:gd name="connsiteY8" fmla="*/ 756085 h 2304254"/>
                <a:gd name="connsiteX9" fmla="*/ 2 w 2951762"/>
                <a:gd name="connsiteY9" fmla="*/ 756082 h 2304254"/>
                <a:gd name="connsiteX0" fmla="*/ 60858 w 3012618"/>
                <a:gd name="connsiteY0" fmla="*/ 756082 h 2342116"/>
                <a:gd name="connsiteX1" fmla="*/ 863818 w 3012618"/>
                <a:gd name="connsiteY1" fmla="*/ 83163 h 2342116"/>
                <a:gd name="connsiteX2" fmla="*/ 1536738 w 3012618"/>
                <a:gd name="connsiteY2" fmla="*/ 0 h 2342116"/>
                <a:gd name="connsiteX3" fmla="*/ 2209659 w 3012618"/>
                <a:gd name="connsiteY3" fmla="*/ 83164 h 2342116"/>
                <a:gd name="connsiteX4" fmla="*/ 3012616 w 3012618"/>
                <a:gd name="connsiteY4" fmla="*/ 756087 h 2342116"/>
                <a:gd name="connsiteX5" fmla="*/ 2209657 w 3012618"/>
                <a:gd name="connsiteY5" fmla="*/ 1429008 h 2342116"/>
                <a:gd name="connsiteX6" fmla="*/ 1573026 w 3012618"/>
                <a:gd name="connsiteY6" fmla="*/ 2304254 h 2342116"/>
                <a:gd name="connsiteX7" fmla="*/ 492906 w 3012618"/>
                <a:gd name="connsiteY7" fmla="*/ 1656182 h 2342116"/>
                <a:gd name="connsiteX8" fmla="*/ 60857 w 3012618"/>
                <a:gd name="connsiteY8" fmla="*/ 756085 h 2342116"/>
                <a:gd name="connsiteX9" fmla="*/ 60858 w 3012618"/>
                <a:gd name="connsiteY9" fmla="*/ 756082 h 2342116"/>
                <a:gd name="connsiteX0" fmla="*/ 0 w 3167784"/>
                <a:gd name="connsiteY0" fmla="*/ 504054 h 2342116"/>
                <a:gd name="connsiteX1" fmla="*/ 1018984 w 3167784"/>
                <a:gd name="connsiteY1" fmla="*/ 83163 h 2342116"/>
                <a:gd name="connsiteX2" fmla="*/ 1691904 w 3167784"/>
                <a:gd name="connsiteY2" fmla="*/ 0 h 2342116"/>
                <a:gd name="connsiteX3" fmla="*/ 2364825 w 3167784"/>
                <a:gd name="connsiteY3" fmla="*/ 83164 h 2342116"/>
                <a:gd name="connsiteX4" fmla="*/ 3167782 w 3167784"/>
                <a:gd name="connsiteY4" fmla="*/ 756087 h 2342116"/>
                <a:gd name="connsiteX5" fmla="*/ 2364823 w 3167784"/>
                <a:gd name="connsiteY5" fmla="*/ 1429008 h 2342116"/>
                <a:gd name="connsiteX6" fmla="*/ 1728192 w 3167784"/>
                <a:gd name="connsiteY6" fmla="*/ 2304254 h 2342116"/>
                <a:gd name="connsiteX7" fmla="*/ 648072 w 3167784"/>
                <a:gd name="connsiteY7" fmla="*/ 1656182 h 2342116"/>
                <a:gd name="connsiteX8" fmla="*/ 216023 w 3167784"/>
                <a:gd name="connsiteY8" fmla="*/ 756085 h 2342116"/>
                <a:gd name="connsiteX9" fmla="*/ 0 w 3167784"/>
                <a:gd name="connsiteY9" fmla="*/ 504054 h 2342116"/>
                <a:gd name="connsiteX0" fmla="*/ 360041 w 3527825"/>
                <a:gd name="connsiteY0" fmla="*/ 504054 h 2342116"/>
                <a:gd name="connsiteX1" fmla="*/ 1379025 w 3527825"/>
                <a:gd name="connsiteY1" fmla="*/ 83163 h 2342116"/>
                <a:gd name="connsiteX2" fmla="*/ 2051945 w 3527825"/>
                <a:gd name="connsiteY2" fmla="*/ 0 h 2342116"/>
                <a:gd name="connsiteX3" fmla="*/ 2724866 w 3527825"/>
                <a:gd name="connsiteY3" fmla="*/ 83164 h 2342116"/>
                <a:gd name="connsiteX4" fmla="*/ 3527823 w 3527825"/>
                <a:gd name="connsiteY4" fmla="*/ 756087 h 2342116"/>
                <a:gd name="connsiteX5" fmla="*/ 2724864 w 3527825"/>
                <a:gd name="connsiteY5" fmla="*/ 1429008 h 2342116"/>
                <a:gd name="connsiteX6" fmla="*/ 2088233 w 3527825"/>
                <a:gd name="connsiteY6" fmla="*/ 2304254 h 2342116"/>
                <a:gd name="connsiteX7" fmla="*/ 1008113 w 3527825"/>
                <a:gd name="connsiteY7" fmla="*/ 1656182 h 2342116"/>
                <a:gd name="connsiteX8" fmla="*/ 1 w 3527825"/>
                <a:gd name="connsiteY8" fmla="*/ 576062 h 2342116"/>
                <a:gd name="connsiteX9" fmla="*/ 360041 w 3527825"/>
                <a:gd name="connsiteY9" fmla="*/ 504054 h 2342116"/>
                <a:gd name="connsiteX0" fmla="*/ 288034 w 3527825"/>
                <a:gd name="connsiteY0" fmla="*/ 432046 h 2342116"/>
                <a:gd name="connsiteX1" fmla="*/ 1379025 w 3527825"/>
                <a:gd name="connsiteY1" fmla="*/ 83163 h 2342116"/>
                <a:gd name="connsiteX2" fmla="*/ 2051945 w 3527825"/>
                <a:gd name="connsiteY2" fmla="*/ 0 h 2342116"/>
                <a:gd name="connsiteX3" fmla="*/ 2724866 w 3527825"/>
                <a:gd name="connsiteY3" fmla="*/ 83164 h 2342116"/>
                <a:gd name="connsiteX4" fmla="*/ 3527823 w 3527825"/>
                <a:gd name="connsiteY4" fmla="*/ 756087 h 2342116"/>
                <a:gd name="connsiteX5" fmla="*/ 2724864 w 3527825"/>
                <a:gd name="connsiteY5" fmla="*/ 1429008 h 2342116"/>
                <a:gd name="connsiteX6" fmla="*/ 2088233 w 3527825"/>
                <a:gd name="connsiteY6" fmla="*/ 2304254 h 2342116"/>
                <a:gd name="connsiteX7" fmla="*/ 1008113 w 3527825"/>
                <a:gd name="connsiteY7" fmla="*/ 1656182 h 2342116"/>
                <a:gd name="connsiteX8" fmla="*/ 1 w 3527825"/>
                <a:gd name="connsiteY8" fmla="*/ 576062 h 2342116"/>
                <a:gd name="connsiteX9" fmla="*/ 288034 w 3527825"/>
                <a:gd name="connsiteY9" fmla="*/ 432046 h 2342116"/>
                <a:gd name="connsiteX0" fmla="*/ 288034 w 3527825"/>
                <a:gd name="connsiteY0" fmla="*/ 630722 h 2540792"/>
                <a:gd name="connsiteX1" fmla="*/ 1008114 w 3527825"/>
                <a:gd name="connsiteY1" fmla="*/ 54658 h 2540792"/>
                <a:gd name="connsiteX2" fmla="*/ 2051945 w 3527825"/>
                <a:gd name="connsiteY2" fmla="*/ 198676 h 2540792"/>
                <a:gd name="connsiteX3" fmla="*/ 2724866 w 3527825"/>
                <a:gd name="connsiteY3" fmla="*/ 281840 h 2540792"/>
                <a:gd name="connsiteX4" fmla="*/ 3527823 w 3527825"/>
                <a:gd name="connsiteY4" fmla="*/ 954763 h 2540792"/>
                <a:gd name="connsiteX5" fmla="*/ 2724864 w 3527825"/>
                <a:gd name="connsiteY5" fmla="*/ 1627684 h 2540792"/>
                <a:gd name="connsiteX6" fmla="*/ 2088233 w 3527825"/>
                <a:gd name="connsiteY6" fmla="*/ 2502930 h 2540792"/>
                <a:gd name="connsiteX7" fmla="*/ 1008113 w 3527825"/>
                <a:gd name="connsiteY7" fmla="*/ 1854858 h 2540792"/>
                <a:gd name="connsiteX8" fmla="*/ 1 w 3527825"/>
                <a:gd name="connsiteY8" fmla="*/ 774738 h 2540792"/>
                <a:gd name="connsiteX9" fmla="*/ 288034 w 3527825"/>
                <a:gd name="connsiteY9" fmla="*/ 630722 h 2540792"/>
                <a:gd name="connsiteX0" fmla="*/ 288034 w 3527825"/>
                <a:gd name="connsiteY0" fmla="*/ 1406016 h 3316086"/>
                <a:gd name="connsiteX1" fmla="*/ 1008114 w 3527825"/>
                <a:gd name="connsiteY1" fmla="*/ 829952 h 3316086"/>
                <a:gd name="connsiteX2" fmla="*/ 2304258 w 3527825"/>
                <a:gd name="connsiteY2" fmla="*/ 37864 h 3316086"/>
                <a:gd name="connsiteX3" fmla="*/ 2724866 w 3527825"/>
                <a:gd name="connsiteY3" fmla="*/ 1057134 h 3316086"/>
                <a:gd name="connsiteX4" fmla="*/ 3527823 w 3527825"/>
                <a:gd name="connsiteY4" fmla="*/ 1730057 h 3316086"/>
                <a:gd name="connsiteX5" fmla="*/ 2724864 w 3527825"/>
                <a:gd name="connsiteY5" fmla="*/ 2402978 h 3316086"/>
                <a:gd name="connsiteX6" fmla="*/ 2088233 w 3527825"/>
                <a:gd name="connsiteY6" fmla="*/ 3278224 h 3316086"/>
                <a:gd name="connsiteX7" fmla="*/ 1008113 w 3527825"/>
                <a:gd name="connsiteY7" fmla="*/ 2630152 h 3316086"/>
                <a:gd name="connsiteX8" fmla="*/ 1 w 3527825"/>
                <a:gd name="connsiteY8" fmla="*/ 1550032 h 3316086"/>
                <a:gd name="connsiteX9" fmla="*/ 288034 w 3527825"/>
                <a:gd name="connsiteY9" fmla="*/ 1406016 h 3316086"/>
                <a:gd name="connsiteX0" fmla="*/ 288034 w 3527825"/>
                <a:gd name="connsiteY0" fmla="*/ 1402296 h 3312366"/>
                <a:gd name="connsiteX1" fmla="*/ 1152130 w 3527825"/>
                <a:gd name="connsiteY1" fmla="*/ 1258280 h 3312366"/>
                <a:gd name="connsiteX2" fmla="*/ 2304258 w 3527825"/>
                <a:gd name="connsiteY2" fmla="*/ 34144 h 3312366"/>
                <a:gd name="connsiteX3" fmla="*/ 2724866 w 3527825"/>
                <a:gd name="connsiteY3" fmla="*/ 1053414 h 3312366"/>
                <a:gd name="connsiteX4" fmla="*/ 3527823 w 3527825"/>
                <a:gd name="connsiteY4" fmla="*/ 1726337 h 3312366"/>
                <a:gd name="connsiteX5" fmla="*/ 2724864 w 3527825"/>
                <a:gd name="connsiteY5" fmla="*/ 2399258 h 3312366"/>
                <a:gd name="connsiteX6" fmla="*/ 2088233 w 3527825"/>
                <a:gd name="connsiteY6" fmla="*/ 3274504 h 3312366"/>
                <a:gd name="connsiteX7" fmla="*/ 1008113 w 3527825"/>
                <a:gd name="connsiteY7" fmla="*/ 2626432 h 3312366"/>
                <a:gd name="connsiteX8" fmla="*/ 1 w 3527825"/>
                <a:gd name="connsiteY8" fmla="*/ 1546312 h 3312366"/>
                <a:gd name="connsiteX9" fmla="*/ 288034 w 3527825"/>
                <a:gd name="connsiteY9" fmla="*/ 1402296 h 3312366"/>
                <a:gd name="connsiteX0" fmla="*/ 430379 w 3670170"/>
                <a:gd name="connsiteY0" fmla="*/ 1402296 h 3312366"/>
                <a:gd name="connsiteX1" fmla="*/ 1294475 w 3670170"/>
                <a:gd name="connsiteY1" fmla="*/ 1258280 h 3312366"/>
                <a:gd name="connsiteX2" fmla="*/ 2446603 w 3670170"/>
                <a:gd name="connsiteY2" fmla="*/ 34144 h 3312366"/>
                <a:gd name="connsiteX3" fmla="*/ 2867211 w 3670170"/>
                <a:gd name="connsiteY3" fmla="*/ 1053414 h 3312366"/>
                <a:gd name="connsiteX4" fmla="*/ 3670168 w 3670170"/>
                <a:gd name="connsiteY4" fmla="*/ 1726337 h 3312366"/>
                <a:gd name="connsiteX5" fmla="*/ 2867209 w 3670170"/>
                <a:gd name="connsiteY5" fmla="*/ 2399258 h 3312366"/>
                <a:gd name="connsiteX6" fmla="*/ 2230578 w 3670170"/>
                <a:gd name="connsiteY6" fmla="*/ 3274504 h 3312366"/>
                <a:gd name="connsiteX7" fmla="*/ 1150458 w 3670170"/>
                <a:gd name="connsiteY7" fmla="*/ 2626432 h 3312366"/>
                <a:gd name="connsiteX8" fmla="*/ 142346 w 3670170"/>
                <a:gd name="connsiteY8" fmla="*/ 1546312 h 3312366"/>
                <a:gd name="connsiteX9" fmla="*/ 430379 w 3670170"/>
                <a:gd name="connsiteY9" fmla="*/ 1618320 h 3312366"/>
                <a:gd name="connsiteX10" fmla="*/ 430379 w 3670170"/>
                <a:gd name="connsiteY10" fmla="*/ 1402296 h 3312366"/>
                <a:gd name="connsiteX0" fmla="*/ 430379 w 3670170"/>
                <a:gd name="connsiteY0" fmla="*/ 1380153 h 3290223"/>
                <a:gd name="connsiteX1" fmla="*/ 1294475 w 3670170"/>
                <a:gd name="connsiteY1" fmla="*/ 1236137 h 3290223"/>
                <a:gd name="connsiteX2" fmla="*/ 2446603 w 3670170"/>
                <a:gd name="connsiteY2" fmla="*/ 12001 h 3290223"/>
                <a:gd name="connsiteX3" fmla="*/ 2374595 w 3670170"/>
                <a:gd name="connsiteY3" fmla="*/ 1164129 h 3290223"/>
                <a:gd name="connsiteX4" fmla="*/ 3670168 w 3670170"/>
                <a:gd name="connsiteY4" fmla="*/ 1704194 h 3290223"/>
                <a:gd name="connsiteX5" fmla="*/ 2867209 w 3670170"/>
                <a:gd name="connsiteY5" fmla="*/ 2377115 h 3290223"/>
                <a:gd name="connsiteX6" fmla="*/ 2230578 w 3670170"/>
                <a:gd name="connsiteY6" fmla="*/ 3252361 h 3290223"/>
                <a:gd name="connsiteX7" fmla="*/ 1150458 w 3670170"/>
                <a:gd name="connsiteY7" fmla="*/ 2604289 h 3290223"/>
                <a:gd name="connsiteX8" fmla="*/ 142346 w 3670170"/>
                <a:gd name="connsiteY8" fmla="*/ 1524169 h 3290223"/>
                <a:gd name="connsiteX9" fmla="*/ 430379 w 3670170"/>
                <a:gd name="connsiteY9" fmla="*/ 1596177 h 3290223"/>
                <a:gd name="connsiteX10" fmla="*/ 430379 w 3670170"/>
                <a:gd name="connsiteY10" fmla="*/ 1380153 h 3290223"/>
                <a:gd name="connsiteX0" fmla="*/ 430379 w 3670168"/>
                <a:gd name="connsiteY0" fmla="*/ 1380153 h 3290223"/>
                <a:gd name="connsiteX1" fmla="*/ 1294475 w 3670168"/>
                <a:gd name="connsiteY1" fmla="*/ 1236137 h 3290223"/>
                <a:gd name="connsiteX2" fmla="*/ 2446603 w 3670168"/>
                <a:gd name="connsiteY2" fmla="*/ 12001 h 3290223"/>
                <a:gd name="connsiteX3" fmla="*/ 2374595 w 3670168"/>
                <a:gd name="connsiteY3" fmla="*/ 1164129 h 3290223"/>
                <a:gd name="connsiteX4" fmla="*/ 2158571 w 3670168"/>
                <a:gd name="connsiteY4" fmla="*/ 1452161 h 3290223"/>
                <a:gd name="connsiteX5" fmla="*/ 3670168 w 3670168"/>
                <a:gd name="connsiteY5" fmla="*/ 1704194 h 3290223"/>
                <a:gd name="connsiteX6" fmla="*/ 2867209 w 3670168"/>
                <a:gd name="connsiteY6" fmla="*/ 2377115 h 3290223"/>
                <a:gd name="connsiteX7" fmla="*/ 2230578 w 3670168"/>
                <a:gd name="connsiteY7" fmla="*/ 3252361 h 3290223"/>
                <a:gd name="connsiteX8" fmla="*/ 1150458 w 3670168"/>
                <a:gd name="connsiteY8" fmla="*/ 2604289 h 3290223"/>
                <a:gd name="connsiteX9" fmla="*/ 142346 w 3670168"/>
                <a:gd name="connsiteY9" fmla="*/ 1524169 h 3290223"/>
                <a:gd name="connsiteX10" fmla="*/ 430379 w 3670168"/>
                <a:gd name="connsiteY10" fmla="*/ 1596177 h 3290223"/>
                <a:gd name="connsiteX11" fmla="*/ 430379 w 3670168"/>
                <a:gd name="connsiteY11" fmla="*/ 1380153 h 3290223"/>
                <a:gd name="connsiteX0" fmla="*/ 430379 w 3670168"/>
                <a:gd name="connsiteY0" fmla="*/ 1380153 h 3290223"/>
                <a:gd name="connsiteX1" fmla="*/ 1294475 w 3670168"/>
                <a:gd name="connsiteY1" fmla="*/ 1236137 h 3290223"/>
                <a:gd name="connsiteX2" fmla="*/ 2446603 w 3670168"/>
                <a:gd name="connsiteY2" fmla="*/ 12001 h 3290223"/>
                <a:gd name="connsiteX3" fmla="*/ 2374595 w 3670168"/>
                <a:gd name="connsiteY3" fmla="*/ 1164129 h 3290223"/>
                <a:gd name="connsiteX4" fmla="*/ 2158571 w 3670168"/>
                <a:gd name="connsiteY4" fmla="*/ 1452161 h 3290223"/>
                <a:gd name="connsiteX5" fmla="*/ 2734635 w 3670168"/>
                <a:gd name="connsiteY5" fmla="*/ 1236137 h 3290223"/>
                <a:gd name="connsiteX6" fmla="*/ 3670168 w 3670168"/>
                <a:gd name="connsiteY6" fmla="*/ 1704194 h 3290223"/>
                <a:gd name="connsiteX7" fmla="*/ 2867209 w 3670168"/>
                <a:gd name="connsiteY7" fmla="*/ 2377115 h 3290223"/>
                <a:gd name="connsiteX8" fmla="*/ 2230578 w 3670168"/>
                <a:gd name="connsiteY8" fmla="*/ 3252361 h 3290223"/>
                <a:gd name="connsiteX9" fmla="*/ 1150458 w 3670168"/>
                <a:gd name="connsiteY9" fmla="*/ 2604289 h 3290223"/>
                <a:gd name="connsiteX10" fmla="*/ 142346 w 3670168"/>
                <a:gd name="connsiteY10" fmla="*/ 1524169 h 3290223"/>
                <a:gd name="connsiteX11" fmla="*/ 430379 w 3670168"/>
                <a:gd name="connsiteY11" fmla="*/ 1596177 h 3290223"/>
                <a:gd name="connsiteX12" fmla="*/ 430379 w 3670168"/>
                <a:gd name="connsiteY12" fmla="*/ 1380153 h 3290223"/>
                <a:gd name="connsiteX0" fmla="*/ 430379 w 3707432"/>
                <a:gd name="connsiteY0" fmla="*/ 1380153 h 3290223"/>
                <a:gd name="connsiteX1" fmla="*/ 1294475 w 3707432"/>
                <a:gd name="connsiteY1" fmla="*/ 1236137 h 3290223"/>
                <a:gd name="connsiteX2" fmla="*/ 2446603 w 3707432"/>
                <a:gd name="connsiteY2" fmla="*/ 12001 h 3290223"/>
                <a:gd name="connsiteX3" fmla="*/ 2374595 w 3707432"/>
                <a:gd name="connsiteY3" fmla="*/ 1164129 h 3290223"/>
                <a:gd name="connsiteX4" fmla="*/ 2158571 w 3707432"/>
                <a:gd name="connsiteY4" fmla="*/ 1452161 h 3290223"/>
                <a:gd name="connsiteX5" fmla="*/ 2734635 w 3707432"/>
                <a:gd name="connsiteY5" fmla="*/ 1236137 h 3290223"/>
                <a:gd name="connsiteX6" fmla="*/ 2950089 w 3707432"/>
                <a:gd name="connsiteY6" fmla="*/ 588065 h 3290223"/>
                <a:gd name="connsiteX7" fmla="*/ 3670168 w 3707432"/>
                <a:gd name="connsiteY7" fmla="*/ 1704194 h 3290223"/>
                <a:gd name="connsiteX8" fmla="*/ 2867209 w 3707432"/>
                <a:gd name="connsiteY8" fmla="*/ 2377115 h 3290223"/>
                <a:gd name="connsiteX9" fmla="*/ 2230578 w 3707432"/>
                <a:gd name="connsiteY9" fmla="*/ 3252361 h 3290223"/>
                <a:gd name="connsiteX10" fmla="*/ 1150458 w 3707432"/>
                <a:gd name="connsiteY10" fmla="*/ 2604289 h 3290223"/>
                <a:gd name="connsiteX11" fmla="*/ 142346 w 3707432"/>
                <a:gd name="connsiteY11" fmla="*/ 1524169 h 3290223"/>
                <a:gd name="connsiteX12" fmla="*/ 430379 w 3707432"/>
                <a:gd name="connsiteY12" fmla="*/ 1596177 h 3290223"/>
                <a:gd name="connsiteX13" fmla="*/ 430379 w 3707432"/>
                <a:gd name="connsiteY13" fmla="*/ 1380153 h 3290223"/>
                <a:gd name="connsiteX0" fmla="*/ 430379 w 3750104"/>
                <a:gd name="connsiteY0" fmla="*/ 1380153 h 3290223"/>
                <a:gd name="connsiteX1" fmla="*/ 1294475 w 3750104"/>
                <a:gd name="connsiteY1" fmla="*/ 1236137 h 3290223"/>
                <a:gd name="connsiteX2" fmla="*/ 2446603 w 3750104"/>
                <a:gd name="connsiteY2" fmla="*/ 12001 h 3290223"/>
                <a:gd name="connsiteX3" fmla="*/ 2374595 w 3750104"/>
                <a:gd name="connsiteY3" fmla="*/ 1164129 h 3290223"/>
                <a:gd name="connsiteX4" fmla="*/ 2158571 w 3750104"/>
                <a:gd name="connsiteY4" fmla="*/ 1452161 h 3290223"/>
                <a:gd name="connsiteX5" fmla="*/ 2734635 w 3750104"/>
                <a:gd name="connsiteY5" fmla="*/ 1236137 h 3290223"/>
                <a:gd name="connsiteX6" fmla="*/ 2950089 w 3750104"/>
                <a:gd name="connsiteY6" fmla="*/ 588065 h 3290223"/>
                <a:gd name="connsiteX7" fmla="*/ 3598731 w 3750104"/>
                <a:gd name="connsiteY7" fmla="*/ 1092121 h 3290223"/>
                <a:gd name="connsiteX8" fmla="*/ 3670168 w 3750104"/>
                <a:gd name="connsiteY8" fmla="*/ 1704194 h 3290223"/>
                <a:gd name="connsiteX9" fmla="*/ 2867209 w 3750104"/>
                <a:gd name="connsiteY9" fmla="*/ 2377115 h 3290223"/>
                <a:gd name="connsiteX10" fmla="*/ 2230578 w 3750104"/>
                <a:gd name="connsiteY10" fmla="*/ 3252361 h 3290223"/>
                <a:gd name="connsiteX11" fmla="*/ 1150458 w 3750104"/>
                <a:gd name="connsiteY11" fmla="*/ 2604289 h 3290223"/>
                <a:gd name="connsiteX12" fmla="*/ 142346 w 3750104"/>
                <a:gd name="connsiteY12" fmla="*/ 1524169 h 3290223"/>
                <a:gd name="connsiteX13" fmla="*/ 430379 w 3750104"/>
                <a:gd name="connsiteY13" fmla="*/ 1596177 h 3290223"/>
                <a:gd name="connsiteX14" fmla="*/ 430379 w 3750104"/>
                <a:gd name="connsiteY14" fmla="*/ 1380153 h 3290223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734635 w 3750104"/>
                <a:gd name="connsiteY5" fmla="*/ 1236137 h 3300366"/>
                <a:gd name="connsiteX6" fmla="*/ 2950089 w 3750104"/>
                <a:gd name="connsiteY6" fmla="*/ 588065 h 3300366"/>
                <a:gd name="connsiteX7" fmla="*/ 3598731 w 3750104"/>
                <a:gd name="connsiteY7" fmla="*/ 1092121 h 3300366"/>
                <a:gd name="connsiteX8" fmla="*/ 3670168 w 3750104"/>
                <a:gd name="connsiteY8" fmla="*/ 1704194 h 3300366"/>
                <a:gd name="connsiteX9" fmla="*/ 2867209 w 3750104"/>
                <a:gd name="connsiteY9" fmla="*/ 2377115 h 3300366"/>
                <a:gd name="connsiteX10" fmla="*/ 2590619 w 3750104"/>
                <a:gd name="connsiteY10" fmla="*/ 2316257 h 3300366"/>
                <a:gd name="connsiteX11" fmla="*/ 2230578 w 3750104"/>
                <a:gd name="connsiteY11" fmla="*/ 3252361 h 3300366"/>
                <a:gd name="connsiteX12" fmla="*/ 1150458 w 3750104"/>
                <a:gd name="connsiteY12" fmla="*/ 2604289 h 3300366"/>
                <a:gd name="connsiteX13" fmla="*/ 142346 w 3750104"/>
                <a:gd name="connsiteY13" fmla="*/ 1524169 h 3300366"/>
                <a:gd name="connsiteX14" fmla="*/ 430379 w 3750104"/>
                <a:gd name="connsiteY14" fmla="*/ 1596177 h 3300366"/>
                <a:gd name="connsiteX15" fmla="*/ 430379 w 3750104"/>
                <a:gd name="connsiteY15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230579 w 3750104"/>
                <a:gd name="connsiteY5" fmla="*/ 2028224 h 3300366"/>
                <a:gd name="connsiteX6" fmla="*/ 2734635 w 3750104"/>
                <a:gd name="connsiteY6" fmla="*/ 1236137 h 3300366"/>
                <a:gd name="connsiteX7" fmla="*/ 2950089 w 3750104"/>
                <a:gd name="connsiteY7" fmla="*/ 588065 h 3300366"/>
                <a:gd name="connsiteX8" fmla="*/ 3598731 w 3750104"/>
                <a:gd name="connsiteY8" fmla="*/ 1092121 h 3300366"/>
                <a:gd name="connsiteX9" fmla="*/ 3670168 w 3750104"/>
                <a:gd name="connsiteY9" fmla="*/ 1704194 h 3300366"/>
                <a:gd name="connsiteX10" fmla="*/ 2867209 w 3750104"/>
                <a:gd name="connsiteY10" fmla="*/ 2377115 h 3300366"/>
                <a:gd name="connsiteX11" fmla="*/ 2590619 w 3750104"/>
                <a:gd name="connsiteY11" fmla="*/ 2316257 h 3300366"/>
                <a:gd name="connsiteX12" fmla="*/ 2230578 w 3750104"/>
                <a:gd name="connsiteY12" fmla="*/ 3252361 h 3300366"/>
                <a:gd name="connsiteX13" fmla="*/ 1150458 w 3750104"/>
                <a:gd name="connsiteY13" fmla="*/ 2604289 h 3300366"/>
                <a:gd name="connsiteX14" fmla="*/ 142346 w 3750104"/>
                <a:gd name="connsiteY14" fmla="*/ 1524169 h 3300366"/>
                <a:gd name="connsiteX15" fmla="*/ 430379 w 3750104"/>
                <a:gd name="connsiteY15" fmla="*/ 1596177 h 3300366"/>
                <a:gd name="connsiteX16" fmla="*/ 430379 w 3750104"/>
                <a:gd name="connsiteY16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1654515 w 3750104"/>
                <a:gd name="connsiteY5" fmla="*/ 1524168 h 3300366"/>
                <a:gd name="connsiteX6" fmla="*/ 2230579 w 3750104"/>
                <a:gd name="connsiteY6" fmla="*/ 2028224 h 3300366"/>
                <a:gd name="connsiteX7" fmla="*/ 2734635 w 3750104"/>
                <a:gd name="connsiteY7" fmla="*/ 1236137 h 3300366"/>
                <a:gd name="connsiteX8" fmla="*/ 2950089 w 3750104"/>
                <a:gd name="connsiteY8" fmla="*/ 588065 h 3300366"/>
                <a:gd name="connsiteX9" fmla="*/ 3598731 w 3750104"/>
                <a:gd name="connsiteY9" fmla="*/ 1092121 h 3300366"/>
                <a:gd name="connsiteX10" fmla="*/ 3670168 w 3750104"/>
                <a:gd name="connsiteY10" fmla="*/ 1704194 h 3300366"/>
                <a:gd name="connsiteX11" fmla="*/ 2867209 w 3750104"/>
                <a:gd name="connsiteY11" fmla="*/ 2377115 h 3300366"/>
                <a:gd name="connsiteX12" fmla="*/ 2590619 w 3750104"/>
                <a:gd name="connsiteY12" fmla="*/ 2316257 h 3300366"/>
                <a:gd name="connsiteX13" fmla="*/ 2230578 w 3750104"/>
                <a:gd name="connsiteY13" fmla="*/ 3252361 h 3300366"/>
                <a:gd name="connsiteX14" fmla="*/ 1150458 w 3750104"/>
                <a:gd name="connsiteY14" fmla="*/ 2604289 h 3300366"/>
                <a:gd name="connsiteX15" fmla="*/ 142346 w 3750104"/>
                <a:gd name="connsiteY15" fmla="*/ 1524169 h 3300366"/>
                <a:gd name="connsiteX16" fmla="*/ 430379 w 3750104"/>
                <a:gd name="connsiteY16" fmla="*/ 1596177 h 3300366"/>
                <a:gd name="connsiteX17" fmla="*/ 430379 w 3750104"/>
                <a:gd name="connsiteY17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2230579 w 3750104"/>
                <a:gd name="connsiteY7" fmla="*/ 2028224 h 3300366"/>
                <a:gd name="connsiteX8" fmla="*/ 2734635 w 3750104"/>
                <a:gd name="connsiteY8" fmla="*/ 1236137 h 3300366"/>
                <a:gd name="connsiteX9" fmla="*/ 2950089 w 3750104"/>
                <a:gd name="connsiteY9" fmla="*/ 588065 h 3300366"/>
                <a:gd name="connsiteX10" fmla="*/ 3598731 w 3750104"/>
                <a:gd name="connsiteY10" fmla="*/ 1092121 h 3300366"/>
                <a:gd name="connsiteX11" fmla="*/ 3670168 w 3750104"/>
                <a:gd name="connsiteY11" fmla="*/ 1704194 h 3300366"/>
                <a:gd name="connsiteX12" fmla="*/ 2867209 w 3750104"/>
                <a:gd name="connsiteY12" fmla="*/ 2377115 h 3300366"/>
                <a:gd name="connsiteX13" fmla="*/ 2590619 w 3750104"/>
                <a:gd name="connsiteY13" fmla="*/ 2316257 h 3300366"/>
                <a:gd name="connsiteX14" fmla="*/ 2230578 w 3750104"/>
                <a:gd name="connsiteY14" fmla="*/ 3252361 h 3300366"/>
                <a:gd name="connsiteX15" fmla="*/ 1150458 w 3750104"/>
                <a:gd name="connsiteY15" fmla="*/ 2604289 h 3300366"/>
                <a:gd name="connsiteX16" fmla="*/ 142346 w 3750104"/>
                <a:gd name="connsiteY16" fmla="*/ 1524169 h 3300366"/>
                <a:gd name="connsiteX17" fmla="*/ 430379 w 3750104"/>
                <a:gd name="connsiteY17" fmla="*/ 1596177 h 3300366"/>
                <a:gd name="connsiteX18" fmla="*/ 430379 w 3750104"/>
                <a:gd name="connsiteY18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582507 w 3750104"/>
                <a:gd name="connsiteY7" fmla="*/ 1668184 h 3300366"/>
                <a:gd name="connsiteX8" fmla="*/ 2230579 w 3750104"/>
                <a:gd name="connsiteY8" fmla="*/ 2028224 h 3300366"/>
                <a:gd name="connsiteX9" fmla="*/ 2734635 w 3750104"/>
                <a:gd name="connsiteY9" fmla="*/ 1236137 h 3300366"/>
                <a:gd name="connsiteX10" fmla="*/ 2950089 w 3750104"/>
                <a:gd name="connsiteY10" fmla="*/ 588065 h 3300366"/>
                <a:gd name="connsiteX11" fmla="*/ 3598731 w 3750104"/>
                <a:gd name="connsiteY11" fmla="*/ 1092121 h 3300366"/>
                <a:gd name="connsiteX12" fmla="*/ 3670168 w 3750104"/>
                <a:gd name="connsiteY12" fmla="*/ 1704194 h 3300366"/>
                <a:gd name="connsiteX13" fmla="*/ 2867209 w 3750104"/>
                <a:gd name="connsiteY13" fmla="*/ 2377115 h 3300366"/>
                <a:gd name="connsiteX14" fmla="*/ 2590619 w 3750104"/>
                <a:gd name="connsiteY14" fmla="*/ 2316257 h 3300366"/>
                <a:gd name="connsiteX15" fmla="*/ 2230578 w 3750104"/>
                <a:gd name="connsiteY15" fmla="*/ 3252361 h 3300366"/>
                <a:gd name="connsiteX16" fmla="*/ 1150458 w 3750104"/>
                <a:gd name="connsiteY16" fmla="*/ 2604289 h 3300366"/>
                <a:gd name="connsiteX17" fmla="*/ 142346 w 3750104"/>
                <a:gd name="connsiteY17" fmla="*/ 1524169 h 3300366"/>
                <a:gd name="connsiteX18" fmla="*/ 430379 w 3750104"/>
                <a:gd name="connsiteY18" fmla="*/ 1596177 h 3300366"/>
                <a:gd name="connsiteX19" fmla="*/ 430379 w 3750104"/>
                <a:gd name="connsiteY19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582507 w 3750104"/>
                <a:gd name="connsiteY7" fmla="*/ 1668184 h 3300366"/>
                <a:gd name="connsiteX8" fmla="*/ 2230579 w 3750104"/>
                <a:gd name="connsiteY8" fmla="*/ 2028224 h 3300366"/>
                <a:gd name="connsiteX9" fmla="*/ 2879750 w 3750104"/>
                <a:gd name="connsiteY9" fmla="*/ 1668184 h 3300366"/>
                <a:gd name="connsiteX10" fmla="*/ 2734635 w 3750104"/>
                <a:gd name="connsiteY10" fmla="*/ 1236137 h 3300366"/>
                <a:gd name="connsiteX11" fmla="*/ 2950089 w 3750104"/>
                <a:gd name="connsiteY11" fmla="*/ 588065 h 3300366"/>
                <a:gd name="connsiteX12" fmla="*/ 3598731 w 3750104"/>
                <a:gd name="connsiteY12" fmla="*/ 1092121 h 3300366"/>
                <a:gd name="connsiteX13" fmla="*/ 3670168 w 3750104"/>
                <a:gd name="connsiteY13" fmla="*/ 1704194 h 3300366"/>
                <a:gd name="connsiteX14" fmla="*/ 2867209 w 3750104"/>
                <a:gd name="connsiteY14" fmla="*/ 2377115 h 3300366"/>
                <a:gd name="connsiteX15" fmla="*/ 2590619 w 3750104"/>
                <a:gd name="connsiteY15" fmla="*/ 2316257 h 3300366"/>
                <a:gd name="connsiteX16" fmla="*/ 2230578 w 3750104"/>
                <a:gd name="connsiteY16" fmla="*/ 3252361 h 3300366"/>
                <a:gd name="connsiteX17" fmla="*/ 1150458 w 3750104"/>
                <a:gd name="connsiteY17" fmla="*/ 2604289 h 3300366"/>
                <a:gd name="connsiteX18" fmla="*/ 142346 w 3750104"/>
                <a:gd name="connsiteY18" fmla="*/ 1524169 h 3300366"/>
                <a:gd name="connsiteX19" fmla="*/ 430379 w 3750104"/>
                <a:gd name="connsiteY19" fmla="*/ 1596177 h 3300366"/>
                <a:gd name="connsiteX20" fmla="*/ 430379 w 3750104"/>
                <a:gd name="connsiteY20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582507 w 3750104"/>
                <a:gd name="connsiteY7" fmla="*/ 1668184 h 3300366"/>
                <a:gd name="connsiteX8" fmla="*/ 2230579 w 3750104"/>
                <a:gd name="connsiteY8" fmla="*/ 2028224 h 3300366"/>
                <a:gd name="connsiteX9" fmla="*/ 2448272 w 3750104"/>
                <a:gd name="connsiteY9" fmla="*/ 1596176 h 3300366"/>
                <a:gd name="connsiteX10" fmla="*/ 2879750 w 3750104"/>
                <a:gd name="connsiteY10" fmla="*/ 1668184 h 3300366"/>
                <a:gd name="connsiteX11" fmla="*/ 2734635 w 3750104"/>
                <a:gd name="connsiteY11" fmla="*/ 1236137 h 3300366"/>
                <a:gd name="connsiteX12" fmla="*/ 2950089 w 3750104"/>
                <a:gd name="connsiteY12" fmla="*/ 588065 h 3300366"/>
                <a:gd name="connsiteX13" fmla="*/ 3598731 w 3750104"/>
                <a:gd name="connsiteY13" fmla="*/ 1092121 h 3300366"/>
                <a:gd name="connsiteX14" fmla="*/ 3670168 w 3750104"/>
                <a:gd name="connsiteY14" fmla="*/ 1704194 h 3300366"/>
                <a:gd name="connsiteX15" fmla="*/ 2867209 w 3750104"/>
                <a:gd name="connsiteY15" fmla="*/ 2377115 h 3300366"/>
                <a:gd name="connsiteX16" fmla="*/ 2590619 w 3750104"/>
                <a:gd name="connsiteY16" fmla="*/ 2316257 h 3300366"/>
                <a:gd name="connsiteX17" fmla="*/ 2230578 w 3750104"/>
                <a:gd name="connsiteY17" fmla="*/ 3252361 h 3300366"/>
                <a:gd name="connsiteX18" fmla="*/ 1150458 w 3750104"/>
                <a:gd name="connsiteY18" fmla="*/ 2604289 h 3300366"/>
                <a:gd name="connsiteX19" fmla="*/ 142346 w 3750104"/>
                <a:gd name="connsiteY19" fmla="*/ 1524169 h 3300366"/>
                <a:gd name="connsiteX20" fmla="*/ 430379 w 3750104"/>
                <a:gd name="connsiteY20" fmla="*/ 1596177 h 3300366"/>
                <a:gd name="connsiteX21" fmla="*/ 430379 w 3750104"/>
                <a:gd name="connsiteY21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582507 w 3750104"/>
                <a:gd name="connsiteY7" fmla="*/ 1668184 h 3300366"/>
                <a:gd name="connsiteX8" fmla="*/ 1368152 w 3750104"/>
                <a:gd name="connsiteY8" fmla="*/ 2460272 h 3300366"/>
                <a:gd name="connsiteX9" fmla="*/ 2230579 w 3750104"/>
                <a:gd name="connsiteY9" fmla="*/ 2028224 h 3300366"/>
                <a:gd name="connsiteX10" fmla="*/ 2448272 w 3750104"/>
                <a:gd name="connsiteY10" fmla="*/ 1596176 h 3300366"/>
                <a:gd name="connsiteX11" fmla="*/ 2879750 w 3750104"/>
                <a:gd name="connsiteY11" fmla="*/ 1668184 h 3300366"/>
                <a:gd name="connsiteX12" fmla="*/ 2734635 w 3750104"/>
                <a:gd name="connsiteY12" fmla="*/ 1236137 h 3300366"/>
                <a:gd name="connsiteX13" fmla="*/ 2950089 w 3750104"/>
                <a:gd name="connsiteY13" fmla="*/ 588065 h 3300366"/>
                <a:gd name="connsiteX14" fmla="*/ 3598731 w 3750104"/>
                <a:gd name="connsiteY14" fmla="*/ 1092121 h 3300366"/>
                <a:gd name="connsiteX15" fmla="*/ 3670168 w 3750104"/>
                <a:gd name="connsiteY15" fmla="*/ 1704194 h 3300366"/>
                <a:gd name="connsiteX16" fmla="*/ 2867209 w 3750104"/>
                <a:gd name="connsiteY16" fmla="*/ 2377115 h 3300366"/>
                <a:gd name="connsiteX17" fmla="*/ 2590619 w 3750104"/>
                <a:gd name="connsiteY17" fmla="*/ 2316257 h 3300366"/>
                <a:gd name="connsiteX18" fmla="*/ 2230578 w 3750104"/>
                <a:gd name="connsiteY18" fmla="*/ 3252361 h 3300366"/>
                <a:gd name="connsiteX19" fmla="*/ 1150458 w 3750104"/>
                <a:gd name="connsiteY19" fmla="*/ 2604289 h 3300366"/>
                <a:gd name="connsiteX20" fmla="*/ 142346 w 3750104"/>
                <a:gd name="connsiteY20" fmla="*/ 1524169 h 3300366"/>
                <a:gd name="connsiteX21" fmla="*/ 430379 w 3750104"/>
                <a:gd name="connsiteY21" fmla="*/ 1596177 h 3300366"/>
                <a:gd name="connsiteX22" fmla="*/ 430379 w 3750104"/>
                <a:gd name="connsiteY22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582507 w 3750104"/>
                <a:gd name="connsiteY7" fmla="*/ 1668184 h 3300366"/>
                <a:gd name="connsiteX8" fmla="*/ 792088 w 3750104"/>
                <a:gd name="connsiteY8" fmla="*/ 1884208 h 3300366"/>
                <a:gd name="connsiteX9" fmla="*/ 1368152 w 3750104"/>
                <a:gd name="connsiteY9" fmla="*/ 2460272 h 3300366"/>
                <a:gd name="connsiteX10" fmla="*/ 2230579 w 3750104"/>
                <a:gd name="connsiteY10" fmla="*/ 2028224 h 3300366"/>
                <a:gd name="connsiteX11" fmla="*/ 2448272 w 3750104"/>
                <a:gd name="connsiteY11" fmla="*/ 1596176 h 3300366"/>
                <a:gd name="connsiteX12" fmla="*/ 2879750 w 3750104"/>
                <a:gd name="connsiteY12" fmla="*/ 1668184 h 3300366"/>
                <a:gd name="connsiteX13" fmla="*/ 2734635 w 3750104"/>
                <a:gd name="connsiteY13" fmla="*/ 1236137 h 3300366"/>
                <a:gd name="connsiteX14" fmla="*/ 2950089 w 3750104"/>
                <a:gd name="connsiteY14" fmla="*/ 588065 h 3300366"/>
                <a:gd name="connsiteX15" fmla="*/ 3598731 w 3750104"/>
                <a:gd name="connsiteY15" fmla="*/ 1092121 h 3300366"/>
                <a:gd name="connsiteX16" fmla="*/ 3670168 w 3750104"/>
                <a:gd name="connsiteY16" fmla="*/ 1704194 h 3300366"/>
                <a:gd name="connsiteX17" fmla="*/ 2867209 w 3750104"/>
                <a:gd name="connsiteY17" fmla="*/ 2377115 h 3300366"/>
                <a:gd name="connsiteX18" fmla="*/ 2590619 w 3750104"/>
                <a:gd name="connsiteY18" fmla="*/ 2316257 h 3300366"/>
                <a:gd name="connsiteX19" fmla="*/ 2230578 w 3750104"/>
                <a:gd name="connsiteY19" fmla="*/ 3252361 h 3300366"/>
                <a:gd name="connsiteX20" fmla="*/ 1150458 w 3750104"/>
                <a:gd name="connsiteY20" fmla="*/ 2604289 h 3300366"/>
                <a:gd name="connsiteX21" fmla="*/ 142346 w 3750104"/>
                <a:gd name="connsiteY21" fmla="*/ 1524169 h 3300366"/>
                <a:gd name="connsiteX22" fmla="*/ 430379 w 3750104"/>
                <a:gd name="connsiteY22" fmla="*/ 1596177 h 3300366"/>
                <a:gd name="connsiteX23" fmla="*/ 430379 w 3750104"/>
                <a:gd name="connsiteY23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582507 w 3750104"/>
                <a:gd name="connsiteY7" fmla="*/ 1668184 h 3300366"/>
                <a:gd name="connsiteX8" fmla="*/ 792088 w 3750104"/>
                <a:gd name="connsiteY8" fmla="*/ 1884208 h 3300366"/>
                <a:gd name="connsiteX9" fmla="*/ 1368152 w 3750104"/>
                <a:gd name="connsiteY9" fmla="*/ 2460272 h 3300366"/>
                <a:gd name="connsiteX10" fmla="*/ 2088232 w 3750104"/>
                <a:gd name="connsiteY10" fmla="*/ 2736304 h 3300366"/>
                <a:gd name="connsiteX11" fmla="*/ 2230579 w 3750104"/>
                <a:gd name="connsiteY11" fmla="*/ 2028224 h 3300366"/>
                <a:gd name="connsiteX12" fmla="*/ 2448272 w 3750104"/>
                <a:gd name="connsiteY12" fmla="*/ 1596176 h 3300366"/>
                <a:gd name="connsiteX13" fmla="*/ 2879750 w 3750104"/>
                <a:gd name="connsiteY13" fmla="*/ 1668184 h 3300366"/>
                <a:gd name="connsiteX14" fmla="*/ 2734635 w 3750104"/>
                <a:gd name="connsiteY14" fmla="*/ 1236137 h 3300366"/>
                <a:gd name="connsiteX15" fmla="*/ 2950089 w 3750104"/>
                <a:gd name="connsiteY15" fmla="*/ 588065 h 3300366"/>
                <a:gd name="connsiteX16" fmla="*/ 3598731 w 3750104"/>
                <a:gd name="connsiteY16" fmla="*/ 1092121 h 3300366"/>
                <a:gd name="connsiteX17" fmla="*/ 3670168 w 3750104"/>
                <a:gd name="connsiteY17" fmla="*/ 1704194 h 3300366"/>
                <a:gd name="connsiteX18" fmla="*/ 2867209 w 3750104"/>
                <a:gd name="connsiteY18" fmla="*/ 2377115 h 3300366"/>
                <a:gd name="connsiteX19" fmla="*/ 2590619 w 3750104"/>
                <a:gd name="connsiteY19" fmla="*/ 2316257 h 3300366"/>
                <a:gd name="connsiteX20" fmla="*/ 2230578 w 3750104"/>
                <a:gd name="connsiteY20" fmla="*/ 3252361 h 3300366"/>
                <a:gd name="connsiteX21" fmla="*/ 1150458 w 3750104"/>
                <a:gd name="connsiteY21" fmla="*/ 2604289 h 3300366"/>
                <a:gd name="connsiteX22" fmla="*/ 142346 w 3750104"/>
                <a:gd name="connsiteY22" fmla="*/ 1524169 h 3300366"/>
                <a:gd name="connsiteX23" fmla="*/ 430379 w 3750104"/>
                <a:gd name="connsiteY23" fmla="*/ 1596177 h 3300366"/>
                <a:gd name="connsiteX24" fmla="*/ 430379 w 3750104"/>
                <a:gd name="connsiteY24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582507 w 3750104"/>
                <a:gd name="connsiteY7" fmla="*/ 1668184 h 3300366"/>
                <a:gd name="connsiteX8" fmla="*/ 792088 w 3750104"/>
                <a:gd name="connsiteY8" fmla="*/ 1884208 h 3300366"/>
                <a:gd name="connsiteX9" fmla="*/ 1368152 w 3750104"/>
                <a:gd name="connsiteY9" fmla="*/ 2460272 h 3300366"/>
                <a:gd name="connsiteX10" fmla="*/ 2088232 w 3750104"/>
                <a:gd name="connsiteY10" fmla="*/ 2736304 h 3300366"/>
                <a:gd name="connsiteX11" fmla="*/ 2016224 w 3750104"/>
                <a:gd name="connsiteY11" fmla="*/ 1872208 h 3300366"/>
                <a:gd name="connsiteX12" fmla="*/ 2230579 w 3750104"/>
                <a:gd name="connsiteY12" fmla="*/ 2028224 h 3300366"/>
                <a:gd name="connsiteX13" fmla="*/ 2448272 w 3750104"/>
                <a:gd name="connsiteY13" fmla="*/ 1596176 h 3300366"/>
                <a:gd name="connsiteX14" fmla="*/ 2879750 w 3750104"/>
                <a:gd name="connsiteY14" fmla="*/ 1668184 h 3300366"/>
                <a:gd name="connsiteX15" fmla="*/ 2734635 w 3750104"/>
                <a:gd name="connsiteY15" fmla="*/ 1236137 h 3300366"/>
                <a:gd name="connsiteX16" fmla="*/ 2950089 w 3750104"/>
                <a:gd name="connsiteY16" fmla="*/ 588065 h 3300366"/>
                <a:gd name="connsiteX17" fmla="*/ 3598731 w 3750104"/>
                <a:gd name="connsiteY17" fmla="*/ 1092121 h 3300366"/>
                <a:gd name="connsiteX18" fmla="*/ 3670168 w 3750104"/>
                <a:gd name="connsiteY18" fmla="*/ 1704194 h 3300366"/>
                <a:gd name="connsiteX19" fmla="*/ 2867209 w 3750104"/>
                <a:gd name="connsiteY19" fmla="*/ 2377115 h 3300366"/>
                <a:gd name="connsiteX20" fmla="*/ 2590619 w 3750104"/>
                <a:gd name="connsiteY20" fmla="*/ 2316257 h 3300366"/>
                <a:gd name="connsiteX21" fmla="*/ 2230578 w 3750104"/>
                <a:gd name="connsiteY21" fmla="*/ 3252361 h 3300366"/>
                <a:gd name="connsiteX22" fmla="*/ 1150458 w 3750104"/>
                <a:gd name="connsiteY22" fmla="*/ 2604289 h 3300366"/>
                <a:gd name="connsiteX23" fmla="*/ 142346 w 3750104"/>
                <a:gd name="connsiteY23" fmla="*/ 1524169 h 3300366"/>
                <a:gd name="connsiteX24" fmla="*/ 430379 w 3750104"/>
                <a:gd name="connsiteY24" fmla="*/ 1596177 h 3300366"/>
                <a:gd name="connsiteX25" fmla="*/ 430379 w 3750104"/>
                <a:gd name="connsiteY25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582507 w 3750104"/>
                <a:gd name="connsiteY7" fmla="*/ 1668184 h 3300366"/>
                <a:gd name="connsiteX8" fmla="*/ 1728192 w 3750104"/>
                <a:gd name="connsiteY8" fmla="*/ 1800200 h 3300366"/>
                <a:gd name="connsiteX9" fmla="*/ 792088 w 3750104"/>
                <a:gd name="connsiteY9" fmla="*/ 1884208 h 3300366"/>
                <a:gd name="connsiteX10" fmla="*/ 1368152 w 3750104"/>
                <a:gd name="connsiteY10" fmla="*/ 2460272 h 3300366"/>
                <a:gd name="connsiteX11" fmla="*/ 2088232 w 3750104"/>
                <a:gd name="connsiteY11" fmla="*/ 2736304 h 3300366"/>
                <a:gd name="connsiteX12" fmla="*/ 2016224 w 3750104"/>
                <a:gd name="connsiteY12" fmla="*/ 1872208 h 3300366"/>
                <a:gd name="connsiteX13" fmla="*/ 2230579 w 3750104"/>
                <a:gd name="connsiteY13" fmla="*/ 2028224 h 3300366"/>
                <a:gd name="connsiteX14" fmla="*/ 2448272 w 3750104"/>
                <a:gd name="connsiteY14" fmla="*/ 1596176 h 3300366"/>
                <a:gd name="connsiteX15" fmla="*/ 2879750 w 3750104"/>
                <a:gd name="connsiteY15" fmla="*/ 1668184 h 3300366"/>
                <a:gd name="connsiteX16" fmla="*/ 2734635 w 3750104"/>
                <a:gd name="connsiteY16" fmla="*/ 1236137 h 3300366"/>
                <a:gd name="connsiteX17" fmla="*/ 2950089 w 3750104"/>
                <a:gd name="connsiteY17" fmla="*/ 588065 h 3300366"/>
                <a:gd name="connsiteX18" fmla="*/ 3598731 w 3750104"/>
                <a:gd name="connsiteY18" fmla="*/ 1092121 h 3300366"/>
                <a:gd name="connsiteX19" fmla="*/ 3670168 w 3750104"/>
                <a:gd name="connsiteY19" fmla="*/ 1704194 h 3300366"/>
                <a:gd name="connsiteX20" fmla="*/ 2867209 w 3750104"/>
                <a:gd name="connsiteY20" fmla="*/ 2377115 h 3300366"/>
                <a:gd name="connsiteX21" fmla="*/ 2590619 w 3750104"/>
                <a:gd name="connsiteY21" fmla="*/ 2316257 h 3300366"/>
                <a:gd name="connsiteX22" fmla="*/ 2230578 w 3750104"/>
                <a:gd name="connsiteY22" fmla="*/ 3252361 h 3300366"/>
                <a:gd name="connsiteX23" fmla="*/ 1150458 w 3750104"/>
                <a:gd name="connsiteY23" fmla="*/ 2604289 h 3300366"/>
                <a:gd name="connsiteX24" fmla="*/ 142346 w 3750104"/>
                <a:gd name="connsiteY24" fmla="*/ 1524169 h 3300366"/>
                <a:gd name="connsiteX25" fmla="*/ 430379 w 3750104"/>
                <a:gd name="connsiteY25" fmla="*/ 1596177 h 3300366"/>
                <a:gd name="connsiteX26" fmla="*/ 430379 w 3750104"/>
                <a:gd name="connsiteY26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368152 w 3750104"/>
                <a:gd name="connsiteY7" fmla="*/ 1368152 h 3300366"/>
                <a:gd name="connsiteX8" fmla="*/ 1582507 w 3750104"/>
                <a:gd name="connsiteY8" fmla="*/ 1668184 h 3300366"/>
                <a:gd name="connsiteX9" fmla="*/ 1728192 w 3750104"/>
                <a:gd name="connsiteY9" fmla="*/ 1800200 h 3300366"/>
                <a:gd name="connsiteX10" fmla="*/ 792088 w 3750104"/>
                <a:gd name="connsiteY10" fmla="*/ 1884208 h 3300366"/>
                <a:gd name="connsiteX11" fmla="*/ 1368152 w 3750104"/>
                <a:gd name="connsiteY11" fmla="*/ 2460272 h 3300366"/>
                <a:gd name="connsiteX12" fmla="*/ 2088232 w 3750104"/>
                <a:gd name="connsiteY12" fmla="*/ 2736304 h 3300366"/>
                <a:gd name="connsiteX13" fmla="*/ 2016224 w 3750104"/>
                <a:gd name="connsiteY13" fmla="*/ 1872208 h 3300366"/>
                <a:gd name="connsiteX14" fmla="*/ 2230579 w 3750104"/>
                <a:gd name="connsiteY14" fmla="*/ 2028224 h 3300366"/>
                <a:gd name="connsiteX15" fmla="*/ 2448272 w 3750104"/>
                <a:gd name="connsiteY15" fmla="*/ 1596176 h 3300366"/>
                <a:gd name="connsiteX16" fmla="*/ 2879750 w 3750104"/>
                <a:gd name="connsiteY16" fmla="*/ 1668184 h 3300366"/>
                <a:gd name="connsiteX17" fmla="*/ 2734635 w 3750104"/>
                <a:gd name="connsiteY17" fmla="*/ 1236137 h 3300366"/>
                <a:gd name="connsiteX18" fmla="*/ 2950089 w 3750104"/>
                <a:gd name="connsiteY18" fmla="*/ 588065 h 3300366"/>
                <a:gd name="connsiteX19" fmla="*/ 3598731 w 3750104"/>
                <a:gd name="connsiteY19" fmla="*/ 1092121 h 3300366"/>
                <a:gd name="connsiteX20" fmla="*/ 3670168 w 3750104"/>
                <a:gd name="connsiteY20" fmla="*/ 1704194 h 3300366"/>
                <a:gd name="connsiteX21" fmla="*/ 2867209 w 3750104"/>
                <a:gd name="connsiteY21" fmla="*/ 2377115 h 3300366"/>
                <a:gd name="connsiteX22" fmla="*/ 2590619 w 3750104"/>
                <a:gd name="connsiteY22" fmla="*/ 2316257 h 3300366"/>
                <a:gd name="connsiteX23" fmla="*/ 2230578 w 3750104"/>
                <a:gd name="connsiteY23" fmla="*/ 3252361 h 3300366"/>
                <a:gd name="connsiteX24" fmla="*/ 1150458 w 3750104"/>
                <a:gd name="connsiteY24" fmla="*/ 2604289 h 3300366"/>
                <a:gd name="connsiteX25" fmla="*/ 142346 w 3750104"/>
                <a:gd name="connsiteY25" fmla="*/ 1524169 h 3300366"/>
                <a:gd name="connsiteX26" fmla="*/ 430379 w 3750104"/>
                <a:gd name="connsiteY26" fmla="*/ 1596177 h 3300366"/>
                <a:gd name="connsiteX27" fmla="*/ 430379 w 3750104"/>
                <a:gd name="connsiteY27" fmla="*/ 1380153 h 3300366"/>
                <a:gd name="connsiteX0" fmla="*/ 430379 w 3750104"/>
                <a:gd name="connsiteY0" fmla="*/ 1380153 h 3300366"/>
                <a:gd name="connsiteX1" fmla="*/ 1294475 w 3750104"/>
                <a:gd name="connsiteY1" fmla="*/ 1236137 h 3300366"/>
                <a:gd name="connsiteX2" fmla="*/ 2446603 w 3750104"/>
                <a:gd name="connsiteY2" fmla="*/ 12001 h 3300366"/>
                <a:gd name="connsiteX3" fmla="*/ 2374595 w 3750104"/>
                <a:gd name="connsiteY3" fmla="*/ 1164129 h 3300366"/>
                <a:gd name="connsiteX4" fmla="*/ 2158571 w 3750104"/>
                <a:gd name="connsiteY4" fmla="*/ 1452161 h 3300366"/>
                <a:gd name="connsiteX5" fmla="*/ 2158571 w 3750104"/>
                <a:gd name="connsiteY5" fmla="*/ 1740192 h 3300366"/>
                <a:gd name="connsiteX6" fmla="*/ 1654515 w 3750104"/>
                <a:gd name="connsiteY6" fmla="*/ 1524168 h 3300366"/>
                <a:gd name="connsiteX7" fmla="*/ 1368152 w 3750104"/>
                <a:gd name="connsiteY7" fmla="*/ 1368152 h 3300366"/>
                <a:gd name="connsiteX8" fmla="*/ 1296144 w 3750104"/>
                <a:gd name="connsiteY8" fmla="*/ 1440160 h 3300366"/>
                <a:gd name="connsiteX9" fmla="*/ 1582507 w 3750104"/>
                <a:gd name="connsiteY9" fmla="*/ 1668184 h 3300366"/>
                <a:gd name="connsiteX10" fmla="*/ 1728192 w 3750104"/>
                <a:gd name="connsiteY10" fmla="*/ 1800200 h 3300366"/>
                <a:gd name="connsiteX11" fmla="*/ 792088 w 3750104"/>
                <a:gd name="connsiteY11" fmla="*/ 1884208 h 3300366"/>
                <a:gd name="connsiteX12" fmla="*/ 1368152 w 3750104"/>
                <a:gd name="connsiteY12" fmla="*/ 2460272 h 3300366"/>
                <a:gd name="connsiteX13" fmla="*/ 2088232 w 3750104"/>
                <a:gd name="connsiteY13" fmla="*/ 2736304 h 3300366"/>
                <a:gd name="connsiteX14" fmla="*/ 2016224 w 3750104"/>
                <a:gd name="connsiteY14" fmla="*/ 1872208 h 3300366"/>
                <a:gd name="connsiteX15" fmla="*/ 2230579 w 3750104"/>
                <a:gd name="connsiteY15" fmla="*/ 2028224 h 3300366"/>
                <a:gd name="connsiteX16" fmla="*/ 2448272 w 3750104"/>
                <a:gd name="connsiteY16" fmla="*/ 1596176 h 3300366"/>
                <a:gd name="connsiteX17" fmla="*/ 2879750 w 3750104"/>
                <a:gd name="connsiteY17" fmla="*/ 1668184 h 3300366"/>
                <a:gd name="connsiteX18" fmla="*/ 2734635 w 3750104"/>
                <a:gd name="connsiteY18" fmla="*/ 1236137 h 3300366"/>
                <a:gd name="connsiteX19" fmla="*/ 2950089 w 3750104"/>
                <a:gd name="connsiteY19" fmla="*/ 588065 h 3300366"/>
                <a:gd name="connsiteX20" fmla="*/ 3598731 w 3750104"/>
                <a:gd name="connsiteY20" fmla="*/ 1092121 h 3300366"/>
                <a:gd name="connsiteX21" fmla="*/ 3670168 w 3750104"/>
                <a:gd name="connsiteY21" fmla="*/ 1704194 h 3300366"/>
                <a:gd name="connsiteX22" fmla="*/ 2867209 w 3750104"/>
                <a:gd name="connsiteY22" fmla="*/ 2377115 h 3300366"/>
                <a:gd name="connsiteX23" fmla="*/ 2590619 w 3750104"/>
                <a:gd name="connsiteY23" fmla="*/ 2316257 h 3300366"/>
                <a:gd name="connsiteX24" fmla="*/ 2230578 w 3750104"/>
                <a:gd name="connsiteY24" fmla="*/ 3252361 h 3300366"/>
                <a:gd name="connsiteX25" fmla="*/ 1150458 w 3750104"/>
                <a:gd name="connsiteY25" fmla="*/ 2604289 h 3300366"/>
                <a:gd name="connsiteX26" fmla="*/ 142346 w 3750104"/>
                <a:gd name="connsiteY26" fmla="*/ 1524169 h 3300366"/>
                <a:gd name="connsiteX27" fmla="*/ 430379 w 3750104"/>
                <a:gd name="connsiteY27" fmla="*/ 1596177 h 3300366"/>
                <a:gd name="connsiteX28" fmla="*/ 430379 w 3750104"/>
                <a:gd name="connsiteY28" fmla="*/ 1380153 h 33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750104" h="3300366">
                  <a:moveTo>
                    <a:pt x="430379" y="1380153"/>
                  </a:moveTo>
                  <a:cubicBezTo>
                    <a:pt x="430380" y="1096434"/>
                    <a:pt x="801569" y="1365497"/>
                    <a:pt x="1294475" y="1236137"/>
                  </a:cubicBezTo>
                  <a:cubicBezTo>
                    <a:pt x="1502741" y="1181479"/>
                    <a:pt x="2266583" y="24002"/>
                    <a:pt x="2446603" y="12001"/>
                  </a:cubicBezTo>
                  <a:cubicBezTo>
                    <a:pt x="2626623" y="0"/>
                    <a:pt x="2422600" y="924102"/>
                    <a:pt x="2374595" y="1164129"/>
                  </a:cubicBezTo>
                  <a:cubicBezTo>
                    <a:pt x="2326590" y="1404156"/>
                    <a:pt x="2194575" y="1356150"/>
                    <a:pt x="2158571" y="1452161"/>
                  </a:cubicBezTo>
                  <a:cubicBezTo>
                    <a:pt x="2122567" y="1548172"/>
                    <a:pt x="2242580" y="1728191"/>
                    <a:pt x="2158571" y="1740192"/>
                  </a:cubicBezTo>
                  <a:cubicBezTo>
                    <a:pt x="2074562" y="1752193"/>
                    <a:pt x="1786251" y="1586175"/>
                    <a:pt x="1654515" y="1524168"/>
                  </a:cubicBezTo>
                  <a:cubicBezTo>
                    <a:pt x="1522779" y="1462161"/>
                    <a:pt x="1427880" y="1382153"/>
                    <a:pt x="1368152" y="1368152"/>
                  </a:cubicBezTo>
                  <a:cubicBezTo>
                    <a:pt x="1308424" y="1354151"/>
                    <a:pt x="1260418" y="1390155"/>
                    <a:pt x="1296144" y="1440160"/>
                  </a:cubicBezTo>
                  <a:cubicBezTo>
                    <a:pt x="1331870" y="1490165"/>
                    <a:pt x="1510499" y="1608177"/>
                    <a:pt x="1582507" y="1668184"/>
                  </a:cubicBezTo>
                  <a:cubicBezTo>
                    <a:pt x="1654515" y="1728191"/>
                    <a:pt x="1859928" y="1764196"/>
                    <a:pt x="1728192" y="1800200"/>
                  </a:cubicBezTo>
                  <a:cubicBezTo>
                    <a:pt x="1596456" y="1836204"/>
                    <a:pt x="852095" y="1774196"/>
                    <a:pt x="792088" y="1884208"/>
                  </a:cubicBezTo>
                  <a:cubicBezTo>
                    <a:pt x="732081" y="1994220"/>
                    <a:pt x="1152128" y="2318256"/>
                    <a:pt x="1368152" y="2460272"/>
                  </a:cubicBezTo>
                  <a:cubicBezTo>
                    <a:pt x="1584176" y="2602288"/>
                    <a:pt x="1980220" y="2834315"/>
                    <a:pt x="2088232" y="2736304"/>
                  </a:cubicBezTo>
                  <a:cubicBezTo>
                    <a:pt x="2196244" y="2638293"/>
                    <a:pt x="1992500" y="1990221"/>
                    <a:pt x="2016224" y="1872208"/>
                  </a:cubicBezTo>
                  <a:cubicBezTo>
                    <a:pt x="2039949" y="1754195"/>
                    <a:pt x="2158571" y="2074229"/>
                    <a:pt x="2230579" y="2028224"/>
                  </a:cubicBezTo>
                  <a:cubicBezTo>
                    <a:pt x="2302587" y="1982219"/>
                    <a:pt x="2340077" y="1656183"/>
                    <a:pt x="2448272" y="1596176"/>
                  </a:cubicBezTo>
                  <a:cubicBezTo>
                    <a:pt x="2556467" y="1536169"/>
                    <a:pt x="2832023" y="1728190"/>
                    <a:pt x="2879750" y="1668184"/>
                  </a:cubicBezTo>
                  <a:cubicBezTo>
                    <a:pt x="2927477" y="1608178"/>
                    <a:pt x="2722912" y="1416157"/>
                    <a:pt x="2734635" y="1236137"/>
                  </a:cubicBezTo>
                  <a:cubicBezTo>
                    <a:pt x="2746358" y="1056117"/>
                    <a:pt x="2806073" y="612068"/>
                    <a:pt x="2950089" y="588065"/>
                  </a:cubicBezTo>
                  <a:cubicBezTo>
                    <a:pt x="3094105" y="564062"/>
                    <a:pt x="3478718" y="906100"/>
                    <a:pt x="3598731" y="1092121"/>
                  </a:cubicBezTo>
                  <a:cubicBezTo>
                    <a:pt x="3718744" y="1278142"/>
                    <a:pt x="3750104" y="1488196"/>
                    <a:pt x="3670168" y="1704194"/>
                  </a:cubicBezTo>
                  <a:cubicBezTo>
                    <a:pt x="3670168" y="1987914"/>
                    <a:pt x="3360115" y="2247754"/>
                    <a:pt x="2867209" y="2377115"/>
                  </a:cubicBezTo>
                  <a:cubicBezTo>
                    <a:pt x="2717002" y="2500041"/>
                    <a:pt x="2696724" y="2170383"/>
                    <a:pt x="2590619" y="2316257"/>
                  </a:cubicBezTo>
                  <a:cubicBezTo>
                    <a:pt x="2484514" y="2462131"/>
                    <a:pt x="2470605" y="3204356"/>
                    <a:pt x="2230578" y="3252361"/>
                  </a:cubicBezTo>
                  <a:cubicBezTo>
                    <a:pt x="1990551" y="3300366"/>
                    <a:pt x="1358724" y="2658948"/>
                    <a:pt x="1150458" y="2604289"/>
                  </a:cubicBezTo>
                  <a:cubicBezTo>
                    <a:pt x="657552" y="2474928"/>
                    <a:pt x="142345" y="1807889"/>
                    <a:pt x="142346" y="1524169"/>
                  </a:cubicBezTo>
                  <a:cubicBezTo>
                    <a:pt x="0" y="1328830"/>
                    <a:pt x="382374" y="1620180"/>
                    <a:pt x="430379" y="1596177"/>
                  </a:cubicBezTo>
                  <a:cubicBezTo>
                    <a:pt x="478384" y="1572174"/>
                    <a:pt x="264031" y="1412839"/>
                    <a:pt x="430379" y="138015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sp3d z="127000"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39" name="Vrije vorm 2138"/>
            <p:cNvSpPr>
              <a:spLocks noChangeAspect="1"/>
            </p:cNvSpPr>
            <p:nvPr/>
          </p:nvSpPr>
          <p:spPr>
            <a:xfrm rot="18486591">
              <a:off x="2797025" y="1355812"/>
              <a:ext cx="1080000" cy="546838"/>
            </a:xfrm>
            <a:custGeom>
              <a:avLst/>
              <a:gdLst>
                <a:gd name="connsiteX0" fmla="*/ 0 w 432048"/>
                <a:gd name="connsiteY0" fmla="*/ 0 h 360040"/>
                <a:gd name="connsiteX1" fmla="*/ 432048 w 432048"/>
                <a:gd name="connsiteY1" fmla="*/ 0 h 360040"/>
                <a:gd name="connsiteX2" fmla="*/ 432048 w 432048"/>
                <a:gd name="connsiteY2" fmla="*/ 360040 h 360040"/>
                <a:gd name="connsiteX3" fmla="*/ 0 w 432048"/>
                <a:gd name="connsiteY3" fmla="*/ 360040 h 360040"/>
                <a:gd name="connsiteX4" fmla="*/ 0 w 432048"/>
                <a:gd name="connsiteY4" fmla="*/ 0 h 360040"/>
                <a:gd name="connsiteX0" fmla="*/ 0 w 432048"/>
                <a:gd name="connsiteY0" fmla="*/ 0 h 360040"/>
                <a:gd name="connsiteX1" fmla="*/ 432048 w 432048"/>
                <a:gd name="connsiteY1" fmla="*/ 0 h 360040"/>
                <a:gd name="connsiteX2" fmla="*/ 432048 w 432048"/>
                <a:gd name="connsiteY2" fmla="*/ 360040 h 360040"/>
                <a:gd name="connsiteX3" fmla="*/ 216024 w 432048"/>
                <a:gd name="connsiteY3" fmla="*/ 144016 h 360040"/>
                <a:gd name="connsiteX4" fmla="*/ 0 w 432048"/>
                <a:gd name="connsiteY4" fmla="*/ 360040 h 360040"/>
                <a:gd name="connsiteX5" fmla="*/ 0 w 432048"/>
                <a:gd name="connsiteY5" fmla="*/ 0 h 360040"/>
                <a:gd name="connsiteX0" fmla="*/ 288032 w 720080"/>
                <a:gd name="connsiteY0" fmla="*/ 0 h 360040"/>
                <a:gd name="connsiteX1" fmla="*/ 720080 w 720080"/>
                <a:gd name="connsiteY1" fmla="*/ 0 h 360040"/>
                <a:gd name="connsiteX2" fmla="*/ 720080 w 720080"/>
                <a:gd name="connsiteY2" fmla="*/ 360040 h 360040"/>
                <a:gd name="connsiteX3" fmla="*/ 504056 w 720080"/>
                <a:gd name="connsiteY3" fmla="*/ 144016 h 360040"/>
                <a:gd name="connsiteX4" fmla="*/ 288032 w 720080"/>
                <a:gd name="connsiteY4" fmla="*/ 360040 h 360040"/>
                <a:gd name="connsiteX5" fmla="*/ 0 w 720080"/>
                <a:gd name="connsiteY5" fmla="*/ 0 h 360040"/>
                <a:gd name="connsiteX6" fmla="*/ 288032 w 720080"/>
                <a:gd name="connsiteY6" fmla="*/ 0 h 360040"/>
                <a:gd name="connsiteX0" fmla="*/ 216024 w 720080"/>
                <a:gd name="connsiteY0" fmla="*/ 0 h 576064"/>
                <a:gd name="connsiteX1" fmla="*/ 720080 w 720080"/>
                <a:gd name="connsiteY1" fmla="*/ 216024 h 576064"/>
                <a:gd name="connsiteX2" fmla="*/ 720080 w 720080"/>
                <a:gd name="connsiteY2" fmla="*/ 576064 h 576064"/>
                <a:gd name="connsiteX3" fmla="*/ 504056 w 720080"/>
                <a:gd name="connsiteY3" fmla="*/ 360040 h 576064"/>
                <a:gd name="connsiteX4" fmla="*/ 288032 w 720080"/>
                <a:gd name="connsiteY4" fmla="*/ 576064 h 576064"/>
                <a:gd name="connsiteX5" fmla="*/ 0 w 720080"/>
                <a:gd name="connsiteY5" fmla="*/ 216024 h 576064"/>
                <a:gd name="connsiteX6" fmla="*/ 216024 w 720080"/>
                <a:gd name="connsiteY6" fmla="*/ 0 h 576064"/>
                <a:gd name="connsiteX0" fmla="*/ 216024 w 720080"/>
                <a:gd name="connsiteY0" fmla="*/ 0 h 576064"/>
                <a:gd name="connsiteX1" fmla="*/ 432048 w 720080"/>
                <a:gd name="connsiteY1" fmla="*/ 216032 h 576064"/>
                <a:gd name="connsiteX2" fmla="*/ 720080 w 720080"/>
                <a:gd name="connsiteY2" fmla="*/ 216024 h 576064"/>
                <a:gd name="connsiteX3" fmla="*/ 720080 w 720080"/>
                <a:gd name="connsiteY3" fmla="*/ 576064 h 576064"/>
                <a:gd name="connsiteX4" fmla="*/ 504056 w 720080"/>
                <a:gd name="connsiteY4" fmla="*/ 360040 h 576064"/>
                <a:gd name="connsiteX5" fmla="*/ 288032 w 720080"/>
                <a:gd name="connsiteY5" fmla="*/ 576064 h 576064"/>
                <a:gd name="connsiteX6" fmla="*/ 0 w 720080"/>
                <a:gd name="connsiteY6" fmla="*/ 216024 h 576064"/>
                <a:gd name="connsiteX7" fmla="*/ 216024 w 720080"/>
                <a:gd name="connsiteY7" fmla="*/ 0 h 576064"/>
                <a:gd name="connsiteX0" fmla="*/ 216024 w 864096"/>
                <a:gd name="connsiteY0" fmla="*/ 0 h 576064"/>
                <a:gd name="connsiteX1" fmla="*/ 432048 w 864096"/>
                <a:gd name="connsiteY1" fmla="*/ 216032 h 576064"/>
                <a:gd name="connsiteX2" fmla="*/ 864096 w 864096"/>
                <a:gd name="connsiteY2" fmla="*/ 0 h 576064"/>
                <a:gd name="connsiteX3" fmla="*/ 720080 w 864096"/>
                <a:gd name="connsiteY3" fmla="*/ 576064 h 576064"/>
                <a:gd name="connsiteX4" fmla="*/ 504056 w 864096"/>
                <a:gd name="connsiteY4" fmla="*/ 360040 h 576064"/>
                <a:gd name="connsiteX5" fmla="*/ 288032 w 864096"/>
                <a:gd name="connsiteY5" fmla="*/ 576064 h 576064"/>
                <a:gd name="connsiteX6" fmla="*/ 0 w 864096"/>
                <a:gd name="connsiteY6" fmla="*/ 216024 h 576064"/>
                <a:gd name="connsiteX7" fmla="*/ 216024 w 864096"/>
                <a:gd name="connsiteY7" fmla="*/ 0 h 576064"/>
                <a:gd name="connsiteX0" fmla="*/ 216024 w 1224136"/>
                <a:gd name="connsiteY0" fmla="*/ 0 h 576064"/>
                <a:gd name="connsiteX1" fmla="*/ 432048 w 1224136"/>
                <a:gd name="connsiteY1" fmla="*/ 216032 h 576064"/>
                <a:gd name="connsiteX2" fmla="*/ 864096 w 1224136"/>
                <a:gd name="connsiteY2" fmla="*/ 0 h 576064"/>
                <a:gd name="connsiteX3" fmla="*/ 1224136 w 1224136"/>
                <a:gd name="connsiteY3" fmla="*/ 288040 h 576064"/>
                <a:gd name="connsiteX4" fmla="*/ 720080 w 1224136"/>
                <a:gd name="connsiteY4" fmla="*/ 576064 h 576064"/>
                <a:gd name="connsiteX5" fmla="*/ 504056 w 1224136"/>
                <a:gd name="connsiteY5" fmla="*/ 360040 h 576064"/>
                <a:gd name="connsiteX6" fmla="*/ 288032 w 1224136"/>
                <a:gd name="connsiteY6" fmla="*/ 576064 h 576064"/>
                <a:gd name="connsiteX7" fmla="*/ 0 w 1224136"/>
                <a:gd name="connsiteY7" fmla="*/ 216024 h 576064"/>
                <a:gd name="connsiteX8" fmla="*/ 216024 w 1224136"/>
                <a:gd name="connsiteY8" fmla="*/ 0 h 576064"/>
                <a:gd name="connsiteX0" fmla="*/ 216024 w 1224136"/>
                <a:gd name="connsiteY0" fmla="*/ 0 h 576064"/>
                <a:gd name="connsiteX1" fmla="*/ 432048 w 1224136"/>
                <a:gd name="connsiteY1" fmla="*/ 216032 h 576064"/>
                <a:gd name="connsiteX2" fmla="*/ 864096 w 1224136"/>
                <a:gd name="connsiteY2" fmla="*/ 0 h 576064"/>
                <a:gd name="connsiteX3" fmla="*/ 1224136 w 1224136"/>
                <a:gd name="connsiteY3" fmla="*/ 288040 h 576064"/>
                <a:gd name="connsiteX4" fmla="*/ 738080 w 1224136"/>
                <a:gd name="connsiteY4" fmla="*/ 288032 h 576064"/>
                <a:gd name="connsiteX5" fmla="*/ 720080 w 1224136"/>
                <a:gd name="connsiteY5" fmla="*/ 576064 h 576064"/>
                <a:gd name="connsiteX6" fmla="*/ 504056 w 1224136"/>
                <a:gd name="connsiteY6" fmla="*/ 360040 h 576064"/>
                <a:gd name="connsiteX7" fmla="*/ 288032 w 1224136"/>
                <a:gd name="connsiteY7" fmla="*/ 576064 h 576064"/>
                <a:gd name="connsiteX8" fmla="*/ 0 w 1224136"/>
                <a:gd name="connsiteY8" fmla="*/ 216024 h 576064"/>
                <a:gd name="connsiteX9" fmla="*/ 216024 w 1224136"/>
                <a:gd name="connsiteY9" fmla="*/ 0 h 576064"/>
                <a:gd name="connsiteX0" fmla="*/ 216024 w 1224136"/>
                <a:gd name="connsiteY0" fmla="*/ 0 h 720080"/>
                <a:gd name="connsiteX1" fmla="*/ 432048 w 1224136"/>
                <a:gd name="connsiteY1" fmla="*/ 216032 h 720080"/>
                <a:gd name="connsiteX2" fmla="*/ 864096 w 1224136"/>
                <a:gd name="connsiteY2" fmla="*/ 0 h 720080"/>
                <a:gd name="connsiteX3" fmla="*/ 1224136 w 1224136"/>
                <a:gd name="connsiteY3" fmla="*/ 288040 h 720080"/>
                <a:gd name="connsiteX4" fmla="*/ 738080 w 1224136"/>
                <a:gd name="connsiteY4" fmla="*/ 288032 h 720080"/>
                <a:gd name="connsiteX5" fmla="*/ 720080 w 1224136"/>
                <a:gd name="connsiteY5" fmla="*/ 576064 h 720080"/>
                <a:gd name="connsiteX6" fmla="*/ 306040 w 1224136"/>
                <a:gd name="connsiteY6" fmla="*/ 720080 h 720080"/>
                <a:gd name="connsiteX7" fmla="*/ 504056 w 1224136"/>
                <a:gd name="connsiteY7" fmla="*/ 360040 h 720080"/>
                <a:gd name="connsiteX8" fmla="*/ 288032 w 1224136"/>
                <a:gd name="connsiteY8" fmla="*/ 576064 h 720080"/>
                <a:gd name="connsiteX9" fmla="*/ 0 w 1224136"/>
                <a:gd name="connsiteY9" fmla="*/ 216024 h 720080"/>
                <a:gd name="connsiteX10" fmla="*/ 216024 w 1224136"/>
                <a:gd name="connsiteY10" fmla="*/ 0 h 720080"/>
                <a:gd name="connsiteX0" fmla="*/ 270024 w 1278136"/>
                <a:gd name="connsiteY0" fmla="*/ 0 h 720080"/>
                <a:gd name="connsiteX1" fmla="*/ 486048 w 1278136"/>
                <a:gd name="connsiteY1" fmla="*/ 216032 h 720080"/>
                <a:gd name="connsiteX2" fmla="*/ 918096 w 1278136"/>
                <a:gd name="connsiteY2" fmla="*/ 0 h 720080"/>
                <a:gd name="connsiteX3" fmla="*/ 1278136 w 1278136"/>
                <a:gd name="connsiteY3" fmla="*/ 288040 h 720080"/>
                <a:gd name="connsiteX4" fmla="*/ 792080 w 1278136"/>
                <a:gd name="connsiteY4" fmla="*/ 288032 h 720080"/>
                <a:gd name="connsiteX5" fmla="*/ 774080 w 1278136"/>
                <a:gd name="connsiteY5" fmla="*/ 576064 h 720080"/>
                <a:gd name="connsiteX6" fmla="*/ 360040 w 1278136"/>
                <a:gd name="connsiteY6" fmla="*/ 720080 h 720080"/>
                <a:gd name="connsiteX7" fmla="*/ 558056 w 1278136"/>
                <a:gd name="connsiteY7" fmla="*/ 360040 h 720080"/>
                <a:gd name="connsiteX8" fmla="*/ 342032 w 1278136"/>
                <a:gd name="connsiteY8" fmla="*/ 576064 h 720080"/>
                <a:gd name="connsiteX9" fmla="*/ 0 w 1278136"/>
                <a:gd name="connsiteY9" fmla="*/ 432048 h 720080"/>
                <a:gd name="connsiteX10" fmla="*/ 54000 w 1278136"/>
                <a:gd name="connsiteY10" fmla="*/ 216024 h 720080"/>
                <a:gd name="connsiteX11" fmla="*/ 270024 w 1278136"/>
                <a:gd name="connsiteY11" fmla="*/ 0 h 720080"/>
                <a:gd name="connsiteX0" fmla="*/ 414040 w 1422152"/>
                <a:gd name="connsiteY0" fmla="*/ 0 h 720080"/>
                <a:gd name="connsiteX1" fmla="*/ 630064 w 1422152"/>
                <a:gd name="connsiteY1" fmla="*/ 216032 h 720080"/>
                <a:gd name="connsiteX2" fmla="*/ 1062112 w 1422152"/>
                <a:gd name="connsiteY2" fmla="*/ 0 h 720080"/>
                <a:gd name="connsiteX3" fmla="*/ 1422152 w 1422152"/>
                <a:gd name="connsiteY3" fmla="*/ 288040 h 720080"/>
                <a:gd name="connsiteX4" fmla="*/ 936096 w 1422152"/>
                <a:gd name="connsiteY4" fmla="*/ 288032 h 720080"/>
                <a:gd name="connsiteX5" fmla="*/ 918096 w 1422152"/>
                <a:gd name="connsiteY5" fmla="*/ 576064 h 720080"/>
                <a:gd name="connsiteX6" fmla="*/ 504056 w 1422152"/>
                <a:gd name="connsiteY6" fmla="*/ 720080 h 720080"/>
                <a:gd name="connsiteX7" fmla="*/ 702072 w 1422152"/>
                <a:gd name="connsiteY7" fmla="*/ 360040 h 720080"/>
                <a:gd name="connsiteX8" fmla="*/ 486048 w 1422152"/>
                <a:gd name="connsiteY8" fmla="*/ 576064 h 720080"/>
                <a:gd name="connsiteX9" fmla="*/ 144016 w 1422152"/>
                <a:gd name="connsiteY9" fmla="*/ 432048 h 720080"/>
                <a:gd name="connsiteX10" fmla="*/ 0 w 1422152"/>
                <a:gd name="connsiteY10" fmla="*/ 0 h 720080"/>
                <a:gd name="connsiteX11" fmla="*/ 414040 w 1422152"/>
                <a:gd name="connsiteY11" fmla="*/ 0 h 720080"/>
                <a:gd name="connsiteX0" fmla="*/ 414040 w 1422152"/>
                <a:gd name="connsiteY0" fmla="*/ 0 h 720080"/>
                <a:gd name="connsiteX1" fmla="*/ 630064 w 1422152"/>
                <a:gd name="connsiteY1" fmla="*/ 216032 h 720080"/>
                <a:gd name="connsiteX2" fmla="*/ 1062112 w 1422152"/>
                <a:gd name="connsiteY2" fmla="*/ 0 h 720080"/>
                <a:gd name="connsiteX3" fmla="*/ 1422152 w 1422152"/>
                <a:gd name="connsiteY3" fmla="*/ 288040 h 720080"/>
                <a:gd name="connsiteX4" fmla="*/ 936096 w 1422152"/>
                <a:gd name="connsiteY4" fmla="*/ 288032 h 720080"/>
                <a:gd name="connsiteX5" fmla="*/ 918096 w 1422152"/>
                <a:gd name="connsiteY5" fmla="*/ 576064 h 720080"/>
                <a:gd name="connsiteX6" fmla="*/ 504056 w 1422152"/>
                <a:gd name="connsiteY6" fmla="*/ 720080 h 720080"/>
                <a:gd name="connsiteX7" fmla="*/ 702072 w 1422152"/>
                <a:gd name="connsiteY7" fmla="*/ 360040 h 720080"/>
                <a:gd name="connsiteX8" fmla="*/ 486048 w 1422152"/>
                <a:gd name="connsiteY8" fmla="*/ 576064 h 720080"/>
                <a:gd name="connsiteX9" fmla="*/ 144016 w 1422152"/>
                <a:gd name="connsiteY9" fmla="*/ 432048 h 720080"/>
                <a:gd name="connsiteX10" fmla="*/ 432048 w 1422152"/>
                <a:gd name="connsiteY10" fmla="*/ 144016 h 720080"/>
                <a:gd name="connsiteX11" fmla="*/ 0 w 1422152"/>
                <a:gd name="connsiteY11" fmla="*/ 0 h 720080"/>
                <a:gd name="connsiteX12" fmla="*/ 414040 w 1422152"/>
                <a:gd name="connsiteY12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1062112 w 1422152"/>
                <a:gd name="connsiteY3" fmla="*/ 0 h 720080"/>
                <a:gd name="connsiteX4" fmla="*/ 1422152 w 1422152"/>
                <a:gd name="connsiteY4" fmla="*/ 288040 h 720080"/>
                <a:gd name="connsiteX5" fmla="*/ 936096 w 1422152"/>
                <a:gd name="connsiteY5" fmla="*/ 288032 h 720080"/>
                <a:gd name="connsiteX6" fmla="*/ 918096 w 1422152"/>
                <a:gd name="connsiteY6" fmla="*/ 576064 h 720080"/>
                <a:gd name="connsiteX7" fmla="*/ 504056 w 1422152"/>
                <a:gd name="connsiteY7" fmla="*/ 720080 h 720080"/>
                <a:gd name="connsiteX8" fmla="*/ 702072 w 1422152"/>
                <a:gd name="connsiteY8" fmla="*/ 360040 h 720080"/>
                <a:gd name="connsiteX9" fmla="*/ 486048 w 1422152"/>
                <a:gd name="connsiteY9" fmla="*/ 576064 h 720080"/>
                <a:gd name="connsiteX10" fmla="*/ 144016 w 1422152"/>
                <a:gd name="connsiteY10" fmla="*/ 432048 h 720080"/>
                <a:gd name="connsiteX11" fmla="*/ 432048 w 1422152"/>
                <a:gd name="connsiteY11" fmla="*/ 144016 h 720080"/>
                <a:gd name="connsiteX12" fmla="*/ 0 w 1422152"/>
                <a:gd name="connsiteY12" fmla="*/ 0 h 720080"/>
                <a:gd name="connsiteX13" fmla="*/ 414040 w 1422152"/>
                <a:gd name="connsiteY13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1062112 w 1422152"/>
                <a:gd name="connsiteY3" fmla="*/ 0 h 720080"/>
                <a:gd name="connsiteX4" fmla="*/ 1422152 w 1422152"/>
                <a:gd name="connsiteY4" fmla="*/ 288040 h 720080"/>
                <a:gd name="connsiteX5" fmla="*/ 936096 w 1422152"/>
                <a:gd name="connsiteY5" fmla="*/ 288032 h 720080"/>
                <a:gd name="connsiteX6" fmla="*/ 918096 w 1422152"/>
                <a:gd name="connsiteY6" fmla="*/ 576064 h 720080"/>
                <a:gd name="connsiteX7" fmla="*/ 504056 w 1422152"/>
                <a:gd name="connsiteY7" fmla="*/ 720080 h 720080"/>
                <a:gd name="connsiteX8" fmla="*/ 702072 w 1422152"/>
                <a:gd name="connsiteY8" fmla="*/ 360040 h 720080"/>
                <a:gd name="connsiteX9" fmla="*/ 486048 w 1422152"/>
                <a:gd name="connsiteY9" fmla="*/ 576064 h 720080"/>
                <a:gd name="connsiteX10" fmla="*/ 144016 w 1422152"/>
                <a:gd name="connsiteY10" fmla="*/ 432048 h 720080"/>
                <a:gd name="connsiteX11" fmla="*/ 432048 w 1422152"/>
                <a:gd name="connsiteY11" fmla="*/ 144016 h 720080"/>
                <a:gd name="connsiteX12" fmla="*/ 0 w 1422152"/>
                <a:gd name="connsiteY12" fmla="*/ 0 h 720080"/>
                <a:gd name="connsiteX13" fmla="*/ 504056 w 1422152"/>
                <a:gd name="connsiteY13" fmla="*/ 0 h 720080"/>
                <a:gd name="connsiteX14" fmla="*/ 414040 w 1422152"/>
                <a:gd name="connsiteY14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1062112 w 1422152"/>
                <a:gd name="connsiteY3" fmla="*/ 0 h 720080"/>
                <a:gd name="connsiteX4" fmla="*/ 1422152 w 1422152"/>
                <a:gd name="connsiteY4" fmla="*/ 288040 h 720080"/>
                <a:gd name="connsiteX5" fmla="*/ 936096 w 1422152"/>
                <a:gd name="connsiteY5" fmla="*/ 288032 h 720080"/>
                <a:gd name="connsiteX6" fmla="*/ 918096 w 1422152"/>
                <a:gd name="connsiteY6" fmla="*/ 576064 h 720080"/>
                <a:gd name="connsiteX7" fmla="*/ 504056 w 1422152"/>
                <a:gd name="connsiteY7" fmla="*/ 720080 h 720080"/>
                <a:gd name="connsiteX8" fmla="*/ 702072 w 1422152"/>
                <a:gd name="connsiteY8" fmla="*/ 360040 h 720080"/>
                <a:gd name="connsiteX9" fmla="*/ 486048 w 1422152"/>
                <a:gd name="connsiteY9" fmla="*/ 576064 h 720080"/>
                <a:gd name="connsiteX10" fmla="*/ 144016 w 1422152"/>
                <a:gd name="connsiteY10" fmla="*/ 432048 h 720080"/>
                <a:gd name="connsiteX11" fmla="*/ 432048 w 1422152"/>
                <a:gd name="connsiteY11" fmla="*/ 144016 h 720080"/>
                <a:gd name="connsiteX12" fmla="*/ 0 w 1422152"/>
                <a:gd name="connsiteY12" fmla="*/ 0 h 720080"/>
                <a:gd name="connsiteX13" fmla="*/ 288032 w 1422152"/>
                <a:gd name="connsiteY13" fmla="*/ 0 h 720080"/>
                <a:gd name="connsiteX14" fmla="*/ 504056 w 1422152"/>
                <a:gd name="connsiteY14" fmla="*/ 0 h 720080"/>
                <a:gd name="connsiteX15" fmla="*/ 414040 w 1422152"/>
                <a:gd name="connsiteY15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422152 w 1422152"/>
                <a:gd name="connsiteY5" fmla="*/ 288040 h 720080"/>
                <a:gd name="connsiteX6" fmla="*/ 936096 w 1422152"/>
                <a:gd name="connsiteY6" fmla="*/ 288032 h 720080"/>
                <a:gd name="connsiteX7" fmla="*/ 918096 w 1422152"/>
                <a:gd name="connsiteY7" fmla="*/ 576064 h 720080"/>
                <a:gd name="connsiteX8" fmla="*/ 504056 w 1422152"/>
                <a:gd name="connsiteY8" fmla="*/ 720080 h 720080"/>
                <a:gd name="connsiteX9" fmla="*/ 702072 w 1422152"/>
                <a:gd name="connsiteY9" fmla="*/ 360040 h 720080"/>
                <a:gd name="connsiteX10" fmla="*/ 486048 w 1422152"/>
                <a:gd name="connsiteY10" fmla="*/ 576064 h 720080"/>
                <a:gd name="connsiteX11" fmla="*/ 144016 w 1422152"/>
                <a:gd name="connsiteY11" fmla="*/ 432048 h 720080"/>
                <a:gd name="connsiteX12" fmla="*/ 432048 w 1422152"/>
                <a:gd name="connsiteY12" fmla="*/ 144016 h 720080"/>
                <a:gd name="connsiteX13" fmla="*/ 0 w 1422152"/>
                <a:gd name="connsiteY13" fmla="*/ 0 h 720080"/>
                <a:gd name="connsiteX14" fmla="*/ 288032 w 1422152"/>
                <a:gd name="connsiteY14" fmla="*/ 0 h 720080"/>
                <a:gd name="connsiteX15" fmla="*/ 504056 w 1422152"/>
                <a:gd name="connsiteY15" fmla="*/ 0 h 720080"/>
                <a:gd name="connsiteX16" fmla="*/ 414040 w 1422152"/>
                <a:gd name="connsiteY16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936096 w 1422152"/>
                <a:gd name="connsiteY7" fmla="*/ 288032 h 720080"/>
                <a:gd name="connsiteX8" fmla="*/ 918096 w 1422152"/>
                <a:gd name="connsiteY8" fmla="*/ 576064 h 720080"/>
                <a:gd name="connsiteX9" fmla="*/ 504056 w 1422152"/>
                <a:gd name="connsiteY9" fmla="*/ 720080 h 720080"/>
                <a:gd name="connsiteX10" fmla="*/ 702072 w 1422152"/>
                <a:gd name="connsiteY10" fmla="*/ 360040 h 720080"/>
                <a:gd name="connsiteX11" fmla="*/ 486048 w 1422152"/>
                <a:gd name="connsiteY11" fmla="*/ 576064 h 720080"/>
                <a:gd name="connsiteX12" fmla="*/ 144016 w 1422152"/>
                <a:gd name="connsiteY12" fmla="*/ 432048 h 720080"/>
                <a:gd name="connsiteX13" fmla="*/ 432048 w 1422152"/>
                <a:gd name="connsiteY13" fmla="*/ 144016 h 720080"/>
                <a:gd name="connsiteX14" fmla="*/ 0 w 1422152"/>
                <a:gd name="connsiteY14" fmla="*/ 0 h 720080"/>
                <a:gd name="connsiteX15" fmla="*/ 288032 w 1422152"/>
                <a:gd name="connsiteY15" fmla="*/ 0 h 720080"/>
                <a:gd name="connsiteX16" fmla="*/ 504056 w 1422152"/>
                <a:gd name="connsiteY16" fmla="*/ 0 h 720080"/>
                <a:gd name="connsiteX17" fmla="*/ 414040 w 1422152"/>
                <a:gd name="connsiteY17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918096 w 1422152"/>
                <a:gd name="connsiteY9" fmla="*/ 576064 h 720080"/>
                <a:gd name="connsiteX10" fmla="*/ 504056 w 1422152"/>
                <a:gd name="connsiteY10" fmla="*/ 720080 h 720080"/>
                <a:gd name="connsiteX11" fmla="*/ 702072 w 1422152"/>
                <a:gd name="connsiteY11" fmla="*/ 360040 h 720080"/>
                <a:gd name="connsiteX12" fmla="*/ 486048 w 1422152"/>
                <a:gd name="connsiteY12" fmla="*/ 576064 h 720080"/>
                <a:gd name="connsiteX13" fmla="*/ 144016 w 1422152"/>
                <a:gd name="connsiteY13" fmla="*/ 432048 h 720080"/>
                <a:gd name="connsiteX14" fmla="*/ 432048 w 1422152"/>
                <a:gd name="connsiteY14" fmla="*/ 144016 h 720080"/>
                <a:gd name="connsiteX15" fmla="*/ 0 w 1422152"/>
                <a:gd name="connsiteY15" fmla="*/ 0 h 720080"/>
                <a:gd name="connsiteX16" fmla="*/ 288032 w 1422152"/>
                <a:gd name="connsiteY16" fmla="*/ 0 h 720080"/>
                <a:gd name="connsiteX17" fmla="*/ 504056 w 1422152"/>
                <a:gd name="connsiteY17" fmla="*/ 0 h 720080"/>
                <a:gd name="connsiteX18" fmla="*/ 414040 w 1422152"/>
                <a:gd name="connsiteY18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918096 w 1422152"/>
                <a:gd name="connsiteY10" fmla="*/ 576064 h 720080"/>
                <a:gd name="connsiteX11" fmla="*/ 504056 w 1422152"/>
                <a:gd name="connsiteY11" fmla="*/ 720080 h 720080"/>
                <a:gd name="connsiteX12" fmla="*/ 702072 w 1422152"/>
                <a:gd name="connsiteY12" fmla="*/ 360040 h 720080"/>
                <a:gd name="connsiteX13" fmla="*/ 486048 w 1422152"/>
                <a:gd name="connsiteY13" fmla="*/ 576064 h 720080"/>
                <a:gd name="connsiteX14" fmla="*/ 144016 w 1422152"/>
                <a:gd name="connsiteY14" fmla="*/ 432048 h 720080"/>
                <a:gd name="connsiteX15" fmla="*/ 432048 w 1422152"/>
                <a:gd name="connsiteY15" fmla="*/ 144016 h 720080"/>
                <a:gd name="connsiteX16" fmla="*/ 0 w 1422152"/>
                <a:gd name="connsiteY16" fmla="*/ 0 h 720080"/>
                <a:gd name="connsiteX17" fmla="*/ 288032 w 1422152"/>
                <a:gd name="connsiteY17" fmla="*/ 0 h 720080"/>
                <a:gd name="connsiteX18" fmla="*/ 504056 w 1422152"/>
                <a:gd name="connsiteY18" fmla="*/ 0 h 720080"/>
                <a:gd name="connsiteX19" fmla="*/ 414040 w 1422152"/>
                <a:gd name="connsiteY19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918096 w 1422152"/>
                <a:gd name="connsiteY10" fmla="*/ 576064 h 720080"/>
                <a:gd name="connsiteX11" fmla="*/ 810072 w 1422152"/>
                <a:gd name="connsiteY11" fmla="*/ 378048 h 720080"/>
                <a:gd name="connsiteX12" fmla="*/ 504056 w 1422152"/>
                <a:gd name="connsiteY12" fmla="*/ 720080 h 720080"/>
                <a:gd name="connsiteX13" fmla="*/ 702072 w 1422152"/>
                <a:gd name="connsiteY13" fmla="*/ 360040 h 720080"/>
                <a:gd name="connsiteX14" fmla="*/ 486048 w 1422152"/>
                <a:gd name="connsiteY14" fmla="*/ 576064 h 720080"/>
                <a:gd name="connsiteX15" fmla="*/ 144016 w 1422152"/>
                <a:gd name="connsiteY15" fmla="*/ 432048 h 720080"/>
                <a:gd name="connsiteX16" fmla="*/ 432048 w 1422152"/>
                <a:gd name="connsiteY16" fmla="*/ 144016 h 720080"/>
                <a:gd name="connsiteX17" fmla="*/ 0 w 1422152"/>
                <a:gd name="connsiteY17" fmla="*/ 0 h 720080"/>
                <a:gd name="connsiteX18" fmla="*/ 288032 w 1422152"/>
                <a:gd name="connsiteY18" fmla="*/ 0 h 720080"/>
                <a:gd name="connsiteX19" fmla="*/ 504056 w 1422152"/>
                <a:gd name="connsiteY19" fmla="*/ 0 h 720080"/>
                <a:gd name="connsiteX20" fmla="*/ 414040 w 1422152"/>
                <a:gd name="connsiteY20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918096 w 1422152"/>
                <a:gd name="connsiteY10" fmla="*/ 576064 h 720080"/>
                <a:gd name="connsiteX11" fmla="*/ 810072 w 1422152"/>
                <a:gd name="connsiteY11" fmla="*/ 378048 h 720080"/>
                <a:gd name="connsiteX12" fmla="*/ 504056 w 1422152"/>
                <a:gd name="connsiteY12" fmla="*/ 720080 h 720080"/>
                <a:gd name="connsiteX13" fmla="*/ 594048 w 1422152"/>
                <a:gd name="connsiteY13" fmla="*/ 522064 h 720080"/>
                <a:gd name="connsiteX14" fmla="*/ 702072 w 1422152"/>
                <a:gd name="connsiteY14" fmla="*/ 360040 h 720080"/>
                <a:gd name="connsiteX15" fmla="*/ 486048 w 1422152"/>
                <a:gd name="connsiteY15" fmla="*/ 576064 h 720080"/>
                <a:gd name="connsiteX16" fmla="*/ 144016 w 1422152"/>
                <a:gd name="connsiteY16" fmla="*/ 432048 h 720080"/>
                <a:gd name="connsiteX17" fmla="*/ 432048 w 1422152"/>
                <a:gd name="connsiteY17" fmla="*/ 144016 h 720080"/>
                <a:gd name="connsiteX18" fmla="*/ 0 w 1422152"/>
                <a:gd name="connsiteY18" fmla="*/ 0 h 720080"/>
                <a:gd name="connsiteX19" fmla="*/ 288032 w 1422152"/>
                <a:gd name="connsiteY19" fmla="*/ 0 h 720080"/>
                <a:gd name="connsiteX20" fmla="*/ 504056 w 1422152"/>
                <a:gd name="connsiteY20" fmla="*/ 0 h 720080"/>
                <a:gd name="connsiteX21" fmla="*/ 414040 w 1422152"/>
                <a:gd name="connsiteY21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918096 w 1422152"/>
                <a:gd name="connsiteY10" fmla="*/ 576064 h 720080"/>
                <a:gd name="connsiteX11" fmla="*/ 810072 w 1422152"/>
                <a:gd name="connsiteY11" fmla="*/ 378048 h 720080"/>
                <a:gd name="connsiteX12" fmla="*/ 882080 w 1422152"/>
                <a:gd name="connsiteY12" fmla="*/ 522064 h 720080"/>
                <a:gd name="connsiteX13" fmla="*/ 504056 w 1422152"/>
                <a:gd name="connsiteY13" fmla="*/ 720080 h 720080"/>
                <a:gd name="connsiteX14" fmla="*/ 594048 w 1422152"/>
                <a:gd name="connsiteY14" fmla="*/ 522064 h 720080"/>
                <a:gd name="connsiteX15" fmla="*/ 702072 w 1422152"/>
                <a:gd name="connsiteY15" fmla="*/ 360040 h 720080"/>
                <a:gd name="connsiteX16" fmla="*/ 486048 w 1422152"/>
                <a:gd name="connsiteY16" fmla="*/ 576064 h 720080"/>
                <a:gd name="connsiteX17" fmla="*/ 144016 w 1422152"/>
                <a:gd name="connsiteY17" fmla="*/ 432048 h 720080"/>
                <a:gd name="connsiteX18" fmla="*/ 432048 w 1422152"/>
                <a:gd name="connsiteY18" fmla="*/ 144016 h 720080"/>
                <a:gd name="connsiteX19" fmla="*/ 0 w 1422152"/>
                <a:gd name="connsiteY19" fmla="*/ 0 h 720080"/>
                <a:gd name="connsiteX20" fmla="*/ 288032 w 1422152"/>
                <a:gd name="connsiteY20" fmla="*/ 0 h 720080"/>
                <a:gd name="connsiteX21" fmla="*/ 504056 w 1422152"/>
                <a:gd name="connsiteY21" fmla="*/ 0 h 720080"/>
                <a:gd name="connsiteX22" fmla="*/ 414040 w 1422152"/>
                <a:gd name="connsiteY22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918096 w 1422152"/>
                <a:gd name="connsiteY10" fmla="*/ 576064 h 720080"/>
                <a:gd name="connsiteX11" fmla="*/ 810072 w 1422152"/>
                <a:gd name="connsiteY11" fmla="*/ 378048 h 720080"/>
                <a:gd name="connsiteX12" fmla="*/ 882080 w 1422152"/>
                <a:gd name="connsiteY12" fmla="*/ 522064 h 720080"/>
                <a:gd name="connsiteX13" fmla="*/ 738064 w 1422152"/>
                <a:gd name="connsiteY13" fmla="*/ 522064 h 720080"/>
                <a:gd name="connsiteX14" fmla="*/ 504056 w 1422152"/>
                <a:gd name="connsiteY14" fmla="*/ 720080 h 720080"/>
                <a:gd name="connsiteX15" fmla="*/ 594048 w 1422152"/>
                <a:gd name="connsiteY15" fmla="*/ 522064 h 720080"/>
                <a:gd name="connsiteX16" fmla="*/ 702072 w 1422152"/>
                <a:gd name="connsiteY16" fmla="*/ 360040 h 720080"/>
                <a:gd name="connsiteX17" fmla="*/ 486048 w 1422152"/>
                <a:gd name="connsiteY17" fmla="*/ 576064 h 720080"/>
                <a:gd name="connsiteX18" fmla="*/ 144016 w 1422152"/>
                <a:gd name="connsiteY18" fmla="*/ 432048 h 720080"/>
                <a:gd name="connsiteX19" fmla="*/ 432048 w 1422152"/>
                <a:gd name="connsiteY19" fmla="*/ 144016 h 720080"/>
                <a:gd name="connsiteX20" fmla="*/ 0 w 1422152"/>
                <a:gd name="connsiteY20" fmla="*/ 0 h 720080"/>
                <a:gd name="connsiteX21" fmla="*/ 288032 w 1422152"/>
                <a:gd name="connsiteY21" fmla="*/ 0 h 720080"/>
                <a:gd name="connsiteX22" fmla="*/ 504056 w 1422152"/>
                <a:gd name="connsiteY22" fmla="*/ 0 h 720080"/>
                <a:gd name="connsiteX23" fmla="*/ 414040 w 1422152"/>
                <a:gd name="connsiteY23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918096 w 1422152"/>
                <a:gd name="connsiteY10" fmla="*/ 576064 h 720080"/>
                <a:gd name="connsiteX11" fmla="*/ 810072 w 1422152"/>
                <a:gd name="connsiteY11" fmla="*/ 378048 h 720080"/>
                <a:gd name="connsiteX12" fmla="*/ 738064 w 1422152"/>
                <a:gd name="connsiteY12" fmla="*/ 594072 h 720080"/>
                <a:gd name="connsiteX13" fmla="*/ 738064 w 1422152"/>
                <a:gd name="connsiteY13" fmla="*/ 522064 h 720080"/>
                <a:gd name="connsiteX14" fmla="*/ 504056 w 1422152"/>
                <a:gd name="connsiteY14" fmla="*/ 720080 h 720080"/>
                <a:gd name="connsiteX15" fmla="*/ 594048 w 1422152"/>
                <a:gd name="connsiteY15" fmla="*/ 522064 h 720080"/>
                <a:gd name="connsiteX16" fmla="*/ 702072 w 1422152"/>
                <a:gd name="connsiteY16" fmla="*/ 360040 h 720080"/>
                <a:gd name="connsiteX17" fmla="*/ 486048 w 1422152"/>
                <a:gd name="connsiteY17" fmla="*/ 576064 h 720080"/>
                <a:gd name="connsiteX18" fmla="*/ 144016 w 1422152"/>
                <a:gd name="connsiteY18" fmla="*/ 432048 h 720080"/>
                <a:gd name="connsiteX19" fmla="*/ 432048 w 1422152"/>
                <a:gd name="connsiteY19" fmla="*/ 144016 h 720080"/>
                <a:gd name="connsiteX20" fmla="*/ 0 w 1422152"/>
                <a:gd name="connsiteY20" fmla="*/ 0 h 720080"/>
                <a:gd name="connsiteX21" fmla="*/ 288032 w 1422152"/>
                <a:gd name="connsiteY21" fmla="*/ 0 h 720080"/>
                <a:gd name="connsiteX22" fmla="*/ 504056 w 1422152"/>
                <a:gd name="connsiteY22" fmla="*/ 0 h 720080"/>
                <a:gd name="connsiteX23" fmla="*/ 414040 w 1422152"/>
                <a:gd name="connsiteY23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918096 w 1422152"/>
                <a:gd name="connsiteY10" fmla="*/ 576064 h 720080"/>
                <a:gd name="connsiteX11" fmla="*/ 810072 w 1422152"/>
                <a:gd name="connsiteY11" fmla="*/ 378048 h 720080"/>
                <a:gd name="connsiteX12" fmla="*/ 810072 w 1422152"/>
                <a:gd name="connsiteY12" fmla="*/ 594072 h 720080"/>
                <a:gd name="connsiteX13" fmla="*/ 738064 w 1422152"/>
                <a:gd name="connsiteY13" fmla="*/ 522064 h 720080"/>
                <a:gd name="connsiteX14" fmla="*/ 504056 w 1422152"/>
                <a:gd name="connsiteY14" fmla="*/ 720080 h 720080"/>
                <a:gd name="connsiteX15" fmla="*/ 594048 w 1422152"/>
                <a:gd name="connsiteY15" fmla="*/ 522064 h 720080"/>
                <a:gd name="connsiteX16" fmla="*/ 702072 w 1422152"/>
                <a:gd name="connsiteY16" fmla="*/ 360040 h 720080"/>
                <a:gd name="connsiteX17" fmla="*/ 486048 w 1422152"/>
                <a:gd name="connsiteY17" fmla="*/ 576064 h 720080"/>
                <a:gd name="connsiteX18" fmla="*/ 144016 w 1422152"/>
                <a:gd name="connsiteY18" fmla="*/ 432048 h 720080"/>
                <a:gd name="connsiteX19" fmla="*/ 432048 w 1422152"/>
                <a:gd name="connsiteY19" fmla="*/ 144016 h 720080"/>
                <a:gd name="connsiteX20" fmla="*/ 0 w 1422152"/>
                <a:gd name="connsiteY20" fmla="*/ 0 h 720080"/>
                <a:gd name="connsiteX21" fmla="*/ 288032 w 1422152"/>
                <a:gd name="connsiteY21" fmla="*/ 0 h 720080"/>
                <a:gd name="connsiteX22" fmla="*/ 504056 w 1422152"/>
                <a:gd name="connsiteY22" fmla="*/ 0 h 720080"/>
                <a:gd name="connsiteX23" fmla="*/ 414040 w 1422152"/>
                <a:gd name="connsiteY23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1098096 w 1422152"/>
                <a:gd name="connsiteY10" fmla="*/ 522064 h 720080"/>
                <a:gd name="connsiteX11" fmla="*/ 918096 w 1422152"/>
                <a:gd name="connsiteY11" fmla="*/ 576064 h 720080"/>
                <a:gd name="connsiteX12" fmla="*/ 810072 w 1422152"/>
                <a:gd name="connsiteY12" fmla="*/ 378048 h 720080"/>
                <a:gd name="connsiteX13" fmla="*/ 810072 w 1422152"/>
                <a:gd name="connsiteY13" fmla="*/ 594072 h 720080"/>
                <a:gd name="connsiteX14" fmla="*/ 738064 w 1422152"/>
                <a:gd name="connsiteY14" fmla="*/ 522064 h 720080"/>
                <a:gd name="connsiteX15" fmla="*/ 504056 w 1422152"/>
                <a:gd name="connsiteY15" fmla="*/ 720080 h 720080"/>
                <a:gd name="connsiteX16" fmla="*/ 594048 w 1422152"/>
                <a:gd name="connsiteY16" fmla="*/ 522064 h 720080"/>
                <a:gd name="connsiteX17" fmla="*/ 702072 w 1422152"/>
                <a:gd name="connsiteY17" fmla="*/ 360040 h 720080"/>
                <a:gd name="connsiteX18" fmla="*/ 486048 w 1422152"/>
                <a:gd name="connsiteY18" fmla="*/ 576064 h 720080"/>
                <a:gd name="connsiteX19" fmla="*/ 144016 w 1422152"/>
                <a:gd name="connsiteY19" fmla="*/ 432048 h 720080"/>
                <a:gd name="connsiteX20" fmla="*/ 432048 w 1422152"/>
                <a:gd name="connsiteY20" fmla="*/ 144016 h 720080"/>
                <a:gd name="connsiteX21" fmla="*/ 0 w 1422152"/>
                <a:gd name="connsiteY21" fmla="*/ 0 h 720080"/>
                <a:gd name="connsiteX22" fmla="*/ 288032 w 1422152"/>
                <a:gd name="connsiteY22" fmla="*/ 0 h 720080"/>
                <a:gd name="connsiteX23" fmla="*/ 504056 w 1422152"/>
                <a:gd name="connsiteY23" fmla="*/ 0 h 720080"/>
                <a:gd name="connsiteX24" fmla="*/ 414040 w 1422152"/>
                <a:gd name="connsiteY24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1098096 w 1422152"/>
                <a:gd name="connsiteY10" fmla="*/ 522064 h 720080"/>
                <a:gd name="connsiteX11" fmla="*/ 918096 w 1422152"/>
                <a:gd name="connsiteY11" fmla="*/ 576064 h 720080"/>
                <a:gd name="connsiteX12" fmla="*/ 810072 w 1422152"/>
                <a:gd name="connsiteY12" fmla="*/ 378048 h 720080"/>
                <a:gd name="connsiteX13" fmla="*/ 810072 w 1422152"/>
                <a:gd name="connsiteY13" fmla="*/ 594072 h 720080"/>
                <a:gd name="connsiteX14" fmla="*/ 738064 w 1422152"/>
                <a:gd name="connsiteY14" fmla="*/ 522064 h 720080"/>
                <a:gd name="connsiteX15" fmla="*/ 810072 w 1422152"/>
                <a:gd name="connsiteY15" fmla="*/ 666080 h 720080"/>
                <a:gd name="connsiteX16" fmla="*/ 504056 w 1422152"/>
                <a:gd name="connsiteY16" fmla="*/ 720080 h 720080"/>
                <a:gd name="connsiteX17" fmla="*/ 594048 w 1422152"/>
                <a:gd name="connsiteY17" fmla="*/ 522064 h 720080"/>
                <a:gd name="connsiteX18" fmla="*/ 702072 w 1422152"/>
                <a:gd name="connsiteY18" fmla="*/ 360040 h 720080"/>
                <a:gd name="connsiteX19" fmla="*/ 486048 w 1422152"/>
                <a:gd name="connsiteY19" fmla="*/ 576064 h 720080"/>
                <a:gd name="connsiteX20" fmla="*/ 144016 w 1422152"/>
                <a:gd name="connsiteY20" fmla="*/ 432048 h 720080"/>
                <a:gd name="connsiteX21" fmla="*/ 432048 w 1422152"/>
                <a:gd name="connsiteY21" fmla="*/ 144016 h 720080"/>
                <a:gd name="connsiteX22" fmla="*/ 0 w 1422152"/>
                <a:gd name="connsiteY22" fmla="*/ 0 h 720080"/>
                <a:gd name="connsiteX23" fmla="*/ 288032 w 1422152"/>
                <a:gd name="connsiteY23" fmla="*/ 0 h 720080"/>
                <a:gd name="connsiteX24" fmla="*/ 504056 w 1422152"/>
                <a:gd name="connsiteY24" fmla="*/ 0 h 720080"/>
                <a:gd name="connsiteX25" fmla="*/ 414040 w 1422152"/>
                <a:gd name="connsiteY25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1098096 w 1422152"/>
                <a:gd name="connsiteY10" fmla="*/ 522064 h 720080"/>
                <a:gd name="connsiteX11" fmla="*/ 918096 w 1422152"/>
                <a:gd name="connsiteY11" fmla="*/ 576064 h 720080"/>
                <a:gd name="connsiteX12" fmla="*/ 810072 w 1422152"/>
                <a:gd name="connsiteY12" fmla="*/ 378048 h 720080"/>
                <a:gd name="connsiteX13" fmla="*/ 882080 w 1422152"/>
                <a:gd name="connsiteY13" fmla="*/ 522064 h 720080"/>
                <a:gd name="connsiteX14" fmla="*/ 810072 w 1422152"/>
                <a:gd name="connsiteY14" fmla="*/ 594072 h 720080"/>
                <a:gd name="connsiteX15" fmla="*/ 738064 w 1422152"/>
                <a:gd name="connsiteY15" fmla="*/ 522064 h 720080"/>
                <a:gd name="connsiteX16" fmla="*/ 810072 w 1422152"/>
                <a:gd name="connsiteY16" fmla="*/ 666080 h 720080"/>
                <a:gd name="connsiteX17" fmla="*/ 504056 w 1422152"/>
                <a:gd name="connsiteY17" fmla="*/ 720080 h 720080"/>
                <a:gd name="connsiteX18" fmla="*/ 594048 w 1422152"/>
                <a:gd name="connsiteY18" fmla="*/ 522064 h 720080"/>
                <a:gd name="connsiteX19" fmla="*/ 702072 w 1422152"/>
                <a:gd name="connsiteY19" fmla="*/ 360040 h 720080"/>
                <a:gd name="connsiteX20" fmla="*/ 486048 w 1422152"/>
                <a:gd name="connsiteY20" fmla="*/ 576064 h 720080"/>
                <a:gd name="connsiteX21" fmla="*/ 144016 w 1422152"/>
                <a:gd name="connsiteY21" fmla="*/ 432048 h 720080"/>
                <a:gd name="connsiteX22" fmla="*/ 432048 w 1422152"/>
                <a:gd name="connsiteY22" fmla="*/ 144016 h 720080"/>
                <a:gd name="connsiteX23" fmla="*/ 0 w 1422152"/>
                <a:gd name="connsiteY23" fmla="*/ 0 h 720080"/>
                <a:gd name="connsiteX24" fmla="*/ 288032 w 1422152"/>
                <a:gd name="connsiteY24" fmla="*/ 0 h 720080"/>
                <a:gd name="connsiteX25" fmla="*/ 504056 w 1422152"/>
                <a:gd name="connsiteY25" fmla="*/ 0 h 720080"/>
                <a:gd name="connsiteX26" fmla="*/ 414040 w 1422152"/>
                <a:gd name="connsiteY26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1098096 w 1422152"/>
                <a:gd name="connsiteY10" fmla="*/ 522064 h 720080"/>
                <a:gd name="connsiteX11" fmla="*/ 918096 w 1422152"/>
                <a:gd name="connsiteY11" fmla="*/ 576064 h 720080"/>
                <a:gd name="connsiteX12" fmla="*/ 810072 w 1422152"/>
                <a:gd name="connsiteY12" fmla="*/ 378048 h 720080"/>
                <a:gd name="connsiteX13" fmla="*/ 882080 w 1422152"/>
                <a:gd name="connsiteY13" fmla="*/ 522064 h 720080"/>
                <a:gd name="connsiteX14" fmla="*/ 810072 w 1422152"/>
                <a:gd name="connsiteY14" fmla="*/ 594072 h 720080"/>
                <a:gd name="connsiteX15" fmla="*/ 738064 w 1422152"/>
                <a:gd name="connsiteY15" fmla="*/ 522064 h 720080"/>
                <a:gd name="connsiteX16" fmla="*/ 810072 w 1422152"/>
                <a:gd name="connsiteY16" fmla="*/ 666080 h 720080"/>
                <a:gd name="connsiteX17" fmla="*/ 504056 w 1422152"/>
                <a:gd name="connsiteY17" fmla="*/ 720080 h 720080"/>
                <a:gd name="connsiteX18" fmla="*/ 594048 w 1422152"/>
                <a:gd name="connsiteY18" fmla="*/ 522064 h 720080"/>
                <a:gd name="connsiteX19" fmla="*/ 702072 w 1422152"/>
                <a:gd name="connsiteY19" fmla="*/ 360040 h 720080"/>
                <a:gd name="connsiteX20" fmla="*/ 486048 w 1422152"/>
                <a:gd name="connsiteY20" fmla="*/ 576064 h 720080"/>
                <a:gd name="connsiteX21" fmla="*/ 306016 w 1422152"/>
                <a:gd name="connsiteY21" fmla="*/ 450056 h 720080"/>
                <a:gd name="connsiteX22" fmla="*/ 144016 w 1422152"/>
                <a:gd name="connsiteY22" fmla="*/ 432048 h 720080"/>
                <a:gd name="connsiteX23" fmla="*/ 432048 w 1422152"/>
                <a:gd name="connsiteY23" fmla="*/ 144016 h 720080"/>
                <a:gd name="connsiteX24" fmla="*/ 0 w 1422152"/>
                <a:gd name="connsiteY24" fmla="*/ 0 h 720080"/>
                <a:gd name="connsiteX25" fmla="*/ 288032 w 1422152"/>
                <a:gd name="connsiteY25" fmla="*/ 0 h 720080"/>
                <a:gd name="connsiteX26" fmla="*/ 504056 w 1422152"/>
                <a:gd name="connsiteY26" fmla="*/ 0 h 720080"/>
                <a:gd name="connsiteX27" fmla="*/ 414040 w 1422152"/>
                <a:gd name="connsiteY27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1098096 w 1422152"/>
                <a:gd name="connsiteY10" fmla="*/ 522064 h 720080"/>
                <a:gd name="connsiteX11" fmla="*/ 918096 w 1422152"/>
                <a:gd name="connsiteY11" fmla="*/ 576064 h 720080"/>
                <a:gd name="connsiteX12" fmla="*/ 810072 w 1422152"/>
                <a:gd name="connsiteY12" fmla="*/ 378048 h 720080"/>
                <a:gd name="connsiteX13" fmla="*/ 882080 w 1422152"/>
                <a:gd name="connsiteY13" fmla="*/ 522064 h 720080"/>
                <a:gd name="connsiteX14" fmla="*/ 810072 w 1422152"/>
                <a:gd name="connsiteY14" fmla="*/ 594072 h 720080"/>
                <a:gd name="connsiteX15" fmla="*/ 738064 w 1422152"/>
                <a:gd name="connsiteY15" fmla="*/ 522064 h 720080"/>
                <a:gd name="connsiteX16" fmla="*/ 810072 w 1422152"/>
                <a:gd name="connsiteY16" fmla="*/ 666080 h 720080"/>
                <a:gd name="connsiteX17" fmla="*/ 504056 w 1422152"/>
                <a:gd name="connsiteY17" fmla="*/ 720080 h 720080"/>
                <a:gd name="connsiteX18" fmla="*/ 594048 w 1422152"/>
                <a:gd name="connsiteY18" fmla="*/ 522064 h 720080"/>
                <a:gd name="connsiteX19" fmla="*/ 702072 w 1422152"/>
                <a:gd name="connsiteY19" fmla="*/ 360040 h 720080"/>
                <a:gd name="connsiteX20" fmla="*/ 486048 w 1422152"/>
                <a:gd name="connsiteY20" fmla="*/ 576064 h 720080"/>
                <a:gd name="connsiteX21" fmla="*/ 306016 w 1422152"/>
                <a:gd name="connsiteY21" fmla="*/ 450056 h 720080"/>
                <a:gd name="connsiteX22" fmla="*/ 144016 w 1422152"/>
                <a:gd name="connsiteY22" fmla="*/ 432048 h 720080"/>
                <a:gd name="connsiteX23" fmla="*/ 234008 w 1422152"/>
                <a:gd name="connsiteY23" fmla="*/ 306040 h 720080"/>
                <a:gd name="connsiteX24" fmla="*/ 432048 w 1422152"/>
                <a:gd name="connsiteY24" fmla="*/ 144016 h 720080"/>
                <a:gd name="connsiteX25" fmla="*/ 0 w 1422152"/>
                <a:gd name="connsiteY25" fmla="*/ 0 h 720080"/>
                <a:gd name="connsiteX26" fmla="*/ 288032 w 1422152"/>
                <a:gd name="connsiteY26" fmla="*/ 0 h 720080"/>
                <a:gd name="connsiteX27" fmla="*/ 504056 w 1422152"/>
                <a:gd name="connsiteY27" fmla="*/ 0 h 720080"/>
                <a:gd name="connsiteX28" fmla="*/ 414040 w 1422152"/>
                <a:gd name="connsiteY28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1098096 w 1422152"/>
                <a:gd name="connsiteY10" fmla="*/ 522064 h 720080"/>
                <a:gd name="connsiteX11" fmla="*/ 918096 w 1422152"/>
                <a:gd name="connsiteY11" fmla="*/ 576064 h 720080"/>
                <a:gd name="connsiteX12" fmla="*/ 810072 w 1422152"/>
                <a:gd name="connsiteY12" fmla="*/ 378048 h 720080"/>
                <a:gd name="connsiteX13" fmla="*/ 882080 w 1422152"/>
                <a:gd name="connsiteY13" fmla="*/ 522064 h 720080"/>
                <a:gd name="connsiteX14" fmla="*/ 810072 w 1422152"/>
                <a:gd name="connsiteY14" fmla="*/ 594072 h 720080"/>
                <a:gd name="connsiteX15" fmla="*/ 738064 w 1422152"/>
                <a:gd name="connsiteY15" fmla="*/ 522064 h 720080"/>
                <a:gd name="connsiteX16" fmla="*/ 810072 w 1422152"/>
                <a:gd name="connsiteY16" fmla="*/ 666080 h 720080"/>
                <a:gd name="connsiteX17" fmla="*/ 504056 w 1422152"/>
                <a:gd name="connsiteY17" fmla="*/ 720080 h 720080"/>
                <a:gd name="connsiteX18" fmla="*/ 594048 w 1422152"/>
                <a:gd name="connsiteY18" fmla="*/ 522064 h 720080"/>
                <a:gd name="connsiteX19" fmla="*/ 702072 w 1422152"/>
                <a:gd name="connsiteY19" fmla="*/ 360040 h 720080"/>
                <a:gd name="connsiteX20" fmla="*/ 486048 w 1422152"/>
                <a:gd name="connsiteY20" fmla="*/ 576064 h 720080"/>
                <a:gd name="connsiteX21" fmla="*/ 306016 w 1422152"/>
                <a:gd name="connsiteY21" fmla="*/ 450056 h 720080"/>
                <a:gd name="connsiteX22" fmla="*/ 144016 w 1422152"/>
                <a:gd name="connsiteY22" fmla="*/ 432048 h 720080"/>
                <a:gd name="connsiteX23" fmla="*/ 0 w 1422152"/>
                <a:gd name="connsiteY23" fmla="*/ 378048 h 720080"/>
                <a:gd name="connsiteX24" fmla="*/ 234008 w 1422152"/>
                <a:gd name="connsiteY24" fmla="*/ 306040 h 720080"/>
                <a:gd name="connsiteX25" fmla="*/ 432048 w 1422152"/>
                <a:gd name="connsiteY25" fmla="*/ 144016 h 720080"/>
                <a:gd name="connsiteX26" fmla="*/ 0 w 1422152"/>
                <a:gd name="connsiteY26" fmla="*/ 0 h 720080"/>
                <a:gd name="connsiteX27" fmla="*/ 288032 w 1422152"/>
                <a:gd name="connsiteY27" fmla="*/ 0 h 720080"/>
                <a:gd name="connsiteX28" fmla="*/ 504056 w 1422152"/>
                <a:gd name="connsiteY28" fmla="*/ 0 h 720080"/>
                <a:gd name="connsiteX29" fmla="*/ 414040 w 1422152"/>
                <a:gd name="connsiteY29" fmla="*/ 0 h 720080"/>
                <a:gd name="connsiteX0" fmla="*/ 414040 w 1422152"/>
                <a:gd name="connsiteY0" fmla="*/ 0 h 720080"/>
                <a:gd name="connsiteX1" fmla="*/ 504056 w 1422152"/>
                <a:gd name="connsiteY1" fmla="*/ 0 h 720080"/>
                <a:gd name="connsiteX2" fmla="*/ 630064 w 1422152"/>
                <a:gd name="connsiteY2" fmla="*/ 216032 h 720080"/>
                <a:gd name="connsiteX3" fmla="*/ 738088 w 1422152"/>
                <a:gd name="connsiteY3" fmla="*/ 0 h 720080"/>
                <a:gd name="connsiteX4" fmla="*/ 1062112 w 1422152"/>
                <a:gd name="connsiteY4" fmla="*/ 0 h 720080"/>
                <a:gd name="connsiteX5" fmla="*/ 1044096 w 1422152"/>
                <a:gd name="connsiteY5" fmla="*/ 90016 h 720080"/>
                <a:gd name="connsiteX6" fmla="*/ 1422152 w 1422152"/>
                <a:gd name="connsiteY6" fmla="*/ 288040 h 720080"/>
                <a:gd name="connsiteX7" fmla="*/ 1098096 w 1422152"/>
                <a:gd name="connsiteY7" fmla="*/ 234032 h 720080"/>
                <a:gd name="connsiteX8" fmla="*/ 936096 w 1422152"/>
                <a:gd name="connsiteY8" fmla="*/ 288032 h 720080"/>
                <a:gd name="connsiteX9" fmla="*/ 1080096 w 1422152"/>
                <a:gd name="connsiteY9" fmla="*/ 306040 h 720080"/>
                <a:gd name="connsiteX10" fmla="*/ 1098096 w 1422152"/>
                <a:gd name="connsiteY10" fmla="*/ 522064 h 720080"/>
                <a:gd name="connsiteX11" fmla="*/ 918096 w 1422152"/>
                <a:gd name="connsiteY11" fmla="*/ 576064 h 720080"/>
                <a:gd name="connsiteX12" fmla="*/ 810072 w 1422152"/>
                <a:gd name="connsiteY12" fmla="*/ 378048 h 720080"/>
                <a:gd name="connsiteX13" fmla="*/ 882080 w 1422152"/>
                <a:gd name="connsiteY13" fmla="*/ 522064 h 720080"/>
                <a:gd name="connsiteX14" fmla="*/ 810072 w 1422152"/>
                <a:gd name="connsiteY14" fmla="*/ 594072 h 720080"/>
                <a:gd name="connsiteX15" fmla="*/ 738064 w 1422152"/>
                <a:gd name="connsiteY15" fmla="*/ 522064 h 720080"/>
                <a:gd name="connsiteX16" fmla="*/ 810072 w 1422152"/>
                <a:gd name="connsiteY16" fmla="*/ 666080 h 720080"/>
                <a:gd name="connsiteX17" fmla="*/ 504056 w 1422152"/>
                <a:gd name="connsiteY17" fmla="*/ 720080 h 720080"/>
                <a:gd name="connsiteX18" fmla="*/ 594048 w 1422152"/>
                <a:gd name="connsiteY18" fmla="*/ 522064 h 720080"/>
                <a:gd name="connsiteX19" fmla="*/ 702072 w 1422152"/>
                <a:gd name="connsiteY19" fmla="*/ 360040 h 720080"/>
                <a:gd name="connsiteX20" fmla="*/ 486048 w 1422152"/>
                <a:gd name="connsiteY20" fmla="*/ 576064 h 720080"/>
                <a:gd name="connsiteX21" fmla="*/ 306016 w 1422152"/>
                <a:gd name="connsiteY21" fmla="*/ 450056 h 720080"/>
                <a:gd name="connsiteX22" fmla="*/ 144016 w 1422152"/>
                <a:gd name="connsiteY22" fmla="*/ 432048 h 720080"/>
                <a:gd name="connsiteX23" fmla="*/ 0 w 1422152"/>
                <a:gd name="connsiteY23" fmla="*/ 378048 h 720080"/>
                <a:gd name="connsiteX24" fmla="*/ 234008 w 1422152"/>
                <a:gd name="connsiteY24" fmla="*/ 306040 h 720080"/>
                <a:gd name="connsiteX25" fmla="*/ 432048 w 1422152"/>
                <a:gd name="connsiteY25" fmla="*/ 144016 h 720080"/>
                <a:gd name="connsiteX26" fmla="*/ 0 w 1422152"/>
                <a:gd name="connsiteY26" fmla="*/ 0 h 720080"/>
                <a:gd name="connsiteX27" fmla="*/ 288032 w 1422152"/>
                <a:gd name="connsiteY27" fmla="*/ 0 h 720080"/>
                <a:gd name="connsiteX28" fmla="*/ 504056 w 1422152"/>
                <a:gd name="connsiteY28" fmla="*/ 0 h 720080"/>
                <a:gd name="connsiteX29" fmla="*/ 414040 w 1422152"/>
                <a:gd name="connsiteY29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22152" h="720080">
                  <a:moveTo>
                    <a:pt x="414040" y="0"/>
                  </a:moveTo>
                  <a:lnTo>
                    <a:pt x="504056" y="0"/>
                  </a:lnTo>
                  <a:lnTo>
                    <a:pt x="630064" y="216032"/>
                  </a:lnTo>
                  <a:lnTo>
                    <a:pt x="738088" y="0"/>
                  </a:lnTo>
                  <a:lnTo>
                    <a:pt x="1062112" y="0"/>
                  </a:lnTo>
                  <a:lnTo>
                    <a:pt x="1044096" y="90016"/>
                  </a:lnTo>
                  <a:lnTo>
                    <a:pt x="1422152" y="288040"/>
                  </a:lnTo>
                  <a:lnTo>
                    <a:pt x="1098096" y="234032"/>
                  </a:lnTo>
                  <a:lnTo>
                    <a:pt x="936096" y="288032"/>
                  </a:lnTo>
                  <a:lnTo>
                    <a:pt x="1080096" y="306040"/>
                  </a:lnTo>
                  <a:cubicBezTo>
                    <a:pt x="1090052" y="332932"/>
                    <a:pt x="1125096" y="477060"/>
                    <a:pt x="1098096" y="522064"/>
                  </a:cubicBezTo>
                  <a:cubicBezTo>
                    <a:pt x="1071096" y="567068"/>
                    <a:pt x="949056" y="587954"/>
                    <a:pt x="918096" y="576064"/>
                  </a:cubicBezTo>
                  <a:lnTo>
                    <a:pt x="810072" y="378048"/>
                  </a:lnTo>
                  <a:lnTo>
                    <a:pt x="882080" y="522064"/>
                  </a:lnTo>
                  <a:lnTo>
                    <a:pt x="810072" y="594072"/>
                  </a:lnTo>
                  <a:lnTo>
                    <a:pt x="738064" y="522064"/>
                  </a:lnTo>
                  <a:lnTo>
                    <a:pt x="810072" y="666080"/>
                  </a:lnTo>
                  <a:lnTo>
                    <a:pt x="504056" y="720080"/>
                  </a:lnTo>
                  <a:lnTo>
                    <a:pt x="594048" y="522064"/>
                  </a:lnTo>
                  <a:lnTo>
                    <a:pt x="702072" y="360040"/>
                  </a:lnTo>
                  <a:lnTo>
                    <a:pt x="486048" y="576064"/>
                  </a:lnTo>
                  <a:lnTo>
                    <a:pt x="306016" y="450056"/>
                  </a:lnTo>
                  <a:lnTo>
                    <a:pt x="144016" y="432048"/>
                  </a:lnTo>
                  <a:cubicBezTo>
                    <a:pt x="96011" y="414048"/>
                    <a:pt x="27839" y="467386"/>
                    <a:pt x="0" y="378048"/>
                  </a:cubicBezTo>
                  <a:lnTo>
                    <a:pt x="234008" y="306040"/>
                  </a:lnTo>
                  <a:lnTo>
                    <a:pt x="432048" y="144016"/>
                  </a:lnTo>
                  <a:lnTo>
                    <a:pt x="0" y="0"/>
                  </a:lnTo>
                  <a:lnTo>
                    <a:pt x="288032" y="0"/>
                  </a:lnTo>
                  <a:lnTo>
                    <a:pt x="504056" y="0"/>
                  </a:lnTo>
                  <a:lnTo>
                    <a:pt x="4140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317500">
              <a:bevelT w="190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140" name="Groep 100"/>
            <p:cNvGrpSpPr/>
            <p:nvPr/>
          </p:nvGrpSpPr>
          <p:grpSpPr>
            <a:xfrm>
              <a:off x="2267744" y="2204864"/>
              <a:ext cx="72000" cy="72000"/>
              <a:chOff x="2231968" y="612000"/>
              <a:chExt cx="72000" cy="72000"/>
            </a:xfrm>
          </p:grpSpPr>
          <p:sp>
            <p:nvSpPr>
              <p:cNvPr id="2216" name="Ovaal 2215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7" name="Ovaal 2216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41" name="Groep 101"/>
            <p:cNvGrpSpPr/>
            <p:nvPr/>
          </p:nvGrpSpPr>
          <p:grpSpPr>
            <a:xfrm>
              <a:off x="2987824" y="1772816"/>
              <a:ext cx="72000" cy="72000"/>
              <a:chOff x="2231968" y="612000"/>
              <a:chExt cx="72000" cy="72000"/>
            </a:xfrm>
          </p:grpSpPr>
          <p:sp>
            <p:nvSpPr>
              <p:cNvPr id="2214" name="Ovaal 2213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5" name="Ovaal 2214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42" name="Groep 104"/>
            <p:cNvGrpSpPr/>
            <p:nvPr/>
          </p:nvGrpSpPr>
          <p:grpSpPr>
            <a:xfrm>
              <a:off x="3140224" y="1925216"/>
              <a:ext cx="72000" cy="72000"/>
              <a:chOff x="2231968" y="612000"/>
              <a:chExt cx="72000" cy="72000"/>
            </a:xfrm>
          </p:grpSpPr>
          <p:sp>
            <p:nvSpPr>
              <p:cNvPr id="2212" name="Ovaal 2211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3" name="Ovaal 2212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43" name="Groep 107"/>
            <p:cNvGrpSpPr/>
            <p:nvPr/>
          </p:nvGrpSpPr>
          <p:grpSpPr>
            <a:xfrm>
              <a:off x="3545896" y="999597"/>
              <a:ext cx="72000" cy="72000"/>
              <a:chOff x="2231968" y="612000"/>
              <a:chExt cx="72000" cy="72000"/>
            </a:xfrm>
          </p:grpSpPr>
          <p:sp>
            <p:nvSpPr>
              <p:cNvPr id="2210" name="Ovaal 2209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1" name="Ovaal 2210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44" name="Groep 110"/>
            <p:cNvGrpSpPr/>
            <p:nvPr/>
          </p:nvGrpSpPr>
          <p:grpSpPr>
            <a:xfrm>
              <a:off x="3473880" y="2852952"/>
              <a:ext cx="72000" cy="72000"/>
              <a:chOff x="2231968" y="612000"/>
              <a:chExt cx="72000" cy="72000"/>
            </a:xfrm>
          </p:grpSpPr>
          <p:sp>
            <p:nvSpPr>
              <p:cNvPr id="2208" name="Ovaal 2207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9" name="Ovaal 2208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45" name="Groep 113"/>
            <p:cNvGrpSpPr/>
            <p:nvPr/>
          </p:nvGrpSpPr>
          <p:grpSpPr>
            <a:xfrm>
              <a:off x="1979712" y="2077616"/>
              <a:ext cx="72000" cy="72000"/>
              <a:chOff x="2231968" y="612000"/>
              <a:chExt cx="72000" cy="72000"/>
            </a:xfrm>
          </p:grpSpPr>
          <p:sp>
            <p:nvSpPr>
              <p:cNvPr id="2206" name="Ovaal 2205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7" name="Ovaal 2206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46" name="Groep 116"/>
            <p:cNvGrpSpPr/>
            <p:nvPr/>
          </p:nvGrpSpPr>
          <p:grpSpPr>
            <a:xfrm>
              <a:off x="3203848" y="2132864"/>
              <a:ext cx="72000" cy="72000"/>
              <a:chOff x="2231968" y="612000"/>
              <a:chExt cx="72000" cy="72000"/>
            </a:xfrm>
          </p:grpSpPr>
          <p:sp>
            <p:nvSpPr>
              <p:cNvPr id="2204" name="Ovaal 2203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5" name="Ovaal 2204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47" name="Groep 119"/>
            <p:cNvGrpSpPr/>
            <p:nvPr/>
          </p:nvGrpSpPr>
          <p:grpSpPr>
            <a:xfrm>
              <a:off x="1835696" y="2420896"/>
              <a:ext cx="72000" cy="72000"/>
              <a:chOff x="2231968" y="612000"/>
              <a:chExt cx="72000" cy="72000"/>
            </a:xfrm>
          </p:grpSpPr>
          <p:sp>
            <p:nvSpPr>
              <p:cNvPr id="2202" name="Ovaal 2201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3" name="Ovaal 2202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48" name="Groep 122"/>
            <p:cNvGrpSpPr/>
            <p:nvPr/>
          </p:nvGrpSpPr>
          <p:grpSpPr>
            <a:xfrm>
              <a:off x="3491880" y="1124744"/>
              <a:ext cx="72000" cy="72000"/>
              <a:chOff x="2231968" y="612000"/>
              <a:chExt cx="72000" cy="72000"/>
            </a:xfrm>
          </p:grpSpPr>
          <p:sp>
            <p:nvSpPr>
              <p:cNvPr id="2200" name="Ovaal 2199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1" name="Ovaal 2200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49" name="Groep 125"/>
            <p:cNvGrpSpPr/>
            <p:nvPr/>
          </p:nvGrpSpPr>
          <p:grpSpPr>
            <a:xfrm>
              <a:off x="3563896" y="2924952"/>
              <a:ext cx="72000" cy="72000"/>
              <a:chOff x="2231968" y="612000"/>
              <a:chExt cx="72000" cy="72000"/>
            </a:xfrm>
          </p:grpSpPr>
          <p:sp>
            <p:nvSpPr>
              <p:cNvPr id="2198" name="Ovaal 2197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9" name="Ovaal 2198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0" name="Groep 128"/>
            <p:cNvGrpSpPr/>
            <p:nvPr/>
          </p:nvGrpSpPr>
          <p:grpSpPr>
            <a:xfrm>
              <a:off x="1835704" y="2636920"/>
              <a:ext cx="72000" cy="72000"/>
              <a:chOff x="2231968" y="612000"/>
              <a:chExt cx="72000" cy="72000"/>
            </a:xfrm>
          </p:grpSpPr>
          <p:sp>
            <p:nvSpPr>
              <p:cNvPr id="2196" name="Ovaal 2195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7" name="Ovaal 2196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1" name="Groep 131"/>
            <p:cNvGrpSpPr/>
            <p:nvPr/>
          </p:nvGrpSpPr>
          <p:grpSpPr>
            <a:xfrm>
              <a:off x="3347872" y="3645032"/>
              <a:ext cx="72000" cy="72000"/>
              <a:chOff x="2231968" y="612000"/>
              <a:chExt cx="72000" cy="72000"/>
            </a:xfrm>
          </p:grpSpPr>
          <p:sp>
            <p:nvSpPr>
              <p:cNvPr id="2194" name="Ovaal 2193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5" name="Ovaal 2194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2" name="Groep 134"/>
            <p:cNvGrpSpPr/>
            <p:nvPr/>
          </p:nvGrpSpPr>
          <p:grpSpPr>
            <a:xfrm>
              <a:off x="4355984" y="2077616"/>
              <a:ext cx="72000" cy="72000"/>
              <a:chOff x="2231968" y="612000"/>
              <a:chExt cx="72000" cy="72000"/>
            </a:xfrm>
          </p:grpSpPr>
          <p:sp>
            <p:nvSpPr>
              <p:cNvPr id="2192" name="Ovaal 2191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3" name="Ovaal 2192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3" name="Groep 137"/>
            <p:cNvGrpSpPr/>
            <p:nvPr/>
          </p:nvGrpSpPr>
          <p:grpSpPr>
            <a:xfrm>
              <a:off x="4427992" y="1916840"/>
              <a:ext cx="72000" cy="72000"/>
              <a:chOff x="2231968" y="612000"/>
              <a:chExt cx="72000" cy="72000"/>
            </a:xfrm>
          </p:grpSpPr>
          <p:sp>
            <p:nvSpPr>
              <p:cNvPr id="2190" name="Ovaal 2189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1" name="Ovaal 2190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4" name="Groep 140"/>
            <p:cNvGrpSpPr/>
            <p:nvPr/>
          </p:nvGrpSpPr>
          <p:grpSpPr>
            <a:xfrm>
              <a:off x="4283976" y="1772816"/>
              <a:ext cx="72000" cy="72000"/>
              <a:chOff x="2231968" y="612000"/>
              <a:chExt cx="72000" cy="72000"/>
            </a:xfrm>
          </p:grpSpPr>
          <p:sp>
            <p:nvSpPr>
              <p:cNvPr id="2188" name="Ovaal 2187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9" name="Ovaal 2188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5" name="Groep 143"/>
            <p:cNvGrpSpPr/>
            <p:nvPr/>
          </p:nvGrpSpPr>
          <p:grpSpPr>
            <a:xfrm>
              <a:off x="3851928" y="2636920"/>
              <a:ext cx="72000" cy="72000"/>
              <a:chOff x="2231968" y="612000"/>
              <a:chExt cx="72000" cy="72000"/>
            </a:xfrm>
          </p:grpSpPr>
          <p:sp>
            <p:nvSpPr>
              <p:cNvPr id="2186" name="Ovaal 2185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7" name="Ovaal 2186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6" name="Groep 146"/>
            <p:cNvGrpSpPr/>
            <p:nvPr/>
          </p:nvGrpSpPr>
          <p:grpSpPr>
            <a:xfrm>
              <a:off x="4355976" y="2492904"/>
              <a:ext cx="72000" cy="72000"/>
              <a:chOff x="2231968" y="612000"/>
              <a:chExt cx="72000" cy="72000"/>
            </a:xfrm>
          </p:grpSpPr>
          <p:sp>
            <p:nvSpPr>
              <p:cNvPr id="2184" name="Ovaal 2183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5" name="Ovaal 2184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7" name="Groep 149"/>
            <p:cNvGrpSpPr/>
            <p:nvPr/>
          </p:nvGrpSpPr>
          <p:grpSpPr>
            <a:xfrm>
              <a:off x="4716016" y="2077616"/>
              <a:ext cx="72000" cy="72000"/>
              <a:chOff x="2231968" y="612000"/>
              <a:chExt cx="72000" cy="72000"/>
            </a:xfrm>
          </p:grpSpPr>
          <p:sp>
            <p:nvSpPr>
              <p:cNvPr id="2182" name="Ovaal 2181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3" name="Ovaal 2182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8" name="Groep 152"/>
            <p:cNvGrpSpPr/>
            <p:nvPr/>
          </p:nvGrpSpPr>
          <p:grpSpPr>
            <a:xfrm>
              <a:off x="2915816" y="3429000"/>
              <a:ext cx="72000" cy="72000"/>
              <a:chOff x="2231968" y="612000"/>
              <a:chExt cx="72000" cy="72000"/>
            </a:xfrm>
          </p:grpSpPr>
          <p:sp>
            <p:nvSpPr>
              <p:cNvPr id="2180" name="Ovaal 2179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1" name="Ovaal 2180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59" name="Groep 155"/>
            <p:cNvGrpSpPr/>
            <p:nvPr/>
          </p:nvGrpSpPr>
          <p:grpSpPr>
            <a:xfrm>
              <a:off x="2123728" y="2924952"/>
              <a:ext cx="72000" cy="72000"/>
              <a:chOff x="2231968" y="612000"/>
              <a:chExt cx="72000" cy="72000"/>
            </a:xfrm>
          </p:grpSpPr>
          <p:sp>
            <p:nvSpPr>
              <p:cNvPr id="2178" name="Ovaal 2177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222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9" name="Ovaal 2178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157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160" name="Ovaal 2159"/>
            <p:cNvSpPr/>
            <p:nvPr/>
          </p:nvSpPr>
          <p:spPr>
            <a:xfrm>
              <a:off x="3337024" y="1862840"/>
              <a:ext cx="108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62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1" name="Ovaal 2160"/>
            <p:cNvSpPr/>
            <p:nvPr/>
          </p:nvSpPr>
          <p:spPr>
            <a:xfrm>
              <a:off x="2429768" y="2330896"/>
              <a:ext cx="108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62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2" name="Ovaal 2161"/>
            <p:cNvSpPr/>
            <p:nvPr/>
          </p:nvSpPr>
          <p:spPr>
            <a:xfrm>
              <a:off x="3527896" y="3212976"/>
              <a:ext cx="108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62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3" name="Ovaal 2162"/>
            <p:cNvSpPr/>
            <p:nvPr/>
          </p:nvSpPr>
          <p:spPr>
            <a:xfrm>
              <a:off x="2321744" y="3104976"/>
              <a:ext cx="108000" cy="7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62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4" name="Ovaal 2163"/>
            <p:cNvSpPr/>
            <p:nvPr/>
          </p:nvSpPr>
          <p:spPr>
            <a:xfrm>
              <a:off x="4067944" y="270892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62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5" name="Ovaal 2164"/>
            <p:cNvSpPr/>
            <p:nvPr/>
          </p:nvSpPr>
          <p:spPr>
            <a:xfrm>
              <a:off x="4121944" y="270892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62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6" name="Ovaal 2165"/>
            <p:cNvSpPr/>
            <p:nvPr/>
          </p:nvSpPr>
          <p:spPr>
            <a:xfrm>
              <a:off x="4229944" y="1430784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62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7" name="Ovaal 2166"/>
            <p:cNvSpPr/>
            <p:nvPr/>
          </p:nvSpPr>
          <p:spPr>
            <a:xfrm>
              <a:off x="4121944" y="186284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62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68" name="Ovaal 2167"/>
            <p:cNvSpPr/>
            <p:nvPr/>
          </p:nvSpPr>
          <p:spPr>
            <a:xfrm>
              <a:off x="2375768" y="214961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162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169" name="Groep 173"/>
            <p:cNvGrpSpPr/>
            <p:nvPr/>
          </p:nvGrpSpPr>
          <p:grpSpPr>
            <a:xfrm>
              <a:off x="1961712" y="2276864"/>
              <a:ext cx="18000" cy="7200"/>
              <a:chOff x="1980000" y="3600000"/>
              <a:chExt cx="18000" cy="7200"/>
            </a:xfrm>
          </p:grpSpPr>
          <p:sp>
            <p:nvSpPr>
              <p:cNvPr id="2176" name="Ovaal 2175"/>
              <p:cNvSpPr/>
              <p:nvPr/>
            </p:nvSpPr>
            <p:spPr>
              <a:xfrm>
                <a:off x="1983600" y="3600000"/>
                <a:ext cx="7200" cy="72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165100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7" name="Afgeronde rechthoek 2176"/>
              <p:cNvSpPr/>
              <p:nvPr/>
            </p:nvSpPr>
            <p:spPr>
              <a:xfrm>
                <a:off x="1980000" y="3600000"/>
                <a:ext cx="18000" cy="72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 z="161290" extrusionH="3429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70" name="Groep 174"/>
            <p:cNvGrpSpPr/>
            <p:nvPr/>
          </p:nvGrpSpPr>
          <p:grpSpPr>
            <a:xfrm>
              <a:off x="3518880" y="3097776"/>
              <a:ext cx="18000" cy="7200"/>
              <a:chOff x="1980000" y="3600000"/>
              <a:chExt cx="18000" cy="7200"/>
            </a:xfrm>
          </p:grpSpPr>
          <p:sp>
            <p:nvSpPr>
              <p:cNvPr id="2174" name="Ovaal 2173"/>
              <p:cNvSpPr/>
              <p:nvPr/>
            </p:nvSpPr>
            <p:spPr>
              <a:xfrm>
                <a:off x="1983600" y="3600000"/>
                <a:ext cx="7200" cy="72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165100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5" name="Afgeronde rechthoek 2174"/>
              <p:cNvSpPr/>
              <p:nvPr/>
            </p:nvSpPr>
            <p:spPr>
              <a:xfrm>
                <a:off x="1980000" y="3600000"/>
                <a:ext cx="18000" cy="72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 z="161290" extrusionH="3429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171" name="Groep 177"/>
            <p:cNvGrpSpPr/>
            <p:nvPr/>
          </p:nvGrpSpPr>
          <p:grpSpPr>
            <a:xfrm>
              <a:off x="4400984" y="1765616"/>
              <a:ext cx="18000" cy="7200"/>
              <a:chOff x="1980000" y="3600000"/>
              <a:chExt cx="18000" cy="7200"/>
            </a:xfrm>
          </p:grpSpPr>
          <p:sp>
            <p:nvSpPr>
              <p:cNvPr id="2172" name="Ovaal 2171"/>
              <p:cNvSpPr/>
              <p:nvPr/>
            </p:nvSpPr>
            <p:spPr>
              <a:xfrm>
                <a:off x="1983600" y="3600000"/>
                <a:ext cx="7200" cy="72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165100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3" name="Afgeronde rechthoek 2172"/>
              <p:cNvSpPr/>
              <p:nvPr/>
            </p:nvSpPr>
            <p:spPr>
              <a:xfrm>
                <a:off x="1980000" y="3600000"/>
                <a:ext cx="18000" cy="72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 z="161290" extrusionH="3429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748" name="Groep 747"/>
          <p:cNvGrpSpPr/>
          <p:nvPr/>
        </p:nvGrpSpPr>
        <p:grpSpPr>
          <a:xfrm>
            <a:off x="3959656" y="5860087"/>
            <a:ext cx="1452270" cy="808814"/>
            <a:chOff x="3959656" y="6156962"/>
            <a:chExt cx="1452270" cy="808814"/>
          </a:xfrm>
          <a:scene3d>
            <a:camera prst="perspectiveFront">
              <a:rot lat="18600000" lon="0" rev="0"/>
            </a:camera>
            <a:lightRig rig="threePt" dir="t"/>
          </a:scene3d>
        </p:grpSpPr>
        <p:sp>
          <p:nvSpPr>
            <p:cNvPr id="749" name="Afgeronde rechthoek 748"/>
            <p:cNvSpPr/>
            <p:nvPr/>
          </p:nvSpPr>
          <p:spPr>
            <a:xfrm>
              <a:off x="5051926" y="6220270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50" name="Afgeronde rechthoek 749"/>
            <p:cNvSpPr/>
            <p:nvPr/>
          </p:nvSpPr>
          <p:spPr>
            <a:xfrm>
              <a:off x="3967919" y="6242896"/>
              <a:ext cx="144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73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751" name="Groep 546"/>
            <p:cNvGrpSpPr/>
            <p:nvPr/>
          </p:nvGrpSpPr>
          <p:grpSpPr>
            <a:xfrm>
              <a:off x="4331923" y="6156962"/>
              <a:ext cx="720001" cy="802840"/>
              <a:chOff x="58654984" y="13476516"/>
              <a:chExt cx="720001" cy="802840"/>
            </a:xfrm>
          </p:grpSpPr>
          <p:sp>
            <p:nvSpPr>
              <p:cNvPr id="768" name="Ovaal 767"/>
              <p:cNvSpPr/>
              <p:nvPr/>
            </p:nvSpPr>
            <p:spPr>
              <a:xfrm>
                <a:off x="58654985" y="1350411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69" name="Ovaal 768"/>
              <p:cNvSpPr/>
              <p:nvPr/>
            </p:nvSpPr>
            <p:spPr>
              <a:xfrm>
                <a:off x="58654984" y="13476516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0" name="Ovaal 769"/>
              <p:cNvSpPr/>
              <p:nvPr/>
            </p:nvSpPr>
            <p:spPr>
              <a:xfrm>
                <a:off x="58967181" y="1417135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168650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1" name="Rechthoek 770"/>
              <p:cNvSpPr/>
              <p:nvPr/>
            </p:nvSpPr>
            <p:spPr>
              <a:xfrm>
                <a:off x="58984511" y="1408646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200400">
                <a:bevelT w="4445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752" name="Ovaal 751"/>
            <p:cNvSpPr/>
            <p:nvPr/>
          </p:nvSpPr>
          <p:spPr>
            <a:xfrm>
              <a:off x="4879802" y="67910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3" name="Ovaal 752"/>
            <p:cNvSpPr/>
            <p:nvPr/>
          </p:nvSpPr>
          <p:spPr>
            <a:xfrm>
              <a:off x="4422750" y="678778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4" name="Ovaal 753"/>
            <p:cNvSpPr/>
            <p:nvPr/>
          </p:nvSpPr>
          <p:spPr>
            <a:xfrm>
              <a:off x="4910072" y="6859645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5" name="Ovaal 754"/>
            <p:cNvSpPr/>
            <p:nvPr/>
          </p:nvSpPr>
          <p:spPr>
            <a:xfrm>
              <a:off x="4449750" y="6850789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6" name="Ovaal 755"/>
            <p:cNvSpPr/>
            <p:nvPr/>
          </p:nvSpPr>
          <p:spPr>
            <a:xfrm>
              <a:off x="4599222" y="6693452"/>
              <a:ext cx="216000" cy="216000"/>
            </a:xfrm>
            <a:prstGeom prst="ellipse">
              <a:avLst/>
            </a:prstGeom>
            <a:solidFill>
              <a:srgbClr val="FFCCCC"/>
            </a:solidFill>
            <a:ln>
              <a:solidFill>
                <a:srgbClr val="F55564"/>
              </a:solidFill>
            </a:ln>
            <a:sp3d z="3016250">
              <a:bevelT w="114300" h="63500"/>
              <a:bevelB w="152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7" name="Afgeronde rechthoek 756"/>
            <p:cNvSpPr/>
            <p:nvPr/>
          </p:nvSpPr>
          <p:spPr>
            <a:xfrm>
              <a:off x="3963193" y="6228818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58" name="Afgeronde rechthoek 757"/>
            <p:cNvSpPr/>
            <p:nvPr/>
          </p:nvSpPr>
          <p:spPr>
            <a:xfrm>
              <a:off x="4292352" y="6251932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9" name="Afgeronde rechthoek 758"/>
            <p:cNvSpPr/>
            <p:nvPr/>
          </p:nvSpPr>
          <p:spPr>
            <a:xfrm>
              <a:off x="4652392" y="6233077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0" name="Afgeronde rechthoek 759"/>
            <p:cNvSpPr/>
            <p:nvPr/>
          </p:nvSpPr>
          <p:spPr>
            <a:xfrm>
              <a:off x="5012352" y="6224075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1" name="Afgeronde rechthoek 760"/>
            <p:cNvSpPr/>
            <p:nvPr/>
          </p:nvSpPr>
          <p:spPr>
            <a:xfrm>
              <a:off x="4327919" y="6243407"/>
              <a:ext cx="72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2" name="Afgeronde rechthoek 761"/>
            <p:cNvSpPr/>
            <p:nvPr/>
          </p:nvSpPr>
          <p:spPr>
            <a:xfrm>
              <a:off x="4281814" y="6245776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3" name="Afgeronde rechthoek 762"/>
            <p:cNvSpPr/>
            <p:nvPr/>
          </p:nvSpPr>
          <p:spPr>
            <a:xfrm>
              <a:off x="4673193" y="6220559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4" name="Ovaal 763"/>
            <p:cNvSpPr/>
            <p:nvPr/>
          </p:nvSpPr>
          <p:spPr>
            <a:xfrm>
              <a:off x="4331925" y="6189188"/>
              <a:ext cx="720000" cy="720000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0">
              <a:bevelT w="381000" h="381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5" name="Ovaal 764"/>
            <p:cNvSpPr/>
            <p:nvPr/>
          </p:nvSpPr>
          <p:spPr>
            <a:xfrm rot="5400000">
              <a:off x="3971925" y="6306678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6" name="Ovaal 765"/>
            <p:cNvSpPr/>
            <p:nvPr/>
          </p:nvSpPr>
          <p:spPr>
            <a:xfrm rot="5400000">
              <a:off x="5012352" y="6306678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7" name="Afgeronde rechthoek 766"/>
            <p:cNvSpPr/>
            <p:nvPr/>
          </p:nvSpPr>
          <p:spPr>
            <a:xfrm>
              <a:off x="3959656" y="6226912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772" name="Groep 771"/>
          <p:cNvGrpSpPr/>
          <p:nvPr/>
        </p:nvGrpSpPr>
        <p:grpSpPr>
          <a:xfrm>
            <a:off x="2595498" y="-144378"/>
            <a:ext cx="4125388" cy="2478026"/>
            <a:chOff x="2595498" y="-144378"/>
            <a:chExt cx="4125388" cy="2478026"/>
          </a:xfrm>
          <a:scene3d>
            <a:camera prst="orthographicFront">
              <a:rot lat="4200000" lon="0" rev="0"/>
            </a:camera>
            <a:lightRig rig="threePt" dir="t"/>
          </a:scene3d>
        </p:grpSpPr>
        <p:grpSp>
          <p:nvGrpSpPr>
            <p:cNvPr id="773" name="Groep 1097"/>
            <p:cNvGrpSpPr/>
            <p:nvPr/>
          </p:nvGrpSpPr>
          <p:grpSpPr>
            <a:xfrm>
              <a:off x="4216030" y="-144378"/>
              <a:ext cx="2504856" cy="2478026"/>
              <a:chOff x="1631186" y="0"/>
              <a:chExt cx="2521324" cy="2520000"/>
            </a:xfrm>
          </p:grpSpPr>
          <p:sp>
            <p:nvSpPr>
              <p:cNvPr id="1299" name="Ovaal 1298"/>
              <p:cNvSpPr/>
              <p:nvPr/>
            </p:nvSpPr>
            <p:spPr>
              <a:xfrm>
                <a:off x="2712506" y="108000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720090" contourW="1270" prstMaterial="plastic">
                <a:bevelT w="180000" h="36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0" name="Ovaal 1299"/>
              <p:cNvSpPr/>
              <p:nvPr/>
            </p:nvSpPr>
            <p:spPr>
              <a:xfrm>
                <a:off x="2874510" y="124200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792000" extrusionH="10800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1" name="Rechthoek 1300"/>
              <p:cNvSpPr/>
              <p:nvPr/>
            </p:nvSpPr>
            <p:spPr>
              <a:xfrm>
                <a:off x="3072510" y="1206000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1778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2" name="Rechthoek 1301"/>
              <p:cNvSpPr/>
              <p:nvPr/>
            </p:nvSpPr>
            <p:spPr>
              <a:xfrm>
                <a:off x="2712510" y="1242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3556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3" name="Rechthoek 1302"/>
              <p:cNvSpPr/>
              <p:nvPr/>
            </p:nvSpPr>
            <p:spPr>
              <a:xfrm>
                <a:off x="1631186" y="1206000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1778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4" name="Rechthoek 1303"/>
              <p:cNvSpPr/>
              <p:nvPr/>
            </p:nvSpPr>
            <p:spPr>
              <a:xfrm>
                <a:off x="2838510" y="0"/>
                <a:ext cx="108000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1778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5" name="Rechthoek 1304"/>
              <p:cNvSpPr/>
              <p:nvPr/>
            </p:nvSpPr>
            <p:spPr>
              <a:xfrm>
                <a:off x="2838510" y="1440000"/>
                <a:ext cx="108000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1778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6" name="Rechthoek 1305"/>
              <p:cNvSpPr/>
              <p:nvPr/>
            </p:nvSpPr>
            <p:spPr>
              <a:xfrm>
                <a:off x="2874510" y="1080000"/>
                <a:ext cx="36000" cy="36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3556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grpSp>
          <p:nvGrpSpPr>
            <p:cNvPr id="774" name="Groep 1111"/>
            <p:cNvGrpSpPr/>
            <p:nvPr/>
          </p:nvGrpSpPr>
          <p:grpSpPr>
            <a:xfrm>
              <a:off x="2607924" y="475129"/>
              <a:ext cx="1251767" cy="1239013"/>
              <a:chOff x="12508" y="630000"/>
              <a:chExt cx="2521324" cy="2520000"/>
            </a:xfrm>
          </p:grpSpPr>
          <p:sp>
            <p:nvSpPr>
              <p:cNvPr id="1291" name="Ovaal 1290"/>
              <p:cNvSpPr/>
              <p:nvPr/>
            </p:nvSpPr>
            <p:spPr>
              <a:xfrm>
                <a:off x="1093828" y="171000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720090" contourW="1270" prstMaterial="plastic">
                <a:bevelT w="9017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2" name="Ovaal 1291"/>
              <p:cNvSpPr/>
              <p:nvPr/>
            </p:nvSpPr>
            <p:spPr>
              <a:xfrm>
                <a:off x="1255832" y="187200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792000" extrusionH="10800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3" name="Rechthoek 1292"/>
              <p:cNvSpPr/>
              <p:nvPr/>
            </p:nvSpPr>
            <p:spPr>
              <a:xfrm>
                <a:off x="1453832" y="1836000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889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4" name="Rechthoek 1293"/>
              <p:cNvSpPr/>
              <p:nvPr/>
            </p:nvSpPr>
            <p:spPr>
              <a:xfrm>
                <a:off x="1093832" y="1872000"/>
                <a:ext cx="360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3556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5" name="Rechthoek 1294"/>
              <p:cNvSpPr/>
              <p:nvPr/>
            </p:nvSpPr>
            <p:spPr>
              <a:xfrm>
                <a:off x="12508" y="1836000"/>
                <a:ext cx="1080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889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6" name="Rechthoek 1295"/>
              <p:cNvSpPr/>
              <p:nvPr/>
            </p:nvSpPr>
            <p:spPr>
              <a:xfrm>
                <a:off x="1219832" y="630000"/>
                <a:ext cx="108000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889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7" name="Rechthoek 1296"/>
              <p:cNvSpPr/>
              <p:nvPr/>
            </p:nvSpPr>
            <p:spPr>
              <a:xfrm>
                <a:off x="1219832" y="2070000"/>
                <a:ext cx="108000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889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8" name="Rechthoek 1297"/>
              <p:cNvSpPr/>
              <p:nvPr/>
            </p:nvSpPr>
            <p:spPr>
              <a:xfrm>
                <a:off x="1255832" y="1710000"/>
                <a:ext cx="36000" cy="36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92000" extrusionH="3556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grpSp>
          <p:nvGrpSpPr>
            <p:cNvPr id="775" name="Groep 1834"/>
            <p:cNvGrpSpPr/>
            <p:nvPr/>
          </p:nvGrpSpPr>
          <p:grpSpPr>
            <a:xfrm>
              <a:off x="2595498" y="-144378"/>
              <a:ext cx="4125388" cy="2478026"/>
              <a:chOff x="2595498" y="-144378"/>
              <a:chExt cx="4125388" cy="2478026"/>
            </a:xfrm>
          </p:grpSpPr>
          <p:sp>
            <p:nvSpPr>
              <p:cNvPr id="776" name="Ovaal 775"/>
              <p:cNvSpPr/>
              <p:nvPr/>
            </p:nvSpPr>
            <p:spPr>
              <a:xfrm>
                <a:off x="4217345" y="-144378"/>
                <a:ext cx="2503541" cy="2478026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sp3d z="792480" extrusionH="1778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77" name="Vrije vorm 776"/>
              <p:cNvSpPr>
                <a:spLocks noChangeAspect="1"/>
              </p:cNvSpPr>
              <p:nvPr/>
            </p:nvSpPr>
            <p:spPr>
              <a:xfrm>
                <a:off x="4932643" y="740631"/>
                <a:ext cx="1071244" cy="708007"/>
              </a:xfrm>
              <a:custGeom>
                <a:avLst/>
                <a:gdLst>
                  <a:gd name="connsiteX0" fmla="*/ 0 w 720000"/>
                  <a:gd name="connsiteY0" fmla="*/ 360000 h 720000"/>
                  <a:gd name="connsiteX1" fmla="*/ 105442 w 720000"/>
                  <a:gd name="connsiteY1" fmla="*/ 105442 h 720000"/>
                  <a:gd name="connsiteX2" fmla="*/ 360001 w 720000"/>
                  <a:gd name="connsiteY2" fmla="*/ 1 h 720000"/>
                  <a:gd name="connsiteX3" fmla="*/ 614559 w 720000"/>
                  <a:gd name="connsiteY3" fmla="*/ 105443 h 720000"/>
                  <a:gd name="connsiteX4" fmla="*/ 720000 w 720000"/>
                  <a:gd name="connsiteY4" fmla="*/ 360002 h 720000"/>
                  <a:gd name="connsiteX5" fmla="*/ 614558 w 720000"/>
                  <a:gd name="connsiteY5" fmla="*/ 614561 h 720000"/>
                  <a:gd name="connsiteX6" fmla="*/ 359999 w 720000"/>
                  <a:gd name="connsiteY6" fmla="*/ 720002 h 720000"/>
                  <a:gd name="connsiteX7" fmla="*/ 105441 w 720000"/>
                  <a:gd name="connsiteY7" fmla="*/ 614560 h 720000"/>
                  <a:gd name="connsiteX8" fmla="*/ 0 w 720000"/>
                  <a:gd name="connsiteY8" fmla="*/ 360001 h 720000"/>
                  <a:gd name="connsiteX9" fmla="*/ 0 w 720000"/>
                  <a:gd name="connsiteY9" fmla="*/ 360000 h 720000"/>
                  <a:gd name="connsiteX0" fmla="*/ 0 w 720000"/>
                  <a:gd name="connsiteY0" fmla="*/ 360000 h 720002"/>
                  <a:gd name="connsiteX1" fmla="*/ 105442 w 720000"/>
                  <a:gd name="connsiteY1" fmla="*/ 105441 h 720002"/>
                  <a:gd name="connsiteX2" fmla="*/ 360001 w 720000"/>
                  <a:gd name="connsiteY2" fmla="*/ 0 h 720002"/>
                  <a:gd name="connsiteX3" fmla="*/ 614559 w 720000"/>
                  <a:gd name="connsiteY3" fmla="*/ 105442 h 720002"/>
                  <a:gd name="connsiteX4" fmla="*/ 720000 w 720000"/>
                  <a:gd name="connsiteY4" fmla="*/ 360001 h 720002"/>
                  <a:gd name="connsiteX5" fmla="*/ 614558 w 720000"/>
                  <a:gd name="connsiteY5" fmla="*/ 614560 h 720002"/>
                  <a:gd name="connsiteX6" fmla="*/ 359999 w 720000"/>
                  <a:gd name="connsiteY6" fmla="*/ 720001 h 720002"/>
                  <a:gd name="connsiteX7" fmla="*/ 105441 w 720000"/>
                  <a:gd name="connsiteY7" fmla="*/ 614559 h 720002"/>
                  <a:gd name="connsiteX8" fmla="*/ 0 w 720000"/>
                  <a:gd name="connsiteY8" fmla="*/ 360000 h 720002"/>
                  <a:gd name="connsiteX0" fmla="*/ 42426 w 656985"/>
                  <a:gd name="connsiteY0" fmla="*/ 614559 h 720002"/>
                  <a:gd name="connsiteX1" fmla="*/ 42427 w 656985"/>
                  <a:gd name="connsiteY1" fmla="*/ 105441 h 720002"/>
                  <a:gd name="connsiteX2" fmla="*/ 296986 w 656985"/>
                  <a:gd name="connsiteY2" fmla="*/ 0 h 720002"/>
                  <a:gd name="connsiteX3" fmla="*/ 551544 w 656985"/>
                  <a:gd name="connsiteY3" fmla="*/ 105442 h 720002"/>
                  <a:gd name="connsiteX4" fmla="*/ 656985 w 656985"/>
                  <a:gd name="connsiteY4" fmla="*/ 360001 h 720002"/>
                  <a:gd name="connsiteX5" fmla="*/ 551543 w 656985"/>
                  <a:gd name="connsiteY5" fmla="*/ 614560 h 720002"/>
                  <a:gd name="connsiteX6" fmla="*/ 296984 w 656985"/>
                  <a:gd name="connsiteY6" fmla="*/ 720001 h 720002"/>
                  <a:gd name="connsiteX7" fmla="*/ 42426 w 656985"/>
                  <a:gd name="connsiteY7" fmla="*/ 614559 h 720002"/>
                  <a:gd name="connsiteX0" fmla="*/ 42426 w 656985"/>
                  <a:gd name="connsiteY0" fmla="*/ 614559 h 720002"/>
                  <a:gd name="connsiteX1" fmla="*/ 42427 w 656985"/>
                  <a:gd name="connsiteY1" fmla="*/ 105441 h 720002"/>
                  <a:gd name="connsiteX2" fmla="*/ 296986 w 656985"/>
                  <a:gd name="connsiteY2" fmla="*/ 0 h 720002"/>
                  <a:gd name="connsiteX3" fmla="*/ 551544 w 656985"/>
                  <a:gd name="connsiteY3" fmla="*/ 105442 h 720002"/>
                  <a:gd name="connsiteX4" fmla="*/ 656985 w 656985"/>
                  <a:gd name="connsiteY4" fmla="*/ 360001 h 720002"/>
                  <a:gd name="connsiteX5" fmla="*/ 551543 w 656985"/>
                  <a:gd name="connsiteY5" fmla="*/ 614560 h 720002"/>
                  <a:gd name="connsiteX6" fmla="*/ 296984 w 656985"/>
                  <a:gd name="connsiteY6" fmla="*/ 720001 h 720002"/>
                  <a:gd name="connsiteX7" fmla="*/ 42426 w 656985"/>
                  <a:gd name="connsiteY7" fmla="*/ 614559 h 720002"/>
                  <a:gd name="connsiteX0" fmla="*/ 506770 w 1121329"/>
                  <a:gd name="connsiteY0" fmla="*/ 711557 h 830652"/>
                  <a:gd name="connsiteX1" fmla="*/ 42427 w 1121329"/>
                  <a:gd name="connsiteY1" fmla="*/ 102426 h 830652"/>
                  <a:gd name="connsiteX2" fmla="*/ 761330 w 1121329"/>
                  <a:gd name="connsiteY2" fmla="*/ 96998 h 830652"/>
                  <a:gd name="connsiteX3" fmla="*/ 1015888 w 1121329"/>
                  <a:gd name="connsiteY3" fmla="*/ 202440 h 830652"/>
                  <a:gd name="connsiteX4" fmla="*/ 1121329 w 1121329"/>
                  <a:gd name="connsiteY4" fmla="*/ 456999 h 830652"/>
                  <a:gd name="connsiteX5" fmla="*/ 1015887 w 1121329"/>
                  <a:gd name="connsiteY5" fmla="*/ 711558 h 830652"/>
                  <a:gd name="connsiteX6" fmla="*/ 761328 w 1121329"/>
                  <a:gd name="connsiteY6" fmla="*/ 816999 h 830652"/>
                  <a:gd name="connsiteX7" fmla="*/ 506770 w 1121329"/>
                  <a:gd name="connsiteY7" fmla="*/ 711557 h 830652"/>
                  <a:gd name="connsiteX0" fmla="*/ 506770 w 1121329"/>
                  <a:gd name="connsiteY0" fmla="*/ 711557 h 830652"/>
                  <a:gd name="connsiteX1" fmla="*/ 42427 w 1121329"/>
                  <a:gd name="connsiteY1" fmla="*/ 102426 h 830652"/>
                  <a:gd name="connsiteX2" fmla="*/ 761330 w 1121329"/>
                  <a:gd name="connsiteY2" fmla="*/ 96998 h 830652"/>
                  <a:gd name="connsiteX3" fmla="*/ 1015888 w 1121329"/>
                  <a:gd name="connsiteY3" fmla="*/ 202440 h 830652"/>
                  <a:gd name="connsiteX4" fmla="*/ 1121329 w 1121329"/>
                  <a:gd name="connsiteY4" fmla="*/ 456999 h 830652"/>
                  <a:gd name="connsiteX5" fmla="*/ 1015887 w 1121329"/>
                  <a:gd name="connsiteY5" fmla="*/ 711558 h 830652"/>
                  <a:gd name="connsiteX6" fmla="*/ 761328 w 1121329"/>
                  <a:gd name="connsiteY6" fmla="*/ 816999 h 830652"/>
                  <a:gd name="connsiteX7" fmla="*/ 506770 w 1121329"/>
                  <a:gd name="connsiteY7" fmla="*/ 711557 h 830652"/>
                  <a:gd name="connsiteX0" fmla="*/ 119817 w 1201101"/>
                  <a:gd name="connsiteY0" fmla="*/ 839351 h 958446"/>
                  <a:gd name="connsiteX1" fmla="*/ 122199 w 1201101"/>
                  <a:gd name="connsiteY1" fmla="*/ 120683 h 958446"/>
                  <a:gd name="connsiteX2" fmla="*/ 841102 w 1201101"/>
                  <a:gd name="connsiteY2" fmla="*/ 115255 h 958446"/>
                  <a:gd name="connsiteX3" fmla="*/ 1095660 w 1201101"/>
                  <a:gd name="connsiteY3" fmla="*/ 220697 h 958446"/>
                  <a:gd name="connsiteX4" fmla="*/ 1201101 w 1201101"/>
                  <a:gd name="connsiteY4" fmla="*/ 475256 h 958446"/>
                  <a:gd name="connsiteX5" fmla="*/ 1095659 w 1201101"/>
                  <a:gd name="connsiteY5" fmla="*/ 729815 h 958446"/>
                  <a:gd name="connsiteX6" fmla="*/ 841100 w 1201101"/>
                  <a:gd name="connsiteY6" fmla="*/ 835256 h 958446"/>
                  <a:gd name="connsiteX7" fmla="*/ 119817 w 1201101"/>
                  <a:gd name="connsiteY7" fmla="*/ 839351 h 958446"/>
                  <a:gd name="connsiteX0" fmla="*/ 119817 w 1201101"/>
                  <a:gd name="connsiteY0" fmla="*/ 839351 h 853512"/>
                  <a:gd name="connsiteX1" fmla="*/ 122199 w 1201101"/>
                  <a:gd name="connsiteY1" fmla="*/ 120683 h 853512"/>
                  <a:gd name="connsiteX2" fmla="*/ 841102 w 1201101"/>
                  <a:gd name="connsiteY2" fmla="*/ 115255 h 853512"/>
                  <a:gd name="connsiteX3" fmla="*/ 1095660 w 1201101"/>
                  <a:gd name="connsiteY3" fmla="*/ 220697 h 853512"/>
                  <a:gd name="connsiteX4" fmla="*/ 1201101 w 1201101"/>
                  <a:gd name="connsiteY4" fmla="*/ 475256 h 853512"/>
                  <a:gd name="connsiteX5" fmla="*/ 1095659 w 1201101"/>
                  <a:gd name="connsiteY5" fmla="*/ 729815 h 853512"/>
                  <a:gd name="connsiteX6" fmla="*/ 841100 w 1201101"/>
                  <a:gd name="connsiteY6" fmla="*/ 835256 h 853512"/>
                  <a:gd name="connsiteX7" fmla="*/ 119817 w 1201101"/>
                  <a:gd name="connsiteY7" fmla="*/ 839351 h 853512"/>
                  <a:gd name="connsiteX0" fmla="*/ 119817 w 1201101"/>
                  <a:gd name="connsiteY0" fmla="*/ 839351 h 846527"/>
                  <a:gd name="connsiteX1" fmla="*/ 122199 w 1201101"/>
                  <a:gd name="connsiteY1" fmla="*/ 120683 h 846527"/>
                  <a:gd name="connsiteX2" fmla="*/ 841102 w 1201101"/>
                  <a:gd name="connsiteY2" fmla="*/ 115255 h 846527"/>
                  <a:gd name="connsiteX3" fmla="*/ 1095660 w 1201101"/>
                  <a:gd name="connsiteY3" fmla="*/ 220697 h 846527"/>
                  <a:gd name="connsiteX4" fmla="*/ 1201101 w 1201101"/>
                  <a:gd name="connsiteY4" fmla="*/ 475256 h 846527"/>
                  <a:gd name="connsiteX5" fmla="*/ 1095659 w 1201101"/>
                  <a:gd name="connsiteY5" fmla="*/ 729815 h 846527"/>
                  <a:gd name="connsiteX6" fmla="*/ 841100 w 1201101"/>
                  <a:gd name="connsiteY6" fmla="*/ 835256 h 846527"/>
                  <a:gd name="connsiteX7" fmla="*/ 119817 w 1201101"/>
                  <a:gd name="connsiteY7" fmla="*/ 839351 h 846527"/>
                  <a:gd name="connsiteX0" fmla="*/ 119817 w 1201101"/>
                  <a:gd name="connsiteY0" fmla="*/ 839351 h 846527"/>
                  <a:gd name="connsiteX1" fmla="*/ 122199 w 1201101"/>
                  <a:gd name="connsiteY1" fmla="*/ 120683 h 846527"/>
                  <a:gd name="connsiteX2" fmla="*/ 841102 w 1201101"/>
                  <a:gd name="connsiteY2" fmla="*/ 115255 h 846527"/>
                  <a:gd name="connsiteX3" fmla="*/ 1095660 w 1201101"/>
                  <a:gd name="connsiteY3" fmla="*/ 220697 h 846527"/>
                  <a:gd name="connsiteX4" fmla="*/ 1201101 w 1201101"/>
                  <a:gd name="connsiteY4" fmla="*/ 475256 h 846527"/>
                  <a:gd name="connsiteX5" fmla="*/ 1095659 w 1201101"/>
                  <a:gd name="connsiteY5" fmla="*/ 729815 h 846527"/>
                  <a:gd name="connsiteX6" fmla="*/ 841100 w 1201101"/>
                  <a:gd name="connsiteY6" fmla="*/ 835256 h 846527"/>
                  <a:gd name="connsiteX7" fmla="*/ 119817 w 1201101"/>
                  <a:gd name="connsiteY7" fmla="*/ 839351 h 846527"/>
                  <a:gd name="connsiteX0" fmla="*/ 7898 w 1089182"/>
                  <a:gd name="connsiteY0" fmla="*/ 839351 h 846527"/>
                  <a:gd name="connsiteX1" fmla="*/ 10280 w 1089182"/>
                  <a:gd name="connsiteY1" fmla="*/ 120683 h 846527"/>
                  <a:gd name="connsiteX2" fmla="*/ 729183 w 1089182"/>
                  <a:gd name="connsiteY2" fmla="*/ 115255 h 846527"/>
                  <a:gd name="connsiteX3" fmla="*/ 983741 w 1089182"/>
                  <a:gd name="connsiteY3" fmla="*/ 220697 h 846527"/>
                  <a:gd name="connsiteX4" fmla="*/ 1089182 w 1089182"/>
                  <a:gd name="connsiteY4" fmla="*/ 475256 h 846527"/>
                  <a:gd name="connsiteX5" fmla="*/ 983740 w 1089182"/>
                  <a:gd name="connsiteY5" fmla="*/ 729815 h 846527"/>
                  <a:gd name="connsiteX6" fmla="*/ 729181 w 1089182"/>
                  <a:gd name="connsiteY6" fmla="*/ 835256 h 846527"/>
                  <a:gd name="connsiteX7" fmla="*/ 7898 w 1089182"/>
                  <a:gd name="connsiteY7" fmla="*/ 839351 h 846527"/>
                  <a:gd name="connsiteX0" fmla="*/ 7898 w 1089182"/>
                  <a:gd name="connsiteY0" fmla="*/ 740765 h 747941"/>
                  <a:gd name="connsiteX1" fmla="*/ 10280 w 1089182"/>
                  <a:gd name="connsiteY1" fmla="*/ 22097 h 747941"/>
                  <a:gd name="connsiteX2" fmla="*/ 729183 w 1089182"/>
                  <a:gd name="connsiteY2" fmla="*/ 16669 h 747941"/>
                  <a:gd name="connsiteX3" fmla="*/ 983741 w 1089182"/>
                  <a:gd name="connsiteY3" fmla="*/ 122111 h 747941"/>
                  <a:gd name="connsiteX4" fmla="*/ 1089182 w 1089182"/>
                  <a:gd name="connsiteY4" fmla="*/ 376670 h 747941"/>
                  <a:gd name="connsiteX5" fmla="*/ 983740 w 1089182"/>
                  <a:gd name="connsiteY5" fmla="*/ 631229 h 747941"/>
                  <a:gd name="connsiteX6" fmla="*/ 729181 w 1089182"/>
                  <a:gd name="connsiteY6" fmla="*/ 736670 h 747941"/>
                  <a:gd name="connsiteX7" fmla="*/ 7898 w 1089182"/>
                  <a:gd name="connsiteY7" fmla="*/ 740765 h 747941"/>
                  <a:gd name="connsiteX0" fmla="*/ 7898 w 1089182"/>
                  <a:gd name="connsiteY0" fmla="*/ 724096 h 731272"/>
                  <a:gd name="connsiteX1" fmla="*/ 10280 w 1089182"/>
                  <a:gd name="connsiteY1" fmla="*/ 5428 h 731272"/>
                  <a:gd name="connsiteX2" fmla="*/ 729183 w 1089182"/>
                  <a:gd name="connsiteY2" fmla="*/ 0 h 731272"/>
                  <a:gd name="connsiteX3" fmla="*/ 983741 w 1089182"/>
                  <a:gd name="connsiteY3" fmla="*/ 105442 h 731272"/>
                  <a:gd name="connsiteX4" fmla="*/ 1089182 w 1089182"/>
                  <a:gd name="connsiteY4" fmla="*/ 360001 h 731272"/>
                  <a:gd name="connsiteX5" fmla="*/ 983740 w 1089182"/>
                  <a:gd name="connsiteY5" fmla="*/ 614560 h 731272"/>
                  <a:gd name="connsiteX6" fmla="*/ 729181 w 1089182"/>
                  <a:gd name="connsiteY6" fmla="*/ 720001 h 731272"/>
                  <a:gd name="connsiteX7" fmla="*/ 7898 w 1089182"/>
                  <a:gd name="connsiteY7" fmla="*/ 724096 h 731272"/>
                  <a:gd name="connsiteX0" fmla="*/ 7898 w 1089182"/>
                  <a:gd name="connsiteY0" fmla="*/ 724096 h 731272"/>
                  <a:gd name="connsiteX1" fmla="*/ 10280 w 1089182"/>
                  <a:gd name="connsiteY1" fmla="*/ 5428 h 731272"/>
                  <a:gd name="connsiteX2" fmla="*/ 729183 w 1089182"/>
                  <a:gd name="connsiteY2" fmla="*/ 0 h 731272"/>
                  <a:gd name="connsiteX3" fmla="*/ 983741 w 1089182"/>
                  <a:gd name="connsiteY3" fmla="*/ 105442 h 731272"/>
                  <a:gd name="connsiteX4" fmla="*/ 1089182 w 1089182"/>
                  <a:gd name="connsiteY4" fmla="*/ 360001 h 731272"/>
                  <a:gd name="connsiteX5" fmla="*/ 983740 w 1089182"/>
                  <a:gd name="connsiteY5" fmla="*/ 614560 h 731272"/>
                  <a:gd name="connsiteX6" fmla="*/ 729181 w 1089182"/>
                  <a:gd name="connsiteY6" fmla="*/ 720001 h 731272"/>
                  <a:gd name="connsiteX7" fmla="*/ 7898 w 1089182"/>
                  <a:gd name="connsiteY7" fmla="*/ 724096 h 731272"/>
                  <a:gd name="connsiteX0" fmla="*/ 7898 w 1089182"/>
                  <a:gd name="connsiteY0" fmla="*/ 724096 h 728891"/>
                  <a:gd name="connsiteX1" fmla="*/ 10280 w 1089182"/>
                  <a:gd name="connsiteY1" fmla="*/ 5428 h 728891"/>
                  <a:gd name="connsiteX2" fmla="*/ 729183 w 1089182"/>
                  <a:gd name="connsiteY2" fmla="*/ 0 h 728891"/>
                  <a:gd name="connsiteX3" fmla="*/ 983741 w 1089182"/>
                  <a:gd name="connsiteY3" fmla="*/ 105442 h 728891"/>
                  <a:gd name="connsiteX4" fmla="*/ 1089182 w 1089182"/>
                  <a:gd name="connsiteY4" fmla="*/ 360001 h 728891"/>
                  <a:gd name="connsiteX5" fmla="*/ 983740 w 1089182"/>
                  <a:gd name="connsiteY5" fmla="*/ 614560 h 728891"/>
                  <a:gd name="connsiteX6" fmla="*/ 729181 w 1089182"/>
                  <a:gd name="connsiteY6" fmla="*/ 720001 h 728891"/>
                  <a:gd name="connsiteX7" fmla="*/ 7898 w 1089182"/>
                  <a:gd name="connsiteY7" fmla="*/ 724096 h 728891"/>
                  <a:gd name="connsiteX0" fmla="*/ 7898 w 1089182"/>
                  <a:gd name="connsiteY0" fmla="*/ 724096 h 724096"/>
                  <a:gd name="connsiteX1" fmla="*/ 10280 w 1089182"/>
                  <a:gd name="connsiteY1" fmla="*/ 5428 h 724096"/>
                  <a:gd name="connsiteX2" fmla="*/ 729183 w 1089182"/>
                  <a:gd name="connsiteY2" fmla="*/ 0 h 724096"/>
                  <a:gd name="connsiteX3" fmla="*/ 983741 w 1089182"/>
                  <a:gd name="connsiteY3" fmla="*/ 105442 h 724096"/>
                  <a:gd name="connsiteX4" fmla="*/ 1089182 w 1089182"/>
                  <a:gd name="connsiteY4" fmla="*/ 360001 h 724096"/>
                  <a:gd name="connsiteX5" fmla="*/ 983740 w 1089182"/>
                  <a:gd name="connsiteY5" fmla="*/ 614560 h 724096"/>
                  <a:gd name="connsiteX6" fmla="*/ 729181 w 1089182"/>
                  <a:gd name="connsiteY6" fmla="*/ 720001 h 724096"/>
                  <a:gd name="connsiteX7" fmla="*/ 7898 w 1089182"/>
                  <a:gd name="connsiteY7" fmla="*/ 724096 h 724096"/>
                  <a:gd name="connsiteX0" fmla="*/ 3136 w 1084420"/>
                  <a:gd name="connsiteY0" fmla="*/ 724096 h 724096"/>
                  <a:gd name="connsiteX1" fmla="*/ 5518 w 1084420"/>
                  <a:gd name="connsiteY1" fmla="*/ 5428 h 724096"/>
                  <a:gd name="connsiteX2" fmla="*/ 724421 w 1084420"/>
                  <a:gd name="connsiteY2" fmla="*/ 0 h 724096"/>
                  <a:gd name="connsiteX3" fmla="*/ 978979 w 1084420"/>
                  <a:gd name="connsiteY3" fmla="*/ 105442 h 724096"/>
                  <a:gd name="connsiteX4" fmla="*/ 1084420 w 1084420"/>
                  <a:gd name="connsiteY4" fmla="*/ 360001 h 724096"/>
                  <a:gd name="connsiteX5" fmla="*/ 978978 w 1084420"/>
                  <a:gd name="connsiteY5" fmla="*/ 614560 h 724096"/>
                  <a:gd name="connsiteX6" fmla="*/ 724419 w 1084420"/>
                  <a:gd name="connsiteY6" fmla="*/ 720001 h 724096"/>
                  <a:gd name="connsiteX7" fmla="*/ 3136 w 1084420"/>
                  <a:gd name="connsiteY7" fmla="*/ 724096 h 724096"/>
                  <a:gd name="connsiteX0" fmla="*/ 1150 w 1082434"/>
                  <a:gd name="connsiteY0" fmla="*/ 724096 h 724096"/>
                  <a:gd name="connsiteX1" fmla="*/ 3532 w 1082434"/>
                  <a:gd name="connsiteY1" fmla="*/ 5428 h 724096"/>
                  <a:gd name="connsiteX2" fmla="*/ 722435 w 1082434"/>
                  <a:gd name="connsiteY2" fmla="*/ 0 h 724096"/>
                  <a:gd name="connsiteX3" fmla="*/ 976993 w 1082434"/>
                  <a:gd name="connsiteY3" fmla="*/ 105442 h 724096"/>
                  <a:gd name="connsiteX4" fmla="*/ 1082434 w 1082434"/>
                  <a:gd name="connsiteY4" fmla="*/ 360001 h 724096"/>
                  <a:gd name="connsiteX5" fmla="*/ 976992 w 1082434"/>
                  <a:gd name="connsiteY5" fmla="*/ 614560 h 724096"/>
                  <a:gd name="connsiteX6" fmla="*/ 722433 w 1082434"/>
                  <a:gd name="connsiteY6" fmla="*/ 720001 h 724096"/>
                  <a:gd name="connsiteX7" fmla="*/ 1150 w 1082434"/>
                  <a:gd name="connsiteY7" fmla="*/ 724096 h 724096"/>
                  <a:gd name="connsiteX0" fmla="*/ 3137 w 1084421"/>
                  <a:gd name="connsiteY0" fmla="*/ 724096 h 724096"/>
                  <a:gd name="connsiteX1" fmla="*/ 5519 w 1084421"/>
                  <a:gd name="connsiteY1" fmla="*/ 5428 h 724096"/>
                  <a:gd name="connsiteX2" fmla="*/ 724422 w 1084421"/>
                  <a:gd name="connsiteY2" fmla="*/ 0 h 724096"/>
                  <a:gd name="connsiteX3" fmla="*/ 978980 w 1084421"/>
                  <a:gd name="connsiteY3" fmla="*/ 105442 h 724096"/>
                  <a:gd name="connsiteX4" fmla="*/ 1084421 w 1084421"/>
                  <a:gd name="connsiteY4" fmla="*/ 360001 h 724096"/>
                  <a:gd name="connsiteX5" fmla="*/ 978979 w 1084421"/>
                  <a:gd name="connsiteY5" fmla="*/ 614560 h 724096"/>
                  <a:gd name="connsiteX6" fmla="*/ 724420 w 1084421"/>
                  <a:gd name="connsiteY6" fmla="*/ 720001 h 724096"/>
                  <a:gd name="connsiteX7" fmla="*/ 3137 w 1084421"/>
                  <a:gd name="connsiteY7" fmla="*/ 724096 h 724096"/>
                  <a:gd name="connsiteX0" fmla="*/ 3137 w 1084421"/>
                  <a:gd name="connsiteY0" fmla="*/ 724096 h 724096"/>
                  <a:gd name="connsiteX1" fmla="*/ 5519 w 1084421"/>
                  <a:gd name="connsiteY1" fmla="*/ 5428 h 724096"/>
                  <a:gd name="connsiteX2" fmla="*/ 724422 w 1084421"/>
                  <a:gd name="connsiteY2" fmla="*/ 0 h 724096"/>
                  <a:gd name="connsiteX3" fmla="*/ 978980 w 1084421"/>
                  <a:gd name="connsiteY3" fmla="*/ 105442 h 724096"/>
                  <a:gd name="connsiteX4" fmla="*/ 1084421 w 1084421"/>
                  <a:gd name="connsiteY4" fmla="*/ 360001 h 724096"/>
                  <a:gd name="connsiteX5" fmla="*/ 978979 w 1084421"/>
                  <a:gd name="connsiteY5" fmla="*/ 614560 h 724096"/>
                  <a:gd name="connsiteX6" fmla="*/ 724420 w 1084421"/>
                  <a:gd name="connsiteY6" fmla="*/ 720001 h 724096"/>
                  <a:gd name="connsiteX7" fmla="*/ 3137 w 1084421"/>
                  <a:gd name="connsiteY7" fmla="*/ 724096 h 72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4421" h="724096">
                    <a:moveTo>
                      <a:pt x="3137" y="724096"/>
                    </a:moveTo>
                    <a:cubicBezTo>
                      <a:pt x="0" y="550232"/>
                      <a:pt x="1987" y="190405"/>
                      <a:pt x="5519" y="5428"/>
                    </a:cubicBezTo>
                    <a:lnTo>
                      <a:pt x="724422" y="0"/>
                    </a:lnTo>
                    <a:cubicBezTo>
                      <a:pt x="886666" y="16669"/>
                      <a:pt x="911467" y="37929"/>
                      <a:pt x="978980" y="105442"/>
                    </a:cubicBezTo>
                    <a:cubicBezTo>
                      <a:pt x="1046493" y="172955"/>
                      <a:pt x="1084421" y="264523"/>
                      <a:pt x="1084421" y="360001"/>
                    </a:cubicBezTo>
                    <a:cubicBezTo>
                      <a:pt x="1084421" y="455479"/>
                      <a:pt x="1046493" y="547046"/>
                      <a:pt x="978979" y="614560"/>
                    </a:cubicBezTo>
                    <a:cubicBezTo>
                      <a:pt x="911466" y="682073"/>
                      <a:pt x="887060" y="701745"/>
                      <a:pt x="724420" y="720001"/>
                    </a:cubicBezTo>
                    <a:lnTo>
                      <a:pt x="3137" y="7240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 z="360680" contourW="1270" prstMaterial="plastic">
                <a:bevelB w="360000" h="36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78" name="Vijfhoek 777"/>
              <p:cNvSpPr/>
              <p:nvPr/>
            </p:nvSpPr>
            <p:spPr>
              <a:xfrm>
                <a:off x="4932643" y="1307037"/>
                <a:ext cx="1072946" cy="53101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  <a:sp3d extrusionH="1778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79" name="Vijfhoek 778"/>
              <p:cNvSpPr/>
              <p:nvPr/>
            </p:nvSpPr>
            <p:spPr>
              <a:xfrm>
                <a:off x="4932643" y="829132"/>
                <a:ext cx="1072946" cy="53101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  <a:sp3d extrusionH="1778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0" name="Ovaal 779"/>
              <p:cNvSpPr/>
              <p:nvPr/>
            </p:nvSpPr>
            <p:spPr>
              <a:xfrm>
                <a:off x="5111467" y="829132"/>
                <a:ext cx="53647" cy="531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82550" extrusionH="8255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1" name="Rechthoek 780"/>
              <p:cNvSpPr/>
              <p:nvPr/>
            </p:nvSpPr>
            <p:spPr>
              <a:xfrm>
                <a:off x="5111467" y="829132"/>
                <a:ext cx="53647" cy="5310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82550" extrusionH="3556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2" name="Rechthoek 781"/>
              <p:cNvSpPr/>
              <p:nvPr/>
            </p:nvSpPr>
            <p:spPr>
              <a:xfrm>
                <a:off x="5647940" y="827186"/>
                <a:ext cx="53647" cy="5310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82550" extrusionH="3556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3" name="Ovaal 782"/>
              <p:cNvSpPr/>
              <p:nvPr/>
            </p:nvSpPr>
            <p:spPr>
              <a:xfrm>
                <a:off x="5647940" y="1307037"/>
                <a:ext cx="53647" cy="531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82550" extrusionH="8255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4" name="Ovaal 783"/>
              <p:cNvSpPr/>
              <p:nvPr/>
            </p:nvSpPr>
            <p:spPr>
              <a:xfrm>
                <a:off x="5111467" y="1307037"/>
                <a:ext cx="53647" cy="531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82550" extrusionH="8255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5" name="Ovaal 784"/>
              <p:cNvSpPr/>
              <p:nvPr/>
            </p:nvSpPr>
            <p:spPr>
              <a:xfrm>
                <a:off x="5647940" y="829132"/>
                <a:ext cx="53647" cy="531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82550" extrusionH="8255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6" name="Vrije vorm 785"/>
              <p:cNvSpPr>
                <a:spLocks noChangeAspect="1"/>
              </p:cNvSpPr>
              <p:nvPr/>
            </p:nvSpPr>
            <p:spPr>
              <a:xfrm>
                <a:off x="4932643" y="740631"/>
                <a:ext cx="1071244" cy="708007"/>
              </a:xfrm>
              <a:custGeom>
                <a:avLst/>
                <a:gdLst>
                  <a:gd name="connsiteX0" fmla="*/ 0 w 720000"/>
                  <a:gd name="connsiteY0" fmla="*/ 360000 h 720000"/>
                  <a:gd name="connsiteX1" fmla="*/ 105442 w 720000"/>
                  <a:gd name="connsiteY1" fmla="*/ 105442 h 720000"/>
                  <a:gd name="connsiteX2" fmla="*/ 360001 w 720000"/>
                  <a:gd name="connsiteY2" fmla="*/ 1 h 720000"/>
                  <a:gd name="connsiteX3" fmla="*/ 614559 w 720000"/>
                  <a:gd name="connsiteY3" fmla="*/ 105443 h 720000"/>
                  <a:gd name="connsiteX4" fmla="*/ 720000 w 720000"/>
                  <a:gd name="connsiteY4" fmla="*/ 360002 h 720000"/>
                  <a:gd name="connsiteX5" fmla="*/ 614558 w 720000"/>
                  <a:gd name="connsiteY5" fmla="*/ 614561 h 720000"/>
                  <a:gd name="connsiteX6" fmla="*/ 359999 w 720000"/>
                  <a:gd name="connsiteY6" fmla="*/ 720002 h 720000"/>
                  <a:gd name="connsiteX7" fmla="*/ 105441 w 720000"/>
                  <a:gd name="connsiteY7" fmla="*/ 614560 h 720000"/>
                  <a:gd name="connsiteX8" fmla="*/ 0 w 720000"/>
                  <a:gd name="connsiteY8" fmla="*/ 360001 h 720000"/>
                  <a:gd name="connsiteX9" fmla="*/ 0 w 720000"/>
                  <a:gd name="connsiteY9" fmla="*/ 360000 h 720000"/>
                  <a:gd name="connsiteX0" fmla="*/ 0 w 720000"/>
                  <a:gd name="connsiteY0" fmla="*/ 360000 h 720002"/>
                  <a:gd name="connsiteX1" fmla="*/ 105442 w 720000"/>
                  <a:gd name="connsiteY1" fmla="*/ 105441 h 720002"/>
                  <a:gd name="connsiteX2" fmla="*/ 360001 w 720000"/>
                  <a:gd name="connsiteY2" fmla="*/ 0 h 720002"/>
                  <a:gd name="connsiteX3" fmla="*/ 614559 w 720000"/>
                  <a:gd name="connsiteY3" fmla="*/ 105442 h 720002"/>
                  <a:gd name="connsiteX4" fmla="*/ 720000 w 720000"/>
                  <a:gd name="connsiteY4" fmla="*/ 360001 h 720002"/>
                  <a:gd name="connsiteX5" fmla="*/ 614558 w 720000"/>
                  <a:gd name="connsiteY5" fmla="*/ 614560 h 720002"/>
                  <a:gd name="connsiteX6" fmla="*/ 359999 w 720000"/>
                  <a:gd name="connsiteY6" fmla="*/ 720001 h 720002"/>
                  <a:gd name="connsiteX7" fmla="*/ 105441 w 720000"/>
                  <a:gd name="connsiteY7" fmla="*/ 614559 h 720002"/>
                  <a:gd name="connsiteX8" fmla="*/ 0 w 720000"/>
                  <a:gd name="connsiteY8" fmla="*/ 360000 h 720002"/>
                  <a:gd name="connsiteX0" fmla="*/ 42426 w 656985"/>
                  <a:gd name="connsiteY0" fmla="*/ 614559 h 720002"/>
                  <a:gd name="connsiteX1" fmla="*/ 42427 w 656985"/>
                  <a:gd name="connsiteY1" fmla="*/ 105441 h 720002"/>
                  <a:gd name="connsiteX2" fmla="*/ 296986 w 656985"/>
                  <a:gd name="connsiteY2" fmla="*/ 0 h 720002"/>
                  <a:gd name="connsiteX3" fmla="*/ 551544 w 656985"/>
                  <a:gd name="connsiteY3" fmla="*/ 105442 h 720002"/>
                  <a:gd name="connsiteX4" fmla="*/ 656985 w 656985"/>
                  <a:gd name="connsiteY4" fmla="*/ 360001 h 720002"/>
                  <a:gd name="connsiteX5" fmla="*/ 551543 w 656985"/>
                  <a:gd name="connsiteY5" fmla="*/ 614560 h 720002"/>
                  <a:gd name="connsiteX6" fmla="*/ 296984 w 656985"/>
                  <a:gd name="connsiteY6" fmla="*/ 720001 h 720002"/>
                  <a:gd name="connsiteX7" fmla="*/ 42426 w 656985"/>
                  <a:gd name="connsiteY7" fmla="*/ 614559 h 720002"/>
                  <a:gd name="connsiteX0" fmla="*/ 42426 w 656985"/>
                  <a:gd name="connsiteY0" fmla="*/ 614559 h 720002"/>
                  <a:gd name="connsiteX1" fmla="*/ 42427 w 656985"/>
                  <a:gd name="connsiteY1" fmla="*/ 105441 h 720002"/>
                  <a:gd name="connsiteX2" fmla="*/ 296986 w 656985"/>
                  <a:gd name="connsiteY2" fmla="*/ 0 h 720002"/>
                  <a:gd name="connsiteX3" fmla="*/ 551544 w 656985"/>
                  <a:gd name="connsiteY3" fmla="*/ 105442 h 720002"/>
                  <a:gd name="connsiteX4" fmla="*/ 656985 w 656985"/>
                  <a:gd name="connsiteY4" fmla="*/ 360001 h 720002"/>
                  <a:gd name="connsiteX5" fmla="*/ 551543 w 656985"/>
                  <a:gd name="connsiteY5" fmla="*/ 614560 h 720002"/>
                  <a:gd name="connsiteX6" fmla="*/ 296984 w 656985"/>
                  <a:gd name="connsiteY6" fmla="*/ 720001 h 720002"/>
                  <a:gd name="connsiteX7" fmla="*/ 42426 w 656985"/>
                  <a:gd name="connsiteY7" fmla="*/ 614559 h 720002"/>
                  <a:gd name="connsiteX0" fmla="*/ 506770 w 1121329"/>
                  <a:gd name="connsiteY0" fmla="*/ 711557 h 830652"/>
                  <a:gd name="connsiteX1" fmla="*/ 42427 w 1121329"/>
                  <a:gd name="connsiteY1" fmla="*/ 102426 h 830652"/>
                  <a:gd name="connsiteX2" fmla="*/ 761330 w 1121329"/>
                  <a:gd name="connsiteY2" fmla="*/ 96998 h 830652"/>
                  <a:gd name="connsiteX3" fmla="*/ 1015888 w 1121329"/>
                  <a:gd name="connsiteY3" fmla="*/ 202440 h 830652"/>
                  <a:gd name="connsiteX4" fmla="*/ 1121329 w 1121329"/>
                  <a:gd name="connsiteY4" fmla="*/ 456999 h 830652"/>
                  <a:gd name="connsiteX5" fmla="*/ 1015887 w 1121329"/>
                  <a:gd name="connsiteY5" fmla="*/ 711558 h 830652"/>
                  <a:gd name="connsiteX6" fmla="*/ 761328 w 1121329"/>
                  <a:gd name="connsiteY6" fmla="*/ 816999 h 830652"/>
                  <a:gd name="connsiteX7" fmla="*/ 506770 w 1121329"/>
                  <a:gd name="connsiteY7" fmla="*/ 711557 h 830652"/>
                  <a:gd name="connsiteX0" fmla="*/ 506770 w 1121329"/>
                  <a:gd name="connsiteY0" fmla="*/ 711557 h 830652"/>
                  <a:gd name="connsiteX1" fmla="*/ 42427 w 1121329"/>
                  <a:gd name="connsiteY1" fmla="*/ 102426 h 830652"/>
                  <a:gd name="connsiteX2" fmla="*/ 761330 w 1121329"/>
                  <a:gd name="connsiteY2" fmla="*/ 96998 h 830652"/>
                  <a:gd name="connsiteX3" fmla="*/ 1015888 w 1121329"/>
                  <a:gd name="connsiteY3" fmla="*/ 202440 h 830652"/>
                  <a:gd name="connsiteX4" fmla="*/ 1121329 w 1121329"/>
                  <a:gd name="connsiteY4" fmla="*/ 456999 h 830652"/>
                  <a:gd name="connsiteX5" fmla="*/ 1015887 w 1121329"/>
                  <a:gd name="connsiteY5" fmla="*/ 711558 h 830652"/>
                  <a:gd name="connsiteX6" fmla="*/ 761328 w 1121329"/>
                  <a:gd name="connsiteY6" fmla="*/ 816999 h 830652"/>
                  <a:gd name="connsiteX7" fmla="*/ 506770 w 1121329"/>
                  <a:gd name="connsiteY7" fmla="*/ 711557 h 830652"/>
                  <a:gd name="connsiteX0" fmla="*/ 119817 w 1201101"/>
                  <a:gd name="connsiteY0" fmla="*/ 839351 h 958446"/>
                  <a:gd name="connsiteX1" fmla="*/ 122199 w 1201101"/>
                  <a:gd name="connsiteY1" fmla="*/ 120683 h 958446"/>
                  <a:gd name="connsiteX2" fmla="*/ 841102 w 1201101"/>
                  <a:gd name="connsiteY2" fmla="*/ 115255 h 958446"/>
                  <a:gd name="connsiteX3" fmla="*/ 1095660 w 1201101"/>
                  <a:gd name="connsiteY3" fmla="*/ 220697 h 958446"/>
                  <a:gd name="connsiteX4" fmla="*/ 1201101 w 1201101"/>
                  <a:gd name="connsiteY4" fmla="*/ 475256 h 958446"/>
                  <a:gd name="connsiteX5" fmla="*/ 1095659 w 1201101"/>
                  <a:gd name="connsiteY5" fmla="*/ 729815 h 958446"/>
                  <a:gd name="connsiteX6" fmla="*/ 841100 w 1201101"/>
                  <a:gd name="connsiteY6" fmla="*/ 835256 h 958446"/>
                  <a:gd name="connsiteX7" fmla="*/ 119817 w 1201101"/>
                  <a:gd name="connsiteY7" fmla="*/ 839351 h 958446"/>
                  <a:gd name="connsiteX0" fmla="*/ 119817 w 1201101"/>
                  <a:gd name="connsiteY0" fmla="*/ 839351 h 853512"/>
                  <a:gd name="connsiteX1" fmla="*/ 122199 w 1201101"/>
                  <a:gd name="connsiteY1" fmla="*/ 120683 h 853512"/>
                  <a:gd name="connsiteX2" fmla="*/ 841102 w 1201101"/>
                  <a:gd name="connsiteY2" fmla="*/ 115255 h 853512"/>
                  <a:gd name="connsiteX3" fmla="*/ 1095660 w 1201101"/>
                  <a:gd name="connsiteY3" fmla="*/ 220697 h 853512"/>
                  <a:gd name="connsiteX4" fmla="*/ 1201101 w 1201101"/>
                  <a:gd name="connsiteY4" fmla="*/ 475256 h 853512"/>
                  <a:gd name="connsiteX5" fmla="*/ 1095659 w 1201101"/>
                  <a:gd name="connsiteY5" fmla="*/ 729815 h 853512"/>
                  <a:gd name="connsiteX6" fmla="*/ 841100 w 1201101"/>
                  <a:gd name="connsiteY6" fmla="*/ 835256 h 853512"/>
                  <a:gd name="connsiteX7" fmla="*/ 119817 w 1201101"/>
                  <a:gd name="connsiteY7" fmla="*/ 839351 h 853512"/>
                  <a:gd name="connsiteX0" fmla="*/ 119817 w 1201101"/>
                  <a:gd name="connsiteY0" fmla="*/ 839351 h 846527"/>
                  <a:gd name="connsiteX1" fmla="*/ 122199 w 1201101"/>
                  <a:gd name="connsiteY1" fmla="*/ 120683 h 846527"/>
                  <a:gd name="connsiteX2" fmla="*/ 841102 w 1201101"/>
                  <a:gd name="connsiteY2" fmla="*/ 115255 h 846527"/>
                  <a:gd name="connsiteX3" fmla="*/ 1095660 w 1201101"/>
                  <a:gd name="connsiteY3" fmla="*/ 220697 h 846527"/>
                  <a:gd name="connsiteX4" fmla="*/ 1201101 w 1201101"/>
                  <a:gd name="connsiteY4" fmla="*/ 475256 h 846527"/>
                  <a:gd name="connsiteX5" fmla="*/ 1095659 w 1201101"/>
                  <a:gd name="connsiteY5" fmla="*/ 729815 h 846527"/>
                  <a:gd name="connsiteX6" fmla="*/ 841100 w 1201101"/>
                  <a:gd name="connsiteY6" fmla="*/ 835256 h 846527"/>
                  <a:gd name="connsiteX7" fmla="*/ 119817 w 1201101"/>
                  <a:gd name="connsiteY7" fmla="*/ 839351 h 846527"/>
                  <a:gd name="connsiteX0" fmla="*/ 119817 w 1201101"/>
                  <a:gd name="connsiteY0" fmla="*/ 839351 h 846527"/>
                  <a:gd name="connsiteX1" fmla="*/ 122199 w 1201101"/>
                  <a:gd name="connsiteY1" fmla="*/ 120683 h 846527"/>
                  <a:gd name="connsiteX2" fmla="*/ 841102 w 1201101"/>
                  <a:gd name="connsiteY2" fmla="*/ 115255 h 846527"/>
                  <a:gd name="connsiteX3" fmla="*/ 1095660 w 1201101"/>
                  <a:gd name="connsiteY3" fmla="*/ 220697 h 846527"/>
                  <a:gd name="connsiteX4" fmla="*/ 1201101 w 1201101"/>
                  <a:gd name="connsiteY4" fmla="*/ 475256 h 846527"/>
                  <a:gd name="connsiteX5" fmla="*/ 1095659 w 1201101"/>
                  <a:gd name="connsiteY5" fmla="*/ 729815 h 846527"/>
                  <a:gd name="connsiteX6" fmla="*/ 841100 w 1201101"/>
                  <a:gd name="connsiteY6" fmla="*/ 835256 h 846527"/>
                  <a:gd name="connsiteX7" fmla="*/ 119817 w 1201101"/>
                  <a:gd name="connsiteY7" fmla="*/ 839351 h 846527"/>
                  <a:gd name="connsiteX0" fmla="*/ 7898 w 1089182"/>
                  <a:gd name="connsiteY0" fmla="*/ 839351 h 846527"/>
                  <a:gd name="connsiteX1" fmla="*/ 10280 w 1089182"/>
                  <a:gd name="connsiteY1" fmla="*/ 120683 h 846527"/>
                  <a:gd name="connsiteX2" fmla="*/ 729183 w 1089182"/>
                  <a:gd name="connsiteY2" fmla="*/ 115255 h 846527"/>
                  <a:gd name="connsiteX3" fmla="*/ 983741 w 1089182"/>
                  <a:gd name="connsiteY3" fmla="*/ 220697 h 846527"/>
                  <a:gd name="connsiteX4" fmla="*/ 1089182 w 1089182"/>
                  <a:gd name="connsiteY4" fmla="*/ 475256 h 846527"/>
                  <a:gd name="connsiteX5" fmla="*/ 983740 w 1089182"/>
                  <a:gd name="connsiteY5" fmla="*/ 729815 h 846527"/>
                  <a:gd name="connsiteX6" fmla="*/ 729181 w 1089182"/>
                  <a:gd name="connsiteY6" fmla="*/ 835256 h 846527"/>
                  <a:gd name="connsiteX7" fmla="*/ 7898 w 1089182"/>
                  <a:gd name="connsiteY7" fmla="*/ 839351 h 846527"/>
                  <a:gd name="connsiteX0" fmla="*/ 7898 w 1089182"/>
                  <a:gd name="connsiteY0" fmla="*/ 740765 h 747941"/>
                  <a:gd name="connsiteX1" fmla="*/ 10280 w 1089182"/>
                  <a:gd name="connsiteY1" fmla="*/ 22097 h 747941"/>
                  <a:gd name="connsiteX2" fmla="*/ 729183 w 1089182"/>
                  <a:gd name="connsiteY2" fmla="*/ 16669 h 747941"/>
                  <a:gd name="connsiteX3" fmla="*/ 983741 w 1089182"/>
                  <a:gd name="connsiteY3" fmla="*/ 122111 h 747941"/>
                  <a:gd name="connsiteX4" fmla="*/ 1089182 w 1089182"/>
                  <a:gd name="connsiteY4" fmla="*/ 376670 h 747941"/>
                  <a:gd name="connsiteX5" fmla="*/ 983740 w 1089182"/>
                  <a:gd name="connsiteY5" fmla="*/ 631229 h 747941"/>
                  <a:gd name="connsiteX6" fmla="*/ 729181 w 1089182"/>
                  <a:gd name="connsiteY6" fmla="*/ 736670 h 747941"/>
                  <a:gd name="connsiteX7" fmla="*/ 7898 w 1089182"/>
                  <a:gd name="connsiteY7" fmla="*/ 740765 h 747941"/>
                  <a:gd name="connsiteX0" fmla="*/ 7898 w 1089182"/>
                  <a:gd name="connsiteY0" fmla="*/ 724096 h 731272"/>
                  <a:gd name="connsiteX1" fmla="*/ 10280 w 1089182"/>
                  <a:gd name="connsiteY1" fmla="*/ 5428 h 731272"/>
                  <a:gd name="connsiteX2" fmla="*/ 729183 w 1089182"/>
                  <a:gd name="connsiteY2" fmla="*/ 0 h 731272"/>
                  <a:gd name="connsiteX3" fmla="*/ 983741 w 1089182"/>
                  <a:gd name="connsiteY3" fmla="*/ 105442 h 731272"/>
                  <a:gd name="connsiteX4" fmla="*/ 1089182 w 1089182"/>
                  <a:gd name="connsiteY4" fmla="*/ 360001 h 731272"/>
                  <a:gd name="connsiteX5" fmla="*/ 983740 w 1089182"/>
                  <a:gd name="connsiteY5" fmla="*/ 614560 h 731272"/>
                  <a:gd name="connsiteX6" fmla="*/ 729181 w 1089182"/>
                  <a:gd name="connsiteY6" fmla="*/ 720001 h 731272"/>
                  <a:gd name="connsiteX7" fmla="*/ 7898 w 1089182"/>
                  <a:gd name="connsiteY7" fmla="*/ 724096 h 731272"/>
                  <a:gd name="connsiteX0" fmla="*/ 7898 w 1089182"/>
                  <a:gd name="connsiteY0" fmla="*/ 724096 h 731272"/>
                  <a:gd name="connsiteX1" fmla="*/ 10280 w 1089182"/>
                  <a:gd name="connsiteY1" fmla="*/ 5428 h 731272"/>
                  <a:gd name="connsiteX2" fmla="*/ 729183 w 1089182"/>
                  <a:gd name="connsiteY2" fmla="*/ 0 h 731272"/>
                  <a:gd name="connsiteX3" fmla="*/ 983741 w 1089182"/>
                  <a:gd name="connsiteY3" fmla="*/ 105442 h 731272"/>
                  <a:gd name="connsiteX4" fmla="*/ 1089182 w 1089182"/>
                  <a:gd name="connsiteY4" fmla="*/ 360001 h 731272"/>
                  <a:gd name="connsiteX5" fmla="*/ 983740 w 1089182"/>
                  <a:gd name="connsiteY5" fmla="*/ 614560 h 731272"/>
                  <a:gd name="connsiteX6" fmla="*/ 729181 w 1089182"/>
                  <a:gd name="connsiteY6" fmla="*/ 720001 h 731272"/>
                  <a:gd name="connsiteX7" fmla="*/ 7898 w 1089182"/>
                  <a:gd name="connsiteY7" fmla="*/ 724096 h 731272"/>
                  <a:gd name="connsiteX0" fmla="*/ 7898 w 1089182"/>
                  <a:gd name="connsiteY0" fmla="*/ 724096 h 728891"/>
                  <a:gd name="connsiteX1" fmla="*/ 10280 w 1089182"/>
                  <a:gd name="connsiteY1" fmla="*/ 5428 h 728891"/>
                  <a:gd name="connsiteX2" fmla="*/ 729183 w 1089182"/>
                  <a:gd name="connsiteY2" fmla="*/ 0 h 728891"/>
                  <a:gd name="connsiteX3" fmla="*/ 983741 w 1089182"/>
                  <a:gd name="connsiteY3" fmla="*/ 105442 h 728891"/>
                  <a:gd name="connsiteX4" fmla="*/ 1089182 w 1089182"/>
                  <a:gd name="connsiteY4" fmla="*/ 360001 h 728891"/>
                  <a:gd name="connsiteX5" fmla="*/ 983740 w 1089182"/>
                  <a:gd name="connsiteY5" fmla="*/ 614560 h 728891"/>
                  <a:gd name="connsiteX6" fmla="*/ 729181 w 1089182"/>
                  <a:gd name="connsiteY6" fmla="*/ 720001 h 728891"/>
                  <a:gd name="connsiteX7" fmla="*/ 7898 w 1089182"/>
                  <a:gd name="connsiteY7" fmla="*/ 724096 h 728891"/>
                  <a:gd name="connsiteX0" fmla="*/ 7898 w 1089182"/>
                  <a:gd name="connsiteY0" fmla="*/ 724096 h 724096"/>
                  <a:gd name="connsiteX1" fmla="*/ 10280 w 1089182"/>
                  <a:gd name="connsiteY1" fmla="*/ 5428 h 724096"/>
                  <a:gd name="connsiteX2" fmla="*/ 729183 w 1089182"/>
                  <a:gd name="connsiteY2" fmla="*/ 0 h 724096"/>
                  <a:gd name="connsiteX3" fmla="*/ 983741 w 1089182"/>
                  <a:gd name="connsiteY3" fmla="*/ 105442 h 724096"/>
                  <a:gd name="connsiteX4" fmla="*/ 1089182 w 1089182"/>
                  <a:gd name="connsiteY4" fmla="*/ 360001 h 724096"/>
                  <a:gd name="connsiteX5" fmla="*/ 983740 w 1089182"/>
                  <a:gd name="connsiteY5" fmla="*/ 614560 h 724096"/>
                  <a:gd name="connsiteX6" fmla="*/ 729181 w 1089182"/>
                  <a:gd name="connsiteY6" fmla="*/ 720001 h 724096"/>
                  <a:gd name="connsiteX7" fmla="*/ 7898 w 1089182"/>
                  <a:gd name="connsiteY7" fmla="*/ 724096 h 724096"/>
                  <a:gd name="connsiteX0" fmla="*/ 3136 w 1084420"/>
                  <a:gd name="connsiteY0" fmla="*/ 724096 h 724096"/>
                  <a:gd name="connsiteX1" fmla="*/ 5518 w 1084420"/>
                  <a:gd name="connsiteY1" fmla="*/ 5428 h 724096"/>
                  <a:gd name="connsiteX2" fmla="*/ 724421 w 1084420"/>
                  <a:gd name="connsiteY2" fmla="*/ 0 h 724096"/>
                  <a:gd name="connsiteX3" fmla="*/ 978979 w 1084420"/>
                  <a:gd name="connsiteY3" fmla="*/ 105442 h 724096"/>
                  <a:gd name="connsiteX4" fmla="*/ 1084420 w 1084420"/>
                  <a:gd name="connsiteY4" fmla="*/ 360001 h 724096"/>
                  <a:gd name="connsiteX5" fmla="*/ 978978 w 1084420"/>
                  <a:gd name="connsiteY5" fmla="*/ 614560 h 724096"/>
                  <a:gd name="connsiteX6" fmla="*/ 724419 w 1084420"/>
                  <a:gd name="connsiteY6" fmla="*/ 720001 h 724096"/>
                  <a:gd name="connsiteX7" fmla="*/ 3136 w 1084420"/>
                  <a:gd name="connsiteY7" fmla="*/ 724096 h 724096"/>
                  <a:gd name="connsiteX0" fmla="*/ 1150 w 1082434"/>
                  <a:gd name="connsiteY0" fmla="*/ 724096 h 724096"/>
                  <a:gd name="connsiteX1" fmla="*/ 3532 w 1082434"/>
                  <a:gd name="connsiteY1" fmla="*/ 5428 h 724096"/>
                  <a:gd name="connsiteX2" fmla="*/ 722435 w 1082434"/>
                  <a:gd name="connsiteY2" fmla="*/ 0 h 724096"/>
                  <a:gd name="connsiteX3" fmla="*/ 976993 w 1082434"/>
                  <a:gd name="connsiteY3" fmla="*/ 105442 h 724096"/>
                  <a:gd name="connsiteX4" fmla="*/ 1082434 w 1082434"/>
                  <a:gd name="connsiteY4" fmla="*/ 360001 h 724096"/>
                  <a:gd name="connsiteX5" fmla="*/ 976992 w 1082434"/>
                  <a:gd name="connsiteY5" fmla="*/ 614560 h 724096"/>
                  <a:gd name="connsiteX6" fmla="*/ 722433 w 1082434"/>
                  <a:gd name="connsiteY6" fmla="*/ 720001 h 724096"/>
                  <a:gd name="connsiteX7" fmla="*/ 1150 w 1082434"/>
                  <a:gd name="connsiteY7" fmla="*/ 724096 h 724096"/>
                  <a:gd name="connsiteX0" fmla="*/ 3137 w 1084421"/>
                  <a:gd name="connsiteY0" fmla="*/ 724096 h 724096"/>
                  <a:gd name="connsiteX1" fmla="*/ 5519 w 1084421"/>
                  <a:gd name="connsiteY1" fmla="*/ 5428 h 724096"/>
                  <a:gd name="connsiteX2" fmla="*/ 724422 w 1084421"/>
                  <a:gd name="connsiteY2" fmla="*/ 0 h 724096"/>
                  <a:gd name="connsiteX3" fmla="*/ 978980 w 1084421"/>
                  <a:gd name="connsiteY3" fmla="*/ 105442 h 724096"/>
                  <a:gd name="connsiteX4" fmla="*/ 1084421 w 1084421"/>
                  <a:gd name="connsiteY4" fmla="*/ 360001 h 724096"/>
                  <a:gd name="connsiteX5" fmla="*/ 978979 w 1084421"/>
                  <a:gd name="connsiteY5" fmla="*/ 614560 h 724096"/>
                  <a:gd name="connsiteX6" fmla="*/ 724420 w 1084421"/>
                  <a:gd name="connsiteY6" fmla="*/ 720001 h 724096"/>
                  <a:gd name="connsiteX7" fmla="*/ 3137 w 1084421"/>
                  <a:gd name="connsiteY7" fmla="*/ 724096 h 724096"/>
                  <a:gd name="connsiteX0" fmla="*/ 3137 w 1084421"/>
                  <a:gd name="connsiteY0" fmla="*/ 724096 h 724096"/>
                  <a:gd name="connsiteX1" fmla="*/ 5519 w 1084421"/>
                  <a:gd name="connsiteY1" fmla="*/ 5428 h 724096"/>
                  <a:gd name="connsiteX2" fmla="*/ 724422 w 1084421"/>
                  <a:gd name="connsiteY2" fmla="*/ 0 h 724096"/>
                  <a:gd name="connsiteX3" fmla="*/ 978980 w 1084421"/>
                  <a:gd name="connsiteY3" fmla="*/ 105442 h 724096"/>
                  <a:gd name="connsiteX4" fmla="*/ 1084421 w 1084421"/>
                  <a:gd name="connsiteY4" fmla="*/ 360001 h 724096"/>
                  <a:gd name="connsiteX5" fmla="*/ 978979 w 1084421"/>
                  <a:gd name="connsiteY5" fmla="*/ 614560 h 724096"/>
                  <a:gd name="connsiteX6" fmla="*/ 724420 w 1084421"/>
                  <a:gd name="connsiteY6" fmla="*/ 720001 h 724096"/>
                  <a:gd name="connsiteX7" fmla="*/ 3137 w 1084421"/>
                  <a:gd name="connsiteY7" fmla="*/ 724096 h 72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4421" h="724096">
                    <a:moveTo>
                      <a:pt x="3137" y="724096"/>
                    </a:moveTo>
                    <a:cubicBezTo>
                      <a:pt x="0" y="550232"/>
                      <a:pt x="1987" y="190405"/>
                      <a:pt x="5519" y="5428"/>
                    </a:cubicBezTo>
                    <a:lnTo>
                      <a:pt x="724422" y="0"/>
                    </a:lnTo>
                    <a:cubicBezTo>
                      <a:pt x="886666" y="16669"/>
                      <a:pt x="911467" y="37929"/>
                      <a:pt x="978980" y="105442"/>
                    </a:cubicBezTo>
                    <a:cubicBezTo>
                      <a:pt x="1046493" y="172955"/>
                      <a:pt x="1084421" y="264523"/>
                      <a:pt x="1084421" y="360001"/>
                    </a:cubicBezTo>
                    <a:cubicBezTo>
                      <a:pt x="1084421" y="455479"/>
                      <a:pt x="1046493" y="547046"/>
                      <a:pt x="978979" y="614560"/>
                    </a:cubicBezTo>
                    <a:cubicBezTo>
                      <a:pt x="911466" y="682073"/>
                      <a:pt x="887060" y="701745"/>
                      <a:pt x="724420" y="720001"/>
                    </a:cubicBezTo>
                    <a:lnTo>
                      <a:pt x="3137" y="724096"/>
                    </a:lnTo>
                    <a:close/>
                  </a:path>
                </a:pathLst>
              </a:custGeom>
              <a:gradFill>
                <a:gsLst>
                  <a:gs pos="45000">
                    <a:srgbClr val="00B0F0">
                      <a:alpha val="20000"/>
                    </a:srgbClr>
                  </a:gs>
                  <a:gs pos="46000">
                    <a:schemeClr val="tx1"/>
                  </a:gs>
                  <a:gs pos="59000">
                    <a:schemeClr val="tx1"/>
                  </a:gs>
                  <a:gs pos="60000">
                    <a:srgbClr val="00B0F0">
                      <a:alpha val="20000"/>
                    </a:srgbClr>
                  </a:gs>
                </a:gsLst>
                <a:lin ang="0" scaled="0"/>
              </a:gradFill>
              <a:ln>
                <a:noFill/>
              </a:ln>
              <a:sp3d z="720090" contourW="1270" prstMaterial="plastic">
                <a:bevelT w="360680" h="36068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7" name="Vrije vorm 786"/>
              <p:cNvSpPr/>
              <p:nvPr/>
            </p:nvSpPr>
            <p:spPr>
              <a:xfrm rot="5400000">
                <a:off x="4551815" y="760979"/>
                <a:ext cx="708007" cy="66987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8615 h 18615"/>
                  <a:gd name="connsiteX1" fmla="*/ 7 w 10000"/>
                  <a:gd name="connsiteY1" fmla="*/ 0 h 18615"/>
                  <a:gd name="connsiteX2" fmla="*/ 10000 w 10000"/>
                  <a:gd name="connsiteY2" fmla="*/ 8615 h 18615"/>
                  <a:gd name="connsiteX3" fmla="*/ 8000 w 10000"/>
                  <a:gd name="connsiteY3" fmla="*/ 18615 h 18615"/>
                  <a:gd name="connsiteX4" fmla="*/ 2000 w 10000"/>
                  <a:gd name="connsiteY4" fmla="*/ 18615 h 18615"/>
                  <a:gd name="connsiteX5" fmla="*/ 0 w 10000"/>
                  <a:gd name="connsiteY5" fmla="*/ 8615 h 18615"/>
                  <a:gd name="connsiteX0" fmla="*/ 0 w 10000"/>
                  <a:gd name="connsiteY0" fmla="*/ 8615 h 18615"/>
                  <a:gd name="connsiteX1" fmla="*/ 7 w 10000"/>
                  <a:gd name="connsiteY1" fmla="*/ 0 h 18615"/>
                  <a:gd name="connsiteX2" fmla="*/ 9891 w 10000"/>
                  <a:gd name="connsiteY2" fmla="*/ 344 h 18615"/>
                  <a:gd name="connsiteX3" fmla="*/ 10000 w 10000"/>
                  <a:gd name="connsiteY3" fmla="*/ 8615 h 18615"/>
                  <a:gd name="connsiteX4" fmla="*/ 8000 w 10000"/>
                  <a:gd name="connsiteY4" fmla="*/ 18615 h 18615"/>
                  <a:gd name="connsiteX5" fmla="*/ 2000 w 10000"/>
                  <a:gd name="connsiteY5" fmla="*/ 18615 h 18615"/>
                  <a:gd name="connsiteX6" fmla="*/ 0 w 10000"/>
                  <a:gd name="connsiteY6" fmla="*/ 8615 h 18615"/>
                  <a:gd name="connsiteX0" fmla="*/ 0 w 10000"/>
                  <a:gd name="connsiteY0" fmla="*/ 8615 h 18615"/>
                  <a:gd name="connsiteX1" fmla="*/ 7 w 10000"/>
                  <a:gd name="connsiteY1" fmla="*/ 0 h 18615"/>
                  <a:gd name="connsiteX2" fmla="*/ 9891 w 10000"/>
                  <a:gd name="connsiteY2" fmla="*/ 344 h 18615"/>
                  <a:gd name="connsiteX3" fmla="*/ 10000 w 10000"/>
                  <a:gd name="connsiteY3" fmla="*/ 8615 h 18615"/>
                  <a:gd name="connsiteX4" fmla="*/ 8000 w 10000"/>
                  <a:gd name="connsiteY4" fmla="*/ 18615 h 18615"/>
                  <a:gd name="connsiteX5" fmla="*/ 4241 w 10000"/>
                  <a:gd name="connsiteY5" fmla="*/ 18615 h 18615"/>
                  <a:gd name="connsiteX6" fmla="*/ 0 w 10000"/>
                  <a:gd name="connsiteY6" fmla="*/ 8615 h 18615"/>
                  <a:gd name="connsiteX0" fmla="*/ 0 w 10000"/>
                  <a:gd name="connsiteY0" fmla="*/ 8615 h 18730"/>
                  <a:gd name="connsiteX1" fmla="*/ 7 w 10000"/>
                  <a:gd name="connsiteY1" fmla="*/ 0 h 18730"/>
                  <a:gd name="connsiteX2" fmla="*/ 9891 w 10000"/>
                  <a:gd name="connsiteY2" fmla="*/ 344 h 18730"/>
                  <a:gd name="connsiteX3" fmla="*/ 10000 w 10000"/>
                  <a:gd name="connsiteY3" fmla="*/ 8615 h 18730"/>
                  <a:gd name="connsiteX4" fmla="*/ 5529 w 10000"/>
                  <a:gd name="connsiteY4" fmla="*/ 18730 h 18730"/>
                  <a:gd name="connsiteX5" fmla="*/ 4241 w 10000"/>
                  <a:gd name="connsiteY5" fmla="*/ 18615 h 18730"/>
                  <a:gd name="connsiteX6" fmla="*/ 0 w 10000"/>
                  <a:gd name="connsiteY6" fmla="*/ 8615 h 1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8730">
                    <a:moveTo>
                      <a:pt x="0" y="8615"/>
                    </a:moveTo>
                    <a:cubicBezTo>
                      <a:pt x="2" y="5743"/>
                      <a:pt x="5" y="2872"/>
                      <a:pt x="7" y="0"/>
                    </a:cubicBezTo>
                    <a:lnTo>
                      <a:pt x="9891" y="344"/>
                    </a:lnTo>
                    <a:cubicBezTo>
                      <a:pt x="9927" y="3101"/>
                      <a:pt x="9964" y="5858"/>
                      <a:pt x="10000" y="8615"/>
                    </a:cubicBezTo>
                    <a:lnTo>
                      <a:pt x="5529" y="18730"/>
                    </a:lnTo>
                    <a:lnTo>
                      <a:pt x="4241" y="18615"/>
                    </a:lnTo>
                    <a:lnTo>
                      <a:pt x="0" y="86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p3d z="487680" contourW="1270" prstMaterial="plastic">
                <a:bevelT w="127000" h="127000"/>
                <a:bevelB w="127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8" name="Rechthoek 787"/>
              <p:cNvSpPr/>
              <p:nvPr/>
            </p:nvSpPr>
            <p:spPr>
              <a:xfrm>
                <a:off x="3144399" y="1041534"/>
                <a:ext cx="1967068" cy="1062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360680" extrusionH="3556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789" name="Rechthoek 788"/>
              <p:cNvSpPr/>
              <p:nvPr/>
            </p:nvSpPr>
            <p:spPr>
              <a:xfrm>
                <a:off x="3144399" y="1076935"/>
                <a:ext cx="357649" cy="35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 z="720090" extrusionH="360000" contourW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grpSp>
            <p:nvGrpSpPr>
              <p:cNvPr id="790" name="Groep 1112"/>
              <p:cNvGrpSpPr/>
              <p:nvPr/>
            </p:nvGrpSpPr>
            <p:grpSpPr>
              <a:xfrm>
                <a:off x="4968408" y="737091"/>
                <a:ext cx="715784" cy="3540"/>
                <a:chOff x="2388510" y="896400"/>
                <a:chExt cx="720490" cy="3600"/>
              </a:xfrm>
            </p:grpSpPr>
            <p:sp>
              <p:nvSpPr>
                <p:cNvPr id="1256" name="Rechthoek 1255"/>
                <p:cNvSpPr/>
                <p:nvPr/>
              </p:nvSpPr>
              <p:spPr>
                <a:xfrm rot="10800000">
                  <a:off x="3018990" y="896400"/>
                  <a:ext cx="89998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57" name="Rechthoek 1256"/>
                <p:cNvSpPr/>
                <p:nvPr/>
              </p:nvSpPr>
              <p:spPr>
                <a:xfrm rot="10800000">
                  <a:off x="3100000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58" name="Rechthoek 1257"/>
                <p:cNvSpPr/>
                <p:nvPr/>
              </p:nvSpPr>
              <p:spPr>
                <a:xfrm rot="10800000">
                  <a:off x="3054985" y="896400"/>
                  <a:ext cx="17996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59" name="Rechthoek 1258"/>
                <p:cNvSpPr/>
                <p:nvPr/>
              </p:nvSpPr>
              <p:spPr>
                <a:xfrm rot="10800000">
                  <a:off x="3019002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0" name="Rechthoek 1259"/>
                <p:cNvSpPr/>
                <p:nvPr/>
              </p:nvSpPr>
              <p:spPr>
                <a:xfrm rot="10800000">
                  <a:off x="2946992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1" name="Rechthoek 1260"/>
                <p:cNvSpPr/>
                <p:nvPr/>
              </p:nvSpPr>
              <p:spPr>
                <a:xfrm rot="10800000">
                  <a:off x="2992003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2" name="Rechthoek 1261"/>
                <p:cNvSpPr/>
                <p:nvPr/>
              </p:nvSpPr>
              <p:spPr>
                <a:xfrm rot="10800000">
                  <a:off x="2947003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3" name="Rechthoek 1262"/>
                <p:cNvSpPr/>
                <p:nvPr/>
              </p:nvSpPr>
              <p:spPr>
                <a:xfrm rot="10800000">
                  <a:off x="2947004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4" name="Rechthoek 1263"/>
                <p:cNvSpPr/>
                <p:nvPr/>
              </p:nvSpPr>
              <p:spPr>
                <a:xfrm rot="10800000">
                  <a:off x="2750869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5" name="Rechthoek 1264"/>
                <p:cNvSpPr/>
                <p:nvPr/>
              </p:nvSpPr>
              <p:spPr>
                <a:xfrm rot="10800000">
                  <a:off x="2795880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6" name="Rechthoek 1265"/>
                <p:cNvSpPr/>
                <p:nvPr/>
              </p:nvSpPr>
              <p:spPr>
                <a:xfrm rot="10800000">
                  <a:off x="2570872" y="896400"/>
                  <a:ext cx="89998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7" name="Rechthoek 1266"/>
                <p:cNvSpPr/>
                <p:nvPr/>
              </p:nvSpPr>
              <p:spPr>
                <a:xfrm rot="10800000">
                  <a:off x="2651882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8" name="Rechthoek 1267"/>
                <p:cNvSpPr/>
                <p:nvPr/>
              </p:nvSpPr>
              <p:spPr>
                <a:xfrm rot="10800000">
                  <a:off x="2606867" y="896400"/>
                  <a:ext cx="17996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69" name="Rechthoek 1268"/>
                <p:cNvSpPr/>
                <p:nvPr/>
              </p:nvSpPr>
              <p:spPr>
                <a:xfrm rot="10800000">
                  <a:off x="2570884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0" name="Rechthoek 1269"/>
                <p:cNvSpPr/>
                <p:nvPr/>
              </p:nvSpPr>
              <p:spPr>
                <a:xfrm rot="10800000">
                  <a:off x="2892993" y="896400"/>
                  <a:ext cx="35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4925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1" name="Rechthoek 1270"/>
                <p:cNvSpPr/>
                <p:nvPr/>
              </p:nvSpPr>
              <p:spPr>
                <a:xfrm rot="10800000">
                  <a:off x="2920004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2" name="Rechthoek 1271"/>
                <p:cNvSpPr/>
                <p:nvPr/>
              </p:nvSpPr>
              <p:spPr>
                <a:xfrm rot="10800000">
                  <a:off x="2678870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3" name="Rechthoek 1272"/>
                <p:cNvSpPr/>
                <p:nvPr/>
              </p:nvSpPr>
              <p:spPr>
                <a:xfrm rot="10800000">
                  <a:off x="2723881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4" name="Rechthoek 1273"/>
                <p:cNvSpPr/>
                <p:nvPr/>
              </p:nvSpPr>
              <p:spPr>
                <a:xfrm rot="10800000">
                  <a:off x="2669231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68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5" name="Rechthoek 1274"/>
                <p:cNvSpPr/>
                <p:nvPr/>
              </p:nvSpPr>
              <p:spPr>
                <a:xfrm rot="10800000">
                  <a:off x="2678882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6" name="Rechthoek 1275"/>
                <p:cNvSpPr/>
                <p:nvPr/>
              </p:nvSpPr>
              <p:spPr>
                <a:xfrm rot="10800000">
                  <a:off x="2398149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7" name="Rechthoek 1276"/>
                <p:cNvSpPr/>
                <p:nvPr/>
              </p:nvSpPr>
              <p:spPr>
                <a:xfrm rot="10800000">
                  <a:off x="2443160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8" name="Rechthoek 1277"/>
                <p:cNvSpPr/>
                <p:nvPr/>
              </p:nvSpPr>
              <p:spPr>
                <a:xfrm rot="10800000">
                  <a:off x="2388510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68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9" name="Rechthoek 1278"/>
                <p:cNvSpPr/>
                <p:nvPr/>
              </p:nvSpPr>
              <p:spPr>
                <a:xfrm rot="10800000">
                  <a:off x="2398161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0" name="Rechthoek 1279"/>
                <p:cNvSpPr/>
                <p:nvPr/>
              </p:nvSpPr>
              <p:spPr>
                <a:xfrm rot="10800000">
                  <a:off x="2543884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39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1" name="Rechthoek 1280"/>
                <p:cNvSpPr/>
                <p:nvPr/>
              </p:nvSpPr>
              <p:spPr>
                <a:xfrm rot="10800000">
                  <a:off x="2479000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2" name="Rechthoek 1281"/>
                <p:cNvSpPr/>
                <p:nvPr/>
              </p:nvSpPr>
              <p:spPr>
                <a:xfrm rot="10800000">
                  <a:off x="2476386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3" name="Rechthoek 1282"/>
                <p:cNvSpPr/>
                <p:nvPr/>
              </p:nvSpPr>
              <p:spPr>
                <a:xfrm rot="10800000">
                  <a:off x="2479012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4" name="Rechthoek 1283"/>
                <p:cNvSpPr/>
                <p:nvPr/>
              </p:nvSpPr>
              <p:spPr>
                <a:xfrm rot="10800000">
                  <a:off x="2524451" y="896400"/>
                  <a:ext cx="108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85750" extrusionH="3175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5" name="Rechthoek 1284"/>
                <p:cNvSpPr/>
                <p:nvPr/>
              </p:nvSpPr>
              <p:spPr>
                <a:xfrm rot="10800000">
                  <a:off x="2947000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175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6" name="Rechthoek 1285"/>
                <p:cNvSpPr/>
                <p:nvPr/>
              </p:nvSpPr>
              <p:spPr>
                <a:xfrm rot="10800000">
                  <a:off x="2818892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7" name="Rechthoek 1286"/>
                <p:cNvSpPr/>
                <p:nvPr/>
              </p:nvSpPr>
              <p:spPr>
                <a:xfrm rot="10800000">
                  <a:off x="2863903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8" name="Rechthoek 1287"/>
                <p:cNvSpPr/>
                <p:nvPr/>
              </p:nvSpPr>
              <p:spPr>
                <a:xfrm rot="10800000">
                  <a:off x="2818903" y="8964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89" name="Rechthoek 1288"/>
                <p:cNvSpPr/>
                <p:nvPr/>
              </p:nvSpPr>
              <p:spPr>
                <a:xfrm rot="10800000">
                  <a:off x="2818904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90" name="Rechthoek 1289"/>
                <p:cNvSpPr/>
                <p:nvPr/>
              </p:nvSpPr>
              <p:spPr>
                <a:xfrm rot="10800000">
                  <a:off x="2818900" y="8964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175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grpSp>
            <p:nvGrpSpPr>
              <p:cNvPr id="791" name="Groep 1113"/>
              <p:cNvGrpSpPr/>
              <p:nvPr/>
            </p:nvGrpSpPr>
            <p:grpSpPr>
              <a:xfrm flipH="1">
                <a:off x="4968408" y="1448639"/>
                <a:ext cx="715784" cy="3540"/>
                <a:chOff x="2388510" y="1620000"/>
                <a:chExt cx="720490" cy="3600"/>
              </a:xfrm>
            </p:grpSpPr>
            <p:sp>
              <p:nvSpPr>
                <p:cNvPr id="1221" name="Rechthoek 1220"/>
                <p:cNvSpPr/>
                <p:nvPr/>
              </p:nvSpPr>
              <p:spPr>
                <a:xfrm rot="10800000">
                  <a:off x="3018990" y="1620000"/>
                  <a:ext cx="89998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22" name="Rechthoek 1221"/>
                <p:cNvSpPr/>
                <p:nvPr/>
              </p:nvSpPr>
              <p:spPr>
                <a:xfrm rot="10800000">
                  <a:off x="3100000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23" name="Rechthoek 1222"/>
                <p:cNvSpPr/>
                <p:nvPr/>
              </p:nvSpPr>
              <p:spPr>
                <a:xfrm rot="10800000">
                  <a:off x="3054985" y="1620000"/>
                  <a:ext cx="17996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24" name="Rechthoek 1223"/>
                <p:cNvSpPr/>
                <p:nvPr/>
              </p:nvSpPr>
              <p:spPr>
                <a:xfrm rot="10800000">
                  <a:off x="3019002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25" name="Rechthoek 1224"/>
                <p:cNvSpPr/>
                <p:nvPr/>
              </p:nvSpPr>
              <p:spPr>
                <a:xfrm rot="10800000">
                  <a:off x="2946992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26" name="Rechthoek 1225"/>
                <p:cNvSpPr/>
                <p:nvPr/>
              </p:nvSpPr>
              <p:spPr>
                <a:xfrm rot="10800000">
                  <a:off x="2992003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27" name="Rechthoek 1226"/>
                <p:cNvSpPr/>
                <p:nvPr/>
              </p:nvSpPr>
              <p:spPr>
                <a:xfrm rot="10800000">
                  <a:off x="2947003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28" name="Rechthoek 1227"/>
                <p:cNvSpPr/>
                <p:nvPr/>
              </p:nvSpPr>
              <p:spPr>
                <a:xfrm rot="10800000">
                  <a:off x="2947004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29" name="Rechthoek 1228"/>
                <p:cNvSpPr/>
                <p:nvPr/>
              </p:nvSpPr>
              <p:spPr>
                <a:xfrm rot="10800000">
                  <a:off x="2750869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0" name="Rechthoek 1229"/>
                <p:cNvSpPr/>
                <p:nvPr/>
              </p:nvSpPr>
              <p:spPr>
                <a:xfrm rot="10800000">
                  <a:off x="2795880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1" name="Rechthoek 1230"/>
                <p:cNvSpPr/>
                <p:nvPr/>
              </p:nvSpPr>
              <p:spPr>
                <a:xfrm rot="10800000">
                  <a:off x="2570872" y="1620000"/>
                  <a:ext cx="89998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2" name="Rechthoek 1231"/>
                <p:cNvSpPr/>
                <p:nvPr/>
              </p:nvSpPr>
              <p:spPr>
                <a:xfrm rot="10800000">
                  <a:off x="2651882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3" name="Rechthoek 1232"/>
                <p:cNvSpPr/>
                <p:nvPr/>
              </p:nvSpPr>
              <p:spPr>
                <a:xfrm rot="10800000">
                  <a:off x="2606867" y="1620000"/>
                  <a:ext cx="17996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4" name="Rechthoek 1233"/>
                <p:cNvSpPr/>
                <p:nvPr/>
              </p:nvSpPr>
              <p:spPr>
                <a:xfrm rot="10800000">
                  <a:off x="2570884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5" name="Rechthoek 1234"/>
                <p:cNvSpPr/>
                <p:nvPr/>
              </p:nvSpPr>
              <p:spPr>
                <a:xfrm rot="10800000">
                  <a:off x="2892993" y="1620000"/>
                  <a:ext cx="35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4925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6" name="Rechthoek 1235"/>
                <p:cNvSpPr/>
                <p:nvPr/>
              </p:nvSpPr>
              <p:spPr>
                <a:xfrm rot="10800000">
                  <a:off x="2920004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7" name="Rechthoek 1236"/>
                <p:cNvSpPr/>
                <p:nvPr/>
              </p:nvSpPr>
              <p:spPr>
                <a:xfrm rot="10800000">
                  <a:off x="2678870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8" name="Rechthoek 1237"/>
                <p:cNvSpPr/>
                <p:nvPr/>
              </p:nvSpPr>
              <p:spPr>
                <a:xfrm rot="10800000">
                  <a:off x="2723881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39" name="Rechthoek 1238"/>
                <p:cNvSpPr/>
                <p:nvPr/>
              </p:nvSpPr>
              <p:spPr>
                <a:xfrm rot="10800000">
                  <a:off x="2669231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68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0" name="Rechthoek 1239"/>
                <p:cNvSpPr/>
                <p:nvPr/>
              </p:nvSpPr>
              <p:spPr>
                <a:xfrm rot="10800000">
                  <a:off x="2678882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1" name="Rechthoek 1240"/>
                <p:cNvSpPr/>
                <p:nvPr/>
              </p:nvSpPr>
              <p:spPr>
                <a:xfrm rot="10800000">
                  <a:off x="2398149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2" name="Rechthoek 1241"/>
                <p:cNvSpPr/>
                <p:nvPr/>
              </p:nvSpPr>
              <p:spPr>
                <a:xfrm rot="10800000">
                  <a:off x="2443160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3" name="Rechthoek 1242"/>
                <p:cNvSpPr/>
                <p:nvPr/>
              </p:nvSpPr>
              <p:spPr>
                <a:xfrm rot="10800000">
                  <a:off x="2388510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68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4" name="Rechthoek 1243"/>
                <p:cNvSpPr/>
                <p:nvPr/>
              </p:nvSpPr>
              <p:spPr>
                <a:xfrm rot="10800000">
                  <a:off x="2398161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5" name="Rechthoek 1244"/>
                <p:cNvSpPr/>
                <p:nvPr/>
              </p:nvSpPr>
              <p:spPr>
                <a:xfrm rot="10800000">
                  <a:off x="2543884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39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6" name="Rechthoek 1245"/>
                <p:cNvSpPr/>
                <p:nvPr/>
              </p:nvSpPr>
              <p:spPr>
                <a:xfrm rot="10800000">
                  <a:off x="2479000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7" name="Rechthoek 1246"/>
                <p:cNvSpPr/>
                <p:nvPr/>
              </p:nvSpPr>
              <p:spPr>
                <a:xfrm rot="10800000">
                  <a:off x="2485911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8" name="Rechthoek 1247"/>
                <p:cNvSpPr/>
                <p:nvPr/>
              </p:nvSpPr>
              <p:spPr>
                <a:xfrm rot="10800000">
                  <a:off x="2479012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49" name="Rechthoek 1248"/>
                <p:cNvSpPr/>
                <p:nvPr/>
              </p:nvSpPr>
              <p:spPr>
                <a:xfrm rot="10800000">
                  <a:off x="2514926" y="1620000"/>
                  <a:ext cx="108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85750" extrusionH="3175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50" name="Rechthoek 1249"/>
                <p:cNvSpPr/>
                <p:nvPr/>
              </p:nvSpPr>
              <p:spPr>
                <a:xfrm rot="10800000">
                  <a:off x="2947000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175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51" name="Rechthoek 1250"/>
                <p:cNvSpPr/>
                <p:nvPr/>
              </p:nvSpPr>
              <p:spPr>
                <a:xfrm rot="10800000">
                  <a:off x="2818892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254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52" name="Rechthoek 1251"/>
                <p:cNvSpPr/>
                <p:nvPr/>
              </p:nvSpPr>
              <p:spPr>
                <a:xfrm rot="10800000">
                  <a:off x="2863903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53" name="Rechthoek 1252"/>
                <p:cNvSpPr/>
                <p:nvPr/>
              </p:nvSpPr>
              <p:spPr>
                <a:xfrm rot="10800000">
                  <a:off x="2818903" y="1620000"/>
                  <a:ext cx="9000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54" name="Rechthoek 1253"/>
                <p:cNvSpPr/>
                <p:nvPr/>
              </p:nvSpPr>
              <p:spPr>
                <a:xfrm rot="10800000">
                  <a:off x="2818904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81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55" name="Rechthoek 1254"/>
                <p:cNvSpPr/>
                <p:nvPr/>
              </p:nvSpPr>
              <p:spPr>
                <a:xfrm rot="10800000">
                  <a:off x="2818900" y="1620000"/>
                  <a:ext cx="53999" cy="3600"/>
                </a:xfrm>
                <a:prstGeom prst="rect">
                  <a:avLst/>
                </a:prstGeom>
                <a:solidFill>
                  <a:srgbClr val="1502A0"/>
                </a:solidFill>
                <a:ln>
                  <a:noFill/>
                </a:ln>
                <a:sp3d z="3175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grpSp>
            <p:nvGrpSpPr>
              <p:cNvPr id="792" name="Groep 1114"/>
              <p:cNvGrpSpPr/>
              <p:nvPr/>
            </p:nvGrpSpPr>
            <p:grpSpPr>
              <a:xfrm>
                <a:off x="5647940" y="1183135"/>
                <a:ext cx="196707" cy="141602"/>
                <a:chOff x="3072510" y="1349999"/>
                <a:chExt cx="198000" cy="144001"/>
              </a:xfrm>
            </p:grpSpPr>
            <p:sp>
              <p:nvSpPr>
                <p:cNvPr id="1219" name="Afgeronde rechthoek 1218"/>
                <p:cNvSpPr/>
                <p:nvPr/>
              </p:nvSpPr>
              <p:spPr>
                <a:xfrm>
                  <a:off x="3072510" y="1349999"/>
                  <a:ext cx="54000" cy="144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sp3d z="508000" extrusionH="18415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20" name="Afgeronde rechthoek 1219"/>
                <p:cNvSpPr/>
                <p:nvPr/>
              </p:nvSpPr>
              <p:spPr>
                <a:xfrm>
                  <a:off x="3126510" y="1350000"/>
                  <a:ext cx="144000" cy="144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sp3d z="323850" contourW="1270" prstMaterial="plastic">
                  <a:bevelT w="19050" h="19050" prst="relaxedInset"/>
                  <a:bevelB w="19050" h="1905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grpSp>
            <p:nvGrpSpPr>
              <p:cNvPr id="793" name="Groep 1115"/>
              <p:cNvGrpSpPr/>
              <p:nvPr/>
            </p:nvGrpSpPr>
            <p:grpSpPr>
              <a:xfrm>
                <a:off x="5647940" y="864533"/>
                <a:ext cx="196707" cy="141601"/>
                <a:chOff x="3072510" y="1026000"/>
                <a:chExt cx="198000" cy="144000"/>
              </a:xfrm>
            </p:grpSpPr>
            <p:sp>
              <p:nvSpPr>
                <p:cNvPr id="1217" name="Afgeronde rechthoek 1216"/>
                <p:cNvSpPr/>
                <p:nvPr/>
              </p:nvSpPr>
              <p:spPr>
                <a:xfrm>
                  <a:off x="3072510" y="1026000"/>
                  <a:ext cx="54000" cy="144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sp3d z="508000" extrusionH="18415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18" name="Afgeronde rechthoek 1217"/>
                <p:cNvSpPr/>
                <p:nvPr/>
              </p:nvSpPr>
              <p:spPr>
                <a:xfrm>
                  <a:off x="3126510" y="1026000"/>
                  <a:ext cx="144000" cy="144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sp3d z="323850" contourW="1270" prstMaterial="plastic">
                  <a:bevelT w="19050" h="19050" prst="relaxedInset"/>
                  <a:bevelB w="19050" h="1905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grpSp>
            <p:nvGrpSpPr>
              <p:cNvPr id="794" name="Groep 1116"/>
              <p:cNvGrpSpPr/>
              <p:nvPr/>
            </p:nvGrpSpPr>
            <p:grpSpPr>
              <a:xfrm>
                <a:off x="5701586" y="1183140"/>
                <a:ext cx="118197" cy="148682"/>
                <a:chOff x="3126509" y="1350004"/>
                <a:chExt cx="118974" cy="151200"/>
              </a:xfrm>
            </p:grpSpPr>
            <p:sp>
              <p:nvSpPr>
                <p:cNvPr id="1079" name="Afgeronde rechthoek 1078"/>
                <p:cNvSpPr/>
                <p:nvPr/>
              </p:nvSpPr>
              <p:spPr>
                <a:xfrm rot="16200000">
                  <a:off x="3142633" y="1343608"/>
                  <a:ext cx="35997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508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80" name="Afgeronde rechthoek 1079"/>
                <p:cNvSpPr/>
                <p:nvPr/>
              </p:nvSpPr>
              <p:spPr>
                <a:xfrm rot="16200000">
                  <a:off x="3090953" y="1398005"/>
                  <a:ext cx="143989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527050" extrusionH="1905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grpSp>
              <p:nvGrpSpPr>
                <p:cNvPr id="1081" name="Groep 1258"/>
                <p:cNvGrpSpPr/>
                <p:nvPr/>
              </p:nvGrpSpPr>
              <p:grpSpPr>
                <a:xfrm rot="16200000">
                  <a:off x="3131606" y="1384152"/>
                  <a:ext cx="71994" cy="82188"/>
                  <a:chOff x="3131607" y="1384152"/>
                  <a:chExt cx="720001" cy="802840"/>
                </a:xfrm>
              </p:grpSpPr>
              <p:sp>
                <p:nvSpPr>
                  <p:cNvPr id="1213" name="Ovaal 1212"/>
                  <p:cNvSpPr/>
                  <p:nvPr/>
                </p:nvSpPr>
                <p:spPr>
                  <a:xfrm>
                    <a:off x="3131608" y="1411751"/>
                    <a:ext cx="720000" cy="720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603250" contourW="1270" prstMaterial="plastic">
                    <a:bevelT w="38100" h="38100"/>
                    <a:bevelB w="381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14" name="Ovaal 1213"/>
                  <p:cNvSpPr/>
                  <p:nvPr/>
                </p:nvSpPr>
                <p:spPr>
                  <a:xfrm>
                    <a:off x="3131607" y="1384152"/>
                    <a:ext cx="720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sp3d z="603250" contourW="1270" prstMaterial="plastic">
                    <a:bevelT w="38100" h="38100"/>
                    <a:bevelB w="381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15" name="Ovaal 1214"/>
                  <p:cNvSpPr/>
                  <p:nvPr/>
                </p:nvSpPr>
                <p:spPr>
                  <a:xfrm>
                    <a:off x="3443804" y="2078992"/>
                    <a:ext cx="108000" cy="108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571500" contourW="1270" prstMaterial="plastic">
                    <a:bevelT w="6350" h="6350"/>
                    <a:bevelB w="6350"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16" name="Rechthoek 1215"/>
                  <p:cNvSpPr/>
                  <p:nvPr/>
                </p:nvSpPr>
                <p:spPr>
                  <a:xfrm>
                    <a:off x="3461134" y="1994104"/>
                    <a:ext cx="72000" cy="180000"/>
                  </a:xfrm>
                  <a:prstGeom prst="rect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574040" contourW="1270" prstMaterial="plastic">
                    <a:bevelT w="5080" h="1143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1082" name="Ovaal 1081"/>
                <p:cNvSpPr/>
                <p:nvPr/>
              </p:nvSpPr>
              <p:spPr>
                <a:xfrm rot="16200000">
                  <a:off x="3191508" y="1399174"/>
                  <a:ext cx="7199" cy="73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571500" contourW="1270" prstMaterial="plastic">
                  <a:bevelT w="3810" h="3810"/>
                  <a:bevelB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83" name="Ovaal 1082"/>
                <p:cNvSpPr/>
                <p:nvPr/>
              </p:nvSpPr>
              <p:spPr>
                <a:xfrm rot="16200000">
                  <a:off x="3191175" y="1444875"/>
                  <a:ext cx="7199" cy="73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571500" contourW="1270" prstMaterial="plastic">
                  <a:bevelT w="3810" h="3810"/>
                  <a:bevelB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84" name="Ovaal 1083"/>
                <p:cNvSpPr/>
                <p:nvPr/>
              </p:nvSpPr>
              <p:spPr>
                <a:xfrm rot="16200000">
                  <a:off x="3198467" y="1401610"/>
                  <a:ext cx="1800" cy="18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sp3d z="314960" contourW="1270" prstMaterial="plastic">
                  <a:bevelT w="2540" h="2540"/>
                  <a:bevelB w="2540" h="25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85" name="Ovaal 1084"/>
                <p:cNvSpPr/>
                <p:nvPr/>
              </p:nvSpPr>
              <p:spPr>
                <a:xfrm rot="16200000">
                  <a:off x="3197561" y="1447638"/>
                  <a:ext cx="1800" cy="18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sp3d z="314960" contourW="1270" prstMaterial="plastic">
                  <a:bevelT w="2540" h="2540"/>
                  <a:bevelB w="2540" h="25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86" name="Ovaal 1085"/>
                <p:cNvSpPr/>
                <p:nvPr/>
              </p:nvSpPr>
              <p:spPr>
                <a:xfrm rot="16200000">
                  <a:off x="3181689" y="1412659"/>
                  <a:ext cx="21598" cy="22112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556260" contourW="1270" prstMaterial="plastic">
                  <a:bevelT w="15240" h="2540"/>
                  <a:bevelB w="1143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87" name="Afgeronde rechthoek 1086"/>
                <p:cNvSpPr/>
                <p:nvPr/>
              </p:nvSpPr>
              <p:spPr>
                <a:xfrm rot="16200000">
                  <a:off x="3143508" y="1452473"/>
                  <a:ext cx="35997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508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88" name="Afgeronde rechthoek 1087"/>
                <p:cNvSpPr/>
                <p:nvPr/>
              </p:nvSpPr>
              <p:spPr>
                <a:xfrm rot="16200000">
                  <a:off x="3169883" y="1393200"/>
                  <a:ext cx="35997" cy="10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89" name="Afgeronde rechthoek 1088"/>
                <p:cNvSpPr/>
                <p:nvPr/>
              </p:nvSpPr>
              <p:spPr>
                <a:xfrm rot="16200000">
                  <a:off x="3170303" y="1357199"/>
                  <a:ext cx="35997" cy="10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90" name="Afgeronde rechthoek 1089"/>
                <p:cNvSpPr/>
                <p:nvPr/>
              </p:nvSpPr>
              <p:spPr>
                <a:xfrm rot="16200000">
                  <a:off x="3143022" y="1347566"/>
                  <a:ext cx="35997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4445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91" name="Afgeronde rechthoek 1090"/>
                <p:cNvSpPr/>
                <p:nvPr/>
              </p:nvSpPr>
              <p:spPr>
                <a:xfrm rot="16200000">
                  <a:off x="3127004" y="1398004"/>
                  <a:ext cx="71994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508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92" name="Afgeronde rechthoek 1091"/>
                <p:cNvSpPr/>
                <p:nvPr/>
              </p:nvSpPr>
              <p:spPr>
                <a:xfrm rot="16200000">
                  <a:off x="3223884" y="1441959"/>
                  <a:ext cx="35997" cy="7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93" name="Afgeronde rechthoek 1092"/>
                <p:cNvSpPr/>
                <p:nvPr/>
              </p:nvSpPr>
              <p:spPr>
                <a:xfrm rot="16200000">
                  <a:off x="3223884" y="1407601"/>
                  <a:ext cx="35997" cy="7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94" name="Ovaal 1093"/>
                <p:cNvSpPr/>
                <p:nvPr/>
              </p:nvSpPr>
              <p:spPr>
                <a:xfrm rot="16200000">
                  <a:off x="3130666" y="1388391"/>
                  <a:ext cx="71994" cy="73708"/>
                </a:xfrm>
                <a:prstGeom prst="ellipse">
                  <a:avLst/>
                </a:prstGeom>
                <a:gradFill flip="none" rotWithShape="1">
                  <a:gsLst>
                    <a:gs pos="59000">
                      <a:srgbClr val="FFFF00"/>
                    </a:gs>
                    <a:gs pos="60000">
                      <a:schemeClr val="accent6">
                        <a:lumMod val="40000"/>
                        <a:lumOff val="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  <a:sp3d z="603250" contourW="1270" prstMaterial="plastic">
                  <a:bevelT w="38100" h="38100"/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95" name="Ovaal 1094"/>
                <p:cNvSpPr/>
                <p:nvPr/>
              </p:nvSpPr>
              <p:spPr>
                <a:xfrm>
                  <a:off x="3141837" y="1461241"/>
                  <a:ext cx="36854" cy="359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sp3d z="393700" contourW="1270" prstMaterial="plastic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97" name="Ovaal 1096"/>
                <p:cNvSpPr/>
                <p:nvPr/>
              </p:nvSpPr>
              <p:spPr>
                <a:xfrm>
                  <a:off x="3141837" y="1357207"/>
                  <a:ext cx="36854" cy="359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sp3d z="393700" contourW="1270" prstMaterial="plastic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98" name="Vrije vorm 1097"/>
                <p:cNvSpPr/>
                <p:nvPr/>
              </p:nvSpPr>
              <p:spPr>
                <a:xfrm rot="5400000">
                  <a:off x="3145007" y="1461214"/>
                  <a:ext cx="35997" cy="36854"/>
                </a:xfrm>
                <a:custGeom>
                  <a:avLst/>
                  <a:gdLst>
                    <a:gd name="connsiteX0" fmla="*/ 0 w 1060704"/>
                    <a:gd name="connsiteY0" fmla="*/ 914400 h 914400"/>
                    <a:gd name="connsiteX1" fmla="*/ 530352 w 1060704"/>
                    <a:gd name="connsiteY1" fmla="*/ 0 h 914400"/>
                    <a:gd name="connsiteX2" fmla="*/ 1060704 w 1060704"/>
                    <a:gd name="connsiteY2" fmla="*/ 914400 h 914400"/>
                    <a:gd name="connsiteX3" fmla="*/ 0 w 1060704"/>
                    <a:gd name="connsiteY3" fmla="*/ 914400 h 914400"/>
                    <a:gd name="connsiteX0" fmla="*/ 0 w 1060704"/>
                    <a:gd name="connsiteY0" fmla="*/ 914400 h 1152281"/>
                    <a:gd name="connsiteX1" fmla="*/ 530352 w 1060704"/>
                    <a:gd name="connsiteY1" fmla="*/ 0 h 1152281"/>
                    <a:gd name="connsiteX2" fmla="*/ 1060704 w 1060704"/>
                    <a:gd name="connsiteY2" fmla="*/ 914400 h 1152281"/>
                    <a:gd name="connsiteX3" fmla="*/ 288032 w 1060704"/>
                    <a:gd name="connsiteY3" fmla="*/ 1152281 h 1152281"/>
                    <a:gd name="connsiteX4" fmla="*/ 0 w 1060704"/>
                    <a:gd name="connsiteY4" fmla="*/ 914400 h 1152281"/>
                    <a:gd name="connsiteX0" fmla="*/ 0 w 1060704"/>
                    <a:gd name="connsiteY0" fmla="*/ 914400 h 1152282"/>
                    <a:gd name="connsiteX1" fmla="*/ 530352 w 1060704"/>
                    <a:gd name="connsiteY1" fmla="*/ 0 h 1152282"/>
                    <a:gd name="connsiteX2" fmla="*/ 1060704 w 1060704"/>
                    <a:gd name="connsiteY2" fmla="*/ 914400 h 1152282"/>
                    <a:gd name="connsiteX3" fmla="*/ 720083 w 1060704"/>
                    <a:gd name="connsiteY3" fmla="*/ 1152282 h 1152282"/>
                    <a:gd name="connsiteX4" fmla="*/ 288032 w 1060704"/>
                    <a:gd name="connsiteY4" fmla="*/ 1152281 h 1152282"/>
                    <a:gd name="connsiteX5" fmla="*/ 0 w 1060704"/>
                    <a:gd name="connsiteY5" fmla="*/ 914400 h 1152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60704" h="1152282">
                      <a:moveTo>
                        <a:pt x="0" y="914400"/>
                      </a:moveTo>
                      <a:lnTo>
                        <a:pt x="530352" y="0"/>
                      </a:lnTo>
                      <a:lnTo>
                        <a:pt x="1060704" y="914400"/>
                      </a:lnTo>
                      <a:lnTo>
                        <a:pt x="720083" y="1152282"/>
                      </a:lnTo>
                      <a:lnTo>
                        <a:pt x="288032" y="1152281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sp3d z="528320" extrusionH="127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099" name="Vrije vorm 1098"/>
                <p:cNvSpPr/>
                <p:nvPr/>
              </p:nvSpPr>
              <p:spPr>
                <a:xfrm rot="5400000">
                  <a:off x="3145007" y="1352822"/>
                  <a:ext cx="35997" cy="36854"/>
                </a:xfrm>
                <a:custGeom>
                  <a:avLst/>
                  <a:gdLst>
                    <a:gd name="connsiteX0" fmla="*/ 0 w 1060704"/>
                    <a:gd name="connsiteY0" fmla="*/ 914400 h 914400"/>
                    <a:gd name="connsiteX1" fmla="*/ 530352 w 1060704"/>
                    <a:gd name="connsiteY1" fmla="*/ 0 h 914400"/>
                    <a:gd name="connsiteX2" fmla="*/ 1060704 w 1060704"/>
                    <a:gd name="connsiteY2" fmla="*/ 914400 h 914400"/>
                    <a:gd name="connsiteX3" fmla="*/ 0 w 1060704"/>
                    <a:gd name="connsiteY3" fmla="*/ 914400 h 914400"/>
                    <a:gd name="connsiteX0" fmla="*/ 0 w 1060704"/>
                    <a:gd name="connsiteY0" fmla="*/ 914400 h 1152281"/>
                    <a:gd name="connsiteX1" fmla="*/ 530352 w 1060704"/>
                    <a:gd name="connsiteY1" fmla="*/ 0 h 1152281"/>
                    <a:gd name="connsiteX2" fmla="*/ 1060704 w 1060704"/>
                    <a:gd name="connsiteY2" fmla="*/ 914400 h 1152281"/>
                    <a:gd name="connsiteX3" fmla="*/ 288032 w 1060704"/>
                    <a:gd name="connsiteY3" fmla="*/ 1152281 h 1152281"/>
                    <a:gd name="connsiteX4" fmla="*/ 0 w 1060704"/>
                    <a:gd name="connsiteY4" fmla="*/ 914400 h 1152281"/>
                    <a:gd name="connsiteX0" fmla="*/ 0 w 1060704"/>
                    <a:gd name="connsiteY0" fmla="*/ 914400 h 1152282"/>
                    <a:gd name="connsiteX1" fmla="*/ 530352 w 1060704"/>
                    <a:gd name="connsiteY1" fmla="*/ 0 h 1152282"/>
                    <a:gd name="connsiteX2" fmla="*/ 1060704 w 1060704"/>
                    <a:gd name="connsiteY2" fmla="*/ 914400 h 1152282"/>
                    <a:gd name="connsiteX3" fmla="*/ 720083 w 1060704"/>
                    <a:gd name="connsiteY3" fmla="*/ 1152282 h 1152282"/>
                    <a:gd name="connsiteX4" fmla="*/ 288032 w 1060704"/>
                    <a:gd name="connsiteY4" fmla="*/ 1152281 h 1152282"/>
                    <a:gd name="connsiteX5" fmla="*/ 0 w 1060704"/>
                    <a:gd name="connsiteY5" fmla="*/ 914400 h 1152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60704" h="1152282">
                      <a:moveTo>
                        <a:pt x="0" y="914400"/>
                      </a:moveTo>
                      <a:lnTo>
                        <a:pt x="530352" y="0"/>
                      </a:lnTo>
                      <a:lnTo>
                        <a:pt x="1060704" y="914400"/>
                      </a:lnTo>
                      <a:lnTo>
                        <a:pt x="720083" y="1152282"/>
                      </a:lnTo>
                      <a:lnTo>
                        <a:pt x="288032" y="1152281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sp3d z="528320" extrusionH="127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grpSp>
              <p:nvGrpSpPr>
                <p:cNvPr id="1100" name="Groep 1276"/>
                <p:cNvGrpSpPr/>
                <p:nvPr/>
              </p:nvGrpSpPr>
              <p:grpSpPr>
                <a:xfrm rot="16200000">
                  <a:off x="3086878" y="1394275"/>
                  <a:ext cx="151200" cy="62658"/>
                  <a:chOff x="3086876" y="1394273"/>
                  <a:chExt cx="151200" cy="62658"/>
                </a:xfrm>
              </p:grpSpPr>
              <p:sp>
                <p:nvSpPr>
                  <p:cNvPr id="1133" name="Ovaal 1132"/>
                  <p:cNvSpPr/>
                  <p:nvPr/>
                </p:nvSpPr>
                <p:spPr>
                  <a:xfrm rot="5400000">
                    <a:off x="3086833" y="140905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34" name="Ovaal 1133"/>
                  <p:cNvSpPr/>
                  <p:nvPr/>
                </p:nvSpPr>
                <p:spPr>
                  <a:xfrm rot="5400000">
                    <a:off x="3086833" y="1412745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35" name="Ovaal 1134"/>
                  <p:cNvSpPr/>
                  <p:nvPr/>
                </p:nvSpPr>
                <p:spPr>
                  <a:xfrm rot="5400000">
                    <a:off x="3086833" y="1416431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36" name="Ovaal 1135"/>
                  <p:cNvSpPr/>
                  <p:nvPr/>
                </p:nvSpPr>
                <p:spPr>
                  <a:xfrm rot="5400000">
                    <a:off x="31264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37" name="Ovaal 1136"/>
                  <p:cNvSpPr/>
                  <p:nvPr/>
                </p:nvSpPr>
                <p:spPr>
                  <a:xfrm rot="5400000">
                    <a:off x="31228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38" name="Ovaal 1137"/>
                  <p:cNvSpPr/>
                  <p:nvPr/>
                </p:nvSpPr>
                <p:spPr>
                  <a:xfrm rot="5400000">
                    <a:off x="31192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39" name="Ovaal 1138"/>
                  <p:cNvSpPr/>
                  <p:nvPr/>
                </p:nvSpPr>
                <p:spPr>
                  <a:xfrm rot="5400000">
                    <a:off x="31156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0" name="Ovaal 1139"/>
                  <p:cNvSpPr/>
                  <p:nvPr/>
                </p:nvSpPr>
                <p:spPr>
                  <a:xfrm rot="5400000">
                    <a:off x="31120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1" name="Ovaal 1140"/>
                  <p:cNvSpPr/>
                  <p:nvPr/>
                </p:nvSpPr>
                <p:spPr>
                  <a:xfrm rot="5400000">
                    <a:off x="31084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2" name="Ovaal 1141"/>
                  <p:cNvSpPr/>
                  <p:nvPr/>
                </p:nvSpPr>
                <p:spPr>
                  <a:xfrm rot="5400000">
                    <a:off x="3104833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3" name="Ovaal 1142"/>
                  <p:cNvSpPr/>
                  <p:nvPr/>
                </p:nvSpPr>
                <p:spPr>
                  <a:xfrm rot="5400000">
                    <a:off x="31012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4" name="Ovaal 1143"/>
                  <p:cNvSpPr/>
                  <p:nvPr/>
                </p:nvSpPr>
                <p:spPr>
                  <a:xfrm rot="5400000">
                    <a:off x="3097633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5" name="Ovaal 1144"/>
                  <p:cNvSpPr/>
                  <p:nvPr/>
                </p:nvSpPr>
                <p:spPr>
                  <a:xfrm rot="5400000">
                    <a:off x="3094033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6" name="Ovaal 1145"/>
                  <p:cNvSpPr/>
                  <p:nvPr/>
                </p:nvSpPr>
                <p:spPr>
                  <a:xfrm rot="5400000">
                    <a:off x="3086833" y="1420117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7" name="Ovaal 1146"/>
                  <p:cNvSpPr/>
                  <p:nvPr/>
                </p:nvSpPr>
                <p:spPr>
                  <a:xfrm rot="5400000">
                    <a:off x="3086833" y="1423802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8" name="Ovaal 1147"/>
                  <p:cNvSpPr/>
                  <p:nvPr/>
                </p:nvSpPr>
                <p:spPr>
                  <a:xfrm rot="5400000">
                    <a:off x="3086833" y="14274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49" name="Ovaal 1148"/>
                  <p:cNvSpPr/>
                  <p:nvPr/>
                </p:nvSpPr>
                <p:spPr>
                  <a:xfrm rot="5400000">
                    <a:off x="3086833" y="1431174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0" name="Ovaal 1149"/>
                  <p:cNvSpPr/>
                  <p:nvPr/>
                </p:nvSpPr>
                <p:spPr>
                  <a:xfrm rot="5400000">
                    <a:off x="3086833" y="1434860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1" name="Ovaal 1150"/>
                  <p:cNvSpPr/>
                  <p:nvPr/>
                </p:nvSpPr>
                <p:spPr>
                  <a:xfrm rot="5400000">
                    <a:off x="3086833" y="1442232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2" name="Ovaal 1151"/>
                  <p:cNvSpPr/>
                  <p:nvPr/>
                </p:nvSpPr>
                <p:spPr>
                  <a:xfrm rot="5400000">
                    <a:off x="3086833" y="1438546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3" name="Ovaal 1152"/>
                  <p:cNvSpPr/>
                  <p:nvPr/>
                </p:nvSpPr>
                <p:spPr>
                  <a:xfrm rot="5400000" flipH="1">
                    <a:off x="3126430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4" name="Ovaal 1153"/>
                  <p:cNvSpPr/>
                  <p:nvPr/>
                </p:nvSpPr>
                <p:spPr>
                  <a:xfrm rot="5400000" flipH="1">
                    <a:off x="3122831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5" name="Ovaal 1154"/>
                  <p:cNvSpPr/>
                  <p:nvPr/>
                </p:nvSpPr>
                <p:spPr>
                  <a:xfrm rot="5400000" flipH="1">
                    <a:off x="3119231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6" name="Ovaal 1155"/>
                  <p:cNvSpPr/>
                  <p:nvPr/>
                </p:nvSpPr>
                <p:spPr>
                  <a:xfrm rot="5400000" flipH="1">
                    <a:off x="3115631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7" name="Ovaal 1156"/>
                  <p:cNvSpPr/>
                  <p:nvPr/>
                </p:nvSpPr>
                <p:spPr>
                  <a:xfrm rot="5400000" flipH="1">
                    <a:off x="3112031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8" name="Ovaal 1157"/>
                  <p:cNvSpPr/>
                  <p:nvPr/>
                </p:nvSpPr>
                <p:spPr>
                  <a:xfrm rot="5400000" flipH="1">
                    <a:off x="3108432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59" name="Ovaal 1158"/>
                  <p:cNvSpPr/>
                  <p:nvPr/>
                </p:nvSpPr>
                <p:spPr>
                  <a:xfrm rot="5400000" flipH="1">
                    <a:off x="3104832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0" name="Ovaal 1159"/>
                  <p:cNvSpPr/>
                  <p:nvPr/>
                </p:nvSpPr>
                <p:spPr>
                  <a:xfrm rot="5400000" flipH="1">
                    <a:off x="3101232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1" name="Ovaal 1160"/>
                  <p:cNvSpPr/>
                  <p:nvPr/>
                </p:nvSpPr>
                <p:spPr>
                  <a:xfrm rot="5400000" flipH="1">
                    <a:off x="3097632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2" name="Ovaal 1161"/>
                  <p:cNvSpPr/>
                  <p:nvPr/>
                </p:nvSpPr>
                <p:spPr>
                  <a:xfrm rot="5400000" flipH="1">
                    <a:off x="3094033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3" name="Ovaal 1162"/>
                  <p:cNvSpPr/>
                  <p:nvPr/>
                </p:nvSpPr>
                <p:spPr>
                  <a:xfrm rot="5400000" flipH="1">
                    <a:off x="3090433" y="1449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4" name="Ovaal 1163"/>
                  <p:cNvSpPr/>
                  <p:nvPr/>
                </p:nvSpPr>
                <p:spPr>
                  <a:xfrm rot="5400000" flipH="1">
                    <a:off x="3086833" y="14238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5" name="Ovaal 1164"/>
                  <p:cNvSpPr/>
                  <p:nvPr/>
                </p:nvSpPr>
                <p:spPr>
                  <a:xfrm rot="5400000" flipH="1">
                    <a:off x="3086833" y="1445917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6" name="Ovaal 1165"/>
                  <p:cNvSpPr/>
                  <p:nvPr/>
                </p:nvSpPr>
                <p:spPr>
                  <a:xfrm rot="5400000" flipH="1">
                    <a:off x="3086833" y="1398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7" name="Ovaal 1166"/>
                  <p:cNvSpPr/>
                  <p:nvPr/>
                </p:nvSpPr>
                <p:spPr>
                  <a:xfrm rot="5400000" flipH="1">
                    <a:off x="3090433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8" name="Ovaal 1167"/>
                  <p:cNvSpPr/>
                  <p:nvPr/>
                </p:nvSpPr>
                <p:spPr>
                  <a:xfrm rot="5400000" flipH="1">
                    <a:off x="3086833" y="1405373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69" name="Ovaal 1168"/>
                  <p:cNvSpPr/>
                  <p:nvPr/>
                </p:nvSpPr>
                <p:spPr>
                  <a:xfrm rot="5400000" flipH="1">
                    <a:off x="3086833" y="1401688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0" name="Ovaal 1169"/>
                  <p:cNvSpPr/>
                  <p:nvPr/>
                </p:nvSpPr>
                <p:spPr>
                  <a:xfrm rot="5400000" flipH="1">
                    <a:off x="3090433" y="1398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1" name="Ovaal 1170"/>
                  <p:cNvSpPr/>
                  <p:nvPr/>
                </p:nvSpPr>
                <p:spPr>
                  <a:xfrm rot="5400000" flipH="1">
                    <a:off x="3086833" y="1449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2" name="Ovaal 1171"/>
                  <p:cNvSpPr/>
                  <p:nvPr/>
                </p:nvSpPr>
                <p:spPr>
                  <a:xfrm rot="5400000" flipH="1">
                    <a:off x="3090433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3" name="Ovaal 1172"/>
                  <p:cNvSpPr/>
                  <p:nvPr/>
                </p:nvSpPr>
                <p:spPr>
                  <a:xfrm rot="5400000" flipV="1">
                    <a:off x="3234434" y="140905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4" name="Ovaal 1173"/>
                  <p:cNvSpPr/>
                  <p:nvPr/>
                </p:nvSpPr>
                <p:spPr>
                  <a:xfrm rot="5400000" flipV="1">
                    <a:off x="3234434" y="1412745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5" name="Ovaal 1174"/>
                  <p:cNvSpPr/>
                  <p:nvPr/>
                </p:nvSpPr>
                <p:spPr>
                  <a:xfrm rot="5400000" flipV="1">
                    <a:off x="3234434" y="1416431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6" name="Ovaal 1175"/>
                  <p:cNvSpPr/>
                  <p:nvPr/>
                </p:nvSpPr>
                <p:spPr>
                  <a:xfrm rot="5400000" flipV="1">
                    <a:off x="3194836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7" name="Ovaal 1176"/>
                  <p:cNvSpPr/>
                  <p:nvPr/>
                </p:nvSpPr>
                <p:spPr>
                  <a:xfrm rot="5400000" flipV="1">
                    <a:off x="3198436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8" name="Ovaal 1177"/>
                  <p:cNvSpPr/>
                  <p:nvPr/>
                </p:nvSpPr>
                <p:spPr>
                  <a:xfrm rot="5400000" flipV="1">
                    <a:off x="3202036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79" name="Ovaal 1178"/>
                  <p:cNvSpPr/>
                  <p:nvPr/>
                </p:nvSpPr>
                <p:spPr>
                  <a:xfrm rot="5400000" flipV="1">
                    <a:off x="3205635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0" name="Ovaal 1179"/>
                  <p:cNvSpPr/>
                  <p:nvPr/>
                </p:nvSpPr>
                <p:spPr>
                  <a:xfrm rot="5400000" flipV="1">
                    <a:off x="3209236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1" name="Ovaal 1180"/>
                  <p:cNvSpPr/>
                  <p:nvPr/>
                </p:nvSpPr>
                <p:spPr>
                  <a:xfrm rot="5400000" flipV="1">
                    <a:off x="3212835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2" name="Ovaal 1181"/>
                  <p:cNvSpPr/>
                  <p:nvPr/>
                </p:nvSpPr>
                <p:spPr>
                  <a:xfrm rot="5400000" flipV="1">
                    <a:off x="3216435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3" name="Ovaal 1182"/>
                  <p:cNvSpPr/>
                  <p:nvPr/>
                </p:nvSpPr>
                <p:spPr>
                  <a:xfrm rot="5400000" flipV="1">
                    <a:off x="3220034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4" name="Ovaal 1183"/>
                  <p:cNvSpPr/>
                  <p:nvPr/>
                </p:nvSpPr>
                <p:spPr>
                  <a:xfrm rot="5400000" flipV="1">
                    <a:off x="3223635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5" name="Ovaal 1184"/>
                  <p:cNvSpPr/>
                  <p:nvPr/>
                </p:nvSpPr>
                <p:spPr>
                  <a:xfrm rot="5400000" flipV="1">
                    <a:off x="3227234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6" name="Ovaal 1185"/>
                  <p:cNvSpPr/>
                  <p:nvPr/>
                </p:nvSpPr>
                <p:spPr>
                  <a:xfrm rot="5400000" flipV="1">
                    <a:off x="3234434" y="1420117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7" name="Ovaal 1186"/>
                  <p:cNvSpPr/>
                  <p:nvPr/>
                </p:nvSpPr>
                <p:spPr>
                  <a:xfrm rot="5400000" flipV="1">
                    <a:off x="3234434" y="14238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8" name="Ovaal 1187"/>
                  <p:cNvSpPr/>
                  <p:nvPr/>
                </p:nvSpPr>
                <p:spPr>
                  <a:xfrm rot="5400000" flipV="1">
                    <a:off x="3234434" y="14274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89" name="Ovaal 1188"/>
                  <p:cNvSpPr/>
                  <p:nvPr/>
                </p:nvSpPr>
                <p:spPr>
                  <a:xfrm rot="5400000" flipV="1">
                    <a:off x="3234434" y="143117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0" name="Ovaal 1189"/>
                  <p:cNvSpPr/>
                  <p:nvPr/>
                </p:nvSpPr>
                <p:spPr>
                  <a:xfrm rot="5400000" flipV="1">
                    <a:off x="3234434" y="1434860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1" name="Ovaal 1190"/>
                  <p:cNvSpPr/>
                  <p:nvPr/>
                </p:nvSpPr>
                <p:spPr>
                  <a:xfrm rot="5400000" flipV="1">
                    <a:off x="3234434" y="144223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2" name="Ovaal 1191"/>
                  <p:cNvSpPr/>
                  <p:nvPr/>
                </p:nvSpPr>
                <p:spPr>
                  <a:xfrm rot="5400000" flipV="1">
                    <a:off x="3234434" y="143854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3" name="Ovaal 1192"/>
                  <p:cNvSpPr/>
                  <p:nvPr/>
                </p:nvSpPr>
                <p:spPr>
                  <a:xfrm rot="5400000" flipH="1" flipV="1">
                    <a:off x="3194840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4" name="Ovaal 1193"/>
                  <p:cNvSpPr/>
                  <p:nvPr/>
                </p:nvSpPr>
                <p:spPr>
                  <a:xfrm rot="5400000" flipH="1" flipV="1">
                    <a:off x="3198439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5" name="Ovaal 1194"/>
                  <p:cNvSpPr/>
                  <p:nvPr/>
                </p:nvSpPr>
                <p:spPr>
                  <a:xfrm rot="5400000" flipH="1" flipV="1">
                    <a:off x="3202039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6" name="Ovaal 1195"/>
                  <p:cNvSpPr/>
                  <p:nvPr/>
                </p:nvSpPr>
                <p:spPr>
                  <a:xfrm rot="5400000" flipH="1" flipV="1">
                    <a:off x="3205638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7" name="Ovaal 1196"/>
                  <p:cNvSpPr/>
                  <p:nvPr/>
                </p:nvSpPr>
                <p:spPr>
                  <a:xfrm rot="5400000" flipH="1" flipV="1">
                    <a:off x="3209238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8" name="Ovaal 1197"/>
                  <p:cNvSpPr/>
                  <p:nvPr/>
                </p:nvSpPr>
                <p:spPr>
                  <a:xfrm rot="5400000" flipH="1" flipV="1">
                    <a:off x="3212837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199" name="Ovaal 1198"/>
                  <p:cNvSpPr/>
                  <p:nvPr/>
                </p:nvSpPr>
                <p:spPr>
                  <a:xfrm rot="5400000" flipH="1" flipV="1">
                    <a:off x="3216437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0" name="Ovaal 1199"/>
                  <p:cNvSpPr/>
                  <p:nvPr/>
                </p:nvSpPr>
                <p:spPr>
                  <a:xfrm rot="5400000" flipH="1" flipV="1">
                    <a:off x="3220036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1" name="Ovaal 1200"/>
                  <p:cNvSpPr/>
                  <p:nvPr/>
                </p:nvSpPr>
                <p:spPr>
                  <a:xfrm rot="5400000" flipH="1" flipV="1">
                    <a:off x="3223636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2" name="Ovaal 1201"/>
                  <p:cNvSpPr/>
                  <p:nvPr/>
                </p:nvSpPr>
                <p:spPr>
                  <a:xfrm rot="5400000" flipH="1" flipV="1">
                    <a:off x="3227235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3" name="Ovaal 1202"/>
                  <p:cNvSpPr/>
                  <p:nvPr/>
                </p:nvSpPr>
                <p:spPr>
                  <a:xfrm rot="5400000" flipH="1" flipV="1">
                    <a:off x="3230834" y="1449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4" name="Ovaal 1203"/>
                  <p:cNvSpPr/>
                  <p:nvPr/>
                </p:nvSpPr>
                <p:spPr>
                  <a:xfrm rot="5400000" flipH="1" flipV="1">
                    <a:off x="3234434" y="1423803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5" name="Ovaal 1204"/>
                  <p:cNvSpPr/>
                  <p:nvPr/>
                </p:nvSpPr>
                <p:spPr>
                  <a:xfrm rot="5400000" flipH="1" flipV="1">
                    <a:off x="3234433" y="1445917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6" name="Ovaal 1205"/>
                  <p:cNvSpPr/>
                  <p:nvPr/>
                </p:nvSpPr>
                <p:spPr>
                  <a:xfrm rot="5400000" flipH="1" flipV="1">
                    <a:off x="3234433" y="1398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7" name="Ovaal 1206"/>
                  <p:cNvSpPr/>
                  <p:nvPr/>
                </p:nvSpPr>
                <p:spPr>
                  <a:xfrm rot="5400000" flipH="1" flipV="1">
                    <a:off x="3230834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8" name="Ovaal 1207"/>
                  <p:cNvSpPr/>
                  <p:nvPr/>
                </p:nvSpPr>
                <p:spPr>
                  <a:xfrm rot="5400000" flipH="1" flipV="1">
                    <a:off x="3234433" y="1405373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09" name="Ovaal 1208"/>
                  <p:cNvSpPr/>
                  <p:nvPr/>
                </p:nvSpPr>
                <p:spPr>
                  <a:xfrm rot="5400000" flipH="1" flipV="1">
                    <a:off x="3234433" y="1401688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10" name="Ovaal 1209"/>
                  <p:cNvSpPr/>
                  <p:nvPr/>
                </p:nvSpPr>
                <p:spPr>
                  <a:xfrm rot="5400000" flipH="1" flipV="1">
                    <a:off x="3230834" y="1398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11" name="Ovaal 1210"/>
                  <p:cNvSpPr/>
                  <p:nvPr/>
                </p:nvSpPr>
                <p:spPr>
                  <a:xfrm rot="5400000" flipH="1" flipV="1">
                    <a:off x="3234433" y="1449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212" name="Ovaal 1211"/>
                  <p:cNvSpPr/>
                  <p:nvPr/>
                </p:nvSpPr>
                <p:spPr>
                  <a:xfrm rot="5400000" flipH="1" flipV="1">
                    <a:off x="3230834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1101" name="Rechthoek 1100"/>
                <p:cNvSpPr/>
                <p:nvPr/>
              </p:nvSpPr>
              <p:spPr>
                <a:xfrm rot="16200000">
                  <a:off x="3187427" y="1454608"/>
                  <a:ext cx="89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02" name="Rechthoek 1101"/>
                <p:cNvSpPr/>
                <p:nvPr/>
              </p:nvSpPr>
              <p:spPr>
                <a:xfrm rot="16200000">
                  <a:off x="3191477" y="1458659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03" name="Rechthoek 1102"/>
                <p:cNvSpPr/>
                <p:nvPr/>
              </p:nvSpPr>
              <p:spPr>
                <a:xfrm rot="16200000">
                  <a:off x="3191027" y="1454608"/>
                  <a:ext cx="17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04" name="Rechthoek 1103"/>
                <p:cNvSpPr/>
                <p:nvPr/>
              </p:nvSpPr>
              <p:spPr>
                <a:xfrm rot="16200000">
                  <a:off x="3191477" y="1450559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05" name="Rechthoek 1104"/>
                <p:cNvSpPr/>
                <p:nvPr/>
              </p:nvSpPr>
              <p:spPr>
                <a:xfrm rot="16200000">
                  <a:off x="3188858" y="1445609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06" name="Rechthoek 1105"/>
                <p:cNvSpPr/>
                <p:nvPr/>
              </p:nvSpPr>
              <p:spPr>
                <a:xfrm rot="16200000">
                  <a:off x="3191108" y="1447860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07" name="Rechthoek 1106"/>
                <p:cNvSpPr/>
                <p:nvPr/>
              </p:nvSpPr>
              <p:spPr>
                <a:xfrm rot="16200000">
                  <a:off x="3191108" y="1443360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08" name="Rechthoek 1107"/>
                <p:cNvSpPr/>
                <p:nvPr/>
              </p:nvSpPr>
              <p:spPr>
                <a:xfrm rot="16200000">
                  <a:off x="3188858" y="1445611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09" name="Rechthoek 1108"/>
                <p:cNvSpPr/>
                <p:nvPr/>
              </p:nvSpPr>
              <p:spPr>
                <a:xfrm rot="16200000">
                  <a:off x="3189227" y="1433011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0" name="Rechthoek 1109"/>
                <p:cNvSpPr/>
                <p:nvPr/>
              </p:nvSpPr>
              <p:spPr>
                <a:xfrm rot="16200000">
                  <a:off x="3191477" y="1435261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1" name="Rechthoek 1110"/>
                <p:cNvSpPr/>
                <p:nvPr/>
              </p:nvSpPr>
              <p:spPr>
                <a:xfrm rot="16200000">
                  <a:off x="3187427" y="1416812"/>
                  <a:ext cx="89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2" name="Rechthoek 1111"/>
                <p:cNvSpPr/>
                <p:nvPr/>
              </p:nvSpPr>
              <p:spPr>
                <a:xfrm rot="16200000">
                  <a:off x="3191477" y="1420862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3" name="Rechthoek 1112"/>
                <p:cNvSpPr/>
                <p:nvPr/>
              </p:nvSpPr>
              <p:spPr>
                <a:xfrm rot="16200000">
                  <a:off x="3191027" y="1416812"/>
                  <a:ext cx="17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4" name="Rechthoek 1113"/>
                <p:cNvSpPr/>
                <p:nvPr/>
              </p:nvSpPr>
              <p:spPr>
                <a:xfrm rot="16200000">
                  <a:off x="3191477" y="1412763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5" name="Rechthoek 1114"/>
                <p:cNvSpPr/>
                <p:nvPr/>
              </p:nvSpPr>
              <p:spPr>
                <a:xfrm rot="16200000">
                  <a:off x="3190495" y="1439309"/>
                  <a:ext cx="36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7325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6" name="Rechthoek 1115"/>
                <p:cNvSpPr/>
                <p:nvPr/>
              </p:nvSpPr>
              <p:spPr>
                <a:xfrm rot="16200000">
                  <a:off x="3191845" y="1440660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7" name="Rechthoek 1116"/>
                <p:cNvSpPr/>
                <p:nvPr/>
              </p:nvSpPr>
              <p:spPr>
                <a:xfrm rot="16200000">
                  <a:off x="3189227" y="1425811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8" name="Rechthoek 1117"/>
                <p:cNvSpPr/>
                <p:nvPr/>
              </p:nvSpPr>
              <p:spPr>
                <a:xfrm rot="16200000">
                  <a:off x="3191477" y="1428062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19" name="Rechthoek 1118"/>
                <p:cNvSpPr/>
                <p:nvPr/>
              </p:nvSpPr>
              <p:spPr>
                <a:xfrm rot="16200000">
                  <a:off x="3191477" y="1422597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92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0" name="Rechthoek 1119"/>
                <p:cNvSpPr/>
                <p:nvPr/>
              </p:nvSpPr>
              <p:spPr>
                <a:xfrm rot="16200000">
                  <a:off x="3189227" y="1425812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1" name="Rechthoek 1120"/>
                <p:cNvSpPr/>
                <p:nvPr/>
              </p:nvSpPr>
              <p:spPr>
                <a:xfrm rot="16200000">
                  <a:off x="3189227" y="1406013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2" name="Rechthoek 1121"/>
                <p:cNvSpPr/>
                <p:nvPr/>
              </p:nvSpPr>
              <p:spPr>
                <a:xfrm rot="16200000">
                  <a:off x="3191477" y="1408264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3" name="Rechthoek 1122"/>
                <p:cNvSpPr/>
                <p:nvPr/>
              </p:nvSpPr>
              <p:spPr>
                <a:xfrm rot="16200000">
                  <a:off x="3191477" y="1402799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92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4" name="Rechthoek 1123"/>
                <p:cNvSpPr/>
                <p:nvPr/>
              </p:nvSpPr>
              <p:spPr>
                <a:xfrm rot="16200000">
                  <a:off x="3189227" y="1406014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5" name="Rechthoek 1124"/>
                <p:cNvSpPr/>
                <p:nvPr/>
              </p:nvSpPr>
              <p:spPr>
                <a:xfrm rot="16200000">
                  <a:off x="3191477" y="1410063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39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6" name="Rechthoek 1125"/>
                <p:cNvSpPr/>
                <p:nvPr/>
              </p:nvSpPr>
              <p:spPr>
                <a:xfrm rot="16200000">
                  <a:off x="3189227" y="1398814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7" name="Rechthoek 1126"/>
                <p:cNvSpPr/>
                <p:nvPr/>
              </p:nvSpPr>
              <p:spPr>
                <a:xfrm rot="16200000">
                  <a:off x="3191477" y="1401064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8" name="Rechthoek 1127"/>
                <p:cNvSpPr/>
                <p:nvPr/>
              </p:nvSpPr>
              <p:spPr>
                <a:xfrm rot="16200000">
                  <a:off x="3189227" y="1398815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29" name="Rechthoek 1128"/>
                <p:cNvSpPr/>
                <p:nvPr/>
              </p:nvSpPr>
              <p:spPr>
                <a:xfrm rot="16200000">
                  <a:off x="3189227" y="1398815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4785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30" name="Ovaal 1129"/>
                <p:cNvSpPr/>
                <p:nvPr/>
              </p:nvSpPr>
              <p:spPr>
                <a:xfrm>
                  <a:off x="3130807" y="1390696"/>
                  <a:ext cx="73708" cy="7199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610870" contourW="1270" prstMaterial="plastic">
                  <a:bevelT w="0" h="0"/>
                  <a:bevelB w="635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31" name="Ovaal 1130"/>
                <p:cNvSpPr/>
                <p:nvPr/>
              </p:nvSpPr>
              <p:spPr>
                <a:xfrm>
                  <a:off x="3134834" y="1403361"/>
                  <a:ext cx="55281" cy="53996"/>
                </a:xfrm>
                <a:prstGeom prst="ellipse">
                  <a:avLst/>
                </a:prstGeom>
                <a:noFill/>
                <a:ln w="3175">
                  <a:noFill/>
                </a:ln>
                <a:sp3d z="603250" extrusionH="6350" contourW="1270" prstMaterial="plastic">
                  <a:bevelT w="0" h="0"/>
                  <a:bevelB w="635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132" name="Afgeronde rechthoek 1131"/>
                <p:cNvSpPr/>
                <p:nvPr/>
              </p:nvSpPr>
              <p:spPr>
                <a:xfrm rot="16200000">
                  <a:off x="3143313" y="1452827"/>
                  <a:ext cx="35997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4445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grpSp>
            <p:nvGrpSpPr>
              <p:cNvPr id="795" name="Groep 1117"/>
              <p:cNvGrpSpPr/>
              <p:nvPr/>
            </p:nvGrpSpPr>
            <p:grpSpPr>
              <a:xfrm>
                <a:off x="5701587" y="864537"/>
                <a:ext cx="118196" cy="148682"/>
                <a:chOff x="3126510" y="1026004"/>
                <a:chExt cx="118973" cy="151200"/>
              </a:xfrm>
            </p:grpSpPr>
            <p:sp>
              <p:nvSpPr>
                <p:cNvPr id="931" name="Afgeronde rechthoek 930"/>
                <p:cNvSpPr/>
                <p:nvPr/>
              </p:nvSpPr>
              <p:spPr>
                <a:xfrm rot="16200000">
                  <a:off x="3142633" y="1019608"/>
                  <a:ext cx="35997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508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32" name="Afgeronde rechthoek 931"/>
                <p:cNvSpPr/>
                <p:nvPr/>
              </p:nvSpPr>
              <p:spPr>
                <a:xfrm rot="16200000">
                  <a:off x="3090953" y="1074005"/>
                  <a:ext cx="143989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527050" extrusionH="1905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grpSp>
              <p:nvGrpSpPr>
                <p:cNvPr id="933" name="Groep 1121"/>
                <p:cNvGrpSpPr/>
                <p:nvPr/>
              </p:nvGrpSpPr>
              <p:grpSpPr>
                <a:xfrm rot="16200000">
                  <a:off x="3131607" y="1060152"/>
                  <a:ext cx="71994" cy="82188"/>
                  <a:chOff x="3131607" y="1060152"/>
                  <a:chExt cx="720001" cy="802840"/>
                </a:xfrm>
              </p:grpSpPr>
              <p:sp>
                <p:nvSpPr>
                  <p:cNvPr id="1075" name="Ovaal 1074"/>
                  <p:cNvSpPr/>
                  <p:nvPr/>
                </p:nvSpPr>
                <p:spPr>
                  <a:xfrm>
                    <a:off x="3131608" y="1087751"/>
                    <a:ext cx="720000" cy="720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603250" contourW="1270" prstMaterial="plastic">
                    <a:bevelT w="38100" h="38100"/>
                    <a:bevelB w="381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76" name="Ovaal 1075"/>
                  <p:cNvSpPr/>
                  <p:nvPr/>
                </p:nvSpPr>
                <p:spPr>
                  <a:xfrm>
                    <a:off x="3131607" y="1060152"/>
                    <a:ext cx="720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sp3d z="603250" contourW="1270" prstMaterial="plastic">
                    <a:bevelT w="38100" h="38100"/>
                    <a:bevelB w="381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77" name="Ovaal 1076"/>
                  <p:cNvSpPr/>
                  <p:nvPr/>
                </p:nvSpPr>
                <p:spPr>
                  <a:xfrm>
                    <a:off x="3443804" y="1754992"/>
                    <a:ext cx="108000" cy="108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571500" contourW="1270" prstMaterial="plastic">
                    <a:bevelT w="6350" h="6350"/>
                    <a:bevelB w="6350"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78" name="Rechthoek 1077"/>
                  <p:cNvSpPr/>
                  <p:nvPr/>
                </p:nvSpPr>
                <p:spPr>
                  <a:xfrm>
                    <a:off x="3461134" y="1670104"/>
                    <a:ext cx="72000" cy="180000"/>
                  </a:xfrm>
                  <a:prstGeom prst="rect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574040" contourW="1270" prstMaterial="plastic">
                    <a:bevelT w="5080" h="1143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934" name="Ovaal 933"/>
                <p:cNvSpPr/>
                <p:nvPr/>
              </p:nvSpPr>
              <p:spPr>
                <a:xfrm rot="16200000">
                  <a:off x="3191508" y="1075174"/>
                  <a:ext cx="7199" cy="73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571500" contourW="1270" prstMaterial="plastic">
                  <a:bevelT w="3810" h="3810"/>
                  <a:bevelB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35" name="Ovaal 934"/>
                <p:cNvSpPr/>
                <p:nvPr/>
              </p:nvSpPr>
              <p:spPr>
                <a:xfrm rot="16200000">
                  <a:off x="3191175" y="1120875"/>
                  <a:ext cx="7199" cy="73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571500" contourW="1270" prstMaterial="plastic">
                  <a:bevelT w="3810" h="3810"/>
                  <a:bevelB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36" name="Ovaal 935"/>
                <p:cNvSpPr/>
                <p:nvPr/>
              </p:nvSpPr>
              <p:spPr>
                <a:xfrm rot="16200000">
                  <a:off x="3198467" y="1077610"/>
                  <a:ext cx="1800" cy="18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sp3d z="314960" contourW="1270" prstMaterial="plastic">
                  <a:bevelT w="2540" h="2540"/>
                  <a:bevelB w="2540" h="25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37" name="Ovaal 936"/>
                <p:cNvSpPr/>
                <p:nvPr/>
              </p:nvSpPr>
              <p:spPr>
                <a:xfrm rot="16200000">
                  <a:off x="3197561" y="1123638"/>
                  <a:ext cx="1800" cy="18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sp3d z="314960" contourW="1270" prstMaterial="plastic">
                  <a:bevelT w="2540" h="2540"/>
                  <a:bevelB w="2540" h="25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38" name="Ovaal 937"/>
                <p:cNvSpPr/>
                <p:nvPr/>
              </p:nvSpPr>
              <p:spPr>
                <a:xfrm rot="16200000">
                  <a:off x="3181689" y="1088659"/>
                  <a:ext cx="21598" cy="22112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556260" contourW="1270" prstMaterial="plastic">
                  <a:bevelT w="15240" h="2540"/>
                  <a:bevelB w="1143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39" name="Afgeronde rechthoek 938"/>
                <p:cNvSpPr/>
                <p:nvPr/>
              </p:nvSpPr>
              <p:spPr>
                <a:xfrm rot="16200000">
                  <a:off x="3143508" y="1128473"/>
                  <a:ext cx="35997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508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40" name="Afgeronde rechthoek 939"/>
                <p:cNvSpPr/>
                <p:nvPr/>
              </p:nvSpPr>
              <p:spPr>
                <a:xfrm rot="16200000">
                  <a:off x="3169883" y="1069200"/>
                  <a:ext cx="35997" cy="10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41" name="Afgeronde rechthoek 940"/>
                <p:cNvSpPr/>
                <p:nvPr/>
              </p:nvSpPr>
              <p:spPr>
                <a:xfrm rot="16200000">
                  <a:off x="3170303" y="1033199"/>
                  <a:ext cx="35997" cy="10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42" name="Afgeronde rechthoek 941"/>
                <p:cNvSpPr/>
                <p:nvPr/>
              </p:nvSpPr>
              <p:spPr>
                <a:xfrm rot="16200000">
                  <a:off x="3143022" y="1023566"/>
                  <a:ext cx="35997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4445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43" name="Afgeronde rechthoek 942"/>
                <p:cNvSpPr/>
                <p:nvPr/>
              </p:nvSpPr>
              <p:spPr>
                <a:xfrm rot="16200000">
                  <a:off x="3127004" y="1074004"/>
                  <a:ext cx="71994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508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44" name="Afgeronde rechthoek 943"/>
                <p:cNvSpPr/>
                <p:nvPr/>
              </p:nvSpPr>
              <p:spPr>
                <a:xfrm rot="16200000">
                  <a:off x="3223884" y="1117959"/>
                  <a:ext cx="35997" cy="7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45" name="Afgeronde rechthoek 944"/>
                <p:cNvSpPr/>
                <p:nvPr/>
              </p:nvSpPr>
              <p:spPr>
                <a:xfrm rot="16200000">
                  <a:off x="3223884" y="1083601"/>
                  <a:ext cx="35997" cy="7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47" name="Ovaal 946"/>
                <p:cNvSpPr/>
                <p:nvPr/>
              </p:nvSpPr>
              <p:spPr>
                <a:xfrm rot="16200000">
                  <a:off x="3130666" y="1064391"/>
                  <a:ext cx="71994" cy="73708"/>
                </a:xfrm>
                <a:prstGeom prst="ellipse">
                  <a:avLst/>
                </a:prstGeom>
                <a:gradFill flip="none" rotWithShape="1">
                  <a:gsLst>
                    <a:gs pos="59000">
                      <a:srgbClr val="FFFF00"/>
                    </a:gs>
                    <a:gs pos="60000">
                      <a:schemeClr val="accent6">
                        <a:lumMod val="40000"/>
                        <a:lumOff val="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  <a:sp3d z="603250" contourW="1270" prstMaterial="plastic">
                  <a:bevelT w="38100" h="38100"/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49" name="Ovaal 948"/>
                <p:cNvSpPr/>
                <p:nvPr/>
              </p:nvSpPr>
              <p:spPr>
                <a:xfrm>
                  <a:off x="3141837" y="1137241"/>
                  <a:ext cx="36854" cy="359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sp3d z="393700" contourW="1270" prstMaterial="plastic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50" name="Ovaal 949"/>
                <p:cNvSpPr/>
                <p:nvPr/>
              </p:nvSpPr>
              <p:spPr>
                <a:xfrm>
                  <a:off x="3141837" y="1033207"/>
                  <a:ext cx="36854" cy="359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sp3d z="393700" contourW="1270" prstMaterial="plastic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51" name="Vrije vorm 950"/>
                <p:cNvSpPr/>
                <p:nvPr/>
              </p:nvSpPr>
              <p:spPr>
                <a:xfrm rot="5400000">
                  <a:off x="3145007" y="1137214"/>
                  <a:ext cx="35997" cy="36854"/>
                </a:xfrm>
                <a:custGeom>
                  <a:avLst/>
                  <a:gdLst>
                    <a:gd name="connsiteX0" fmla="*/ 0 w 1060704"/>
                    <a:gd name="connsiteY0" fmla="*/ 914400 h 914400"/>
                    <a:gd name="connsiteX1" fmla="*/ 530352 w 1060704"/>
                    <a:gd name="connsiteY1" fmla="*/ 0 h 914400"/>
                    <a:gd name="connsiteX2" fmla="*/ 1060704 w 1060704"/>
                    <a:gd name="connsiteY2" fmla="*/ 914400 h 914400"/>
                    <a:gd name="connsiteX3" fmla="*/ 0 w 1060704"/>
                    <a:gd name="connsiteY3" fmla="*/ 914400 h 914400"/>
                    <a:gd name="connsiteX0" fmla="*/ 0 w 1060704"/>
                    <a:gd name="connsiteY0" fmla="*/ 914400 h 1152281"/>
                    <a:gd name="connsiteX1" fmla="*/ 530352 w 1060704"/>
                    <a:gd name="connsiteY1" fmla="*/ 0 h 1152281"/>
                    <a:gd name="connsiteX2" fmla="*/ 1060704 w 1060704"/>
                    <a:gd name="connsiteY2" fmla="*/ 914400 h 1152281"/>
                    <a:gd name="connsiteX3" fmla="*/ 288032 w 1060704"/>
                    <a:gd name="connsiteY3" fmla="*/ 1152281 h 1152281"/>
                    <a:gd name="connsiteX4" fmla="*/ 0 w 1060704"/>
                    <a:gd name="connsiteY4" fmla="*/ 914400 h 1152281"/>
                    <a:gd name="connsiteX0" fmla="*/ 0 w 1060704"/>
                    <a:gd name="connsiteY0" fmla="*/ 914400 h 1152282"/>
                    <a:gd name="connsiteX1" fmla="*/ 530352 w 1060704"/>
                    <a:gd name="connsiteY1" fmla="*/ 0 h 1152282"/>
                    <a:gd name="connsiteX2" fmla="*/ 1060704 w 1060704"/>
                    <a:gd name="connsiteY2" fmla="*/ 914400 h 1152282"/>
                    <a:gd name="connsiteX3" fmla="*/ 720083 w 1060704"/>
                    <a:gd name="connsiteY3" fmla="*/ 1152282 h 1152282"/>
                    <a:gd name="connsiteX4" fmla="*/ 288032 w 1060704"/>
                    <a:gd name="connsiteY4" fmla="*/ 1152281 h 1152282"/>
                    <a:gd name="connsiteX5" fmla="*/ 0 w 1060704"/>
                    <a:gd name="connsiteY5" fmla="*/ 914400 h 1152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60704" h="1152282">
                      <a:moveTo>
                        <a:pt x="0" y="914400"/>
                      </a:moveTo>
                      <a:lnTo>
                        <a:pt x="530352" y="0"/>
                      </a:lnTo>
                      <a:lnTo>
                        <a:pt x="1060704" y="914400"/>
                      </a:lnTo>
                      <a:lnTo>
                        <a:pt x="720083" y="1152282"/>
                      </a:lnTo>
                      <a:lnTo>
                        <a:pt x="288032" y="1152281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sp3d z="528320" extrusionH="127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52" name="Vrije vorm 951"/>
                <p:cNvSpPr/>
                <p:nvPr/>
              </p:nvSpPr>
              <p:spPr>
                <a:xfrm rot="5400000">
                  <a:off x="3145007" y="1028822"/>
                  <a:ext cx="35997" cy="36854"/>
                </a:xfrm>
                <a:custGeom>
                  <a:avLst/>
                  <a:gdLst>
                    <a:gd name="connsiteX0" fmla="*/ 0 w 1060704"/>
                    <a:gd name="connsiteY0" fmla="*/ 914400 h 914400"/>
                    <a:gd name="connsiteX1" fmla="*/ 530352 w 1060704"/>
                    <a:gd name="connsiteY1" fmla="*/ 0 h 914400"/>
                    <a:gd name="connsiteX2" fmla="*/ 1060704 w 1060704"/>
                    <a:gd name="connsiteY2" fmla="*/ 914400 h 914400"/>
                    <a:gd name="connsiteX3" fmla="*/ 0 w 1060704"/>
                    <a:gd name="connsiteY3" fmla="*/ 914400 h 914400"/>
                    <a:gd name="connsiteX0" fmla="*/ 0 w 1060704"/>
                    <a:gd name="connsiteY0" fmla="*/ 914400 h 1152281"/>
                    <a:gd name="connsiteX1" fmla="*/ 530352 w 1060704"/>
                    <a:gd name="connsiteY1" fmla="*/ 0 h 1152281"/>
                    <a:gd name="connsiteX2" fmla="*/ 1060704 w 1060704"/>
                    <a:gd name="connsiteY2" fmla="*/ 914400 h 1152281"/>
                    <a:gd name="connsiteX3" fmla="*/ 288032 w 1060704"/>
                    <a:gd name="connsiteY3" fmla="*/ 1152281 h 1152281"/>
                    <a:gd name="connsiteX4" fmla="*/ 0 w 1060704"/>
                    <a:gd name="connsiteY4" fmla="*/ 914400 h 1152281"/>
                    <a:gd name="connsiteX0" fmla="*/ 0 w 1060704"/>
                    <a:gd name="connsiteY0" fmla="*/ 914400 h 1152282"/>
                    <a:gd name="connsiteX1" fmla="*/ 530352 w 1060704"/>
                    <a:gd name="connsiteY1" fmla="*/ 0 h 1152282"/>
                    <a:gd name="connsiteX2" fmla="*/ 1060704 w 1060704"/>
                    <a:gd name="connsiteY2" fmla="*/ 914400 h 1152282"/>
                    <a:gd name="connsiteX3" fmla="*/ 720083 w 1060704"/>
                    <a:gd name="connsiteY3" fmla="*/ 1152282 h 1152282"/>
                    <a:gd name="connsiteX4" fmla="*/ 288032 w 1060704"/>
                    <a:gd name="connsiteY4" fmla="*/ 1152281 h 1152282"/>
                    <a:gd name="connsiteX5" fmla="*/ 0 w 1060704"/>
                    <a:gd name="connsiteY5" fmla="*/ 914400 h 1152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60704" h="1152282">
                      <a:moveTo>
                        <a:pt x="0" y="914400"/>
                      </a:moveTo>
                      <a:lnTo>
                        <a:pt x="530352" y="0"/>
                      </a:lnTo>
                      <a:lnTo>
                        <a:pt x="1060704" y="914400"/>
                      </a:lnTo>
                      <a:lnTo>
                        <a:pt x="720083" y="1152282"/>
                      </a:lnTo>
                      <a:lnTo>
                        <a:pt x="288032" y="1152281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sp3d z="528320" extrusionH="127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grpSp>
              <p:nvGrpSpPr>
                <p:cNvPr id="953" name="Groep 1139"/>
                <p:cNvGrpSpPr/>
                <p:nvPr/>
              </p:nvGrpSpPr>
              <p:grpSpPr>
                <a:xfrm rot="16200000">
                  <a:off x="3086878" y="1070275"/>
                  <a:ext cx="151200" cy="62658"/>
                  <a:chOff x="3086876" y="1070273"/>
                  <a:chExt cx="151200" cy="62658"/>
                </a:xfrm>
              </p:grpSpPr>
              <p:sp>
                <p:nvSpPr>
                  <p:cNvPr id="986" name="Ovaal 985"/>
                  <p:cNvSpPr/>
                  <p:nvPr/>
                </p:nvSpPr>
                <p:spPr>
                  <a:xfrm rot="5400000">
                    <a:off x="3086833" y="108505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87" name="Ovaal 986"/>
                  <p:cNvSpPr/>
                  <p:nvPr/>
                </p:nvSpPr>
                <p:spPr>
                  <a:xfrm rot="5400000">
                    <a:off x="3086833" y="1088745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88" name="Ovaal 987"/>
                  <p:cNvSpPr/>
                  <p:nvPr/>
                </p:nvSpPr>
                <p:spPr>
                  <a:xfrm rot="5400000">
                    <a:off x="3086833" y="1092431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89" name="Ovaal 988"/>
                  <p:cNvSpPr/>
                  <p:nvPr/>
                </p:nvSpPr>
                <p:spPr>
                  <a:xfrm rot="5400000">
                    <a:off x="3126434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0" name="Ovaal 989"/>
                  <p:cNvSpPr/>
                  <p:nvPr/>
                </p:nvSpPr>
                <p:spPr>
                  <a:xfrm rot="5400000">
                    <a:off x="3122834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1" name="Ovaal 990"/>
                  <p:cNvSpPr/>
                  <p:nvPr/>
                </p:nvSpPr>
                <p:spPr>
                  <a:xfrm rot="5400000">
                    <a:off x="3119234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2" name="Ovaal 991"/>
                  <p:cNvSpPr/>
                  <p:nvPr/>
                </p:nvSpPr>
                <p:spPr>
                  <a:xfrm rot="5400000">
                    <a:off x="3115634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3" name="Ovaal 992"/>
                  <p:cNvSpPr/>
                  <p:nvPr/>
                </p:nvSpPr>
                <p:spPr>
                  <a:xfrm rot="5400000">
                    <a:off x="3112034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4" name="Ovaal 993"/>
                  <p:cNvSpPr/>
                  <p:nvPr/>
                </p:nvSpPr>
                <p:spPr>
                  <a:xfrm rot="5400000">
                    <a:off x="3108434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5" name="Ovaal 994"/>
                  <p:cNvSpPr/>
                  <p:nvPr/>
                </p:nvSpPr>
                <p:spPr>
                  <a:xfrm rot="5400000">
                    <a:off x="3104833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6" name="Ovaal 995"/>
                  <p:cNvSpPr/>
                  <p:nvPr/>
                </p:nvSpPr>
                <p:spPr>
                  <a:xfrm rot="5400000">
                    <a:off x="3101234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7" name="Ovaal 996"/>
                  <p:cNvSpPr/>
                  <p:nvPr/>
                </p:nvSpPr>
                <p:spPr>
                  <a:xfrm rot="5400000">
                    <a:off x="3097633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8" name="Ovaal 997"/>
                  <p:cNvSpPr/>
                  <p:nvPr/>
                </p:nvSpPr>
                <p:spPr>
                  <a:xfrm rot="5400000">
                    <a:off x="3094033" y="1129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99" name="Ovaal 998"/>
                  <p:cNvSpPr/>
                  <p:nvPr/>
                </p:nvSpPr>
                <p:spPr>
                  <a:xfrm rot="5400000">
                    <a:off x="3086833" y="1096117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0" name="Ovaal 999"/>
                  <p:cNvSpPr/>
                  <p:nvPr/>
                </p:nvSpPr>
                <p:spPr>
                  <a:xfrm rot="5400000">
                    <a:off x="3086833" y="1099802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1" name="Ovaal 1000"/>
                  <p:cNvSpPr/>
                  <p:nvPr/>
                </p:nvSpPr>
                <p:spPr>
                  <a:xfrm rot="5400000">
                    <a:off x="3086833" y="11034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2" name="Ovaal 1001"/>
                  <p:cNvSpPr/>
                  <p:nvPr/>
                </p:nvSpPr>
                <p:spPr>
                  <a:xfrm rot="5400000">
                    <a:off x="3086833" y="1107174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3" name="Ovaal 1002"/>
                  <p:cNvSpPr/>
                  <p:nvPr/>
                </p:nvSpPr>
                <p:spPr>
                  <a:xfrm rot="5400000">
                    <a:off x="3086833" y="1110860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4" name="Ovaal 1003"/>
                  <p:cNvSpPr/>
                  <p:nvPr/>
                </p:nvSpPr>
                <p:spPr>
                  <a:xfrm rot="5400000">
                    <a:off x="3086833" y="1118232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5" name="Ovaal 1004"/>
                  <p:cNvSpPr/>
                  <p:nvPr/>
                </p:nvSpPr>
                <p:spPr>
                  <a:xfrm rot="5400000">
                    <a:off x="3086833" y="1114546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6" name="Ovaal 1005"/>
                  <p:cNvSpPr/>
                  <p:nvPr/>
                </p:nvSpPr>
                <p:spPr>
                  <a:xfrm rot="5400000" flipH="1">
                    <a:off x="3126430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7" name="Ovaal 1006"/>
                  <p:cNvSpPr/>
                  <p:nvPr/>
                </p:nvSpPr>
                <p:spPr>
                  <a:xfrm rot="5400000" flipH="1">
                    <a:off x="3122831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8" name="Ovaal 1007"/>
                  <p:cNvSpPr/>
                  <p:nvPr/>
                </p:nvSpPr>
                <p:spPr>
                  <a:xfrm rot="5400000" flipH="1">
                    <a:off x="3119231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09" name="Ovaal 1008"/>
                  <p:cNvSpPr/>
                  <p:nvPr/>
                </p:nvSpPr>
                <p:spPr>
                  <a:xfrm rot="5400000" flipH="1">
                    <a:off x="3115631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0" name="Ovaal 1009"/>
                  <p:cNvSpPr/>
                  <p:nvPr/>
                </p:nvSpPr>
                <p:spPr>
                  <a:xfrm rot="5400000" flipH="1">
                    <a:off x="3112031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1" name="Ovaal 1010"/>
                  <p:cNvSpPr/>
                  <p:nvPr/>
                </p:nvSpPr>
                <p:spPr>
                  <a:xfrm rot="5400000" flipH="1">
                    <a:off x="3108432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2" name="Ovaal 1011"/>
                  <p:cNvSpPr/>
                  <p:nvPr/>
                </p:nvSpPr>
                <p:spPr>
                  <a:xfrm rot="5400000" flipH="1">
                    <a:off x="3104832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3" name="Ovaal 1012"/>
                  <p:cNvSpPr/>
                  <p:nvPr/>
                </p:nvSpPr>
                <p:spPr>
                  <a:xfrm rot="5400000" flipH="1">
                    <a:off x="3101232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4" name="Ovaal 1013"/>
                  <p:cNvSpPr/>
                  <p:nvPr/>
                </p:nvSpPr>
                <p:spPr>
                  <a:xfrm rot="5400000" flipH="1">
                    <a:off x="3097632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5" name="Ovaal 1014"/>
                  <p:cNvSpPr/>
                  <p:nvPr/>
                </p:nvSpPr>
                <p:spPr>
                  <a:xfrm rot="5400000" flipH="1">
                    <a:off x="3094033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6" name="Ovaal 1015"/>
                  <p:cNvSpPr/>
                  <p:nvPr/>
                </p:nvSpPr>
                <p:spPr>
                  <a:xfrm rot="5400000" flipH="1">
                    <a:off x="3090433" y="1125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7" name="Ovaal 1016"/>
                  <p:cNvSpPr/>
                  <p:nvPr/>
                </p:nvSpPr>
                <p:spPr>
                  <a:xfrm rot="5400000" flipH="1">
                    <a:off x="3086833" y="10998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8" name="Ovaal 1017"/>
                  <p:cNvSpPr/>
                  <p:nvPr/>
                </p:nvSpPr>
                <p:spPr>
                  <a:xfrm rot="5400000" flipH="1">
                    <a:off x="3086833" y="1121917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19" name="Ovaal 1018"/>
                  <p:cNvSpPr/>
                  <p:nvPr/>
                </p:nvSpPr>
                <p:spPr>
                  <a:xfrm rot="5400000" flipH="1">
                    <a:off x="3086833" y="1074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20" name="Ovaal 1019"/>
                  <p:cNvSpPr/>
                  <p:nvPr/>
                </p:nvSpPr>
                <p:spPr>
                  <a:xfrm rot="5400000" flipH="1">
                    <a:off x="3090433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21" name="Ovaal 1020"/>
                  <p:cNvSpPr/>
                  <p:nvPr/>
                </p:nvSpPr>
                <p:spPr>
                  <a:xfrm rot="5400000" flipH="1">
                    <a:off x="3086833" y="1081373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22" name="Ovaal 1021"/>
                  <p:cNvSpPr/>
                  <p:nvPr/>
                </p:nvSpPr>
                <p:spPr>
                  <a:xfrm rot="5400000" flipH="1">
                    <a:off x="3086833" y="1077688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23" name="Ovaal 1022"/>
                  <p:cNvSpPr/>
                  <p:nvPr/>
                </p:nvSpPr>
                <p:spPr>
                  <a:xfrm rot="5400000" flipH="1">
                    <a:off x="3090433" y="1074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24" name="Ovaal 1023"/>
                  <p:cNvSpPr/>
                  <p:nvPr/>
                </p:nvSpPr>
                <p:spPr>
                  <a:xfrm rot="5400000" flipH="1">
                    <a:off x="3086833" y="1125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25" name="Ovaal 1024"/>
                  <p:cNvSpPr/>
                  <p:nvPr/>
                </p:nvSpPr>
                <p:spPr>
                  <a:xfrm rot="5400000" flipH="1">
                    <a:off x="3090433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31" name="Ovaal 1030"/>
                  <p:cNvSpPr/>
                  <p:nvPr/>
                </p:nvSpPr>
                <p:spPr>
                  <a:xfrm rot="5400000" flipV="1">
                    <a:off x="3234434" y="108505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36" name="Ovaal 1035"/>
                  <p:cNvSpPr/>
                  <p:nvPr/>
                </p:nvSpPr>
                <p:spPr>
                  <a:xfrm rot="5400000" flipV="1">
                    <a:off x="3234434" y="1088745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37" name="Ovaal 1036"/>
                  <p:cNvSpPr/>
                  <p:nvPr/>
                </p:nvSpPr>
                <p:spPr>
                  <a:xfrm rot="5400000" flipV="1">
                    <a:off x="3234434" y="1092431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38" name="Ovaal 1037"/>
                  <p:cNvSpPr/>
                  <p:nvPr/>
                </p:nvSpPr>
                <p:spPr>
                  <a:xfrm rot="5400000" flipV="1">
                    <a:off x="3194836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39" name="Ovaal 1038"/>
                  <p:cNvSpPr/>
                  <p:nvPr/>
                </p:nvSpPr>
                <p:spPr>
                  <a:xfrm rot="5400000" flipV="1">
                    <a:off x="3198436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0" name="Ovaal 1039"/>
                  <p:cNvSpPr/>
                  <p:nvPr/>
                </p:nvSpPr>
                <p:spPr>
                  <a:xfrm rot="5400000" flipV="1">
                    <a:off x="3202036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1" name="Ovaal 1040"/>
                  <p:cNvSpPr/>
                  <p:nvPr/>
                </p:nvSpPr>
                <p:spPr>
                  <a:xfrm rot="5400000" flipV="1">
                    <a:off x="3205635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2" name="Ovaal 1041"/>
                  <p:cNvSpPr/>
                  <p:nvPr/>
                </p:nvSpPr>
                <p:spPr>
                  <a:xfrm rot="5400000" flipV="1">
                    <a:off x="3209236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3" name="Ovaal 1042"/>
                  <p:cNvSpPr/>
                  <p:nvPr/>
                </p:nvSpPr>
                <p:spPr>
                  <a:xfrm rot="5400000" flipV="1">
                    <a:off x="3212835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4" name="Ovaal 1043"/>
                  <p:cNvSpPr/>
                  <p:nvPr/>
                </p:nvSpPr>
                <p:spPr>
                  <a:xfrm rot="5400000" flipV="1">
                    <a:off x="3216435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5" name="Ovaal 1044"/>
                  <p:cNvSpPr/>
                  <p:nvPr/>
                </p:nvSpPr>
                <p:spPr>
                  <a:xfrm rot="5400000" flipV="1">
                    <a:off x="3220034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6" name="Ovaal 1045"/>
                  <p:cNvSpPr/>
                  <p:nvPr/>
                </p:nvSpPr>
                <p:spPr>
                  <a:xfrm rot="5400000" flipV="1">
                    <a:off x="3223635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7" name="Ovaal 1046"/>
                  <p:cNvSpPr/>
                  <p:nvPr/>
                </p:nvSpPr>
                <p:spPr>
                  <a:xfrm rot="5400000" flipV="1">
                    <a:off x="3227234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8" name="Ovaal 1047"/>
                  <p:cNvSpPr/>
                  <p:nvPr/>
                </p:nvSpPr>
                <p:spPr>
                  <a:xfrm rot="5400000" flipV="1">
                    <a:off x="3234434" y="1096117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49" name="Ovaal 1048"/>
                  <p:cNvSpPr/>
                  <p:nvPr/>
                </p:nvSpPr>
                <p:spPr>
                  <a:xfrm rot="5400000" flipV="1">
                    <a:off x="3234434" y="10998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0" name="Ovaal 1049"/>
                  <p:cNvSpPr/>
                  <p:nvPr/>
                </p:nvSpPr>
                <p:spPr>
                  <a:xfrm rot="5400000" flipV="1">
                    <a:off x="3234434" y="11034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1" name="Ovaal 1050"/>
                  <p:cNvSpPr/>
                  <p:nvPr/>
                </p:nvSpPr>
                <p:spPr>
                  <a:xfrm rot="5400000" flipV="1">
                    <a:off x="3234434" y="110717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2" name="Ovaal 1051"/>
                  <p:cNvSpPr/>
                  <p:nvPr/>
                </p:nvSpPr>
                <p:spPr>
                  <a:xfrm rot="5400000" flipV="1">
                    <a:off x="3234434" y="1110860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3" name="Ovaal 1052"/>
                  <p:cNvSpPr/>
                  <p:nvPr/>
                </p:nvSpPr>
                <p:spPr>
                  <a:xfrm rot="5400000" flipV="1">
                    <a:off x="3234434" y="111823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4" name="Ovaal 1053"/>
                  <p:cNvSpPr/>
                  <p:nvPr/>
                </p:nvSpPr>
                <p:spPr>
                  <a:xfrm rot="5400000" flipV="1">
                    <a:off x="3234434" y="111454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5" name="Ovaal 1054"/>
                  <p:cNvSpPr/>
                  <p:nvPr/>
                </p:nvSpPr>
                <p:spPr>
                  <a:xfrm rot="5400000" flipH="1" flipV="1">
                    <a:off x="3194840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6" name="Ovaal 1055"/>
                  <p:cNvSpPr/>
                  <p:nvPr/>
                </p:nvSpPr>
                <p:spPr>
                  <a:xfrm rot="5400000" flipH="1" flipV="1">
                    <a:off x="3198439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7" name="Ovaal 1056"/>
                  <p:cNvSpPr/>
                  <p:nvPr/>
                </p:nvSpPr>
                <p:spPr>
                  <a:xfrm rot="5400000" flipH="1" flipV="1">
                    <a:off x="3202039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8" name="Ovaal 1057"/>
                  <p:cNvSpPr/>
                  <p:nvPr/>
                </p:nvSpPr>
                <p:spPr>
                  <a:xfrm rot="5400000" flipH="1" flipV="1">
                    <a:off x="3205638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59" name="Ovaal 1058"/>
                  <p:cNvSpPr/>
                  <p:nvPr/>
                </p:nvSpPr>
                <p:spPr>
                  <a:xfrm rot="5400000" flipH="1" flipV="1">
                    <a:off x="3209238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0" name="Ovaal 1059"/>
                  <p:cNvSpPr/>
                  <p:nvPr/>
                </p:nvSpPr>
                <p:spPr>
                  <a:xfrm rot="5400000" flipH="1" flipV="1">
                    <a:off x="3212837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1" name="Ovaal 1060"/>
                  <p:cNvSpPr/>
                  <p:nvPr/>
                </p:nvSpPr>
                <p:spPr>
                  <a:xfrm rot="5400000" flipH="1" flipV="1">
                    <a:off x="3216437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2" name="Ovaal 1061"/>
                  <p:cNvSpPr/>
                  <p:nvPr/>
                </p:nvSpPr>
                <p:spPr>
                  <a:xfrm rot="5400000" flipH="1" flipV="1">
                    <a:off x="3220036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3" name="Ovaal 1062"/>
                  <p:cNvSpPr/>
                  <p:nvPr/>
                </p:nvSpPr>
                <p:spPr>
                  <a:xfrm rot="5400000" flipH="1" flipV="1">
                    <a:off x="3223636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4" name="Ovaal 1063"/>
                  <p:cNvSpPr/>
                  <p:nvPr/>
                </p:nvSpPr>
                <p:spPr>
                  <a:xfrm rot="5400000" flipH="1" flipV="1">
                    <a:off x="3227235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5" name="Ovaal 1064"/>
                  <p:cNvSpPr/>
                  <p:nvPr/>
                </p:nvSpPr>
                <p:spPr>
                  <a:xfrm rot="5400000" flipH="1" flipV="1">
                    <a:off x="3230834" y="1125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6" name="Ovaal 1065"/>
                  <p:cNvSpPr/>
                  <p:nvPr/>
                </p:nvSpPr>
                <p:spPr>
                  <a:xfrm rot="5400000" flipH="1" flipV="1">
                    <a:off x="3234434" y="1099803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7" name="Ovaal 1066"/>
                  <p:cNvSpPr/>
                  <p:nvPr/>
                </p:nvSpPr>
                <p:spPr>
                  <a:xfrm rot="5400000" flipH="1" flipV="1">
                    <a:off x="3234433" y="1121917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8" name="Ovaal 1067"/>
                  <p:cNvSpPr/>
                  <p:nvPr/>
                </p:nvSpPr>
                <p:spPr>
                  <a:xfrm rot="5400000" flipH="1" flipV="1">
                    <a:off x="3234433" y="1074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69" name="Ovaal 1068"/>
                  <p:cNvSpPr/>
                  <p:nvPr/>
                </p:nvSpPr>
                <p:spPr>
                  <a:xfrm rot="5400000" flipH="1" flipV="1">
                    <a:off x="3230834" y="1070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70" name="Ovaal 1069"/>
                  <p:cNvSpPr/>
                  <p:nvPr/>
                </p:nvSpPr>
                <p:spPr>
                  <a:xfrm rot="5400000" flipH="1" flipV="1">
                    <a:off x="3234433" y="1081373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71" name="Ovaal 1070"/>
                  <p:cNvSpPr/>
                  <p:nvPr/>
                </p:nvSpPr>
                <p:spPr>
                  <a:xfrm rot="5400000" flipH="1" flipV="1">
                    <a:off x="3234433" y="1077688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72" name="Ovaal 1071"/>
                  <p:cNvSpPr/>
                  <p:nvPr/>
                </p:nvSpPr>
                <p:spPr>
                  <a:xfrm rot="5400000" flipH="1" flipV="1">
                    <a:off x="3230834" y="1074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73" name="Ovaal 1072"/>
                  <p:cNvSpPr/>
                  <p:nvPr/>
                </p:nvSpPr>
                <p:spPr>
                  <a:xfrm rot="5400000" flipH="1" flipV="1">
                    <a:off x="3234433" y="1125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1074" name="Ovaal 1073"/>
                  <p:cNvSpPr/>
                  <p:nvPr/>
                </p:nvSpPr>
                <p:spPr>
                  <a:xfrm rot="5400000" flipH="1" flipV="1">
                    <a:off x="3230834" y="1129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954" name="Rechthoek 953"/>
                <p:cNvSpPr/>
                <p:nvPr/>
              </p:nvSpPr>
              <p:spPr>
                <a:xfrm rot="16200000">
                  <a:off x="3187427" y="1130608"/>
                  <a:ext cx="89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55" name="Rechthoek 954"/>
                <p:cNvSpPr/>
                <p:nvPr/>
              </p:nvSpPr>
              <p:spPr>
                <a:xfrm rot="16200000">
                  <a:off x="3191477" y="1134659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56" name="Rechthoek 955"/>
                <p:cNvSpPr/>
                <p:nvPr/>
              </p:nvSpPr>
              <p:spPr>
                <a:xfrm rot="16200000">
                  <a:off x="3191027" y="1130608"/>
                  <a:ext cx="17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57" name="Rechthoek 956"/>
                <p:cNvSpPr/>
                <p:nvPr/>
              </p:nvSpPr>
              <p:spPr>
                <a:xfrm rot="16200000">
                  <a:off x="3191477" y="1126559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58" name="Rechthoek 957"/>
                <p:cNvSpPr/>
                <p:nvPr/>
              </p:nvSpPr>
              <p:spPr>
                <a:xfrm rot="16200000">
                  <a:off x="3188858" y="1121609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59" name="Rechthoek 958"/>
                <p:cNvSpPr/>
                <p:nvPr/>
              </p:nvSpPr>
              <p:spPr>
                <a:xfrm rot="16200000">
                  <a:off x="3191108" y="1123860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0" name="Rechthoek 959"/>
                <p:cNvSpPr/>
                <p:nvPr/>
              </p:nvSpPr>
              <p:spPr>
                <a:xfrm rot="16200000">
                  <a:off x="3191108" y="1119360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1" name="Rechthoek 960"/>
                <p:cNvSpPr/>
                <p:nvPr/>
              </p:nvSpPr>
              <p:spPr>
                <a:xfrm rot="16200000">
                  <a:off x="3188858" y="1121611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2" name="Rechthoek 961"/>
                <p:cNvSpPr/>
                <p:nvPr/>
              </p:nvSpPr>
              <p:spPr>
                <a:xfrm rot="16200000">
                  <a:off x="3189227" y="1109011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3" name="Rechthoek 962"/>
                <p:cNvSpPr/>
                <p:nvPr/>
              </p:nvSpPr>
              <p:spPr>
                <a:xfrm rot="16200000">
                  <a:off x="3191477" y="1111261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4" name="Rechthoek 963"/>
                <p:cNvSpPr/>
                <p:nvPr/>
              </p:nvSpPr>
              <p:spPr>
                <a:xfrm rot="16200000">
                  <a:off x="3187427" y="1092812"/>
                  <a:ext cx="89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5" name="Rechthoek 964"/>
                <p:cNvSpPr/>
                <p:nvPr/>
              </p:nvSpPr>
              <p:spPr>
                <a:xfrm rot="16200000">
                  <a:off x="3191477" y="1096862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6" name="Rechthoek 965"/>
                <p:cNvSpPr/>
                <p:nvPr/>
              </p:nvSpPr>
              <p:spPr>
                <a:xfrm rot="16200000">
                  <a:off x="3191027" y="1092812"/>
                  <a:ext cx="17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7" name="Rechthoek 966"/>
                <p:cNvSpPr/>
                <p:nvPr/>
              </p:nvSpPr>
              <p:spPr>
                <a:xfrm rot="16200000">
                  <a:off x="3191477" y="1088763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8" name="Rechthoek 967"/>
                <p:cNvSpPr/>
                <p:nvPr/>
              </p:nvSpPr>
              <p:spPr>
                <a:xfrm rot="16200000">
                  <a:off x="3190495" y="1115309"/>
                  <a:ext cx="36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7325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69" name="Rechthoek 968"/>
                <p:cNvSpPr/>
                <p:nvPr/>
              </p:nvSpPr>
              <p:spPr>
                <a:xfrm rot="16200000">
                  <a:off x="3191845" y="1116660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0" name="Rechthoek 969"/>
                <p:cNvSpPr/>
                <p:nvPr/>
              </p:nvSpPr>
              <p:spPr>
                <a:xfrm rot="16200000">
                  <a:off x="3189227" y="1101811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1" name="Rechthoek 970"/>
                <p:cNvSpPr/>
                <p:nvPr/>
              </p:nvSpPr>
              <p:spPr>
                <a:xfrm rot="16200000">
                  <a:off x="3191477" y="1104062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2" name="Rechthoek 971"/>
                <p:cNvSpPr/>
                <p:nvPr/>
              </p:nvSpPr>
              <p:spPr>
                <a:xfrm rot="16200000">
                  <a:off x="3191477" y="1098597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92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3" name="Rechthoek 972"/>
                <p:cNvSpPr/>
                <p:nvPr/>
              </p:nvSpPr>
              <p:spPr>
                <a:xfrm rot="16200000">
                  <a:off x="3189227" y="1101812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4" name="Rechthoek 973"/>
                <p:cNvSpPr/>
                <p:nvPr/>
              </p:nvSpPr>
              <p:spPr>
                <a:xfrm rot="16200000">
                  <a:off x="3189227" y="1082013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5" name="Rechthoek 974"/>
                <p:cNvSpPr/>
                <p:nvPr/>
              </p:nvSpPr>
              <p:spPr>
                <a:xfrm rot="16200000">
                  <a:off x="3191477" y="1084264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6" name="Rechthoek 975"/>
                <p:cNvSpPr/>
                <p:nvPr/>
              </p:nvSpPr>
              <p:spPr>
                <a:xfrm rot="16200000">
                  <a:off x="3191477" y="1078799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92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7" name="Rechthoek 976"/>
                <p:cNvSpPr/>
                <p:nvPr/>
              </p:nvSpPr>
              <p:spPr>
                <a:xfrm rot="16200000">
                  <a:off x="3189227" y="1082014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8" name="Rechthoek 977"/>
                <p:cNvSpPr/>
                <p:nvPr/>
              </p:nvSpPr>
              <p:spPr>
                <a:xfrm rot="16200000">
                  <a:off x="3191477" y="1086063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39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79" name="Rechthoek 978"/>
                <p:cNvSpPr/>
                <p:nvPr/>
              </p:nvSpPr>
              <p:spPr>
                <a:xfrm rot="16200000">
                  <a:off x="3189227" y="1074814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80" name="Rechthoek 979"/>
                <p:cNvSpPr/>
                <p:nvPr/>
              </p:nvSpPr>
              <p:spPr>
                <a:xfrm rot="16200000">
                  <a:off x="3191477" y="1077064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81" name="Rechthoek 980"/>
                <p:cNvSpPr/>
                <p:nvPr/>
              </p:nvSpPr>
              <p:spPr>
                <a:xfrm rot="16200000">
                  <a:off x="3189227" y="1074815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82" name="Rechthoek 981"/>
                <p:cNvSpPr/>
                <p:nvPr/>
              </p:nvSpPr>
              <p:spPr>
                <a:xfrm rot="16200000">
                  <a:off x="3189227" y="1074815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4785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83" name="Ovaal 982"/>
                <p:cNvSpPr/>
                <p:nvPr/>
              </p:nvSpPr>
              <p:spPr>
                <a:xfrm>
                  <a:off x="3130807" y="1066696"/>
                  <a:ext cx="73708" cy="7199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610870" contourW="1270" prstMaterial="plastic">
                  <a:bevelT w="0" h="0"/>
                  <a:bevelB w="635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84" name="Ovaal 983"/>
                <p:cNvSpPr/>
                <p:nvPr/>
              </p:nvSpPr>
              <p:spPr>
                <a:xfrm>
                  <a:off x="3134834" y="1079361"/>
                  <a:ext cx="55281" cy="53996"/>
                </a:xfrm>
                <a:prstGeom prst="ellipse">
                  <a:avLst/>
                </a:prstGeom>
                <a:noFill/>
                <a:ln w="3175">
                  <a:noFill/>
                </a:ln>
                <a:sp3d z="603250" extrusionH="6350" contourW="1270" prstMaterial="plastic">
                  <a:bevelT w="0" h="0"/>
                  <a:bevelB w="635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985" name="Afgeronde rechthoek 984"/>
                <p:cNvSpPr/>
                <p:nvPr/>
              </p:nvSpPr>
              <p:spPr>
                <a:xfrm rot="16200000">
                  <a:off x="3143313" y="1128827"/>
                  <a:ext cx="35997" cy="55281"/>
                </a:xfrm>
                <a:prstGeom prst="roundRect">
                  <a:avLst/>
                </a:prstGeom>
                <a:solidFill>
                  <a:srgbClr val="1502A0"/>
                </a:solidFill>
                <a:ln>
                  <a:noFill/>
                </a:ln>
                <a:sp3d z="4445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sp>
            <p:nvSpPr>
              <p:cNvPr id="796" name="Ovaal 795"/>
              <p:cNvSpPr/>
              <p:nvPr/>
            </p:nvSpPr>
            <p:spPr>
              <a:xfrm>
                <a:off x="2595498" y="465858"/>
                <a:ext cx="1251770" cy="1239013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sp3d z="792480" extrusionH="8890" contour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grpSp>
            <p:nvGrpSpPr>
              <p:cNvPr id="797" name="Groep 1116"/>
              <p:cNvGrpSpPr/>
              <p:nvPr/>
            </p:nvGrpSpPr>
            <p:grpSpPr>
              <a:xfrm>
                <a:off x="5328000" y="1080000"/>
                <a:ext cx="118197" cy="148682"/>
                <a:chOff x="3126509" y="1350004"/>
                <a:chExt cx="118974" cy="151200"/>
              </a:xfrm>
            </p:grpSpPr>
            <p:sp>
              <p:nvSpPr>
                <p:cNvPr id="798" name="Afgeronde rechthoek 797"/>
                <p:cNvSpPr/>
                <p:nvPr/>
              </p:nvSpPr>
              <p:spPr>
                <a:xfrm rot="16200000">
                  <a:off x="3142633" y="1343608"/>
                  <a:ext cx="35997" cy="5528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508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799" name="Afgeronde rechthoek 798"/>
                <p:cNvSpPr/>
                <p:nvPr/>
              </p:nvSpPr>
              <p:spPr>
                <a:xfrm rot="16200000">
                  <a:off x="3090953" y="1398005"/>
                  <a:ext cx="143989" cy="5528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527050" extrusionH="1905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grpSp>
              <p:nvGrpSpPr>
                <p:cNvPr id="800" name="Groep 1258"/>
                <p:cNvGrpSpPr/>
                <p:nvPr/>
              </p:nvGrpSpPr>
              <p:grpSpPr>
                <a:xfrm rot="16200000">
                  <a:off x="3131606" y="1384152"/>
                  <a:ext cx="71994" cy="82188"/>
                  <a:chOff x="3131607" y="1384152"/>
                  <a:chExt cx="720001" cy="802840"/>
                </a:xfrm>
              </p:grpSpPr>
              <p:sp>
                <p:nvSpPr>
                  <p:cNvPr id="927" name="Ovaal 926"/>
                  <p:cNvSpPr/>
                  <p:nvPr/>
                </p:nvSpPr>
                <p:spPr>
                  <a:xfrm>
                    <a:off x="3131608" y="1411751"/>
                    <a:ext cx="720000" cy="720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603250" contourW="1270" prstMaterial="plastic">
                    <a:bevelT w="38100" h="38100"/>
                    <a:bevelB w="381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28" name="Ovaal 927"/>
                  <p:cNvSpPr/>
                  <p:nvPr/>
                </p:nvSpPr>
                <p:spPr>
                  <a:xfrm>
                    <a:off x="3131607" y="1384152"/>
                    <a:ext cx="720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sp3d z="603250" contourW="1270" prstMaterial="plastic">
                    <a:bevelT w="38100" h="38100"/>
                    <a:bevelB w="381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29" name="Ovaal 928"/>
                  <p:cNvSpPr/>
                  <p:nvPr/>
                </p:nvSpPr>
                <p:spPr>
                  <a:xfrm>
                    <a:off x="3443804" y="2078992"/>
                    <a:ext cx="108000" cy="108000"/>
                  </a:xfrm>
                  <a:prstGeom prst="ellipse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571500" contourW="1270" prstMaterial="plastic">
                    <a:bevelT w="6350" h="6350"/>
                    <a:bevelB w="6350" h="63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30" name="Rechthoek 929"/>
                  <p:cNvSpPr/>
                  <p:nvPr/>
                </p:nvSpPr>
                <p:spPr>
                  <a:xfrm>
                    <a:off x="3461134" y="1994104"/>
                    <a:ext cx="72000" cy="180000"/>
                  </a:xfrm>
                  <a:prstGeom prst="rect">
                    <a:avLst/>
                  </a:prstGeom>
                  <a:solidFill>
                    <a:srgbClr val="FFCCCC"/>
                  </a:solidFill>
                  <a:ln>
                    <a:noFill/>
                  </a:ln>
                  <a:sp3d z="574040" contourW="1270" prstMaterial="plastic">
                    <a:bevelT w="5080" h="1143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801" name="Ovaal 800"/>
                <p:cNvSpPr/>
                <p:nvPr/>
              </p:nvSpPr>
              <p:spPr>
                <a:xfrm rot="16200000">
                  <a:off x="3191508" y="1399174"/>
                  <a:ext cx="7199" cy="73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571500" contourW="1270" prstMaterial="plastic">
                  <a:bevelT w="3810" h="3810"/>
                  <a:bevelB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02" name="Ovaal 801"/>
                <p:cNvSpPr/>
                <p:nvPr/>
              </p:nvSpPr>
              <p:spPr>
                <a:xfrm rot="16200000">
                  <a:off x="3191175" y="1444875"/>
                  <a:ext cx="7199" cy="73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p3d z="571500" contourW="1270" prstMaterial="plastic">
                  <a:bevelT w="3810" h="3810"/>
                  <a:bevelB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03" name="Ovaal 802"/>
                <p:cNvSpPr/>
                <p:nvPr/>
              </p:nvSpPr>
              <p:spPr>
                <a:xfrm rot="16200000">
                  <a:off x="3198467" y="1401610"/>
                  <a:ext cx="1800" cy="18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sp3d z="314960" contourW="1270" prstMaterial="plastic">
                  <a:bevelT w="2540" h="2540"/>
                  <a:bevelB w="2540" h="25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04" name="Ovaal 803"/>
                <p:cNvSpPr/>
                <p:nvPr/>
              </p:nvSpPr>
              <p:spPr>
                <a:xfrm rot="16200000">
                  <a:off x="3197561" y="1447638"/>
                  <a:ext cx="1800" cy="184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sp3d z="314960" contourW="1270" prstMaterial="plastic">
                  <a:bevelT w="2540" h="2540"/>
                  <a:bevelB w="2540" h="25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05" name="Ovaal 804"/>
                <p:cNvSpPr/>
                <p:nvPr/>
              </p:nvSpPr>
              <p:spPr>
                <a:xfrm rot="16200000">
                  <a:off x="3181689" y="1412659"/>
                  <a:ext cx="21598" cy="22112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556260" contourW="1270" prstMaterial="plastic">
                  <a:bevelT w="15240" h="2540"/>
                  <a:bevelB w="1143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06" name="Afgeronde rechthoek 805"/>
                <p:cNvSpPr/>
                <p:nvPr/>
              </p:nvSpPr>
              <p:spPr>
                <a:xfrm rot="16200000">
                  <a:off x="3143508" y="1452473"/>
                  <a:ext cx="35997" cy="5528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5080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07" name="Afgeronde rechthoek 806"/>
                <p:cNvSpPr/>
                <p:nvPr/>
              </p:nvSpPr>
              <p:spPr>
                <a:xfrm rot="16200000">
                  <a:off x="3169883" y="1393200"/>
                  <a:ext cx="35997" cy="10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08" name="Afgeronde rechthoek 807"/>
                <p:cNvSpPr/>
                <p:nvPr/>
              </p:nvSpPr>
              <p:spPr>
                <a:xfrm rot="16200000">
                  <a:off x="3170303" y="1357199"/>
                  <a:ext cx="35997" cy="10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09" name="Afgeronde rechthoek 808"/>
                <p:cNvSpPr/>
                <p:nvPr/>
              </p:nvSpPr>
              <p:spPr>
                <a:xfrm rot="16200000">
                  <a:off x="3143022" y="1347566"/>
                  <a:ext cx="35997" cy="5528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4445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10" name="Afgeronde rechthoek 809"/>
                <p:cNvSpPr/>
                <p:nvPr/>
              </p:nvSpPr>
              <p:spPr>
                <a:xfrm rot="16200000">
                  <a:off x="3127004" y="1398004"/>
                  <a:ext cx="71994" cy="5528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508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11" name="Afgeronde rechthoek 810"/>
                <p:cNvSpPr/>
                <p:nvPr/>
              </p:nvSpPr>
              <p:spPr>
                <a:xfrm rot="16200000">
                  <a:off x="3223884" y="1441959"/>
                  <a:ext cx="35997" cy="7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12" name="Afgeronde rechthoek 811"/>
                <p:cNvSpPr/>
                <p:nvPr/>
              </p:nvSpPr>
              <p:spPr>
                <a:xfrm rot="16200000">
                  <a:off x="3223884" y="1407601"/>
                  <a:ext cx="35997" cy="7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381000" extrusionH="5461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13" name="Ovaal 812"/>
                <p:cNvSpPr/>
                <p:nvPr/>
              </p:nvSpPr>
              <p:spPr>
                <a:xfrm rot="16200000">
                  <a:off x="3130666" y="1388391"/>
                  <a:ext cx="71994" cy="73708"/>
                </a:xfrm>
                <a:prstGeom prst="ellipse">
                  <a:avLst/>
                </a:prstGeom>
                <a:gradFill flip="none" rotWithShape="1">
                  <a:gsLst>
                    <a:gs pos="59000">
                      <a:srgbClr val="FFFF00"/>
                    </a:gs>
                    <a:gs pos="60000">
                      <a:schemeClr val="accent6">
                        <a:lumMod val="40000"/>
                        <a:lumOff val="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  <a:sp3d z="603250" contourW="1270" prstMaterial="plastic">
                  <a:bevelT w="38100" h="38100"/>
                  <a:bevelB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14" name="Ovaal 813"/>
                <p:cNvSpPr/>
                <p:nvPr/>
              </p:nvSpPr>
              <p:spPr>
                <a:xfrm>
                  <a:off x="3141837" y="1461241"/>
                  <a:ext cx="36854" cy="359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sp3d z="393700" contourW="1270" prstMaterial="plastic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15" name="Ovaal 814"/>
                <p:cNvSpPr/>
                <p:nvPr/>
              </p:nvSpPr>
              <p:spPr>
                <a:xfrm>
                  <a:off x="3141837" y="1357207"/>
                  <a:ext cx="36854" cy="359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sp3d z="393700" contourW="1270" prstMaterial="plastic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grpSp>
              <p:nvGrpSpPr>
                <p:cNvPr id="816" name="Groep 1276"/>
                <p:cNvGrpSpPr/>
                <p:nvPr/>
              </p:nvGrpSpPr>
              <p:grpSpPr>
                <a:xfrm rot="16200000">
                  <a:off x="3086878" y="1394275"/>
                  <a:ext cx="151200" cy="62658"/>
                  <a:chOff x="3086876" y="1394273"/>
                  <a:chExt cx="151200" cy="62658"/>
                </a:xfrm>
              </p:grpSpPr>
              <p:sp>
                <p:nvSpPr>
                  <p:cNvPr id="847" name="Ovaal 846"/>
                  <p:cNvSpPr/>
                  <p:nvPr/>
                </p:nvSpPr>
                <p:spPr>
                  <a:xfrm rot="5400000">
                    <a:off x="3086833" y="140905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48" name="Ovaal 847"/>
                  <p:cNvSpPr/>
                  <p:nvPr/>
                </p:nvSpPr>
                <p:spPr>
                  <a:xfrm rot="5400000">
                    <a:off x="3086833" y="1412745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49" name="Ovaal 848"/>
                  <p:cNvSpPr/>
                  <p:nvPr/>
                </p:nvSpPr>
                <p:spPr>
                  <a:xfrm rot="5400000">
                    <a:off x="3086833" y="1416431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0" name="Ovaal 849"/>
                  <p:cNvSpPr/>
                  <p:nvPr/>
                </p:nvSpPr>
                <p:spPr>
                  <a:xfrm rot="5400000">
                    <a:off x="31264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1" name="Ovaal 850"/>
                  <p:cNvSpPr/>
                  <p:nvPr/>
                </p:nvSpPr>
                <p:spPr>
                  <a:xfrm rot="5400000">
                    <a:off x="31228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2" name="Ovaal 851"/>
                  <p:cNvSpPr/>
                  <p:nvPr/>
                </p:nvSpPr>
                <p:spPr>
                  <a:xfrm rot="5400000">
                    <a:off x="31192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3" name="Ovaal 852"/>
                  <p:cNvSpPr/>
                  <p:nvPr/>
                </p:nvSpPr>
                <p:spPr>
                  <a:xfrm rot="5400000">
                    <a:off x="31156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4" name="Ovaal 853"/>
                  <p:cNvSpPr/>
                  <p:nvPr/>
                </p:nvSpPr>
                <p:spPr>
                  <a:xfrm rot="5400000">
                    <a:off x="31120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5" name="Ovaal 854"/>
                  <p:cNvSpPr/>
                  <p:nvPr/>
                </p:nvSpPr>
                <p:spPr>
                  <a:xfrm rot="5400000">
                    <a:off x="31084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6" name="Ovaal 855"/>
                  <p:cNvSpPr/>
                  <p:nvPr/>
                </p:nvSpPr>
                <p:spPr>
                  <a:xfrm rot="5400000">
                    <a:off x="3104833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7" name="Ovaal 856"/>
                  <p:cNvSpPr/>
                  <p:nvPr/>
                </p:nvSpPr>
                <p:spPr>
                  <a:xfrm rot="5400000">
                    <a:off x="3101234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8" name="Ovaal 857"/>
                  <p:cNvSpPr/>
                  <p:nvPr/>
                </p:nvSpPr>
                <p:spPr>
                  <a:xfrm rot="5400000">
                    <a:off x="3097633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59" name="Ovaal 858"/>
                  <p:cNvSpPr/>
                  <p:nvPr/>
                </p:nvSpPr>
                <p:spPr>
                  <a:xfrm rot="5400000">
                    <a:off x="3094033" y="14532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0" name="Ovaal 859"/>
                  <p:cNvSpPr/>
                  <p:nvPr/>
                </p:nvSpPr>
                <p:spPr>
                  <a:xfrm rot="5400000">
                    <a:off x="3086833" y="1420117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1" name="Ovaal 860"/>
                  <p:cNvSpPr/>
                  <p:nvPr/>
                </p:nvSpPr>
                <p:spPr>
                  <a:xfrm rot="5400000">
                    <a:off x="3086833" y="1423802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2" name="Ovaal 861"/>
                  <p:cNvSpPr/>
                  <p:nvPr/>
                </p:nvSpPr>
                <p:spPr>
                  <a:xfrm rot="5400000">
                    <a:off x="3086833" y="1427489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3" name="Ovaal 862"/>
                  <p:cNvSpPr/>
                  <p:nvPr/>
                </p:nvSpPr>
                <p:spPr>
                  <a:xfrm rot="5400000">
                    <a:off x="3086833" y="1431174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4" name="Ovaal 863"/>
                  <p:cNvSpPr/>
                  <p:nvPr/>
                </p:nvSpPr>
                <p:spPr>
                  <a:xfrm rot="5400000">
                    <a:off x="3086833" y="1434860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5" name="Ovaal 864"/>
                  <p:cNvSpPr/>
                  <p:nvPr/>
                </p:nvSpPr>
                <p:spPr>
                  <a:xfrm rot="5400000">
                    <a:off x="3086833" y="1442232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6" name="Ovaal 865"/>
                  <p:cNvSpPr/>
                  <p:nvPr/>
                </p:nvSpPr>
                <p:spPr>
                  <a:xfrm rot="5400000">
                    <a:off x="3086833" y="1438546"/>
                    <a:ext cx="3685" cy="360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7" name="Ovaal 866"/>
                  <p:cNvSpPr/>
                  <p:nvPr/>
                </p:nvSpPr>
                <p:spPr>
                  <a:xfrm rot="5400000" flipH="1">
                    <a:off x="3126430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8" name="Ovaal 867"/>
                  <p:cNvSpPr/>
                  <p:nvPr/>
                </p:nvSpPr>
                <p:spPr>
                  <a:xfrm rot="5400000" flipH="1">
                    <a:off x="3122831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69" name="Ovaal 868"/>
                  <p:cNvSpPr/>
                  <p:nvPr/>
                </p:nvSpPr>
                <p:spPr>
                  <a:xfrm rot="5400000" flipH="1">
                    <a:off x="3119231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0" name="Ovaal 869"/>
                  <p:cNvSpPr/>
                  <p:nvPr/>
                </p:nvSpPr>
                <p:spPr>
                  <a:xfrm rot="5400000" flipH="1">
                    <a:off x="3115631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1" name="Ovaal 870"/>
                  <p:cNvSpPr/>
                  <p:nvPr/>
                </p:nvSpPr>
                <p:spPr>
                  <a:xfrm rot="5400000" flipH="1">
                    <a:off x="3112031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2" name="Ovaal 871"/>
                  <p:cNvSpPr/>
                  <p:nvPr/>
                </p:nvSpPr>
                <p:spPr>
                  <a:xfrm rot="5400000" flipH="1">
                    <a:off x="3108432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3" name="Ovaal 872"/>
                  <p:cNvSpPr/>
                  <p:nvPr/>
                </p:nvSpPr>
                <p:spPr>
                  <a:xfrm rot="5400000" flipH="1">
                    <a:off x="3104832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4" name="Ovaal 873"/>
                  <p:cNvSpPr/>
                  <p:nvPr/>
                </p:nvSpPr>
                <p:spPr>
                  <a:xfrm rot="5400000" flipH="1">
                    <a:off x="3101232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5" name="Ovaal 874"/>
                  <p:cNvSpPr/>
                  <p:nvPr/>
                </p:nvSpPr>
                <p:spPr>
                  <a:xfrm rot="5400000" flipH="1">
                    <a:off x="3097632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6" name="Ovaal 875"/>
                  <p:cNvSpPr/>
                  <p:nvPr/>
                </p:nvSpPr>
                <p:spPr>
                  <a:xfrm rot="5400000" flipH="1">
                    <a:off x="3094033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7" name="Ovaal 876"/>
                  <p:cNvSpPr/>
                  <p:nvPr/>
                </p:nvSpPr>
                <p:spPr>
                  <a:xfrm rot="5400000" flipH="1">
                    <a:off x="3090433" y="1449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8" name="Ovaal 877"/>
                  <p:cNvSpPr/>
                  <p:nvPr/>
                </p:nvSpPr>
                <p:spPr>
                  <a:xfrm rot="5400000" flipH="1">
                    <a:off x="3086833" y="14238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79" name="Ovaal 878"/>
                  <p:cNvSpPr/>
                  <p:nvPr/>
                </p:nvSpPr>
                <p:spPr>
                  <a:xfrm rot="5400000" flipH="1">
                    <a:off x="3086833" y="1445917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0" name="Ovaal 879"/>
                  <p:cNvSpPr/>
                  <p:nvPr/>
                </p:nvSpPr>
                <p:spPr>
                  <a:xfrm rot="5400000" flipH="1">
                    <a:off x="3086833" y="1398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1" name="Ovaal 880"/>
                  <p:cNvSpPr/>
                  <p:nvPr/>
                </p:nvSpPr>
                <p:spPr>
                  <a:xfrm rot="5400000" flipH="1">
                    <a:off x="3090433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2" name="Ovaal 881"/>
                  <p:cNvSpPr/>
                  <p:nvPr/>
                </p:nvSpPr>
                <p:spPr>
                  <a:xfrm rot="5400000" flipH="1">
                    <a:off x="3086833" y="1405373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3" name="Ovaal 882"/>
                  <p:cNvSpPr/>
                  <p:nvPr/>
                </p:nvSpPr>
                <p:spPr>
                  <a:xfrm rot="5400000" flipH="1">
                    <a:off x="3086833" y="1401688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4" name="Ovaal 883"/>
                  <p:cNvSpPr/>
                  <p:nvPr/>
                </p:nvSpPr>
                <p:spPr>
                  <a:xfrm rot="5400000" flipH="1">
                    <a:off x="3090433" y="1398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5" name="Ovaal 884"/>
                  <p:cNvSpPr/>
                  <p:nvPr/>
                </p:nvSpPr>
                <p:spPr>
                  <a:xfrm rot="5400000" flipH="1">
                    <a:off x="3086833" y="1449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6" name="Ovaal 885"/>
                  <p:cNvSpPr/>
                  <p:nvPr/>
                </p:nvSpPr>
                <p:spPr>
                  <a:xfrm rot="5400000" flipH="1">
                    <a:off x="3090433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7" name="Ovaal 886"/>
                  <p:cNvSpPr/>
                  <p:nvPr/>
                </p:nvSpPr>
                <p:spPr>
                  <a:xfrm rot="5400000" flipV="1">
                    <a:off x="3234434" y="140905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8" name="Ovaal 887"/>
                  <p:cNvSpPr/>
                  <p:nvPr/>
                </p:nvSpPr>
                <p:spPr>
                  <a:xfrm rot="5400000" flipV="1">
                    <a:off x="3234434" y="1412745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89" name="Ovaal 888"/>
                  <p:cNvSpPr/>
                  <p:nvPr/>
                </p:nvSpPr>
                <p:spPr>
                  <a:xfrm rot="5400000" flipV="1">
                    <a:off x="3234434" y="1416431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0" name="Ovaal 889"/>
                  <p:cNvSpPr/>
                  <p:nvPr/>
                </p:nvSpPr>
                <p:spPr>
                  <a:xfrm rot="5400000" flipV="1">
                    <a:off x="3194836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1" name="Ovaal 890"/>
                  <p:cNvSpPr/>
                  <p:nvPr/>
                </p:nvSpPr>
                <p:spPr>
                  <a:xfrm rot="5400000" flipV="1">
                    <a:off x="3198436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2" name="Ovaal 891"/>
                  <p:cNvSpPr/>
                  <p:nvPr/>
                </p:nvSpPr>
                <p:spPr>
                  <a:xfrm rot="5400000" flipV="1">
                    <a:off x="3202036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3" name="Ovaal 892"/>
                  <p:cNvSpPr/>
                  <p:nvPr/>
                </p:nvSpPr>
                <p:spPr>
                  <a:xfrm rot="5400000" flipV="1">
                    <a:off x="3205635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4" name="Ovaal 893"/>
                  <p:cNvSpPr/>
                  <p:nvPr/>
                </p:nvSpPr>
                <p:spPr>
                  <a:xfrm rot="5400000" flipV="1">
                    <a:off x="3209236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5" name="Ovaal 894"/>
                  <p:cNvSpPr/>
                  <p:nvPr/>
                </p:nvSpPr>
                <p:spPr>
                  <a:xfrm rot="5400000" flipV="1">
                    <a:off x="3212835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6" name="Ovaal 895"/>
                  <p:cNvSpPr/>
                  <p:nvPr/>
                </p:nvSpPr>
                <p:spPr>
                  <a:xfrm rot="5400000" flipV="1">
                    <a:off x="3216435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7" name="Ovaal 896"/>
                  <p:cNvSpPr/>
                  <p:nvPr/>
                </p:nvSpPr>
                <p:spPr>
                  <a:xfrm rot="5400000" flipV="1">
                    <a:off x="3220034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8" name="Ovaal 897"/>
                  <p:cNvSpPr/>
                  <p:nvPr/>
                </p:nvSpPr>
                <p:spPr>
                  <a:xfrm rot="5400000" flipV="1">
                    <a:off x="3223635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899" name="Ovaal 898"/>
                  <p:cNvSpPr/>
                  <p:nvPr/>
                </p:nvSpPr>
                <p:spPr>
                  <a:xfrm rot="5400000" flipV="1">
                    <a:off x="3227234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0" name="Ovaal 899"/>
                  <p:cNvSpPr/>
                  <p:nvPr/>
                </p:nvSpPr>
                <p:spPr>
                  <a:xfrm rot="5400000" flipV="1">
                    <a:off x="3234434" y="1420117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1" name="Ovaal 900"/>
                  <p:cNvSpPr/>
                  <p:nvPr/>
                </p:nvSpPr>
                <p:spPr>
                  <a:xfrm rot="5400000" flipV="1">
                    <a:off x="3234434" y="14238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2" name="Ovaal 901"/>
                  <p:cNvSpPr/>
                  <p:nvPr/>
                </p:nvSpPr>
                <p:spPr>
                  <a:xfrm rot="5400000" flipV="1">
                    <a:off x="3234434" y="14274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3" name="Ovaal 902"/>
                  <p:cNvSpPr/>
                  <p:nvPr/>
                </p:nvSpPr>
                <p:spPr>
                  <a:xfrm rot="5400000" flipV="1">
                    <a:off x="3234434" y="143117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4" name="Ovaal 903"/>
                  <p:cNvSpPr/>
                  <p:nvPr/>
                </p:nvSpPr>
                <p:spPr>
                  <a:xfrm rot="5400000" flipV="1">
                    <a:off x="3234434" y="1434860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5" name="Ovaal 904"/>
                  <p:cNvSpPr/>
                  <p:nvPr/>
                </p:nvSpPr>
                <p:spPr>
                  <a:xfrm rot="5400000" flipV="1">
                    <a:off x="3234434" y="144223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6" name="Ovaal 905"/>
                  <p:cNvSpPr/>
                  <p:nvPr/>
                </p:nvSpPr>
                <p:spPr>
                  <a:xfrm rot="5400000" flipV="1">
                    <a:off x="3234434" y="143854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7" name="Ovaal 906"/>
                  <p:cNvSpPr/>
                  <p:nvPr/>
                </p:nvSpPr>
                <p:spPr>
                  <a:xfrm rot="5400000" flipH="1" flipV="1">
                    <a:off x="3194840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8" name="Ovaal 907"/>
                  <p:cNvSpPr/>
                  <p:nvPr/>
                </p:nvSpPr>
                <p:spPr>
                  <a:xfrm rot="5400000" flipH="1" flipV="1">
                    <a:off x="3198439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09" name="Ovaal 908"/>
                  <p:cNvSpPr/>
                  <p:nvPr/>
                </p:nvSpPr>
                <p:spPr>
                  <a:xfrm rot="5400000" flipH="1" flipV="1">
                    <a:off x="3202039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0" name="Ovaal 909"/>
                  <p:cNvSpPr/>
                  <p:nvPr/>
                </p:nvSpPr>
                <p:spPr>
                  <a:xfrm rot="5400000" flipH="1" flipV="1">
                    <a:off x="3205638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1" name="Ovaal 910"/>
                  <p:cNvSpPr/>
                  <p:nvPr/>
                </p:nvSpPr>
                <p:spPr>
                  <a:xfrm rot="5400000" flipH="1" flipV="1">
                    <a:off x="3209238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2" name="Ovaal 911"/>
                  <p:cNvSpPr/>
                  <p:nvPr/>
                </p:nvSpPr>
                <p:spPr>
                  <a:xfrm rot="5400000" flipH="1" flipV="1">
                    <a:off x="3212837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3" name="Ovaal 912"/>
                  <p:cNvSpPr/>
                  <p:nvPr/>
                </p:nvSpPr>
                <p:spPr>
                  <a:xfrm rot="5400000" flipH="1" flipV="1">
                    <a:off x="3216437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4" name="Ovaal 913"/>
                  <p:cNvSpPr/>
                  <p:nvPr/>
                </p:nvSpPr>
                <p:spPr>
                  <a:xfrm rot="5400000" flipH="1" flipV="1">
                    <a:off x="3220036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5" name="Ovaal 914"/>
                  <p:cNvSpPr/>
                  <p:nvPr/>
                </p:nvSpPr>
                <p:spPr>
                  <a:xfrm rot="5400000" flipH="1" flipV="1">
                    <a:off x="3223636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6" name="Ovaal 915"/>
                  <p:cNvSpPr/>
                  <p:nvPr/>
                </p:nvSpPr>
                <p:spPr>
                  <a:xfrm rot="5400000" flipH="1" flipV="1">
                    <a:off x="3227235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7" name="Ovaal 916"/>
                  <p:cNvSpPr/>
                  <p:nvPr/>
                </p:nvSpPr>
                <p:spPr>
                  <a:xfrm rot="5400000" flipH="1" flipV="1">
                    <a:off x="3230834" y="1449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8" name="Ovaal 917"/>
                  <p:cNvSpPr/>
                  <p:nvPr/>
                </p:nvSpPr>
                <p:spPr>
                  <a:xfrm rot="5400000" flipH="1" flipV="1">
                    <a:off x="3234434" y="1423803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19" name="Ovaal 918"/>
                  <p:cNvSpPr/>
                  <p:nvPr/>
                </p:nvSpPr>
                <p:spPr>
                  <a:xfrm rot="5400000" flipH="1" flipV="1">
                    <a:off x="3234433" y="1445917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20" name="Ovaal 919"/>
                  <p:cNvSpPr/>
                  <p:nvPr/>
                </p:nvSpPr>
                <p:spPr>
                  <a:xfrm rot="5400000" flipH="1" flipV="1">
                    <a:off x="3234433" y="1398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21" name="Ovaal 920"/>
                  <p:cNvSpPr/>
                  <p:nvPr/>
                </p:nvSpPr>
                <p:spPr>
                  <a:xfrm rot="5400000" flipH="1" flipV="1">
                    <a:off x="3230834" y="1394316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22" name="Ovaal 921"/>
                  <p:cNvSpPr/>
                  <p:nvPr/>
                </p:nvSpPr>
                <p:spPr>
                  <a:xfrm rot="5400000" flipH="1" flipV="1">
                    <a:off x="3234433" y="1405373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23" name="Ovaal 922"/>
                  <p:cNvSpPr/>
                  <p:nvPr/>
                </p:nvSpPr>
                <p:spPr>
                  <a:xfrm rot="5400000" flipH="1" flipV="1">
                    <a:off x="3234433" y="1401688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24" name="Ovaal 923"/>
                  <p:cNvSpPr/>
                  <p:nvPr/>
                </p:nvSpPr>
                <p:spPr>
                  <a:xfrm rot="5400000" flipH="1" flipV="1">
                    <a:off x="3230834" y="1398002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25" name="Ovaal 924"/>
                  <p:cNvSpPr/>
                  <p:nvPr/>
                </p:nvSpPr>
                <p:spPr>
                  <a:xfrm rot="5400000" flipH="1" flipV="1">
                    <a:off x="3234433" y="1449604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  <p:sp>
                <p:nvSpPr>
                  <p:cNvPr id="926" name="Ovaal 925"/>
                  <p:cNvSpPr/>
                  <p:nvPr/>
                </p:nvSpPr>
                <p:spPr>
                  <a:xfrm rot="5400000" flipH="1" flipV="1">
                    <a:off x="3230834" y="1453289"/>
                    <a:ext cx="3685" cy="359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  <a:sp3d z="528320" extrusionH="12700" contourW="1270" prstMaterial="plastic">
                    <a:bevelT w="3810" h="381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nl-NL"/>
                  </a:p>
                </p:txBody>
              </p:sp>
            </p:grpSp>
            <p:sp>
              <p:nvSpPr>
                <p:cNvPr id="817" name="Rechthoek 816"/>
                <p:cNvSpPr/>
                <p:nvPr/>
              </p:nvSpPr>
              <p:spPr>
                <a:xfrm rot="16200000">
                  <a:off x="3187427" y="1454608"/>
                  <a:ext cx="89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18" name="Rechthoek 817"/>
                <p:cNvSpPr/>
                <p:nvPr/>
              </p:nvSpPr>
              <p:spPr>
                <a:xfrm rot="16200000">
                  <a:off x="3191477" y="1458659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19" name="Rechthoek 818"/>
                <p:cNvSpPr/>
                <p:nvPr/>
              </p:nvSpPr>
              <p:spPr>
                <a:xfrm rot="16200000">
                  <a:off x="3191027" y="1454608"/>
                  <a:ext cx="17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0" name="Rechthoek 819"/>
                <p:cNvSpPr/>
                <p:nvPr/>
              </p:nvSpPr>
              <p:spPr>
                <a:xfrm rot="16200000">
                  <a:off x="3191477" y="1450559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1" name="Rechthoek 820"/>
                <p:cNvSpPr/>
                <p:nvPr/>
              </p:nvSpPr>
              <p:spPr>
                <a:xfrm rot="16200000">
                  <a:off x="3188858" y="1445609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2" name="Rechthoek 821"/>
                <p:cNvSpPr/>
                <p:nvPr/>
              </p:nvSpPr>
              <p:spPr>
                <a:xfrm rot="16200000">
                  <a:off x="3191108" y="1447860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3" name="Rechthoek 822"/>
                <p:cNvSpPr/>
                <p:nvPr/>
              </p:nvSpPr>
              <p:spPr>
                <a:xfrm rot="16200000">
                  <a:off x="3191108" y="1443360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4" name="Rechthoek 823"/>
                <p:cNvSpPr/>
                <p:nvPr/>
              </p:nvSpPr>
              <p:spPr>
                <a:xfrm rot="16200000">
                  <a:off x="3188858" y="1445611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5" name="Rechthoek 824"/>
                <p:cNvSpPr/>
                <p:nvPr/>
              </p:nvSpPr>
              <p:spPr>
                <a:xfrm rot="16200000">
                  <a:off x="3189227" y="1433011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6" name="Rechthoek 825"/>
                <p:cNvSpPr/>
                <p:nvPr/>
              </p:nvSpPr>
              <p:spPr>
                <a:xfrm rot="16200000">
                  <a:off x="3191477" y="1435261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7" name="Rechthoek 826"/>
                <p:cNvSpPr/>
                <p:nvPr/>
              </p:nvSpPr>
              <p:spPr>
                <a:xfrm rot="16200000">
                  <a:off x="3187427" y="1416812"/>
                  <a:ext cx="89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8" name="Rechthoek 827"/>
                <p:cNvSpPr/>
                <p:nvPr/>
              </p:nvSpPr>
              <p:spPr>
                <a:xfrm rot="16200000">
                  <a:off x="3191477" y="1420862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29" name="Rechthoek 828"/>
                <p:cNvSpPr/>
                <p:nvPr/>
              </p:nvSpPr>
              <p:spPr>
                <a:xfrm rot="16200000">
                  <a:off x="3191027" y="1416812"/>
                  <a:ext cx="17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0" name="Rechthoek 829"/>
                <p:cNvSpPr/>
                <p:nvPr/>
              </p:nvSpPr>
              <p:spPr>
                <a:xfrm rot="16200000">
                  <a:off x="3191477" y="1412763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1" name="Rechthoek 830"/>
                <p:cNvSpPr/>
                <p:nvPr/>
              </p:nvSpPr>
              <p:spPr>
                <a:xfrm rot="16200000">
                  <a:off x="3190495" y="1439309"/>
                  <a:ext cx="36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7325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2" name="Rechthoek 831"/>
                <p:cNvSpPr/>
                <p:nvPr/>
              </p:nvSpPr>
              <p:spPr>
                <a:xfrm rot="16200000">
                  <a:off x="3191845" y="1440660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3" name="Rechthoek 832"/>
                <p:cNvSpPr/>
                <p:nvPr/>
              </p:nvSpPr>
              <p:spPr>
                <a:xfrm rot="16200000">
                  <a:off x="3189227" y="1425811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4" name="Rechthoek 833"/>
                <p:cNvSpPr/>
                <p:nvPr/>
              </p:nvSpPr>
              <p:spPr>
                <a:xfrm rot="16200000">
                  <a:off x="3191477" y="1428062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5" name="Rechthoek 834"/>
                <p:cNvSpPr/>
                <p:nvPr/>
              </p:nvSpPr>
              <p:spPr>
                <a:xfrm rot="16200000">
                  <a:off x="3191477" y="1422597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92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6" name="Rechthoek 835"/>
                <p:cNvSpPr/>
                <p:nvPr/>
              </p:nvSpPr>
              <p:spPr>
                <a:xfrm rot="16200000">
                  <a:off x="3189227" y="1425812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7" name="Rechthoek 836"/>
                <p:cNvSpPr/>
                <p:nvPr/>
              </p:nvSpPr>
              <p:spPr>
                <a:xfrm rot="16200000">
                  <a:off x="3189227" y="1406013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8" name="Rechthoek 837"/>
                <p:cNvSpPr/>
                <p:nvPr/>
              </p:nvSpPr>
              <p:spPr>
                <a:xfrm rot="16200000">
                  <a:off x="3191477" y="1408264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39" name="Rechthoek 838"/>
                <p:cNvSpPr/>
                <p:nvPr/>
              </p:nvSpPr>
              <p:spPr>
                <a:xfrm rot="16200000">
                  <a:off x="3191477" y="1402799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92300" extrusionH="1143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40" name="Rechthoek 839"/>
                <p:cNvSpPr/>
                <p:nvPr/>
              </p:nvSpPr>
              <p:spPr>
                <a:xfrm rot="16200000">
                  <a:off x="3189227" y="1406014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41" name="Rechthoek 840"/>
                <p:cNvSpPr/>
                <p:nvPr/>
              </p:nvSpPr>
              <p:spPr>
                <a:xfrm rot="16200000">
                  <a:off x="3191477" y="1410063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39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42" name="Rechthoek 841"/>
                <p:cNvSpPr/>
                <p:nvPr/>
              </p:nvSpPr>
              <p:spPr>
                <a:xfrm rot="16200000">
                  <a:off x="3189227" y="1398814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778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43" name="Rechthoek 842"/>
                <p:cNvSpPr/>
                <p:nvPr/>
              </p:nvSpPr>
              <p:spPr>
                <a:xfrm rot="16200000">
                  <a:off x="3191477" y="1401064"/>
                  <a:ext cx="900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44" name="Rechthoek 843"/>
                <p:cNvSpPr/>
                <p:nvPr/>
              </p:nvSpPr>
              <p:spPr>
                <a:xfrm rot="16200000">
                  <a:off x="3189227" y="1398815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90500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45" name="Rechthoek 844"/>
                <p:cNvSpPr/>
                <p:nvPr/>
              </p:nvSpPr>
              <p:spPr>
                <a:xfrm rot="16200000">
                  <a:off x="3189227" y="1398815"/>
                  <a:ext cx="5399" cy="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p3d z="1847850" extrusionH="127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846" name="Afgeronde rechthoek 845"/>
                <p:cNvSpPr/>
                <p:nvPr/>
              </p:nvSpPr>
              <p:spPr>
                <a:xfrm rot="16200000">
                  <a:off x="3143313" y="1452827"/>
                  <a:ext cx="35997" cy="5528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sp3d z="444500" extrusionH="63500" contourW="1270" prstMaterial="plastic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</p:grpSp>
      </p:grpSp>
      <p:grpSp>
        <p:nvGrpSpPr>
          <p:cNvPr id="1307" name="Groep 1306"/>
          <p:cNvGrpSpPr/>
          <p:nvPr/>
        </p:nvGrpSpPr>
        <p:grpSpPr>
          <a:xfrm>
            <a:off x="-5685297" y="2032809"/>
            <a:ext cx="6554880" cy="1800000"/>
            <a:chOff x="0" y="914400"/>
            <a:chExt cx="6554880" cy="1800000"/>
          </a:xfrm>
          <a:scene3d>
            <a:camera prst="orthographicFront">
              <a:rot lat="5400000" lon="0" rev="3600000"/>
            </a:camera>
            <a:lightRig rig="threePt" dir="t"/>
          </a:scene3d>
        </p:grpSpPr>
        <p:sp>
          <p:nvSpPr>
            <p:cNvPr id="1308" name="Ovaal 1307"/>
            <p:cNvSpPr/>
            <p:nvPr/>
          </p:nvSpPr>
          <p:spPr>
            <a:xfrm>
              <a:off x="4754880" y="914400"/>
              <a:ext cx="1800000" cy="1800000"/>
            </a:xfrm>
            <a:prstGeom prst="ellipse">
              <a:avLst/>
            </a:prstGeom>
            <a:solidFill>
              <a:srgbClr val="CC9900"/>
            </a:solidFill>
            <a:ln>
              <a:noFill/>
            </a:ln>
            <a:sp3d z="1270000"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09" name="Rechthoek 1308"/>
            <p:cNvSpPr/>
            <p:nvPr/>
          </p:nvSpPr>
          <p:spPr>
            <a:xfrm>
              <a:off x="0" y="1645920"/>
              <a:ext cx="5760720" cy="3600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sp3d z="127000"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33" name="Groep 2332"/>
          <p:cNvGrpSpPr/>
          <p:nvPr/>
        </p:nvGrpSpPr>
        <p:grpSpPr>
          <a:xfrm>
            <a:off x="-1527165" y="-115907"/>
            <a:ext cx="2628000" cy="720000"/>
            <a:chOff x="-2027049" y="320527"/>
            <a:chExt cx="2628000" cy="720000"/>
          </a:xfrm>
          <a:scene3d>
            <a:camera prst="perspectiveFront" fov="1200000">
              <a:rot lat="9000000" lon="0" rev="0"/>
            </a:camera>
            <a:lightRig rig="threePt" dir="t"/>
          </a:scene3d>
        </p:grpSpPr>
        <p:grpSp>
          <p:nvGrpSpPr>
            <p:cNvPr id="1311" name="Man zittend"/>
            <p:cNvGrpSpPr/>
            <p:nvPr/>
          </p:nvGrpSpPr>
          <p:grpSpPr>
            <a:xfrm rot="10800000">
              <a:off x="-1717543" y="512439"/>
              <a:ext cx="118195" cy="148682"/>
              <a:chOff x="3485491" y="3231601"/>
              <a:chExt cx="118195" cy="148682"/>
            </a:xfrm>
          </p:grpSpPr>
          <p:sp>
            <p:nvSpPr>
              <p:cNvPr id="1462" name="Afgeronde rechthoek 1461"/>
              <p:cNvSpPr/>
              <p:nvPr/>
            </p:nvSpPr>
            <p:spPr>
              <a:xfrm rot="16200000">
                <a:off x="3501691" y="3225031"/>
                <a:ext cx="35398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5400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3" name="Afgeronde rechthoek 1462"/>
              <p:cNvSpPr/>
              <p:nvPr/>
            </p:nvSpPr>
            <p:spPr>
              <a:xfrm rot="16200000">
                <a:off x="3450895" y="3278522"/>
                <a:ext cx="141591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520950" extrusionH="190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grpSp>
            <p:nvGrpSpPr>
              <p:cNvPr id="1464" name="Groep 1121"/>
              <p:cNvGrpSpPr/>
              <p:nvPr/>
            </p:nvGrpSpPr>
            <p:grpSpPr>
              <a:xfrm rot="16200000">
                <a:off x="3490919" y="3264763"/>
                <a:ext cx="70795" cy="81651"/>
                <a:chOff x="3131607" y="1060152"/>
                <a:chExt cx="720001" cy="802840"/>
              </a:xfrm>
            </p:grpSpPr>
            <p:sp>
              <p:nvSpPr>
                <p:cNvPr id="2329" name="Ovaal 2328"/>
                <p:cNvSpPr/>
                <p:nvPr/>
              </p:nvSpPr>
              <p:spPr>
                <a:xfrm>
                  <a:off x="3131608" y="1087751"/>
                  <a:ext cx="720000" cy="720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-2444750" prstMaterial="plastic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30" name="Ovaal 2329"/>
                <p:cNvSpPr/>
                <p:nvPr/>
              </p:nvSpPr>
              <p:spPr>
                <a:xfrm>
                  <a:off x="3131607" y="1060152"/>
                  <a:ext cx="720000" cy="72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-2444750" prstMaterial="plastic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31" name="Ovaal 2330"/>
                <p:cNvSpPr/>
                <p:nvPr/>
              </p:nvSpPr>
              <p:spPr>
                <a:xfrm>
                  <a:off x="3443804" y="1754992"/>
                  <a:ext cx="108000" cy="108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-2476500" prstMaterial="plastic">
                  <a:bevelT w="6350" h="6350"/>
                  <a:bevelB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32" name="Rechthoek 2331"/>
                <p:cNvSpPr/>
                <p:nvPr/>
              </p:nvSpPr>
              <p:spPr>
                <a:xfrm>
                  <a:off x="3461134" y="1670104"/>
                  <a:ext cx="72000" cy="180000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sp3d z="-2473960" prstMaterial="plastic">
                  <a:bevelT w="5080" h="1143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sp>
            <p:nvSpPr>
              <p:cNvPr id="1465" name="Ovaal 1464"/>
              <p:cNvSpPr/>
              <p:nvPr/>
            </p:nvSpPr>
            <p:spPr>
              <a:xfrm rot="16200000">
                <a:off x="3550101" y="3279914"/>
                <a:ext cx="7079" cy="73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-2476500" prstMaterial="plastic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6" name="Ovaal 1465"/>
              <p:cNvSpPr/>
              <p:nvPr/>
            </p:nvSpPr>
            <p:spPr>
              <a:xfrm rot="16200000">
                <a:off x="3549770" y="3324854"/>
                <a:ext cx="7079" cy="73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-2476500" prstMaterial="plastic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7" name="Ovaal 1466"/>
              <p:cNvSpPr/>
              <p:nvPr/>
            </p:nvSpPr>
            <p:spPr>
              <a:xfrm rot="16200000">
                <a:off x="3556987" y="3282337"/>
                <a:ext cx="1770" cy="18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 prstMaterial="plastic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8" name="Ovaal 1467"/>
              <p:cNvSpPr/>
              <p:nvPr/>
            </p:nvSpPr>
            <p:spPr>
              <a:xfrm rot="16200000">
                <a:off x="3556087" y="3327599"/>
                <a:ext cx="1770" cy="18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 prstMaterial="plastic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9" name="Ovaal 1468"/>
              <p:cNvSpPr/>
              <p:nvPr/>
            </p:nvSpPr>
            <p:spPr>
              <a:xfrm rot="16200000">
                <a:off x="3540419" y="3293100"/>
                <a:ext cx="21238" cy="21968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-2491740" prstMaterial="plastic">
                <a:bevelT w="15240" h="2540"/>
                <a:bevelB w="1143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0" name="Afgeronde rechthoek 1469"/>
              <p:cNvSpPr/>
              <p:nvPr/>
            </p:nvSpPr>
            <p:spPr>
              <a:xfrm rot="16200000">
                <a:off x="3502560" y="3332083"/>
                <a:ext cx="35398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5400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1" name="Afgeronde rechthoek 1470"/>
              <p:cNvSpPr/>
              <p:nvPr/>
            </p:nvSpPr>
            <p:spPr>
              <a:xfrm rot="16200000">
                <a:off x="3528763" y="3273530"/>
                <a:ext cx="35398" cy="107295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-2667000" extrusionH="5461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2" name="Afgeronde rechthoek 1471"/>
              <p:cNvSpPr/>
              <p:nvPr/>
            </p:nvSpPr>
            <p:spPr>
              <a:xfrm rot="16200000">
                <a:off x="3529180" y="3238129"/>
                <a:ext cx="35398" cy="107295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-2667000" extrusionH="5461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3" name="Afgeronde rechthoek 1472"/>
              <p:cNvSpPr/>
              <p:nvPr/>
            </p:nvSpPr>
            <p:spPr>
              <a:xfrm rot="16200000">
                <a:off x="3502077" y="3228923"/>
                <a:ext cx="35398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603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4" name="Afgeronde rechthoek 1473"/>
              <p:cNvSpPr/>
              <p:nvPr/>
            </p:nvSpPr>
            <p:spPr>
              <a:xfrm rot="16200000">
                <a:off x="3486346" y="3278521"/>
                <a:ext cx="70795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540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5" name="Afgeronde rechthoek 1474"/>
              <p:cNvSpPr/>
              <p:nvPr/>
            </p:nvSpPr>
            <p:spPr>
              <a:xfrm rot="16200000">
                <a:off x="3582411" y="3321987"/>
                <a:ext cx="35398" cy="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-2667000" extrusionH="5461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6" name="Afgeronde rechthoek 1475"/>
              <p:cNvSpPr/>
              <p:nvPr/>
            </p:nvSpPr>
            <p:spPr>
              <a:xfrm rot="16200000">
                <a:off x="3582411" y="3288201"/>
                <a:ext cx="35398" cy="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-2667000" extrusionH="5461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7" name="Ovaal 1476"/>
              <p:cNvSpPr/>
              <p:nvPr/>
            </p:nvSpPr>
            <p:spPr>
              <a:xfrm rot="16200000">
                <a:off x="3489984" y="3268975"/>
                <a:ext cx="70795" cy="73227"/>
              </a:xfrm>
              <a:prstGeom prst="ellipse">
                <a:avLst/>
              </a:prstGeom>
              <a:gradFill flip="none" rotWithShape="1">
                <a:gsLst>
                  <a:gs pos="59000">
                    <a:srgbClr val="FFFF00"/>
                  </a:gs>
                  <a:gs pos="60000">
                    <a:schemeClr val="accent6">
                      <a:lumMod val="40000"/>
                      <a:lumOff val="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sp3d z="-2444750" prstMaterial="plastic">
                <a:bevelT w="3810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8" name="Ovaal 1477"/>
              <p:cNvSpPr/>
              <p:nvPr/>
            </p:nvSpPr>
            <p:spPr>
              <a:xfrm>
                <a:off x="3500718" y="3340985"/>
                <a:ext cx="36613" cy="353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654300" prstMaterial="plastic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9" name="Ovaal 1478"/>
              <p:cNvSpPr/>
              <p:nvPr/>
            </p:nvSpPr>
            <p:spPr>
              <a:xfrm>
                <a:off x="3500718" y="3238683"/>
                <a:ext cx="36613" cy="353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654300" prstMaterial="plastic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80" name="Vrije vorm 1479"/>
              <p:cNvSpPr/>
              <p:nvPr/>
            </p:nvSpPr>
            <p:spPr>
              <a:xfrm rot="5400000">
                <a:off x="3504049" y="3340771"/>
                <a:ext cx="35398" cy="36613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14400 h 1152281"/>
                  <a:gd name="connsiteX1" fmla="*/ 530352 w 1060704"/>
                  <a:gd name="connsiteY1" fmla="*/ 0 h 1152281"/>
                  <a:gd name="connsiteX2" fmla="*/ 1060704 w 1060704"/>
                  <a:gd name="connsiteY2" fmla="*/ 914400 h 1152281"/>
                  <a:gd name="connsiteX3" fmla="*/ 288032 w 1060704"/>
                  <a:gd name="connsiteY3" fmla="*/ 1152281 h 1152281"/>
                  <a:gd name="connsiteX4" fmla="*/ 0 w 1060704"/>
                  <a:gd name="connsiteY4" fmla="*/ 914400 h 1152281"/>
                  <a:gd name="connsiteX0" fmla="*/ 0 w 1060704"/>
                  <a:gd name="connsiteY0" fmla="*/ 914400 h 1152282"/>
                  <a:gd name="connsiteX1" fmla="*/ 530352 w 1060704"/>
                  <a:gd name="connsiteY1" fmla="*/ 0 h 1152282"/>
                  <a:gd name="connsiteX2" fmla="*/ 1060704 w 1060704"/>
                  <a:gd name="connsiteY2" fmla="*/ 914400 h 1152282"/>
                  <a:gd name="connsiteX3" fmla="*/ 720083 w 1060704"/>
                  <a:gd name="connsiteY3" fmla="*/ 1152282 h 1152282"/>
                  <a:gd name="connsiteX4" fmla="*/ 288032 w 1060704"/>
                  <a:gd name="connsiteY4" fmla="*/ 1152281 h 1152282"/>
                  <a:gd name="connsiteX5" fmla="*/ 0 w 1060704"/>
                  <a:gd name="connsiteY5" fmla="*/ 914400 h 115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152282">
                    <a:moveTo>
                      <a:pt x="0" y="914400"/>
                    </a:moveTo>
                    <a:lnTo>
                      <a:pt x="530352" y="0"/>
                    </a:lnTo>
                    <a:lnTo>
                      <a:pt x="1060704" y="914400"/>
                    </a:lnTo>
                    <a:lnTo>
                      <a:pt x="720083" y="1152282"/>
                    </a:lnTo>
                    <a:lnTo>
                      <a:pt x="288032" y="1152281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 z="-2519680" extrusionH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81" name="Vrije vorm 1480"/>
              <p:cNvSpPr/>
              <p:nvPr/>
            </p:nvSpPr>
            <p:spPr>
              <a:xfrm rot="5400000">
                <a:off x="3504049" y="3234185"/>
                <a:ext cx="35398" cy="36613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14400 h 1152281"/>
                  <a:gd name="connsiteX1" fmla="*/ 530352 w 1060704"/>
                  <a:gd name="connsiteY1" fmla="*/ 0 h 1152281"/>
                  <a:gd name="connsiteX2" fmla="*/ 1060704 w 1060704"/>
                  <a:gd name="connsiteY2" fmla="*/ 914400 h 1152281"/>
                  <a:gd name="connsiteX3" fmla="*/ 288032 w 1060704"/>
                  <a:gd name="connsiteY3" fmla="*/ 1152281 h 1152281"/>
                  <a:gd name="connsiteX4" fmla="*/ 0 w 1060704"/>
                  <a:gd name="connsiteY4" fmla="*/ 914400 h 1152281"/>
                  <a:gd name="connsiteX0" fmla="*/ 0 w 1060704"/>
                  <a:gd name="connsiteY0" fmla="*/ 914400 h 1152282"/>
                  <a:gd name="connsiteX1" fmla="*/ 530352 w 1060704"/>
                  <a:gd name="connsiteY1" fmla="*/ 0 h 1152282"/>
                  <a:gd name="connsiteX2" fmla="*/ 1060704 w 1060704"/>
                  <a:gd name="connsiteY2" fmla="*/ 914400 h 1152282"/>
                  <a:gd name="connsiteX3" fmla="*/ 720083 w 1060704"/>
                  <a:gd name="connsiteY3" fmla="*/ 1152282 h 1152282"/>
                  <a:gd name="connsiteX4" fmla="*/ 288032 w 1060704"/>
                  <a:gd name="connsiteY4" fmla="*/ 1152281 h 1152282"/>
                  <a:gd name="connsiteX5" fmla="*/ 0 w 1060704"/>
                  <a:gd name="connsiteY5" fmla="*/ 914400 h 115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152282">
                    <a:moveTo>
                      <a:pt x="0" y="914400"/>
                    </a:moveTo>
                    <a:lnTo>
                      <a:pt x="530352" y="0"/>
                    </a:lnTo>
                    <a:lnTo>
                      <a:pt x="1060704" y="914400"/>
                    </a:lnTo>
                    <a:lnTo>
                      <a:pt x="720083" y="1152282"/>
                    </a:lnTo>
                    <a:lnTo>
                      <a:pt x="288032" y="1152281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 z="-2519680" extrusionH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grpSp>
            <p:nvGrpSpPr>
              <p:cNvPr id="1482" name="Groep 1139"/>
              <p:cNvGrpSpPr/>
              <p:nvPr/>
            </p:nvGrpSpPr>
            <p:grpSpPr>
              <a:xfrm rot="16200000">
                <a:off x="3446883" y="3274817"/>
                <a:ext cx="148682" cy="62249"/>
                <a:chOff x="3086876" y="1070273"/>
                <a:chExt cx="151200" cy="62658"/>
              </a:xfrm>
            </p:grpSpPr>
            <p:sp>
              <p:nvSpPr>
                <p:cNvPr id="2249" name="Ovaal 2248"/>
                <p:cNvSpPr/>
                <p:nvPr/>
              </p:nvSpPr>
              <p:spPr>
                <a:xfrm rot="5400000">
                  <a:off x="3086833" y="108505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0" name="Ovaal 2249"/>
                <p:cNvSpPr/>
                <p:nvPr/>
              </p:nvSpPr>
              <p:spPr>
                <a:xfrm rot="5400000">
                  <a:off x="3086833" y="1088745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1" name="Ovaal 2250"/>
                <p:cNvSpPr/>
                <p:nvPr/>
              </p:nvSpPr>
              <p:spPr>
                <a:xfrm rot="5400000">
                  <a:off x="3086833" y="1092431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2" name="Ovaal 2251"/>
                <p:cNvSpPr/>
                <p:nvPr/>
              </p:nvSpPr>
              <p:spPr>
                <a:xfrm rot="5400000">
                  <a:off x="31264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3" name="Ovaal 2252"/>
                <p:cNvSpPr/>
                <p:nvPr/>
              </p:nvSpPr>
              <p:spPr>
                <a:xfrm rot="5400000">
                  <a:off x="31228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4" name="Ovaal 2253"/>
                <p:cNvSpPr/>
                <p:nvPr/>
              </p:nvSpPr>
              <p:spPr>
                <a:xfrm rot="5400000">
                  <a:off x="31192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5" name="Ovaal 2254"/>
                <p:cNvSpPr/>
                <p:nvPr/>
              </p:nvSpPr>
              <p:spPr>
                <a:xfrm rot="5400000">
                  <a:off x="31156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6" name="Ovaal 2255"/>
                <p:cNvSpPr/>
                <p:nvPr/>
              </p:nvSpPr>
              <p:spPr>
                <a:xfrm rot="5400000">
                  <a:off x="31120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7" name="Ovaal 2256"/>
                <p:cNvSpPr/>
                <p:nvPr/>
              </p:nvSpPr>
              <p:spPr>
                <a:xfrm rot="5400000">
                  <a:off x="31084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8" name="Ovaal 2257"/>
                <p:cNvSpPr/>
                <p:nvPr/>
              </p:nvSpPr>
              <p:spPr>
                <a:xfrm rot="5400000">
                  <a:off x="3104833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59" name="Ovaal 2258"/>
                <p:cNvSpPr/>
                <p:nvPr/>
              </p:nvSpPr>
              <p:spPr>
                <a:xfrm rot="5400000">
                  <a:off x="31012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0" name="Ovaal 2259"/>
                <p:cNvSpPr/>
                <p:nvPr/>
              </p:nvSpPr>
              <p:spPr>
                <a:xfrm rot="5400000">
                  <a:off x="3097633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1" name="Ovaal 2260"/>
                <p:cNvSpPr/>
                <p:nvPr/>
              </p:nvSpPr>
              <p:spPr>
                <a:xfrm rot="5400000">
                  <a:off x="3094033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2" name="Ovaal 2261"/>
                <p:cNvSpPr/>
                <p:nvPr/>
              </p:nvSpPr>
              <p:spPr>
                <a:xfrm rot="5400000">
                  <a:off x="3086833" y="1096117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3" name="Ovaal 2262"/>
                <p:cNvSpPr/>
                <p:nvPr/>
              </p:nvSpPr>
              <p:spPr>
                <a:xfrm rot="5400000">
                  <a:off x="3086833" y="1099802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4" name="Ovaal 2263"/>
                <p:cNvSpPr/>
                <p:nvPr/>
              </p:nvSpPr>
              <p:spPr>
                <a:xfrm rot="5400000">
                  <a:off x="3086833" y="11034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5" name="Ovaal 2264"/>
                <p:cNvSpPr/>
                <p:nvPr/>
              </p:nvSpPr>
              <p:spPr>
                <a:xfrm rot="5400000">
                  <a:off x="3086833" y="1107174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6" name="Ovaal 2265"/>
                <p:cNvSpPr/>
                <p:nvPr/>
              </p:nvSpPr>
              <p:spPr>
                <a:xfrm rot="5400000">
                  <a:off x="3086833" y="1110860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7" name="Ovaal 2266"/>
                <p:cNvSpPr/>
                <p:nvPr/>
              </p:nvSpPr>
              <p:spPr>
                <a:xfrm rot="5400000">
                  <a:off x="3086833" y="1118232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8" name="Ovaal 2267"/>
                <p:cNvSpPr/>
                <p:nvPr/>
              </p:nvSpPr>
              <p:spPr>
                <a:xfrm rot="5400000">
                  <a:off x="3086833" y="1114546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69" name="Ovaal 2268"/>
                <p:cNvSpPr/>
                <p:nvPr/>
              </p:nvSpPr>
              <p:spPr>
                <a:xfrm rot="5400000" flipH="1">
                  <a:off x="3126430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0" name="Ovaal 2269"/>
                <p:cNvSpPr/>
                <p:nvPr/>
              </p:nvSpPr>
              <p:spPr>
                <a:xfrm rot="5400000" flipH="1">
                  <a:off x="3122831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1" name="Ovaal 2270"/>
                <p:cNvSpPr/>
                <p:nvPr/>
              </p:nvSpPr>
              <p:spPr>
                <a:xfrm rot="5400000" flipH="1">
                  <a:off x="3119231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2" name="Ovaal 2271"/>
                <p:cNvSpPr/>
                <p:nvPr/>
              </p:nvSpPr>
              <p:spPr>
                <a:xfrm rot="5400000" flipH="1">
                  <a:off x="3115631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3" name="Ovaal 2272"/>
                <p:cNvSpPr/>
                <p:nvPr/>
              </p:nvSpPr>
              <p:spPr>
                <a:xfrm rot="5400000" flipH="1">
                  <a:off x="3112031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4" name="Ovaal 2273"/>
                <p:cNvSpPr/>
                <p:nvPr/>
              </p:nvSpPr>
              <p:spPr>
                <a:xfrm rot="5400000" flipH="1">
                  <a:off x="3108432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5" name="Ovaal 2274"/>
                <p:cNvSpPr/>
                <p:nvPr/>
              </p:nvSpPr>
              <p:spPr>
                <a:xfrm rot="5400000" flipH="1">
                  <a:off x="3104832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6" name="Ovaal 2275"/>
                <p:cNvSpPr/>
                <p:nvPr/>
              </p:nvSpPr>
              <p:spPr>
                <a:xfrm rot="5400000" flipH="1">
                  <a:off x="3101232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7" name="Ovaal 2276"/>
                <p:cNvSpPr/>
                <p:nvPr/>
              </p:nvSpPr>
              <p:spPr>
                <a:xfrm rot="5400000" flipH="1">
                  <a:off x="3097632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8" name="Ovaal 2277"/>
                <p:cNvSpPr/>
                <p:nvPr/>
              </p:nvSpPr>
              <p:spPr>
                <a:xfrm rot="5400000" flipH="1">
                  <a:off x="3094033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79" name="Ovaal 2278"/>
                <p:cNvSpPr/>
                <p:nvPr/>
              </p:nvSpPr>
              <p:spPr>
                <a:xfrm rot="5400000" flipH="1">
                  <a:off x="3090433" y="112560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0" name="Ovaal 2279"/>
                <p:cNvSpPr/>
                <p:nvPr/>
              </p:nvSpPr>
              <p:spPr>
                <a:xfrm rot="5400000" flipH="1">
                  <a:off x="3086833" y="10998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1" name="Ovaal 2280"/>
                <p:cNvSpPr/>
                <p:nvPr/>
              </p:nvSpPr>
              <p:spPr>
                <a:xfrm rot="5400000" flipH="1">
                  <a:off x="3086833" y="1121917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2" name="Ovaal 2281"/>
                <p:cNvSpPr/>
                <p:nvPr/>
              </p:nvSpPr>
              <p:spPr>
                <a:xfrm rot="5400000" flipH="1">
                  <a:off x="3086833" y="10740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3" name="Ovaal 2282"/>
                <p:cNvSpPr/>
                <p:nvPr/>
              </p:nvSpPr>
              <p:spPr>
                <a:xfrm rot="5400000" flipH="1">
                  <a:off x="3090433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4" name="Ovaal 2283"/>
                <p:cNvSpPr/>
                <p:nvPr/>
              </p:nvSpPr>
              <p:spPr>
                <a:xfrm rot="5400000" flipH="1">
                  <a:off x="3086833" y="108137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5" name="Ovaal 2284"/>
                <p:cNvSpPr/>
                <p:nvPr/>
              </p:nvSpPr>
              <p:spPr>
                <a:xfrm rot="5400000" flipH="1">
                  <a:off x="3086833" y="1077688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6" name="Ovaal 2285"/>
                <p:cNvSpPr/>
                <p:nvPr/>
              </p:nvSpPr>
              <p:spPr>
                <a:xfrm rot="5400000" flipH="1">
                  <a:off x="3090433" y="10740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7" name="Ovaal 2286"/>
                <p:cNvSpPr/>
                <p:nvPr/>
              </p:nvSpPr>
              <p:spPr>
                <a:xfrm rot="5400000" flipH="1">
                  <a:off x="3086833" y="112560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8" name="Ovaal 2287"/>
                <p:cNvSpPr/>
                <p:nvPr/>
              </p:nvSpPr>
              <p:spPr>
                <a:xfrm rot="5400000" flipH="1">
                  <a:off x="3090433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89" name="Ovaal 2288"/>
                <p:cNvSpPr/>
                <p:nvPr/>
              </p:nvSpPr>
              <p:spPr>
                <a:xfrm rot="5400000" flipV="1">
                  <a:off x="3234434" y="108505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0" name="Ovaal 2289"/>
                <p:cNvSpPr/>
                <p:nvPr/>
              </p:nvSpPr>
              <p:spPr>
                <a:xfrm rot="5400000" flipV="1">
                  <a:off x="3234434" y="1088745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1" name="Ovaal 2290"/>
                <p:cNvSpPr/>
                <p:nvPr/>
              </p:nvSpPr>
              <p:spPr>
                <a:xfrm rot="5400000" flipV="1">
                  <a:off x="3234434" y="1092431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2" name="Ovaal 2291"/>
                <p:cNvSpPr/>
                <p:nvPr/>
              </p:nvSpPr>
              <p:spPr>
                <a:xfrm rot="5400000" flipV="1">
                  <a:off x="3194836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3" name="Ovaal 2292"/>
                <p:cNvSpPr/>
                <p:nvPr/>
              </p:nvSpPr>
              <p:spPr>
                <a:xfrm rot="5400000" flipV="1">
                  <a:off x="3198436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4" name="Ovaal 2293"/>
                <p:cNvSpPr/>
                <p:nvPr/>
              </p:nvSpPr>
              <p:spPr>
                <a:xfrm rot="5400000" flipV="1">
                  <a:off x="3202036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5" name="Ovaal 2294"/>
                <p:cNvSpPr/>
                <p:nvPr/>
              </p:nvSpPr>
              <p:spPr>
                <a:xfrm rot="5400000" flipV="1">
                  <a:off x="3205635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6" name="Ovaal 2295"/>
                <p:cNvSpPr/>
                <p:nvPr/>
              </p:nvSpPr>
              <p:spPr>
                <a:xfrm rot="5400000" flipV="1">
                  <a:off x="3209236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7" name="Ovaal 2296"/>
                <p:cNvSpPr/>
                <p:nvPr/>
              </p:nvSpPr>
              <p:spPr>
                <a:xfrm rot="5400000" flipV="1">
                  <a:off x="3212835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8" name="Ovaal 2297"/>
                <p:cNvSpPr/>
                <p:nvPr/>
              </p:nvSpPr>
              <p:spPr>
                <a:xfrm rot="5400000" flipV="1">
                  <a:off x="3216435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299" name="Ovaal 2298"/>
                <p:cNvSpPr/>
                <p:nvPr/>
              </p:nvSpPr>
              <p:spPr>
                <a:xfrm rot="5400000" flipV="1">
                  <a:off x="3220034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0" name="Ovaal 2299"/>
                <p:cNvSpPr/>
                <p:nvPr/>
              </p:nvSpPr>
              <p:spPr>
                <a:xfrm rot="5400000" flipV="1">
                  <a:off x="3223635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1" name="Ovaal 2300"/>
                <p:cNvSpPr/>
                <p:nvPr/>
              </p:nvSpPr>
              <p:spPr>
                <a:xfrm rot="5400000" flipV="1">
                  <a:off x="3227234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2" name="Ovaal 2301"/>
                <p:cNvSpPr/>
                <p:nvPr/>
              </p:nvSpPr>
              <p:spPr>
                <a:xfrm rot="5400000" flipV="1">
                  <a:off x="3234434" y="1096117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3" name="Ovaal 2302"/>
                <p:cNvSpPr/>
                <p:nvPr/>
              </p:nvSpPr>
              <p:spPr>
                <a:xfrm rot="5400000" flipV="1">
                  <a:off x="3234434" y="10998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4" name="Ovaal 2303"/>
                <p:cNvSpPr/>
                <p:nvPr/>
              </p:nvSpPr>
              <p:spPr>
                <a:xfrm rot="5400000" flipV="1">
                  <a:off x="3234434" y="11034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5" name="Ovaal 2304"/>
                <p:cNvSpPr/>
                <p:nvPr/>
              </p:nvSpPr>
              <p:spPr>
                <a:xfrm rot="5400000" flipV="1">
                  <a:off x="3234434" y="110717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6" name="Ovaal 2305"/>
                <p:cNvSpPr/>
                <p:nvPr/>
              </p:nvSpPr>
              <p:spPr>
                <a:xfrm rot="5400000" flipV="1">
                  <a:off x="3234434" y="111086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7" name="Ovaal 2306"/>
                <p:cNvSpPr/>
                <p:nvPr/>
              </p:nvSpPr>
              <p:spPr>
                <a:xfrm rot="5400000" flipV="1">
                  <a:off x="3234434" y="111823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8" name="Ovaal 2307"/>
                <p:cNvSpPr/>
                <p:nvPr/>
              </p:nvSpPr>
              <p:spPr>
                <a:xfrm rot="5400000" flipV="1">
                  <a:off x="3234434" y="111454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09" name="Ovaal 2308"/>
                <p:cNvSpPr/>
                <p:nvPr/>
              </p:nvSpPr>
              <p:spPr>
                <a:xfrm rot="5400000" flipH="1" flipV="1">
                  <a:off x="3194840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0" name="Ovaal 2309"/>
                <p:cNvSpPr/>
                <p:nvPr/>
              </p:nvSpPr>
              <p:spPr>
                <a:xfrm rot="5400000" flipH="1" flipV="1">
                  <a:off x="3198439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1" name="Ovaal 2310"/>
                <p:cNvSpPr/>
                <p:nvPr/>
              </p:nvSpPr>
              <p:spPr>
                <a:xfrm rot="5400000" flipH="1" flipV="1">
                  <a:off x="3202039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2" name="Ovaal 2311"/>
                <p:cNvSpPr/>
                <p:nvPr/>
              </p:nvSpPr>
              <p:spPr>
                <a:xfrm rot="5400000" flipH="1" flipV="1">
                  <a:off x="3205638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3" name="Ovaal 2312"/>
                <p:cNvSpPr/>
                <p:nvPr/>
              </p:nvSpPr>
              <p:spPr>
                <a:xfrm rot="5400000" flipH="1" flipV="1">
                  <a:off x="3209238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4" name="Ovaal 2313"/>
                <p:cNvSpPr/>
                <p:nvPr/>
              </p:nvSpPr>
              <p:spPr>
                <a:xfrm rot="5400000" flipH="1" flipV="1">
                  <a:off x="3212837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5" name="Ovaal 2314"/>
                <p:cNvSpPr/>
                <p:nvPr/>
              </p:nvSpPr>
              <p:spPr>
                <a:xfrm rot="5400000" flipH="1" flipV="1">
                  <a:off x="3216437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6" name="Ovaal 2315"/>
                <p:cNvSpPr/>
                <p:nvPr/>
              </p:nvSpPr>
              <p:spPr>
                <a:xfrm rot="5400000" flipH="1" flipV="1">
                  <a:off x="3220036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7" name="Ovaal 2316"/>
                <p:cNvSpPr/>
                <p:nvPr/>
              </p:nvSpPr>
              <p:spPr>
                <a:xfrm rot="5400000" flipH="1" flipV="1">
                  <a:off x="3223636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8" name="Ovaal 2317"/>
                <p:cNvSpPr/>
                <p:nvPr/>
              </p:nvSpPr>
              <p:spPr>
                <a:xfrm rot="5400000" flipH="1" flipV="1">
                  <a:off x="3227235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19" name="Ovaal 2318"/>
                <p:cNvSpPr/>
                <p:nvPr/>
              </p:nvSpPr>
              <p:spPr>
                <a:xfrm rot="5400000" flipH="1" flipV="1">
                  <a:off x="3230834" y="112560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20" name="Ovaal 2319"/>
                <p:cNvSpPr/>
                <p:nvPr/>
              </p:nvSpPr>
              <p:spPr>
                <a:xfrm rot="5400000" flipH="1" flipV="1">
                  <a:off x="3234434" y="109980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21" name="Ovaal 2320"/>
                <p:cNvSpPr/>
                <p:nvPr/>
              </p:nvSpPr>
              <p:spPr>
                <a:xfrm rot="5400000" flipH="1" flipV="1">
                  <a:off x="3234433" y="1121917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22" name="Ovaal 2321"/>
                <p:cNvSpPr/>
                <p:nvPr/>
              </p:nvSpPr>
              <p:spPr>
                <a:xfrm rot="5400000" flipH="1" flipV="1">
                  <a:off x="3234433" y="10740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23" name="Ovaal 2322"/>
                <p:cNvSpPr/>
                <p:nvPr/>
              </p:nvSpPr>
              <p:spPr>
                <a:xfrm rot="5400000" flipH="1" flipV="1">
                  <a:off x="3230834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24" name="Ovaal 2323"/>
                <p:cNvSpPr/>
                <p:nvPr/>
              </p:nvSpPr>
              <p:spPr>
                <a:xfrm rot="5400000" flipH="1" flipV="1">
                  <a:off x="3234433" y="108137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25" name="Ovaal 2324"/>
                <p:cNvSpPr/>
                <p:nvPr/>
              </p:nvSpPr>
              <p:spPr>
                <a:xfrm rot="5400000" flipH="1" flipV="1">
                  <a:off x="3234433" y="1077688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26" name="Ovaal 2325"/>
                <p:cNvSpPr/>
                <p:nvPr/>
              </p:nvSpPr>
              <p:spPr>
                <a:xfrm rot="5400000" flipH="1" flipV="1">
                  <a:off x="3230834" y="10740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27" name="Ovaal 2326"/>
                <p:cNvSpPr/>
                <p:nvPr/>
              </p:nvSpPr>
              <p:spPr>
                <a:xfrm rot="5400000" flipH="1" flipV="1">
                  <a:off x="3234433" y="112560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2328" name="Ovaal 2327"/>
                <p:cNvSpPr/>
                <p:nvPr/>
              </p:nvSpPr>
              <p:spPr>
                <a:xfrm rot="5400000" flipH="1" flipV="1">
                  <a:off x="3230834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sp>
            <p:nvSpPr>
              <p:cNvPr id="1483" name="Rechthoek 1482"/>
              <p:cNvSpPr/>
              <p:nvPr/>
            </p:nvSpPr>
            <p:spPr>
              <a:xfrm rot="16200000">
                <a:off x="3546056" y="3334460"/>
                <a:ext cx="884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18" name="Rechthoek 2217"/>
              <p:cNvSpPr/>
              <p:nvPr/>
            </p:nvSpPr>
            <p:spPr>
              <a:xfrm rot="16200000">
                <a:off x="3550038" y="3338444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19" name="Rechthoek 2218"/>
              <p:cNvSpPr/>
              <p:nvPr/>
            </p:nvSpPr>
            <p:spPr>
              <a:xfrm rot="16200000">
                <a:off x="3549596" y="3334460"/>
                <a:ext cx="176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0" name="Rechthoek 2219"/>
              <p:cNvSpPr/>
              <p:nvPr/>
            </p:nvSpPr>
            <p:spPr>
              <a:xfrm rot="16200000">
                <a:off x="3550038" y="3330479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1" name="Rechthoek 2220"/>
              <p:cNvSpPr/>
              <p:nvPr/>
            </p:nvSpPr>
            <p:spPr>
              <a:xfrm rot="16200000">
                <a:off x="3547459" y="3325611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2" name="Rechthoek 2221"/>
              <p:cNvSpPr/>
              <p:nvPr/>
            </p:nvSpPr>
            <p:spPr>
              <a:xfrm rot="16200000">
                <a:off x="3549672" y="3327824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3" name="Rechthoek 2222"/>
              <p:cNvSpPr/>
              <p:nvPr/>
            </p:nvSpPr>
            <p:spPr>
              <a:xfrm rot="16200000">
                <a:off x="3549672" y="3323399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4" name="Rechthoek 2223"/>
              <p:cNvSpPr/>
              <p:nvPr/>
            </p:nvSpPr>
            <p:spPr>
              <a:xfrm rot="16200000">
                <a:off x="3547459" y="3325613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5" name="Rechthoek 2224"/>
              <p:cNvSpPr/>
              <p:nvPr/>
            </p:nvSpPr>
            <p:spPr>
              <a:xfrm rot="16200000">
                <a:off x="3547826" y="3313223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6" name="Rechthoek 2225"/>
              <p:cNvSpPr/>
              <p:nvPr/>
            </p:nvSpPr>
            <p:spPr>
              <a:xfrm rot="16200000">
                <a:off x="3550038" y="3315435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7" name="Rechthoek 2226"/>
              <p:cNvSpPr/>
              <p:nvPr/>
            </p:nvSpPr>
            <p:spPr>
              <a:xfrm rot="16200000">
                <a:off x="3546056" y="3297294"/>
                <a:ext cx="884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8" name="Rechthoek 2227"/>
              <p:cNvSpPr/>
              <p:nvPr/>
            </p:nvSpPr>
            <p:spPr>
              <a:xfrm rot="16200000">
                <a:off x="3550038" y="3301276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29" name="Rechthoek 2228"/>
              <p:cNvSpPr/>
              <p:nvPr/>
            </p:nvSpPr>
            <p:spPr>
              <a:xfrm rot="16200000">
                <a:off x="3549596" y="3297294"/>
                <a:ext cx="176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0" name="Rechthoek 2229"/>
              <p:cNvSpPr/>
              <p:nvPr/>
            </p:nvSpPr>
            <p:spPr>
              <a:xfrm rot="16200000">
                <a:off x="3550038" y="3293312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1" name="Rechthoek 2230"/>
              <p:cNvSpPr/>
              <p:nvPr/>
            </p:nvSpPr>
            <p:spPr>
              <a:xfrm rot="16200000">
                <a:off x="3549076" y="3319416"/>
                <a:ext cx="3540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7325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2" name="Rechthoek 2231"/>
              <p:cNvSpPr/>
              <p:nvPr/>
            </p:nvSpPr>
            <p:spPr>
              <a:xfrm rot="16200000">
                <a:off x="3550404" y="3320744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3" name="Rechthoek 2232"/>
              <p:cNvSpPr/>
              <p:nvPr/>
            </p:nvSpPr>
            <p:spPr>
              <a:xfrm rot="16200000">
                <a:off x="3547826" y="3306143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4" name="Rechthoek 2233"/>
              <p:cNvSpPr/>
              <p:nvPr/>
            </p:nvSpPr>
            <p:spPr>
              <a:xfrm rot="16200000">
                <a:off x="3550038" y="3308356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5" name="Rechthoek 2234"/>
              <p:cNvSpPr/>
              <p:nvPr/>
            </p:nvSpPr>
            <p:spPr>
              <a:xfrm rot="16200000">
                <a:off x="3550038" y="3302982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6" name="Rechthoek 2235"/>
              <p:cNvSpPr/>
              <p:nvPr/>
            </p:nvSpPr>
            <p:spPr>
              <a:xfrm rot="16200000">
                <a:off x="3547826" y="3306144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7" name="Rechthoek 2236"/>
              <p:cNvSpPr/>
              <p:nvPr/>
            </p:nvSpPr>
            <p:spPr>
              <a:xfrm rot="16200000">
                <a:off x="3547826" y="3286674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8" name="Rechthoek 2237"/>
              <p:cNvSpPr/>
              <p:nvPr/>
            </p:nvSpPr>
            <p:spPr>
              <a:xfrm rot="16200000">
                <a:off x="3550038" y="3288888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39" name="Rechthoek 2238"/>
              <p:cNvSpPr/>
              <p:nvPr/>
            </p:nvSpPr>
            <p:spPr>
              <a:xfrm rot="16200000">
                <a:off x="3550038" y="3283514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40" name="Rechthoek 2239"/>
              <p:cNvSpPr/>
              <p:nvPr/>
            </p:nvSpPr>
            <p:spPr>
              <a:xfrm rot="16200000">
                <a:off x="3547826" y="3286675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41" name="Rechthoek 2240"/>
              <p:cNvSpPr/>
              <p:nvPr/>
            </p:nvSpPr>
            <p:spPr>
              <a:xfrm rot="16200000">
                <a:off x="3550038" y="3290657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39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42" name="Rechthoek 2241"/>
              <p:cNvSpPr/>
              <p:nvPr/>
            </p:nvSpPr>
            <p:spPr>
              <a:xfrm rot="16200000">
                <a:off x="3547826" y="3279595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43" name="Rechthoek 2242"/>
              <p:cNvSpPr/>
              <p:nvPr/>
            </p:nvSpPr>
            <p:spPr>
              <a:xfrm rot="16200000">
                <a:off x="3550038" y="3281808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44" name="Rechthoek 2243"/>
              <p:cNvSpPr/>
              <p:nvPr/>
            </p:nvSpPr>
            <p:spPr>
              <a:xfrm rot="16200000">
                <a:off x="3547826" y="3279596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45" name="Rechthoek 2244"/>
              <p:cNvSpPr/>
              <p:nvPr/>
            </p:nvSpPr>
            <p:spPr>
              <a:xfrm rot="16200000">
                <a:off x="3547826" y="3279596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4785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46" name="Ovaal 2245"/>
              <p:cNvSpPr/>
              <p:nvPr/>
            </p:nvSpPr>
            <p:spPr>
              <a:xfrm>
                <a:off x="3489760" y="3271614"/>
                <a:ext cx="73227" cy="7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-2437130" prstMaterial="plastic">
                <a:bevelT w="0" h="0"/>
                <a:bevelB w="63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47" name="Ovaal 2246"/>
              <p:cNvSpPr/>
              <p:nvPr/>
            </p:nvSpPr>
            <p:spPr>
              <a:xfrm>
                <a:off x="3493761" y="3284068"/>
                <a:ext cx="54920" cy="53097"/>
              </a:xfrm>
              <a:prstGeom prst="ellipse">
                <a:avLst/>
              </a:prstGeom>
              <a:noFill/>
              <a:ln w="3175">
                <a:noFill/>
              </a:ln>
              <a:sp3d z="-2520950" extrusionH="6350" prstMaterial="plastic">
                <a:bevelT w="0" h="0"/>
                <a:bevelB w="63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48" name="Afgeronde rechthoek 2247"/>
              <p:cNvSpPr/>
              <p:nvPr/>
            </p:nvSpPr>
            <p:spPr>
              <a:xfrm rot="16200000">
                <a:off x="3502366" y="3332431"/>
                <a:ext cx="35398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603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451" name="Vrije vorm 1450"/>
            <p:cNvSpPr/>
            <p:nvPr/>
          </p:nvSpPr>
          <p:spPr>
            <a:xfrm rot="5400000">
              <a:off x="-1127049" y="-579473"/>
              <a:ext cx="720000" cy="2520000"/>
            </a:xfrm>
            <a:custGeom>
              <a:avLst/>
              <a:gdLst>
                <a:gd name="connsiteX0" fmla="*/ 0 w 720000"/>
                <a:gd name="connsiteY0" fmla="*/ 2160000 h 2160000"/>
                <a:gd name="connsiteX1" fmla="*/ 360000 w 720000"/>
                <a:gd name="connsiteY1" fmla="*/ 0 h 2160000"/>
                <a:gd name="connsiteX2" fmla="*/ 720000 w 720000"/>
                <a:gd name="connsiteY2" fmla="*/ 2160000 h 2160000"/>
                <a:gd name="connsiteX3" fmla="*/ 0 w 720000"/>
                <a:gd name="connsiteY3" fmla="*/ 2160000 h 2160000"/>
                <a:gd name="connsiteX0" fmla="*/ 7651 w 727651"/>
                <a:gd name="connsiteY0" fmla="*/ 2160000 h 2531475"/>
                <a:gd name="connsiteX1" fmla="*/ 367651 w 727651"/>
                <a:gd name="connsiteY1" fmla="*/ 0 h 2531475"/>
                <a:gd name="connsiteX2" fmla="*/ 727651 w 727651"/>
                <a:gd name="connsiteY2" fmla="*/ 2160000 h 2531475"/>
                <a:gd name="connsiteX3" fmla="*/ 7651 w 727651"/>
                <a:gd name="connsiteY3" fmla="*/ 2160000 h 2531475"/>
                <a:gd name="connsiteX0" fmla="*/ 7651 w 727651"/>
                <a:gd name="connsiteY0" fmla="*/ 2160000 h 2531475"/>
                <a:gd name="connsiteX1" fmla="*/ 367651 w 727651"/>
                <a:gd name="connsiteY1" fmla="*/ 0 h 2531475"/>
                <a:gd name="connsiteX2" fmla="*/ 727651 w 727651"/>
                <a:gd name="connsiteY2" fmla="*/ 2160000 h 2531475"/>
                <a:gd name="connsiteX3" fmla="*/ 7651 w 727651"/>
                <a:gd name="connsiteY3" fmla="*/ 2160000 h 2531475"/>
                <a:gd name="connsiteX0" fmla="*/ 7651 w 730539"/>
                <a:gd name="connsiteY0" fmla="*/ 2160000 h 2755313"/>
                <a:gd name="connsiteX1" fmla="*/ 367651 w 730539"/>
                <a:gd name="connsiteY1" fmla="*/ 0 h 2755313"/>
                <a:gd name="connsiteX2" fmla="*/ 727651 w 730539"/>
                <a:gd name="connsiteY2" fmla="*/ 2160000 h 2755313"/>
                <a:gd name="connsiteX3" fmla="*/ 7651 w 730539"/>
                <a:gd name="connsiteY3" fmla="*/ 2160000 h 2755313"/>
                <a:gd name="connsiteX0" fmla="*/ 0 w 722888"/>
                <a:gd name="connsiteY0" fmla="*/ 2160000 h 2755313"/>
                <a:gd name="connsiteX1" fmla="*/ 360000 w 722888"/>
                <a:gd name="connsiteY1" fmla="*/ 0 h 2755313"/>
                <a:gd name="connsiteX2" fmla="*/ 720000 w 722888"/>
                <a:gd name="connsiteY2" fmla="*/ 2160000 h 2755313"/>
                <a:gd name="connsiteX3" fmla="*/ 0 w 722888"/>
                <a:gd name="connsiteY3" fmla="*/ 2160000 h 2755313"/>
                <a:gd name="connsiteX0" fmla="*/ 0 w 722890"/>
                <a:gd name="connsiteY0" fmla="*/ 2160000 h 2650538"/>
                <a:gd name="connsiteX1" fmla="*/ 360000 w 722890"/>
                <a:gd name="connsiteY1" fmla="*/ 0 h 2650538"/>
                <a:gd name="connsiteX2" fmla="*/ 720000 w 722890"/>
                <a:gd name="connsiteY2" fmla="*/ 2160000 h 2650538"/>
                <a:gd name="connsiteX3" fmla="*/ 0 w 722890"/>
                <a:gd name="connsiteY3" fmla="*/ 2160000 h 2650538"/>
                <a:gd name="connsiteX0" fmla="*/ 0 w 720000"/>
                <a:gd name="connsiteY0" fmla="*/ 2160000 h 2650538"/>
                <a:gd name="connsiteX1" fmla="*/ 360000 w 720000"/>
                <a:gd name="connsiteY1" fmla="*/ 0 h 2650538"/>
                <a:gd name="connsiteX2" fmla="*/ 720000 w 720000"/>
                <a:gd name="connsiteY2" fmla="*/ 2160000 h 2650538"/>
                <a:gd name="connsiteX3" fmla="*/ 0 w 720000"/>
                <a:gd name="connsiteY3" fmla="*/ 2160000 h 2650538"/>
                <a:gd name="connsiteX0" fmla="*/ 0 w 720000"/>
                <a:gd name="connsiteY0" fmla="*/ 2160000 h 2631491"/>
                <a:gd name="connsiteX1" fmla="*/ 360000 w 720000"/>
                <a:gd name="connsiteY1" fmla="*/ 0 h 2631491"/>
                <a:gd name="connsiteX2" fmla="*/ 720000 w 720000"/>
                <a:gd name="connsiteY2" fmla="*/ 2160000 h 2631491"/>
                <a:gd name="connsiteX3" fmla="*/ 0 w 720000"/>
                <a:gd name="connsiteY3" fmla="*/ 2160000 h 263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" h="2631491">
                  <a:moveTo>
                    <a:pt x="0" y="2160000"/>
                  </a:moveTo>
                  <a:lnTo>
                    <a:pt x="360000" y="0"/>
                  </a:lnTo>
                  <a:lnTo>
                    <a:pt x="720000" y="2160000"/>
                  </a:lnTo>
                  <a:cubicBezTo>
                    <a:pt x="708603" y="2631491"/>
                    <a:pt x="1874" y="2626726"/>
                    <a:pt x="0" y="2160000"/>
                  </a:cubicBezTo>
                  <a:close/>
                </a:path>
              </a:pathLst>
            </a:custGeom>
            <a:gradFill flip="none" rotWithShape="1">
              <a:gsLst>
                <a:gs pos="76000">
                  <a:srgbClr val="1502A0">
                    <a:alpha val="20000"/>
                  </a:srgbClr>
                </a:gs>
                <a:gs pos="75000">
                  <a:schemeClr val="bg1"/>
                </a:gs>
              </a:gsLst>
              <a:lin ang="5400000" scaled="0"/>
              <a:tileRect/>
            </a:gradFill>
            <a:ln>
              <a:noFill/>
            </a:ln>
            <a:sp3d z="-2413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2" name="Ovaal 1451"/>
            <p:cNvSpPr/>
            <p:nvPr/>
          </p:nvSpPr>
          <p:spPr>
            <a:xfrm>
              <a:off x="-1527165" y="594848"/>
              <a:ext cx="54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-2216150" extrusionH="1270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3" name="Rechthoek 1452"/>
            <p:cNvSpPr/>
            <p:nvPr/>
          </p:nvSpPr>
          <p:spPr>
            <a:xfrm>
              <a:off x="-479049" y="662527"/>
              <a:ext cx="108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-2413000" extrusionH="254000">
              <a:bevelT w="31750" h="31750" prst="angle"/>
              <a:bevelB w="317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4" name="Rechthoek 1453"/>
            <p:cNvSpPr/>
            <p:nvPr/>
          </p:nvSpPr>
          <p:spPr>
            <a:xfrm>
              <a:off x="402953" y="591982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-2425700" extrusionH="254000">
              <a:bevelT w="31750" h="31750" prst="angle"/>
              <a:bevelB w="317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55" name="Maan 1454"/>
            <p:cNvSpPr/>
            <p:nvPr/>
          </p:nvSpPr>
          <p:spPr>
            <a:xfrm>
              <a:off x="-1371361" y="506265"/>
              <a:ext cx="180000" cy="360000"/>
            </a:xfrm>
            <a:prstGeom prst="moon">
              <a:avLst>
                <a:gd name="adj" fmla="val 79311"/>
              </a:avLst>
            </a:prstGeom>
            <a:solidFill>
              <a:schemeClr val="bg1"/>
            </a:solidFill>
            <a:ln>
              <a:noFill/>
            </a:ln>
            <a:sp3d z="-2540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456" name="Groep 1280"/>
            <p:cNvGrpSpPr/>
            <p:nvPr/>
          </p:nvGrpSpPr>
          <p:grpSpPr>
            <a:xfrm>
              <a:off x="-1739049" y="525727"/>
              <a:ext cx="197647" cy="141601"/>
              <a:chOff x="4320000" y="4680000"/>
              <a:chExt cx="197647" cy="141601"/>
            </a:xfrm>
          </p:grpSpPr>
          <p:sp>
            <p:nvSpPr>
              <p:cNvPr id="1460" name="Afgeronde rechthoek 1459"/>
              <p:cNvSpPr/>
              <p:nvPr/>
            </p:nvSpPr>
            <p:spPr>
              <a:xfrm>
                <a:off x="4464000" y="4680000"/>
                <a:ext cx="53647" cy="14160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-2540000" extrusionH="1841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1" name="Afgeronde rechthoek 1460"/>
              <p:cNvSpPr/>
              <p:nvPr/>
            </p:nvSpPr>
            <p:spPr>
              <a:xfrm>
                <a:off x="4320000" y="4680000"/>
                <a:ext cx="143060" cy="14160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-2724150" prstMaterial="plastic">
                <a:bevelT w="19050" h="19050" prst="relaxedInset"/>
                <a:bevelB w="19050" h="1905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 dirty="0"/>
              </a:p>
            </p:txBody>
          </p:sp>
        </p:grpSp>
        <p:grpSp>
          <p:nvGrpSpPr>
            <p:cNvPr id="1457" name="Groep 1281"/>
            <p:cNvGrpSpPr/>
            <p:nvPr/>
          </p:nvGrpSpPr>
          <p:grpSpPr>
            <a:xfrm>
              <a:off x="-1739049" y="680527"/>
              <a:ext cx="197647" cy="141601"/>
              <a:chOff x="4320000" y="4680000"/>
              <a:chExt cx="197647" cy="141601"/>
            </a:xfrm>
          </p:grpSpPr>
          <p:sp>
            <p:nvSpPr>
              <p:cNvPr id="1458" name="Afgeronde rechthoek 1457"/>
              <p:cNvSpPr/>
              <p:nvPr/>
            </p:nvSpPr>
            <p:spPr>
              <a:xfrm>
                <a:off x="4464000" y="4680000"/>
                <a:ext cx="53647" cy="14160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-2540000" extrusionH="1841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9" name="Afgeronde rechthoek 1458"/>
              <p:cNvSpPr/>
              <p:nvPr/>
            </p:nvSpPr>
            <p:spPr>
              <a:xfrm>
                <a:off x="4320000" y="4680000"/>
                <a:ext cx="143060" cy="14160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-2724150" prstMaterial="plastic">
                <a:bevelT w="19050" h="19050" prst="relaxedInset"/>
                <a:bevelB w="19050" h="1905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 dirty="0"/>
              </a:p>
            </p:txBody>
          </p:sp>
        </p:grpSp>
        <p:grpSp>
          <p:nvGrpSpPr>
            <p:cNvPr id="1313" name="Man zittend"/>
            <p:cNvGrpSpPr/>
            <p:nvPr/>
          </p:nvGrpSpPr>
          <p:grpSpPr>
            <a:xfrm rot="10800000">
              <a:off x="-1717543" y="670839"/>
              <a:ext cx="118195" cy="148682"/>
              <a:chOff x="3485491" y="3231601"/>
              <a:chExt cx="118195" cy="148682"/>
            </a:xfrm>
          </p:grpSpPr>
          <p:sp>
            <p:nvSpPr>
              <p:cNvPr id="1314" name="Afgeronde rechthoek 1313"/>
              <p:cNvSpPr/>
              <p:nvPr/>
            </p:nvSpPr>
            <p:spPr>
              <a:xfrm rot="16200000">
                <a:off x="3501691" y="3225031"/>
                <a:ext cx="35398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5400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5" name="Afgeronde rechthoek 1314"/>
              <p:cNvSpPr/>
              <p:nvPr/>
            </p:nvSpPr>
            <p:spPr>
              <a:xfrm rot="16200000">
                <a:off x="3450895" y="3278522"/>
                <a:ext cx="141591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520950" extrusionH="190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grpSp>
            <p:nvGrpSpPr>
              <p:cNvPr id="1316" name="Groep 1121"/>
              <p:cNvGrpSpPr/>
              <p:nvPr/>
            </p:nvGrpSpPr>
            <p:grpSpPr>
              <a:xfrm rot="16200000">
                <a:off x="3490919" y="3264763"/>
                <a:ext cx="70795" cy="81651"/>
                <a:chOff x="3131607" y="1060152"/>
                <a:chExt cx="720001" cy="802840"/>
              </a:xfrm>
            </p:grpSpPr>
            <p:sp>
              <p:nvSpPr>
                <p:cNvPr id="1447" name="Ovaal 1446"/>
                <p:cNvSpPr/>
                <p:nvPr/>
              </p:nvSpPr>
              <p:spPr>
                <a:xfrm>
                  <a:off x="3131608" y="1087751"/>
                  <a:ext cx="720000" cy="720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-2444750" prstMaterial="plastic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48" name="Ovaal 1447"/>
                <p:cNvSpPr/>
                <p:nvPr/>
              </p:nvSpPr>
              <p:spPr>
                <a:xfrm>
                  <a:off x="3131607" y="1060152"/>
                  <a:ext cx="720000" cy="72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-2444750" prstMaterial="plastic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49" name="Ovaal 1448"/>
                <p:cNvSpPr/>
                <p:nvPr/>
              </p:nvSpPr>
              <p:spPr>
                <a:xfrm>
                  <a:off x="3443804" y="1754992"/>
                  <a:ext cx="108000" cy="108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-2476500" prstMaterial="plastic">
                  <a:bevelT w="6350" h="6350"/>
                  <a:bevelB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50" name="Rechthoek 1449"/>
                <p:cNvSpPr/>
                <p:nvPr/>
              </p:nvSpPr>
              <p:spPr>
                <a:xfrm>
                  <a:off x="3461134" y="1670104"/>
                  <a:ext cx="72000" cy="180000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sp3d z="-2473960" prstMaterial="plastic">
                  <a:bevelT w="5080" h="1143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sp>
            <p:nvSpPr>
              <p:cNvPr id="1317" name="Ovaal 1316"/>
              <p:cNvSpPr/>
              <p:nvPr/>
            </p:nvSpPr>
            <p:spPr>
              <a:xfrm rot="16200000">
                <a:off x="3550101" y="3279914"/>
                <a:ext cx="7079" cy="73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-2476500" prstMaterial="plastic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8" name="Ovaal 1317"/>
              <p:cNvSpPr/>
              <p:nvPr/>
            </p:nvSpPr>
            <p:spPr>
              <a:xfrm rot="16200000">
                <a:off x="3549770" y="3324854"/>
                <a:ext cx="7079" cy="73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-2476500" prstMaterial="plastic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9" name="Ovaal 1318"/>
              <p:cNvSpPr/>
              <p:nvPr/>
            </p:nvSpPr>
            <p:spPr>
              <a:xfrm rot="16200000">
                <a:off x="3556987" y="3282337"/>
                <a:ext cx="1770" cy="18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 prstMaterial="plastic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0" name="Ovaal 1319"/>
              <p:cNvSpPr/>
              <p:nvPr/>
            </p:nvSpPr>
            <p:spPr>
              <a:xfrm rot="16200000">
                <a:off x="3556087" y="3327599"/>
                <a:ext cx="1770" cy="18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 prstMaterial="plastic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1" name="Ovaal 1320"/>
              <p:cNvSpPr/>
              <p:nvPr/>
            </p:nvSpPr>
            <p:spPr>
              <a:xfrm rot="16200000">
                <a:off x="3540419" y="3293100"/>
                <a:ext cx="21238" cy="21968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-2491740" prstMaterial="plastic">
                <a:bevelT w="15240" h="2540"/>
                <a:bevelB w="1143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2" name="Afgeronde rechthoek 1321"/>
              <p:cNvSpPr/>
              <p:nvPr/>
            </p:nvSpPr>
            <p:spPr>
              <a:xfrm rot="16200000">
                <a:off x="3502560" y="3332083"/>
                <a:ext cx="35398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5400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3" name="Afgeronde rechthoek 1322"/>
              <p:cNvSpPr/>
              <p:nvPr/>
            </p:nvSpPr>
            <p:spPr>
              <a:xfrm rot="16200000">
                <a:off x="3528763" y="3273530"/>
                <a:ext cx="35398" cy="107295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-2667000" extrusionH="5461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4" name="Afgeronde rechthoek 1323"/>
              <p:cNvSpPr/>
              <p:nvPr/>
            </p:nvSpPr>
            <p:spPr>
              <a:xfrm rot="16200000">
                <a:off x="3529180" y="3238129"/>
                <a:ext cx="35398" cy="107295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sp3d z="-2667000" extrusionH="5461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5" name="Afgeronde rechthoek 1324"/>
              <p:cNvSpPr/>
              <p:nvPr/>
            </p:nvSpPr>
            <p:spPr>
              <a:xfrm rot="16200000">
                <a:off x="3502077" y="3228923"/>
                <a:ext cx="35398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603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6" name="Afgeronde rechthoek 1325"/>
              <p:cNvSpPr/>
              <p:nvPr/>
            </p:nvSpPr>
            <p:spPr>
              <a:xfrm rot="16200000">
                <a:off x="3486346" y="3278521"/>
                <a:ext cx="70795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540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7" name="Afgeronde rechthoek 1326"/>
              <p:cNvSpPr/>
              <p:nvPr/>
            </p:nvSpPr>
            <p:spPr>
              <a:xfrm rot="16200000">
                <a:off x="3582411" y="3321987"/>
                <a:ext cx="35398" cy="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-2667000" extrusionH="5461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8" name="Afgeronde rechthoek 1327"/>
              <p:cNvSpPr/>
              <p:nvPr/>
            </p:nvSpPr>
            <p:spPr>
              <a:xfrm rot="16200000">
                <a:off x="3582411" y="3288201"/>
                <a:ext cx="35398" cy="715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-2667000" extrusionH="5461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9" name="Ovaal 1328"/>
              <p:cNvSpPr/>
              <p:nvPr/>
            </p:nvSpPr>
            <p:spPr>
              <a:xfrm rot="16200000">
                <a:off x="3489984" y="3268975"/>
                <a:ext cx="70795" cy="73227"/>
              </a:xfrm>
              <a:prstGeom prst="ellipse">
                <a:avLst/>
              </a:prstGeom>
              <a:gradFill flip="none" rotWithShape="1">
                <a:gsLst>
                  <a:gs pos="59000">
                    <a:srgbClr val="FFFF00"/>
                  </a:gs>
                  <a:gs pos="60000">
                    <a:schemeClr val="accent6">
                      <a:lumMod val="40000"/>
                      <a:lumOff val="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sp3d z="-2444750" prstMaterial="plastic">
                <a:bevelT w="3810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30" name="Ovaal 1329"/>
              <p:cNvSpPr/>
              <p:nvPr/>
            </p:nvSpPr>
            <p:spPr>
              <a:xfrm>
                <a:off x="3500718" y="3340985"/>
                <a:ext cx="36613" cy="353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654300" prstMaterial="plastic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31" name="Ovaal 1330"/>
              <p:cNvSpPr/>
              <p:nvPr/>
            </p:nvSpPr>
            <p:spPr>
              <a:xfrm>
                <a:off x="3500718" y="3238683"/>
                <a:ext cx="36613" cy="353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-2654300" prstMaterial="plastic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32" name="Vrije vorm 1331"/>
              <p:cNvSpPr/>
              <p:nvPr/>
            </p:nvSpPr>
            <p:spPr>
              <a:xfrm rot="5400000">
                <a:off x="3504049" y="3340771"/>
                <a:ext cx="35398" cy="36613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14400 h 1152281"/>
                  <a:gd name="connsiteX1" fmla="*/ 530352 w 1060704"/>
                  <a:gd name="connsiteY1" fmla="*/ 0 h 1152281"/>
                  <a:gd name="connsiteX2" fmla="*/ 1060704 w 1060704"/>
                  <a:gd name="connsiteY2" fmla="*/ 914400 h 1152281"/>
                  <a:gd name="connsiteX3" fmla="*/ 288032 w 1060704"/>
                  <a:gd name="connsiteY3" fmla="*/ 1152281 h 1152281"/>
                  <a:gd name="connsiteX4" fmla="*/ 0 w 1060704"/>
                  <a:gd name="connsiteY4" fmla="*/ 914400 h 1152281"/>
                  <a:gd name="connsiteX0" fmla="*/ 0 w 1060704"/>
                  <a:gd name="connsiteY0" fmla="*/ 914400 h 1152282"/>
                  <a:gd name="connsiteX1" fmla="*/ 530352 w 1060704"/>
                  <a:gd name="connsiteY1" fmla="*/ 0 h 1152282"/>
                  <a:gd name="connsiteX2" fmla="*/ 1060704 w 1060704"/>
                  <a:gd name="connsiteY2" fmla="*/ 914400 h 1152282"/>
                  <a:gd name="connsiteX3" fmla="*/ 720083 w 1060704"/>
                  <a:gd name="connsiteY3" fmla="*/ 1152282 h 1152282"/>
                  <a:gd name="connsiteX4" fmla="*/ 288032 w 1060704"/>
                  <a:gd name="connsiteY4" fmla="*/ 1152281 h 1152282"/>
                  <a:gd name="connsiteX5" fmla="*/ 0 w 1060704"/>
                  <a:gd name="connsiteY5" fmla="*/ 914400 h 115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152282">
                    <a:moveTo>
                      <a:pt x="0" y="914400"/>
                    </a:moveTo>
                    <a:lnTo>
                      <a:pt x="530352" y="0"/>
                    </a:lnTo>
                    <a:lnTo>
                      <a:pt x="1060704" y="914400"/>
                    </a:lnTo>
                    <a:lnTo>
                      <a:pt x="720083" y="1152282"/>
                    </a:lnTo>
                    <a:lnTo>
                      <a:pt x="288032" y="1152281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 z="-2519680" extrusionH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33" name="Vrije vorm 1332"/>
              <p:cNvSpPr/>
              <p:nvPr/>
            </p:nvSpPr>
            <p:spPr>
              <a:xfrm rot="5400000">
                <a:off x="3504049" y="3234185"/>
                <a:ext cx="35398" cy="36613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14400 h 1152281"/>
                  <a:gd name="connsiteX1" fmla="*/ 530352 w 1060704"/>
                  <a:gd name="connsiteY1" fmla="*/ 0 h 1152281"/>
                  <a:gd name="connsiteX2" fmla="*/ 1060704 w 1060704"/>
                  <a:gd name="connsiteY2" fmla="*/ 914400 h 1152281"/>
                  <a:gd name="connsiteX3" fmla="*/ 288032 w 1060704"/>
                  <a:gd name="connsiteY3" fmla="*/ 1152281 h 1152281"/>
                  <a:gd name="connsiteX4" fmla="*/ 0 w 1060704"/>
                  <a:gd name="connsiteY4" fmla="*/ 914400 h 1152281"/>
                  <a:gd name="connsiteX0" fmla="*/ 0 w 1060704"/>
                  <a:gd name="connsiteY0" fmla="*/ 914400 h 1152282"/>
                  <a:gd name="connsiteX1" fmla="*/ 530352 w 1060704"/>
                  <a:gd name="connsiteY1" fmla="*/ 0 h 1152282"/>
                  <a:gd name="connsiteX2" fmla="*/ 1060704 w 1060704"/>
                  <a:gd name="connsiteY2" fmla="*/ 914400 h 1152282"/>
                  <a:gd name="connsiteX3" fmla="*/ 720083 w 1060704"/>
                  <a:gd name="connsiteY3" fmla="*/ 1152282 h 1152282"/>
                  <a:gd name="connsiteX4" fmla="*/ 288032 w 1060704"/>
                  <a:gd name="connsiteY4" fmla="*/ 1152281 h 1152282"/>
                  <a:gd name="connsiteX5" fmla="*/ 0 w 1060704"/>
                  <a:gd name="connsiteY5" fmla="*/ 914400 h 115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152282">
                    <a:moveTo>
                      <a:pt x="0" y="914400"/>
                    </a:moveTo>
                    <a:lnTo>
                      <a:pt x="530352" y="0"/>
                    </a:lnTo>
                    <a:lnTo>
                      <a:pt x="1060704" y="914400"/>
                    </a:lnTo>
                    <a:lnTo>
                      <a:pt x="720083" y="1152282"/>
                    </a:lnTo>
                    <a:lnTo>
                      <a:pt x="288032" y="1152281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p3d z="-2519680" extrusionH="127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grpSp>
            <p:nvGrpSpPr>
              <p:cNvPr id="1334" name="Groep 1139"/>
              <p:cNvGrpSpPr/>
              <p:nvPr/>
            </p:nvGrpSpPr>
            <p:grpSpPr>
              <a:xfrm rot="16200000">
                <a:off x="3446883" y="3274817"/>
                <a:ext cx="148682" cy="62249"/>
                <a:chOff x="3086876" y="1070273"/>
                <a:chExt cx="151200" cy="62658"/>
              </a:xfrm>
            </p:grpSpPr>
            <p:sp>
              <p:nvSpPr>
                <p:cNvPr id="1367" name="Ovaal 1366"/>
                <p:cNvSpPr/>
                <p:nvPr/>
              </p:nvSpPr>
              <p:spPr>
                <a:xfrm rot="5400000">
                  <a:off x="3086833" y="108505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68" name="Ovaal 1367"/>
                <p:cNvSpPr/>
                <p:nvPr/>
              </p:nvSpPr>
              <p:spPr>
                <a:xfrm rot="5400000">
                  <a:off x="3086833" y="1088745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69" name="Ovaal 1368"/>
                <p:cNvSpPr/>
                <p:nvPr/>
              </p:nvSpPr>
              <p:spPr>
                <a:xfrm rot="5400000">
                  <a:off x="3086833" y="1092431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0" name="Ovaal 1369"/>
                <p:cNvSpPr/>
                <p:nvPr/>
              </p:nvSpPr>
              <p:spPr>
                <a:xfrm rot="5400000">
                  <a:off x="31264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1" name="Ovaal 1370"/>
                <p:cNvSpPr/>
                <p:nvPr/>
              </p:nvSpPr>
              <p:spPr>
                <a:xfrm rot="5400000">
                  <a:off x="31228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2" name="Ovaal 1371"/>
                <p:cNvSpPr/>
                <p:nvPr/>
              </p:nvSpPr>
              <p:spPr>
                <a:xfrm rot="5400000">
                  <a:off x="31192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3" name="Ovaal 1372"/>
                <p:cNvSpPr/>
                <p:nvPr/>
              </p:nvSpPr>
              <p:spPr>
                <a:xfrm rot="5400000">
                  <a:off x="31156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4" name="Ovaal 1373"/>
                <p:cNvSpPr/>
                <p:nvPr/>
              </p:nvSpPr>
              <p:spPr>
                <a:xfrm rot="5400000">
                  <a:off x="31120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5" name="Ovaal 1374"/>
                <p:cNvSpPr/>
                <p:nvPr/>
              </p:nvSpPr>
              <p:spPr>
                <a:xfrm rot="5400000">
                  <a:off x="31084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6" name="Ovaal 1375"/>
                <p:cNvSpPr/>
                <p:nvPr/>
              </p:nvSpPr>
              <p:spPr>
                <a:xfrm rot="5400000">
                  <a:off x="3104833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7" name="Ovaal 1376"/>
                <p:cNvSpPr/>
                <p:nvPr/>
              </p:nvSpPr>
              <p:spPr>
                <a:xfrm rot="5400000">
                  <a:off x="3101234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8" name="Ovaal 1377"/>
                <p:cNvSpPr/>
                <p:nvPr/>
              </p:nvSpPr>
              <p:spPr>
                <a:xfrm rot="5400000">
                  <a:off x="3097633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79" name="Ovaal 1378"/>
                <p:cNvSpPr/>
                <p:nvPr/>
              </p:nvSpPr>
              <p:spPr>
                <a:xfrm rot="5400000">
                  <a:off x="3094033" y="11292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0" name="Ovaal 1379"/>
                <p:cNvSpPr/>
                <p:nvPr/>
              </p:nvSpPr>
              <p:spPr>
                <a:xfrm rot="5400000">
                  <a:off x="3086833" y="1096117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1" name="Ovaal 1380"/>
                <p:cNvSpPr/>
                <p:nvPr/>
              </p:nvSpPr>
              <p:spPr>
                <a:xfrm rot="5400000">
                  <a:off x="3086833" y="1099802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2" name="Ovaal 1381"/>
                <p:cNvSpPr/>
                <p:nvPr/>
              </p:nvSpPr>
              <p:spPr>
                <a:xfrm rot="5400000">
                  <a:off x="3086833" y="1103489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3" name="Ovaal 1382"/>
                <p:cNvSpPr/>
                <p:nvPr/>
              </p:nvSpPr>
              <p:spPr>
                <a:xfrm rot="5400000">
                  <a:off x="3086833" y="1107174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4" name="Ovaal 1383"/>
                <p:cNvSpPr/>
                <p:nvPr/>
              </p:nvSpPr>
              <p:spPr>
                <a:xfrm rot="5400000">
                  <a:off x="3086833" y="1110860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5" name="Ovaal 1384"/>
                <p:cNvSpPr/>
                <p:nvPr/>
              </p:nvSpPr>
              <p:spPr>
                <a:xfrm rot="5400000">
                  <a:off x="3086833" y="1118232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6" name="Ovaal 1385"/>
                <p:cNvSpPr/>
                <p:nvPr/>
              </p:nvSpPr>
              <p:spPr>
                <a:xfrm rot="5400000">
                  <a:off x="3086833" y="1114546"/>
                  <a:ext cx="3685" cy="36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7" name="Ovaal 1386"/>
                <p:cNvSpPr/>
                <p:nvPr/>
              </p:nvSpPr>
              <p:spPr>
                <a:xfrm rot="5400000" flipH="1">
                  <a:off x="3126430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8" name="Ovaal 1387"/>
                <p:cNvSpPr/>
                <p:nvPr/>
              </p:nvSpPr>
              <p:spPr>
                <a:xfrm rot="5400000" flipH="1">
                  <a:off x="3122831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89" name="Ovaal 1388"/>
                <p:cNvSpPr/>
                <p:nvPr/>
              </p:nvSpPr>
              <p:spPr>
                <a:xfrm rot="5400000" flipH="1">
                  <a:off x="3119231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0" name="Ovaal 1389"/>
                <p:cNvSpPr/>
                <p:nvPr/>
              </p:nvSpPr>
              <p:spPr>
                <a:xfrm rot="5400000" flipH="1">
                  <a:off x="3115631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1" name="Ovaal 1390"/>
                <p:cNvSpPr/>
                <p:nvPr/>
              </p:nvSpPr>
              <p:spPr>
                <a:xfrm rot="5400000" flipH="1">
                  <a:off x="3112031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2" name="Ovaal 1391"/>
                <p:cNvSpPr/>
                <p:nvPr/>
              </p:nvSpPr>
              <p:spPr>
                <a:xfrm rot="5400000" flipH="1">
                  <a:off x="3108432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3" name="Ovaal 1392"/>
                <p:cNvSpPr/>
                <p:nvPr/>
              </p:nvSpPr>
              <p:spPr>
                <a:xfrm rot="5400000" flipH="1">
                  <a:off x="3104832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4" name="Ovaal 1393"/>
                <p:cNvSpPr/>
                <p:nvPr/>
              </p:nvSpPr>
              <p:spPr>
                <a:xfrm rot="5400000" flipH="1">
                  <a:off x="3101232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5" name="Ovaal 1394"/>
                <p:cNvSpPr/>
                <p:nvPr/>
              </p:nvSpPr>
              <p:spPr>
                <a:xfrm rot="5400000" flipH="1">
                  <a:off x="3097632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6" name="Ovaal 1395"/>
                <p:cNvSpPr/>
                <p:nvPr/>
              </p:nvSpPr>
              <p:spPr>
                <a:xfrm rot="5400000" flipH="1">
                  <a:off x="3094033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7" name="Ovaal 1396"/>
                <p:cNvSpPr/>
                <p:nvPr/>
              </p:nvSpPr>
              <p:spPr>
                <a:xfrm rot="5400000" flipH="1">
                  <a:off x="3090433" y="112560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8" name="Ovaal 1397"/>
                <p:cNvSpPr/>
                <p:nvPr/>
              </p:nvSpPr>
              <p:spPr>
                <a:xfrm rot="5400000" flipH="1">
                  <a:off x="3086833" y="10998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99" name="Ovaal 1398"/>
                <p:cNvSpPr/>
                <p:nvPr/>
              </p:nvSpPr>
              <p:spPr>
                <a:xfrm rot="5400000" flipH="1">
                  <a:off x="3086833" y="1121917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0" name="Ovaal 1399"/>
                <p:cNvSpPr/>
                <p:nvPr/>
              </p:nvSpPr>
              <p:spPr>
                <a:xfrm rot="5400000" flipH="1">
                  <a:off x="3086833" y="10740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1" name="Ovaal 1400"/>
                <p:cNvSpPr/>
                <p:nvPr/>
              </p:nvSpPr>
              <p:spPr>
                <a:xfrm rot="5400000" flipH="1">
                  <a:off x="3090433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2" name="Ovaal 1401"/>
                <p:cNvSpPr/>
                <p:nvPr/>
              </p:nvSpPr>
              <p:spPr>
                <a:xfrm rot="5400000" flipH="1">
                  <a:off x="3086833" y="108137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3" name="Ovaal 1402"/>
                <p:cNvSpPr/>
                <p:nvPr/>
              </p:nvSpPr>
              <p:spPr>
                <a:xfrm rot="5400000" flipH="1">
                  <a:off x="3086833" y="1077688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4" name="Ovaal 1403"/>
                <p:cNvSpPr/>
                <p:nvPr/>
              </p:nvSpPr>
              <p:spPr>
                <a:xfrm rot="5400000" flipH="1">
                  <a:off x="3090433" y="10740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5" name="Ovaal 1404"/>
                <p:cNvSpPr/>
                <p:nvPr/>
              </p:nvSpPr>
              <p:spPr>
                <a:xfrm rot="5400000" flipH="1">
                  <a:off x="3086833" y="112560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6" name="Ovaal 1405"/>
                <p:cNvSpPr/>
                <p:nvPr/>
              </p:nvSpPr>
              <p:spPr>
                <a:xfrm rot="5400000" flipH="1">
                  <a:off x="3090433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7" name="Ovaal 1406"/>
                <p:cNvSpPr/>
                <p:nvPr/>
              </p:nvSpPr>
              <p:spPr>
                <a:xfrm rot="5400000" flipV="1">
                  <a:off x="3234434" y="108505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8" name="Ovaal 1407"/>
                <p:cNvSpPr/>
                <p:nvPr/>
              </p:nvSpPr>
              <p:spPr>
                <a:xfrm rot="5400000" flipV="1">
                  <a:off x="3234434" y="1088745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09" name="Ovaal 1408"/>
                <p:cNvSpPr/>
                <p:nvPr/>
              </p:nvSpPr>
              <p:spPr>
                <a:xfrm rot="5400000" flipV="1">
                  <a:off x="3234434" y="1092431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0" name="Ovaal 1409"/>
                <p:cNvSpPr/>
                <p:nvPr/>
              </p:nvSpPr>
              <p:spPr>
                <a:xfrm rot="5400000" flipV="1">
                  <a:off x="3194836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1" name="Ovaal 1410"/>
                <p:cNvSpPr/>
                <p:nvPr/>
              </p:nvSpPr>
              <p:spPr>
                <a:xfrm rot="5400000" flipV="1">
                  <a:off x="3198436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2" name="Ovaal 1411"/>
                <p:cNvSpPr/>
                <p:nvPr/>
              </p:nvSpPr>
              <p:spPr>
                <a:xfrm rot="5400000" flipV="1">
                  <a:off x="3202036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3" name="Ovaal 1412"/>
                <p:cNvSpPr/>
                <p:nvPr/>
              </p:nvSpPr>
              <p:spPr>
                <a:xfrm rot="5400000" flipV="1">
                  <a:off x="3205635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4" name="Ovaal 1413"/>
                <p:cNvSpPr/>
                <p:nvPr/>
              </p:nvSpPr>
              <p:spPr>
                <a:xfrm rot="5400000" flipV="1">
                  <a:off x="3209236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5" name="Ovaal 1414"/>
                <p:cNvSpPr/>
                <p:nvPr/>
              </p:nvSpPr>
              <p:spPr>
                <a:xfrm rot="5400000" flipV="1">
                  <a:off x="3212835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6" name="Ovaal 1415"/>
                <p:cNvSpPr/>
                <p:nvPr/>
              </p:nvSpPr>
              <p:spPr>
                <a:xfrm rot="5400000" flipV="1">
                  <a:off x="3216435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7" name="Ovaal 1416"/>
                <p:cNvSpPr/>
                <p:nvPr/>
              </p:nvSpPr>
              <p:spPr>
                <a:xfrm rot="5400000" flipV="1">
                  <a:off x="3220034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8" name="Ovaal 1417"/>
                <p:cNvSpPr/>
                <p:nvPr/>
              </p:nvSpPr>
              <p:spPr>
                <a:xfrm rot="5400000" flipV="1">
                  <a:off x="3223635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19" name="Ovaal 1418"/>
                <p:cNvSpPr/>
                <p:nvPr/>
              </p:nvSpPr>
              <p:spPr>
                <a:xfrm rot="5400000" flipV="1">
                  <a:off x="3227234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0" name="Ovaal 1419"/>
                <p:cNvSpPr/>
                <p:nvPr/>
              </p:nvSpPr>
              <p:spPr>
                <a:xfrm rot="5400000" flipV="1">
                  <a:off x="3234434" y="1096117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1" name="Ovaal 1420"/>
                <p:cNvSpPr/>
                <p:nvPr/>
              </p:nvSpPr>
              <p:spPr>
                <a:xfrm rot="5400000" flipV="1">
                  <a:off x="3234434" y="10998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2" name="Ovaal 1421"/>
                <p:cNvSpPr/>
                <p:nvPr/>
              </p:nvSpPr>
              <p:spPr>
                <a:xfrm rot="5400000" flipV="1">
                  <a:off x="3234434" y="11034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3" name="Ovaal 1422"/>
                <p:cNvSpPr/>
                <p:nvPr/>
              </p:nvSpPr>
              <p:spPr>
                <a:xfrm rot="5400000" flipV="1">
                  <a:off x="3234434" y="110717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4" name="Ovaal 1423"/>
                <p:cNvSpPr/>
                <p:nvPr/>
              </p:nvSpPr>
              <p:spPr>
                <a:xfrm rot="5400000" flipV="1">
                  <a:off x="3234434" y="1110860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5" name="Ovaal 1424"/>
                <p:cNvSpPr/>
                <p:nvPr/>
              </p:nvSpPr>
              <p:spPr>
                <a:xfrm rot="5400000" flipV="1">
                  <a:off x="3234434" y="111823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6" name="Ovaal 1425"/>
                <p:cNvSpPr/>
                <p:nvPr/>
              </p:nvSpPr>
              <p:spPr>
                <a:xfrm rot="5400000" flipV="1">
                  <a:off x="3234434" y="111454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7" name="Ovaal 1426"/>
                <p:cNvSpPr/>
                <p:nvPr/>
              </p:nvSpPr>
              <p:spPr>
                <a:xfrm rot="5400000" flipH="1" flipV="1">
                  <a:off x="3194840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8" name="Ovaal 1427"/>
                <p:cNvSpPr/>
                <p:nvPr/>
              </p:nvSpPr>
              <p:spPr>
                <a:xfrm rot="5400000" flipH="1" flipV="1">
                  <a:off x="3198439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29" name="Ovaal 1428"/>
                <p:cNvSpPr/>
                <p:nvPr/>
              </p:nvSpPr>
              <p:spPr>
                <a:xfrm rot="5400000" flipH="1" flipV="1">
                  <a:off x="3202039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0" name="Ovaal 1429"/>
                <p:cNvSpPr/>
                <p:nvPr/>
              </p:nvSpPr>
              <p:spPr>
                <a:xfrm rot="5400000" flipH="1" flipV="1">
                  <a:off x="3205638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1" name="Ovaal 1430"/>
                <p:cNvSpPr/>
                <p:nvPr/>
              </p:nvSpPr>
              <p:spPr>
                <a:xfrm rot="5400000" flipH="1" flipV="1">
                  <a:off x="3209238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2" name="Ovaal 1431"/>
                <p:cNvSpPr/>
                <p:nvPr/>
              </p:nvSpPr>
              <p:spPr>
                <a:xfrm rot="5400000" flipH="1" flipV="1">
                  <a:off x="3212837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3" name="Ovaal 1432"/>
                <p:cNvSpPr/>
                <p:nvPr/>
              </p:nvSpPr>
              <p:spPr>
                <a:xfrm rot="5400000" flipH="1" flipV="1">
                  <a:off x="3216437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4" name="Ovaal 1433"/>
                <p:cNvSpPr/>
                <p:nvPr/>
              </p:nvSpPr>
              <p:spPr>
                <a:xfrm rot="5400000" flipH="1" flipV="1">
                  <a:off x="3220036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5" name="Ovaal 1434"/>
                <p:cNvSpPr/>
                <p:nvPr/>
              </p:nvSpPr>
              <p:spPr>
                <a:xfrm rot="5400000" flipH="1" flipV="1">
                  <a:off x="3223636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6" name="Ovaal 1435"/>
                <p:cNvSpPr/>
                <p:nvPr/>
              </p:nvSpPr>
              <p:spPr>
                <a:xfrm rot="5400000" flipH="1" flipV="1">
                  <a:off x="3227235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7" name="Ovaal 1436"/>
                <p:cNvSpPr/>
                <p:nvPr/>
              </p:nvSpPr>
              <p:spPr>
                <a:xfrm rot="5400000" flipH="1" flipV="1">
                  <a:off x="3230834" y="112560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8" name="Ovaal 1437"/>
                <p:cNvSpPr/>
                <p:nvPr/>
              </p:nvSpPr>
              <p:spPr>
                <a:xfrm rot="5400000" flipH="1" flipV="1">
                  <a:off x="3234434" y="109980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39" name="Ovaal 1438"/>
                <p:cNvSpPr/>
                <p:nvPr/>
              </p:nvSpPr>
              <p:spPr>
                <a:xfrm rot="5400000" flipH="1" flipV="1">
                  <a:off x="3234433" y="1121917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40" name="Ovaal 1439"/>
                <p:cNvSpPr/>
                <p:nvPr/>
              </p:nvSpPr>
              <p:spPr>
                <a:xfrm rot="5400000" flipH="1" flipV="1">
                  <a:off x="3234433" y="10740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41" name="Ovaal 1440"/>
                <p:cNvSpPr/>
                <p:nvPr/>
              </p:nvSpPr>
              <p:spPr>
                <a:xfrm rot="5400000" flipH="1" flipV="1">
                  <a:off x="3230834" y="1070316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42" name="Ovaal 1441"/>
                <p:cNvSpPr/>
                <p:nvPr/>
              </p:nvSpPr>
              <p:spPr>
                <a:xfrm rot="5400000" flipH="1" flipV="1">
                  <a:off x="3234433" y="1081373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43" name="Ovaal 1442"/>
                <p:cNvSpPr/>
                <p:nvPr/>
              </p:nvSpPr>
              <p:spPr>
                <a:xfrm rot="5400000" flipH="1" flipV="1">
                  <a:off x="3234433" y="1077688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44" name="Ovaal 1443"/>
                <p:cNvSpPr/>
                <p:nvPr/>
              </p:nvSpPr>
              <p:spPr>
                <a:xfrm rot="5400000" flipH="1" flipV="1">
                  <a:off x="3230834" y="1074002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45" name="Ovaal 1444"/>
                <p:cNvSpPr/>
                <p:nvPr/>
              </p:nvSpPr>
              <p:spPr>
                <a:xfrm rot="5400000" flipH="1" flipV="1">
                  <a:off x="3234433" y="1125604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446" name="Ovaal 1445"/>
                <p:cNvSpPr/>
                <p:nvPr/>
              </p:nvSpPr>
              <p:spPr>
                <a:xfrm rot="5400000" flipH="1" flipV="1">
                  <a:off x="3230834" y="1129289"/>
                  <a:ext cx="3685" cy="359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sp3d z="-2519680" extrusionH="12700" prstMaterial="plastic">
                  <a:bevelT w="3810" h="381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sp>
            <p:nvSpPr>
              <p:cNvPr id="1335" name="Rechthoek 1334"/>
              <p:cNvSpPr/>
              <p:nvPr/>
            </p:nvSpPr>
            <p:spPr>
              <a:xfrm rot="16200000">
                <a:off x="3546056" y="3334460"/>
                <a:ext cx="884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36" name="Rechthoek 1335"/>
              <p:cNvSpPr/>
              <p:nvPr/>
            </p:nvSpPr>
            <p:spPr>
              <a:xfrm rot="16200000">
                <a:off x="3550038" y="3338444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37" name="Rechthoek 1336"/>
              <p:cNvSpPr/>
              <p:nvPr/>
            </p:nvSpPr>
            <p:spPr>
              <a:xfrm rot="16200000">
                <a:off x="3549596" y="3334460"/>
                <a:ext cx="176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38" name="Rechthoek 1337"/>
              <p:cNvSpPr/>
              <p:nvPr/>
            </p:nvSpPr>
            <p:spPr>
              <a:xfrm rot="16200000">
                <a:off x="3550038" y="3330479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39" name="Rechthoek 1338"/>
              <p:cNvSpPr/>
              <p:nvPr/>
            </p:nvSpPr>
            <p:spPr>
              <a:xfrm rot="16200000">
                <a:off x="3547459" y="3325611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0" name="Rechthoek 1339"/>
              <p:cNvSpPr/>
              <p:nvPr/>
            </p:nvSpPr>
            <p:spPr>
              <a:xfrm rot="16200000">
                <a:off x="3549672" y="3327824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1" name="Rechthoek 1340"/>
              <p:cNvSpPr/>
              <p:nvPr/>
            </p:nvSpPr>
            <p:spPr>
              <a:xfrm rot="16200000">
                <a:off x="3549672" y="3323399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2" name="Rechthoek 1341"/>
              <p:cNvSpPr/>
              <p:nvPr/>
            </p:nvSpPr>
            <p:spPr>
              <a:xfrm rot="16200000">
                <a:off x="3547459" y="3325613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3" name="Rechthoek 1342"/>
              <p:cNvSpPr/>
              <p:nvPr/>
            </p:nvSpPr>
            <p:spPr>
              <a:xfrm rot="16200000">
                <a:off x="3547826" y="3313223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4" name="Rechthoek 1343"/>
              <p:cNvSpPr/>
              <p:nvPr/>
            </p:nvSpPr>
            <p:spPr>
              <a:xfrm rot="16200000">
                <a:off x="3550038" y="3315435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5" name="Rechthoek 1344"/>
              <p:cNvSpPr/>
              <p:nvPr/>
            </p:nvSpPr>
            <p:spPr>
              <a:xfrm rot="16200000">
                <a:off x="3546056" y="3297294"/>
                <a:ext cx="884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6" name="Rechthoek 1345"/>
              <p:cNvSpPr/>
              <p:nvPr/>
            </p:nvSpPr>
            <p:spPr>
              <a:xfrm rot="16200000">
                <a:off x="3550038" y="3301276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7" name="Rechthoek 1346"/>
              <p:cNvSpPr/>
              <p:nvPr/>
            </p:nvSpPr>
            <p:spPr>
              <a:xfrm rot="16200000">
                <a:off x="3549596" y="3297294"/>
                <a:ext cx="176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8" name="Rechthoek 1347"/>
              <p:cNvSpPr/>
              <p:nvPr/>
            </p:nvSpPr>
            <p:spPr>
              <a:xfrm rot="16200000">
                <a:off x="3550038" y="3293312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49" name="Rechthoek 1348"/>
              <p:cNvSpPr/>
              <p:nvPr/>
            </p:nvSpPr>
            <p:spPr>
              <a:xfrm rot="16200000">
                <a:off x="3549076" y="3319416"/>
                <a:ext cx="3540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7325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0" name="Rechthoek 1349"/>
              <p:cNvSpPr/>
              <p:nvPr/>
            </p:nvSpPr>
            <p:spPr>
              <a:xfrm rot="16200000">
                <a:off x="3550404" y="3320744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1" name="Rechthoek 1350"/>
              <p:cNvSpPr/>
              <p:nvPr/>
            </p:nvSpPr>
            <p:spPr>
              <a:xfrm rot="16200000">
                <a:off x="3547826" y="3306143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2" name="Rechthoek 1351"/>
              <p:cNvSpPr/>
              <p:nvPr/>
            </p:nvSpPr>
            <p:spPr>
              <a:xfrm rot="16200000">
                <a:off x="3550038" y="3308356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3" name="Rechthoek 1352"/>
              <p:cNvSpPr/>
              <p:nvPr/>
            </p:nvSpPr>
            <p:spPr>
              <a:xfrm rot="16200000">
                <a:off x="3550038" y="3302982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4" name="Rechthoek 1353"/>
              <p:cNvSpPr/>
              <p:nvPr/>
            </p:nvSpPr>
            <p:spPr>
              <a:xfrm rot="16200000">
                <a:off x="3547826" y="3306144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5" name="Rechthoek 1354"/>
              <p:cNvSpPr/>
              <p:nvPr/>
            </p:nvSpPr>
            <p:spPr>
              <a:xfrm rot="16200000">
                <a:off x="3547826" y="3286674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6" name="Rechthoek 1355"/>
              <p:cNvSpPr/>
              <p:nvPr/>
            </p:nvSpPr>
            <p:spPr>
              <a:xfrm rot="16200000">
                <a:off x="3550038" y="3288888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7" name="Rechthoek 1356"/>
              <p:cNvSpPr/>
              <p:nvPr/>
            </p:nvSpPr>
            <p:spPr>
              <a:xfrm rot="16200000">
                <a:off x="3550038" y="3283514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8" name="Rechthoek 1357"/>
              <p:cNvSpPr/>
              <p:nvPr/>
            </p:nvSpPr>
            <p:spPr>
              <a:xfrm rot="16200000">
                <a:off x="3547826" y="3286675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59" name="Rechthoek 1358"/>
              <p:cNvSpPr/>
              <p:nvPr/>
            </p:nvSpPr>
            <p:spPr>
              <a:xfrm rot="16200000">
                <a:off x="3550038" y="3290657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39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60" name="Rechthoek 1359"/>
              <p:cNvSpPr/>
              <p:nvPr/>
            </p:nvSpPr>
            <p:spPr>
              <a:xfrm rot="16200000">
                <a:off x="3547826" y="3279595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61" name="Rechthoek 1360"/>
              <p:cNvSpPr/>
              <p:nvPr/>
            </p:nvSpPr>
            <p:spPr>
              <a:xfrm rot="16200000">
                <a:off x="3550038" y="3281808"/>
                <a:ext cx="885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62" name="Rechthoek 1361"/>
              <p:cNvSpPr/>
              <p:nvPr/>
            </p:nvSpPr>
            <p:spPr>
              <a:xfrm rot="16200000">
                <a:off x="3547826" y="3279596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63" name="Rechthoek 1362"/>
              <p:cNvSpPr/>
              <p:nvPr/>
            </p:nvSpPr>
            <p:spPr>
              <a:xfrm rot="16200000">
                <a:off x="3547826" y="3279596"/>
                <a:ext cx="5309" cy="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4785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64" name="Ovaal 1363"/>
              <p:cNvSpPr/>
              <p:nvPr/>
            </p:nvSpPr>
            <p:spPr>
              <a:xfrm>
                <a:off x="3489760" y="3271614"/>
                <a:ext cx="73227" cy="7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-2437130" prstMaterial="plastic">
                <a:bevelT w="0" h="0"/>
                <a:bevelB w="63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65" name="Ovaal 1364"/>
              <p:cNvSpPr/>
              <p:nvPr/>
            </p:nvSpPr>
            <p:spPr>
              <a:xfrm>
                <a:off x="3493761" y="3284068"/>
                <a:ext cx="54920" cy="53097"/>
              </a:xfrm>
              <a:prstGeom prst="ellipse">
                <a:avLst/>
              </a:prstGeom>
              <a:noFill/>
              <a:ln w="3175">
                <a:noFill/>
              </a:ln>
              <a:sp3d z="-2520950" extrusionH="6350" prstMaterial="plastic">
                <a:bevelT w="0" h="0"/>
                <a:bevelB w="63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66" name="Afgeronde rechthoek 1365"/>
              <p:cNvSpPr/>
              <p:nvPr/>
            </p:nvSpPr>
            <p:spPr>
              <a:xfrm rot="16200000">
                <a:off x="3502366" y="3332431"/>
                <a:ext cx="35398" cy="54920"/>
              </a:xfrm>
              <a:prstGeom prst="roundRect">
                <a:avLst/>
              </a:prstGeom>
              <a:solidFill>
                <a:srgbClr val="1502A0"/>
              </a:solidFill>
              <a:ln>
                <a:noFill/>
              </a:ln>
              <a:sp3d z="-2603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</p:grpSp>
      <p:sp>
        <p:nvSpPr>
          <p:cNvPr id="2334" name="Vrije vorm 2333"/>
          <p:cNvSpPr>
            <a:spLocks noChangeAspect="1"/>
          </p:cNvSpPr>
          <p:nvPr/>
        </p:nvSpPr>
        <p:spPr>
          <a:xfrm>
            <a:off x="7864299" y="3294249"/>
            <a:ext cx="576000" cy="720000"/>
          </a:xfrm>
          <a:custGeom>
            <a:avLst/>
            <a:gdLst>
              <a:gd name="connsiteX0" fmla="*/ 960019 w 5760000"/>
              <a:gd name="connsiteY0" fmla="*/ 0 h 7200000"/>
              <a:gd name="connsiteX1" fmla="*/ 4799981 w 5760000"/>
              <a:gd name="connsiteY1" fmla="*/ 0 h 7200000"/>
              <a:gd name="connsiteX2" fmla="*/ 5760000 w 5760000"/>
              <a:gd name="connsiteY2" fmla="*/ 960019 h 7200000"/>
              <a:gd name="connsiteX3" fmla="*/ 5760000 w 5760000"/>
              <a:gd name="connsiteY3" fmla="*/ 7200000 h 7200000"/>
              <a:gd name="connsiteX4" fmla="*/ 5760000 w 5760000"/>
              <a:gd name="connsiteY4" fmla="*/ 7200000 h 7200000"/>
              <a:gd name="connsiteX5" fmla="*/ 0 w 5760000"/>
              <a:gd name="connsiteY5" fmla="*/ 7200000 h 7200000"/>
              <a:gd name="connsiteX6" fmla="*/ 0 w 5760000"/>
              <a:gd name="connsiteY6" fmla="*/ 7200000 h 7200000"/>
              <a:gd name="connsiteX7" fmla="*/ 0 w 5760000"/>
              <a:gd name="connsiteY7" fmla="*/ 960019 h 7200000"/>
              <a:gd name="connsiteX8" fmla="*/ 960019 w 5760000"/>
              <a:gd name="connsiteY8" fmla="*/ 0 h 7200000"/>
              <a:gd name="connsiteX0" fmla="*/ 960019 w 5760000"/>
              <a:gd name="connsiteY0" fmla="*/ 0 h 7200000"/>
              <a:gd name="connsiteX1" fmla="*/ 4799981 w 5760000"/>
              <a:gd name="connsiteY1" fmla="*/ 0 h 7200000"/>
              <a:gd name="connsiteX2" fmla="*/ 5760000 w 5760000"/>
              <a:gd name="connsiteY2" fmla="*/ 960019 h 7200000"/>
              <a:gd name="connsiteX3" fmla="*/ 5760000 w 5760000"/>
              <a:gd name="connsiteY3" fmla="*/ 7200000 h 7200000"/>
              <a:gd name="connsiteX4" fmla="*/ 5760000 w 5760000"/>
              <a:gd name="connsiteY4" fmla="*/ 7200000 h 7200000"/>
              <a:gd name="connsiteX5" fmla="*/ 1072056 w 5760000"/>
              <a:gd name="connsiteY5" fmla="*/ 7157544 h 7200000"/>
              <a:gd name="connsiteX6" fmla="*/ 0 w 5760000"/>
              <a:gd name="connsiteY6" fmla="*/ 7200000 h 7200000"/>
              <a:gd name="connsiteX7" fmla="*/ 0 w 5760000"/>
              <a:gd name="connsiteY7" fmla="*/ 7200000 h 7200000"/>
              <a:gd name="connsiteX8" fmla="*/ 0 w 5760000"/>
              <a:gd name="connsiteY8" fmla="*/ 960019 h 7200000"/>
              <a:gd name="connsiteX9" fmla="*/ 960019 w 5760000"/>
              <a:gd name="connsiteY9" fmla="*/ 0 h 7200000"/>
              <a:gd name="connsiteX0" fmla="*/ 960019 w 5760000"/>
              <a:gd name="connsiteY0" fmla="*/ 0 h 7200000"/>
              <a:gd name="connsiteX1" fmla="*/ 4799981 w 5760000"/>
              <a:gd name="connsiteY1" fmla="*/ 0 h 7200000"/>
              <a:gd name="connsiteX2" fmla="*/ 5760000 w 5760000"/>
              <a:gd name="connsiteY2" fmla="*/ 960019 h 7200000"/>
              <a:gd name="connsiteX3" fmla="*/ 5760000 w 5760000"/>
              <a:gd name="connsiteY3" fmla="*/ 7200000 h 7200000"/>
              <a:gd name="connsiteX4" fmla="*/ 5760000 w 5760000"/>
              <a:gd name="connsiteY4" fmla="*/ 7200000 h 7200000"/>
              <a:gd name="connsiteX5" fmla="*/ 4887311 w 5760000"/>
              <a:gd name="connsiteY5" fmla="*/ 7189075 h 7200000"/>
              <a:gd name="connsiteX6" fmla="*/ 1072056 w 5760000"/>
              <a:gd name="connsiteY6" fmla="*/ 7157544 h 7200000"/>
              <a:gd name="connsiteX7" fmla="*/ 0 w 5760000"/>
              <a:gd name="connsiteY7" fmla="*/ 7200000 h 7200000"/>
              <a:gd name="connsiteX8" fmla="*/ 0 w 5760000"/>
              <a:gd name="connsiteY8" fmla="*/ 7200000 h 7200000"/>
              <a:gd name="connsiteX9" fmla="*/ 0 w 5760000"/>
              <a:gd name="connsiteY9" fmla="*/ 960019 h 7200000"/>
              <a:gd name="connsiteX10" fmla="*/ 960019 w 5760000"/>
              <a:gd name="connsiteY10" fmla="*/ 0 h 7200000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1072056 w 5760000"/>
              <a:gd name="connsiteY6" fmla="*/ 7252137 h 7252137"/>
              <a:gd name="connsiteX7" fmla="*/ 0 w 5760000"/>
              <a:gd name="connsiteY7" fmla="*/ 7200000 h 7252137"/>
              <a:gd name="connsiteX8" fmla="*/ 0 w 5760000"/>
              <a:gd name="connsiteY8" fmla="*/ 7200000 h 7252137"/>
              <a:gd name="connsiteX9" fmla="*/ 0 w 5760000"/>
              <a:gd name="connsiteY9" fmla="*/ 960019 h 7252137"/>
              <a:gd name="connsiteX10" fmla="*/ 960019 w 5760000"/>
              <a:gd name="connsiteY10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1072056 w 5760000"/>
              <a:gd name="connsiteY6" fmla="*/ 7252137 h 7252137"/>
              <a:gd name="connsiteX7" fmla="*/ 0 w 5760000"/>
              <a:gd name="connsiteY7" fmla="*/ 7200000 h 7252137"/>
              <a:gd name="connsiteX8" fmla="*/ 0 w 5760000"/>
              <a:gd name="connsiteY8" fmla="*/ 7200000 h 7252137"/>
              <a:gd name="connsiteX9" fmla="*/ 0 w 5760000"/>
              <a:gd name="connsiteY9" fmla="*/ 960019 h 7252137"/>
              <a:gd name="connsiteX10" fmla="*/ 960019 w 5760000"/>
              <a:gd name="connsiteY10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1355835 w 5760000"/>
              <a:gd name="connsiteY6" fmla="*/ 5959365 h 7252137"/>
              <a:gd name="connsiteX7" fmla="*/ 1072056 w 5760000"/>
              <a:gd name="connsiteY7" fmla="*/ 7252137 h 7252137"/>
              <a:gd name="connsiteX8" fmla="*/ 0 w 5760000"/>
              <a:gd name="connsiteY8" fmla="*/ 7200000 h 7252137"/>
              <a:gd name="connsiteX9" fmla="*/ 0 w 5760000"/>
              <a:gd name="connsiteY9" fmla="*/ 7200000 h 7252137"/>
              <a:gd name="connsiteX10" fmla="*/ 0 w 5760000"/>
              <a:gd name="connsiteY10" fmla="*/ 960019 h 7252137"/>
              <a:gd name="connsiteX11" fmla="*/ 960019 w 5760000"/>
              <a:gd name="connsiteY11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355835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008994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135118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  <a:gd name="connsiteX0" fmla="*/ 960019 w 5760000"/>
              <a:gd name="connsiteY0" fmla="*/ 0 h 7252137"/>
              <a:gd name="connsiteX1" fmla="*/ 4799981 w 5760000"/>
              <a:gd name="connsiteY1" fmla="*/ 0 h 7252137"/>
              <a:gd name="connsiteX2" fmla="*/ 5760000 w 5760000"/>
              <a:gd name="connsiteY2" fmla="*/ 960019 h 7252137"/>
              <a:gd name="connsiteX3" fmla="*/ 5760000 w 5760000"/>
              <a:gd name="connsiteY3" fmla="*/ 7200000 h 7252137"/>
              <a:gd name="connsiteX4" fmla="*/ 5760000 w 5760000"/>
              <a:gd name="connsiteY4" fmla="*/ 7200000 h 7252137"/>
              <a:gd name="connsiteX5" fmla="*/ 4887311 w 5760000"/>
              <a:gd name="connsiteY5" fmla="*/ 7189075 h 7252137"/>
              <a:gd name="connsiteX6" fmla="*/ 4887311 w 5760000"/>
              <a:gd name="connsiteY6" fmla="*/ 5959365 h 7252137"/>
              <a:gd name="connsiteX7" fmla="*/ 1135118 w 5760000"/>
              <a:gd name="connsiteY7" fmla="*/ 5959365 h 7252137"/>
              <a:gd name="connsiteX8" fmla="*/ 1072056 w 5760000"/>
              <a:gd name="connsiteY8" fmla="*/ 7252137 h 7252137"/>
              <a:gd name="connsiteX9" fmla="*/ 0 w 5760000"/>
              <a:gd name="connsiteY9" fmla="*/ 7200000 h 7252137"/>
              <a:gd name="connsiteX10" fmla="*/ 0 w 5760000"/>
              <a:gd name="connsiteY10" fmla="*/ 7200000 h 7252137"/>
              <a:gd name="connsiteX11" fmla="*/ 0 w 5760000"/>
              <a:gd name="connsiteY11" fmla="*/ 960019 h 7252137"/>
              <a:gd name="connsiteX12" fmla="*/ 960019 w 5760000"/>
              <a:gd name="connsiteY12" fmla="*/ 0 h 725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000" h="7252137">
                <a:moveTo>
                  <a:pt x="960019" y="0"/>
                </a:moveTo>
                <a:lnTo>
                  <a:pt x="4799981" y="0"/>
                </a:lnTo>
                <a:lnTo>
                  <a:pt x="5760000" y="960019"/>
                </a:lnTo>
                <a:lnTo>
                  <a:pt x="5760000" y="7200000"/>
                </a:lnTo>
                <a:lnTo>
                  <a:pt x="5760000" y="7200000"/>
                </a:lnTo>
                <a:lnTo>
                  <a:pt x="4887311" y="7189075"/>
                </a:lnTo>
                <a:cubicBezTo>
                  <a:pt x="4931049" y="6719544"/>
                  <a:pt x="4876800" y="6794938"/>
                  <a:pt x="4887311" y="5959365"/>
                </a:cubicBezTo>
                <a:cubicBezTo>
                  <a:pt x="3069022" y="5849006"/>
                  <a:pt x="2338552" y="5964620"/>
                  <a:pt x="1135118" y="5959365"/>
                </a:cubicBezTo>
                <a:cubicBezTo>
                  <a:pt x="1098331" y="6395545"/>
                  <a:pt x="1087822" y="6866689"/>
                  <a:pt x="1072056" y="7252137"/>
                </a:cubicBezTo>
                <a:lnTo>
                  <a:pt x="0" y="7200000"/>
                </a:lnTo>
                <a:lnTo>
                  <a:pt x="0" y="7200000"/>
                </a:lnTo>
                <a:lnTo>
                  <a:pt x="0" y="960019"/>
                </a:lnTo>
                <a:lnTo>
                  <a:pt x="960019" y="0"/>
                </a:lnTo>
                <a:close/>
              </a:path>
            </a:pathLst>
          </a:custGeom>
          <a:solidFill>
            <a:srgbClr val="FFC000"/>
          </a:solidFill>
          <a:scene3d>
            <a:camera prst="orthographicFront"/>
            <a:lightRig rig="soft" dir="t"/>
          </a:scene3d>
          <a:sp3d z="107950">
            <a:bevelT w="107950" h="38100" prst="slope"/>
            <a:bevelB w="35560" h="3556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359" name="Boef"/>
          <p:cNvGrpSpPr/>
          <p:nvPr/>
        </p:nvGrpSpPr>
        <p:grpSpPr>
          <a:xfrm>
            <a:off x="2171931" y="4074063"/>
            <a:ext cx="145216" cy="118800"/>
            <a:chOff x="2007918" y="3845067"/>
            <a:chExt cx="145216" cy="118800"/>
          </a:xfrm>
          <a:scene3d>
            <a:camera prst="perspectiveFront" fov="7200000">
              <a:rot lat="0" lon="4800000" rev="16200000"/>
            </a:camera>
            <a:lightRig rig="soft" dir="t"/>
          </a:scene3d>
        </p:grpSpPr>
        <p:sp>
          <p:nvSpPr>
            <p:cNvPr id="2360" name="Afgeronde rechthoek 2359"/>
            <p:cNvSpPr/>
            <p:nvPr/>
          </p:nvSpPr>
          <p:spPr>
            <a:xfrm>
              <a:off x="2117137" y="3851539"/>
              <a:ext cx="35997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61" name="Afgeronde rechthoek 2360"/>
            <p:cNvSpPr/>
            <p:nvPr/>
          </p:nvSpPr>
          <p:spPr>
            <a:xfrm>
              <a:off x="2008744" y="3853851"/>
              <a:ext cx="143989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73050" extrusionH="1905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2362" name="Groep 1486"/>
            <p:cNvGrpSpPr/>
            <p:nvPr/>
          </p:nvGrpSpPr>
          <p:grpSpPr>
            <a:xfrm>
              <a:off x="2045142" y="3845067"/>
              <a:ext cx="71994" cy="82069"/>
              <a:chOff x="56072" y="-16114"/>
              <a:chExt cx="720001" cy="802840"/>
            </a:xfrm>
          </p:grpSpPr>
          <p:sp>
            <p:nvSpPr>
              <p:cNvPr id="2409" name="Ovaal 2408"/>
              <p:cNvSpPr/>
              <p:nvPr/>
            </p:nvSpPr>
            <p:spPr>
              <a:xfrm>
                <a:off x="56073" y="1148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" prstMaterial="plastic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410" name="Ovaal 2409"/>
              <p:cNvSpPr/>
              <p:nvPr/>
            </p:nvSpPr>
            <p:spPr>
              <a:xfrm>
                <a:off x="56072" y="-16114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" prstMaterial="plastic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411" name="Ovaal 2410"/>
              <p:cNvSpPr/>
              <p:nvPr/>
            </p:nvSpPr>
            <p:spPr>
              <a:xfrm>
                <a:off x="368269" y="67872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17500" prstMaterial="plastic">
                <a:bevelT w="6350" h="6350"/>
                <a:bevelB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412" name="Rechthoek 2411"/>
              <p:cNvSpPr/>
              <p:nvPr/>
            </p:nvSpPr>
            <p:spPr>
              <a:xfrm>
                <a:off x="385599" y="59383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sp3d z="320040" prstMaterial="plastic">
                <a:bevelT w="508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2363" name="Ovaal 2362"/>
            <p:cNvSpPr/>
            <p:nvPr/>
          </p:nvSpPr>
          <p:spPr>
            <a:xfrm>
              <a:off x="2099925" y="3909885"/>
              <a:ext cx="7199" cy="7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 prstMaterial="plastic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64" name="Ovaal 2363"/>
            <p:cNvSpPr/>
            <p:nvPr/>
          </p:nvSpPr>
          <p:spPr>
            <a:xfrm>
              <a:off x="2054224" y="3909553"/>
              <a:ext cx="7199" cy="7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 prstMaterial="plastic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65" name="Ovaal 2364"/>
            <p:cNvSpPr/>
            <p:nvPr/>
          </p:nvSpPr>
          <p:spPr>
            <a:xfrm>
              <a:off x="2102952" y="3916898"/>
              <a:ext cx="1800" cy="18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 prstMaterial="plastic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66" name="Ovaal 2365"/>
            <p:cNvSpPr/>
            <p:nvPr/>
          </p:nvSpPr>
          <p:spPr>
            <a:xfrm>
              <a:off x="2056924" y="3915993"/>
              <a:ext cx="1800" cy="18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 prstMaterial="plastic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67" name="Ovaal 2366"/>
            <p:cNvSpPr/>
            <p:nvPr/>
          </p:nvSpPr>
          <p:spPr>
            <a:xfrm>
              <a:off x="2071870" y="3899910"/>
              <a:ext cx="21598" cy="22080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sp3d z="302260" prstMaterial="plastic">
              <a:bevelT w="15240" h="2540"/>
              <a:bevelB w="1143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68" name="Afgeronde rechthoek 2367"/>
            <p:cNvSpPr/>
            <p:nvPr/>
          </p:nvSpPr>
          <p:spPr>
            <a:xfrm>
              <a:off x="2008272" y="3852412"/>
              <a:ext cx="35997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69" name="Afgeronde rechthoek 2368"/>
            <p:cNvSpPr/>
            <p:nvPr/>
          </p:nvSpPr>
          <p:spPr>
            <a:xfrm>
              <a:off x="2041185" y="3852427"/>
              <a:ext cx="35997" cy="10784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" extrusionH="5461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0" name="Afgeronde rechthoek 2369"/>
            <p:cNvSpPr/>
            <p:nvPr/>
          </p:nvSpPr>
          <p:spPr>
            <a:xfrm>
              <a:off x="2077186" y="3852847"/>
              <a:ext cx="35997" cy="10784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" extrusionH="5461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1" name="Afgeronde rechthoek 2370"/>
            <p:cNvSpPr/>
            <p:nvPr/>
          </p:nvSpPr>
          <p:spPr>
            <a:xfrm>
              <a:off x="2113179" y="3851927"/>
              <a:ext cx="35997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2" name="Afgeronde rechthoek 2371"/>
            <p:cNvSpPr/>
            <p:nvPr/>
          </p:nvSpPr>
          <p:spPr>
            <a:xfrm>
              <a:off x="2044742" y="3853904"/>
              <a:ext cx="71994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3" name="Afgeronde rechthoek 2372"/>
            <p:cNvSpPr/>
            <p:nvPr/>
          </p:nvSpPr>
          <p:spPr>
            <a:xfrm>
              <a:off x="2042826" y="3956677"/>
              <a:ext cx="35997" cy="719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" extrusionH="5461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4" name="Afgeronde rechthoek 2373"/>
            <p:cNvSpPr/>
            <p:nvPr/>
          </p:nvSpPr>
          <p:spPr>
            <a:xfrm>
              <a:off x="2077184" y="3956677"/>
              <a:ext cx="35997" cy="719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" extrusionH="5461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5" name="Ovaal 2374"/>
            <p:cNvSpPr/>
            <p:nvPr/>
          </p:nvSpPr>
          <p:spPr>
            <a:xfrm>
              <a:off x="2045142" y="3848361"/>
              <a:ext cx="71994" cy="73601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" prstMaterial="plastic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6" name="Ovaal 2375"/>
            <p:cNvSpPr/>
            <p:nvPr/>
          </p:nvSpPr>
          <p:spPr>
            <a:xfrm rot="5400000">
              <a:off x="2008744" y="3860773"/>
              <a:ext cx="36801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 prstMaterial="plastic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7" name="Ovaal 2376"/>
            <p:cNvSpPr/>
            <p:nvPr/>
          </p:nvSpPr>
          <p:spPr>
            <a:xfrm rot="5400000">
              <a:off x="2112778" y="3860773"/>
              <a:ext cx="36801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 prstMaterial="plastic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8" name="Rechthoek 2377"/>
            <p:cNvSpPr/>
            <p:nvPr/>
          </p:nvSpPr>
          <p:spPr>
            <a:xfrm>
              <a:off x="2047092" y="3910205"/>
              <a:ext cx="89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79" name="Rechthoek 2378"/>
            <p:cNvSpPr/>
            <p:nvPr/>
          </p:nvSpPr>
          <p:spPr>
            <a:xfrm>
              <a:off x="2047090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0" name="Rechthoek 2379"/>
            <p:cNvSpPr/>
            <p:nvPr/>
          </p:nvSpPr>
          <p:spPr>
            <a:xfrm>
              <a:off x="2050692" y="3910205"/>
              <a:ext cx="17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1" name="Rechthoek 2380"/>
            <p:cNvSpPr/>
            <p:nvPr/>
          </p:nvSpPr>
          <p:spPr>
            <a:xfrm>
              <a:off x="2055190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2" name="Rechthoek 2381"/>
            <p:cNvSpPr/>
            <p:nvPr/>
          </p:nvSpPr>
          <p:spPr>
            <a:xfrm>
              <a:off x="2057891" y="3909836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3" name="Rechthoek 2382"/>
            <p:cNvSpPr/>
            <p:nvPr/>
          </p:nvSpPr>
          <p:spPr>
            <a:xfrm>
              <a:off x="2057889" y="3909836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4" name="Rechthoek 2383"/>
            <p:cNvSpPr/>
            <p:nvPr/>
          </p:nvSpPr>
          <p:spPr>
            <a:xfrm>
              <a:off x="2062389" y="3909836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5" name="Rechthoek 2384"/>
            <p:cNvSpPr/>
            <p:nvPr/>
          </p:nvSpPr>
          <p:spPr>
            <a:xfrm>
              <a:off x="2057889" y="3909836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6" name="Rechthoek 2385"/>
            <p:cNvSpPr/>
            <p:nvPr/>
          </p:nvSpPr>
          <p:spPr>
            <a:xfrm>
              <a:off x="2070489" y="391020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7" name="Rechthoek 2386"/>
            <p:cNvSpPr/>
            <p:nvPr/>
          </p:nvSpPr>
          <p:spPr>
            <a:xfrm>
              <a:off x="2070488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8" name="Rechthoek 2387"/>
            <p:cNvSpPr/>
            <p:nvPr/>
          </p:nvSpPr>
          <p:spPr>
            <a:xfrm>
              <a:off x="2084888" y="3910205"/>
              <a:ext cx="89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89" name="Rechthoek 2388"/>
            <p:cNvSpPr/>
            <p:nvPr/>
          </p:nvSpPr>
          <p:spPr>
            <a:xfrm>
              <a:off x="2084887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0" name="Rechthoek 2389"/>
            <p:cNvSpPr/>
            <p:nvPr/>
          </p:nvSpPr>
          <p:spPr>
            <a:xfrm>
              <a:off x="2088488" y="3910205"/>
              <a:ext cx="17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1" name="Rechthoek 2390"/>
            <p:cNvSpPr/>
            <p:nvPr/>
          </p:nvSpPr>
          <p:spPr>
            <a:xfrm>
              <a:off x="2092986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2" name="Rechthoek 2391"/>
            <p:cNvSpPr/>
            <p:nvPr/>
          </p:nvSpPr>
          <p:spPr>
            <a:xfrm>
              <a:off x="2065090" y="3910572"/>
              <a:ext cx="36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3" name="Rechthoek 2392"/>
            <p:cNvSpPr/>
            <p:nvPr/>
          </p:nvSpPr>
          <p:spPr>
            <a:xfrm>
              <a:off x="2065089" y="3910572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4" name="Rechthoek 2393"/>
            <p:cNvSpPr/>
            <p:nvPr/>
          </p:nvSpPr>
          <p:spPr>
            <a:xfrm>
              <a:off x="2077689" y="391020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5" name="Rechthoek 2394"/>
            <p:cNvSpPr/>
            <p:nvPr/>
          </p:nvSpPr>
          <p:spPr>
            <a:xfrm>
              <a:off x="2077687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6" name="Rechthoek 2395"/>
            <p:cNvSpPr/>
            <p:nvPr/>
          </p:nvSpPr>
          <p:spPr>
            <a:xfrm>
              <a:off x="2083152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7" name="Rechthoek 2396"/>
            <p:cNvSpPr/>
            <p:nvPr/>
          </p:nvSpPr>
          <p:spPr>
            <a:xfrm>
              <a:off x="2077688" y="391020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8" name="Rechthoek 2397"/>
            <p:cNvSpPr/>
            <p:nvPr/>
          </p:nvSpPr>
          <p:spPr>
            <a:xfrm>
              <a:off x="2097487" y="391020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399" name="Rechthoek 2398"/>
            <p:cNvSpPr/>
            <p:nvPr/>
          </p:nvSpPr>
          <p:spPr>
            <a:xfrm>
              <a:off x="2097485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400" name="Rechthoek 2399"/>
            <p:cNvSpPr/>
            <p:nvPr/>
          </p:nvSpPr>
          <p:spPr>
            <a:xfrm>
              <a:off x="2102950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401" name="Rechthoek 2400"/>
            <p:cNvSpPr/>
            <p:nvPr/>
          </p:nvSpPr>
          <p:spPr>
            <a:xfrm>
              <a:off x="2097486" y="391020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402" name="Rechthoek 2401"/>
            <p:cNvSpPr/>
            <p:nvPr/>
          </p:nvSpPr>
          <p:spPr>
            <a:xfrm>
              <a:off x="2095686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403" name="Rechthoek 2402"/>
            <p:cNvSpPr/>
            <p:nvPr/>
          </p:nvSpPr>
          <p:spPr>
            <a:xfrm>
              <a:off x="2104686" y="391020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404" name="Rechthoek 2403"/>
            <p:cNvSpPr/>
            <p:nvPr/>
          </p:nvSpPr>
          <p:spPr>
            <a:xfrm>
              <a:off x="2104685" y="391020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405" name="Rechthoek 2404"/>
            <p:cNvSpPr/>
            <p:nvPr/>
          </p:nvSpPr>
          <p:spPr>
            <a:xfrm>
              <a:off x="2104685" y="391020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406" name="Rechthoek 2405"/>
            <p:cNvSpPr/>
            <p:nvPr/>
          </p:nvSpPr>
          <p:spPr>
            <a:xfrm>
              <a:off x="2104685" y="391020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407" name="Ovaal 2406"/>
            <p:cNvSpPr/>
            <p:nvPr/>
          </p:nvSpPr>
          <p:spPr>
            <a:xfrm rot="5400000">
              <a:off x="2048424" y="3853981"/>
              <a:ext cx="55201" cy="53996"/>
            </a:xfrm>
            <a:prstGeom prst="ellipse">
              <a:avLst/>
            </a:prstGeom>
            <a:noFill/>
            <a:ln w="3175">
              <a:noFill/>
            </a:ln>
            <a:sp3d z="349250" extrusionH="6350" prstMaterial="plastic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408" name="Afgeronde rechthoek 2407"/>
            <p:cNvSpPr/>
            <p:nvPr/>
          </p:nvSpPr>
          <p:spPr>
            <a:xfrm>
              <a:off x="2007918" y="3852218"/>
              <a:ext cx="35997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  <p:cxnSp>
        <p:nvCxnSpPr>
          <p:cNvPr id="2335" name="Rechte verbindingslijn 2334"/>
          <p:cNvCxnSpPr/>
          <p:nvPr/>
        </p:nvCxnSpPr>
        <p:spPr>
          <a:xfrm>
            <a:off x="4698214" y="3300412"/>
            <a:ext cx="14286" cy="17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4" name="Groep 2443"/>
          <p:cNvGrpSpPr/>
          <p:nvPr/>
        </p:nvGrpSpPr>
        <p:grpSpPr>
          <a:xfrm>
            <a:off x="1018585" y="4837663"/>
            <a:ext cx="1297705" cy="732032"/>
            <a:chOff x="4925138" y="1501255"/>
            <a:chExt cx="1297705" cy="732032"/>
          </a:xfrm>
          <a:scene3d>
            <a:camera prst="perspectiveFront" fov="7200000">
              <a:rot lat="0" lon="0" rev="0"/>
            </a:camera>
            <a:lightRig rig="threePt" dir="t"/>
          </a:scene3d>
        </p:grpSpPr>
        <p:pic>
          <p:nvPicPr>
            <p:cNvPr id="2445" name="Picture 2" descr="D:\Documenten\wereldwijd bestanden\Gevangenis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5138" y="1501255"/>
              <a:ext cx="1296000" cy="720000"/>
            </a:xfrm>
            <a:prstGeom prst="rect">
              <a:avLst/>
            </a:prstGeom>
            <a:noFill/>
            <a:sp3d contourW="6350"/>
          </p:spPr>
        </p:pic>
        <p:sp>
          <p:nvSpPr>
            <p:cNvPr id="2446" name="Rechthoek 2445"/>
            <p:cNvSpPr/>
            <p:nvPr/>
          </p:nvSpPr>
          <p:spPr>
            <a:xfrm>
              <a:off x="4926843" y="2197287"/>
              <a:ext cx="129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635000" extrusionH="635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501" name="Groep 2500"/>
          <p:cNvGrpSpPr/>
          <p:nvPr/>
        </p:nvGrpSpPr>
        <p:grpSpPr>
          <a:xfrm>
            <a:off x="2411627" y="3892717"/>
            <a:ext cx="145216" cy="82069"/>
            <a:chOff x="3064653" y="3767037"/>
            <a:chExt cx="145216" cy="82069"/>
          </a:xfrm>
          <a:scene3d>
            <a:camera prst="perspectiveLeft" fov="7200000">
              <a:rot lat="0" lon="4800000" rev="16200000"/>
            </a:camera>
            <a:lightRig rig="threePt" dir="t"/>
          </a:scene3d>
        </p:grpSpPr>
        <p:sp>
          <p:nvSpPr>
            <p:cNvPr id="2502" name="Afgeronde rechthoek 2501"/>
            <p:cNvSpPr/>
            <p:nvPr/>
          </p:nvSpPr>
          <p:spPr>
            <a:xfrm>
              <a:off x="3173872" y="3773509"/>
              <a:ext cx="35997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03" name="Afgeronde rechthoek 2502"/>
            <p:cNvSpPr/>
            <p:nvPr/>
          </p:nvSpPr>
          <p:spPr>
            <a:xfrm>
              <a:off x="3065479" y="3775821"/>
              <a:ext cx="143989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73050" extrusionH="1905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2504" name="Groep 1486"/>
            <p:cNvGrpSpPr/>
            <p:nvPr/>
          </p:nvGrpSpPr>
          <p:grpSpPr>
            <a:xfrm>
              <a:off x="3101877" y="3767037"/>
              <a:ext cx="71994" cy="82069"/>
              <a:chOff x="56072" y="-16114"/>
              <a:chExt cx="720001" cy="802840"/>
            </a:xfrm>
          </p:grpSpPr>
          <p:sp>
            <p:nvSpPr>
              <p:cNvPr id="2551" name="Ovaal 2550"/>
              <p:cNvSpPr/>
              <p:nvPr/>
            </p:nvSpPr>
            <p:spPr>
              <a:xfrm>
                <a:off x="56073" y="1148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" prstMaterial="plastic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552" name="Ovaal 2551"/>
              <p:cNvSpPr/>
              <p:nvPr/>
            </p:nvSpPr>
            <p:spPr>
              <a:xfrm>
                <a:off x="56072" y="-16114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" prstMaterial="plastic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553" name="Ovaal 2552"/>
              <p:cNvSpPr/>
              <p:nvPr/>
            </p:nvSpPr>
            <p:spPr>
              <a:xfrm>
                <a:off x="368269" y="67872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17500" prstMaterial="plastic">
                <a:bevelT w="6350" h="6350"/>
                <a:bevelB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554" name="Rechthoek 2553"/>
              <p:cNvSpPr/>
              <p:nvPr/>
            </p:nvSpPr>
            <p:spPr>
              <a:xfrm>
                <a:off x="385599" y="59383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sp3d z="320040" prstMaterial="plastic">
                <a:bevelT w="508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2505" name="Ovaal 2504"/>
            <p:cNvSpPr/>
            <p:nvPr/>
          </p:nvSpPr>
          <p:spPr>
            <a:xfrm>
              <a:off x="3156660" y="3831855"/>
              <a:ext cx="7199" cy="7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 prstMaterial="plastic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06" name="Ovaal 2505"/>
            <p:cNvSpPr/>
            <p:nvPr/>
          </p:nvSpPr>
          <p:spPr>
            <a:xfrm>
              <a:off x="3110959" y="3831523"/>
              <a:ext cx="7199" cy="7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 prstMaterial="plastic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07" name="Ovaal 2506"/>
            <p:cNvSpPr/>
            <p:nvPr/>
          </p:nvSpPr>
          <p:spPr>
            <a:xfrm>
              <a:off x="3159687" y="3838868"/>
              <a:ext cx="1800" cy="18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 prstMaterial="plastic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08" name="Ovaal 2507"/>
            <p:cNvSpPr/>
            <p:nvPr/>
          </p:nvSpPr>
          <p:spPr>
            <a:xfrm>
              <a:off x="3113659" y="3837963"/>
              <a:ext cx="1800" cy="18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 prstMaterial="plastic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09" name="Ovaal 2508"/>
            <p:cNvSpPr/>
            <p:nvPr/>
          </p:nvSpPr>
          <p:spPr>
            <a:xfrm>
              <a:off x="3128605" y="3821880"/>
              <a:ext cx="21598" cy="22080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sp3d z="302260" prstMaterial="plastic">
              <a:bevelT w="15240" h="2540"/>
              <a:bevelB w="1143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0" name="Afgeronde rechthoek 2509"/>
            <p:cNvSpPr/>
            <p:nvPr/>
          </p:nvSpPr>
          <p:spPr>
            <a:xfrm>
              <a:off x="3065007" y="3774382"/>
              <a:ext cx="35997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1" name="Afgeronde rechthoek 2510"/>
            <p:cNvSpPr/>
            <p:nvPr/>
          </p:nvSpPr>
          <p:spPr>
            <a:xfrm>
              <a:off x="3097920" y="3774397"/>
              <a:ext cx="35997" cy="54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2" name="Afgeronde rechthoek 2511"/>
            <p:cNvSpPr/>
            <p:nvPr/>
          </p:nvSpPr>
          <p:spPr>
            <a:xfrm>
              <a:off x="3133921" y="3774817"/>
              <a:ext cx="35997" cy="54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3" name="Afgeronde rechthoek 2512"/>
            <p:cNvSpPr/>
            <p:nvPr/>
          </p:nvSpPr>
          <p:spPr>
            <a:xfrm>
              <a:off x="3169914" y="3773897"/>
              <a:ext cx="35997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4" name="Afgeronde rechthoek 2513"/>
            <p:cNvSpPr/>
            <p:nvPr/>
          </p:nvSpPr>
          <p:spPr>
            <a:xfrm>
              <a:off x="3101477" y="3775874"/>
              <a:ext cx="71994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5" name="Afgeronde rechthoek 2514"/>
            <p:cNvSpPr/>
            <p:nvPr/>
          </p:nvSpPr>
          <p:spPr>
            <a:xfrm>
              <a:off x="3099561" y="3772800"/>
              <a:ext cx="35997" cy="75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6" name="Afgeronde rechthoek 2515"/>
            <p:cNvSpPr/>
            <p:nvPr/>
          </p:nvSpPr>
          <p:spPr>
            <a:xfrm>
              <a:off x="3133919" y="3772800"/>
              <a:ext cx="35997" cy="75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7" name="Ovaal 2516"/>
            <p:cNvSpPr/>
            <p:nvPr/>
          </p:nvSpPr>
          <p:spPr>
            <a:xfrm>
              <a:off x="3101877" y="3770331"/>
              <a:ext cx="71994" cy="73601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" prstMaterial="plastic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8" name="Ovaal 2517"/>
            <p:cNvSpPr/>
            <p:nvPr/>
          </p:nvSpPr>
          <p:spPr>
            <a:xfrm rot="5400000">
              <a:off x="3065479" y="3782743"/>
              <a:ext cx="36801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 prstMaterial="plastic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19" name="Ovaal 2518"/>
            <p:cNvSpPr/>
            <p:nvPr/>
          </p:nvSpPr>
          <p:spPr>
            <a:xfrm rot="5400000">
              <a:off x="3169513" y="3782743"/>
              <a:ext cx="36801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 prstMaterial="plastic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0" name="Rechthoek 2519"/>
            <p:cNvSpPr/>
            <p:nvPr/>
          </p:nvSpPr>
          <p:spPr>
            <a:xfrm>
              <a:off x="3103827" y="3832175"/>
              <a:ext cx="89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1" name="Rechthoek 2520"/>
            <p:cNvSpPr/>
            <p:nvPr/>
          </p:nvSpPr>
          <p:spPr>
            <a:xfrm>
              <a:off x="3103825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2" name="Rechthoek 2521"/>
            <p:cNvSpPr/>
            <p:nvPr/>
          </p:nvSpPr>
          <p:spPr>
            <a:xfrm>
              <a:off x="3107427" y="3832175"/>
              <a:ext cx="17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3" name="Rechthoek 2522"/>
            <p:cNvSpPr/>
            <p:nvPr/>
          </p:nvSpPr>
          <p:spPr>
            <a:xfrm>
              <a:off x="3111925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4" name="Rechthoek 2523"/>
            <p:cNvSpPr/>
            <p:nvPr/>
          </p:nvSpPr>
          <p:spPr>
            <a:xfrm>
              <a:off x="3114626" y="3831806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5" name="Rechthoek 2524"/>
            <p:cNvSpPr/>
            <p:nvPr/>
          </p:nvSpPr>
          <p:spPr>
            <a:xfrm>
              <a:off x="3114624" y="3831806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6" name="Rechthoek 2525"/>
            <p:cNvSpPr/>
            <p:nvPr/>
          </p:nvSpPr>
          <p:spPr>
            <a:xfrm>
              <a:off x="3119124" y="3831806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7" name="Rechthoek 2526"/>
            <p:cNvSpPr/>
            <p:nvPr/>
          </p:nvSpPr>
          <p:spPr>
            <a:xfrm>
              <a:off x="3114624" y="3831806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8" name="Rechthoek 2527"/>
            <p:cNvSpPr/>
            <p:nvPr/>
          </p:nvSpPr>
          <p:spPr>
            <a:xfrm>
              <a:off x="3127224" y="383217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29" name="Rechthoek 2528"/>
            <p:cNvSpPr/>
            <p:nvPr/>
          </p:nvSpPr>
          <p:spPr>
            <a:xfrm>
              <a:off x="3127223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0" name="Rechthoek 2529"/>
            <p:cNvSpPr/>
            <p:nvPr/>
          </p:nvSpPr>
          <p:spPr>
            <a:xfrm>
              <a:off x="3141623" y="3832175"/>
              <a:ext cx="89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1" name="Rechthoek 2530"/>
            <p:cNvSpPr/>
            <p:nvPr/>
          </p:nvSpPr>
          <p:spPr>
            <a:xfrm>
              <a:off x="3141622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2" name="Rechthoek 2531"/>
            <p:cNvSpPr/>
            <p:nvPr/>
          </p:nvSpPr>
          <p:spPr>
            <a:xfrm>
              <a:off x="3145223" y="3832175"/>
              <a:ext cx="17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3" name="Rechthoek 2532"/>
            <p:cNvSpPr/>
            <p:nvPr/>
          </p:nvSpPr>
          <p:spPr>
            <a:xfrm>
              <a:off x="3149721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4" name="Rechthoek 2533"/>
            <p:cNvSpPr/>
            <p:nvPr/>
          </p:nvSpPr>
          <p:spPr>
            <a:xfrm>
              <a:off x="3121825" y="3832542"/>
              <a:ext cx="36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5" name="Rechthoek 2534"/>
            <p:cNvSpPr/>
            <p:nvPr/>
          </p:nvSpPr>
          <p:spPr>
            <a:xfrm>
              <a:off x="3121824" y="3832542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6" name="Rechthoek 2535"/>
            <p:cNvSpPr/>
            <p:nvPr/>
          </p:nvSpPr>
          <p:spPr>
            <a:xfrm>
              <a:off x="3134424" y="383217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7" name="Rechthoek 2536"/>
            <p:cNvSpPr/>
            <p:nvPr/>
          </p:nvSpPr>
          <p:spPr>
            <a:xfrm>
              <a:off x="3134422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8" name="Rechthoek 2537"/>
            <p:cNvSpPr/>
            <p:nvPr/>
          </p:nvSpPr>
          <p:spPr>
            <a:xfrm>
              <a:off x="3139887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39" name="Rechthoek 2538"/>
            <p:cNvSpPr/>
            <p:nvPr/>
          </p:nvSpPr>
          <p:spPr>
            <a:xfrm>
              <a:off x="3134423" y="383217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0" name="Rechthoek 2539"/>
            <p:cNvSpPr/>
            <p:nvPr/>
          </p:nvSpPr>
          <p:spPr>
            <a:xfrm>
              <a:off x="3154222" y="383217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1" name="Rechthoek 2540"/>
            <p:cNvSpPr/>
            <p:nvPr/>
          </p:nvSpPr>
          <p:spPr>
            <a:xfrm>
              <a:off x="3154220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2" name="Rechthoek 2541"/>
            <p:cNvSpPr/>
            <p:nvPr/>
          </p:nvSpPr>
          <p:spPr>
            <a:xfrm>
              <a:off x="3159685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3" name="Rechthoek 2542"/>
            <p:cNvSpPr/>
            <p:nvPr/>
          </p:nvSpPr>
          <p:spPr>
            <a:xfrm>
              <a:off x="3154221" y="383217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4" name="Rechthoek 2543"/>
            <p:cNvSpPr/>
            <p:nvPr/>
          </p:nvSpPr>
          <p:spPr>
            <a:xfrm>
              <a:off x="3152421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5" name="Rechthoek 2544"/>
            <p:cNvSpPr/>
            <p:nvPr/>
          </p:nvSpPr>
          <p:spPr>
            <a:xfrm>
              <a:off x="3161421" y="383217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6" name="Rechthoek 2545"/>
            <p:cNvSpPr/>
            <p:nvPr/>
          </p:nvSpPr>
          <p:spPr>
            <a:xfrm>
              <a:off x="3161420" y="3832175"/>
              <a:ext cx="90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7" name="Rechthoek 2546"/>
            <p:cNvSpPr/>
            <p:nvPr/>
          </p:nvSpPr>
          <p:spPr>
            <a:xfrm>
              <a:off x="3161420" y="383217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8" name="Rechthoek 2547"/>
            <p:cNvSpPr/>
            <p:nvPr/>
          </p:nvSpPr>
          <p:spPr>
            <a:xfrm>
              <a:off x="3161420" y="3832175"/>
              <a:ext cx="5399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49" name="Ovaal 2548"/>
            <p:cNvSpPr/>
            <p:nvPr/>
          </p:nvSpPr>
          <p:spPr>
            <a:xfrm rot="5400000">
              <a:off x="3105159" y="3775951"/>
              <a:ext cx="55201" cy="53996"/>
            </a:xfrm>
            <a:prstGeom prst="ellipse">
              <a:avLst/>
            </a:prstGeom>
            <a:noFill/>
            <a:ln w="3175">
              <a:noFill/>
            </a:ln>
            <a:sp3d z="349250" extrusionH="6350" prstMaterial="plastic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2550" name="Afgeronde rechthoek 2549"/>
            <p:cNvSpPr/>
            <p:nvPr/>
          </p:nvSpPr>
          <p:spPr>
            <a:xfrm>
              <a:off x="3064653" y="3774188"/>
              <a:ext cx="35997" cy="5520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63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  <p:grpSp>
        <p:nvGrpSpPr>
          <p:cNvPr id="2611" name="Groep 81"/>
          <p:cNvGrpSpPr/>
          <p:nvPr/>
        </p:nvGrpSpPr>
        <p:grpSpPr>
          <a:xfrm>
            <a:off x="2106030" y="4497272"/>
            <a:ext cx="165600" cy="189535"/>
            <a:chOff x="525600" y="3211840"/>
            <a:chExt cx="165600" cy="189535"/>
          </a:xfrm>
          <a:scene3d>
            <a:camera prst="perspectiveFront" fov="7200000">
              <a:rot lat="0" lon="4800000" rev="16200002"/>
            </a:camera>
            <a:lightRig rig="threePt" dir="t"/>
          </a:scene3d>
        </p:grpSpPr>
        <p:sp>
          <p:nvSpPr>
            <p:cNvPr id="2612" name="Ovaal 2611"/>
            <p:cNvSpPr/>
            <p:nvPr/>
          </p:nvSpPr>
          <p:spPr>
            <a:xfrm>
              <a:off x="540000" y="3212976"/>
              <a:ext cx="1368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27000" contourW="6350">
              <a:bevelT w="69850" h="127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613" name="Vrije vorm 5"/>
            <p:cNvSpPr/>
            <p:nvPr/>
          </p:nvSpPr>
          <p:spPr>
            <a:xfrm>
              <a:off x="540000" y="3211840"/>
              <a:ext cx="136800" cy="153535"/>
            </a:xfrm>
            <a:custGeom>
              <a:avLst/>
              <a:gdLst>
                <a:gd name="connsiteX0" fmla="*/ 0 w 136800"/>
                <a:gd name="connsiteY0" fmla="*/ 90000 h 180000"/>
                <a:gd name="connsiteX1" fmla="*/ 13943 w 136800"/>
                <a:gd name="connsiteY1" fmla="*/ 35542 h 180000"/>
                <a:gd name="connsiteX2" fmla="*/ 68401 w 136800"/>
                <a:gd name="connsiteY2" fmla="*/ 0 h 180000"/>
                <a:gd name="connsiteX3" fmla="*/ 122858 w 136800"/>
                <a:gd name="connsiteY3" fmla="*/ 35543 h 180000"/>
                <a:gd name="connsiteX4" fmla="*/ 136800 w 136800"/>
                <a:gd name="connsiteY4" fmla="*/ 90001 h 180000"/>
                <a:gd name="connsiteX5" fmla="*/ 122857 w 136800"/>
                <a:gd name="connsiteY5" fmla="*/ 144459 h 180000"/>
                <a:gd name="connsiteX6" fmla="*/ 68399 w 136800"/>
                <a:gd name="connsiteY6" fmla="*/ 180001 h 180000"/>
                <a:gd name="connsiteX7" fmla="*/ 13942 w 136800"/>
                <a:gd name="connsiteY7" fmla="*/ 144458 h 180000"/>
                <a:gd name="connsiteX8" fmla="*/ 0 w 136800"/>
                <a:gd name="connsiteY8" fmla="*/ 90000 h 180000"/>
                <a:gd name="connsiteX0" fmla="*/ 6534 w 143334"/>
                <a:gd name="connsiteY0" fmla="*/ 90000 h 153535"/>
                <a:gd name="connsiteX1" fmla="*/ 20477 w 143334"/>
                <a:gd name="connsiteY1" fmla="*/ 35542 h 153535"/>
                <a:gd name="connsiteX2" fmla="*/ 74935 w 143334"/>
                <a:gd name="connsiteY2" fmla="*/ 0 h 153535"/>
                <a:gd name="connsiteX3" fmla="*/ 129392 w 143334"/>
                <a:gd name="connsiteY3" fmla="*/ 35543 h 153535"/>
                <a:gd name="connsiteX4" fmla="*/ 143334 w 143334"/>
                <a:gd name="connsiteY4" fmla="*/ 90001 h 153535"/>
                <a:gd name="connsiteX5" fmla="*/ 129391 w 143334"/>
                <a:gd name="connsiteY5" fmla="*/ 144459 h 153535"/>
                <a:gd name="connsiteX6" fmla="*/ 20476 w 143334"/>
                <a:gd name="connsiteY6" fmla="*/ 144458 h 153535"/>
                <a:gd name="connsiteX7" fmla="*/ 6534 w 143334"/>
                <a:gd name="connsiteY7" fmla="*/ 90000 h 153535"/>
                <a:gd name="connsiteX0" fmla="*/ 0 w 136800"/>
                <a:gd name="connsiteY0" fmla="*/ 90000 h 153535"/>
                <a:gd name="connsiteX1" fmla="*/ 13943 w 136800"/>
                <a:gd name="connsiteY1" fmla="*/ 35542 h 153535"/>
                <a:gd name="connsiteX2" fmla="*/ 68401 w 136800"/>
                <a:gd name="connsiteY2" fmla="*/ 0 h 153535"/>
                <a:gd name="connsiteX3" fmla="*/ 122858 w 136800"/>
                <a:gd name="connsiteY3" fmla="*/ 35543 h 153535"/>
                <a:gd name="connsiteX4" fmla="*/ 136800 w 136800"/>
                <a:gd name="connsiteY4" fmla="*/ 90001 h 153535"/>
                <a:gd name="connsiteX5" fmla="*/ 122857 w 136800"/>
                <a:gd name="connsiteY5" fmla="*/ 144459 h 153535"/>
                <a:gd name="connsiteX6" fmla="*/ 13942 w 136800"/>
                <a:gd name="connsiteY6" fmla="*/ 144458 h 153535"/>
                <a:gd name="connsiteX7" fmla="*/ 0 w 136800"/>
                <a:gd name="connsiteY7" fmla="*/ 90000 h 1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800" h="153535">
                  <a:moveTo>
                    <a:pt x="0" y="90000"/>
                  </a:moveTo>
                  <a:cubicBezTo>
                    <a:pt x="0" y="70331"/>
                    <a:pt x="4897" y="51203"/>
                    <a:pt x="13943" y="35542"/>
                  </a:cubicBezTo>
                  <a:cubicBezTo>
                    <a:pt x="26877" y="13149"/>
                    <a:pt x="47024" y="0"/>
                    <a:pt x="68401" y="0"/>
                  </a:cubicBezTo>
                  <a:cubicBezTo>
                    <a:pt x="89777" y="0"/>
                    <a:pt x="109924" y="13149"/>
                    <a:pt x="122858" y="35543"/>
                  </a:cubicBezTo>
                  <a:cubicBezTo>
                    <a:pt x="131903" y="51203"/>
                    <a:pt x="136800" y="70331"/>
                    <a:pt x="136800" y="90001"/>
                  </a:cubicBezTo>
                  <a:cubicBezTo>
                    <a:pt x="136800" y="109670"/>
                    <a:pt x="131903" y="128798"/>
                    <a:pt x="122857" y="144459"/>
                  </a:cubicBezTo>
                  <a:cubicBezTo>
                    <a:pt x="102381" y="153535"/>
                    <a:pt x="34418" y="153535"/>
                    <a:pt x="13942" y="144458"/>
                  </a:cubicBezTo>
                  <a:cubicBezTo>
                    <a:pt x="6985" y="121671"/>
                    <a:pt x="0" y="109670"/>
                    <a:pt x="0" y="9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179070" contourW="6350">
              <a:bevelT w="6350" h="6350"/>
              <a:bevelB w="6985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614" name="Rechthoek 2613"/>
            <p:cNvSpPr/>
            <p:nvPr/>
          </p:nvSpPr>
          <p:spPr>
            <a:xfrm>
              <a:off x="525600" y="3365375"/>
              <a:ext cx="1656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486410" extrusionH="12573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615" name="Ovaal 2614"/>
            <p:cNvSpPr/>
            <p:nvPr/>
          </p:nvSpPr>
          <p:spPr>
            <a:xfrm>
              <a:off x="594000" y="3366000"/>
              <a:ext cx="18000" cy="1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60680" extrusionH="1778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  <p:sp>
          <p:nvSpPr>
            <p:cNvPr id="2616" name="Afgeronde rechthoek 2615"/>
            <p:cNvSpPr/>
            <p:nvPr/>
          </p:nvSpPr>
          <p:spPr>
            <a:xfrm>
              <a:off x="594000" y="3312000"/>
              <a:ext cx="18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p3d z="179070" contourW="6350">
              <a:bevelT w="8890" h="8890"/>
              <a:bevelB w="8890" h="88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0000"/>
                </a:solidFill>
              </a:endParaRPr>
            </a:p>
          </p:txBody>
        </p:sp>
      </p:grpSp>
      <p:grpSp>
        <p:nvGrpSpPr>
          <p:cNvPr id="2617" name="Groep 2616"/>
          <p:cNvGrpSpPr/>
          <p:nvPr/>
        </p:nvGrpSpPr>
        <p:grpSpPr>
          <a:xfrm>
            <a:off x="7101714" y="367310"/>
            <a:ext cx="2340000" cy="2390068"/>
            <a:chOff x="720000" y="2469932"/>
            <a:chExt cx="2340000" cy="2390068"/>
          </a:xfrm>
          <a:scene3d>
            <a:camera prst="perspectiveFront" fov="0">
              <a:rot lat="600000" lon="600000" rev="0"/>
            </a:camera>
            <a:lightRig rig="threePt" dir="t"/>
          </a:scene3d>
        </p:grpSpPr>
        <p:sp>
          <p:nvSpPr>
            <p:cNvPr id="2618" name="Stroomdiagram: Verbindingslijn 2617"/>
            <p:cNvSpPr/>
            <p:nvPr/>
          </p:nvSpPr>
          <p:spPr>
            <a:xfrm>
              <a:off x="1800000" y="3240000"/>
              <a:ext cx="360000" cy="360000"/>
            </a:xfrm>
            <a:prstGeom prst="flowChartConnector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  <a:sp3d z="1196340" extrusionH="254000">
              <a:bevelT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19" name="Rechthoek 2618"/>
            <p:cNvSpPr/>
            <p:nvPr/>
          </p:nvSpPr>
          <p:spPr>
            <a:xfrm>
              <a:off x="720000" y="3600000"/>
              <a:ext cx="144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81000"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20" name="Rechthoek 2619"/>
            <p:cNvSpPr/>
            <p:nvPr/>
          </p:nvSpPr>
          <p:spPr>
            <a:xfrm>
              <a:off x="1080000" y="2700000"/>
              <a:ext cx="1860331" cy="1560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508000" extrusionH="508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21" name="Rechthoek 2620"/>
            <p:cNvSpPr/>
            <p:nvPr/>
          </p:nvSpPr>
          <p:spPr>
            <a:xfrm>
              <a:off x="1728951" y="246993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254000"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22" name="Rechthoek 2621"/>
            <p:cNvSpPr/>
            <p:nvPr/>
          </p:nvSpPr>
          <p:spPr>
            <a:xfrm>
              <a:off x="2160000" y="3960000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23" name="Stroomdiagram: Verbindingslijn 2622"/>
            <p:cNvSpPr/>
            <p:nvPr/>
          </p:nvSpPr>
          <p:spPr>
            <a:xfrm>
              <a:off x="1800000" y="3240000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sp3d z="942340" extrusionH="254000">
              <a:bevelT w="180340" h="1803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3099"/>
          <p:cNvGrpSpPr/>
          <p:nvPr/>
        </p:nvGrpSpPr>
        <p:grpSpPr>
          <a:xfrm>
            <a:off x="-36000" y="0"/>
            <a:ext cx="9180000" cy="6858000"/>
            <a:chOff x="-36000" y="0"/>
            <a:chExt cx="9180000" cy="6858000"/>
          </a:xfrm>
          <a:scene3d>
            <a:camera prst="perspectiveFront" fov="7200000">
              <a:rot lat="0" lon="0" rev="0"/>
            </a:camera>
            <a:lightRig rig="threePt" dir="t"/>
          </a:scene3d>
        </p:grpSpPr>
        <p:sp>
          <p:nvSpPr>
            <p:cNvPr id="4" name="Rechthoek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Rechthoek 4"/>
            <p:cNvSpPr/>
            <p:nvPr/>
          </p:nvSpPr>
          <p:spPr>
            <a:xfrm>
              <a:off x="0" y="6822000"/>
              <a:ext cx="9144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6350000" extrusionH="635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" name="Groep 447"/>
            <p:cNvGrpSpPr/>
            <p:nvPr/>
          </p:nvGrpSpPr>
          <p:grpSpPr>
            <a:xfrm>
              <a:off x="0" y="0"/>
              <a:ext cx="1800000" cy="2700000"/>
              <a:chOff x="0" y="0"/>
              <a:chExt cx="1800000" cy="2700000"/>
            </a:xfrm>
          </p:grpSpPr>
          <p:grpSp>
            <p:nvGrpSpPr>
              <p:cNvPr id="7" name="Groep 143"/>
              <p:cNvGrpSpPr/>
              <p:nvPr/>
            </p:nvGrpSpPr>
            <p:grpSpPr>
              <a:xfrm>
                <a:off x="0" y="0"/>
                <a:ext cx="1800000" cy="144000"/>
                <a:chOff x="180000" y="3600000"/>
                <a:chExt cx="737998" cy="144000"/>
              </a:xfrm>
            </p:grpSpPr>
            <p:sp>
              <p:nvSpPr>
                <p:cNvPr id="145" name="Rechthoek 144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6" name="Rechthoek 145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8" name="Groep 146"/>
              <p:cNvGrpSpPr/>
              <p:nvPr/>
            </p:nvGrpSpPr>
            <p:grpSpPr>
              <a:xfrm>
                <a:off x="0" y="36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148" name="Rechthoek 147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9" name="Rechthoek 148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9" name="Groep 149"/>
              <p:cNvGrpSpPr/>
              <p:nvPr/>
            </p:nvGrpSpPr>
            <p:grpSpPr>
              <a:xfrm>
                <a:off x="0" y="719959"/>
                <a:ext cx="1800000" cy="144000"/>
                <a:chOff x="180000" y="3600000"/>
                <a:chExt cx="737998" cy="144000"/>
              </a:xfrm>
            </p:grpSpPr>
            <p:sp>
              <p:nvSpPr>
                <p:cNvPr id="151" name="Rechthoek 150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2" name="Rechthoek 151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0" name="Groep 152"/>
              <p:cNvGrpSpPr/>
              <p:nvPr/>
            </p:nvGrpSpPr>
            <p:grpSpPr>
              <a:xfrm>
                <a:off x="0" y="108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154" name="Rechthoek 153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5" name="Rechthoek 154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1" name="Groep 307"/>
              <p:cNvGrpSpPr/>
              <p:nvPr/>
            </p:nvGrpSpPr>
            <p:grpSpPr>
              <a:xfrm>
                <a:off x="0" y="144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09" name="Rechthoek 308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0" name="Rechthoek 309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2" name="Groep 310"/>
              <p:cNvGrpSpPr/>
              <p:nvPr/>
            </p:nvGrpSpPr>
            <p:grpSpPr>
              <a:xfrm>
                <a:off x="0" y="180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12" name="Rechthoek 311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3" name="Rechthoek 312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" name="Groep 313"/>
              <p:cNvGrpSpPr/>
              <p:nvPr/>
            </p:nvGrpSpPr>
            <p:grpSpPr>
              <a:xfrm>
                <a:off x="0" y="216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15" name="Rechthoek 314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6" name="Rechthoek 315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4" name="Groep 316"/>
              <p:cNvGrpSpPr/>
              <p:nvPr/>
            </p:nvGrpSpPr>
            <p:grpSpPr>
              <a:xfrm>
                <a:off x="0" y="2556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18" name="Rechthoek 317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19" name="Rechthoek 318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grpSp>
          <p:nvGrpSpPr>
            <p:cNvPr id="15" name="Groep 448"/>
            <p:cNvGrpSpPr/>
            <p:nvPr/>
          </p:nvGrpSpPr>
          <p:grpSpPr>
            <a:xfrm>
              <a:off x="2160000" y="0"/>
              <a:ext cx="1800000" cy="2700000"/>
              <a:chOff x="2160000" y="0"/>
              <a:chExt cx="1800000" cy="2700000"/>
            </a:xfrm>
          </p:grpSpPr>
          <p:grpSp>
            <p:nvGrpSpPr>
              <p:cNvPr id="16" name="Groep 319"/>
              <p:cNvGrpSpPr/>
              <p:nvPr/>
            </p:nvGrpSpPr>
            <p:grpSpPr>
              <a:xfrm>
                <a:off x="2160000" y="0"/>
                <a:ext cx="1800000" cy="144000"/>
                <a:chOff x="180000" y="3600000"/>
                <a:chExt cx="737998" cy="144000"/>
              </a:xfrm>
            </p:grpSpPr>
            <p:sp>
              <p:nvSpPr>
                <p:cNvPr id="321" name="Rechthoek 320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22" name="Rechthoek 321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7" name="Groep 322"/>
              <p:cNvGrpSpPr/>
              <p:nvPr/>
            </p:nvGrpSpPr>
            <p:grpSpPr>
              <a:xfrm>
                <a:off x="2160000" y="36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24" name="Rechthoek 323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25" name="Rechthoek 324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8" name="Groep 325"/>
              <p:cNvGrpSpPr/>
              <p:nvPr/>
            </p:nvGrpSpPr>
            <p:grpSpPr>
              <a:xfrm>
                <a:off x="2160000" y="719959"/>
                <a:ext cx="1800000" cy="144000"/>
                <a:chOff x="180000" y="3600000"/>
                <a:chExt cx="737998" cy="144000"/>
              </a:xfrm>
            </p:grpSpPr>
            <p:sp>
              <p:nvSpPr>
                <p:cNvPr id="327" name="Rechthoek 326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28" name="Rechthoek 327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9" name="Groep 328"/>
              <p:cNvGrpSpPr/>
              <p:nvPr/>
            </p:nvGrpSpPr>
            <p:grpSpPr>
              <a:xfrm>
                <a:off x="2160000" y="108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30" name="Rechthoek 329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31" name="Rechthoek 330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0" name="Groep 331"/>
              <p:cNvGrpSpPr/>
              <p:nvPr/>
            </p:nvGrpSpPr>
            <p:grpSpPr>
              <a:xfrm>
                <a:off x="2160000" y="144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33" name="Rechthoek 332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34" name="Rechthoek 333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1" name="Groep 334"/>
              <p:cNvGrpSpPr/>
              <p:nvPr/>
            </p:nvGrpSpPr>
            <p:grpSpPr>
              <a:xfrm>
                <a:off x="2160000" y="180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36" name="Rechthoek 335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37" name="Rechthoek 336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2" name="Groep 337"/>
              <p:cNvGrpSpPr/>
              <p:nvPr/>
            </p:nvGrpSpPr>
            <p:grpSpPr>
              <a:xfrm>
                <a:off x="2160000" y="216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39" name="Rechthoek 338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40" name="Rechthoek 339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3" name="Groep 340"/>
              <p:cNvGrpSpPr/>
              <p:nvPr/>
            </p:nvGrpSpPr>
            <p:grpSpPr>
              <a:xfrm>
                <a:off x="2160000" y="2556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42" name="Rechthoek 341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43" name="Rechthoek 342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grpSp>
          <p:nvGrpSpPr>
            <p:cNvPr id="24" name="Groep 449"/>
            <p:cNvGrpSpPr/>
            <p:nvPr/>
          </p:nvGrpSpPr>
          <p:grpSpPr>
            <a:xfrm>
              <a:off x="5184000" y="0"/>
              <a:ext cx="1800000" cy="2700000"/>
              <a:chOff x="5184000" y="0"/>
              <a:chExt cx="1800000" cy="2700000"/>
            </a:xfrm>
          </p:grpSpPr>
          <p:grpSp>
            <p:nvGrpSpPr>
              <p:cNvPr id="25" name="Groep 345"/>
              <p:cNvGrpSpPr/>
              <p:nvPr/>
            </p:nvGrpSpPr>
            <p:grpSpPr>
              <a:xfrm>
                <a:off x="5184000" y="0"/>
                <a:ext cx="1800000" cy="144000"/>
                <a:chOff x="180000" y="3600000"/>
                <a:chExt cx="737998" cy="144000"/>
              </a:xfrm>
            </p:grpSpPr>
            <p:sp>
              <p:nvSpPr>
                <p:cNvPr id="347" name="Rechthoek 346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48" name="Rechthoek 347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6" name="Groep 348"/>
              <p:cNvGrpSpPr/>
              <p:nvPr/>
            </p:nvGrpSpPr>
            <p:grpSpPr>
              <a:xfrm>
                <a:off x="5184000" y="36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50" name="Rechthoek 349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51" name="Rechthoek 350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7" name="Groep 351"/>
              <p:cNvGrpSpPr/>
              <p:nvPr/>
            </p:nvGrpSpPr>
            <p:grpSpPr>
              <a:xfrm>
                <a:off x="5184000" y="719959"/>
                <a:ext cx="1800000" cy="144000"/>
                <a:chOff x="180000" y="3600000"/>
                <a:chExt cx="737998" cy="144000"/>
              </a:xfrm>
            </p:grpSpPr>
            <p:sp>
              <p:nvSpPr>
                <p:cNvPr id="353" name="Rechthoek 352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54" name="Rechthoek 353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8" name="Groep 354"/>
              <p:cNvGrpSpPr/>
              <p:nvPr/>
            </p:nvGrpSpPr>
            <p:grpSpPr>
              <a:xfrm>
                <a:off x="5184000" y="108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56" name="Rechthoek 355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57" name="Rechthoek 356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9" name="Groep 357"/>
              <p:cNvGrpSpPr/>
              <p:nvPr/>
            </p:nvGrpSpPr>
            <p:grpSpPr>
              <a:xfrm>
                <a:off x="5184000" y="144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59" name="Rechthoek 358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60" name="Rechthoek 359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0" name="Groep 360"/>
              <p:cNvGrpSpPr/>
              <p:nvPr/>
            </p:nvGrpSpPr>
            <p:grpSpPr>
              <a:xfrm>
                <a:off x="5184000" y="180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62" name="Rechthoek 361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63" name="Rechthoek 362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1" name="Groep 363"/>
              <p:cNvGrpSpPr/>
              <p:nvPr/>
            </p:nvGrpSpPr>
            <p:grpSpPr>
              <a:xfrm>
                <a:off x="5184000" y="216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65" name="Rechthoek 364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66" name="Rechthoek 365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327" name="Groep 366"/>
              <p:cNvGrpSpPr/>
              <p:nvPr/>
            </p:nvGrpSpPr>
            <p:grpSpPr>
              <a:xfrm>
                <a:off x="5184000" y="2556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68" name="Rechthoek 367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69" name="Rechthoek 368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grpSp>
          <p:nvGrpSpPr>
            <p:cNvPr id="5345" name="Groep 450"/>
            <p:cNvGrpSpPr/>
            <p:nvPr/>
          </p:nvGrpSpPr>
          <p:grpSpPr>
            <a:xfrm>
              <a:off x="7344000" y="0"/>
              <a:ext cx="1800000" cy="2700000"/>
              <a:chOff x="7344000" y="0"/>
              <a:chExt cx="1800000" cy="2700000"/>
            </a:xfrm>
          </p:grpSpPr>
          <p:grpSp>
            <p:nvGrpSpPr>
              <p:cNvPr id="128" name="Groep 345"/>
              <p:cNvGrpSpPr/>
              <p:nvPr/>
            </p:nvGrpSpPr>
            <p:grpSpPr>
              <a:xfrm>
                <a:off x="7344000" y="0"/>
                <a:ext cx="1800000" cy="144000"/>
                <a:chOff x="180000" y="3600000"/>
                <a:chExt cx="737998" cy="144000"/>
              </a:xfrm>
            </p:grpSpPr>
            <p:sp>
              <p:nvSpPr>
                <p:cNvPr id="394" name="Rechthoek 393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95" name="Rechthoek 394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29" name="Groep 348"/>
              <p:cNvGrpSpPr/>
              <p:nvPr/>
            </p:nvGrpSpPr>
            <p:grpSpPr>
              <a:xfrm>
                <a:off x="7344000" y="36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92" name="Rechthoek 391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93" name="Rechthoek 392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0" name="Groep 351"/>
              <p:cNvGrpSpPr/>
              <p:nvPr/>
            </p:nvGrpSpPr>
            <p:grpSpPr>
              <a:xfrm>
                <a:off x="7344000" y="719959"/>
                <a:ext cx="1800000" cy="144000"/>
                <a:chOff x="180000" y="3600000"/>
                <a:chExt cx="737998" cy="144000"/>
              </a:xfrm>
            </p:grpSpPr>
            <p:sp>
              <p:nvSpPr>
                <p:cNvPr id="390" name="Rechthoek 389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91" name="Rechthoek 390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1" name="Groep 354"/>
              <p:cNvGrpSpPr/>
              <p:nvPr/>
            </p:nvGrpSpPr>
            <p:grpSpPr>
              <a:xfrm>
                <a:off x="7344000" y="108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88" name="Rechthoek 387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89" name="Rechthoek 388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2" name="Groep 357"/>
              <p:cNvGrpSpPr/>
              <p:nvPr/>
            </p:nvGrpSpPr>
            <p:grpSpPr>
              <a:xfrm>
                <a:off x="7344000" y="144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86" name="Rechthoek 385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87" name="Rechthoek 386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3" name="Groep 360"/>
              <p:cNvGrpSpPr/>
              <p:nvPr/>
            </p:nvGrpSpPr>
            <p:grpSpPr>
              <a:xfrm>
                <a:off x="7344000" y="180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84" name="Rechthoek 383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85" name="Rechthoek 384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4" name="Groep 363"/>
              <p:cNvGrpSpPr/>
              <p:nvPr/>
            </p:nvGrpSpPr>
            <p:grpSpPr>
              <a:xfrm>
                <a:off x="7344000" y="2160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82" name="Rechthoek 381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83" name="Rechthoek 382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5" name="Groep 366"/>
              <p:cNvGrpSpPr/>
              <p:nvPr/>
            </p:nvGrpSpPr>
            <p:grpSpPr>
              <a:xfrm>
                <a:off x="7344000" y="2556000"/>
                <a:ext cx="1800000" cy="144000"/>
                <a:chOff x="180000" y="3600000"/>
                <a:chExt cx="737998" cy="144000"/>
              </a:xfrm>
            </p:grpSpPr>
            <p:sp>
              <p:nvSpPr>
                <p:cNvPr id="380" name="Rechthoek 379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81" name="Rechthoek 380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grpSp>
          <p:nvGrpSpPr>
            <p:cNvPr id="136" name="Groep 421"/>
            <p:cNvGrpSpPr/>
            <p:nvPr/>
          </p:nvGrpSpPr>
          <p:grpSpPr>
            <a:xfrm rot="-5400000">
              <a:off x="-1404000" y="4248000"/>
              <a:ext cx="3960000" cy="1224000"/>
              <a:chOff x="120869" y="3116314"/>
              <a:chExt cx="3960000" cy="1224000"/>
            </a:xfrm>
          </p:grpSpPr>
          <p:grpSp>
            <p:nvGrpSpPr>
              <p:cNvPr id="137" name="Groep 397"/>
              <p:cNvGrpSpPr/>
              <p:nvPr/>
            </p:nvGrpSpPr>
            <p:grpSpPr>
              <a:xfrm>
                <a:off x="120869" y="311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399" name="Rechthoek 398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00" name="Rechthoek 399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8" name="Groep 400"/>
              <p:cNvGrpSpPr/>
              <p:nvPr/>
            </p:nvGrpSpPr>
            <p:grpSpPr>
              <a:xfrm>
                <a:off x="120869" y="347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02" name="Rechthoek 401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03" name="Rechthoek 402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39" name="Groep 403"/>
              <p:cNvGrpSpPr/>
              <p:nvPr/>
            </p:nvGrpSpPr>
            <p:grpSpPr>
              <a:xfrm>
                <a:off x="120869" y="3836273"/>
                <a:ext cx="1800000" cy="144000"/>
                <a:chOff x="180000" y="3600000"/>
                <a:chExt cx="737998" cy="144000"/>
              </a:xfrm>
            </p:grpSpPr>
            <p:sp>
              <p:nvSpPr>
                <p:cNvPr id="405" name="Rechthoek 404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06" name="Rechthoek 405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40" name="Groep 406"/>
              <p:cNvGrpSpPr/>
              <p:nvPr/>
            </p:nvGrpSpPr>
            <p:grpSpPr>
              <a:xfrm>
                <a:off x="120869" y="419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08" name="Rechthoek 407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09" name="Rechthoek 408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41" name="Groep 409"/>
              <p:cNvGrpSpPr/>
              <p:nvPr/>
            </p:nvGrpSpPr>
            <p:grpSpPr>
              <a:xfrm>
                <a:off x="2280869" y="311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11" name="Rechthoek 410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12" name="Rechthoek 411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42" name="Groep 412"/>
              <p:cNvGrpSpPr/>
              <p:nvPr/>
            </p:nvGrpSpPr>
            <p:grpSpPr>
              <a:xfrm>
                <a:off x="2280869" y="347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14" name="Rechthoek 413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15" name="Rechthoek 414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43" name="Groep 415"/>
              <p:cNvGrpSpPr/>
              <p:nvPr/>
            </p:nvGrpSpPr>
            <p:grpSpPr>
              <a:xfrm>
                <a:off x="2280869" y="3836273"/>
                <a:ext cx="1800000" cy="144000"/>
                <a:chOff x="180000" y="3600000"/>
                <a:chExt cx="737998" cy="144000"/>
              </a:xfrm>
            </p:grpSpPr>
            <p:sp>
              <p:nvSpPr>
                <p:cNvPr id="417" name="Rechthoek 416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18" name="Rechthoek 417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44" name="Groep 418"/>
              <p:cNvGrpSpPr/>
              <p:nvPr/>
            </p:nvGrpSpPr>
            <p:grpSpPr>
              <a:xfrm>
                <a:off x="2280869" y="419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20" name="Rechthoek 419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21" name="Rechthoek 420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grpSp>
          <p:nvGrpSpPr>
            <p:cNvPr id="147" name="Groep 422"/>
            <p:cNvGrpSpPr/>
            <p:nvPr/>
          </p:nvGrpSpPr>
          <p:grpSpPr>
            <a:xfrm rot="5400000">
              <a:off x="6552000" y="4248000"/>
              <a:ext cx="3960000" cy="1224000"/>
              <a:chOff x="120869" y="3116314"/>
              <a:chExt cx="3960000" cy="1224000"/>
            </a:xfrm>
          </p:grpSpPr>
          <p:grpSp>
            <p:nvGrpSpPr>
              <p:cNvPr id="150" name="Groep 397"/>
              <p:cNvGrpSpPr/>
              <p:nvPr/>
            </p:nvGrpSpPr>
            <p:grpSpPr>
              <a:xfrm>
                <a:off x="120869" y="311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46" name="Rechthoek 445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47" name="Rechthoek 446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53" name="Groep 400"/>
              <p:cNvGrpSpPr/>
              <p:nvPr/>
            </p:nvGrpSpPr>
            <p:grpSpPr>
              <a:xfrm>
                <a:off x="120869" y="347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44" name="Rechthoek 443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45" name="Rechthoek 444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56" name="Groep 403"/>
              <p:cNvGrpSpPr/>
              <p:nvPr/>
            </p:nvGrpSpPr>
            <p:grpSpPr>
              <a:xfrm>
                <a:off x="120869" y="3836273"/>
                <a:ext cx="1800000" cy="144000"/>
                <a:chOff x="180000" y="3600000"/>
                <a:chExt cx="737998" cy="144000"/>
              </a:xfrm>
            </p:grpSpPr>
            <p:sp>
              <p:nvSpPr>
                <p:cNvPr id="442" name="Rechthoek 441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43" name="Rechthoek 442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57" name="Groep 406"/>
              <p:cNvGrpSpPr/>
              <p:nvPr/>
            </p:nvGrpSpPr>
            <p:grpSpPr>
              <a:xfrm>
                <a:off x="120869" y="419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40" name="Rechthoek 439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41" name="Rechthoek 440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58" name="Groep 409"/>
              <p:cNvGrpSpPr/>
              <p:nvPr/>
            </p:nvGrpSpPr>
            <p:grpSpPr>
              <a:xfrm>
                <a:off x="2280869" y="311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38" name="Rechthoek 437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39" name="Rechthoek 438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59" name="Groep 412"/>
              <p:cNvGrpSpPr/>
              <p:nvPr/>
            </p:nvGrpSpPr>
            <p:grpSpPr>
              <a:xfrm>
                <a:off x="2280869" y="347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36" name="Rechthoek 435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37" name="Rechthoek 436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464" name="Groep 415"/>
              <p:cNvGrpSpPr/>
              <p:nvPr/>
            </p:nvGrpSpPr>
            <p:grpSpPr>
              <a:xfrm>
                <a:off x="2280869" y="3836273"/>
                <a:ext cx="1800000" cy="144000"/>
                <a:chOff x="180000" y="3600000"/>
                <a:chExt cx="737998" cy="144000"/>
              </a:xfrm>
            </p:grpSpPr>
            <p:sp>
              <p:nvSpPr>
                <p:cNvPr id="434" name="Rechthoek 433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35" name="Rechthoek 434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482" name="Groep 418"/>
              <p:cNvGrpSpPr/>
              <p:nvPr/>
            </p:nvGrpSpPr>
            <p:grpSpPr>
              <a:xfrm>
                <a:off x="2280869" y="419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32" name="Rechthoek 431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33" name="Rechthoek 432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grpSp>
          <p:nvGrpSpPr>
            <p:cNvPr id="288" name="Groep 451"/>
            <p:cNvGrpSpPr/>
            <p:nvPr/>
          </p:nvGrpSpPr>
          <p:grpSpPr>
            <a:xfrm rot="-10800000">
              <a:off x="2632469" y="5598000"/>
              <a:ext cx="3960000" cy="1224000"/>
              <a:chOff x="120869" y="3116314"/>
              <a:chExt cx="3960000" cy="1224000"/>
            </a:xfrm>
          </p:grpSpPr>
          <p:grpSp>
            <p:nvGrpSpPr>
              <p:cNvPr id="289" name="Groep 397"/>
              <p:cNvGrpSpPr/>
              <p:nvPr/>
            </p:nvGrpSpPr>
            <p:grpSpPr>
              <a:xfrm>
                <a:off x="120869" y="311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75" name="Rechthoek 474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76" name="Rechthoek 475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473" name="Rechthoek 472"/>
              <p:cNvSpPr/>
              <p:nvPr/>
            </p:nvSpPr>
            <p:spPr>
              <a:xfrm>
                <a:off x="120869" y="3476314"/>
                <a:ext cx="1800000" cy="144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 z="72390" extrusionH="7239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290" name="Groep 403"/>
              <p:cNvGrpSpPr/>
              <p:nvPr/>
            </p:nvGrpSpPr>
            <p:grpSpPr>
              <a:xfrm>
                <a:off x="120869" y="3836273"/>
                <a:ext cx="1800000" cy="144000"/>
                <a:chOff x="180000" y="3600000"/>
                <a:chExt cx="737998" cy="144000"/>
              </a:xfrm>
            </p:grpSpPr>
            <p:sp>
              <p:nvSpPr>
                <p:cNvPr id="471" name="Rechthoek 470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72" name="Rechthoek 471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469" name="Rechthoek 468"/>
              <p:cNvSpPr/>
              <p:nvPr/>
            </p:nvSpPr>
            <p:spPr>
              <a:xfrm>
                <a:off x="120869" y="4196314"/>
                <a:ext cx="1800000" cy="144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 z="72390" extrusionH="7239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291" name="Groep 409"/>
              <p:cNvGrpSpPr/>
              <p:nvPr/>
            </p:nvGrpSpPr>
            <p:grpSpPr>
              <a:xfrm>
                <a:off x="2280869" y="3116314"/>
                <a:ext cx="1800000" cy="144000"/>
                <a:chOff x="180000" y="3600000"/>
                <a:chExt cx="737998" cy="144000"/>
              </a:xfrm>
            </p:grpSpPr>
            <p:sp>
              <p:nvSpPr>
                <p:cNvPr id="467" name="Rechthoek 466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68" name="Rechthoek 467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465" name="Rechthoek 464"/>
              <p:cNvSpPr/>
              <p:nvPr/>
            </p:nvSpPr>
            <p:spPr>
              <a:xfrm>
                <a:off x="2280869" y="3476314"/>
                <a:ext cx="1800000" cy="144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 z="72390" extrusionH="7239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292" name="Groep 415"/>
              <p:cNvGrpSpPr/>
              <p:nvPr/>
            </p:nvGrpSpPr>
            <p:grpSpPr>
              <a:xfrm>
                <a:off x="2280869" y="3836273"/>
                <a:ext cx="1800000" cy="144000"/>
                <a:chOff x="180000" y="3600000"/>
                <a:chExt cx="737998" cy="144000"/>
              </a:xfrm>
            </p:grpSpPr>
            <p:sp>
              <p:nvSpPr>
                <p:cNvPr id="463" name="Rechthoek 462"/>
                <p:cNvSpPr/>
                <p:nvPr/>
              </p:nvSpPr>
              <p:spPr>
                <a:xfrm>
                  <a:off x="180000" y="3600000"/>
                  <a:ext cx="737998" cy="1440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72390" extrusionH="7239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464" name="Rechthoek 463"/>
                <p:cNvSpPr/>
                <p:nvPr/>
              </p:nvSpPr>
              <p:spPr>
                <a:xfrm>
                  <a:off x="180000" y="3600000"/>
                  <a:ext cx="737998" cy="252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p3d z="250190" extrusionH="177800" contour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461" name="Rechthoek 460"/>
              <p:cNvSpPr/>
              <p:nvPr/>
            </p:nvSpPr>
            <p:spPr>
              <a:xfrm>
                <a:off x="2280869" y="4196314"/>
                <a:ext cx="1800000" cy="144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 z="72390" extrusionH="7239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rgbClr val="00B050"/>
            </a:gs>
            <a:gs pos="33000">
              <a:schemeClr val="tx1">
                <a:lumMod val="65000"/>
                <a:lumOff val="3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ep 13"/>
          <p:cNvGrpSpPr/>
          <p:nvPr/>
        </p:nvGrpSpPr>
        <p:grpSpPr>
          <a:xfrm>
            <a:off x="2880000" y="720000"/>
            <a:ext cx="1080000" cy="720000"/>
            <a:chOff x="2880000" y="720000"/>
            <a:chExt cx="1080000" cy="720000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2" name="Ovaal 11"/>
            <p:cNvSpPr/>
            <p:nvPr/>
          </p:nvSpPr>
          <p:spPr>
            <a:xfrm>
              <a:off x="2880000" y="72000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>
              <a:bevelT w="360680" h="3606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>
              <a:off x="3240000" y="720000"/>
              <a:ext cx="720000" cy="72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33" name="Vrije vorm 1332"/>
          <p:cNvSpPr/>
          <p:nvPr/>
        </p:nvSpPr>
        <p:spPr>
          <a:xfrm>
            <a:off x="0" y="266700"/>
            <a:ext cx="9144000" cy="4705350"/>
          </a:xfrm>
          <a:custGeom>
            <a:avLst/>
            <a:gdLst>
              <a:gd name="connsiteX0" fmla="*/ 0 w 9144000"/>
              <a:gd name="connsiteY0" fmla="*/ 0 h 1352550"/>
              <a:gd name="connsiteX1" fmla="*/ 9144000 w 9144000"/>
              <a:gd name="connsiteY1" fmla="*/ 0 h 1352550"/>
              <a:gd name="connsiteX2" fmla="*/ 9144000 w 9144000"/>
              <a:gd name="connsiteY2" fmla="*/ 1352550 h 1352550"/>
              <a:gd name="connsiteX3" fmla="*/ 0 w 9144000"/>
              <a:gd name="connsiteY3" fmla="*/ 1352550 h 1352550"/>
              <a:gd name="connsiteX4" fmla="*/ 0 w 9144000"/>
              <a:gd name="connsiteY4" fmla="*/ 0 h 1352550"/>
              <a:gd name="connsiteX0" fmla="*/ 0 w 9144000"/>
              <a:gd name="connsiteY0" fmla="*/ 0 h 4705350"/>
              <a:gd name="connsiteX1" fmla="*/ 9144000 w 9144000"/>
              <a:gd name="connsiteY1" fmla="*/ 3352800 h 4705350"/>
              <a:gd name="connsiteX2" fmla="*/ 9144000 w 9144000"/>
              <a:gd name="connsiteY2" fmla="*/ 4705350 h 4705350"/>
              <a:gd name="connsiteX3" fmla="*/ 0 w 9144000"/>
              <a:gd name="connsiteY3" fmla="*/ 4705350 h 4705350"/>
              <a:gd name="connsiteX4" fmla="*/ 0 w 9144000"/>
              <a:gd name="connsiteY4" fmla="*/ 0 h 4705350"/>
              <a:gd name="connsiteX0" fmla="*/ 0 w 9144000"/>
              <a:gd name="connsiteY0" fmla="*/ 0 h 4705350"/>
              <a:gd name="connsiteX1" fmla="*/ 628650 w 9144000"/>
              <a:gd name="connsiteY1" fmla="*/ 0 h 4705350"/>
              <a:gd name="connsiteX2" fmla="*/ 9144000 w 9144000"/>
              <a:gd name="connsiteY2" fmla="*/ 3352800 h 4705350"/>
              <a:gd name="connsiteX3" fmla="*/ 9144000 w 9144000"/>
              <a:gd name="connsiteY3" fmla="*/ 4705350 h 4705350"/>
              <a:gd name="connsiteX4" fmla="*/ 0 w 9144000"/>
              <a:gd name="connsiteY4" fmla="*/ 4705350 h 4705350"/>
              <a:gd name="connsiteX5" fmla="*/ 0 w 9144000"/>
              <a:gd name="connsiteY5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9144000 w 9144000"/>
              <a:gd name="connsiteY2" fmla="*/ 3352800 h 4705350"/>
              <a:gd name="connsiteX3" fmla="*/ 9144000 w 9144000"/>
              <a:gd name="connsiteY3" fmla="*/ 4705350 h 4705350"/>
              <a:gd name="connsiteX4" fmla="*/ 0 w 9144000"/>
              <a:gd name="connsiteY4" fmla="*/ 4705350 h 4705350"/>
              <a:gd name="connsiteX5" fmla="*/ 0 w 9144000"/>
              <a:gd name="connsiteY5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9144000 w 9144000"/>
              <a:gd name="connsiteY3" fmla="*/ 3352800 h 4705350"/>
              <a:gd name="connsiteX4" fmla="*/ 9144000 w 9144000"/>
              <a:gd name="connsiteY4" fmla="*/ 4705350 h 4705350"/>
              <a:gd name="connsiteX5" fmla="*/ 0 w 9144000"/>
              <a:gd name="connsiteY5" fmla="*/ 4705350 h 4705350"/>
              <a:gd name="connsiteX6" fmla="*/ 0 w 9144000"/>
              <a:gd name="connsiteY6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71700 w 9144000"/>
              <a:gd name="connsiteY3" fmla="*/ 2571750 h 4705350"/>
              <a:gd name="connsiteX4" fmla="*/ 9144000 w 9144000"/>
              <a:gd name="connsiteY4" fmla="*/ 3352800 h 4705350"/>
              <a:gd name="connsiteX5" fmla="*/ 9144000 w 9144000"/>
              <a:gd name="connsiteY5" fmla="*/ 4705350 h 4705350"/>
              <a:gd name="connsiteX6" fmla="*/ 0 w 9144000"/>
              <a:gd name="connsiteY6" fmla="*/ 4705350 h 4705350"/>
              <a:gd name="connsiteX7" fmla="*/ 0 w 9144000"/>
              <a:gd name="connsiteY7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71700 w 9144000"/>
              <a:gd name="connsiteY3" fmla="*/ 2628900 h 4705350"/>
              <a:gd name="connsiteX4" fmla="*/ 9144000 w 9144000"/>
              <a:gd name="connsiteY4" fmla="*/ 3352800 h 4705350"/>
              <a:gd name="connsiteX5" fmla="*/ 9144000 w 9144000"/>
              <a:gd name="connsiteY5" fmla="*/ 4705350 h 4705350"/>
              <a:gd name="connsiteX6" fmla="*/ 0 w 9144000"/>
              <a:gd name="connsiteY6" fmla="*/ 4705350 h 4705350"/>
              <a:gd name="connsiteX7" fmla="*/ 0 w 9144000"/>
              <a:gd name="connsiteY7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9144000 w 9144000"/>
              <a:gd name="connsiteY4" fmla="*/ 3352800 h 4705350"/>
              <a:gd name="connsiteX5" fmla="*/ 9144000 w 9144000"/>
              <a:gd name="connsiteY5" fmla="*/ 4705350 h 4705350"/>
              <a:gd name="connsiteX6" fmla="*/ 0 w 9144000"/>
              <a:gd name="connsiteY6" fmla="*/ 4705350 h 4705350"/>
              <a:gd name="connsiteX7" fmla="*/ 0 w 9144000"/>
              <a:gd name="connsiteY7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9144000 w 9144000"/>
              <a:gd name="connsiteY5" fmla="*/ 3352800 h 4705350"/>
              <a:gd name="connsiteX6" fmla="*/ 9144000 w 9144000"/>
              <a:gd name="connsiteY6" fmla="*/ 4705350 h 4705350"/>
              <a:gd name="connsiteX7" fmla="*/ 0 w 9144000"/>
              <a:gd name="connsiteY7" fmla="*/ 4705350 h 4705350"/>
              <a:gd name="connsiteX8" fmla="*/ 0 w 9144000"/>
              <a:gd name="connsiteY8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9144000 w 9144000"/>
              <a:gd name="connsiteY6" fmla="*/ 3352800 h 4705350"/>
              <a:gd name="connsiteX7" fmla="*/ 9144000 w 9144000"/>
              <a:gd name="connsiteY7" fmla="*/ 4705350 h 4705350"/>
              <a:gd name="connsiteX8" fmla="*/ 0 w 9144000"/>
              <a:gd name="connsiteY8" fmla="*/ 4705350 h 4705350"/>
              <a:gd name="connsiteX9" fmla="*/ 0 w 9144000"/>
              <a:gd name="connsiteY9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9144000 w 9144000"/>
              <a:gd name="connsiteY7" fmla="*/ 3352800 h 4705350"/>
              <a:gd name="connsiteX8" fmla="*/ 9144000 w 9144000"/>
              <a:gd name="connsiteY8" fmla="*/ 4705350 h 4705350"/>
              <a:gd name="connsiteX9" fmla="*/ 0 w 9144000"/>
              <a:gd name="connsiteY9" fmla="*/ 4705350 h 4705350"/>
              <a:gd name="connsiteX10" fmla="*/ 0 w 9144000"/>
              <a:gd name="connsiteY10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429000 w 9144000"/>
              <a:gd name="connsiteY6" fmla="*/ 1676400 h 4705350"/>
              <a:gd name="connsiteX7" fmla="*/ 9144000 w 9144000"/>
              <a:gd name="connsiteY7" fmla="*/ 3352800 h 4705350"/>
              <a:gd name="connsiteX8" fmla="*/ 9144000 w 9144000"/>
              <a:gd name="connsiteY8" fmla="*/ 4705350 h 4705350"/>
              <a:gd name="connsiteX9" fmla="*/ 0 w 9144000"/>
              <a:gd name="connsiteY9" fmla="*/ 4705350 h 4705350"/>
              <a:gd name="connsiteX10" fmla="*/ 0 w 9144000"/>
              <a:gd name="connsiteY10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9144000 w 9144000"/>
              <a:gd name="connsiteY7" fmla="*/ 3352800 h 4705350"/>
              <a:gd name="connsiteX8" fmla="*/ 9144000 w 9144000"/>
              <a:gd name="connsiteY8" fmla="*/ 4705350 h 4705350"/>
              <a:gd name="connsiteX9" fmla="*/ 0 w 9144000"/>
              <a:gd name="connsiteY9" fmla="*/ 4705350 h 4705350"/>
              <a:gd name="connsiteX10" fmla="*/ 0 w 9144000"/>
              <a:gd name="connsiteY10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9144000 w 9144000"/>
              <a:gd name="connsiteY8" fmla="*/ 3352800 h 4705350"/>
              <a:gd name="connsiteX9" fmla="*/ 9144000 w 9144000"/>
              <a:gd name="connsiteY9" fmla="*/ 4705350 h 4705350"/>
              <a:gd name="connsiteX10" fmla="*/ 0 w 9144000"/>
              <a:gd name="connsiteY10" fmla="*/ 4705350 h 4705350"/>
              <a:gd name="connsiteX11" fmla="*/ 0 w 9144000"/>
              <a:gd name="connsiteY11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4457700 w 9144000"/>
              <a:gd name="connsiteY8" fmla="*/ 3790950 h 4705350"/>
              <a:gd name="connsiteX9" fmla="*/ 9144000 w 9144000"/>
              <a:gd name="connsiteY9" fmla="*/ 3352800 h 4705350"/>
              <a:gd name="connsiteX10" fmla="*/ 9144000 w 9144000"/>
              <a:gd name="connsiteY10" fmla="*/ 4705350 h 4705350"/>
              <a:gd name="connsiteX11" fmla="*/ 0 w 9144000"/>
              <a:gd name="connsiteY11" fmla="*/ 4705350 h 4705350"/>
              <a:gd name="connsiteX12" fmla="*/ 0 w 9144000"/>
              <a:gd name="connsiteY12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4457700 w 9144000"/>
              <a:gd name="connsiteY8" fmla="*/ 3790950 h 4705350"/>
              <a:gd name="connsiteX9" fmla="*/ 5600700 w 9144000"/>
              <a:gd name="connsiteY9" fmla="*/ 3771900 h 4705350"/>
              <a:gd name="connsiteX10" fmla="*/ 9144000 w 9144000"/>
              <a:gd name="connsiteY10" fmla="*/ 3352800 h 4705350"/>
              <a:gd name="connsiteX11" fmla="*/ 9144000 w 9144000"/>
              <a:gd name="connsiteY11" fmla="*/ 4705350 h 4705350"/>
              <a:gd name="connsiteX12" fmla="*/ 0 w 9144000"/>
              <a:gd name="connsiteY12" fmla="*/ 4705350 h 4705350"/>
              <a:gd name="connsiteX13" fmla="*/ 0 w 9144000"/>
              <a:gd name="connsiteY13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4457700 w 9144000"/>
              <a:gd name="connsiteY8" fmla="*/ 3790950 h 4705350"/>
              <a:gd name="connsiteX9" fmla="*/ 5600700 w 9144000"/>
              <a:gd name="connsiteY9" fmla="*/ 3771900 h 4705350"/>
              <a:gd name="connsiteX10" fmla="*/ 5505450 w 9144000"/>
              <a:gd name="connsiteY10" fmla="*/ 742950 h 4705350"/>
              <a:gd name="connsiteX11" fmla="*/ 9144000 w 9144000"/>
              <a:gd name="connsiteY11" fmla="*/ 3352800 h 4705350"/>
              <a:gd name="connsiteX12" fmla="*/ 9144000 w 9144000"/>
              <a:gd name="connsiteY12" fmla="*/ 4705350 h 4705350"/>
              <a:gd name="connsiteX13" fmla="*/ 0 w 9144000"/>
              <a:gd name="connsiteY13" fmla="*/ 4705350 h 4705350"/>
              <a:gd name="connsiteX14" fmla="*/ 0 w 9144000"/>
              <a:gd name="connsiteY14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4457700 w 9144000"/>
              <a:gd name="connsiteY8" fmla="*/ 3790950 h 4705350"/>
              <a:gd name="connsiteX9" fmla="*/ 5600700 w 9144000"/>
              <a:gd name="connsiteY9" fmla="*/ 3771900 h 4705350"/>
              <a:gd name="connsiteX10" fmla="*/ 5505450 w 9144000"/>
              <a:gd name="connsiteY10" fmla="*/ 742950 h 4705350"/>
              <a:gd name="connsiteX11" fmla="*/ 6705600 w 9144000"/>
              <a:gd name="connsiteY11" fmla="*/ 762000 h 4705350"/>
              <a:gd name="connsiteX12" fmla="*/ 9144000 w 9144000"/>
              <a:gd name="connsiteY12" fmla="*/ 3352800 h 4705350"/>
              <a:gd name="connsiteX13" fmla="*/ 9144000 w 9144000"/>
              <a:gd name="connsiteY13" fmla="*/ 4705350 h 4705350"/>
              <a:gd name="connsiteX14" fmla="*/ 0 w 9144000"/>
              <a:gd name="connsiteY14" fmla="*/ 4705350 h 4705350"/>
              <a:gd name="connsiteX15" fmla="*/ 0 w 9144000"/>
              <a:gd name="connsiteY15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4457700 w 9144000"/>
              <a:gd name="connsiteY8" fmla="*/ 3790950 h 4705350"/>
              <a:gd name="connsiteX9" fmla="*/ 5600700 w 9144000"/>
              <a:gd name="connsiteY9" fmla="*/ 3771900 h 4705350"/>
              <a:gd name="connsiteX10" fmla="*/ 5505450 w 9144000"/>
              <a:gd name="connsiteY10" fmla="*/ 742950 h 4705350"/>
              <a:gd name="connsiteX11" fmla="*/ 6705600 w 9144000"/>
              <a:gd name="connsiteY11" fmla="*/ 762000 h 4705350"/>
              <a:gd name="connsiteX12" fmla="*/ 6762750 w 9144000"/>
              <a:gd name="connsiteY12" fmla="*/ 2705100 h 4705350"/>
              <a:gd name="connsiteX13" fmla="*/ 9144000 w 9144000"/>
              <a:gd name="connsiteY13" fmla="*/ 3352800 h 4705350"/>
              <a:gd name="connsiteX14" fmla="*/ 9144000 w 9144000"/>
              <a:gd name="connsiteY14" fmla="*/ 4705350 h 4705350"/>
              <a:gd name="connsiteX15" fmla="*/ 0 w 9144000"/>
              <a:gd name="connsiteY15" fmla="*/ 4705350 h 4705350"/>
              <a:gd name="connsiteX16" fmla="*/ 0 w 9144000"/>
              <a:gd name="connsiteY16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4457700 w 9144000"/>
              <a:gd name="connsiteY8" fmla="*/ 3790950 h 4705350"/>
              <a:gd name="connsiteX9" fmla="*/ 5600700 w 9144000"/>
              <a:gd name="connsiteY9" fmla="*/ 3771900 h 4705350"/>
              <a:gd name="connsiteX10" fmla="*/ 5505450 w 9144000"/>
              <a:gd name="connsiteY10" fmla="*/ 742950 h 4705350"/>
              <a:gd name="connsiteX11" fmla="*/ 6705600 w 9144000"/>
              <a:gd name="connsiteY11" fmla="*/ 762000 h 4705350"/>
              <a:gd name="connsiteX12" fmla="*/ 6762750 w 9144000"/>
              <a:gd name="connsiteY12" fmla="*/ 2705100 h 4705350"/>
              <a:gd name="connsiteX13" fmla="*/ 8382000 w 9144000"/>
              <a:gd name="connsiteY13" fmla="*/ 2800350 h 4705350"/>
              <a:gd name="connsiteX14" fmla="*/ 9144000 w 9144000"/>
              <a:gd name="connsiteY14" fmla="*/ 3352800 h 4705350"/>
              <a:gd name="connsiteX15" fmla="*/ 9144000 w 9144000"/>
              <a:gd name="connsiteY15" fmla="*/ 4705350 h 4705350"/>
              <a:gd name="connsiteX16" fmla="*/ 0 w 9144000"/>
              <a:gd name="connsiteY16" fmla="*/ 4705350 h 4705350"/>
              <a:gd name="connsiteX17" fmla="*/ 0 w 9144000"/>
              <a:gd name="connsiteY17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4457700 w 9144000"/>
              <a:gd name="connsiteY8" fmla="*/ 3790950 h 4705350"/>
              <a:gd name="connsiteX9" fmla="*/ 5600700 w 9144000"/>
              <a:gd name="connsiteY9" fmla="*/ 3771900 h 4705350"/>
              <a:gd name="connsiteX10" fmla="*/ 5505450 w 9144000"/>
              <a:gd name="connsiteY10" fmla="*/ 742950 h 4705350"/>
              <a:gd name="connsiteX11" fmla="*/ 6705600 w 9144000"/>
              <a:gd name="connsiteY11" fmla="*/ 762000 h 4705350"/>
              <a:gd name="connsiteX12" fmla="*/ 6762750 w 9144000"/>
              <a:gd name="connsiteY12" fmla="*/ 2705100 h 4705350"/>
              <a:gd name="connsiteX13" fmla="*/ 7886700 w 9144000"/>
              <a:gd name="connsiteY13" fmla="*/ 2705100 h 4705350"/>
              <a:gd name="connsiteX14" fmla="*/ 9144000 w 9144000"/>
              <a:gd name="connsiteY14" fmla="*/ 3352800 h 4705350"/>
              <a:gd name="connsiteX15" fmla="*/ 9144000 w 9144000"/>
              <a:gd name="connsiteY15" fmla="*/ 4705350 h 4705350"/>
              <a:gd name="connsiteX16" fmla="*/ 0 w 9144000"/>
              <a:gd name="connsiteY16" fmla="*/ 4705350 h 4705350"/>
              <a:gd name="connsiteX17" fmla="*/ 0 w 9144000"/>
              <a:gd name="connsiteY17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4457700 w 9144000"/>
              <a:gd name="connsiteY8" fmla="*/ 3790950 h 4705350"/>
              <a:gd name="connsiteX9" fmla="*/ 5600700 w 9144000"/>
              <a:gd name="connsiteY9" fmla="*/ 3771900 h 4705350"/>
              <a:gd name="connsiteX10" fmla="*/ 5505450 w 9144000"/>
              <a:gd name="connsiteY10" fmla="*/ 742950 h 4705350"/>
              <a:gd name="connsiteX11" fmla="*/ 6705600 w 9144000"/>
              <a:gd name="connsiteY11" fmla="*/ 762000 h 4705350"/>
              <a:gd name="connsiteX12" fmla="*/ 6762750 w 9144000"/>
              <a:gd name="connsiteY12" fmla="*/ 2705100 h 4705350"/>
              <a:gd name="connsiteX13" fmla="*/ 7886700 w 9144000"/>
              <a:gd name="connsiteY13" fmla="*/ 2705100 h 4705350"/>
              <a:gd name="connsiteX14" fmla="*/ 7829550 w 9144000"/>
              <a:gd name="connsiteY14" fmla="*/ 381000 h 4705350"/>
              <a:gd name="connsiteX15" fmla="*/ 9144000 w 9144000"/>
              <a:gd name="connsiteY15" fmla="*/ 3352800 h 4705350"/>
              <a:gd name="connsiteX16" fmla="*/ 9144000 w 9144000"/>
              <a:gd name="connsiteY16" fmla="*/ 4705350 h 4705350"/>
              <a:gd name="connsiteX17" fmla="*/ 0 w 9144000"/>
              <a:gd name="connsiteY17" fmla="*/ 4705350 h 4705350"/>
              <a:gd name="connsiteX18" fmla="*/ 0 w 9144000"/>
              <a:gd name="connsiteY18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733550 h 4705350"/>
              <a:gd name="connsiteX8" fmla="*/ 4457700 w 9144000"/>
              <a:gd name="connsiteY8" fmla="*/ 3790950 h 4705350"/>
              <a:gd name="connsiteX9" fmla="*/ 5600700 w 9144000"/>
              <a:gd name="connsiteY9" fmla="*/ 3771900 h 4705350"/>
              <a:gd name="connsiteX10" fmla="*/ 5505450 w 9144000"/>
              <a:gd name="connsiteY10" fmla="*/ 742950 h 4705350"/>
              <a:gd name="connsiteX11" fmla="*/ 6705600 w 9144000"/>
              <a:gd name="connsiteY11" fmla="*/ 762000 h 4705350"/>
              <a:gd name="connsiteX12" fmla="*/ 6762750 w 9144000"/>
              <a:gd name="connsiteY12" fmla="*/ 2705100 h 4705350"/>
              <a:gd name="connsiteX13" fmla="*/ 7886700 w 9144000"/>
              <a:gd name="connsiteY13" fmla="*/ 2705100 h 4705350"/>
              <a:gd name="connsiteX14" fmla="*/ 7829550 w 9144000"/>
              <a:gd name="connsiteY14" fmla="*/ 381000 h 4705350"/>
              <a:gd name="connsiteX15" fmla="*/ 9144000 w 9144000"/>
              <a:gd name="connsiteY15" fmla="*/ 400050 h 4705350"/>
              <a:gd name="connsiteX16" fmla="*/ 9144000 w 9144000"/>
              <a:gd name="connsiteY16" fmla="*/ 3352800 h 4705350"/>
              <a:gd name="connsiteX17" fmla="*/ 9144000 w 9144000"/>
              <a:gd name="connsiteY17" fmla="*/ 4705350 h 4705350"/>
              <a:gd name="connsiteX18" fmla="*/ 0 w 9144000"/>
              <a:gd name="connsiteY18" fmla="*/ 4705350 h 4705350"/>
              <a:gd name="connsiteX19" fmla="*/ 0 w 9144000"/>
              <a:gd name="connsiteY19" fmla="*/ 0 h 4705350"/>
              <a:gd name="connsiteX0" fmla="*/ 0 w 9144000"/>
              <a:gd name="connsiteY0" fmla="*/ 0 h 4705350"/>
              <a:gd name="connsiteX1" fmla="*/ 1143000 w 9144000"/>
              <a:gd name="connsiteY1" fmla="*/ 19050 h 4705350"/>
              <a:gd name="connsiteX2" fmla="*/ 1162050 w 9144000"/>
              <a:gd name="connsiteY2" fmla="*/ 2590800 h 4705350"/>
              <a:gd name="connsiteX3" fmla="*/ 2190750 w 9144000"/>
              <a:gd name="connsiteY3" fmla="*/ 2609850 h 4705350"/>
              <a:gd name="connsiteX4" fmla="*/ 2152650 w 9144000"/>
              <a:gd name="connsiteY4" fmla="*/ 590550 h 4705350"/>
              <a:gd name="connsiteX5" fmla="*/ 3352800 w 9144000"/>
              <a:gd name="connsiteY5" fmla="*/ 647700 h 4705350"/>
              <a:gd name="connsiteX6" fmla="*/ 3371850 w 9144000"/>
              <a:gd name="connsiteY6" fmla="*/ 1676400 h 4705350"/>
              <a:gd name="connsiteX7" fmla="*/ 4419600 w 9144000"/>
              <a:gd name="connsiteY7" fmla="*/ 1657350 h 4705350"/>
              <a:gd name="connsiteX8" fmla="*/ 4457700 w 9144000"/>
              <a:gd name="connsiteY8" fmla="*/ 3790950 h 4705350"/>
              <a:gd name="connsiteX9" fmla="*/ 5600700 w 9144000"/>
              <a:gd name="connsiteY9" fmla="*/ 3771900 h 4705350"/>
              <a:gd name="connsiteX10" fmla="*/ 5505450 w 9144000"/>
              <a:gd name="connsiteY10" fmla="*/ 742950 h 4705350"/>
              <a:gd name="connsiteX11" fmla="*/ 6705600 w 9144000"/>
              <a:gd name="connsiteY11" fmla="*/ 762000 h 4705350"/>
              <a:gd name="connsiteX12" fmla="*/ 6762750 w 9144000"/>
              <a:gd name="connsiteY12" fmla="*/ 2705100 h 4705350"/>
              <a:gd name="connsiteX13" fmla="*/ 7886700 w 9144000"/>
              <a:gd name="connsiteY13" fmla="*/ 2705100 h 4705350"/>
              <a:gd name="connsiteX14" fmla="*/ 7829550 w 9144000"/>
              <a:gd name="connsiteY14" fmla="*/ 381000 h 4705350"/>
              <a:gd name="connsiteX15" fmla="*/ 9144000 w 9144000"/>
              <a:gd name="connsiteY15" fmla="*/ 400050 h 4705350"/>
              <a:gd name="connsiteX16" fmla="*/ 9144000 w 9144000"/>
              <a:gd name="connsiteY16" fmla="*/ 3352800 h 4705350"/>
              <a:gd name="connsiteX17" fmla="*/ 9144000 w 9144000"/>
              <a:gd name="connsiteY17" fmla="*/ 4705350 h 4705350"/>
              <a:gd name="connsiteX18" fmla="*/ 0 w 9144000"/>
              <a:gd name="connsiteY18" fmla="*/ 4705350 h 4705350"/>
              <a:gd name="connsiteX19" fmla="*/ 0 w 9144000"/>
              <a:gd name="connsiteY19" fmla="*/ 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44000" h="4705350">
                <a:moveTo>
                  <a:pt x="0" y="0"/>
                </a:moveTo>
                <a:lnTo>
                  <a:pt x="1143000" y="19050"/>
                </a:lnTo>
                <a:lnTo>
                  <a:pt x="1162050" y="2590800"/>
                </a:lnTo>
                <a:lnTo>
                  <a:pt x="2190750" y="2609850"/>
                </a:lnTo>
                <a:lnTo>
                  <a:pt x="2152650" y="590550"/>
                </a:lnTo>
                <a:lnTo>
                  <a:pt x="3352800" y="647700"/>
                </a:lnTo>
                <a:lnTo>
                  <a:pt x="3371850" y="1676400"/>
                </a:lnTo>
                <a:lnTo>
                  <a:pt x="4419600" y="1657350"/>
                </a:lnTo>
                <a:lnTo>
                  <a:pt x="4457700" y="3790950"/>
                </a:lnTo>
                <a:lnTo>
                  <a:pt x="5600700" y="3771900"/>
                </a:lnTo>
                <a:lnTo>
                  <a:pt x="5505450" y="742950"/>
                </a:lnTo>
                <a:lnTo>
                  <a:pt x="6705600" y="762000"/>
                </a:lnTo>
                <a:lnTo>
                  <a:pt x="6762750" y="2705100"/>
                </a:lnTo>
                <a:lnTo>
                  <a:pt x="7886700" y="2705100"/>
                </a:lnTo>
                <a:lnTo>
                  <a:pt x="7829550" y="381000"/>
                </a:lnTo>
                <a:lnTo>
                  <a:pt x="9144000" y="400050"/>
                </a:lnTo>
                <a:lnTo>
                  <a:pt x="9144000" y="3352800"/>
                </a:lnTo>
                <a:lnTo>
                  <a:pt x="9144000" y="4705350"/>
                </a:lnTo>
                <a:lnTo>
                  <a:pt x="0" y="47053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Front" fov="5100000">
              <a:rot lat="600000" lon="4260000" rev="0"/>
            </a:camera>
            <a:lightRig rig="soft" dir="t"/>
          </a:scene3d>
          <a:sp3d extrusionH="889000"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5" name="Groep 14"/>
          <p:cNvGrpSpPr/>
          <p:nvPr/>
        </p:nvGrpSpPr>
        <p:grpSpPr>
          <a:xfrm>
            <a:off x="5983246" y="-2445108"/>
            <a:ext cx="1452270" cy="808814"/>
            <a:chOff x="3959656" y="6156962"/>
            <a:chExt cx="1452270" cy="808814"/>
          </a:xfrm>
          <a:scene3d>
            <a:camera prst="perspectiveFront">
              <a:rot lat="10800000" lon="5400000" rev="0"/>
            </a:camera>
            <a:lightRig rig="threePt" dir="t"/>
          </a:scene3d>
        </p:grpSpPr>
        <p:sp>
          <p:nvSpPr>
            <p:cNvPr id="16" name="Afgeronde rechthoek 15"/>
            <p:cNvSpPr/>
            <p:nvPr/>
          </p:nvSpPr>
          <p:spPr>
            <a:xfrm>
              <a:off x="5051926" y="6220270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Afgeronde rechthoek 16"/>
            <p:cNvSpPr/>
            <p:nvPr/>
          </p:nvSpPr>
          <p:spPr>
            <a:xfrm>
              <a:off x="3967919" y="6242896"/>
              <a:ext cx="144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73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8" name="Groep 546"/>
            <p:cNvGrpSpPr/>
            <p:nvPr/>
          </p:nvGrpSpPr>
          <p:grpSpPr>
            <a:xfrm>
              <a:off x="4331923" y="6156962"/>
              <a:ext cx="720001" cy="802840"/>
              <a:chOff x="58654984" y="13476516"/>
              <a:chExt cx="720001" cy="802840"/>
            </a:xfrm>
          </p:grpSpPr>
          <p:sp>
            <p:nvSpPr>
              <p:cNvPr id="35" name="Ovaal 34"/>
              <p:cNvSpPr/>
              <p:nvPr/>
            </p:nvSpPr>
            <p:spPr>
              <a:xfrm>
                <a:off x="58654985" y="1350411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" name="Ovaal 35"/>
              <p:cNvSpPr/>
              <p:nvPr/>
            </p:nvSpPr>
            <p:spPr>
              <a:xfrm>
                <a:off x="58654984" y="13476516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Ovaal 36"/>
              <p:cNvSpPr/>
              <p:nvPr/>
            </p:nvSpPr>
            <p:spPr>
              <a:xfrm>
                <a:off x="58967181" y="1417135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168650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Rechthoek 37"/>
              <p:cNvSpPr/>
              <p:nvPr/>
            </p:nvSpPr>
            <p:spPr>
              <a:xfrm>
                <a:off x="58984511" y="1408646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200400">
                <a:bevelT w="4445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9" name="Ovaal 18"/>
            <p:cNvSpPr/>
            <p:nvPr/>
          </p:nvSpPr>
          <p:spPr>
            <a:xfrm>
              <a:off x="4879802" y="67910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19"/>
            <p:cNvSpPr/>
            <p:nvPr/>
          </p:nvSpPr>
          <p:spPr>
            <a:xfrm>
              <a:off x="4422750" y="678778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/>
            <p:cNvSpPr/>
            <p:nvPr/>
          </p:nvSpPr>
          <p:spPr>
            <a:xfrm>
              <a:off x="4910072" y="6859645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/>
            <p:cNvSpPr/>
            <p:nvPr/>
          </p:nvSpPr>
          <p:spPr>
            <a:xfrm>
              <a:off x="4449750" y="6850789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Ovaal 22"/>
            <p:cNvSpPr/>
            <p:nvPr/>
          </p:nvSpPr>
          <p:spPr>
            <a:xfrm>
              <a:off x="4599222" y="6693452"/>
              <a:ext cx="216000" cy="216000"/>
            </a:xfrm>
            <a:prstGeom prst="ellipse">
              <a:avLst/>
            </a:prstGeom>
            <a:solidFill>
              <a:srgbClr val="FFCCCC"/>
            </a:solidFill>
            <a:ln>
              <a:solidFill>
                <a:srgbClr val="F55564"/>
              </a:solidFill>
            </a:ln>
            <a:sp3d z="3016250">
              <a:bevelT w="114300" h="63500"/>
              <a:bevelB w="152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Afgeronde rechthoek 23"/>
            <p:cNvSpPr/>
            <p:nvPr/>
          </p:nvSpPr>
          <p:spPr>
            <a:xfrm>
              <a:off x="3963193" y="6228818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Afgeronde rechthoek 24"/>
            <p:cNvSpPr/>
            <p:nvPr/>
          </p:nvSpPr>
          <p:spPr>
            <a:xfrm>
              <a:off x="4292352" y="6251932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Afgeronde rechthoek 25"/>
            <p:cNvSpPr/>
            <p:nvPr/>
          </p:nvSpPr>
          <p:spPr>
            <a:xfrm>
              <a:off x="4652392" y="6233077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Afgeronde rechthoek 26"/>
            <p:cNvSpPr/>
            <p:nvPr/>
          </p:nvSpPr>
          <p:spPr>
            <a:xfrm>
              <a:off x="5012352" y="6224075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Afgeronde rechthoek 27"/>
            <p:cNvSpPr/>
            <p:nvPr/>
          </p:nvSpPr>
          <p:spPr>
            <a:xfrm>
              <a:off x="4327919" y="6243407"/>
              <a:ext cx="72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Afgeronde rechthoek 28"/>
            <p:cNvSpPr/>
            <p:nvPr/>
          </p:nvSpPr>
          <p:spPr>
            <a:xfrm>
              <a:off x="4281814" y="6245776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Afgeronde rechthoek 29"/>
            <p:cNvSpPr/>
            <p:nvPr/>
          </p:nvSpPr>
          <p:spPr>
            <a:xfrm>
              <a:off x="4673193" y="6220559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>
              <a:off x="4331925" y="6189188"/>
              <a:ext cx="720000" cy="720000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0">
              <a:bevelT w="381000" h="381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 rot="5400000">
              <a:off x="3971925" y="6306678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 rot="5400000">
              <a:off x="5012352" y="6306678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Afgeronde rechthoek 33"/>
            <p:cNvSpPr/>
            <p:nvPr/>
          </p:nvSpPr>
          <p:spPr>
            <a:xfrm>
              <a:off x="3959656" y="6226912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39" name="Groep 38"/>
          <p:cNvGrpSpPr/>
          <p:nvPr/>
        </p:nvGrpSpPr>
        <p:grpSpPr>
          <a:xfrm>
            <a:off x="5706521" y="-3301411"/>
            <a:ext cx="1452270" cy="808814"/>
            <a:chOff x="3959656" y="6156962"/>
            <a:chExt cx="1452270" cy="808814"/>
          </a:xfrm>
          <a:scene3d>
            <a:camera prst="perspectiveFront">
              <a:rot lat="0" lon="5400000" rev="0"/>
            </a:camera>
            <a:lightRig rig="threePt" dir="t"/>
          </a:scene3d>
        </p:grpSpPr>
        <p:sp>
          <p:nvSpPr>
            <p:cNvPr id="40" name="Afgeronde rechthoek 39"/>
            <p:cNvSpPr/>
            <p:nvPr/>
          </p:nvSpPr>
          <p:spPr>
            <a:xfrm>
              <a:off x="5051926" y="6220270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1" name="Afgeronde rechthoek 40"/>
            <p:cNvSpPr/>
            <p:nvPr/>
          </p:nvSpPr>
          <p:spPr>
            <a:xfrm>
              <a:off x="3967919" y="6242896"/>
              <a:ext cx="144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73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42" name="Groep 546"/>
            <p:cNvGrpSpPr/>
            <p:nvPr/>
          </p:nvGrpSpPr>
          <p:grpSpPr>
            <a:xfrm>
              <a:off x="4331923" y="6156962"/>
              <a:ext cx="720001" cy="802840"/>
              <a:chOff x="58654984" y="13476516"/>
              <a:chExt cx="720001" cy="802840"/>
            </a:xfrm>
          </p:grpSpPr>
          <p:sp>
            <p:nvSpPr>
              <p:cNvPr id="59" name="Ovaal 58"/>
              <p:cNvSpPr/>
              <p:nvPr/>
            </p:nvSpPr>
            <p:spPr>
              <a:xfrm>
                <a:off x="58654985" y="13504115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Ovaal 59"/>
              <p:cNvSpPr/>
              <p:nvPr/>
            </p:nvSpPr>
            <p:spPr>
              <a:xfrm>
                <a:off x="58654984" y="13476516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0">
                <a:bevelT w="381000" h="381000"/>
                <a:bevelB w="381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1" name="Ovaal 60"/>
              <p:cNvSpPr/>
              <p:nvPr/>
            </p:nvSpPr>
            <p:spPr>
              <a:xfrm>
                <a:off x="58967181" y="14171356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168650">
                <a:bevelT w="57150" h="57150"/>
                <a:bevelB w="57150" h="571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2" name="Rechthoek 61"/>
              <p:cNvSpPr/>
              <p:nvPr/>
            </p:nvSpPr>
            <p:spPr>
              <a:xfrm>
                <a:off x="58984511" y="14086468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rgbClr val="FFCCCC"/>
                </a:solidFill>
              </a:ln>
              <a:sp3d z="3200400">
                <a:bevelT w="4445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43" name="Ovaal 42"/>
            <p:cNvSpPr/>
            <p:nvPr/>
          </p:nvSpPr>
          <p:spPr>
            <a:xfrm>
              <a:off x="4879802" y="67910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Ovaal 43"/>
            <p:cNvSpPr/>
            <p:nvPr/>
          </p:nvSpPr>
          <p:spPr>
            <a:xfrm>
              <a:off x="4422750" y="678778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p3d z="31750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Ovaal 44"/>
            <p:cNvSpPr/>
            <p:nvPr/>
          </p:nvSpPr>
          <p:spPr>
            <a:xfrm>
              <a:off x="4910072" y="6859645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al 45"/>
            <p:cNvSpPr/>
            <p:nvPr/>
          </p:nvSpPr>
          <p:spPr>
            <a:xfrm>
              <a:off x="4449750" y="6850789"/>
              <a:ext cx="18000" cy="18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p3d z="314960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al 46"/>
            <p:cNvSpPr/>
            <p:nvPr/>
          </p:nvSpPr>
          <p:spPr>
            <a:xfrm>
              <a:off x="4599222" y="6693452"/>
              <a:ext cx="216000" cy="216000"/>
            </a:xfrm>
            <a:prstGeom prst="ellipse">
              <a:avLst/>
            </a:prstGeom>
            <a:solidFill>
              <a:srgbClr val="FFCCCC"/>
            </a:solidFill>
            <a:ln>
              <a:solidFill>
                <a:srgbClr val="F55564"/>
              </a:solidFill>
            </a:ln>
            <a:sp3d z="3016250">
              <a:bevelT w="114300" h="63500"/>
              <a:bevelB w="152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Afgeronde rechthoek 47"/>
            <p:cNvSpPr/>
            <p:nvPr/>
          </p:nvSpPr>
          <p:spPr>
            <a:xfrm>
              <a:off x="3963193" y="6228818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9" name="Afgeronde rechthoek 48"/>
            <p:cNvSpPr/>
            <p:nvPr/>
          </p:nvSpPr>
          <p:spPr>
            <a:xfrm>
              <a:off x="4292352" y="6251932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Afgeronde rechthoek 49"/>
            <p:cNvSpPr/>
            <p:nvPr/>
          </p:nvSpPr>
          <p:spPr>
            <a:xfrm>
              <a:off x="4652392" y="6233077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27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Afgeronde rechthoek 50"/>
            <p:cNvSpPr/>
            <p:nvPr/>
          </p:nvSpPr>
          <p:spPr>
            <a:xfrm>
              <a:off x="5012352" y="6224075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Afgeronde rechthoek 51"/>
            <p:cNvSpPr/>
            <p:nvPr/>
          </p:nvSpPr>
          <p:spPr>
            <a:xfrm>
              <a:off x="4327919" y="6243407"/>
              <a:ext cx="72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2540000"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Afgeronde rechthoek 52"/>
            <p:cNvSpPr/>
            <p:nvPr/>
          </p:nvSpPr>
          <p:spPr>
            <a:xfrm>
              <a:off x="4281814" y="6245776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Afgeronde rechthoek 53"/>
            <p:cNvSpPr/>
            <p:nvPr/>
          </p:nvSpPr>
          <p:spPr>
            <a:xfrm>
              <a:off x="4673193" y="6220559"/>
              <a:ext cx="360000" cy="72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" extrusionH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Ovaal 54"/>
            <p:cNvSpPr/>
            <p:nvPr/>
          </p:nvSpPr>
          <p:spPr>
            <a:xfrm>
              <a:off x="4331925" y="6189188"/>
              <a:ext cx="720000" cy="720000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0">
              <a:bevelT w="381000" h="381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Ovaal 55"/>
            <p:cNvSpPr/>
            <p:nvPr/>
          </p:nvSpPr>
          <p:spPr>
            <a:xfrm rot="5400000">
              <a:off x="3971925" y="6306678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Ovaal 56"/>
            <p:cNvSpPr/>
            <p:nvPr/>
          </p:nvSpPr>
          <p:spPr>
            <a:xfrm rot="5400000">
              <a:off x="5012352" y="6306678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Afgeronde rechthoek 57"/>
            <p:cNvSpPr/>
            <p:nvPr/>
          </p:nvSpPr>
          <p:spPr>
            <a:xfrm>
              <a:off x="3959656" y="6226912"/>
              <a:ext cx="360000" cy="54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00" extrusionH="63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533" name="Tekstvak 532"/>
          <p:cNvSpPr txBox="1"/>
          <p:nvPr/>
        </p:nvSpPr>
        <p:spPr>
          <a:xfrm>
            <a:off x="-7334250" y="-1504950"/>
            <a:ext cx="56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 smtClean="0"/>
              <a:t>Boef Groot neerzetten</a:t>
            </a:r>
            <a:endParaRPr lang="nl-NL" sz="4000" dirty="0"/>
          </a:p>
        </p:txBody>
      </p:sp>
      <p:grpSp>
        <p:nvGrpSpPr>
          <p:cNvPr id="1614" name="Groep 1613"/>
          <p:cNvGrpSpPr/>
          <p:nvPr/>
        </p:nvGrpSpPr>
        <p:grpSpPr>
          <a:xfrm>
            <a:off x="601579" y="7288295"/>
            <a:ext cx="398793" cy="82069"/>
            <a:chOff x="2520000" y="2700000"/>
            <a:chExt cx="398793" cy="82069"/>
          </a:xfrm>
          <a:scene3d>
            <a:camera prst="perspectiveFront" fov="7200000">
              <a:rot lat="20400000" lon="4800000" rev="16200000"/>
            </a:camera>
            <a:lightRig rig="threePt" dir="t"/>
          </a:scene3d>
        </p:grpSpPr>
        <p:grpSp>
          <p:nvGrpSpPr>
            <p:cNvPr id="1225" name="Groep 1224"/>
            <p:cNvGrpSpPr/>
            <p:nvPr/>
          </p:nvGrpSpPr>
          <p:grpSpPr>
            <a:xfrm>
              <a:off x="2520000" y="2700000"/>
              <a:ext cx="145216" cy="82069"/>
              <a:chOff x="3064653" y="3767037"/>
              <a:chExt cx="145216" cy="82069"/>
            </a:xfrm>
          </p:grpSpPr>
          <p:sp>
            <p:nvSpPr>
              <p:cNvPr id="1226" name="Afgeronde rechthoek 1225"/>
              <p:cNvSpPr/>
              <p:nvPr/>
            </p:nvSpPr>
            <p:spPr>
              <a:xfrm>
                <a:off x="3173872" y="3773509"/>
                <a:ext cx="35997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2540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27" name="Afgeronde rechthoek 1226"/>
              <p:cNvSpPr/>
              <p:nvPr/>
            </p:nvSpPr>
            <p:spPr>
              <a:xfrm>
                <a:off x="3065479" y="3775821"/>
                <a:ext cx="143989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273050" extrusionH="190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grpSp>
            <p:nvGrpSpPr>
              <p:cNvPr id="1228" name="Groep 1486"/>
              <p:cNvGrpSpPr/>
              <p:nvPr/>
            </p:nvGrpSpPr>
            <p:grpSpPr>
              <a:xfrm>
                <a:off x="3101877" y="3767037"/>
                <a:ext cx="71994" cy="82069"/>
                <a:chOff x="56072" y="-16114"/>
                <a:chExt cx="720001" cy="802840"/>
              </a:xfrm>
            </p:grpSpPr>
            <p:sp>
              <p:nvSpPr>
                <p:cNvPr id="1275" name="Ovaal 1274"/>
                <p:cNvSpPr/>
                <p:nvPr/>
              </p:nvSpPr>
              <p:spPr>
                <a:xfrm>
                  <a:off x="56073" y="11485"/>
                  <a:ext cx="720000" cy="720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349250" prstMaterial="plastic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6" name="Ovaal 1275"/>
                <p:cNvSpPr/>
                <p:nvPr/>
              </p:nvSpPr>
              <p:spPr>
                <a:xfrm>
                  <a:off x="56072" y="-16114"/>
                  <a:ext cx="720000" cy="72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349250" prstMaterial="plastic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7" name="Ovaal 1276"/>
                <p:cNvSpPr/>
                <p:nvPr/>
              </p:nvSpPr>
              <p:spPr>
                <a:xfrm>
                  <a:off x="368269" y="678726"/>
                  <a:ext cx="108000" cy="108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317500" prstMaterial="plastic">
                  <a:bevelT w="6350" h="6350"/>
                  <a:bevelB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278" name="Rechthoek 1277"/>
                <p:cNvSpPr/>
                <p:nvPr/>
              </p:nvSpPr>
              <p:spPr>
                <a:xfrm>
                  <a:off x="385599" y="593838"/>
                  <a:ext cx="72000" cy="180000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sp3d z="320040" prstMaterial="plastic">
                  <a:bevelT w="5080" h="1143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sp>
            <p:nvSpPr>
              <p:cNvPr id="1229" name="Ovaal 1228"/>
              <p:cNvSpPr/>
              <p:nvPr/>
            </p:nvSpPr>
            <p:spPr>
              <a:xfrm>
                <a:off x="3156660" y="3831855"/>
                <a:ext cx="7199" cy="73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prstMaterial="plastic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0" name="Ovaal 1229"/>
              <p:cNvSpPr/>
              <p:nvPr/>
            </p:nvSpPr>
            <p:spPr>
              <a:xfrm>
                <a:off x="3110959" y="3831523"/>
                <a:ext cx="7199" cy="73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prstMaterial="plastic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1" name="Ovaal 1230"/>
              <p:cNvSpPr/>
              <p:nvPr/>
            </p:nvSpPr>
            <p:spPr>
              <a:xfrm>
                <a:off x="3159687" y="3838868"/>
                <a:ext cx="1800" cy="18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 prstMaterial="plastic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2" name="Ovaal 1231"/>
              <p:cNvSpPr/>
              <p:nvPr/>
            </p:nvSpPr>
            <p:spPr>
              <a:xfrm>
                <a:off x="3113659" y="3837963"/>
                <a:ext cx="1800" cy="18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 prstMaterial="plastic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3" name="Ovaal 1232"/>
              <p:cNvSpPr/>
              <p:nvPr/>
            </p:nvSpPr>
            <p:spPr>
              <a:xfrm>
                <a:off x="3128605" y="3821880"/>
                <a:ext cx="21598" cy="2208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02260" prstMaterial="plastic">
                <a:bevelT w="15240" h="2540"/>
                <a:bevelB w="1143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4" name="Afgeronde rechthoek 1233"/>
              <p:cNvSpPr/>
              <p:nvPr/>
            </p:nvSpPr>
            <p:spPr>
              <a:xfrm>
                <a:off x="3065007" y="3774382"/>
                <a:ext cx="35997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2540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5" name="Afgeronde rechthoek 1234"/>
              <p:cNvSpPr/>
              <p:nvPr/>
            </p:nvSpPr>
            <p:spPr>
              <a:xfrm>
                <a:off x="3097920" y="3774397"/>
                <a:ext cx="35997" cy="54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27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6" name="Afgeronde rechthoek 1235"/>
              <p:cNvSpPr/>
              <p:nvPr/>
            </p:nvSpPr>
            <p:spPr>
              <a:xfrm>
                <a:off x="3133921" y="3774817"/>
                <a:ext cx="35997" cy="54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27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7" name="Afgeronde rechthoek 1236"/>
              <p:cNvSpPr/>
              <p:nvPr/>
            </p:nvSpPr>
            <p:spPr>
              <a:xfrm>
                <a:off x="3169914" y="3773897"/>
                <a:ext cx="35997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8" name="Afgeronde rechthoek 1237"/>
              <p:cNvSpPr/>
              <p:nvPr/>
            </p:nvSpPr>
            <p:spPr>
              <a:xfrm>
                <a:off x="3101477" y="3775874"/>
                <a:ext cx="71994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254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39" name="Afgeronde rechthoek 1238"/>
              <p:cNvSpPr/>
              <p:nvPr/>
            </p:nvSpPr>
            <p:spPr>
              <a:xfrm>
                <a:off x="3099561" y="3772800"/>
                <a:ext cx="35997" cy="75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" extrusionH="190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0" name="Afgeronde rechthoek 1239"/>
              <p:cNvSpPr/>
              <p:nvPr/>
            </p:nvSpPr>
            <p:spPr>
              <a:xfrm>
                <a:off x="3133919" y="3772800"/>
                <a:ext cx="35997" cy="75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" extrusionH="190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1" name="Ovaal 1240"/>
              <p:cNvSpPr/>
              <p:nvPr/>
            </p:nvSpPr>
            <p:spPr>
              <a:xfrm>
                <a:off x="3101877" y="3770331"/>
                <a:ext cx="71994" cy="73601"/>
              </a:xfrm>
              <a:prstGeom prst="ellipse">
                <a:avLst/>
              </a:prstGeom>
              <a:gradFill flip="none" rotWithShape="1">
                <a:gsLst>
                  <a:gs pos="59000">
                    <a:srgbClr val="FFFF00"/>
                  </a:gs>
                  <a:gs pos="60000">
                    <a:schemeClr val="accent6">
                      <a:lumMod val="40000"/>
                      <a:lumOff val="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sp3d z="349250" prstMaterial="plastic">
                <a:bevelT w="3810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2" name="Ovaal 1241"/>
              <p:cNvSpPr/>
              <p:nvPr/>
            </p:nvSpPr>
            <p:spPr>
              <a:xfrm rot="5400000">
                <a:off x="3065479" y="3782743"/>
                <a:ext cx="36801" cy="35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39700" prstMaterial="plastic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3" name="Ovaal 1242"/>
              <p:cNvSpPr/>
              <p:nvPr/>
            </p:nvSpPr>
            <p:spPr>
              <a:xfrm rot="5400000">
                <a:off x="3169513" y="3782743"/>
                <a:ext cx="36801" cy="35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39700" prstMaterial="plastic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4" name="Rechthoek 1243"/>
              <p:cNvSpPr/>
              <p:nvPr/>
            </p:nvSpPr>
            <p:spPr>
              <a:xfrm>
                <a:off x="3103827" y="3832175"/>
                <a:ext cx="89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5" name="Rechthoek 1244"/>
              <p:cNvSpPr/>
              <p:nvPr/>
            </p:nvSpPr>
            <p:spPr>
              <a:xfrm>
                <a:off x="3103825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6" name="Rechthoek 1245"/>
              <p:cNvSpPr/>
              <p:nvPr/>
            </p:nvSpPr>
            <p:spPr>
              <a:xfrm>
                <a:off x="3107427" y="3832175"/>
                <a:ext cx="17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7" name="Rechthoek 1246"/>
              <p:cNvSpPr/>
              <p:nvPr/>
            </p:nvSpPr>
            <p:spPr>
              <a:xfrm>
                <a:off x="3111925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8" name="Rechthoek 1247"/>
              <p:cNvSpPr/>
              <p:nvPr/>
            </p:nvSpPr>
            <p:spPr>
              <a:xfrm>
                <a:off x="3114626" y="3831806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49" name="Rechthoek 1248"/>
              <p:cNvSpPr/>
              <p:nvPr/>
            </p:nvSpPr>
            <p:spPr>
              <a:xfrm>
                <a:off x="3114624" y="3831806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0" name="Rechthoek 1249"/>
              <p:cNvSpPr/>
              <p:nvPr/>
            </p:nvSpPr>
            <p:spPr>
              <a:xfrm>
                <a:off x="3119124" y="3831806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1" name="Rechthoek 1250"/>
              <p:cNvSpPr/>
              <p:nvPr/>
            </p:nvSpPr>
            <p:spPr>
              <a:xfrm>
                <a:off x="3114624" y="3831806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2" name="Rechthoek 1251"/>
              <p:cNvSpPr/>
              <p:nvPr/>
            </p:nvSpPr>
            <p:spPr>
              <a:xfrm>
                <a:off x="3127224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3" name="Rechthoek 1252"/>
              <p:cNvSpPr/>
              <p:nvPr/>
            </p:nvSpPr>
            <p:spPr>
              <a:xfrm>
                <a:off x="3127223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4" name="Rechthoek 1253"/>
              <p:cNvSpPr/>
              <p:nvPr/>
            </p:nvSpPr>
            <p:spPr>
              <a:xfrm>
                <a:off x="3141623" y="3832175"/>
                <a:ext cx="89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5" name="Rechthoek 1254"/>
              <p:cNvSpPr/>
              <p:nvPr/>
            </p:nvSpPr>
            <p:spPr>
              <a:xfrm>
                <a:off x="3141622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6" name="Rechthoek 1255"/>
              <p:cNvSpPr/>
              <p:nvPr/>
            </p:nvSpPr>
            <p:spPr>
              <a:xfrm>
                <a:off x="3145223" y="3832175"/>
                <a:ext cx="17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7" name="Rechthoek 1256"/>
              <p:cNvSpPr/>
              <p:nvPr/>
            </p:nvSpPr>
            <p:spPr>
              <a:xfrm>
                <a:off x="3149721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8" name="Rechthoek 1257"/>
              <p:cNvSpPr/>
              <p:nvPr/>
            </p:nvSpPr>
            <p:spPr>
              <a:xfrm>
                <a:off x="3121825" y="3832542"/>
                <a:ext cx="36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7325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59" name="Rechthoek 1258"/>
              <p:cNvSpPr/>
              <p:nvPr/>
            </p:nvSpPr>
            <p:spPr>
              <a:xfrm>
                <a:off x="3121824" y="3832542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0" name="Rechthoek 1259"/>
              <p:cNvSpPr/>
              <p:nvPr/>
            </p:nvSpPr>
            <p:spPr>
              <a:xfrm>
                <a:off x="3134424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1" name="Rechthoek 1260"/>
              <p:cNvSpPr/>
              <p:nvPr/>
            </p:nvSpPr>
            <p:spPr>
              <a:xfrm>
                <a:off x="3134422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2" name="Rechthoek 1261"/>
              <p:cNvSpPr/>
              <p:nvPr/>
            </p:nvSpPr>
            <p:spPr>
              <a:xfrm>
                <a:off x="3139887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3" name="Rechthoek 1262"/>
              <p:cNvSpPr/>
              <p:nvPr/>
            </p:nvSpPr>
            <p:spPr>
              <a:xfrm>
                <a:off x="3134423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4" name="Rechthoek 1263"/>
              <p:cNvSpPr/>
              <p:nvPr/>
            </p:nvSpPr>
            <p:spPr>
              <a:xfrm>
                <a:off x="3154222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5" name="Rechthoek 1264"/>
              <p:cNvSpPr/>
              <p:nvPr/>
            </p:nvSpPr>
            <p:spPr>
              <a:xfrm>
                <a:off x="3154220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6" name="Rechthoek 1265"/>
              <p:cNvSpPr/>
              <p:nvPr/>
            </p:nvSpPr>
            <p:spPr>
              <a:xfrm>
                <a:off x="3159685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7" name="Rechthoek 1266"/>
              <p:cNvSpPr/>
              <p:nvPr/>
            </p:nvSpPr>
            <p:spPr>
              <a:xfrm>
                <a:off x="3154221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8" name="Rechthoek 1267"/>
              <p:cNvSpPr/>
              <p:nvPr/>
            </p:nvSpPr>
            <p:spPr>
              <a:xfrm>
                <a:off x="3152421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39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69" name="Rechthoek 1268"/>
              <p:cNvSpPr/>
              <p:nvPr/>
            </p:nvSpPr>
            <p:spPr>
              <a:xfrm>
                <a:off x="3161421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70" name="Rechthoek 1269"/>
              <p:cNvSpPr/>
              <p:nvPr/>
            </p:nvSpPr>
            <p:spPr>
              <a:xfrm>
                <a:off x="3161420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71" name="Rechthoek 1270"/>
              <p:cNvSpPr/>
              <p:nvPr/>
            </p:nvSpPr>
            <p:spPr>
              <a:xfrm>
                <a:off x="3161420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72" name="Rechthoek 1271"/>
              <p:cNvSpPr/>
              <p:nvPr/>
            </p:nvSpPr>
            <p:spPr>
              <a:xfrm>
                <a:off x="3161420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4785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73" name="Ovaal 1272"/>
              <p:cNvSpPr/>
              <p:nvPr/>
            </p:nvSpPr>
            <p:spPr>
              <a:xfrm rot="5400000">
                <a:off x="3105159" y="3775951"/>
                <a:ext cx="55201" cy="53996"/>
              </a:xfrm>
              <a:prstGeom prst="ellipse">
                <a:avLst/>
              </a:prstGeom>
              <a:noFill/>
              <a:ln w="3175">
                <a:noFill/>
              </a:ln>
              <a:sp3d z="349250" extrusionH="6350" prstMaterial="plastic">
                <a:bevelT w="0" h="0"/>
                <a:bevelB w="63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74" name="Afgeronde rechthoek 1273"/>
              <p:cNvSpPr/>
              <p:nvPr/>
            </p:nvSpPr>
            <p:spPr>
              <a:xfrm>
                <a:off x="3064653" y="3774188"/>
                <a:ext cx="35997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grpSp>
          <p:nvGrpSpPr>
            <p:cNvPr id="1279" name="Groep 1278"/>
            <p:cNvGrpSpPr/>
            <p:nvPr/>
          </p:nvGrpSpPr>
          <p:grpSpPr>
            <a:xfrm>
              <a:off x="2773577" y="2700000"/>
              <a:ext cx="145216" cy="82069"/>
              <a:chOff x="3064653" y="3767037"/>
              <a:chExt cx="145216" cy="82069"/>
            </a:xfrm>
          </p:grpSpPr>
          <p:sp>
            <p:nvSpPr>
              <p:cNvPr id="1280" name="Afgeronde rechthoek 1279"/>
              <p:cNvSpPr/>
              <p:nvPr/>
            </p:nvSpPr>
            <p:spPr>
              <a:xfrm>
                <a:off x="3173872" y="3773509"/>
                <a:ext cx="35997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2540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81" name="Afgeronde rechthoek 1280"/>
              <p:cNvSpPr/>
              <p:nvPr/>
            </p:nvSpPr>
            <p:spPr>
              <a:xfrm>
                <a:off x="3065479" y="3775821"/>
                <a:ext cx="143989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273050" extrusionH="190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grpSp>
            <p:nvGrpSpPr>
              <p:cNvPr id="1282" name="Groep 1486"/>
              <p:cNvGrpSpPr/>
              <p:nvPr/>
            </p:nvGrpSpPr>
            <p:grpSpPr>
              <a:xfrm>
                <a:off x="3101877" y="3767037"/>
                <a:ext cx="71994" cy="82069"/>
                <a:chOff x="56072" y="-16114"/>
                <a:chExt cx="720001" cy="802840"/>
              </a:xfrm>
            </p:grpSpPr>
            <p:sp>
              <p:nvSpPr>
                <p:cNvPr id="1329" name="Ovaal 1328"/>
                <p:cNvSpPr/>
                <p:nvPr/>
              </p:nvSpPr>
              <p:spPr>
                <a:xfrm>
                  <a:off x="56073" y="11485"/>
                  <a:ext cx="720000" cy="720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349250" prstMaterial="plastic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30" name="Ovaal 1329"/>
                <p:cNvSpPr/>
                <p:nvPr/>
              </p:nvSpPr>
              <p:spPr>
                <a:xfrm>
                  <a:off x="56072" y="-16114"/>
                  <a:ext cx="720000" cy="72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349250" prstMaterial="plastic">
                  <a:bevelT w="38100" h="38100"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31" name="Ovaal 1330"/>
                <p:cNvSpPr/>
                <p:nvPr/>
              </p:nvSpPr>
              <p:spPr>
                <a:xfrm>
                  <a:off x="368269" y="678726"/>
                  <a:ext cx="108000" cy="108000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sp3d z="317500" prstMaterial="plastic">
                  <a:bevelT w="6350" h="6350"/>
                  <a:bevelB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  <p:sp>
              <p:nvSpPr>
                <p:cNvPr id="1332" name="Rechthoek 1331"/>
                <p:cNvSpPr/>
                <p:nvPr/>
              </p:nvSpPr>
              <p:spPr>
                <a:xfrm>
                  <a:off x="385599" y="593838"/>
                  <a:ext cx="72000" cy="180000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sp3d z="320040" prstMaterial="plastic">
                  <a:bevelT w="5080" h="1143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nl-NL"/>
                </a:p>
              </p:txBody>
            </p:sp>
          </p:grpSp>
          <p:sp>
            <p:nvSpPr>
              <p:cNvPr id="1283" name="Ovaal 1282"/>
              <p:cNvSpPr/>
              <p:nvPr/>
            </p:nvSpPr>
            <p:spPr>
              <a:xfrm>
                <a:off x="3156660" y="3831855"/>
                <a:ext cx="7199" cy="73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prstMaterial="plastic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84" name="Ovaal 1283"/>
              <p:cNvSpPr/>
              <p:nvPr/>
            </p:nvSpPr>
            <p:spPr>
              <a:xfrm>
                <a:off x="3110959" y="3831523"/>
                <a:ext cx="7199" cy="73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z="317500" prstMaterial="plastic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85" name="Ovaal 1284"/>
              <p:cNvSpPr/>
              <p:nvPr/>
            </p:nvSpPr>
            <p:spPr>
              <a:xfrm>
                <a:off x="3159687" y="3838868"/>
                <a:ext cx="1800" cy="18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 prstMaterial="plastic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86" name="Ovaal 1285"/>
              <p:cNvSpPr/>
              <p:nvPr/>
            </p:nvSpPr>
            <p:spPr>
              <a:xfrm>
                <a:off x="3113659" y="3837963"/>
                <a:ext cx="1800" cy="184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z="314960" prstMaterial="plastic">
                <a:bevelT w="2540" h="2540"/>
                <a:bevelB w="2540" h="25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87" name="Ovaal 1286"/>
              <p:cNvSpPr/>
              <p:nvPr/>
            </p:nvSpPr>
            <p:spPr>
              <a:xfrm>
                <a:off x="3128605" y="3821880"/>
                <a:ext cx="21598" cy="2208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02260" prstMaterial="plastic">
                <a:bevelT w="15240" h="2540"/>
                <a:bevelB w="1143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88" name="Afgeronde rechthoek 1287"/>
              <p:cNvSpPr/>
              <p:nvPr/>
            </p:nvSpPr>
            <p:spPr>
              <a:xfrm>
                <a:off x="3065007" y="3774382"/>
                <a:ext cx="35997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2540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89" name="Afgeronde rechthoek 1288"/>
              <p:cNvSpPr/>
              <p:nvPr/>
            </p:nvSpPr>
            <p:spPr>
              <a:xfrm>
                <a:off x="3097920" y="3774397"/>
                <a:ext cx="35997" cy="54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27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0" name="Afgeronde rechthoek 1289"/>
              <p:cNvSpPr/>
              <p:nvPr/>
            </p:nvSpPr>
            <p:spPr>
              <a:xfrm>
                <a:off x="3133921" y="3774817"/>
                <a:ext cx="35997" cy="54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27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1" name="Afgeronde rechthoek 1290"/>
              <p:cNvSpPr/>
              <p:nvPr/>
            </p:nvSpPr>
            <p:spPr>
              <a:xfrm>
                <a:off x="3169914" y="3773897"/>
                <a:ext cx="35997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2" name="Afgeronde rechthoek 1291"/>
              <p:cNvSpPr/>
              <p:nvPr/>
            </p:nvSpPr>
            <p:spPr>
              <a:xfrm>
                <a:off x="3101477" y="3775874"/>
                <a:ext cx="71994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254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3" name="Afgeronde rechthoek 1292"/>
              <p:cNvSpPr/>
              <p:nvPr/>
            </p:nvSpPr>
            <p:spPr>
              <a:xfrm>
                <a:off x="3099561" y="3772800"/>
                <a:ext cx="35997" cy="75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" extrusionH="190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4" name="Afgeronde rechthoek 1293"/>
              <p:cNvSpPr/>
              <p:nvPr/>
            </p:nvSpPr>
            <p:spPr>
              <a:xfrm>
                <a:off x="3133919" y="3772800"/>
                <a:ext cx="35997" cy="75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" extrusionH="1905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5" name="Ovaal 1294"/>
              <p:cNvSpPr/>
              <p:nvPr/>
            </p:nvSpPr>
            <p:spPr>
              <a:xfrm>
                <a:off x="3101877" y="3770331"/>
                <a:ext cx="71994" cy="73601"/>
              </a:xfrm>
              <a:prstGeom prst="ellipse">
                <a:avLst/>
              </a:prstGeom>
              <a:gradFill flip="none" rotWithShape="1">
                <a:gsLst>
                  <a:gs pos="59000">
                    <a:srgbClr val="FFFF00"/>
                  </a:gs>
                  <a:gs pos="60000">
                    <a:schemeClr val="accent6">
                      <a:lumMod val="40000"/>
                      <a:lumOff val="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sp3d z="349250" prstMaterial="plastic">
                <a:bevelT w="38100" h="3810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6" name="Ovaal 1295"/>
              <p:cNvSpPr/>
              <p:nvPr/>
            </p:nvSpPr>
            <p:spPr>
              <a:xfrm rot="5400000">
                <a:off x="3065479" y="3782743"/>
                <a:ext cx="36801" cy="35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39700" prstMaterial="plastic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7" name="Ovaal 1296"/>
              <p:cNvSpPr/>
              <p:nvPr/>
            </p:nvSpPr>
            <p:spPr>
              <a:xfrm rot="5400000">
                <a:off x="3169513" y="3782743"/>
                <a:ext cx="36801" cy="359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139700" prstMaterial="plastic">
                <a:bevelT w="17780" h="17780"/>
                <a:bevelB w="17780" h="1778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8" name="Rechthoek 1297"/>
              <p:cNvSpPr/>
              <p:nvPr/>
            </p:nvSpPr>
            <p:spPr>
              <a:xfrm>
                <a:off x="3103827" y="3832175"/>
                <a:ext cx="89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99" name="Rechthoek 1298"/>
              <p:cNvSpPr/>
              <p:nvPr/>
            </p:nvSpPr>
            <p:spPr>
              <a:xfrm>
                <a:off x="3103825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0" name="Rechthoek 1299"/>
              <p:cNvSpPr/>
              <p:nvPr/>
            </p:nvSpPr>
            <p:spPr>
              <a:xfrm>
                <a:off x="3107427" y="3832175"/>
                <a:ext cx="17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1" name="Rechthoek 1300"/>
              <p:cNvSpPr/>
              <p:nvPr/>
            </p:nvSpPr>
            <p:spPr>
              <a:xfrm>
                <a:off x="3111925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2" name="Rechthoek 1301"/>
              <p:cNvSpPr/>
              <p:nvPr/>
            </p:nvSpPr>
            <p:spPr>
              <a:xfrm>
                <a:off x="3114626" y="3831806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3" name="Rechthoek 1302"/>
              <p:cNvSpPr/>
              <p:nvPr/>
            </p:nvSpPr>
            <p:spPr>
              <a:xfrm>
                <a:off x="3114624" y="3831806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4" name="Rechthoek 1303"/>
              <p:cNvSpPr/>
              <p:nvPr/>
            </p:nvSpPr>
            <p:spPr>
              <a:xfrm>
                <a:off x="3119124" y="3831806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5" name="Rechthoek 1304"/>
              <p:cNvSpPr/>
              <p:nvPr/>
            </p:nvSpPr>
            <p:spPr>
              <a:xfrm>
                <a:off x="3114624" y="3831806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6" name="Rechthoek 1305"/>
              <p:cNvSpPr/>
              <p:nvPr/>
            </p:nvSpPr>
            <p:spPr>
              <a:xfrm>
                <a:off x="3127224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7" name="Rechthoek 1306"/>
              <p:cNvSpPr/>
              <p:nvPr/>
            </p:nvSpPr>
            <p:spPr>
              <a:xfrm>
                <a:off x="3127223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8" name="Rechthoek 1307"/>
              <p:cNvSpPr/>
              <p:nvPr/>
            </p:nvSpPr>
            <p:spPr>
              <a:xfrm>
                <a:off x="3141623" y="3832175"/>
                <a:ext cx="89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09" name="Rechthoek 1308"/>
              <p:cNvSpPr/>
              <p:nvPr/>
            </p:nvSpPr>
            <p:spPr>
              <a:xfrm>
                <a:off x="3141622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0" name="Rechthoek 1309"/>
              <p:cNvSpPr/>
              <p:nvPr/>
            </p:nvSpPr>
            <p:spPr>
              <a:xfrm>
                <a:off x="3145223" y="3832175"/>
                <a:ext cx="17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1" name="Rechthoek 1310"/>
              <p:cNvSpPr/>
              <p:nvPr/>
            </p:nvSpPr>
            <p:spPr>
              <a:xfrm>
                <a:off x="3149721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2" name="Rechthoek 1311"/>
              <p:cNvSpPr/>
              <p:nvPr/>
            </p:nvSpPr>
            <p:spPr>
              <a:xfrm>
                <a:off x="3121825" y="3832542"/>
                <a:ext cx="36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7325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3" name="Rechthoek 1312"/>
              <p:cNvSpPr/>
              <p:nvPr/>
            </p:nvSpPr>
            <p:spPr>
              <a:xfrm>
                <a:off x="3121824" y="3832542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4" name="Rechthoek 1313"/>
              <p:cNvSpPr/>
              <p:nvPr/>
            </p:nvSpPr>
            <p:spPr>
              <a:xfrm>
                <a:off x="3134424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5" name="Rechthoek 1314"/>
              <p:cNvSpPr/>
              <p:nvPr/>
            </p:nvSpPr>
            <p:spPr>
              <a:xfrm>
                <a:off x="3134422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6" name="Rechthoek 1315"/>
              <p:cNvSpPr/>
              <p:nvPr/>
            </p:nvSpPr>
            <p:spPr>
              <a:xfrm>
                <a:off x="3139887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7" name="Rechthoek 1316"/>
              <p:cNvSpPr/>
              <p:nvPr/>
            </p:nvSpPr>
            <p:spPr>
              <a:xfrm>
                <a:off x="3134423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8" name="Rechthoek 1317"/>
              <p:cNvSpPr/>
              <p:nvPr/>
            </p:nvSpPr>
            <p:spPr>
              <a:xfrm>
                <a:off x="3154222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19" name="Rechthoek 1318"/>
              <p:cNvSpPr/>
              <p:nvPr/>
            </p:nvSpPr>
            <p:spPr>
              <a:xfrm>
                <a:off x="3154220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0" name="Rechthoek 1319"/>
              <p:cNvSpPr/>
              <p:nvPr/>
            </p:nvSpPr>
            <p:spPr>
              <a:xfrm>
                <a:off x="3159685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92300" extrusionH="1143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1" name="Rechthoek 1320"/>
              <p:cNvSpPr/>
              <p:nvPr/>
            </p:nvSpPr>
            <p:spPr>
              <a:xfrm>
                <a:off x="3154221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2" name="Rechthoek 1321"/>
              <p:cNvSpPr/>
              <p:nvPr/>
            </p:nvSpPr>
            <p:spPr>
              <a:xfrm>
                <a:off x="3152421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39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3" name="Rechthoek 1322"/>
              <p:cNvSpPr/>
              <p:nvPr/>
            </p:nvSpPr>
            <p:spPr>
              <a:xfrm>
                <a:off x="3161421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778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4" name="Rechthoek 1323"/>
              <p:cNvSpPr/>
              <p:nvPr/>
            </p:nvSpPr>
            <p:spPr>
              <a:xfrm>
                <a:off x="3161420" y="3832175"/>
                <a:ext cx="900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5" name="Rechthoek 1324"/>
              <p:cNvSpPr/>
              <p:nvPr/>
            </p:nvSpPr>
            <p:spPr>
              <a:xfrm>
                <a:off x="3161420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90500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6" name="Rechthoek 1325"/>
              <p:cNvSpPr/>
              <p:nvPr/>
            </p:nvSpPr>
            <p:spPr>
              <a:xfrm>
                <a:off x="3161420" y="3832175"/>
                <a:ext cx="5399" cy="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1847850" extrusionH="127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7" name="Ovaal 1326"/>
              <p:cNvSpPr/>
              <p:nvPr/>
            </p:nvSpPr>
            <p:spPr>
              <a:xfrm rot="5400000">
                <a:off x="3105159" y="3775951"/>
                <a:ext cx="55201" cy="53996"/>
              </a:xfrm>
              <a:prstGeom prst="ellipse">
                <a:avLst/>
              </a:prstGeom>
              <a:noFill/>
              <a:ln w="3175">
                <a:noFill/>
              </a:ln>
              <a:sp3d z="349250" extrusionH="6350" prstMaterial="plastic">
                <a:bevelT w="0" h="0"/>
                <a:bevelB w="6350" h="63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28" name="Afgeronde rechthoek 1327"/>
              <p:cNvSpPr/>
              <p:nvPr/>
            </p:nvSpPr>
            <p:spPr>
              <a:xfrm>
                <a:off x="3064653" y="3774188"/>
                <a:ext cx="35997" cy="552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190500" extrusionH="635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</p:grpSp>
      <p:grpSp>
        <p:nvGrpSpPr>
          <p:cNvPr id="1334" name="Groep 1333"/>
          <p:cNvGrpSpPr/>
          <p:nvPr/>
        </p:nvGrpSpPr>
        <p:grpSpPr>
          <a:xfrm>
            <a:off x="1714800" y="7394550"/>
            <a:ext cx="151200" cy="82188"/>
            <a:chOff x="0" y="0"/>
            <a:chExt cx="151200" cy="82188"/>
          </a:xfrm>
          <a:scene3d>
            <a:camera prst="perspectiveFront" fov="0">
              <a:rot lat="0" lon="16200000" rev="5400000"/>
            </a:camera>
            <a:lightRig rig="threePt" dir="t"/>
          </a:scene3d>
        </p:grpSpPr>
        <p:sp>
          <p:nvSpPr>
            <p:cNvPr id="1335" name="Afgeronde rechthoek 1334"/>
            <p:cNvSpPr/>
            <p:nvPr/>
          </p:nvSpPr>
          <p:spPr>
            <a:xfrm>
              <a:off x="111953" y="6481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36" name="Afgeronde rechthoek 1335"/>
            <p:cNvSpPr/>
            <p:nvPr/>
          </p:nvSpPr>
          <p:spPr>
            <a:xfrm>
              <a:off x="3560" y="8797"/>
              <a:ext cx="143989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73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337" name="Groep 1624"/>
            <p:cNvGrpSpPr/>
            <p:nvPr/>
          </p:nvGrpSpPr>
          <p:grpSpPr>
            <a:xfrm>
              <a:off x="39958" y="0"/>
              <a:ext cx="71994" cy="82188"/>
              <a:chOff x="39958" y="0"/>
              <a:chExt cx="720001" cy="802840"/>
            </a:xfrm>
          </p:grpSpPr>
          <p:sp>
            <p:nvSpPr>
              <p:cNvPr id="1468" name="Ovaal 1467"/>
              <p:cNvSpPr/>
              <p:nvPr/>
            </p:nvSpPr>
            <p:spPr>
              <a:xfrm>
                <a:off x="39959" y="27599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9" name="Ovaal 1468"/>
              <p:cNvSpPr/>
              <p:nvPr/>
            </p:nvSpPr>
            <p:spPr>
              <a:xfrm>
                <a:off x="39958" y="0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0" name="Ovaal 1469"/>
              <p:cNvSpPr/>
              <p:nvPr/>
            </p:nvSpPr>
            <p:spPr>
              <a:xfrm>
                <a:off x="352155" y="694840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17500">
                <a:bevelT w="6350" h="6350"/>
                <a:bevelB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71" name="Rechthoek 1470"/>
              <p:cNvSpPr/>
              <p:nvPr/>
            </p:nvSpPr>
            <p:spPr>
              <a:xfrm>
                <a:off x="369485" y="609952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sp3d z="320040">
                <a:bevelT w="508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338" name="Ovaal 1337"/>
            <p:cNvSpPr/>
            <p:nvPr/>
          </p:nvSpPr>
          <p:spPr>
            <a:xfrm>
              <a:off x="94741" y="64912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39" name="Ovaal 1338"/>
            <p:cNvSpPr/>
            <p:nvPr/>
          </p:nvSpPr>
          <p:spPr>
            <a:xfrm>
              <a:off x="49040" y="64579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0" name="Ovaal 1339"/>
            <p:cNvSpPr/>
            <p:nvPr/>
          </p:nvSpPr>
          <p:spPr>
            <a:xfrm>
              <a:off x="97768" y="71935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1" name="Ovaal 1340"/>
            <p:cNvSpPr/>
            <p:nvPr/>
          </p:nvSpPr>
          <p:spPr>
            <a:xfrm>
              <a:off x="51740" y="71029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2" name="Ovaal 1341"/>
            <p:cNvSpPr/>
            <p:nvPr/>
          </p:nvSpPr>
          <p:spPr>
            <a:xfrm>
              <a:off x="66686" y="54922"/>
              <a:ext cx="21598" cy="22112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sp3d z="302260">
              <a:bevelT w="15240" h="2540"/>
              <a:bevelB w="1143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3" name="Afgeronde rechthoek 1342"/>
            <p:cNvSpPr/>
            <p:nvPr/>
          </p:nvSpPr>
          <p:spPr>
            <a:xfrm>
              <a:off x="3088" y="7356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4" name="Afgeronde rechthoek 1343"/>
            <p:cNvSpPr/>
            <p:nvPr/>
          </p:nvSpPr>
          <p:spPr>
            <a:xfrm>
              <a:off x="36001" y="9722"/>
              <a:ext cx="35997" cy="5528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5" name="Afgeronde rechthoek 1344"/>
            <p:cNvSpPr/>
            <p:nvPr/>
          </p:nvSpPr>
          <p:spPr>
            <a:xfrm>
              <a:off x="72002" y="7792"/>
              <a:ext cx="35997" cy="5528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6" name="Afgeronde rechthoek 1345"/>
            <p:cNvSpPr/>
            <p:nvPr/>
          </p:nvSpPr>
          <p:spPr>
            <a:xfrm>
              <a:off x="107995" y="6870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7" name="Afgeronde rechthoek 1346"/>
            <p:cNvSpPr/>
            <p:nvPr/>
          </p:nvSpPr>
          <p:spPr>
            <a:xfrm>
              <a:off x="39558" y="8850"/>
              <a:ext cx="71994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8" name="Afgeronde rechthoek 1347"/>
            <p:cNvSpPr/>
            <p:nvPr/>
          </p:nvSpPr>
          <p:spPr>
            <a:xfrm>
              <a:off x="34947" y="7200"/>
              <a:ext cx="35997" cy="737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49" name="Afgeronde rechthoek 1348"/>
            <p:cNvSpPr/>
            <p:nvPr/>
          </p:nvSpPr>
          <p:spPr>
            <a:xfrm>
              <a:off x="72000" y="6511"/>
              <a:ext cx="35997" cy="737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50" name="Ovaal 1349"/>
            <p:cNvSpPr/>
            <p:nvPr/>
          </p:nvSpPr>
          <p:spPr>
            <a:xfrm>
              <a:off x="39958" y="3299"/>
              <a:ext cx="71994" cy="73708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51" name="Ovaal 1350"/>
            <p:cNvSpPr/>
            <p:nvPr/>
          </p:nvSpPr>
          <p:spPr>
            <a:xfrm rot="5400000">
              <a:off x="3533" y="15755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52" name="Ovaal 1351"/>
            <p:cNvSpPr/>
            <p:nvPr/>
          </p:nvSpPr>
          <p:spPr>
            <a:xfrm rot="5400000">
              <a:off x="107567" y="15755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53" name="Vrije vorm 1352"/>
            <p:cNvSpPr/>
            <p:nvPr/>
          </p:nvSpPr>
          <p:spPr>
            <a:xfrm rot="10800000">
              <a:off x="3560" y="18068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54" name="Vrije vorm 1353"/>
            <p:cNvSpPr/>
            <p:nvPr/>
          </p:nvSpPr>
          <p:spPr>
            <a:xfrm rot="10800000">
              <a:off x="111952" y="18068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355" name="Groep 1642"/>
            <p:cNvGrpSpPr/>
            <p:nvPr/>
          </p:nvGrpSpPr>
          <p:grpSpPr>
            <a:xfrm>
              <a:off x="0" y="4635"/>
              <a:ext cx="151200" cy="62658"/>
              <a:chOff x="0" y="4635"/>
              <a:chExt cx="151200" cy="62658"/>
            </a:xfrm>
          </p:grpSpPr>
          <p:sp>
            <p:nvSpPr>
              <p:cNvPr id="1388" name="Ovaal 1387"/>
              <p:cNvSpPr/>
              <p:nvPr/>
            </p:nvSpPr>
            <p:spPr>
              <a:xfrm rot="5400000">
                <a:off x="-43" y="1942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89" name="Ovaal 1388"/>
              <p:cNvSpPr/>
              <p:nvPr/>
            </p:nvSpPr>
            <p:spPr>
              <a:xfrm rot="5400000">
                <a:off x="-43" y="2310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0" name="Ovaal 1389"/>
              <p:cNvSpPr/>
              <p:nvPr/>
            </p:nvSpPr>
            <p:spPr>
              <a:xfrm rot="5400000">
                <a:off x="-43" y="2679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1" name="Ovaal 1390"/>
              <p:cNvSpPr/>
              <p:nvPr/>
            </p:nvSpPr>
            <p:spPr>
              <a:xfrm rot="5400000">
                <a:off x="395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2" name="Ovaal 1391"/>
              <p:cNvSpPr/>
              <p:nvPr/>
            </p:nvSpPr>
            <p:spPr>
              <a:xfrm rot="5400000">
                <a:off x="359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3" name="Ovaal 1392"/>
              <p:cNvSpPr/>
              <p:nvPr/>
            </p:nvSpPr>
            <p:spPr>
              <a:xfrm rot="5400000">
                <a:off x="323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4" name="Ovaal 1393"/>
              <p:cNvSpPr/>
              <p:nvPr/>
            </p:nvSpPr>
            <p:spPr>
              <a:xfrm rot="5400000">
                <a:off x="287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5" name="Ovaal 1394"/>
              <p:cNvSpPr/>
              <p:nvPr/>
            </p:nvSpPr>
            <p:spPr>
              <a:xfrm rot="5400000">
                <a:off x="251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6" name="Ovaal 1395"/>
              <p:cNvSpPr/>
              <p:nvPr/>
            </p:nvSpPr>
            <p:spPr>
              <a:xfrm rot="5400000">
                <a:off x="215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7" name="Ovaal 1396"/>
              <p:cNvSpPr/>
              <p:nvPr/>
            </p:nvSpPr>
            <p:spPr>
              <a:xfrm rot="5400000">
                <a:off x="17957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8" name="Ovaal 1397"/>
              <p:cNvSpPr/>
              <p:nvPr/>
            </p:nvSpPr>
            <p:spPr>
              <a:xfrm rot="5400000">
                <a:off x="143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399" name="Ovaal 1398"/>
              <p:cNvSpPr/>
              <p:nvPr/>
            </p:nvSpPr>
            <p:spPr>
              <a:xfrm rot="5400000">
                <a:off x="10757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0" name="Ovaal 1399"/>
              <p:cNvSpPr/>
              <p:nvPr/>
            </p:nvSpPr>
            <p:spPr>
              <a:xfrm rot="5400000">
                <a:off x="7157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1" name="Ovaal 1400"/>
              <p:cNvSpPr/>
              <p:nvPr/>
            </p:nvSpPr>
            <p:spPr>
              <a:xfrm rot="5400000">
                <a:off x="-43" y="3047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2" name="Ovaal 1401"/>
              <p:cNvSpPr/>
              <p:nvPr/>
            </p:nvSpPr>
            <p:spPr>
              <a:xfrm rot="5400000">
                <a:off x="-43" y="34164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3" name="Ovaal 1402"/>
              <p:cNvSpPr/>
              <p:nvPr/>
            </p:nvSpPr>
            <p:spPr>
              <a:xfrm rot="5400000">
                <a:off x="-43" y="378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4" name="Ovaal 1403"/>
              <p:cNvSpPr/>
              <p:nvPr/>
            </p:nvSpPr>
            <p:spPr>
              <a:xfrm rot="5400000">
                <a:off x="-43" y="41536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5" name="Ovaal 1404"/>
              <p:cNvSpPr/>
              <p:nvPr/>
            </p:nvSpPr>
            <p:spPr>
              <a:xfrm rot="5400000">
                <a:off x="-43" y="45222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6" name="Ovaal 1405"/>
              <p:cNvSpPr/>
              <p:nvPr/>
            </p:nvSpPr>
            <p:spPr>
              <a:xfrm rot="5400000">
                <a:off x="-43" y="52594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7" name="Ovaal 1406"/>
              <p:cNvSpPr/>
              <p:nvPr/>
            </p:nvSpPr>
            <p:spPr>
              <a:xfrm rot="5400000">
                <a:off x="-43" y="48908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8" name="Ovaal 1407"/>
              <p:cNvSpPr/>
              <p:nvPr/>
            </p:nvSpPr>
            <p:spPr>
              <a:xfrm rot="5400000" flipH="1">
                <a:off x="39554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09" name="Ovaal 1408"/>
              <p:cNvSpPr/>
              <p:nvPr/>
            </p:nvSpPr>
            <p:spPr>
              <a:xfrm rot="5400000" flipH="1">
                <a:off x="359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0" name="Ovaal 1409"/>
              <p:cNvSpPr/>
              <p:nvPr/>
            </p:nvSpPr>
            <p:spPr>
              <a:xfrm rot="5400000" flipH="1">
                <a:off x="323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1" name="Ovaal 1410"/>
              <p:cNvSpPr/>
              <p:nvPr/>
            </p:nvSpPr>
            <p:spPr>
              <a:xfrm rot="5400000" flipH="1">
                <a:off x="287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2" name="Ovaal 1411"/>
              <p:cNvSpPr/>
              <p:nvPr/>
            </p:nvSpPr>
            <p:spPr>
              <a:xfrm rot="5400000" flipH="1">
                <a:off x="251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3" name="Ovaal 1412"/>
              <p:cNvSpPr/>
              <p:nvPr/>
            </p:nvSpPr>
            <p:spPr>
              <a:xfrm rot="5400000" flipH="1">
                <a:off x="215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4" name="Ovaal 1413"/>
              <p:cNvSpPr/>
              <p:nvPr/>
            </p:nvSpPr>
            <p:spPr>
              <a:xfrm rot="5400000" flipH="1">
                <a:off x="179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5" name="Ovaal 1414"/>
              <p:cNvSpPr/>
              <p:nvPr/>
            </p:nvSpPr>
            <p:spPr>
              <a:xfrm rot="5400000" flipH="1">
                <a:off x="143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6" name="Ovaal 1415"/>
              <p:cNvSpPr/>
              <p:nvPr/>
            </p:nvSpPr>
            <p:spPr>
              <a:xfrm rot="5400000" flipH="1">
                <a:off x="107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7" name="Ovaal 1416"/>
              <p:cNvSpPr/>
              <p:nvPr/>
            </p:nvSpPr>
            <p:spPr>
              <a:xfrm rot="5400000" flipH="1">
                <a:off x="7157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8" name="Ovaal 1417"/>
              <p:cNvSpPr/>
              <p:nvPr/>
            </p:nvSpPr>
            <p:spPr>
              <a:xfrm rot="5400000" flipH="1">
                <a:off x="3557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19" name="Ovaal 1418"/>
              <p:cNvSpPr/>
              <p:nvPr/>
            </p:nvSpPr>
            <p:spPr>
              <a:xfrm rot="5400000" flipH="1">
                <a:off x="-43" y="341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0" name="Ovaal 1419"/>
              <p:cNvSpPr/>
              <p:nvPr/>
            </p:nvSpPr>
            <p:spPr>
              <a:xfrm rot="5400000" flipH="1">
                <a:off x="-43" y="562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1" name="Ovaal 1420"/>
              <p:cNvSpPr/>
              <p:nvPr/>
            </p:nvSpPr>
            <p:spPr>
              <a:xfrm rot="5400000" flipH="1">
                <a:off x="-43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2" name="Ovaal 1421"/>
              <p:cNvSpPr/>
              <p:nvPr/>
            </p:nvSpPr>
            <p:spPr>
              <a:xfrm rot="5400000" flipH="1">
                <a:off x="3557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3" name="Ovaal 1422"/>
              <p:cNvSpPr/>
              <p:nvPr/>
            </p:nvSpPr>
            <p:spPr>
              <a:xfrm rot="5400000" flipH="1">
                <a:off x="-43" y="1573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4" name="Ovaal 1423"/>
              <p:cNvSpPr/>
              <p:nvPr/>
            </p:nvSpPr>
            <p:spPr>
              <a:xfrm rot="5400000" flipH="1">
                <a:off x="-43" y="120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5" name="Ovaal 1424"/>
              <p:cNvSpPr/>
              <p:nvPr/>
            </p:nvSpPr>
            <p:spPr>
              <a:xfrm rot="5400000" flipH="1">
                <a:off x="3557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6" name="Ovaal 1425"/>
              <p:cNvSpPr/>
              <p:nvPr/>
            </p:nvSpPr>
            <p:spPr>
              <a:xfrm rot="5400000" flipH="1">
                <a:off x="-43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7" name="Ovaal 1426"/>
              <p:cNvSpPr/>
              <p:nvPr/>
            </p:nvSpPr>
            <p:spPr>
              <a:xfrm rot="5400000" flipH="1">
                <a:off x="3557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8" name="Ovaal 1427"/>
              <p:cNvSpPr/>
              <p:nvPr/>
            </p:nvSpPr>
            <p:spPr>
              <a:xfrm rot="5400000" flipV="1">
                <a:off x="147558" y="1942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29" name="Ovaal 1428"/>
              <p:cNvSpPr/>
              <p:nvPr/>
            </p:nvSpPr>
            <p:spPr>
              <a:xfrm rot="5400000" flipV="1">
                <a:off x="147558" y="2310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0" name="Ovaal 1429"/>
              <p:cNvSpPr/>
              <p:nvPr/>
            </p:nvSpPr>
            <p:spPr>
              <a:xfrm rot="5400000" flipV="1">
                <a:off x="147558" y="2679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1" name="Ovaal 1430"/>
              <p:cNvSpPr/>
              <p:nvPr/>
            </p:nvSpPr>
            <p:spPr>
              <a:xfrm rot="5400000" flipV="1">
                <a:off x="1079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2" name="Ovaal 1431"/>
              <p:cNvSpPr/>
              <p:nvPr/>
            </p:nvSpPr>
            <p:spPr>
              <a:xfrm rot="5400000" flipV="1">
                <a:off x="1115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3" name="Ovaal 1432"/>
              <p:cNvSpPr/>
              <p:nvPr/>
            </p:nvSpPr>
            <p:spPr>
              <a:xfrm rot="5400000" flipV="1">
                <a:off x="1151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4" name="Ovaal 1433"/>
              <p:cNvSpPr/>
              <p:nvPr/>
            </p:nvSpPr>
            <p:spPr>
              <a:xfrm rot="5400000" flipV="1">
                <a:off x="1187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5" name="Ovaal 1434"/>
              <p:cNvSpPr/>
              <p:nvPr/>
            </p:nvSpPr>
            <p:spPr>
              <a:xfrm rot="5400000" flipV="1">
                <a:off x="1223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6" name="Ovaal 1435"/>
              <p:cNvSpPr/>
              <p:nvPr/>
            </p:nvSpPr>
            <p:spPr>
              <a:xfrm rot="5400000" flipV="1">
                <a:off x="1259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7" name="Ovaal 1436"/>
              <p:cNvSpPr/>
              <p:nvPr/>
            </p:nvSpPr>
            <p:spPr>
              <a:xfrm rot="5400000" flipV="1">
                <a:off x="1295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8" name="Ovaal 1437"/>
              <p:cNvSpPr/>
              <p:nvPr/>
            </p:nvSpPr>
            <p:spPr>
              <a:xfrm rot="5400000" flipV="1">
                <a:off x="133158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39" name="Ovaal 1438"/>
              <p:cNvSpPr/>
              <p:nvPr/>
            </p:nvSpPr>
            <p:spPr>
              <a:xfrm rot="5400000" flipV="1">
                <a:off x="1367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0" name="Ovaal 1439"/>
              <p:cNvSpPr/>
              <p:nvPr/>
            </p:nvSpPr>
            <p:spPr>
              <a:xfrm rot="5400000" flipV="1">
                <a:off x="140358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1" name="Ovaal 1440"/>
              <p:cNvSpPr/>
              <p:nvPr/>
            </p:nvSpPr>
            <p:spPr>
              <a:xfrm rot="5400000" flipV="1">
                <a:off x="147558" y="304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2" name="Ovaal 1441"/>
              <p:cNvSpPr/>
              <p:nvPr/>
            </p:nvSpPr>
            <p:spPr>
              <a:xfrm rot="5400000" flipV="1">
                <a:off x="147558" y="341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3" name="Ovaal 1442"/>
              <p:cNvSpPr/>
              <p:nvPr/>
            </p:nvSpPr>
            <p:spPr>
              <a:xfrm rot="5400000" flipV="1">
                <a:off x="147558" y="378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4" name="Ovaal 1443"/>
              <p:cNvSpPr/>
              <p:nvPr/>
            </p:nvSpPr>
            <p:spPr>
              <a:xfrm rot="5400000" flipV="1">
                <a:off x="147558" y="415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5" name="Ovaal 1444"/>
              <p:cNvSpPr/>
              <p:nvPr/>
            </p:nvSpPr>
            <p:spPr>
              <a:xfrm rot="5400000" flipV="1">
                <a:off x="147558" y="4522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6" name="Ovaal 1445"/>
              <p:cNvSpPr/>
              <p:nvPr/>
            </p:nvSpPr>
            <p:spPr>
              <a:xfrm rot="5400000" flipV="1">
                <a:off x="147558" y="5259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7" name="Ovaal 1446"/>
              <p:cNvSpPr/>
              <p:nvPr/>
            </p:nvSpPr>
            <p:spPr>
              <a:xfrm rot="5400000" flipV="1">
                <a:off x="147558" y="4890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8" name="Ovaal 1447"/>
              <p:cNvSpPr/>
              <p:nvPr/>
            </p:nvSpPr>
            <p:spPr>
              <a:xfrm rot="5400000" flipH="1" flipV="1">
                <a:off x="107964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49" name="Ovaal 1448"/>
              <p:cNvSpPr/>
              <p:nvPr/>
            </p:nvSpPr>
            <p:spPr>
              <a:xfrm rot="5400000" flipH="1" flipV="1">
                <a:off x="111563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0" name="Ovaal 1449"/>
              <p:cNvSpPr/>
              <p:nvPr/>
            </p:nvSpPr>
            <p:spPr>
              <a:xfrm rot="5400000" flipH="1" flipV="1">
                <a:off x="115163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1" name="Ovaal 1450"/>
              <p:cNvSpPr/>
              <p:nvPr/>
            </p:nvSpPr>
            <p:spPr>
              <a:xfrm rot="5400000" flipH="1" flipV="1">
                <a:off x="118762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2" name="Ovaal 1451"/>
              <p:cNvSpPr/>
              <p:nvPr/>
            </p:nvSpPr>
            <p:spPr>
              <a:xfrm rot="5400000" flipH="1" flipV="1">
                <a:off x="122362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3" name="Ovaal 1452"/>
              <p:cNvSpPr/>
              <p:nvPr/>
            </p:nvSpPr>
            <p:spPr>
              <a:xfrm rot="5400000" flipH="1" flipV="1">
                <a:off x="125961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4" name="Ovaal 1453"/>
              <p:cNvSpPr/>
              <p:nvPr/>
            </p:nvSpPr>
            <p:spPr>
              <a:xfrm rot="5400000" flipH="1" flipV="1">
                <a:off x="129561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5" name="Ovaal 1454"/>
              <p:cNvSpPr/>
              <p:nvPr/>
            </p:nvSpPr>
            <p:spPr>
              <a:xfrm rot="5400000" flipH="1" flipV="1">
                <a:off x="133160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6" name="Ovaal 1455"/>
              <p:cNvSpPr/>
              <p:nvPr/>
            </p:nvSpPr>
            <p:spPr>
              <a:xfrm rot="5400000" flipH="1" flipV="1">
                <a:off x="136760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7" name="Ovaal 1456"/>
              <p:cNvSpPr/>
              <p:nvPr/>
            </p:nvSpPr>
            <p:spPr>
              <a:xfrm rot="5400000" flipH="1" flipV="1">
                <a:off x="140359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8" name="Ovaal 1457"/>
              <p:cNvSpPr/>
              <p:nvPr/>
            </p:nvSpPr>
            <p:spPr>
              <a:xfrm rot="5400000" flipH="1" flipV="1">
                <a:off x="143958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59" name="Ovaal 1458"/>
              <p:cNvSpPr/>
              <p:nvPr/>
            </p:nvSpPr>
            <p:spPr>
              <a:xfrm rot="5400000" flipH="1" flipV="1">
                <a:off x="147558" y="3416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0" name="Ovaal 1459"/>
              <p:cNvSpPr/>
              <p:nvPr/>
            </p:nvSpPr>
            <p:spPr>
              <a:xfrm rot="5400000" flipH="1" flipV="1">
                <a:off x="147557" y="562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1" name="Ovaal 1460"/>
              <p:cNvSpPr/>
              <p:nvPr/>
            </p:nvSpPr>
            <p:spPr>
              <a:xfrm rot="5400000" flipH="1" flipV="1">
                <a:off x="147557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2" name="Ovaal 1461"/>
              <p:cNvSpPr/>
              <p:nvPr/>
            </p:nvSpPr>
            <p:spPr>
              <a:xfrm rot="5400000" flipH="1" flipV="1">
                <a:off x="143958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3" name="Ovaal 1462"/>
              <p:cNvSpPr/>
              <p:nvPr/>
            </p:nvSpPr>
            <p:spPr>
              <a:xfrm rot="5400000" flipH="1" flipV="1">
                <a:off x="147557" y="1573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4" name="Ovaal 1463"/>
              <p:cNvSpPr/>
              <p:nvPr/>
            </p:nvSpPr>
            <p:spPr>
              <a:xfrm rot="5400000" flipH="1" flipV="1">
                <a:off x="147557" y="120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5" name="Ovaal 1464"/>
              <p:cNvSpPr/>
              <p:nvPr/>
            </p:nvSpPr>
            <p:spPr>
              <a:xfrm rot="5400000" flipH="1" flipV="1">
                <a:off x="143958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6" name="Ovaal 1465"/>
              <p:cNvSpPr/>
              <p:nvPr/>
            </p:nvSpPr>
            <p:spPr>
              <a:xfrm rot="5400000" flipH="1" flipV="1">
                <a:off x="147557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467" name="Ovaal 1466"/>
              <p:cNvSpPr/>
              <p:nvPr/>
            </p:nvSpPr>
            <p:spPr>
              <a:xfrm rot="5400000" flipH="1" flipV="1">
                <a:off x="143958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356" name="Rechthoek 1355"/>
            <p:cNvSpPr/>
            <p:nvPr/>
          </p:nvSpPr>
          <p:spPr>
            <a:xfrm>
              <a:off x="41908" y="65232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57" name="Rechthoek 1356"/>
            <p:cNvSpPr/>
            <p:nvPr/>
          </p:nvSpPr>
          <p:spPr>
            <a:xfrm>
              <a:off x="4190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58" name="Rechthoek 1357"/>
            <p:cNvSpPr/>
            <p:nvPr/>
          </p:nvSpPr>
          <p:spPr>
            <a:xfrm>
              <a:off x="45508" y="65232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59" name="Rechthoek 1358"/>
            <p:cNvSpPr/>
            <p:nvPr/>
          </p:nvSpPr>
          <p:spPr>
            <a:xfrm>
              <a:off x="5000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0" name="Rechthoek 1359"/>
            <p:cNvSpPr/>
            <p:nvPr/>
          </p:nvSpPr>
          <p:spPr>
            <a:xfrm>
              <a:off x="52707" y="64863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1" name="Rechthoek 1360"/>
            <p:cNvSpPr/>
            <p:nvPr/>
          </p:nvSpPr>
          <p:spPr>
            <a:xfrm>
              <a:off x="52705" y="648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2" name="Rechthoek 1361"/>
            <p:cNvSpPr/>
            <p:nvPr/>
          </p:nvSpPr>
          <p:spPr>
            <a:xfrm>
              <a:off x="57205" y="648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3" name="Rechthoek 1362"/>
            <p:cNvSpPr/>
            <p:nvPr/>
          </p:nvSpPr>
          <p:spPr>
            <a:xfrm>
              <a:off x="52705" y="64863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4" name="Rechthoek 1363"/>
            <p:cNvSpPr/>
            <p:nvPr/>
          </p:nvSpPr>
          <p:spPr>
            <a:xfrm>
              <a:off x="65305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5" name="Rechthoek 1364"/>
            <p:cNvSpPr/>
            <p:nvPr/>
          </p:nvSpPr>
          <p:spPr>
            <a:xfrm>
              <a:off x="65304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6" name="Rechthoek 1365"/>
            <p:cNvSpPr/>
            <p:nvPr/>
          </p:nvSpPr>
          <p:spPr>
            <a:xfrm>
              <a:off x="79704" y="65232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7" name="Rechthoek 1366"/>
            <p:cNvSpPr/>
            <p:nvPr/>
          </p:nvSpPr>
          <p:spPr>
            <a:xfrm>
              <a:off x="79703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8" name="Rechthoek 1367"/>
            <p:cNvSpPr/>
            <p:nvPr/>
          </p:nvSpPr>
          <p:spPr>
            <a:xfrm>
              <a:off x="83304" y="65232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69" name="Rechthoek 1368"/>
            <p:cNvSpPr/>
            <p:nvPr/>
          </p:nvSpPr>
          <p:spPr>
            <a:xfrm>
              <a:off x="87802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0" name="Rechthoek 1369"/>
            <p:cNvSpPr/>
            <p:nvPr/>
          </p:nvSpPr>
          <p:spPr>
            <a:xfrm>
              <a:off x="59906" y="65600"/>
              <a:ext cx="36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1" name="Rechthoek 1370"/>
            <p:cNvSpPr/>
            <p:nvPr/>
          </p:nvSpPr>
          <p:spPr>
            <a:xfrm>
              <a:off x="59905" y="65600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2" name="Rechthoek 1371"/>
            <p:cNvSpPr/>
            <p:nvPr/>
          </p:nvSpPr>
          <p:spPr>
            <a:xfrm>
              <a:off x="72505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3" name="Rechthoek 1372"/>
            <p:cNvSpPr/>
            <p:nvPr/>
          </p:nvSpPr>
          <p:spPr>
            <a:xfrm>
              <a:off x="72503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4" name="Rechthoek 1373"/>
            <p:cNvSpPr/>
            <p:nvPr/>
          </p:nvSpPr>
          <p:spPr>
            <a:xfrm>
              <a:off x="77968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5" name="Rechthoek 1374"/>
            <p:cNvSpPr/>
            <p:nvPr/>
          </p:nvSpPr>
          <p:spPr>
            <a:xfrm>
              <a:off x="72504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6" name="Rechthoek 1375"/>
            <p:cNvSpPr/>
            <p:nvPr/>
          </p:nvSpPr>
          <p:spPr>
            <a:xfrm>
              <a:off x="92303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7" name="Rechthoek 1376"/>
            <p:cNvSpPr/>
            <p:nvPr/>
          </p:nvSpPr>
          <p:spPr>
            <a:xfrm>
              <a:off x="92301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8" name="Rechthoek 1377"/>
            <p:cNvSpPr/>
            <p:nvPr/>
          </p:nvSpPr>
          <p:spPr>
            <a:xfrm>
              <a:off x="9776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79" name="Rechthoek 1378"/>
            <p:cNvSpPr/>
            <p:nvPr/>
          </p:nvSpPr>
          <p:spPr>
            <a:xfrm>
              <a:off x="92302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80" name="Rechthoek 1379"/>
            <p:cNvSpPr/>
            <p:nvPr/>
          </p:nvSpPr>
          <p:spPr>
            <a:xfrm>
              <a:off x="90502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81" name="Rechthoek 1380"/>
            <p:cNvSpPr/>
            <p:nvPr/>
          </p:nvSpPr>
          <p:spPr>
            <a:xfrm>
              <a:off x="99502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82" name="Rechthoek 1381"/>
            <p:cNvSpPr/>
            <p:nvPr/>
          </p:nvSpPr>
          <p:spPr>
            <a:xfrm>
              <a:off x="99501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83" name="Rechthoek 1382"/>
            <p:cNvSpPr/>
            <p:nvPr/>
          </p:nvSpPr>
          <p:spPr>
            <a:xfrm>
              <a:off x="99501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84" name="Rechthoek 1383"/>
            <p:cNvSpPr/>
            <p:nvPr/>
          </p:nvSpPr>
          <p:spPr>
            <a:xfrm>
              <a:off x="99501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85" name="Ovaal 1384"/>
            <p:cNvSpPr/>
            <p:nvPr/>
          </p:nvSpPr>
          <p:spPr>
            <a:xfrm rot="5400000">
              <a:off x="37653" y="5154"/>
              <a:ext cx="73708" cy="71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56870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86" name="Ovaal 1385"/>
            <p:cNvSpPr/>
            <p:nvPr/>
          </p:nvSpPr>
          <p:spPr>
            <a:xfrm rot="5400000">
              <a:off x="43200" y="8966"/>
              <a:ext cx="55281" cy="53996"/>
            </a:xfrm>
            <a:prstGeom prst="ellipse">
              <a:avLst/>
            </a:prstGeom>
            <a:noFill/>
            <a:ln w="3175">
              <a:noFill/>
            </a:ln>
            <a:sp3d z="349250" extrusionH="6350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387" name="Afgeronde rechthoek 1386"/>
            <p:cNvSpPr/>
            <p:nvPr/>
          </p:nvSpPr>
          <p:spPr>
            <a:xfrm>
              <a:off x="2734" y="7161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  <p:grpSp>
        <p:nvGrpSpPr>
          <p:cNvPr id="1472" name="Groep 1471"/>
          <p:cNvGrpSpPr/>
          <p:nvPr/>
        </p:nvGrpSpPr>
        <p:grpSpPr>
          <a:xfrm>
            <a:off x="1534800" y="7394550"/>
            <a:ext cx="151200" cy="82188"/>
            <a:chOff x="0" y="0"/>
            <a:chExt cx="151200" cy="82188"/>
          </a:xfrm>
          <a:scene3d>
            <a:camera prst="perspectiveFront" fov="0">
              <a:rot lat="0" lon="16200000" rev="5400000"/>
            </a:camera>
            <a:lightRig rig="threePt" dir="t"/>
          </a:scene3d>
        </p:grpSpPr>
        <p:sp>
          <p:nvSpPr>
            <p:cNvPr id="1473" name="Afgeronde rechthoek 1472"/>
            <p:cNvSpPr/>
            <p:nvPr/>
          </p:nvSpPr>
          <p:spPr>
            <a:xfrm>
              <a:off x="111953" y="6481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74" name="Afgeronde rechthoek 1473"/>
            <p:cNvSpPr/>
            <p:nvPr/>
          </p:nvSpPr>
          <p:spPr>
            <a:xfrm>
              <a:off x="3560" y="8797"/>
              <a:ext cx="143989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73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475" name="Groep 1624"/>
            <p:cNvGrpSpPr/>
            <p:nvPr/>
          </p:nvGrpSpPr>
          <p:grpSpPr>
            <a:xfrm>
              <a:off x="39958" y="0"/>
              <a:ext cx="71994" cy="82188"/>
              <a:chOff x="39958" y="0"/>
              <a:chExt cx="720001" cy="802840"/>
            </a:xfrm>
          </p:grpSpPr>
          <p:sp>
            <p:nvSpPr>
              <p:cNvPr id="1606" name="Ovaal 1605"/>
              <p:cNvSpPr/>
              <p:nvPr/>
            </p:nvSpPr>
            <p:spPr>
              <a:xfrm>
                <a:off x="39959" y="27599"/>
                <a:ext cx="720000" cy="720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492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7" name="Ovaal 1606"/>
              <p:cNvSpPr/>
              <p:nvPr/>
            </p:nvSpPr>
            <p:spPr>
              <a:xfrm>
                <a:off x="39958" y="0"/>
                <a:ext cx="720000" cy="720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sp3d z="349250">
                <a:bevelT w="38100" h="38100"/>
                <a:bevelB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8" name="Ovaal 1607"/>
              <p:cNvSpPr/>
              <p:nvPr/>
            </p:nvSpPr>
            <p:spPr>
              <a:xfrm>
                <a:off x="352155" y="694840"/>
                <a:ext cx="108000" cy="108000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sp3d z="317500">
                <a:bevelT w="6350" h="6350"/>
                <a:bevelB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9" name="Rechthoek 1608"/>
              <p:cNvSpPr/>
              <p:nvPr/>
            </p:nvSpPr>
            <p:spPr>
              <a:xfrm>
                <a:off x="369485" y="609952"/>
                <a:ext cx="72000" cy="180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sp3d z="320040">
                <a:bevelT w="5080" h="1143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476" name="Ovaal 1475"/>
            <p:cNvSpPr/>
            <p:nvPr/>
          </p:nvSpPr>
          <p:spPr>
            <a:xfrm>
              <a:off x="94741" y="64912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77" name="Ovaal 1476"/>
            <p:cNvSpPr/>
            <p:nvPr/>
          </p:nvSpPr>
          <p:spPr>
            <a:xfrm>
              <a:off x="49040" y="64579"/>
              <a:ext cx="7199" cy="73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17500">
              <a:bevelT w="3810" h="3810"/>
              <a:bevelB w="3810" h="381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78" name="Ovaal 1477"/>
            <p:cNvSpPr/>
            <p:nvPr/>
          </p:nvSpPr>
          <p:spPr>
            <a:xfrm>
              <a:off x="97768" y="71935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79" name="Ovaal 1478"/>
            <p:cNvSpPr/>
            <p:nvPr/>
          </p:nvSpPr>
          <p:spPr>
            <a:xfrm>
              <a:off x="51740" y="71029"/>
              <a:ext cx="1800" cy="1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p3d z="314960">
              <a:bevelT w="2540" h="2540"/>
              <a:bevelB w="2540" h="25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0" name="Ovaal 1479"/>
            <p:cNvSpPr/>
            <p:nvPr/>
          </p:nvSpPr>
          <p:spPr>
            <a:xfrm>
              <a:off x="66686" y="54922"/>
              <a:ext cx="21598" cy="22112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sp3d z="302260">
              <a:bevelT w="15240" h="2540"/>
              <a:bevelB w="1143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1" name="Afgeronde rechthoek 1480"/>
            <p:cNvSpPr/>
            <p:nvPr/>
          </p:nvSpPr>
          <p:spPr>
            <a:xfrm>
              <a:off x="3088" y="7356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2" name="Afgeronde rechthoek 1481"/>
            <p:cNvSpPr/>
            <p:nvPr/>
          </p:nvSpPr>
          <p:spPr>
            <a:xfrm>
              <a:off x="36001" y="9722"/>
              <a:ext cx="35997" cy="5528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3" name="Afgeronde rechthoek 1482"/>
            <p:cNvSpPr/>
            <p:nvPr/>
          </p:nvSpPr>
          <p:spPr>
            <a:xfrm>
              <a:off x="72002" y="7792"/>
              <a:ext cx="35997" cy="5528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sp3d z="127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4" name="Afgeronde rechthoek 1483"/>
            <p:cNvSpPr/>
            <p:nvPr/>
          </p:nvSpPr>
          <p:spPr>
            <a:xfrm>
              <a:off x="107995" y="6870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5" name="Afgeronde rechthoek 1484"/>
            <p:cNvSpPr/>
            <p:nvPr/>
          </p:nvSpPr>
          <p:spPr>
            <a:xfrm>
              <a:off x="39558" y="8850"/>
              <a:ext cx="71994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254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6" name="Afgeronde rechthoek 1485"/>
            <p:cNvSpPr/>
            <p:nvPr/>
          </p:nvSpPr>
          <p:spPr>
            <a:xfrm>
              <a:off x="34947" y="7200"/>
              <a:ext cx="35997" cy="737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7" name="Afgeronde rechthoek 1486"/>
            <p:cNvSpPr/>
            <p:nvPr/>
          </p:nvSpPr>
          <p:spPr>
            <a:xfrm>
              <a:off x="72000" y="6511"/>
              <a:ext cx="35997" cy="737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p3d z="19050" extrusionH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8" name="Ovaal 1487"/>
            <p:cNvSpPr/>
            <p:nvPr/>
          </p:nvSpPr>
          <p:spPr>
            <a:xfrm>
              <a:off x="39958" y="3299"/>
              <a:ext cx="71994" cy="73708"/>
            </a:xfrm>
            <a:prstGeom prst="ellipse">
              <a:avLst/>
            </a:prstGeom>
            <a:gradFill flip="none" rotWithShape="1">
              <a:gsLst>
                <a:gs pos="59000">
                  <a:srgbClr val="FFFF00"/>
                </a:gs>
                <a:gs pos="60000">
                  <a:schemeClr val="accent6">
                    <a:lumMod val="40000"/>
                    <a:lumOff val="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p3d z="349250">
              <a:bevelT w="38100" h="381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89" name="Ovaal 1488"/>
            <p:cNvSpPr/>
            <p:nvPr/>
          </p:nvSpPr>
          <p:spPr>
            <a:xfrm rot="5400000">
              <a:off x="3533" y="15755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0" name="Ovaal 1489"/>
            <p:cNvSpPr/>
            <p:nvPr/>
          </p:nvSpPr>
          <p:spPr>
            <a:xfrm rot="5400000">
              <a:off x="107567" y="15755"/>
              <a:ext cx="36854" cy="3599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p3d z="13970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1" name="Vrije vorm 1490"/>
            <p:cNvSpPr/>
            <p:nvPr/>
          </p:nvSpPr>
          <p:spPr>
            <a:xfrm rot="10800000">
              <a:off x="3560" y="18068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2" name="Vrije vorm 1491"/>
            <p:cNvSpPr/>
            <p:nvPr/>
          </p:nvSpPr>
          <p:spPr>
            <a:xfrm rot="10800000">
              <a:off x="111952" y="18068"/>
              <a:ext cx="35997" cy="3685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14400 h 1152281"/>
                <a:gd name="connsiteX1" fmla="*/ 530352 w 1060704"/>
                <a:gd name="connsiteY1" fmla="*/ 0 h 1152281"/>
                <a:gd name="connsiteX2" fmla="*/ 1060704 w 1060704"/>
                <a:gd name="connsiteY2" fmla="*/ 914400 h 1152281"/>
                <a:gd name="connsiteX3" fmla="*/ 288032 w 1060704"/>
                <a:gd name="connsiteY3" fmla="*/ 1152281 h 1152281"/>
                <a:gd name="connsiteX4" fmla="*/ 0 w 1060704"/>
                <a:gd name="connsiteY4" fmla="*/ 914400 h 1152281"/>
                <a:gd name="connsiteX0" fmla="*/ 0 w 1060704"/>
                <a:gd name="connsiteY0" fmla="*/ 914400 h 1152282"/>
                <a:gd name="connsiteX1" fmla="*/ 530352 w 1060704"/>
                <a:gd name="connsiteY1" fmla="*/ 0 h 1152282"/>
                <a:gd name="connsiteX2" fmla="*/ 1060704 w 1060704"/>
                <a:gd name="connsiteY2" fmla="*/ 914400 h 1152282"/>
                <a:gd name="connsiteX3" fmla="*/ 720083 w 1060704"/>
                <a:gd name="connsiteY3" fmla="*/ 1152282 h 1152282"/>
                <a:gd name="connsiteX4" fmla="*/ 288032 w 1060704"/>
                <a:gd name="connsiteY4" fmla="*/ 1152281 h 1152282"/>
                <a:gd name="connsiteX5" fmla="*/ 0 w 1060704"/>
                <a:gd name="connsiteY5" fmla="*/ 914400 h 115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152282">
                  <a:moveTo>
                    <a:pt x="0" y="914400"/>
                  </a:moveTo>
                  <a:lnTo>
                    <a:pt x="530352" y="0"/>
                  </a:lnTo>
                  <a:lnTo>
                    <a:pt x="1060704" y="914400"/>
                  </a:lnTo>
                  <a:lnTo>
                    <a:pt x="720083" y="1152282"/>
                  </a:lnTo>
                  <a:lnTo>
                    <a:pt x="288032" y="1152281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274320" extrusionH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493" name="Groep 1642"/>
            <p:cNvGrpSpPr/>
            <p:nvPr/>
          </p:nvGrpSpPr>
          <p:grpSpPr>
            <a:xfrm>
              <a:off x="0" y="4635"/>
              <a:ext cx="151200" cy="62658"/>
              <a:chOff x="0" y="4635"/>
              <a:chExt cx="151200" cy="62658"/>
            </a:xfrm>
          </p:grpSpPr>
          <p:sp>
            <p:nvSpPr>
              <p:cNvPr id="1526" name="Ovaal 1525"/>
              <p:cNvSpPr/>
              <p:nvPr/>
            </p:nvSpPr>
            <p:spPr>
              <a:xfrm rot="5400000">
                <a:off x="-43" y="1942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27" name="Ovaal 1526"/>
              <p:cNvSpPr/>
              <p:nvPr/>
            </p:nvSpPr>
            <p:spPr>
              <a:xfrm rot="5400000">
                <a:off x="-43" y="23107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28" name="Ovaal 1527"/>
              <p:cNvSpPr/>
              <p:nvPr/>
            </p:nvSpPr>
            <p:spPr>
              <a:xfrm rot="5400000">
                <a:off x="-43" y="26793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29" name="Ovaal 1528"/>
              <p:cNvSpPr/>
              <p:nvPr/>
            </p:nvSpPr>
            <p:spPr>
              <a:xfrm rot="5400000">
                <a:off x="395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0" name="Ovaal 1529"/>
              <p:cNvSpPr/>
              <p:nvPr/>
            </p:nvSpPr>
            <p:spPr>
              <a:xfrm rot="5400000">
                <a:off x="359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1" name="Ovaal 1530"/>
              <p:cNvSpPr/>
              <p:nvPr/>
            </p:nvSpPr>
            <p:spPr>
              <a:xfrm rot="5400000">
                <a:off x="323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2" name="Ovaal 1531"/>
              <p:cNvSpPr/>
              <p:nvPr/>
            </p:nvSpPr>
            <p:spPr>
              <a:xfrm rot="5400000">
                <a:off x="287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3" name="Ovaal 1532"/>
              <p:cNvSpPr/>
              <p:nvPr/>
            </p:nvSpPr>
            <p:spPr>
              <a:xfrm rot="5400000">
                <a:off x="251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4" name="Ovaal 1533"/>
              <p:cNvSpPr/>
              <p:nvPr/>
            </p:nvSpPr>
            <p:spPr>
              <a:xfrm rot="5400000">
                <a:off x="215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5" name="Ovaal 1534"/>
              <p:cNvSpPr/>
              <p:nvPr/>
            </p:nvSpPr>
            <p:spPr>
              <a:xfrm rot="5400000">
                <a:off x="17957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6" name="Ovaal 1535"/>
              <p:cNvSpPr/>
              <p:nvPr/>
            </p:nvSpPr>
            <p:spPr>
              <a:xfrm rot="5400000">
                <a:off x="14358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7" name="Ovaal 1536"/>
              <p:cNvSpPr/>
              <p:nvPr/>
            </p:nvSpPr>
            <p:spPr>
              <a:xfrm rot="5400000">
                <a:off x="10757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8" name="Ovaal 1537"/>
              <p:cNvSpPr/>
              <p:nvPr/>
            </p:nvSpPr>
            <p:spPr>
              <a:xfrm rot="5400000">
                <a:off x="7157" y="636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39" name="Ovaal 1538"/>
              <p:cNvSpPr/>
              <p:nvPr/>
            </p:nvSpPr>
            <p:spPr>
              <a:xfrm rot="5400000">
                <a:off x="-43" y="30479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0" name="Ovaal 1539"/>
              <p:cNvSpPr/>
              <p:nvPr/>
            </p:nvSpPr>
            <p:spPr>
              <a:xfrm rot="5400000">
                <a:off x="-43" y="34164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1" name="Ovaal 1540"/>
              <p:cNvSpPr/>
              <p:nvPr/>
            </p:nvSpPr>
            <p:spPr>
              <a:xfrm rot="5400000">
                <a:off x="-43" y="37851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2" name="Ovaal 1541"/>
              <p:cNvSpPr/>
              <p:nvPr/>
            </p:nvSpPr>
            <p:spPr>
              <a:xfrm rot="5400000">
                <a:off x="-43" y="41536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3" name="Ovaal 1542"/>
              <p:cNvSpPr/>
              <p:nvPr/>
            </p:nvSpPr>
            <p:spPr>
              <a:xfrm rot="5400000">
                <a:off x="-43" y="45222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4" name="Ovaal 1543"/>
              <p:cNvSpPr/>
              <p:nvPr/>
            </p:nvSpPr>
            <p:spPr>
              <a:xfrm rot="5400000">
                <a:off x="-43" y="52594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5" name="Ovaal 1544"/>
              <p:cNvSpPr/>
              <p:nvPr/>
            </p:nvSpPr>
            <p:spPr>
              <a:xfrm rot="5400000">
                <a:off x="-43" y="48908"/>
                <a:ext cx="3685" cy="3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6" name="Ovaal 1545"/>
              <p:cNvSpPr/>
              <p:nvPr/>
            </p:nvSpPr>
            <p:spPr>
              <a:xfrm rot="5400000" flipH="1">
                <a:off x="39554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7" name="Ovaal 1546"/>
              <p:cNvSpPr/>
              <p:nvPr/>
            </p:nvSpPr>
            <p:spPr>
              <a:xfrm rot="5400000" flipH="1">
                <a:off x="359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8" name="Ovaal 1547"/>
              <p:cNvSpPr/>
              <p:nvPr/>
            </p:nvSpPr>
            <p:spPr>
              <a:xfrm rot="5400000" flipH="1">
                <a:off x="323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49" name="Ovaal 1548"/>
              <p:cNvSpPr/>
              <p:nvPr/>
            </p:nvSpPr>
            <p:spPr>
              <a:xfrm rot="5400000" flipH="1">
                <a:off x="287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0" name="Ovaal 1549"/>
              <p:cNvSpPr/>
              <p:nvPr/>
            </p:nvSpPr>
            <p:spPr>
              <a:xfrm rot="5400000" flipH="1">
                <a:off x="25155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1" name="Ovaal 1550"/>
              <p:cNvSpPr/>
              <p:nvPr/>
            </p:nvSpPr>
            <p:spPr>
              <a:xfrm rot="5400000" flipH="1">
                <a:off x="215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2" name="Ovaal 1551"/>
              <p:cNvSpPr/>
              <p:nvPr/>
            </p:nvSpPr>
            <p:spPr>
              <a:xfrm rot="5400000" flipH="1">
                <a:off x="179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3" name="Ovaal 1552"/>
              <p:cNvSpPr/>
              <p:nvPr/>
            </p:nvSpPr>
            <p:spPr>
              <a:xfrm rot="5400000" flipH="1">
                <a:off x="143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4" name="Ovaal 1553"/>
              <p:cNvSpPr/>
              <p:nvPr/>
            </p:nvSpPr>
            <p:spPr>
              <a:xfrm rot="5400000" flipH="1">
                <a:off x="10756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5" name="Ovaal 1554"/>
              <p:cNvSpPr/>
              <p:nvPr/>
            </p:nvSpPr>
            <p:spPr>
              <a:xfrm rot="5400000" flipH="1">
                <a:off x="7157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6" name="Ovaal 1555"/>
              <p:cNvSpPr/>
              <p:nvPr/>
            </p:nvSpPr>
            <p:spPr>
              <a:xfrm rot="5400000" flipH="1">
                <a:off x="3557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7" name="Ovaal 1556"/>
              <p:cNvSpPr/>
              <p:nvPr/>
            </p:nvSpPr>
            <p:spPr>
              <a:xfrm rot="5400000" flipH="1">
                <a:off x="-43" y="341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8" name="Ovaal 1557"/>
              <p:cNvSpPr/>
              <p:nvPr/>
            </p:nvSpPr>
            <p:spPr>
              <a:xfrm rot="5400000" flipH="1">
                <a:off x="-43" y="562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59" name="Ovaal 1558"/>
              <p:cNvSpPr/>
              <p:nvPr/>
            </p:nvSpPr>
            <p:spPr>
              <a:xfrm rot="5400000" flipH="1">
                <a:off x="-43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0" name="Ovaal 1559"/>
              <p:cNvSpPr/>
              <p:nvPr/>
            </p:nvSpPr>
            <p:spPr>
              <a:xfrm rot="5400000" flipH="1">
                <a:off x="3557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1" name="Ovaal 1560"/>
              <p:cNvSpPr/>
              <p:nvPr/>
            </p:nvSpPr>
            <p:spPr>
              <a:xfrm rot="5400000" flipH="1">
                <a:off x="-43" y="1573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2" name="Ovaal 1561"/>
              <p:cNvSpPr/>
              <p:nvPr/>
            </p:nvSpPr>
            <p:spPr>
              <a:xfrm rot="5400000" flipH="1">
                <a:off x="-43" y="120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3" name="Ovaal 1562"/>
              <p:cNvSpPr/>
              <p:nvPr/>
            </p:nvSpPr>
            <p:spPr>
              <a:xfrm rot="5400000" flipH="1">
                <a:off x="3557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4" name="Ovaal 1563"/>
              <p:cNvSpPr/>
              <p:nvPr/>
            </p:nvSpPr>
            <p:spPr>
              <a:xfrm rot="5400000" flipH="1">
                <a:off x="-43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5" name="Ovaal 1564"/>
              <p:cNvSpPr/>
              <p:nvPr/>
            </p:nvSpPr>
            <p:spPr>
              <a:xfrm rot="5400000" flipH="1">
                <a:off x="3557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6" name="Ovaal 1565"/>
              <p:cNvSpPr/>
              <p:nvPr/>
            </p:nvSpPr>
            <p:spPr>
              <a:xfrm rot="5400000" flipV="1">
                <a:off x="147558" y="1942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7" name="Ovaal 1566"/>
              <p:cNvSpPr/>
              <p:nvPr/>
            </p:nvSpPr>
            <p:spPr>
              <a:xfrm rot="5400000" flipV="1">
                <a:off x="147558" y="23107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8" name="Ovaal 1567"/>
              <p:cNvSpPr/>
              <p:nvPr/>
            </p:nvSpPr>
            <p:spPr>
              <a:xfrm rot="5400000" flipV="1">
                <a:off x="147558" y="26793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69" name="Ovaal 1568"/>
              <p:cNvSpPr/>
              <p:nvPr/>
            </p:nvSpPr>
            <p:spPr>
              <a:xfrm rot="5400000" flipV="1">
                <a:off x="1079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0" name="Ovaal 1569"/>
              <p:cNvSpPr/>
              <p:nvPr/>
            </p:nvSpPr>
            <p:spPr>
              <a:xfrm rot="5400000" flipV="1">
                <a:off x="1115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1" name="Ovaal 1570"/>
              <p:cNvSpPr/>
              <p:nvPr/>
            </p:nvSpPr>
            <p:spPr>
              <a:xfrm rot="5400000" flipV="1">
                <a:off x="1151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2" name="Ovaal 1571"/>
              <p:cNvSpPr/>
              <p:nvPr/>
            </p:nvSpPr>
            <p:spPr>
              <a:xfrm rot="5400000" flipV="1">
                <a:off x="1187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3" name="Ovaal 1572"/>
              <p:cNvSpPr/>
              <p:nvPr/>
            </p:nvSpPr>
            <p:spPr>
              <a:xfrm rot="5400000" flipV="1">
                <a:off x="122360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4" name="Ovaal 1573"/>
              <p:cNvSpPr/>
              <p:nvPr/>
            </p:nvSpPr>
            <p:spPr>
              <a:xfrm rot="5400000" flipV="1">
                <a:off x="1259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5" name="Ovaal 1574"/>
              <p:cNvSpPr/>
              <p:nvPr/>
            </p:nvSpPr>
            <p:spPr>
              <a:xfrm rot="5400000" flipV="1">
                <a:off x="1295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6" name="Ovaal 1575"/>
              <p:cNvSpPr/>
              <p:nvPr/>
            </p:nvSpPr>
            <p:spPr>
              <a:xfrm rot="5400000" flipV="1">
                <a:off x="133158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7" name="Ovaal 1576"/>
              <p:cNvSpPr/>
              <p:nvPr/>
            </p:nvSpPr>
            <p:spPr>
              <a:xfrm rot="5400000" flipV="1">
                <a:off x="136759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8" name="Ovaal 1577"/>
              <p:cNvSpPr/>
              <p:nvPr/>
            </p:nvSpPr>
            <p:spPr>
              <a:xfrm rot="5400000" flipV="1">
                <a:off x="140358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79" name="Ovaal 1578"/>
              <p:cNvSpPr/>
              <p:nvPr/>
            </p:nvSpPr>
            <p:spPr>
              <a:xfrm rot="5400000" flipV="1">
                <a:off x="147558" y="304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0" name="Ovaal 1579"/>
              <p:cNvSpPr/>
              <p:nvPr/>
            </p:nvSpPr>
            <p:spPr>
              <a:xfrm rot="5400000" flipV="1">
                <a:off x="147558" y="341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1" name="Ovaal 1580"/>
              <p:cNvSpPr/>
              <p:nvPr/>
            </p:nvSpPr>
            <p:spPr>
              <a:xfrm rot="5400000" flipV="1">
                <a:off x="147558" y="378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2" name="Ovaal 1581"/>
              <p:cNvSpPr/>
              <p:nvPr/>
            </p:nvSpPr>
            <p:spPr>
              <a:xfrm rot="5400000" flipV="1">
                <a:off x="147558" y="4153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3" name="Ovaal 1582"/>
              <p:cNvSpPr/>
              <p:nvPr/>
            </p:nvSpPr>
            <p:spPr>
              <a:xfrm rot="5400000" flipV="1">
                <a:off x="147558" y="45222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4" name="Ovaal 1583"/>
              <p:cNvSpPr/>
              <p:nvPr/>
            </p:nvSpPr>
            <p:spPr>
              <a:xfrm rot="5400000" flipV="1">
                <a:off x="147558" y="5259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5" name="Ovaal 1584"/>
              <p:cNvSpPr/>
              <p:nvPr/>
            </p:nvSpPr>
            <p:spPr>
              <a:xfrm rot="5400000" flipV="1">
                <a:off x="147558" y="4890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6" name="Ovaal 1585"/>
              <p:cNvSpPr/>
              <p:nvPr/>
            </p:nvSpPr>
            <p:spPr>
              <a:xfrm rot="5400000" flipH="1" flipV="1">
                <a:off x="107964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7" name="Ovaal 1586"/>
              <p:cNvSpPr/>
              <p:nvPr/>
            </p:nvSpPr>
            <p:spPr>
              <a:xfrm rot="5400000" flipH="1" flipV="1">
                <a:off x="111563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8" name="Ovaal 1587"/>
              <p:cNvSpPr/>
              <p:nvPr/>
            </p:nvSpPr>
            <p:spPr>
              <a:xfrm rot="5400000" flipH="1" flipV="1">
                <a:off x="115163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89" name="Ovaal 1588"/>
              <p:cNvSpPr/>
              <p:nvPr/>
            </p:nvSpPr>
            <p:spPr>
              <a:xfrm rot="5400000" flipH="1" flipV="1">
                <a:off x="118762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0" name="Ovaal 1589"/>
              <p:cNvSpPr/>
              <p:nvPr/>
            </p:nvSpPr>
            <p:spPr>
              <a:xfrm rot="5400000" flipH="1" flipV="1">
                <a:off x="122362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1" name="Ovaal 1590"/>
              <p:cNvSpPr/>
              <p:nvPr/>
            </p:nvSpPr>
            <p:spPr>
              <a:xfrm rot="5400000" flipH="1" flipV="1">
                <a:off x="125961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2" name="Ovaal 1591"/>
              <p:cNvSpPr/>
              <p:nvPr/>
            </p:nvSpPr>
            <p:spPr>
              <a:xfrm rot="5400000" flipH="1" flipV="1">
                <a:off x="129561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3" name="Ovaal 1592"/>
              <p:cNvSpPr/>
              <p:nvPr/>
            </p:nvSpPr>
            <p:spPr>
              <a:xfrm rot="5400000" flipH="1" flipV="1">
                <a:off x="133160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4" name="Ovaal 1593"/>
              <p:cNvSpPr/>
              <p:nvPr/>
            </p:nvSpPr>
            <p:spPr>
              <a:xfrm rot="5400000" flipH="1" flipV="1">
                <a:off x="136760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5" name="Ovaal 1594"/>
              <p:cNvSpPr/>
              <p:nvPr/>
            </p:nvSpPr>
            <p:spPr>
              <a:xfrm rot="5400000" flipH="1" flipV="1">
                <a:off x="140359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6" name="Ovaal 1595"/>
              <p:cNvSpPr/>
              <p:nvPr/>
            </p:nvSpPr>
            <p:spPr>
              <a:xfrm rot="5400000" flipH="1" flipV="1">
                <a:off x="143958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7" name="Ovaal 1596"/>
              <p:cNvSpPr/>
              <p:nvPr/>
            </p:nvSpPr>
            <p:spPr>
              <a:xfrm rot="5400000" flipH="1" flipV="1">
                <a:off x="147558" y="3416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8" name="Ovaal 1597"/>
              <p:cNvSpPr/>
              <p:nvPr/>
            </p:nvSpPr>
            <p:spPr>
              <a:xfrm rot="5400000" flipH="1" flipV="1">
                <a:off x="147557" y="56279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599" name="Ovaal 1598"/>
              <p:cNvSpPr/>
              <p:nvPr/>
            </p:nvSpPr>
            <p:spPr>
              <a:xfrm rot="5400000" flipH="1" flipV="1">
                <a:off x="147557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0" name="Ovaal 1599"/>
              <p:cNvSpPr/>
              <p:nvPr/>
            </p:nvSpPr>
            <p:spPr>
              <a:xfrm rot="5400000" flipH="1" flipV="1">
                <a:off x="143958" y="4678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1" name="Ovaal 1600"/>
              <p:cNvSpPr/>
              <p:nvPr/>
            </p:nvSpPr>
            <p:spPr>
              <a:xfrm rot="5400000" flipH="1" flipV="1">
                <a:off x="147557" y="15735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2" name="Ovaal 1601"/>
              <p:cNvSpPr/>
              <p:nvPr/>
            </p:nvSpPr>
            <p:spPr>
              <a:xfrm rot="5400000" flipH="1" flipV="1">
                <a:off x="147557" y="12050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3" name="Ovaal 1602"/>
              <p:cNvSpPr/>
              <p:nvPr/>
            </p:nvSpPr>
            <p:spPr>
              <a:xfrm rot="5400000" flipH="1" flipV="1">
                <a:off x="143958" y="8364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4" name="Ovaal 1603"/>
              <p:cNvSpPr/>
              <p:nvPr/>
            </p:nvSpPr>
            <p:spPr>
              <a:xfrm rot="5400000" flipH="1" flipV="1">
                <a:off x="147557" y="59966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605" name="Ovaal 1604"/>
              <p:cNvSpPr/>
              <p:nvPr/>
            </p:nvSpPr>
            <p:spPr>
              <a:xfrm rot="5400000" flipH="1" flipV="1">
                <a:off x="143958" y="63651"/>
                <a:ext cx="3685" cy="359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z="274320" extrusionH="12700">
                <a:bevelT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</p:grpSp>
        <p:sp>
          <p:nvSpPr>
            <p:cNvPr id="1494" name="Rechthoek 1493"/>
            <p:cNvSpPr/>
            <p:nvPr/>
          </p:nvSpPr>
          <p:spPr>
            <a:xfrm>
              <a:off x="41908" y="65232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5" name="Rechthoek 1494"/>
            <p:cNvSpPr/>
            <p:nvPr/>
          </p:nvSpPr>
          <p:spPr>
            <a:xfrm>
              <a:off x="4190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6" name="Rechthoek 1495"/>
            <p:cNvSpPr/>
            <p:nvPr/>
          </p:nvSpPr>
          <p:spPr>
            <a:xfrm>
              <a:off x="45508" y="65232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7" name="Rechthoek 1496"/>
            <p:cNvSpPr/>
            <p:nvPr/>
          </p:nvSpPr>
          <p:spPr>
            <a:xfrm>
              <a:off x="5000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8" name="Rechthoek 1497"/>
            <p:cNvSpPr/>
            <p:nvPr/>
          </p:nvSpPr>
          <p:spPr>
            <a:xfrm>
              <a:off x="52707" y="64863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499" name="Rechthoek 1498"/>
            <p:cNvSpPr/>
            <p:nvPr/>
          </p:nvSpPr>
          <p:spPr>
            <a:xfrm>
              <a:off x="52705" y="648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0" name="Rechthoek 1499"/>
            <p:cNvSpPr/>
            <p:nvPr/>
          </p:nvSpPr>
          <p:spPr>
            <a:xfrm>
              <a:off x="57205" y="64863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1" name="Rechthoek 1500"/>
            <p:cNvSpPr/>
            <p:nvPr/>
          </p:nvSpPr>
          <p:spPr>
            <a:xfrm>
              <a:off x="52705" y="64863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2" name="Rechthoek 1501"/>
            <p:cNvSpPr/>
            <p:nvPr/>
          </p:nvSpPr>
          <p:spPr>
            <a:xfrm>
              <a:off x="65305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3" name="Rechthoek 1502"/>
            <p:cNvSpPr/>
            <p:nvPr/>
          </p:nvSpPr>
          <p:spPr>
            <a:xfrm>
              <a:off x="65304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4" name="Rechthoek 1503"/>
            <p:cNvSpPr/>
            <p:nvPr/>
          </p:nvSpPr>
          <p:spPr>
            <a:xfrm>
              <a:off x="79704" y="65232"/>
              <a:ext cx="89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5" name="Rechthoek 1504"/>
            <p:cNvSpPr/>
            <p:nvPr/>
          </p:nvSpPr>
          <p:spPr>
            <a:xfrm>
              <a:off x="79703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6" name="Rechthoek 1505"/>
            <p:cNvSpPr/>
            <p:nvPr/>
          </p:nvSpPr>
          <p:spPr>
            <a:xfrm>
              <a:off x="83304" y="65232"/>
              <a:ext cx="17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7" name="Rechthoek 1506"/>
            <p:cNvSpPr/>
            <p:nvPr/>
          </p:nvSpPr>
          <p:spPr>
            <a:xfrm>
              <a:off x="87802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8" name="Rechthoek 1507"/>
            <p:cNvSpPr/>
            <p:nvPr/>
          </p:nvSpPr>
          <p:spPr>
            <a:xfrm>
              <a:off x="59906" y="65600"/>
              <a:ext cx="36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732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09" name="Rechthoek 1508"/>
            <p:cNvSpPr/>
            <p:nvPr/>
          </p:nvSpPr>
          <p:spPr>
            <a:xfrm>
              <a:off x="59905" y="65600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0" name="Rechthoek 1509"/>
            <p:cNvSpPr/>
            <p:nvPr/>
          </p:nvSpPr>
          <p:spPr>
            <a:xfrm>
              <a:off x="72505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1" name="Rechthoek 1510"/>
            <p:cNvSpPr/>
            <p:nvPr/>
          </p:nvSpPr>
          <p:spPr>
            <a:xfrm>
              <a:off x="72503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2" name="Rechthoek 1511"/>
            <p:cNvSpPr/>
            <p:nvPr/>
          </p:nvSpPr>
          <p:spPr>
            <a:xfrm>
              <a:off x="77968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3" name="Rechthoek 1512"/>
            <p:cNvSpPr/>
            <p:nvPr/>
          </p:nvSpPr>
          <p:spPr>
            <a:xfrm>
              <a:off x="72504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4" name="Rechthoek 1513"/>
            <p:cNvSpPr/>
            <p:nvPr/>
          </p:nvSpPr>
          <p:spPr>
            <a:xfrm>
              <a:off x="92303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5" name="Rechthoek 1514"/>
            <p:cNvSpPr/>
            <p:nvPr/>
          </p:nvSpPr>
          <p:spPr>
            <a:xfrm>
              <a:off x="92301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6" name="Rechthoek 1515"/>
            <p:cNvSpPr/>
            <p:nvPr/>
          </p:nvSpPr>
          <p:spPr>
            <a:xfrm>
              <a:off x="97766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92300"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7" name="Rechthoek 1516"/>
            <p:cNvSpPr/>
            <p:nvPr/>
          </p:nvSpPr>
          <p:spPr>
            <a:xfrm>
              <a:off x="92302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8" name="Rechthoek 1517"/>
            <p:cNvSpPr/>
            <p:nvPr/>
          </p:nvSpPr>
          <p:spPr>
            <a:xfrm>
              <a:off x="90502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19" name="Rechthoek 1518"/>
            <p:cNvSpPr/>
            <p:nvPr/>
          </p:nvSpPr>
          <p:spPr>
            <a:xfrm>
              <a:off x="99502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778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0" name="Rechthoek 1519"/>
            <p:cNvSpPr/>
            <p:nvPr/>
          </p:nvSpPr>
          <p:spPr>
            <a:xfrm>
              <a:off x="99501" y="65232"/>
              <a:ext cx="900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1" name="Rechthoek 1520"/>
            <p:cNvSpPr/>
            <p:nvPr/>
          </p:nvSpPr>
          <p:spPr>
            <a:xfrm>
              <a:off x="99501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90500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2" name="Rechthoek 1521"/>
            <p:cNvSpPr/>
            <p:nvPr/>
          </p:nvSpPr>
          <p:spPr>
            <a:xfrm>
              <a:off x="99501" y="65232"/>
              <a:ext cx="5399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1847850"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3" name="Ovaal 1522"/>
            <p:cNvSpPr/>
            <p:nvPr/>
          </p:nvSpPr>
          <p:spPr>
            <a:xfrm rot="5400000">
              <a:off x="37653" y="5154"/>
              <a:ext cx="73708" cy="71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356870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4" name="Ovaal 1523"/>
            <p:cNvSpPr/>
            <p:nvPr/>
          </p:nvSpPr>
          <p:spPr>
            <a:xfrm rot="5400000">
              <a:off x="43200" y="8966"/>
              <a:ext cx="55281" cy="53996"/>
            </a:xfrm>
            <a:prstGeom prst="ellipse">
              <a:avLst/>
            </a:prstGeom>
            <a:noFill/>
            <a:ln w="3175">
              <a:noFill/>
            </a:ln>
            <a:sp3d z="349250" extrusionH="6350">
              <a:bevelT w="0" h="0"/>
              <a:bevelB w="63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25" name="Afgeronde rechthoek 1524"/>
            <p:cNvSpPr/>
            <p:nvPr/>
          </p:nvSpPr>
          <p:spPr>
            <a:xfrm>
              <a:off x="2734" y="7161"/>
              <a:ext cx="35997" cy="55281"/>
            </a:xfrm>
            <a:prstGeom prst="roundRect">
              <a:avLst/>
            </a:prstGeom>
            <a:solidFill>
              <a:srgbClr val="1502A0"/>
            </a:solidFill>
            <a:ln>
              <a:noFill/>
            </a:ln>
            <a:sp3d z="1905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50850" y="2313000"/>
            <a:ext cx="2232000" cy="2232000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  <a:scene3d>
              <a:camera prst="orthographicFront">
                <a:rot lat="0" lon="0" rev="0"/>
              </a:camera>
              <a:lightRig rig="threePt" dir="t"/>
            </a:scene3d>
            <a:sp3d z="76200" extrusionH="76200">
              <a:bevelT w="38100" h="38100"/>
              <a:bevelB w="38100" h="38100"/>
            </a:sp3d>
          </a:bodyPr>
          <a:lstStyle/>
          <a:p>
            <a:r>
              <a:rPr lang="nl-NL" sz="4000" dirty="0" smtClean="0">
                <a:solidFill>
                  <a:srgbClr val="CC9900"/>
                </a:solidFill>
                <a:effectLst>
                  <a:glow rad="101600">
                    <a:srgbClr val="CC9900">
                      <a:alpha val="60000"/>
                    </a:srgbClr>
                  </a:glow>
                </a:effectLst>
              </a:rPr>
              <a:t>3BM architecten 3BM architecten</a:t>
            </a:r>
          </a:p>
          <a:p>
            <a:endParaRPr lang="nl-NL" sz="4000" dirty="0">
              <a:solidFill>
                <a:srgbClr val="CC9900"/>
              </a:solidFill>
              <a:effectLst>
                <a:glow rad="101600">
                  <a:srgbClr val="CC9900">
                    <a:alpha val="60000"/>
                  </a:srgbClr>
                </a:glow>
              </a:effectLst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835300" y="2884500"/>
            <a:ext cx="2590774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 fov="7200000">
                <a:rot lat="600000" lon="3000000" rev="0"/>
              </a:camera>
              <a:lightRig rig="threePt" dir="t"/>
            </a:scene3d>
            <a:sp3d z="76200" extrusionH="76200">
              <a:bevelT w="38100" h="38100"/>
              <a:bevelB w="38100" h="38100"/>
            </a:sp3d>
          </a:bodyPr>
          <a:lstStyle/>
          <a:p>
            <a:r>
              <a:rPr lang="nl-NL" sz="8800" dirty="0" smtClean="0">
                <a:solidFill>
                  <a:srgbClr val="CC9900"/>
                </a:solidFill>
                <a:effectLst>
                  <a:glow rad="101600">
                    <a:srgbClr val="CC9900">
                      <a:alpha val="60000"/>
                    </a:srgbClr>
                  </a:glow>
                </a:effectLst>
              </a:rPr>
              <a:t>3BM </a:t>
            </a:r>
          </a:p>
          <a:p>
            <a:r>
              <a:rPr lang="nl-NL" sz="4000" dirty="0" smtClean="0">
                <a:solidFill>
                  <a:srgbClr val="CC9900"/>
                </a:solidFill>
                <a:effectLst>
                  <a:glow rad="101600">
                    <a:srgbClr val="CC9900">
                      <a:alpha val="60000"/>
                    </a:srgbClr>
                  </a:glow>
                </a:effectLst>
              </a:rPr>
              <a:t>architecten</a:t>
            </a:r>
          </a:p>
          <a:p>
            <a:endParaRPr lang="nl-NL" sz="4000" dirty="0">
              <a:solidFill>
                <a:srgbClr val="CC9900"/>
              </a:solidFill>
              <a:effectLst>
                <a:glow rad="101600">
                  <a:srgbClr val="CC9900">
                    <a:alpha val="60000"/>
                  </a:srgbClr>
                </a:glow>
              </a:effectLst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5067300" y="2586900"/>
            <a:ext cx="2590774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 fov="7200000">
                <a:rot lat="600000" lon="3000000" rev="0"/>
              </a:camera>
              <a:lightRig rig="threePt" dir="t"/>
            </a:scene3d>
            <a:sp3d z="76200" extrusionH="76200">
              <a:bevelT w="38100" h="38100"/>
              <a:bevelB w="38100" h="38100"/>
            </a:sp3d>
          </a:bodyPr>
          <a:lstStyle/>
          <a:p>
            <a:r>
              <a:rPr lang="nl-NL" sz="8800" dirty="0" smtClean="0">
                <a:solidFill>
                  <a:srgbClr val="CC9900"/>
                </a:solidFill>
                <a:effectLst>
                  <a:glow rad="101600">
                    <a:srgbClr val="CC9900">
                      <a:alpha val="60000"/>
                    </a:srgbClr>
                  </a:glow>
                </a:effectLst>
              </a:rPr>
              <a:t>3BM </a:t>
            </a:r>
          </a:p>
          <a:p>
            <a:r>
              <a:rPr lang="nl-NL" sz="4000" dirty="0" smtClean="0">
                <a:solidFill>
                  <a:srgbClr val="CC9900"/>
                </a:solidFill>
                <a:effectLst>
                  <a:glow rad="101600">
                    <a:srgbClr val="CC9900">
                      <a:alpha val="60000"/>
                    </a:srgbClr>
                  </a:glow>
                </a:effectLst>
              </a:rPr>
              <a:t>architecten</a:t>
            </a:r>
          </a:p>
          <a:p>
            <a:endParaRPr lang="nl-NL" sz="4000" dirty="0">
              <a:solidFill>
                <a:srgbClr val="CC9900"/>
              </a:solidFill>
              <a:effectLst>
                <a:glow rad="101600">
                  <a:srgbClr val="CC9900">
                    <a:alpha val="60000"/>
                  </a:srgb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047911" y="1236092"/>
            <a:ext cx="5048177" cy="43858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 fov="7200000">
                <a:rot lat="21000000" lon="21000000" rev="0"/>
              </a:camera>
              <a:lightRig rig="threePt" dir="t"/>
            </a:scene3d>
            <a:sp3d z="76200" extrusionH="76200">
              <a:bevelT w="38100" h="38100"/>
              <a:bevelB w="38100" h="38100"/>
            </a:sp3d>
          </a:bodyPr>
          <a:lstStyle/>
          <a:p>
            <a:r>
              <a:rPr lang="nl-NL" sz="19900" dirty="0" smtClean="0">
                <a:solidFill>
                  <a:srgbClr val="CC9900"/>
                </a:solidFill>
                <a:effectLst>
                  <a:glow rad="101600">
                    <a:srgbClr val="CC9900">
                      <a:alpha val="60000"/>
                    </a:srgbClr>
                  </a:glow>
                </a:effectLst>
              </a:rPr>
              <a:t>3BM</a:t>
            </a:r>
          </a:p>
          <a:p>
            <a:r>
              <a:rPr lang="nl-NL" sz="8000" dirty="0" smtClean="0">
                <a:solidFill>
                  <a:srgbClr val="CC9900"/>
                </a:solidFill>
                <a:effectLst>
                  <a:glow rad="101600">
                    <a:srgbClr val="CC9900">
                      <a:alpha val="60000"/>
                    </a:srgbClr>
                  </a:glow>
                </a:effectLst>
              </a:rPr>
              <a:t>architecten</a:t>
            </a:r>
            <a:endParaRPr lang="nl-NL" sz="8000" dirty="0">
              <a:solidFill>
                <a:srgbClr val="CC9900"/>
              </a:solidFill>
              <a:effectLst>
                <a:glow rad="101600">
                  <a:srgbClr val="CC9900">
                    <a:alpha val="60000"/>
                  </a:srgb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ep 42"/>
          <p:cNvGrpSpPr/>
          <p:nvPr/>
        </p:nvGrpSpPr>
        <p:grpSpPr>
          <a:xfrm>
            <a:off x="2664000" y="2781000"/>
            <a:ext cx="3816000" cy="1296000"/>
            <a:chOff x="-216000" y="0"/>
            <a:chExt cx="3816000" cy="1296000"/>
          </a:xfrm>
          <a:scene3d>
            <a:camera prst="perspectiveFront" fov="4800000">
              <a:rot lat="0" lon="0" rev="0"/>
            </a:camera>
            <a:lightRig rig="threePt" dir="t"/>
          </a:scene3d>
        </p:grpSpPr>
        <p:sp>
          <p:nvSpPr>
            <p:cNvPr id="41" name="Vrije vorm 40"/>
            <p:cNvSpPr/>
            <p:nvPr/>
          </p:nvSpPr>
          <p:spPr>
            <a:xfrm>
              <a:off x="1440000" y="900000"/>
              <a:ext cx="360000" cy="181425"/>
            </a:xfrm>
            <a:custGeom>
              <a:avLst/>
              <a:gdLst>
                <a:gd name="connsiteX0" fmla="*/ 0 w 360000"/>
                <a:gd name="connsiteY0" fmla="*/ 180000 h 360000"/>
                <a:gd name="connsiteX1" fmla="*/ 52721 w 360000"/>
                <a:gd name="connsiteY1" fmla="*/ 52721 h 360000"/>
                <a:gd name="connsiteX2" fmla="*/ 180000 w 360000"/>
                <a:gd name="connsiteY2" fmla="*/ 0 h 360000"/>
                <a:gd name="connsiteX3" fmla="*/ 307279 w 360000"/>
                <a:gd name="connsiteY3" fmla="*/ 52721 h 360000"/>
                <a:gd name="connsiteX4" fmla="*/ 360000 w 360000"/>
                <a:gd name="connsiteY4" fmla="*/ 180000 h 360000"/>
                <a:gd name="connsiteX5" fmla="*/ 307279 w 360000"/>
                <a:gd name="connsiteY5" fmla="*/ 307279 h 360000"/>
                <a:gd name="connsiteX6" fmla="*/ 180000 w 360000"/>
                <a:gd name="connsiteY6" fmla="*/ 360000 h 360000"/>
                <a:gd name="connsiteX7" fmla="*/ 52721 w 360000"/>
                <a:gd name="connsiteY7" fmla="*/ 307279 h 360000"/>
                <a:gd name="connsiteX8" fmla="*/ 0 w 360000"/>
                <a:gd name="connsiteY8" fmla="*/ 180000 h 360000"/>
                <a:gd name="connsiteX0" fmla="*/ 0 w 381517"/>
                <a:gd name="connsiteY0" fmla="*/ 213756 h 444969"/>
                <a:gd name="connsiteX1" fmla="*/ 52721 w 381517"/>
                <a:gd name="connsiteY1" fmla="*/ 86477 h 444969"/>
                <a:gd name="connsiteX2" fmla="*/ 180000 w 381517"/>
                <a:gd name="connsiteY2" fmla="*/ 33756 h 444969"/>
                <a:gd name="connsiteX3" fmla="*/ 307279 w 381517"/>
                <a:gd name="connsiteY3" fmla="*/ 86477 h 444969"/>
                <a:gd name="connsiteX4" fmla="*/ 360000 w 381517"/>
                <a:gd name="connsiteY4" fmla="*/ 213756 h 444969"/>
                <a:gd name="connsiteX5" fmla="*/ 347760 w 381517"/>
                <a:gd name="connsiteY5" fmla="*/ 33756 h 444969"/>
                <a:gd name="connsiteX6" fmla="*/ 180000 w 381517"/>
                <a:gd name="connsiteY6" fmla="*/ 393756 h 444969"/>
                <a:gd name="connsiteX7" fmla="*/ 52721 w 381517"/>
                <a:gd name="connsiteY7" fmla="*/ 341035 h 444969"/>
                <a:gd name="connsiteX8" fmla="*/ 0 w 381517"/>
                <a:gd name="connsiteY8" fmla="*/ 213756 h 444969"/>
                <a:gd name="connsiteX0" fmla="*/ 33757 w 415274"/>
                <a:gd name="connsiteY0" fmla="*/ 213757 h 393757"/>
                <a:gd name="connsiteX1" fmla="*/ 86478 w 415274"/>
                <a:gd name="connsiteY1" fmla="*/ 86478 h 393757"/>
                <a:gd name="connsiteX2" fmla="*/ 213757 w 415274"/>
                <a:gd name="connsiteY2" fmla="*/ 33757 h 393757"/>
                <a:gd name="connsiteX3" fmla="*/ 341036 w 415274"/>
                <a:gd name="connsiteY3" fmla="*/ 86478 h 393757"/>
                <a:gd name="connsiteX4" fmla="*/ 393757 w 415274"/>
                <a:gd name="connsiteY4" fmla="*/ 213757 h 393757"/>
                <a:gd name="connsiteX5" fmla="*/ 381517 w 415274"/>
                <a:gd name="connsiteY5" fmla="*/ 33757 h 393757"/>
                <a:gd name="connsiteX6" fmla="*/ 213757 w 415274"/>
                <a:gd name="connsiteY6" fmla="*/ 393757 h 393757"/>
                <a:gd name="connsiteX7" fmla="*/ 33757 w 415274"/>
                <a:gd name="connsiteY7" fmla="*/ 33757 h 393757"/>
                <a:gd name="connsiteX8" fmla="*/ 33757 w 415274"/>
                <a:gd name="connsiteY8" fmla="*/ 213757 h 393757"/>
                <a:gd name="connsiteX0" fmla="*/ 57960 w 465720"/>
                <a:gd name="connsiteY0" fmla="*/ 210000 h 218787"/>
                <a:gd name="connsiteX1" fmla="*/ 110681 w 465720"/>
                <a:gd name="connsiteY1" fmla="*/ 82721 h 218787"/>
                <a:gd name="connsiteX2" fmla="*/ 237960 w 465720"/>
                <a:gd name="connsiteY2" fmla="*/ 30000 h 218787"/>
                <a:gd name="connsiteX3" fmla="*/ 365239 w 465720"/>
                <a:gd name="connsiteY3" fmla="*/ 82721 h 218787"/>
                <a:gd name="connsiteX4" fmla="*/ 417960 w 465720"/>
                <a:gd name="connsiteY4" fmla="*/ 210000 h 218787"/>
                <a:gd name="connsiteX5" fmla="*/ 405720 w 465720"/>
                <a:gd name="connsiteY5" fmla="*/ 30000 h 218787"/>
                <a:gd name="connsiteX6" fmla="*/ 57960 w 465720"/>
                <a:gd name="connsiteY6" fmla="*/ 30000 h 218787"/>
                <a:gd name="connsiteX7" fmla="*/ 57960 w 465720"/>
                <a:gd name="connsiteY7" fmla="*/ 210000 h 218787"/>
                <a:gd name="connsiteX0" fmla="*/ 57960 w 465720"/>
                <a:gd name="connsiteY0" fmla="*/ 210000 h 218787"/>
                <a:gd name="connsiteX1" fmla="*/ 110681 w 465720"/>
                <a:gd name="connsiteY1" fmla="*/ 82721 h 218787"/>
                <a:gd name="connsiteX2" fmla="*/ 237960 w 465720"/>
                <a:gd name="connsiteY2" fmla="*/ 30000 h 218787"/>
                <a:gd name="connsiteX3" fmla="*/ 365239 w 465720"/>
                <a:gd name="connsiteY3" fmla="*/ 82721 h 218787"/>
                <a:gd name="connsiteX4" fmla="*/ 417960 w 465720"/>
                <a:gd name="connsiteY4" fmla="*/ 210000 h 218787"/>
                <a:gd name="connsiteX5" fmla="*/ 405720 w 465720"/>
                <a:gd name="connsiteY5" fmla="*/ 30000 h 218787"/>
                <a:gd name="connsiteX6" fmla="*/ 57960 w 465720"/>
                <a:gd name="connsiteY6" fmla="*/ 30000 h 218787"/>
                <a:gd name="connsiteX7" fmla="*/ 57960 w 465720"/>
                <a:gd name="connsiteY7" fmla="*/ 210000 h 218787"/>
                <a:gd name="connsiteX0" fmla="*/ 57960 w 465720"/>
                <a:gd name="connsiteY0" fmla="*/ 210000 h 218787"/>
                <a:gd name="connsiteX1" fmla="*/ 110681 w 465720"/>
                <a:gd name="connsiteY1" fmla="*/ 82721 h 218787"/>
                <a:gd name="connsiteX2" fmla="*/ 237960 w 465720"/>
                <a:gd name="connsiteY2" fmla="*/ 30000 h 218787"/>
                <a:gd name="connsiteX3" fmla="*/ 365239 w 465720"/>
                <a:gd name="connsiteY3" fmla="*/ 82721 h 218787"/>
                <a:gd name="connsiteX4" fmla="*/ 417960 w 465720"/>
                <a:gd name="connsiteY4" fmla="*/ 210000 h 218787"/>
                <a:gd name="connsiteX5" fmla="*/ 405720 w 465720"/>
                <a:gd name="connsiteY5" fmla="*/ 30000 h 218787"/>
                <a:gd name="connsiteX6" fmla="*/ 57960 w 465720"/>
                <a:gd name="connsiteY6" fmla="*/ 30000 h 218787"/>
                <a:gd name="connsiteX7" fmla="*/ 57960 w 465720"/>
                <a:gd name="connsiteY7" fmla="*/ 210000 h 218787"/>
                <a:gd name="connsiteX0" fmla="*/ 57960 w 417960"/>
                <a:gd name="connsiteY0" fmla="*/ 210000 h 218787"/>
                <a:gd name="connsiteX1" fmla="*/ 110681 w 417960"/>
                <a:gd name="connsiteY1" fmla="*/ 82721 h 218787"/>
                <a:gd name="connsiteX2" fmla="*/ 237960 w 417960"/>
                <a:gd name="connsiteY2" fmla="*/ 30000 h 218787"/>
                <a:gd name="connsiteX3" fmla="*/ 365239 w 417960"/>
                <a:gd name="connsiteY3" fmla="*/ 82721 h 218787"/>
                <a:gd name="connsiteX4" fmla="*/ 417960 w 417960"/>
                <a:gd name="connsiteY4" fmla="*/ 210000 h 218787"/>
                <a:gd name="connsiteX5" fmla="*/ 405720 w 417960"/>
                <a:gd name="connsiteY5" fmla="*/ 30000 h 218787"/>
                <a:gd name="connsiteX6" fmla="*/ 57960 w 417960"/>
                <a:gd name="connsiteY6" fmla="*/ 30000 h 218787"/>
                <a:gd name="connsiteX7" fmla="*/ 57960 w 417960"/>
                <a:gd name="connsiteY7" fmla="*/ 210000 h 218787"/>
                <a:gd name="connsiteX0" fmla="*/ 57960 w 417960"/>
                <a:gd name="connsiteY0" fmla="*/ 210000 h 218787"/>
                <a:gd name="connsiteX1" fmla="*/ 110681 w 417960"/>
                <a:gd name="connsiteY1" fmla="*/ 82721 h 218787"/>
                <a:gd name="connsiteX2" fmla="*/ 237960 w 417960"/>
                <a:gd name="connsiteY2" fmla="*/ 30000 h 218787"/>
                <a:gd name="connsiteX3" fmla="*/ 365239 w 417960"/>
                <a:gd name="connsiteY3" fmla="*/ 82721 h 218787"/>
                <a:gd name="connsiteX4" fmla="*/ 417960 w 417960"/>
                <a:gd name="connsiteY4" fmla="*/ 210000 h 218787"/>
                <a:gd name="connsiteX5" fmla="*/ 405720 w 417960"/>
                <a:gd name="connsiteY5" fmla="*/ 30000 h 218787"/>
                <a:gd name="connsiteX6" fmla="*/ 57960 w 417960"/>
                <a:gd name="connsiteY6" fmla="*/ 30000 h 218787"/>
                <a:gd name="connsiteX7" fmla="*/ 57960 w 417960"/>
                <a:gd name="connsiteY7" fmla="*/ 210000 h 218787"/>
                <a:gd name="connsiteX0" fmla="*/ 57960 w 417960"/>
                <a:gd name="connsiteY0" fmla="*/ 210000 h 218787"/>
                <a:gd name="connsiteX1" fmla="*/ 110681 w 417960"/>
                <a:gd name="connsiteY1" fmla="*/ 82721 h 218787"/>
                <a:gd name="connsiteX2" fmla="*/ 237960 w 417960"/>
                <a:gd name="connsiteY2" fmla="*/ 30000 h 218787"/>
                <a:gd name="connsiteX3" fmla="*/ 365239 w 417960"/>
                <a:gd name="connsiteY3" fmla="*/ 82721 h 218787"/>
                <a:gd name="connsiteX4" fmla="*/ 417960 w 417960"/>
                <a:gd name="connsiteY4" fmla="*/ 210000 h 218787"/>
                <a:gd name="connsiteX5" fmla="*/ 405720 w 417960"/>
                <a:gd name="connsiteY5" fmla="*/ 30000 h 218787"/>
                <a:gd name="connsiteX6" fmla="*/ 57960 w 417960"/>
                <a:gd name="connsiteY6" fmla="*/ 30000 h 218787"/>
                <a:gd name="connsiteX7" fmla="*/ 57960 w 417960"/>
                <a:gd name="connsiteY7" fmla="*/ 210000 h 218787"/>
                <a:gd name="connsiteX0" fmla="*/ 57960 w 417960"/>
                <a:gd name="connsiteY0" fmla="*/ 183807 h 192594"/>
                <a:gd name="connsiteX1" fmla="*/ 110681 w 417960"/>
                <a:gd name="connsiteY1" fmla="*/ 56528 h 192594"/>
                <a:gd name="connsiteX2" fmla="*/ 237960 w 417960"/>
                <a:gd name="connsiteY2" fmla="*/ 3807 h 192594"/>
                <a:gd name="connsiteX3" fmla="*/ 365239 w 417960"/>
                <a:gd name="connsiteY3" fmla="*/ 56528 h 192594"/>
                <a:gd name="connsiteX4" fmla="*/ 417960 w 417960"/>
                <a:gd name="connsiteY4" fmla="*/ 183807 h 192594"/>
                <a:gd name="connsiteX5" fmla="*/ 405720 w 417960"/>
                <a:gd name="connsiteY5" fmla="*/ 3807 h 192594"/>
                <a:gd name="connsiteX6" fmla="*/ 57960 w 417960"/>
                <a:gd name="connsiteY6" fmla="*/ 3807 h 192594"/>
                <a:gd name="connsiteX7" fmla="*/ 57960 w 417960"/>
                <a:gd name="connsiteY7" fmla="*/ 183807 h 192594"/>
                <a:gd name="connsiteX0" fmla="*/ 10335 w 370335"/>
                <a:gd name="connsiteY0" fmla="*/ 183807 h 192594"/>
                <a:gd name="connsiteX1" fmla="*/ 63056 w 370335"/>
                <a:gd name="connsiteY1" fmla="*/ 56528 h 192594"/>
                <a:gd name="connsiteX2" fmla="*/ 190335 w 370335"/>
                <a:gd name="connsiteY2" fmla="*/ 3807 h 192594"/>
                <a:gd name="connsiteX3" fmla="*/ 317614 w 370335"/>
                <a:gd name="connsiteY3" fmla="*/ 56528 h 192594"/>
                <a:gd name="connsiteX4" fmla="*/ 370335 w 370335"/>
                <a:gd name="connsiteY4" fmla="*/ 183807 h 192594"/>
                <a:gd name="connsiteX5" fmla="*/ 358095 w 370335"/>
                <a:gd name="connsiteY5" fmla="*/ 3807 h 192594"/>
                <a:gd name="connsiteX6" fmla="*/ 10335 w 370335"/>
                <a:gd name="connsiteY6" fmla="*/ 3807 h 192594"/>
                <a:gd name="connsiteX7" fmla="*/ 10335 w 370335"/>
                <a:gd name="connsiteY7" fmla="*/ 183807 h 192594"/>
                <a:gd name="connsiteX0" fmla="*/ 10335 w 370335"/>
                <a:gd name="connsiteY0" fmla="*/ 183807 h 192594"/>
                <a:gd name="connsiteX1" fmla="*/ 63056 w 370335"/>
                <a:gd name="connsiteY1" fmla="*/ 56528 h 192594"/>
                <a:gd name="connsiteX2" fmla="*/ 190335 w 370335"/>
                <a:gd name="connsiteY2" fmla="*/ 3807 h 192594"/>
                <a:gd name="connsiteX3" fmla="*/ 317614 w 370335"/>
                <a:gd name="connsiteY3" fmla="*/ 56528 h 192594"/>
                <a:gd name="connsiteX4" fmla="*/ 370335 w 370335"/>
                <a:gd name="connsiteY4" fmla="*/ 183807 h 192594"/>
                <a:gd name="connsiteX5" fmla="*/ 358095 w 370335"/>
                <a:gd name="connsiteY5" fmla="*/ 3807 h 192594"/>
                <a:gd name="connsiteX6" fmla="*/ 10335 w 370335"/>
                <a:gd name="connsiteY6" fmla="*/ 3807 h 192594"/>
                <a:gd name="connsiteX7" fmla="*/ 10335 w 370335"/>
                <a:gd name="connsiteY7" fmla="*/ 183807 h 192594"/>
                <a:gd name="connsiteX0" fmla="*/ 12716 w 372716"/>
                <a:gd name="connsiteY0" fmla="*/ 183807 h 192594"/>
                <a:gd name="connsiteX1" fmla="*/ 65437 w 372716"/>
                <a:gd name="connsiteY1" fmla="*/ 56528 h 192594"/>
                <a:gd name="connsiteX2" fmla="*/ 192716 w 372716"/>
                <a:gd name="connsiteY2" fmla="*/ 3807 h 192594"/>
                <a:gd name="connsiteX3" fmla="*/ 319995 w 372716"/>
                <a:gd name="connsiteY3" fmla="*/ 56528 h 192594"/>
                <a:gd name="connsiteX4" fmla="*/ 372716 w 372716"/>
                <a:gd name="connsiteY4" fmla="*/ 183807 h 192594"/>
                <a:gd name="connsiteX5" fmla="*/ 360476 w 372716"/>
                <a:gd name="connsiteY5" fmla="*/ 3807 h 192594"/>
                <a:gd name="connsiteX6" fmla="*/ 12716 w 372716"/>
                <a:gd name="connsiteY6" fmla="*/ 3807 h 192594"/>
                <a:gd name="connsiteX7" fmla="*/ 12716 w 372716"/>
                <a:gd name="connsiteY7" fmla="*/ 183807 h 192594"/>
                <a:gd name="connsiteX0" fmla="*/ 17479 w 377479"/>
                <a:gd name="connsiteY0" fmla="*/ 183807 h 192594"/>
                <a:gd name="connsiteX1" fmla="*/ 70200 w 377479"/>
                <a:gd name="connsiteY1" fmla="*/ 56528 h 192594"/>
                <a:gd name="connsiteX2" fmla="*/ 197479 w 377479"/>
                <a:gd name="connsiteY2" fmla="*/ 3807 h 192594"/>
                <a:gd name="connsiteX3" fmla="*/ 324758 w 377479"/>
                <a:gd name="connsiteY3" fmla="*/ 56528 h 192594"/>
                <a:gd name="connsiteX4" fmla="*/ 377479 w 377479"/>
                <a:gd name="connsiteY4" fmla="*/ 183807 h 192594"/>
                <a:gd name="connsiteX5" fmla="*/ 365239 w 377479"/>
                <a:gd name="connsiteY5" fmla="*/ 3807 h 192594"/>
                <a:gd name="connsiteX6" fmla="*/ 17479 w 377479"/>
                <a:gd name="connsiteY6" fmla="*/ 3807 h 192594"/>
                <a:gd name="connsiteX7" fmla="*/ 17479 w 377479"/>
                <a:gd name="connsiteY7" fmla="*/ 183807 h 192594"/>
                <a:gd name="connsiteX0" fmla="*/ 17479 w 377479"/>
                <a:gd name="connsiteY0" fmla="*/ 183807 h 192594"/>
                <a:gd name="connsiteX1" fmla="*/ 70200 w 377479"/>
                <a:gd name="connsiteY1" fmla="*/ 56528 h 192594"/>
                <a:gd name="connsiteX2" fmla="*/ 197479 w 377479"/>
                <a:gd name="connsiteY2" fmla="*/ 3807 h 192594"/>
                <a:gd name="connsiteX3" fmla="*/ 324758 w 377479"/>
                <a:gd name="connsiteY3" fmla="*/ 56528 h 192594"/>
                <a:gd name="connsiteX4" fmla="*/ 377479 w 377479"/>
                <a:gd name="connsiteY4" fmla="*/ 183807 h 192594"/>
                <a:gd name="connsiteX5" fmla="*/ 365239 w 377479"/>
                <a:gd name="connsiteY5" fmla="*/ 3807 h 192594"/>
                <a:gd name="connsiteX6" fmla="*/ 17479 w 377479"/>
                <a:gd name="connsiteY6" fmla="*/ 3807 h 192594"/>
                <a:gd name="connsiteX7" fmla="*/ 17479 w 377479"/>
                <a:gd name="connsiteY7" fmla="*/ 183807 h 192594"/>
                <a:gd name="connsiteX0" fmla="*/ 15098 w 375098"/>
                <a:gd name="connsiteY0" fmla="*/ 183807 h 192594"/>
                <a:gd name="connsiteX1" fmla="*/ 67819 w 375098"/>
                <a:gd name="connsiteY1" fmla="*/ 56528 h 192594"/>
                <a:gd name="connsiteX2" fmla="*/ 195098 w 375098"/>
                <a:gd name="connsiteY2" fmla="*/ 3807 h 192594"/>
                <a:gd name="connsiteX3" fmla="*/ 322377 w 375098"/>
                <a:gd name="connsiteY3" fmla="*/ 56528 h 192594"/>
                <a:gd name="connsiteX4" fmla="*/ 375098 w 375098"/>
                <a:gd name="connsiteY4" fmla="*/ 183807 h 192594"/>
                <a:gd name="connsiteX5" fmla="*/ 362858 w 375098"/>
                <a:gd name="connsiteY5" fmla="*/ 3807 h 192594"/>
                <a:gd name="connsiteX6" fmla="*/ 15098 w 375098"/>
                <a:gd name="connsiteY6" fmla="*/ 3807 h 192594"/>
                <a:gd name="connsiteX7" fmla="*/ 15098 w 375098"/>
                <a:gd name="connsiteY7" fmla="*/ 183807 h 192594"/>
                <a:gd name="connsiteX0" fmla="*/ 8787 w 368787"/>
                <a:gd name="connsiteY0" fmla="*/ 183807 h 192594"/>
                <a:gd name="connsiteX1" fmla="*/ 61508 w 368787"/>
                <a:gd name="connsiteY1" fmla="*/ 56528 h 192594"/>
                <a:gd name="connsiteX2" fmla="*/ 188787 w 368787"/>
                <a:gd name="connsiteY2" fmla="*/ 3807 h 192594"/>
                <a:gd name="connsiteX3" fmla="*/ 316066 w 368787"/>
                <a:gd name="connsiteY3" fmla="*/ 56528 h 192594"/>
                <a:gd name="connsiteX4" fmla="*/ 368787 w 368787"/>
                <a:gd name="connsiteY4" fmla="*/ 183807 h 192594"/>
                <a:gd name="connsiteX5" fmla="*/ 356547 w 368787"/>
                <a:gd name="connsiteY5" fmla="*/ 3807 h 192594"/>
                <a:gd name="connsiteX6" fmla="*/ 8787 w 368787"/>
                <a:gd name="connsiteY6" fmla="*/ 3807 h 192594"/>
                <a:gd name="connsiteX7" fmla="*/ 8787 w 368787"/>
                <a:gd name="connsiteY7" fmla="*/ 183807 h 192594"/>
                <a:gd name="connsiteX0" fmla="*/ 6406 w 366406"/>
                <a:gd name="connsiteY0" fmla="*/ 183807 h 192594"/>
                <a:gd name="connsiteX1" fmla="*/ 59127 w 366406"/>
                <a:gd name="connsiteY1" fmla="*/ 56528 h 192594"/>
                <a:gd name="connsiteX2" fmla="*/ 186406 w 366406"/>
                <a:gd name="connsiteY2" fmla="*/ 3807 h 192594"/>
                <a:gd name="connsiteX3" fmla="*/ 313685 w 366406"/>
                <a:gd name="connsiteY3" fmla="*/ 56528 h 192594"/>
                <a:gd name="connsiteX4" fmla="*/ 366406 w 366406"/>
                <a:gd name="connsiteY4" fmla="*/ 183807 h 192594"/>
                <a:gd name="connsiteX5" fmla="*/ 354166 w 366406"/>
                <a:gd name="connsiteY5" fmla="*/ 3807 h 192594"/>
                <a:gd name="connsiteX6" fmla="*/ 6406 w 366406"/>
                <a:gd name="connsiteY6" fmla="*/ 3807 h 192594"/>
                <a:gd name="connsiteX7" fmla="*/ 6406 w 366406"/>
                <a:gd name="connsiteY7" fmla="*/ 183807 h 192594"/>
                <a:gd name="connsiteX0" fmla="*/ 4025 w 364025"/>
                <a:gd name="connsiteY0" fmla="*/ 183807 h 192594"/>
                <a:gd name="connsiteX1" fmla="*/ 56746 w 364025"/>
                <a:gd name="connsiteY1" fmla="*/ 56528 h 192594"/>
                <a:gd name="connsiteX2" fmla="*/ 184025 w 364025"/>
                <a:gd name="connsiteY2" fmla="*/ 3807 h 192594"/>
                <a:gd name="connsiteX3" fmla="*/ 311304 w 364025"/>
                <a:gd name="connsiteY3" fmla="*/ 56528 h 192594"/>
                <a:gd name="connsiteX4" fmla="*/ 364025 w 364025"/>
                <a:gd name="connsiteY4" fmla="*/ 183807 h 192594"/>
                <a:gd name="connsiteX5" fmla="*/ 351785 w 364025"/>
                <a:gd name="connsiteY5" fmla="*/ 3807 h 192594"/>
                <a:gd name="connsiteX6" fmla="*/ 4025 w 364025"/>
                <a:gd name="connsiteY6" fmla="*/ 3807 h 192594"/>
                <a:gd name="connsiteX7" fmla="*/ 4025 w 364025"/>
                <a:gd name="connsiteY7" fmla="*/ 183807 h 192594"/>
                <a:gd name="connsiteX0" fmla="*/ 3192 w 363192"/>
                <a:gd name="connsiteY0" fmla="*/ 183807 h 192594"/>
                <a:gd name="connsiteX1" fmla="*/ 55913 w 363192"/>
                <a:gd name="connsiteY1" fmla="*/ 56528 h 192594"/>
                <a:gd name="connsiteX2" fmla="*/ 183192 w 363192"/>
                <a:gd name="connsiteY2" fmla="*/ 3807 h 192594"/>
                <a:gd name="connsiteX3" fmla="*/ 310471 w 363192"/>
                <a:gd name="connsiteY3" fmla="*/ 56528 h 192594"/>
                <a:gd name="connsiteX4" fmla="*/ 363192 w 363192"/>
                <a:gd name="connsiteY4" fmla="*/ 183807 h 192594"/>
                <a:gd name="connsiteX5" fmla="*/ 350952 w 363192"/>
                <a:gd name="connsiteY5" fmla="*/ 3807 h 192594"/>
                <a:gd name="connsiteX6" fmla="*/ 3192 w 363192"/>
                <a:gd name="connsiteY6" fmla="*/ 3807 h 192594"/>
                <a:gd name="connsiteX7" fmla="*/ 3192 w 363192"/>
                <a:gd name="connsiteY7" fmla="*/ 183807 h 192594"/>
                <a:gd name="connsiteX0" fmla="*/ 3192 w 363192"/>
                <a:gd name="connsiteY0" fmla="*/ 183807 h 192594"/>
                <a:gd name="connsiteX1" fmla="*/ 55913 w 363192"/>
                <a:gd name="connsiteY1" fmla="*/ 56528 h 192594"/>
                <a:gd name="connsiteX2" fmla="*/ 183192 w 363192"/>
                <a:gd name="connsiteY2" fmla="*/ 3807 h 192594"/>
                <a:gd name="connsiteX3" fmla="*/ 310471 w 363192"/>
                <a:gd name="connsiteY3" fmla="*/ 56528 h 192594"/>
                <a:gd name="connsiteX4" fmla="*/ 363192 w 363192"/>
                <a:gd name="connsiteY4" fmla="*/ 183807 h 192594"/>
                <a:gd name="connsiteX5" fmla="*/ 350952 w 363192"/>
                <a:gd name="connsiteY5" fmla="*/ 3807 h 192594"/>
                <a:gd name="connsiteX6" fmla="*/ 3192 w 363192"/>
                <a:gd name="connsiteY6" fmla="*/ 3807 h 192594"/>
                <a:gd name="connsiteX7" fmla="*/ 3192 w 363192"/>
                <a:gd name="connsiteY7" fmla="*/ 183807 h 192594"/>
                <a:gd name="connsiteX0" fmla="*/ 3192 w 363192"/>
                <a:gd name="connsiteY0" fmla="*/ 183807 h 192594"/>
                <a:gd name="connsiteX1" fmla="*/ 55913 w 363192"/>
                <a:gd name="connsiteY1" fmla="*/ 56528 h 192594"/>
                <a:gd name="connsiteX2" fmla="*/ 183192 w 363192"/>
                <a:gd name="connsiteY2" fmla="*/ 3807 h 192594"/>
                <a:gd name="connsiteX3" fmla="*/ 310471 w 363192"/>
                <a:gd name="connsiteY3" fmla="*/ 56528 h 192594"/>
                <a:gd name="connsiteX4" fmla="*/ 363192 w 363192"/>
                <a:gd name="connsiteY4" fmla="*/ 183807 h 192594"/>
                <a:gd name="connsiteX5" fmla="*/ 350952 w 363192"/>
                <a:gd name="connsiteY5" fmla="*/ 3807 h 192594"/>
                <a:gd name="connsiteX6" fmla="*/ 3192 w 363192"/>
                <a:gd name="connsiteY6" fmla="*/ 3807 h 192594"/>
                <a:gd name="connsiteX7" fmla="*/ 3192 w 363192"/>
                <a:gd name="connsiteY7" fmla="*/ 183807 h 192594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8090"/>
                <a:gd name="connsiteY0" fmla="*/ 183806 h 183806"/>
                <a:gd name="connsiteX1" fmla="*/ 55913 w 368090"/>
                <a:gd name="connsiteY1" fmla="*/ 56527 h 183806"/>
                <a:gd name="connsiteX2" fmla="*/ 183192 w 368090"/>
                <a:gd name="connsiteY2" fmla="*/ 3806 h 183806"/>
                <a:gd name="connsiteX3" fmla="*/ 310471 w 368090"/>
                <a:gd name="connsiteY3" fmla="*/ 56527 h 183806"/>
                <a:gd name="connsiteX4" fmla="*/ 363192 w 368090"/>
                <a:gd name="connsiteY4" fmla="*/ 183806 h 183806"/>
                <a:gd name="connsiteX5" fmla="*/ 360477 w 368090"/>
                <a:gd name="connsiteY5" fmla="*/ 3807 h 183806"/>
                <a:gd name="connsiteX6" fmla="*/ 3192 w 368090"/>
                <a:gd name="connsiteY6" fmla="*/ 3806 h 183806"/>
                <a:gd name="connsiteX7" fmla="*/ 3192 w 368090"/>
                <a:gd name="connsiteY7" fmla="*/ 183806 h 183806"/>
                <a:gd name="connsiteX0" fmla="*/ 3192 w 363192"/>
                <a:gd name="connsiteY0" fmla="*/ 183806 h 183806"/>
                <a:gd name="connsiteX1" fmla="*/ 55913 w 363192"/>
                <a:gd name="connsiteY1" fmla="*/ 56527 h 183806"/>
                <a:gd name="connsiteX2" fmla="*/ 183192 w 363192"/>
                <a:gd name="connsiteY2" fmla="*/ 3806 h 183806"/>
                <a:gd name="connsiteX3" fmla="*/ 310471 w 363192"/>
                <a:gd name="connsiteY3" fmla="*/ 56527 h 183806"/>
                <a:gd name="connsiteX4" fmla="*/ 363192 w 363192"/>
                <a:gd name="connsiteY4" fmla="*/ 183806 h 183806"/>
                <a:gd name="connsiteX5" fmla="*/ 360477 w 363192"/>
                <a:gd name="connsiteY5" fmla="*/ 3807 h 183806"/>
                <a:gd name="connsiteX6" fmla="*/ 3192 w 363192"/>
                <a:gd name="connsiteY6" fmla="*/ 3806 h 183806"/>
                <a:gd name="connsiteX7" fmla="*/ 3192 w 363192"/>
                <a:gd name="connsiteY7" fmla="*/ 183806 h 183806"/>
                <a:gd name="connsiteX0" fmla="*/ 3192 w 363328"/>
                <a:gd name="connsiteY0" fmla="*/ 183806 h 183806"/>
                <a:gd name="connsiteX1" fmla="*/ 55913 w 363328"/>
                <a:gd name="connsiteY1" fmla="*/ 56527 h 183806"/>
                <a:gd name="connsiteX2" fmla="*/ 183192 w 363328"/>
                <a:gd name="connsiteY2" fmla="*/ 3806 h 183806"/>
                <a:gd name="connsiteX3" fmla="*/ 310471 w 363328"/>
                <a:gd name="connsiteY3" fmla="*/ 56527 h 183806"/>
                <a:gd name="connsiteX4" fmla="*/ 363192 w 363328"/>
                <a:gd name="connsiteY4" fmla="*/ 183806 h 183806"/>
                <a:gd name="connsiteX5" fmla="*/ 360477 w 363328"/>
                <a:gd name="connsiteY5" fmla="*/ 3807 h 183806"/>
                <a:gd name="connsiteX6" fmla="*/ 3192 w 363328"/>
                <a:gd name="connsiteY6" fmla="*/ 3806 h 183806"/>
                <a:gd name="connsiteX7" fmla="*/ 3192 w 363328"/>
                <a:gd name="connsiteY7" fmla="*/ 183806 h 183806"/>
                <a:gd name="connsiteX0" fmla="*/ 3192 w 363328"/>
                <a:gd name="connsiteY0" fmla="*/ 188569 h 188569"/>
                <a:gd name="connsiteX1" fmla="*/ 55913 w 363328"/>
                <a:gd name="connsiteY1" fmla="*/ 61290 h 188569"/>
                <a:gd name="connsiteX2" fmla="*/ 183192 w 363328"/>
                <a:gd name="connsiteY2" fmla="*/ 8569 h 188569"/>
                <a:gd name="connsiteX3" fmla="*/ 310471 w 363328"/>
                <a:gd name="connsiteY3" fmla="*/ 61290 h 188569"/>
                <a:gd name="connsiteX4" fmla="*/ 363192 w 363328"/>
                <a:gd name="connsiteY4" fmla="*/ 188569 h 188569"/>
                <a:gd name="connsiteX5" fmla="*/ 360477 w 363328"/>
                <a:gd name="connsiteY5" fmla="*/ 8570 h 188569"/>
                <a:gd name="connsiteX6" fmla="*/ 3192 w 363328"/>
                <a:gd name="connsiteY6" fmla="*/ 8569 h 188569"/>
                <a:gd name="connsiteX7" fmla="*/ 3192 w 363328"/>
                <a:gd name="connsiteY7" fmla="*/ 188569 h 188569"/>
                <a:gd name="connsiteX0" fmla="*/ 3192 w 363328"/>
                <a:gd name="connsiteY0" fmla="*/ 188569 h 188569"/>
                <a:gd name="connsiteX1" fmla="*/ 55913 w 363328"/>
                <a:gd name="connsiteY1" fmla="*/ 61290 h 188569"/>
                <a:gd name="connsiteX2" fmla="*/ 183192 w 363328"/>
                <a:gd name="connsiteY2" fmla="*/ 8569 h 188569"/>
                <a:gd name="connsiteX3" fmla="*/ 310471 w 363328"/>
                <a:gd name="connsiteY3" fmla="*/ 61290 h 188569"/>
                <a:gd name="connsiteX4" fmla="*/ 363192 w 363328"/>
                <a:gd name="connsiteY4" fmla="*/ 188569 h 188569"/>
                <a:gd name="connsiteX5" fmla="*/ 360477 w 363328"/>
                <a:gd name="connsiteY5" fmla="*/ 8570 h 188569"/>
                <a:gd name="connsiteX6" fmla="*/ 3192 w 363328"/>
                <a:gd name="connsiteY6" fmla="*/ 8569 h 188569"/>
                <a:gd name="connsiteX7" fmla="*/ 3192 w 363328"/>
                <a:gd name="connsiteY7" fmla="*/ 188569 h 188569"/>
                <a:gd name="connsiteX0" fmla="*/ 3192 w 363328"/>
                <a:gd name="connsiteY0" fmla="*/ 188569 h 188569"/>
                <a:gd name="connsiteX1" fmla="*/ 55913 w 363328"/>
                <a:gd name="connsiteY1" fmla="*/ 61290 h 188569"/>
                <a:gd name="connsiteX2" fmla="*/ 183192 w 363328"/>
                <a:gd name="connsiteY2" fmla="*/ 8569 h 188569"/>
                <a:gd name="connsiteX3" fmla="*/ 310471 w 363328"/>
                <a:gd name="connsiteY3" fmla="*/ 61290 h 188569"/>
                <a:gd name="connsiteX4" fmla="*/ 363192 w 363328"/>
                <a:gd name="connsiteY4" fmla="*/ 188569 h 188569"/>
                <a:gd name="connsiteX5" fmla="*/ 360477 w 363328"/>
                <a:gd name="connsiteY5" fmla="*/ 8570 h 188569"/>
                <a:gd name="connsiteX6" fmla="*/ 3192 w 363328"/>
                <a:gd name="connsiteY6" fmla="*/ 8569 h 188569"/>
                <a:gd name="connsiteX7" fmla="*/ 3192 w 363328"/>
                <a:gd name="connsiteY7" fmla="*/ 188569 h 188569"/>
                <a:gd name="connsiteX0" fmla="*/ 3192 w 363328"/>
                <a:gd name="connsiteY0" fmla="*/ 183806 h 183806"/>
                <a:gd name="connsiteX1" fmla="*/ 55913 w 363328"/>
                <a:gd name="connsiteY1" fmla="*/ 56527 h 183806"/>
                <a:gd name="connsiteX2" fmla="*/ 183192 w 363328"/>
                <a:gd name="connsiteY2" fmla="*/ 3806 h 183806"/>
                <a:gd name="connsiteX3" fmla="*/ 310471 w 363328"/>
                <a:gd name="connsiteY3" fmla="*/ 56527 h 183806"/>
                <a:gd name="connsiteX4" fmla="*/ 363192 w 363328"/>
                <a:gd name="connsiteY4" fmla="*/ 183806 h 183806"/>
                <a:gd name="connsiteX5" fmla="*/ 360477 w 363328"/>
                <a:gd name="connsiteY5" fmla="*/ 3807 h 183806"/>
                <a:gd name="connsiteX6" fmla="*/ 3192 w 363328"/>
                <a:gd name="connsiteY6" fmla="*/ 3806 h 183806"/>
                <a:gd name="connsiteX7" fmla="*/ 3192 w 363328"/>
                <a:gd name="connsiteY7" fmla="*/ 183806 h 183806"/>
                <a:gd name="connsiteX0" fmla="*/ 3192 w 363328"/>
                <a:gd name="connsiteY0" fmla="*/ 181425 h 181425"/>
                <a:gd name="connsiteX1" fmla="*/ 55913 w 363328"/>
                <a:gd name="connsiteY1" fmla="*/ 54146 h 181425"/>
                <a:gd name="connsiteX2" fmla="*/ 183192 w 363328"/>
                <a:gd name="connsiteY2" fmla="*/ 1425 h 181425"/>
                <a:gd name="connsiteX3" fmla="*/ 310471 w 363328"/>
                <a:gd name="connsiteY3" fmla="*/ 54146 h 181425"/>
                <a:gd name="connsiteX4" fmla="*/ 363192 w 363328"/>
                <a:gd name="connsiteY4" fmla="*/ 181425 h 181425"/>
                <a:gd name="connsiteX5" fmla="*/ 360477 w 363328"/>
                <a:gd name="connsiteY5" fmla="*/ 1426 h 181425"/>
                <a:gd name="connsiteX6" fmla="*/ 3192 w 363328"/>
                <a:gd name="connsiteY6" fmla="*/ 1425 h 181425"/>
                <a:gd name="connsiteX7" fmla="*/ 3192 w 363328"/>
                <a:gd name="connsiteY7" fmla="*/ 181425 h 18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328" h="181425">
                  <a:moveTo>
                    <a:pt x="3192" y="181425"/>
                  </a:moveTo>
                  <a:cubicBezTo>
                    <a:pt x="23885" y="111631"/>
                    <a:pt x="22156" y="87902"/>
                    <a:pt x="55913" y="54146"/>
                  </a:cubicBezTo>
                  <a:cubicBezTo>
                    <a:pt x="89670" y="20389"/>
                    <a:pt x="135453" y="1425"/>
                    <a:pt x="183192" y="1425"/>
                  </a:cubicBezTo>
                  <a:cubicBezTo>
                    <a:pt x="230931" y="1425"/>
                    <a:pt x="276715" y="20389"/>
                    <a:pt x="310471" y="54146"/>
                  </a:cubicBezTo>
                  <a:cubicBezTo>
                    <a:pt x="344228" y="87903"/>
                    <a:pt x="342159" y="118774"/>
                    <a:pt x="363192" y="181425"/>
                  </a:cubicBezTo>
                  <a:cubicBezTo>
                    <a:pt x="362795" y="155969"/>
                    <a:pt x="363328" y="88576"/>
                    <a:pt x="360477" y="1426"/>
                  </a:cubicBezTo>
                  <a:cubicBezTo>
                    <a:pt x="257616" y="0"/>
                    <a:pt x="173070" y="2382"/>
                    <a:pt x="3192" y="1425"/>
                  </a:cubicBezTo>
                  <a:cubicBezTo>
                    <a:pt x="0" y="102863"/>
                    <a:pt x="1548" y="160731"/>
                    <a:pt x="3192" y="1814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/>
            <p:cNvSpPr/>
            <p:nvPr/>
          </p:nvSpPr>
          <p:spPr>
            <a:xfrm>
              <a:off x="0" y="900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/>
            <p:cNvSpPr/>
            <p:nvPr/>
          </p:nvSpPr>
          <p:spPr>
            <a:xfrm>
              <a:off x="1800000" y="900000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Vrije vorm 43"/>
            <p:cNvSpPr/>
            <p:nvPr/>
          </p:nvSpPr>
          <p:spPr>
            <a:xfrm>
              <a:off x="3240000" y="901425"/>
              <a:ext cx="360000" cy="360000"/>
            </a:xfrm>
            <a:custGeom>
              <a:avLst/>
              <a:gdLst>
                <a:gd name="connsiteX0" fmla="*/ 0 w 3600000"/>
                <a:gd name="connsiteY0" fmla="*/ 0 h 3600000"/>
                <a:gd name="connsiteX1" fmla="*/ 3600000 w 3600000"/>
                <a:gd name="connsiteY1" fmla="*/ 0 h 3600000"/>
                <a:gd name="connsiteX2" fmla="*/ 3600000 w 3600000"/>
                <a:gd name="connsiteY2" fmla="*/ 3600000 h 3600000"/>
                <a:gd name="connsiteX3" fmla="*/ 0 w 3600000"/>
                <a:gd name="connsiteY3" fmla="*/ 3600000 h 3600000"/>
                <a:gd name="connsiteX4" fmla="*/ 0 w 3600000"/>
                <a:gd name="connsiteY4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3600000 w 3600000"/>
                <a:gd name="connsiteY2" fmla="*/ 0 h 3600000"/>
                <a:gd name="connsiteX3" fmla="*/ 3600000 w 3600000"/>
                <a:gd name="connsiteY3" fmla="*/ 3600000 h 3600000"/>
                <a:gd name="connsiteX4" fmla="*/ 0 w 3600000"/>
                <a:gd name="connsiteY4" fmla="*/ 3600000 h 3600000"/>
                <a:gd name="connsiteX5" fmla="*/ 0 w 3600000"/>
                <a:gd name="connsiteY5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260350 w 3600000"/>
                <a:gd name="connsiteY2" fmla="*/ 0 h 3600000"/>
                <a:gd name="connsiteX3" fmla="*/ 3600000 w 3600000"/>
                <a:gd name="connsiteY3" fmla="*/ 3600000 h 3600000"/>
                <a:gd name="connsiteX4" fmla="*/ 0 w 3600000"/>
                <a:gd name="connsiteY4" fmla="*/ 3600000 h 3600000"/>
                <a:gd name="connsiteX5" fmla="*/ 0 w 3600000"/>
                <a:gd name="connsiteY5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0 w 3600000"/>
                <a:gd name="connsiteY3" fmla="*/ 3600000 h 3600000"/>
                <a:gd name="connsiteX4" fmla="*/ 0 w 3600000"/>
                <a:gd name="connsiteY4" fmla="*/ 3600000 h 3600000"/>
                <a:gd name="connsiteX5" fmla="*/ 0 w 3600000"/>
                <a:gd name="connsiteY5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3600000 w 3600000"/>
                <a:gd name="connsiteY4" fmla="*/ 3600000 h 3600000"/>
                <a:gd name="connsiteX5" fmla="*/ 0 w 3600000"/>
                <a:gd name="connsiteY5" fmla="*/ 3600000 h 3600000"/>
                <a:gd name="connsiteX6" fmla="*/ 0 w 3600000"/>
                <a:gd name="connsiteY6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3600000 w 3600000"/>
                <a:gd name="connsiteY5" fmla="*/ 3600000 h 3600000"/>
                <a:gd name="connsiteX6" fmla="*/ 0 w 3600000"/>
                <a:gd name="connsiteY6" fmla="*/ 3600000 h 3600000"/>
                <a:gd name="connsiteX7" fmla="*/ 0 w 3600000"/>
                <a:gd name="connsiteY7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3600000 w 3600000"/>
                <a:gd name="connsiteY6" fmla="*/ 3600000 h 3600000"/>
                <a:gd name="connsiteX7" fmla="*/ 0 w 3600000"/>
                <a:gd name="connsiteY7" fmla="*/ 3600000 h 3600000"/>
                <a:gd name="connsiteX8" fmla="*/ 0 w 3600000"/>
                <a:gd name="connsiteY8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98650 w 3600000"/>
                <a:gd name="connsiteY6" fmla="*/ 900000 h 3600000"/>
                <a:gd name="connsiteX7" fmla="*/ 3600000 w 3600000"/>
                <a:gd name="connsiteY7" fmla="*/ 3600000 h 3600000"/>
                <a:gd name="connsiteX8" fmla="*/ 0 w 3600000"/>
                <a:gd name="connsiteY8" fmla="*/ 3600000 h 3600000"/>
                <a:gd name="connsiteX9" fmla="*/ 0 w 3600000"/>
                <a:gd name="connsiteY9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1080000 w 3600000"/>
                <a:gd name="connsiteY6" fmla="*/ 900000 h 3600000"/>
                <a:gd name="connsiteX7" fmla="*/ 3600000 w 3600000"/>
                <a:gd name="connsiteY7" fmla="*/ 3600000 h 3600000"/>
                <a:gd name="connsiteX8" fmla="*/ 0 w 3600000"/>
                <a:gd name="connsiteY8" fmla="*/ 3600000 h 3600000"/>
                <a:gd name="connsiteX9" fmla="*/ 0 w 3600000"/>
                <a:gd name="connsiteY9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3600000 w 3600000"/>
                <a:gd name="connsiteY8" fmla="*/ 3600000 h 3600000"/>
                <a:gd name="connsiteX9" fmla="*/ 0 w 3600000"/>
                <a:gd name="connsiteY9" fmla="*/ 3600000 h 3600000"/>
                <a:gd name="connsiteX10" fmla="*/ 0 w 3600000"/>
                <a:gd name="connsiteY10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3600000 w 3600000"/>
                <a:gd name="connsiteY9" fmla="*/ 3600000 h 3600000"/>
                <a:gd name="connsiteX10" fmla="*/ 0 w 3600000"/>
                <a:gd name="connsiteY10" fmla="*/ 3600000 h 3600000"/>
                <a:gd name="connsiteX11" fmla="*/ 0 w 3600000"/>
                <a:gd name="connsiteY11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3600000 w 3600000"/>
                <a:gd name="connsiteY10" fmla="*/ 3600000 h 3600000"/>
                <a:gd name="connsiteX11" fmla="*/ 0 w 3600000"/>
                <a:gd name="connsiteY11" fmla="*/ 3600000 h 3600000"/>
                <a:gd name="connsiteX12" fmla="*/ 0 w 3600000"/>
                <a:gd name="connsiteY12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3600000 w 3600000"/>
                <a:gd name="connsiteY11" fmla="*/ 3600000 h 3600000"/>
                <a:gd name="connsiteX12" fmla="*/ 0 w 3600000"/>
                <a:gd name="connsiteY12" fmla="*/ 3600000 h 3600000"/>
                <a:gd name="connsiteX13" fmla="*/ 0 w 3600000"/>
                <a:gd name="connsiteY13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3600000 w 3600000"/>
                <a:gd name="connsiteY12" fmla="*/ 3600000 h 3600000"/>
                <a:gd name="connsiteX13" fmla="*/ 0 w 3600000"/>
                <a:gd name="connsiteY13" fmla="*/ 3600000 h 3600000"/>
                <a:gd name="connsiteX14" fmla="*/ 0 w 3600000"/>
                <a:gd name="connsiteY14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3600000 w 3600000"/>
                <a:gd name="connsiteY13" fmla="*/ 3600000 h 3600000"/>
                <a:gd name="connsiteX14" fmla="*/ 0 w 3600000"/>
                <a:gd name="connsiteY14" fmla="*/ 3600000 h 3600000"/>
                <a:gd name="connsiteX15" fmla="*/ 0 w 3600000"/>
                <a:gd name="connsiteY15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3600000 w 3600000"/>
                <a:gd name="connsiteY14" fmla="*/ 3600000 h 3600000"/>
                <a:gd name="connsiteX15" fmla="*/ 0 w 3600000"/>
                <a:gd name="connsiteY15" fmla="*/ 3600000 h 3600000"/>
                <a:gd name="connsiteX16" fmla="*/ 0 w 3600000"/>
                <a:gd name="connsiteY16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3600000 w 3600000"/>
                <a:gd name="connsiteY15" fmla="*/ 3600000 h 3600000"/>
                <a:gd name="connsiteX16" fmla="*/ 0 w 3600000"/>
                <a:gd name="connsiteY16" fmla="*/ 3600000 h 3600000"/>
                <a:gd name="connsiteX17" fmla="*/ 0 w 3600000"/>
                <a:gd name="connsiteY17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3600000 w 3600000"/>
                <a:gd name="connsiteY16" fmla="*/ 3600000 h 3600000"/>
                <a:gd name="connsiteX17" fmla="*/ 0 w 3600000"/>
                <a:gd name="connsiteY17" fmla="*/ 3600000 h 3600000"/>
                <a:gd name="connsiteX18" fmla="*/ 0 w 3600000"/>
                <a:gd name="connsiteY18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3600000 w 3600000"/>
                <a:gd name="connsiteY17" fmla="*/ 3600000 h 3600000"/>
                <a:gd name="connsiteX18" fmla="*/ 0 w 3600000"/>
                <a:gd name="connsiteY18" fmla="*/ 3600000 h 3600000"/>
                <a:gd name="connsiteX19" fmla="*/ 0 w 3600000"/>
                <a:gd name="connsiteY19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600000 w 3600000"/>
                <a:gd name="connsiteY18" fmla="*/ 3600000 h 3600000"/>
                <a:gd name="connsiteX19" fmla="*/ 0 w 3600000"/>
                <a:gd name="connsiteY19" fmla="*/ 3600000 h 3600000"/>
                <a:gd name="connsiteX20" fmla="*/ 0 w 3600000"/>
                <a:gd name="connsiteY20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600000 w 3600000"/>
                <a:gd name="connsiteY18" fmla="*/ 3600000 h 3600000"/>
                <a:gd name="connsiteX19" fmla="*/ 0 w 3600000"/>
                <a:gd name="connsiteY19" fmla="*/ 3600000 h 3600000"/>
                <a:gd name="connsiteX20" fmla="*/ 0 w 3600000"/>
                <a:gd name="connsiteY20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060000 w 3600000"/>
                <a:gd name="connsiteY18" fmla="*/ 2880000 h 3600000"/>
                <a:gd name="connsiteX19" fmla="*/ 3600000 w 3600000"/>
                <a:gd name="connsiteY19" fmla="*/ 3600000 h 3600000"/>
                <a:gd name="connsiteX20" fmla="*/ 0 w 3600000"/>
                <a:gd name="connsiteY20" fmla="*/ 3600000 h 3600000"/>
                <a:gd name="connsiteX21" fmla="*/ 0 w 3600000"/>
                <a:gd name="connsiteY21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060000 w 3600000"/>
                <a:gd name="connsiteY18" fmla="*/ 2880000 h 3600000"/>
                <a:gd name="connsiteX19" fmla="*/ 3240000 w 3600000"/>
                <a:gd name="connsiteY19" fmla="*/ 3060000 h 3600000"/>
                <a:gd name="connsiteX20" fmla="*/ 3600000 w 3600000"/>
                <a:gd name="connsiteY20" fmla="*/ 3600000 h 3600000"/>
                <a:gd name="connsiteX21" fmla="*/ 0 w 3600000"/>
                <a:gd name="connsiteY21" fmla="*/ 3600000 h 3600000"/>
                <a:gd name="connsiteX22" fmla="*/ 0 w 3600000"/>
                <a:gd name="connsiteY22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060000 w 3600000"/>
                <a:gd name="connsiteY18" fmla="*/ 2880000 h 3600000"/>
                <a:gd name="connsiteX19" fmla="*/ 3240000 w 3600000"/>
                <a:gd name="connsiteY19" fmla="*/ 3060000 h 3600000"/>
                <a:gd name="connsiteX20" fmla="*/ 3420000 w 3600000"/>
                <a:gd name="connsiteY20" fmla="*/ 3240000 h 3600000"/>
                <a:gd name="connsiteX21" fmla="*/ 3600000 w 3600000"/>
                <a:gd name="connsiteY21" fmla="*/ 3600000 h 3600000"/>
                <a:gd name="connsiteX22" fmla="*/ 0 w 3600000"/>
                <a:gd name="connsiteY22" fmla="*/ 3600000 h 3600000"/>
                <a:gd name="connsiteX23" fmla="*/ 0 w 3600000"/>
                <a:gd name="connsiteY23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060000 w 3600000"/>
                <a:gd name="connsiteY18" fmla="*/ 2880000 h 3600000"/>
                <a:gd name="connsiteX19" fmla="*/ 3240000 w 3600000"/>
                <a:gd name="connsiteY19" fmla="*/ 3060000 h 3600000"/>
                <a:gd name="connsiteX20" fmla="*/ 3420000 w 3600000"/>
                <a:gd name="connsiteY20" fmla="*/ 3240000 h 3600000"/>
                <a:gd name="connsiteX21" fmla="*/ 3420000 w 3600000"/>
                <a:gd name="connsiteY21" fmla="*/ 3420000 h 3600000"/>
                <a:gd name="connsiteX22" fmla="*/ 3600000 w 3600000"/>
                <a:gd name="connsiteY22" fmla="*/ 3600000 h 3600000"/>
                <a:gd name="connsiteX23" fmla="*/ 0 w 3600000"/>
                <a:gd name="connsiteY23" fmla="*/ 3600000 h 3600000"/>
                <a:gd name="connsiteX24" fmla="*/ 0 w 3600000"/>
                <a:gd name="connsiteY24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060000 w 3600000"/>
                <a:gd name="connsiteY18" fmla="*/ 2880000 h 3600000"/>
                <a:gd name="connsiteX19" fmla="*/ 3240000 w 3600000"/>
                <a:gd name="connsiteY19" fmla="*/ 3060000 h 3600000"/>
                <a:gd name="connsiteX20" fmla="*/ 3420000 w 3600000"/>
                <a:gd name="connsiteY20" fmla="*/ 3240000 h 3600000"/>
                <a:gd name="connsiteX21" fmla="*/ 3420000 w 3600000"/>
                <a:gd name="connsiteY21" fmla="*/ 3420000 h 3600000"/>
                <a:gd name="connsiteX22" fmla="*/ 3600000 w 3600000"/>
                <a:gd name="connsiteY22" fmla="*/ 3420000 h 3600000"/>
                <a:gd name="connsiteX23" fmla="*/ 3600000 w 3600000"/>
                <a:gd name="connsiteY23" fmla="*/ 3600000 h 3600000"/>
                <a:gd name="connsiteX24" fmla="*/ 0 w 3600000"/>
                <a:gd name="connsiteY24" fmla="*/ 3600000 h 3600000"/>
                <a:gd name="connsiteX25" fmla="*/ 0 w 3600000"/>
                <a:gd name="connsiteY25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060000 w 3600000"/>
                <a:gd name="connsiteY18" fmla="*/ 2880000 h 3600000"/>
                <a:gd name="connsiteX19" fmla="*/ 3240000 w 3600000"/>
                <a:gd name="connsiteY19" fmla="*/ 3060000 h 3600000"/>
                <a:gd name="connsiteX20" fmla="*/ 3240000 w 3600000"/>
                <a:gd name="connsiteY20" fmla="*/ 3321750 h 3600000"/>
                <a:gd name="connsiteX21" fmla="*/ 3420000 w 3600000"/>
                <a:gd name="connsiteY21" fmla="*/ 3240000 h 3600000"/>
                <a:gd name="connsiteX22" fmla="*/ 3420000 w 3600000"/>
                <a:gd name="connsiteY22" fmla="*/ 3420000 h 3600000"/>
                <a:gd name="connsiteX23" fmla="*/ 3600000 w 3600000"/>
                <a:gd name="connsiteY23" fmla="*/ 3420000 h 3600000"/>
                <a:gd name="connsiteX24" fmla="*/ 3600000 w 3600000"/>
                <a:gd name="connsiteY24" fmla="*/ 3600000 h 3600000"/>
                <a:gd name="connsiteX25" fmla="*/ 0 w 3600000"/>
                <a:gd name="connsiteY25" fmla="*/ 3600000 h 3600000"/>
                <a:gd name="connsiteX26" fmla="*/ 0 w 3600000"/>
                <a:gd name="connsiteY26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060000 w 3600000"/>
                <a:gd name="connsiteY18" fmla="*/ 2880000 h 3600000"/>
                <a:gd name="connsiteX19" fmla="*/ 3240000 w 3600000"/>
                <a:gd name="connsiteY19" fmla="*/ 3060000 h 3600000"/>
                <a:gd name="connsiteX20" fmla="*/ 3240000 w 3600000"/>
                <a:gd name="connsiteY20" fmla="*/ 3326600 h 3600000"/>
                <a:gd name="connsiteX21" fmla="*/ 3420000 w 3600000"/>
                <a:gd name="connsiteY21" fmla="*/ 3240000 h 3600000"/>
                <a:gd name="connsiteX22" fmla="*/ 3420000 w 3600000"/>
                <a:gd name="connsiteY22" fmla="*/ 3420000 h 3600000"/>
                <a:gd name="connsiteX23" fmla="*/ 3600000 w 3600000"/>
                <a:gd name="connsiteY23" fmla="*/ 3420000 h 3600000"/>
                <a:gd name="connsiteX24" fmla="*/ 3600000 w 3600000"/>
                <a:gd name="connsiteY24" fmla="*/ 3600000 h 3600000"/>
                <a:gd name="connsiteX25" fmla="*/ 0 w 3600000"/>
                <a:gd name="connsiteY25" fmla="*/ 3600000 h 3600000"/>
                <a:gd name="connsiteX26" fmla="*/ 0 w 3600000"/>
                <a:gd name="connsiteY26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060000 w 3600000"/>
                <a:gd name="connsiteY18" fmla="*/ 2880000 h 3600000"/>
                <a:gd name="connsiteX19" fmla="*/ 3240000 w 3600000"/>
                <a:gd name="connsiteY19" fmla="*/ 3060000 h 3600000"/>
                <a:gd name="connsiteX20" fmla="*/ 3240000 w 3600000"/>
                <a:gd name="connsiteY20" fmla="*/ 3240000 h 3600000"/>
                <a:gd name="connsiteX21" fmla="*/ 3420000 w 3600000"/>
                <a:gd name="connsiteY21" fmla="*/ 3240000 h 3600000"/>
                <a:gd name="connsiteX22" fmla="*/ 3420000 w 3600000"/>
                <a:gd name="connsiteY22" fmla="*/ 3420000 h 3600000"/>
                <a:gd name="connsiteX23" fmla="*/ 3600000 w 3600000"/>
                <a:gd name="connsiteY23" fmla="*/ 3420000 h 3600000"/>
                <a:gd name="connsiteX24" fmla="*/ 3600000 w 3600000"/>
                <a:gd name="connsiteY24" fmla="*/ 3600000 h 3600000"/>
                <a:gd name="connsiteX25" fmla="*/ 0 w 3600000"/>
                <a:gd name="connsiteY25" fmla="*/ 3600000 h 3600000"/>
                <a:gd name="connsiteX26" fmla="*/ 0 w 3600000"/>
                <a:gd name="connsiteY26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3060000 w 3600000"/>
                <a:gd name="connsiteY18" fmla="*/ 2880000 h 3600000"/>
                <a:gd name="connsiteX19" fmla="*/ 3060000 w 3600000"/>
                <a:gd name="connsiteY19" fmla="*/ 3060000 h 3600000"/>
                <a:gd name="connsiteX20" fmla="*/ 3240000 w 3600000"/>
                <a:gd name="connsiteY20" fmla="*/ 3060000 h 3600000"/>
                <a:gd name="connsiteX21" fmla="*/ 3240000 w 3600000"/>
                <a:gd name="connsiteY21" fmla="*/ 3240000 h 3600000"/>
                <a:gd name="connsiteX22" fmla="*/ 3420000 w 3600000"/>
                <a:gd name="connsiteY22" fmla="*/ 3240000 h 3600000"/>
                <a:gd name="connsiteX23" fmla="*/ 3420000 w 3600000"/>
                <a:gd name="connsiteY23" fmla="*/ 3420000 h 3600000"/>
                <a:gd name="connsiteX24" fmla="*/ 3600000 w 3600000"/>
                <a:gd name="connsiteY24" fmla="*/ 3420000 h 3600000"/>
                <a:gd name="connsiteX25" fmla="*/ 3600000 w 3600000"/>
                <a:gd name="connsiteY25" fmla="*/ 3600000 h 3600000"/>
                <a:gd name="connsiteX26" fmla="*/ 0 w 3600000"/>
                <a:gd name="connsiteY26" fmla="*/ 3600000 h 3600000"/>
                <a:gd name="connsiteX27" fmla="*/ 0 w 3600000"/>
                <a:gd name="connsiteY27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880000 w 3600000"/>
                <a:gd name="connsiteY17" fmla="*/ 2700000 h 3600000"/>
                <a:gd name="connsiteX18" fmla="*/ 2880000 w 3600000"/>
                <a:gd name="connsiteY18" fmla="*/ 2880000 h 3600000"/>
                <a:gd name="connsiteX19" fmla="*/ 3060000 w 3600000"/>
                <a:gd name="connsiteY19" fmla="*/ 2880000 h 3600000"/>
                <a:gd name="connsiteX20" fmla="*/ 3060000 w 3600000"/>
                <a:gd name="connsiteY20" fmla="*/ 3060000 h 3600000"/>
                <a:gd name="connsiteX21" fmla="*/ 3240000 w 3600000"/>
                <a:gd name="connsiteY21" fmla="*/ 3060000 h 3600000"/>
                <a:gd name="connsiteX22" fmla="*/ 3240000 w 3600000"/>
                <a:gd name="connsiteY22" fmla="*/ 3240000 h 3600000"/>
                <a:gd name="connsiteX23" fmla="*/ 3420000 w 3600000"/>
                <a:gd name="connsiteY23" fmla="*/ 3240000 h 3600000"/>
                <a:gd name="connsiteX24" fmla="*/ 3420000 w 3600000"/>
                <a:gd name="connsiteY24" fmla="*/ 3420000 h 3600000"/>
                <a:gd name="connsiteX25" fmla="*/ 3600000 w 3600000"/>
                <a:gd name="connsiteY25" fmla="*/ 3420000 h 3600000"/>
                <a:gd name="connsiteX26" fmla="*/ 3600000 w 3600000"/>
                <a:gd name="connsiteY26" fmla="*/ 3600000 h 3600000"/>
                <a:gd name="connsiteX27" fmla="*/ 0 w 3600000"/>
                <a:gd name="connsiteY27" fmla="*/ 3600000 h 3600000"/>
                <a:gd name="connsiteX28" fmla="*/ 0 w 3600000"/>
                <a:gd name="connsiteY28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700000 w 3600000"/>
                <a:gd name="connsiteY16" fmla="*/ 2520000 h 3600000"/>
                <a:gd name="connsiteX17" fmla="*/ 2700000 w 3600000"/>
                <a:gd name="connsiteY17" fmla="*/ 2700000 h 3600000"/>
                <a:gd name="connsiteX18" fmla="*/ 2880000 w 3600000"/>
                <a:gd name="connsiteY18" fmla="*/ 2700000 h 3600000"/>
                <a:gd name="connsiteX19" fmla="*/ 2880000 w 3600000"/>
                <a:gd name="connsiteY19" fmla="*/ 2880000 h 3600000"/>
                <a:gd name="connsiteX20" fmla="*/ 3060000 w 3600000"/>
                <a:gd name="connsiteY20" fmla="*/ 2880000 h 3600000"/>
                <a:gd name="connsiteX21" fmla="*/ 3060000 w 3600000"/>
                <a:gd name="connsiteY21" fmla="*/ 3060000 h 3600000"/>
                <a:gd name="connsiteX22" fmla="*/ 3240000 w 3600000"/>
                <a:gd name="connsiteY22" fmla="*/ 3060000 h 3600000"/>
                <a:gd name="connsiteX23" fmla="*/ 3240000 w 3600000"/>
                <a:gd name="connsiteY23" fmla="*/ 3240000 h 3600000"/>
                <a:gd name="connsiteX24" fmla="*/ 3420000 w 3600000"/>
                <a:gd name="connsiteY24" fmla="*/ 3240000 h 3600000"/>
                <a:gd name="connsiteX25" fmla="*/ 3420000 w 3600000"/>
                <a:gd name="connsiteY25" fmla="*/ 3420000 h 3600000"/>
                <a:gd name="connsiteX26" fmla="*/ 3600000 w 3600000"/>
                <a:gd name="connsiteY26" fmla="*/ 3420000 h 3600000"/>
                <a:gd name="connsiteX27" fmla="*/ 3600000 w 3600000"/>
                <a:gd name="connsiteY27" fmla="*/ 3600000 h 3600000"/>
                <a:gd name="connsiteX28" fmla="*/ 0 w 3600000"/>
                <a:gd name="connsiteY28" fmla="*/ 3600000 h 3600000"/>
                <a:gd name="connsiteX29" fmla="*/ 0 w 3600000"/>
                <a:gd name="connsiteY29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520000 w 3600000"/>
                <a:gd name="connsiteY15" fmla="*/ 2340000 h 3600000"/>
                <a:gd name="connsiteX16" fmla="*/ 2520000 w 3600000"/>
                <a:gd name="connsiteY16" fmla="*/ 2520000 h 3600000"/>
                <a:gd name="connsiteX17" fmla="*/ 2700000 w 3600000"/>
                <a:gd name="connsiteY17" fmla="*/ 2520000 h 3600000"/>
                <a:gd name="connsiteX18" fmla="*/ 2700000 w 3600000"/>
                <a:gd name="connsiteY18" fmla="*/ 2700000 h 3600000"/>
                <a:gd name="connsiteX19" fmla="*/ 2880000 w 3600000"/>
                <a:gd name="connsiteY19" fmla="*/ 2700000 h 3600000"/>
                <a:gd name="connsiteX20" fmla="*/ 2880000 w 3600000"/>
                <a:gd name="connsiteY20" fmla="*/ 2880000 h 3600000"/>
                <a:gd name="connsiteX21" fmla="*/ 3060000 w 3600000"/>
                <a:gd name="connsiteY21" fmla="*/ 2880000 h 3600000"/>
                <a:gd name="connsiteX22" fmla="*/ 3060000 w 3600000"/>
                <a:gd name="connsiteY22" fmla="*/ 3060000 h 3600000"/>
                <a:gd name="connsiteX23" fmla="*/ 3240000 w 3600000"/>
                <a:gd name="connsiteY23" fmla="*/ 3060000 h 3600000"/>
                <a:gd name="connsiteX24" fmla="*/ 3240000 w 3600000"/>
                <a:gd name="connsiteY24" fmla="*/ 3240000 h 3600000"/>
                <a:gd name="connsiteX25" fmla="*/ 3420000 w 3600000"/>
                <a:gd name="connsiteY25" fmla="*/ 3240000 h 3600000"/>
                <a:gd name="connsiteX26" fmla="*/ 3420000 w 3600000"/>
                <a:gd name="connsiteY26" fmla="*/ 3420000 h 3600000"/>
                <a:gd name="connsiteX27" fmla="*/ 3600000 w 3600000"/>
                <a:gd name="connsiteY27" fmla="*/ 3420000 h 3600000"/>
                <a:gd name="connsiteX28" fmla="*/ 3600000 w 3600000"/>
                <a:gd name="connsiteY28" fmla="*/ 3600000 h 3600000"/>
                <a:gd name="connsiteX29" fmla="*/ 0 w 3600000"/>
                <a:gd name="connsiteY29" fmla="*/ 3600000 h 3600000"/>
                <a:gd name="connsiteX30" fmla="*/ 0 w 3600000"/>
                <a:gd name="connsiteY30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340000 w 3600000"/>
                <a:gd name="connsiteY15" fmla="*/ 2431050 h 3600000"/>
                <a:gd name="connsiteX16" fmla="*/ 2520000 w 3600000"/>
                <a:gd name="connsiteY16" fmla="*/ 2340000 h 3600000"/>
                <a:gd name="connsiteX17" fmla="*/ 2520000 w 3600000"/>
                <a:gd name="connsiteY17" fmla="*/ 2520000 h 3600000"/>
                <a:gd name="connsiteX18" fmla="*/ 2700000 w 3600000"/>
                <a:gd name="connsiteY18" fmla="*/ 2520000 h 3600000"/>
                <a:gd name="connsiteX19" fmla="*/ 2700000 w 3600000"/>
                <a:gd name="connsiteY19" fmla="*/ 2700000 h 3600000"/>
                <a:gd name="connsiteX20" fmla="*/ 2880000 w 3600000"/>
                <a:gd name="connsiteY20" fmla="*/ 2700000 h 3600000"/>
                <a:gd name="connsiteX21" fmla="*/ 2880000 w 3600000"/>
                <a:gd name="connsiteY21" fmla="*/ 2880000 h 3600000"/>
                <a:gd name="connsiteX22" fmla="*/ 3060000 w 3600000"/>
                <a:gd name="connsiteY22" fmla="*/ 2880000 h 3600000"/>
                <a:gd name="connsiteX23" fmla="*/ 3060000 w 3600000"/>
                <a:gd name="connsiteY23" fmla="*/ 3060000 h 3600000"/>
                <a:gd name="connsiteX24" fmla="*/ 3240000 w 3600000"/>
                <a:gd name="connsiteY24" fmla="*/ 3060000 h 3600000"/>
                <a:gd name="connsiteX25" fmla="*/ 3240000 w 3600000"/>
                <a:gd name="connsiteY25" fmla="*/ 3240000 h 3600000"/>
                <a:gd name="connsiteX26" fmla="*/ 3420000 w 3600000"/>
                <a:gd name="connsiteY26" fmla="*/ 3240000 h 3600000"/>
                <a:gd name="connsiteX27" fmla="*/ 3420000 w 3600000"/>
                <a:gd name="connsiteY27" fmla="*/ 3420000 h 3600000"/>
                <a:gd name="connsiteX28" fmla="*/ 3600000 w 3600000"/>
                <a:gd name="connsiteY28" fmla="*/ 3420000 h 3600000"/>
                <a:gd name="connsiteX29" fmla="*/ 3600000 w 3600000"/>
                <a:gd name="connsiteY29" fmla="*/ 3600000 h 3600000"/>
                <a:gd name="connsiteX30" fmla="*/ 0 w 3600000"/>
                <a:gd name="connsiteY30" fmla="*/ 3600000 h 3600000"/>
                <a:gd name="connsiteX31" fmla="*/ 0 w 3600000"/>
                <a:gd name="connsiteY31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340000 w 3600000"/>
                <a:gd name="connsiteY14" fmla="*/ 2160000 h 3600000"/>
                <a:gd name="connsiteX15" fmla="*/ 2340000 w 3600000"/>
                <a:gd name="connsiteY15" fmla="*/ 2340000 h 3600000"/>
                <a:gd name="connsiteX16" fmla="*/ 2520000 w 3600000"/>
                <a:gd name="connsiteY16" fmla="*/ 2340000 h 3600000"/>
                <a:gd name="connsiteX17" fmla="*/ 2520000 w 3600000"/>
                <a:gd name="connsiteY17" fmla="*/ 2520000 h 3600000"/>
                <a:gd name="connsiteX18" fmla="*/ 2700000 w 3600000"/>
                <a:gd name="connsiteY18" fmla="*/ 2520000 h 3600000"/>
                <a:gd name="connsiteX19" fmla="*/ 2700000 w 3600000"/>
                <a:gd name="connsiteY19" fmla="*/ 2700000 h 3600000"/>
                <a:gd name="connsiteX20" fmla="*/ 2880000 w 3600000"/>
                <a:gd name="connsiteY20" fmla="*/ 2700000 h 3600000"/>
                <a:gd name="connsiteX21" fmla="*/ 2880000 w 3600000"/>
                <a:gd name="connsiteY21" fmla="*/ 2880000 h 3600000"/>
                <a:gd name="connsiteX22" fmla="*/ 3060000 w 3600000"/>
                <a:gd name="connsiteY22" fmla="*/ 2880000 h 3600000"/>
                <a:gd name="connsiteX23" fmla="*/ 3060000 w 3600000"/>
                <a:gd name="connsiteY23" fmla="*/ 3060000 h 3600000"/>
                <a:gd name="connsiteX24" fmla="*/ 3240000 w 3600000"/>
                <a:gd name="connsiteY24" fmla="*/ 3060000 h 3600000"/>
                <a:gd name="connsiteX25" fmla="*/ 3240000 w 3600000"/>
                <a:gd name="connsiteY25" fmla="*/ 3240000 h 3600000"/>
                <a:gd name="connsiteX26" fmla="*/ 3420000 w 3600000"/>
                <a:gd name="connsiteY26" fmla="*/ 3240000 h 3600000"/>
                <a:gd name="connsiteX27" fmla="*/ 3420000 w 3600000"/>
                <a:gd name="connsiteY27" fmla="*/ 3420000 h 3600000"/>
                <a:gd name="connsiteX28" fmla="*/ 3600000 w 3600000"/>
                <a:gd name="connsiteY28" fmla="*/ 3420000 h 3600000"/>
                <a:gd name="connsiteX29" fmla="*/ 3600000 w 3600000"/>
                <a:gd name="connsiteY29" fmla="*/ 3600000 h 3600000"/>
                <a:gd name="connsiteX30" fmla="*/ 0 w 3600000"/>
                <a:gd name="connsiteY30" fmla="*/ 3600000 h 3600000"/>
                <a:gd name="connsiteX31" fmla="*/ 0 w 3600000"/>
                <a:gd name="connsiteY31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2160000 w 3600000"/>
                <a:gd name="connsiteY13" fmla="*/ 1980000 h 3600000"/>
                <a:gd name="connsiteX14" fmla="*/ 2160000 w 3600000"/>
                <a:gd name="connsiteY14" fmla="*/ 2160000 h 3600000"/>
                <a:gd name="connsiteX15" fmla="*/ 2340000 w 3600000"/>
                <a:gd name="connsiteY15" fmla="*/ 2160000 h 3600000"/>
                <a:gd name="connsiteX16" fmla="*/ 2340000 w 3600000"/>
                <a:gd name="connsiteY16" fmla="*/ 2340000 h 3600000"/>
                <a:gd name="connsiteX17" fmla="*/ 2520000 w 3600000"/>
                <a:gd name="connsiteY17" fmla="*/ 2340000 h 3600000"/>
                <a:gd name="connsiteX18" fmla="*/ 2520000 w 3600000"/>
                <a:gd name="connsiteY18" fmla="*/ 2520000 h 3600000"/>
                <a:gd name="connsiteX19" fmla="*/ 2700000 w 3600000"/>
                <a:gd name="connsiteY19" fmla="*/ 2520000 h 3600000"/>
                <a:gd name="connsiteX20" fmla="*/ 2700000 w 3600000"/>
                <a:gd name="connsiteY20" fmla="*/ 2700000 h 3600000"/>
                <a:gd name="connsiteX21" fmla="*/ 2880000 w 3600000"/>
                <a:gd name="connsiteY21" fmla="*/ 2700000 h 3600000"/>
                <a:gd name="connsiteX22" fmla="*/ 2880000 w 3600000"/>
                <a:gd name="connsiteY22" fmla="*/ 2880000 h 3600000"/>
                <a:gd name="connsiteX23" fmla="*/ 3060000 w 3600000"/>
                <a:gd name="connsiteY23" fmla="*/ 2880000 h 3600000"/>
                <a:gd name="connsiteX24" fmla="*/ 3060000 w 3600000"/>
                <a:gd name="connsiteY24" fmla="*/ 3060000 h 3600000"/>
                <a:gd name="connsiteX25" fmla="*/ 3240000 w 3600000"/>
                <a:gd name="connsiteY25" fmla="*/ 3060000 h 3600000"/>
                <a:gd name="connsiteX26" fmla="*/ 3240000 w 3600000"/>
                <a:gd name="connsiteY26" fmla="*/ 3240000 h 3600000"/>
                <a:gd name="connsiteX27" fmla="*/ 3420000 w 3600000"/>
                <a:gd name="connsiteY27" fmla="*/ 3240000 h 3600000"/>
                <a:gd name="connsiteX28" fmla="*/ 3420000 w 3600000"/>
                <a:gd name="connsiteY28" fmla="*/ 3420000 h 3600000"/>
                <a:gd name="connsiteX29" fmla="*/ 3600000 w 3600000"/>
                <a:gd name="connsiteY29" fmla="*/ 3420000 h 3600000"/>
                <a:gd name="connsiteX30" fmla="*/ 3600000 w 3600000"/>
                <a:gd name="connsiteY30" fmla="*/ 3600000 h 3600000"/>
                <a:gd name="connsiteX31" fmla="*/ 0 w 3600000"/>
                <a:gd name="connsiteY31" fmla="*/ 3600000 h 3600000"/>
                <a:gd name="connsiteX32" fmla="*/ 0 w 3600000"/>
                <a:gd name="connsiteY32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980000 w 3600000"/>
                <a:gd name="connsiteY12" fmla="*/ 1800000 h 3600000"/>
                <a:gd name="connsiteX13" fmla="*/ 1980000 w 3600000"/>
                <a:gd name="connsiteY13" fmla="*/ 1980000 h 3600000"/>
                <a:gd name="connsiteX14" fmla="*/ 2160000 w 3600000"/>
                <a:gd name="connsiteY14" fmla="*/ 1980000 h 3600000"/>
                <a:gd name="connsiteX15" fmla="*/ 2160000 w 3600000"/>
                <a:gd name="connsiteY15" fmla="*/ 2160000 h 3600000"/>
                <a:gd name="connsiteX16" fmla="*/ 2340000 w 3600000"/>
                <a:gd name="connsiteY16" fmla="*/ 2160000 h 3600000"/>
                <a:gd name="connsiteX17" fmla="*/ 2340000 w 3600000"/>
                <a:gd name="connsiteY17" fmla="*/ 2340000 h 3600000"/>
                <a:gd name="connsiteX18" fmla="*/ 2520000 w 3600000"/>
                <a:gd name="connsiteY18" fmla="*/ 2340000 h 3600000"/>
                <a:gd name="connsiteX19" fmla="*/ 2520000 w 3600000"/>
                <a:gd name="connsiteY19" fmla="*/ 2520000 h 3600000"/>
                <a:gd name="connsiteX20" fmla="*/ 2700000 w 3600000"/>
                <a:gd name="connsiteY20" fmla="*/ 2520000 h 3600000"/>
                <a:gd name="connsiteX21" fmla="*/ 2700000 w 3600000"/>
                <a:gd name="connsiteY21" fmla="*/ 2700000 h 3600000"/>
                <a:gd name="connsiteX22" fmla="*/ 2880000 w 3600000"/>
                <a:gd name="connsiteY22" fmla="*/ 2700000 h 3600000"/>
                <a:gd name="connsiteX23" fmla="*/ 2880000 w 3600000"/>
                <a:gd name="connsiteY23" fmla="*/ 2880000 h 3600000"/>
                <a:gd name="connsiteX24" fmla="*/ 3060000 w 3600000"/>
                <a:gd name="connsiteY24" fmla="*/ 2880000 h 3600000"/>
                <a:gd name="connsiteX25" fmla="*/ 3060000 w 3600000"/>
                <a:gd name="connsiteY25" fmla="*/ 3060000 h 3600000"/>
                <a:gd name="connsiteX26" fmla="*/ 3240000 w 3600000"/>
                <a:gd name="connsiteY26" fmla="*/ 3060000 h 3600000"/>
                <a:gd name="connsiteX27" fmla="*/ 3240000 w 3600000"/>
                <a:gd name="connsiteY27" fmla="*/ 3240000 h 3600000"/>
                <a:gd name="connsiteX28" fmla="*/ 3420000 w 3600000"/>
                <a:gd name="connsiteY28" fmla="*/ 3240000 h 3600000"/>
                <a:gd name="connsiteX29" fmla="*/ 3420000 w 3600000"/>
                <a:gd name="connsiteY29" fmla="*/ 3420000 h 3600000"/>
                <a:gd name="connsiteX30" fmla="*/ 3600000 w 3600000"/>
                <a:gd name="connsiteY30" fmla="*/ 3420000 h 3600000"/>
                <a:gd name="connsiteX31" fmla="*/ 3600000 w 3600000"/>
                <a:gd name="connsiteY31" fmla="*/ 3600000 h 3600000"/>
                <a:gd name="connsiteX32" fmla="*/ 0 w 3600000"/>
                <a:gd name="connsiteY32" fmla="*/ 3600000 h 3600000"/>
                <a:gd name="connsiteX33" fmla="*/ 0 w 3600000"/>
                <a:gd name="connsiteY33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800000 w 3600000"/>
                <a:gd name="connsiteY11" fmla="*/ 1620000 h 3600000"/>
                <a:gd name="connsiteX12" fmla="*/ 1800000 w 3600000"/>
                <a:gd name="connsiteY12" fmla="*/ 1800000 h 3600000"/>
                <a:gd name="connsiteX13" fmla="*/ 1980000 w 3600000"/>
                <a:gd name="connsiteY13" fmla="*/ 1800000 h 3600000"/>
                <a:gd name="connsiteX14" fmla="*/ 1980000 w 3600000"/>
                <a:gd name="connsiteY14" fmla="*/ 1980000 h 3600000"/>
                <a:gd name="connsiteX15" fmla="*/ 2160000 w 3600000"/>
                <a:gd name="connsiteY15" fmla="*/ 1980000 h 3600000"/>
                <a:gd name="connsiteX16" fmla="*/ 2160000 w 3600000"/>
                <a:gd name="connsiteY16" fmla="*/ 2160000 h 3600000"/>
                <a:gd name="connsiteX17" fmla="*/ 2340000 w 3600000"/>
                <a:gd name="connsiteY17" fmla="*/ 2160000 h 3600000"/>
                <a:gd name="connsiteX18" fmla="*/ 2340000 w 3600000"/>
                <a:gd name="connsiteY18" fmla="*/ 2340000 h 3600000"/>
                <a:gd name="connsiteX19" fmla="*/ 2520000 w 3600000"/>
                <a:gd name="connsiteY19" fmla="*/ 2340000 h 3600000"/>
                <a:gd name="connsiteX20" fmla="*/ 2520000 w 3600000"/>
                <a:gd name="connsiteY20" fmla="*/ 2520000 h 3600000"/>
                <a:gd name="connsiteX21" fmla="*/ 2700000 w 3600000"/>
                <a:gd name="connsiteY21" fmla="*/ 2520000 h 3600000"/>
                <a:gd name="connsiteX22" fmla="*/ 2700000 w 3600000"/>
                <a:gd name="connsiteY22" fmla="*/ 2700000 h 3600000"/>
                <a:gd name="connsiteX23" fmla="*/ 2880000 w 3600000"/>
                <a:gd name="connsiteY23" fmla="*/ 2700000 h 3600000"/>
                <a:gd name="connsiteX24" fmla="*/ 2880000 w 3600000"/>
                <a:gd name="connsiteY24" fmla="*/ 2880000 h 3600000"/>
                <a:gd name="connsiteX25" fmla="*/ 3060000 w 3600000"/>
                <a:gd name="connsiteY25" fmla="*/ 2880000 h 3600000"/>
                <a:gd name="connsiteX26" fmla="*/ 3060000 w 3600000"/>
                <a:gd name="connsiteY26" fmla="*/ 3060000 h 3600000"/>
                <a:gd name="connsiteX27" fmla="*/ 3240000 w 3600000"/>
                <a:gd name="connsiteY27" fmla="*/ 3060000 h 3600000"/>
                <a:gd name="connsiteX28" fmla="*/ 3240000 w 3600000"/>
                <a:gd name="connsiteY28" fmla="*/ 3240000 h 3600000"/>
                <a:gd name="connsiteX29" fmla="*/ 3420000 w 3600000"/>
                <a:gd name="connsiteY29" fmla="*/ 3240000 h 3600000"/>
                <a:gd name="connsiteX30" fmla="*/ 3420000 w 3600000"/>
                <a:gd name="connsiteY30" fmla="*/ 3420000 h 3600000"/>
                <a:gd name="connsiteX31" fmla="*/ 3600000 w 3600000"/>
                <a:gd name="connsiteY31" fmla="*/ 3420000 h 3600000"/>
                <a:gd name="connsiteX32" fmla="*/ 3600000 w 3600000"/>
                <a:gd name="connsiteY32" fmla="*/ 3600000 h 3600000"/>
                <a:gd name="connsiteX33" fmla="*/ 0 w 3600000"/>
                <a:gd name="connsiteY33" fmla="*/ 3600000 h 3600000"/>
                <a:gd name="connsiteX34" fmla="*/ 0 w 3600000"/>
                <a:gd name="connsiteY34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620000 w 3600000"/>
                <a:gd name="connsiteY10" fmla="*/ 1440000 h 3600000"/>
                <a:gd name="connsiteX11" fmla="*/ 1620000 w 3600000"/>
                <a:gd name="connsiteY11" fmla="*/ 1620000 h 3600000"/>
                <a:gd name="connsiteX12" fmla="*/ 1800000 w 3600000"/>
                <a:gd name="connsiteY12" fmla="*/ 1620000 h 3600000"/>
                <a:gd name="connsiteX13" fmla="*/ 1800000 w 3600000"/>
                <a:gd name="connsiteY13" fmla="*/ 1800000 h 3600000"/>
                <a:gd name="connsiteX14" fmla="*/ 1980000 w 3600000"/>
                <a:gd name="connsiteY14" fmla="*/ 1800000 h 3600000"/>
                <a:gd name="connsiteX15" fmla="*/ 1980000 w 3600000"/>
                <a:gd name="connsiteY15" fmla="*/ 1980000 h 3600000"/>
                <a:gd name="connsiteX16" fmla="*/ 2160000 w 3600000"/>
                <a:gd name="connsiteY16" fmla="*/ 1980000 h 3600000"/>
                <a:gd name="connsiteX17" fmla="*/ 2160000 w 3600000"/>
                <a:gd name="connsiteY17" fmla="*/ 2160000 h 3600000"/>
                <a:gd name="connsiteX18" fmla="*/ 2340000 w 3600000"/>
                <a:gd name="connsiteY18" fmla="*/ 2160000 h 3600000"/>
                <a:gd name="connsiteX19" fmla="*/ 2340000 w 3600000"/>
                <a:gd name="connsiteY19" fmla="*/ 2340000 h 3600000"/>
                <a:gd name="connsiteX20" fmla="*/ 2520000 w 3600000"/>
                <a:gd name="connsiteY20" fmla="*/ 2340000 h 3600000"/>
                <a:gd name="connsiteX21" fmla="*/ 2520000 w 3600000"/>
                <a:gd name="connsiteY21" fmla="*/ 2520000 h 3600000"/>
                <a:gd name="connsiteX22" fmla="*/ 2700000 w 3600000"/>
                <a:gd name="connsiteY22" fmla="*/ 2520000 h 3600000"/>
                <a:gd name="connsiteX23" fmla="*/ 2700000 w 3600000"/>
                <a:gd name="connsiteY23" fmla="*/ 2700000 h 3600000"/>
                <a:gd name="connsiteX24" fmla="*/ 2880000 w 3600000"/>
                <a:gd name="connsiteY24" fmla="*/ 2700000 h 3600000"/>
                <a:gd name="connsiteX25" fmla="*/ 2880000 w 3600000"/>
                <a:gd name="connsiteY25" fmla="*/ 2880000 h 3600000"/>
                <a:gd name="connsiteX26" fmla="*/ 3060000 w 3600000"/>
                <a:gd name="connsiteY26" fmla="*/ 2880000 h 3600000"/>
                <a:gd name="connsiteX27" fmla="*/ 3060000 w 3600000"/>
                <a:gd name="connsiteY27" fmla="*/ 3060000 h 3600000"/>
                <a:gd name="connsiteX28" fmla="*/ 3240000 w 3600000"/>
                <a:gd name="connsiteY28" fmla="*/ 3060000 h 3600000"/>
                <a:gd name="connsiteX29" fmla="*/ 3240000 w 3600000"/>
                <a:gd name="connsiteY29" fmla="*/ 3240000 h 3600000"/>
                <a:gd name="connsiteX30" fmla="*/ 3420000 w 3600000"/>
                <a:gd name="connsiteY30" fmla="*/ 3240000 h 3600000"/>
                <a:gd name="connsiteX31" fmla="*/ 3420000 w 3600000"/>
                <a:gd name="connsiteY31" fmla="*/ 3420000 h 3600000"/>
                <a:gd name="connsiteX32" fmla="*/ 3600000 w 3600000"/>
                <a:gd name="connsiteY32" fmla="*/ 3420000 h 3600000"/>
                <a:gd name="connsiteX33" fmla="*/ 3600000 w 3600000"/>
                <a:gd name="connsiteY33" fmla="*/ 3600000 h 3600000"/>
                <a:gd name="connsiteX34" fmla="*/ 0 w 3600000"/>
                <a:gd name="connsiteY34" fmla="*/ 3600000 h 3600000"/>
                <a:gd name="connsiteX35" fmla="*/ 0 w 3600000"/>
                <a:gd name="connsiteY35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519100 w 3600000"/>
                <a:gd name="connsiteY10" fmla="*/ 1440000 h 3600000"/>
                <a:gd name="connsiteX11" fmla="*/ 1620000 w 3600000"/>
                <a:gd name="connsiteY11" fmla="*/ 1440000 h 3600000"/>
                <a:gd name="connsiteX12" fmla="*/ 1620000 w 3600000"/>
                <a:gd name="connsiteY12" fmla="*/ 1620000 h 3600000"/>
                <a:gd name="connsiteX13" fmla="*/ 1800000 w 3600000"/>
                <a:gd name="connsiteY13" fmla="*/ 1620000 h 3600000"/>
                <a:gd name="connsiteX14" fmla="*/ 1800000 w 3600000"/>
                <a:gd name="connsiteY14" fmla="*/ 1800000 h 3600000"/>
                <a:gd name="connsiteX15" fmla="*/ 1980000 w 3600000"/>
                <a:gd name="connsiteY15" fmla="*/ 1800000 h 3600000"/>
                <a:gd name="connsiteX16" fmla="*/ 1980000 w 3600000"/>
                <a:gd name="connsiteY16" fmla="*/ 1980000 h 3600000"/>
                <a:gd name="connsiteX17" fmla="*/ 2160000 w 3600000"/>
                <a:gd name="connsiteY17" fmla="*/ 1980000 h 3600000"/>
                <a:gd name="connsiteX18" fmla="*/ 2160000 w 3600000"/>
                <a:gd name="connsiteY18" fmla="*/ 2160000 h 3600000"/>
                <a:gd name="connsiteX19" fmla="*/ 2340000 w 3600000"/>
                <a:gd name="connsiteY19" fmla="*/ 2160000 h 3600000"/>
                <a:gd name="connsiteX20" fmla="*/ 2340000 w 3600000"/>
                <a:gd name="connsiteY20" fmla="*/ 2340000 h 3600000"/>
                <a:gd name="connsiteX21" fmla="*/ 2520000 w 3600000"/>
                <a:gd name="connsiteY21" fmla="*/ 2340000 h 3600000"/>
                <a:gd name="connsiteX22" fmla="*/ 2520000 w 3600000"/>
                <a:gd name="connsiteY22" fmla="*/ 2520000 h 3600000"/>
                <a:gd name="connsiteX23" fmla="*/ 2700000 w 3600000"/>
                <a:gd name="connsiteY23" fmla="*/ 2520000 h 3600000"/>
                <a:gd name="connsiteX24" fmla="*/ 2700000 w 3600000"/>
                <a:gd name="connsiteY24" fmla="*/ 2700000 h 3600000"/>
                <a:gd name="connsiteX25" fmla="*/ 2880000 w 3600000"/>
                <a:gd name="connsiteY25" fmla="*/ 2700000 h 3600000"/>
                <a:gd name="connsiteX26" fmla="*/ 2880000 w 3600000"/>
                <a:gd name="connsiteY26" fmla="*/ 2880000 h 3600000"/>
                <a:gd name="connsiteX27" fmla="*/ 3060000 w 3600000"/>
                <a:gd name="connsiteY27" fmla="*/ 2880000 h 3600000"/>
                <a:gd name="connsiteX28" fmla="*/ 3060000 w 3600000"/>
                <a:gd name="connsiteY28" fmla="*/ 3060000 h 3600000"/>
                <a:gd name="connsiteX29" fmla="*/ 3240000 w 3600000"/>
                <a:gd name="connsiteY29" fmla="*/ 3060000 h 3600000"/>
                <a:gd name="connsiteX30" fmla="*/ 3240000 w 3600000"/>
                <a:gd name="connsiteY30" fmla="*/ 3240000 h 3600000"/>
                <a:gd name="connsiteX31" fmla="*/ 3420000 w 3600000"/>
                <a:gd name="connsiteY31" fmla="*/ 3240000 h 3600000"/>
                <a:gd name="connsiteX32" fmla="*/ 3420000 w 3600000"/>
                <a:gd name="connsiteY32" fmla="*/ 3420000 h 3600000"/>
                <a:gd name="connsiteX33" fmla="*/ 3600000 w 3600000"/>
                <a:gd name="connsiteY33" fmla="*/ 3420000 h 3600000"/>
                <a:gd name="connsiteX34" fmla="*/ 3600000 w 3600000"/>
                <a:gd name="connsiteY34" fmla="*/ 3600000 h 3600000"/>
                <a:gd name="connsiteX35" fmla="*/ 0 w 3600000"/>
                <a:gd name="connsiteY35" fmla="*/ 3600000 h 3600000"/>
                <a:gd name="connsiteX36" fmla="*/ 0 w 3600000"/>
                <a:gd name="connsiteY36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440000 w 3600000"/>
                <a:gd name="connsiteY9" fmla="*/ 1260000 h 3600000"/>
                <a:gd name="connsiteX10" fmla="*/ 1440000 w 3600000"/>
                <a:gd name="connsiteY10" fmla="*/ 1440000 h 3600000"/>
                <a:gd name="connsiteX11" fmla="*/ 1620000 w 3600000"/>
                <a:gd name="connsiteY11" fmla="*/ 1440000 h 3600000"/>
                <a:gd name="connsiteX12" fmla="*/ 1620000 w 3600000"/>
                <a:gd name="connsiteY12" fmla="*/ 1620000 h 3600000"/>
                <a:gd name="connsiteX13" fmla="*/ 1800000 w 3600000"/>
                <a:gd name="connsiteY13" fmla="*/ 1620000 h 3600000"/>
                <a:gd name="connsiteX14" fmla="*/ 1800000 w 3600000"/>
                <a:gd name="connsiteY14" fmla="*/ 1800000 h 3600000"/>
                <a:gd name="connsiteX15" fmla="*/ 1980000 w 3600000"/>
                <a:gd name="connsiteY15" fmla="*/ 1800000 h 3600000"/>
                <a:gd name="connsiteX16" fmla="*/ 1980000 w 3600000"/>
                <a:gd name="connsiteY16" fmla="*/ 1980000 h 3600000"/>
                <a:gd name="connsiteX17" fmla="*/ 2160000 w 3600000"/>
                <a:gd name="connsiteY17" fmla="*/ 1980000 h 3600000"/>
                <a:gd name="connsiteX18" fmla="*/ 2160000 w 3600000"/>
                <a:gd name="connsiteY18" fmla="*/ 2160000 h 3600000"/>
                <a:gd name="connsiteX19" fmla="*/ 2340000 w 3600000"/>
                <a:gd name="connsiteY19" fmla="*/ 2160000 h 3600000"/>
                <a:gd name="connsiteX20" fmla="*/ 2340000 w 3600000"/>
                <a:gd name="connsiteY20" fmla="*/ 2340000 h 3600000"/>
                <a:gd name="connsiteX21" fmla="*/ 2520000 w 3600000"/>
                <a:gd name="connsiteY21" fmla="*/ 2340000 h 3600000"/>
                <a:gd name="connsiteX22" fmla="*/ 2520000 w 3600000"/>
                <a:gd name="connsiteY22" fmla="*/ 2520000 h 3600000"/>
                <a:gd name="connsiteX23" fmla="*/ 2700000 w 3600000"/>
                <a:gd name="connsiteY23" fmla="*/ 2520000 h 3600000"/>
                <a:gd name="connsiteX24" fmla="*/ 2700000 w 3600000"/>
                <a:gd name="connsiteY24" fmla="*/ 2700000 h 3600000"/>
                <a:gd name="connsiteX25" fmla="*/ 2880000 w 3600000"/>
                <a:gd name="connsiteY25" fmla="*/ 2700000 h 3600000"/>
                <a:gd name="connsiteX26" fmla="*/ 2880000 w 3600000"/>
                <a:gd name="connsiteY26" fmla="*/ 2880000 h 3600000"/>
                <a:gd name="connsiteX27" fmla="*/ 3060000 w 3600000"/>
                <a:gd name="connsiteY27" fmla="*/ 2880000 h 3600000"/>
                <a:gd name="connsiteX28" fmla="*/ 3060000 w 3600000"/>
                <a:gd name="connsiteY28" fmla="*/ 3060000 h 3600000"/>
                <a:gd name="connsiteX29" fmla="*/ 3240000 w 3600000"/>
                <a:gd name="connsiteY29" fmla="*/ 3060000 h 3600000"/>
                <a:gd name="connsiteX30" fmla="*/ 3240000 w 3600000"/>
                <a:gd name="connsiteY30" fmla="*/ 3240000 h 3600000"/>
                <a:gd name="connsiteX31" fmla="*/ 3420000 w 3600000"/>
                <a:gd name="connsiteY31" fmla="*/ 3240000 h 3600000"/>
                <a:gd name="connsiteX32" fmla="*/ 3420000 w 3600000"/>
                <a:gd name="connsiteY32" fmla="*/ 3420000 h 3600000"/>
                <a:gd name="connsiteX33" fmla="*/ 3600000 w 3600000"/>
                <a:gd name="connsiteY33" fmla="*/ 3420000 h 3600000"/>
                <a:gd name="connsiteX34" fmla="*/ 3600000 w 3600000"/>
                <a:gd name="connsiteY34" fmla="*/ 3600000 h 3600000"/>
                <a:gd name="connsiteX35" fmla="*/ 0 w 3600000"/>
                <a:gd name="connsiteY35" fmla="*/ 3600000 h 3600000"/>
                <a:gd name="connsiteX36" fmla="*/ 0 w 3600000"/>
                <a:gd name="connsiteY36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260000 w 3600000"/>
                <a:gd name="connsiteY8" fmla="*/ 1080000 h 3600000"/>
                <a:gd name="connsiteX9" fmla="*/ 1260000 w 3600000"/>
                <a:gd name="connsiteY9" fmla="*/ 1260000 h 3600000"/>
                <a:gd name="connsiteX10" fmla="*/ 1440000 w 3600000"/>
                <a:gd name="connsiteY10" fmla="*/ 1260000 h 3600000"/>
                <a:gd name="connsiteX11" fmla="*/ 1440000 w 3600000"/>
                <a:gd name="connsiteY11" fmla="*/ 1440000 h 3600000"/>
                <a:gd name="connsiteX12" fmla="*/ 1620000 w 3600000"/>
                <a:gd name="connsiteY12" fmla="*/ 1440000 h 3600000"/>
                <a:gd name="connsiteX13" fmla="*/ 1620000 w 3600000"/>
                <a:gd name="connsiteY13" fmla="*/ 1620000 h 3600000"/>
                <a:gd name="connsiteX14" fmla="*/ 1800000 w 3600000"/>
                <a:gd name="connsiteY14" fmla="*/ 1620000 h 3600000"/>
                <a:gd name="connsiteX15" fmla="*/ 1800000 w 3600000"/>
                <a:gd name="connsiteY15" fmla="*/ 1800000 h 3600000"/>
                <a:gd name="connsiteX16" fmla="*/ 1980000 w 3600000"/>
                <a:gd name="connsiteY16" fmla="*/ 1800000 h 3600000"/>
                <a:gd name="connsiteX17" fmla="*/ 1980000 w 3600000"/>
                <a:gd name="connsiteY17" fmla="*/ 1980000 h 3600000"/>
                <a:gd name="connsiteX18" fmla="*/ 2160000 w 3600000"/>
                <a:gd name="connsiteY18" fmla="*/ 1980000 h 3600000"/>
                <a:gd name="connsiteX19" fmla="*/ 2160000 w 3600000"/>
                <a:gd name="connsiteY19" fmla="*/ 2160000 h 3600000"/>
                <a:gd name="connsiteX20" fmla="*/ 2340000 w 3600000"/>
                <a:gd name="connsiteY20" fmla="*/ 2160000 h 3600000"/>
                <a:gd name="connsiteX21" fmla="*/ 2340000 w 3600000"/>
                <a:gd name="connsiteY21" fmla="*/ 2340000 h 3600000"/>
                <a:gd name="connsiteX22" fmla="*/ 2520000 w 3600000"/>
                <a:gd name="connsiteY22" fmla="*/ 2340000 h 3600000"/>
                <a:gd name="connsiteX23" fmla="*/ 2520000 w 3600000"/>
                <a:gd name="connsiteY23" fmla="*/ 2520000 h 3600000"/>
                <a:gd name="connsiteX24" fmla="*/ 2700000 w 3600000"/>
                <a:gd name="connsiteY24" fmla="*/ 2520000 h 3600000"/>
                <a:gd name="connsiteX25" fmla="*/ 2700000 w 3600000"/>
                <a:gd name="connsiteY25" fmla="*/ 2700000 h 3600000"/>
                <a:gd name="connsiteX26" fmla="*/ 2880000 w 3600000"/>
                <a:gd name="connsiteY26" fmla="*/ 2700000 h 3600000"/>
                <a:gd name="connsiteX27" fmla="*/ 2880000 w 3600000"/>
                <a:gd name="connsiteY27" fmla="*/ 2880000 h 3600000"/>
                <a:gd name="connsiteX28" fmla="*/ 3060000 w 3600000"/>
                <a:gd name="connsiteY28" fmla="*/ 2880000 h 3600000"/>
                <a:gd name="connsiteX29" fmla="*/ 3060000 w 3600000"/>
                <a:gd name="connsiteY29" fmla="*/ 3060000 h 3600000"/>
                <a:gd name="connsiteX30" fmla="*/ 3240000 w 3600000"/>
                <a:gd name="connsiteY30" fmla="*/ 3060000 h 3600000"/>
                <a:gd name="connsiteX31" fmla="*/ 3240000 w 3600000"/>
                <a:gd name="connsiteY31" fmla="*/ 3240000 h 3600000"/>
                <a:gd name="connsiteX32" fmla="*/ 3420000 w 3600000"/>
                <a:gd name="connsiteY32" fmla="*/ 3240000 h 3600000"/>
                <a:gd name="connsiteX33" fmla="*/ 3420000 w 3600000"/>
                <a:gd name="connsiteY33" fmla="*/ 3420000 h 3600000"/>
                <a:gd name="connsiteX34" fmla="*/ 3600000 w 3600000"/>
                <a:gd name="connsiteY34" fmla="*/ 3420000 h 3600000"/>
                <a:gd name="connsiteX35" fmla="*/ 3600000 w 3600000"/>
                <a:gd name="connsiteY35" fmla="*/ 3600000 h 3600000"/>
                <a:gd name="connsiteX36" fmla="*/ 0 w 3600000"/>
                <a:gd name="connsiteY36" fmla="*/ 3600000 h 3600000"/>
                <a:gd name="connsiteX37" fmla="*/ 0 w 3600000"/>
                <a:gd name="connsiteY37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1080000 w 3600000"/>
                <a:gd name="connsiteY7" fmla="*/ 900000 h 3600000"/>
                <a:gd name="connsiteX8" fmla="*/ 1080000 w 3600000"/>
                <a:gd name="connsiteY8" fmla="*/ 1080000 h 3600000"/>
                <a:gd name="connsiteX9" fmla="*/ 1260000 w 3600000"/>
                <a:gd name="connsiteY9" fmla="*/ 1080000 h 3600000"/>
                <a:gd name="connsiteX10" fmla="*/ 1260000 w 3600000"/>
                <a:gd name="connsiteY10" fmla="*/ 1260000 h 3600000"/>
                <a:gd name="connsiteX11" fmla="*/ 1440000 w 3600000"/>
                <a:gd name="connsiteY11" fmla="*/ 1260000 h 3600000"/>
                <a:gd name="connsiteX12" fmla="*/ 1440000 w 3600000"/>
                <a:gd name="connsiteY12" fmla="*/ 1440000 h 3600000"/>
                <a:gd name="connsiteX13" fmla="*/ 1620000 w 3600000"/>
                <a:gd name="connsiteY13" fmla="*/ 1440000 h 3600000"/>
                <a:gd name="connsiteX14" fmla="*/ 1620000 w 3600000"/>
                <a:gd name="connsiteY14" fmla="*/ 1620000 h 3600000"/>
                <a:gd name="connsiteX15" fmla="*/ 1800000 w 3600000"/>
                <a:gd name="connsiteY15" fmla="*/ 1620000 h 3600000"/>
                <a:gd name="connsiteX16" fmla="*/ 1800000 w 3600000"/>
                <a:gd name="connsiteY16" fmla="*/ 1800000 h 3600000"/>
                <a:gd name="connsiteX17" fmla="*/ 1980000 w 3600000"/>
                <a:gd name="connsiteY17" fmla="*/ 1800000 h 3600000"/>
                <a:gd name="connsiteX18" fmla="*/ 1980000 w 3600000"/>
                <a:gd name="connsiteY18" fmla="*/ 1980000 h 3600000"/>
                <a:gd name="connsiteX19" fmla="*/ 2160000 w 3600000"/>
                <a:gd name="connsiteY19" fmla="*/ 1980000 h 3600000"/>
                <a:gd name="connsiteX20" fmla="*/ 2160000 w 3600000"/>
                <a:gd name="connsiteY20" fmla="*/ 2160000 h 3600000"/>
                <a:gd name="connsiteX21" fmla="*/ 2340000 w 3600000"/>
                <a:gd name="connsiteY21" fmla="*/ 2160000 h 3600000"/>
                <a:gd name="connsiteX22" fmla="*/ 2340000 w 3600000"/>
                <a:gd name="connsiteY22" fmla="*/ 2340000 h 3600000"/>
                <a:gd name="connsiteX23" fmla="*/ 2520000 w 3600000"/>
                <a:gd name="connsiteY23" fmla="*/ 2340000 h 3600000"/>
                <a:gd name="connsiteX24" fmla="*/ 2520000 w 3600000"/>
                <a:gd name="connsiteY24" fmla="*/ 2520000 h 3600000"/>
                <a:gd name="connsiteX25" fmla="*/ 2700000 w 3600000"/>
                <a:gd name="connsiteY25" fmla="*/ 2520000 h 3600000"/>
                <a:gd name="connsiteX26" fmla="*/ 2700000 w 3600000"/>
                <a:gd name="connsiteY26" fmla="*/ 2700000 h 3600000"/>
                <a:gd name="connsiteX27" fmla="*/ 2880000 w 3600000"/>
                <a:gd name="connsiteY27" fmla="*/ 2700000 h 3600000"/>
                <a:gd name="connsiteX28" fmla="*/ 2880000 w 3600000"/>
                <a:gd name="connsiteY28" fmla="*/ 2880000 h 3600000"/>
                <a:gd name="connsiteX29" fmla="*/ 3060000 w 3600000"/>
                <a:gd name="connsiteY29" fmla="*/ 2880000 h 3600000"/>
                <a:gd name="connsiteX30" fmla="*/ 3060000 w 3600000"/>
                <a:gd name="connsiteY30" fmla="*/ 3060000 h 3600000"/>
                <a:gd name="connsiteX31" fmla="*/ 3240000 w 3600000"/>
                <a:gd name="connsiteY31" fmla="*/ 3060000 h 3600000"/>
                <a:gd name="connsiteX32" fmla="*/ 3240000 w 3600000"/>
                <a:gd name="connsiteY32" fmla="*/ 3240000 h 3600000"/>
                <a:gd name="connsiteX33" fmla="*/ 3420000 w 3600000"/>
                <a:gd name="connsiteY33" fmla="*/ 3240000 h 3600000"/>
                <a:gd name="connsiteX34" fmla="*/ 3420000 w 3600000"/>
                <a:gd name="connsiteY34" fmla="*/ 3420000 h 3600000"/>
                <a:gd name="connsiteX35" fmla="*/ 3600000 w 3600000"/>
                <a:gd name="connsiteY35" fmla="*/ 3420000 h 3600000"/>
                <a:gd name="connsiteX36" fmla="*/ 3600000 w 3600000"/>
                <a:gd name="connsiteY36" fmla="*/ 3600000 h 3600000"/>
                <a:gd name="connsiteX37" fmla="*/ 0 w 3600000"/>
                <a:gd name="connsiteY37" fmla="*/ 3600000 h 3600000"/>
                <a:gd name="connsiteX38" fmla="*/ 0 w 3600000"/>
                <a:gd name="connsiteY38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900000 w 3600000"/>
                <a:gd name="connsiteY6" fmla="*/ 720000 h 3600000"/>
                <a:gd name="connsiteX7" fmla="*/ 900000 w 3600000"/>
                <a:gd name="connsiteY7" fmla="*/ 900000 h 3600000"/>
                <a:gd name="connsiteX8" fmla="*/ 1080000 w 3600000"/>
                <a:gd name="connsiteY8" fmla="*/ 900000 h 3600000"/>
                <a:gd name="connsiteX9" fmla="*/ 1080000 w 3600000"/>
                <a:gd name="connsiteY9" fmla="*/ 1080000 h 3600000"/>
                <a:gd name="connsiteX10" fmla="*/ 1260000 w 3600000"/>
                <a:gd name="connsiteY10" fmla="*/ 1080000 h 3600000"/>
                <a:gd name="connsiteX11" fmla="*/ 1260000 w 3600000"/>
                <a:gd name="connsiteY11" fmla="*/ 1260000 h 3600000"/>
                <a:gd name="connsiteX12" fmla="*/ 1440000 w 3600000"/>
                <a:gd name="connsiteY12" fmla="*/ 1260000 h 3600000"/>
                <a:gd name="connsiteX13" fmla="*/ 1440000 w 3600000"/>
                <a:gd name="connsiteY13" fmla="*/ 1440000 h 3600000"/>
                <a:gd name="connsiteX14" fmla="*/ 1620000 w 3600000"/>
                <a:gd name="connsiteY14" fmla="*/ 1440000 h 3600000"/>
                <a:gd name="connsiteX15" fmla="*/ 1620000 w 3600000"/>
                <a:gd name="connsiteY15" fmla="*/ 1620000 h 3600000"/>
                <a:gd name="connsiteX16" fmla="*/ 1800000 w 3600000"/>
                <a:gd name="connsiteY16" fmla="*/ 1620000 h 3600000"/>
                <a:gd name="connsiteX17" fmla="*/ 1800000 w 3600000"/>
                <a:gd name="connsiteY17" fmla="*/ 1800000 h 3600000"/>
                <a:gd name="connsiteX18" fmla="*/ 1980000 w 3600000"/>
                <a:gd name="connsiteY18" fmla="*/ 1800000 h 3600000"/>
                <a:gd name="connsiteX19" fmla="*/ 1980000 w 3600000"/>
                <a:gd name="connsiteY19" fmla="*/ 1980000 h 3600000"/>
                <a:gd name="connsiteX20" fmla="*/ 2160000 w 3600000"/>
                <a:gd name="connsiteY20" fmla="*/ 1980000 h 3600000"/>
                <a:gd name="connsiteX21" fmla="*/ 2160000 w 3600000"/>
                <a:gd name="connsiteY21" fmla="*/ 2160000 h 3600000"/>
                <a:gd name="connsiteX22" fmla="*/ 2340000 w 3600000"/>
                <a:gd name="connsiteY22" fmla="*/ 2160000 h 3600000"/>
                <a:gd name="connsiteX23" fmla="*/ 2340000 w 3600000"/>
                <a:gd name="connsiteY23" fmla="*/ 2340000 h 3600000"/>
                <a:gd name="connsiteX24" fmla="*/ 2520000 w 3600000"/>
                <a:gd name="connsiteY24" fmla="*/ 2340000 h 3600000"/>
                <a:gd name="connsiteX25" fmla="*/ 2520000 w 3600000"/>
                <a:gd name="connsiteY25" fmla="*/ 2520000 h 3600000"/>
                <a:gd name="connsiteX26" fmla="*/ 2700000 w 3600000"/>
                <a:gd name="connsiteY26" fmla="*/ 2520000 h 3600000"/>
                <a:gd name="connsiteX27" fmla="*/ 2700000 w 3600000"/>
                <a:gd name="connsiteY27" fmla="*/ 2700000 h 3600000"/>
                <a:gd name="connsiteX28" fmla="*/ 2880000 w 3600000"/>
                <a:gd name="connsiteY28" fmla="*/ 2700000 h 3600000"/>
                <a:gd name="connsiteX29" fmla="*/ 2880000 w 3600000"/>
                <a:gd name="connsiteY29" fmla="*/ 2880000 h 3600000"/>
                <a:gd name="connsiteX30" fmla="*/ 3060000 w 3600000"/>
                <a:gd name="connsiteY30" fmla="*/ 2880000 h 3600000"/>
                <a:gd name="connsiteX31" fmla="*/ 3060000 w 3600000"/>
                <a:gd name="connsiteY31" fmla="*/ 3060000 h 3600000"/>
                <a:gd name="connsiteX32" fmla="*/ 3240000 w 3600000"/>
                <a:gd name="connsiteY32" fmla="*/ 3060000 h 3600000"/>
                <a:gd name="connsiteX33" fmla="*/ 3240000 w 3600000"/>
                <a:gd name="connsiteY33" fmla="*/ 3240000 h 3600000"/>
                <a:gd name="connsiteX34" fmla="*/ 3420000 w 3600000"/>
                <a:gd name="connsiteY34" fmla="*/ 3240000 h 3600000"/>
                <a:gd name="connsiteX35" fmla="*/ 3420000 w 3600000"/>
                <a:gd name="connsiteY35" fmla="*/ 3420000 h 3600000"/>
                <a:gd name="connsiteX36" fmla="*/ 3600000 w 3600000"/>
                <a:gd name="connsiteY36" fmla="*/ 3420000 h 3600000"/>
                <a:gd name="connsiteX37" fmla="*/ 3600000 w 3600000"/>
                <a:gd name="connsiteY37" fmla="*/ 3600000 h 3600000"/>
                <a:gd name="connsiteX38" fmla="*/ 0 w 3600000"/>
                <a:gd name="connsiteY38" fmla="*/ 3600000 h 3600000"/>
                <a:gd name="connsiteX39" fmla="*/ 0 w 3600000"/>
                <a:gd name="connsiteY39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720000 w 3600000"/>
                <a:gd name="connsiteY6" fmla="*/ 812550 h 3600000"/>
                <a:gd name="connsiteX7" fmla="*/ 900000 w 3600000"/>
                <a:gd name="connsiteY7" fmla="*/ 720000 h 3600000"/>
                <a:gd name="connsiteX8" fmla="*/ 900000 w 3600000"/>
                <a:gd name="connsiteY8" fmla="*/ 900000 h 3600000"/>
                <a:gd name="connsiteX9" fmla="*/ 1080000 w 3600000"/>
                <a:gd name="connsiteY9" fmla="*/ 900000 h 3600000"/>
                <a:gd name="connsiteX10" fmla="*/ 1080000 w 3600000"/>
                <a:gd name="connsiteY10" fmla="*/ 1080000 h 3600000"/>
                <a:gd name="connsiteX11" fmla="*/ 1260000 w 3600000"/>
                <a:gd name="connsiteY11" fmla="*/ 1080000 h 3600000"/>
                <a:gd name="connsiteX12" fmla="*/ 1260000 w 3600000"/>
                <a:gd name="connsiteY12" fmla="*/ 1260000 h 3600000"/>
                <a:gd name="connsiteX13" fmla="*/ 1440000 w 3600000"/>
                <a:gd name="connsiteY13" fmla="*/ 1260000 h 3600000"/>
                <a:gd name="connsiteX14" fmla="*/ 1440000 w 3600000"/>
                <a:gd name="connsiteY14" fmla="*/ 1440000 h 3600000"/>
                <a:gd name="connsiteX15" fmla="*/ 1620000 w 3600000"/>
                <a:gd name="connsiteY15" fmla="*/ 1440000 h 3600000"/>
                <a:gd name="connsiteX16" fmla="*/ 1620000 w 3600000"/>
                <a:gd name="connsiteY16" fmla="*/ 1620000 h 3600000"/>
                <a:gd name="connsiteX17" fmla="*/ 1800000 w 3600000"/>
                <a:gd name="connsiteY17" fmla="*/ 1620000 h 3600000"/>
                <a:gd name="connsiteX18" fmla="*/ 1800000 w 3600000"/>
                <a:gd name="connsiteY18" fmla="*/ 1800000 h 3600000"/>
                <a:gd name="connsiteX19" fmla="*/ 1980000 w 3600000"/>
                <a:gd name="connsiteY19" fmla="*/ 1800000 h 3600000"/>
                <a:gd name="connsiteX20" fmla="*/ 1980000 w 3600000"/>
                <a:gd name="connsiteY20" fmla="*/ 1980000 h 3600000"/>
                <a:gd name="connsiteX21" fmla="*/ 2160000 w 3600000"/>
                <a:gd name="connsiteY21" fmla="*/ 1980000 h 3600000"/>
                <a:gd name="connsiteX22" fmla="*/ 2160000 w 3600000"/>
                <a:gd name="connsiteY22" fmla="*/ 2160000 h 3600000"/>
                <a:gd name="connsiteX23" fmla="*/ 2340000 w 3600000"/>
                <a:gd name="connsiteY23" fmla="*/ 2160000 h 3600000"/>
                <a:gd name="connsiteX24" fmla="*/ 2340000 w 3600000"/>
                <a:gd name="connsiteY24" fmla="*/ 2340000 h 3600000"/>
                <a:gd name="connsiteX25" fmla="*/ 2520000 w 3600000"/>
                <a:gd name="connsiteY25" fmla="*/ 2340000 h 3600000"/>
                <a:gd name="connsiteX26" fmla="*/ 2520000 w 3600000"/>
                <a:gd name="connsiteY26" fmla="*/ 2520000 h 3600000"/>
                <a:gd name="connsiteX27" fmla="*/ 2700000 w 3600000"/>
                <a:gd name="connsiteY27" fmla="*/ 2520000 h 3600000"/>
                <a:gd name="connsiteX28" fmla="*/ 2700000 w 3600000"/>
                <a:gd name="connsiteY28" fmla="*/ 2700000 h 3600000"/>
                <a:gd name="connsiteX29" fmla="*/ 2880000 w 3600000"/>
                <a:gd name="connsiteY29" fmla="*/ 2700000 h 3600000"/>
                <a:gd name="connsiteX30" fmla="*/ 2880000 w 3600000"/>
                <a:gd name="connsiteY30" fmla="*/ 2880000 h 3600000"/>
                <a:gd name="connsiteX31" fmla="*/ 3060000 w 3600000"/>
                <a:gd name="connsiteY31" fmla="*/ 2880000 h 3600000"/>
                <a:gd name="connsiteX32" fmla="*/ 3060000 w 3600000"/>
                <a:gd name="connsiteY32" fmla="*/ 3060000 h 3600000"/>
                <a:gd name="connsiteX33" fmla="*/ 3240000 w 3600000"/>
                <a:gd name="connsiteY33" fmla="*/ 3060000 h 3600000"/>
                <a:gd name="connsiteX34" fmla="*/ 3240000 w 3600000"/>
                <a:gd name="connsiteY34" fmla="*/ 3240000 h 3600000"/>
                <a:gd name="connsiteX35" fmla="*/ 3420000 w 3600000"/>
                <a:gd name="connsiteY35" fmla="*/ 3240000 h 3600000"/>
                <a:gd name="connsiteX36" fmla="*/ 3420000 w 3600000"/>
                <a:gd name="connsiteY36" fmla="*/ 3420000 h 3600000"/>
                <a:gd name="connsiteX37" fmla="*/ 3600000 w 3600000"/>
                <a:gd name="connsiteY37" fmla="*/ 3420000 h 3600000"/>
                <a:gd name="connsiteX38" fmla="*/ 3600000 w 3600000"/>
                <a:gd name="connsiteY38" fmla="*/ 3600000 h 3600000"/>
                <a:gd name="connsiteX39" fmla="*/ 0 w 3600000"/>
                <a:gd name="connsiteY39" fmla="*/ 3600000 h 3600000"/>
                <a:gd name="connsiteX40" fmla="*/ 0 w 3600000"/>
                <a:gd name="connsiteY40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720000 w 3600000"/>
                <a:gd name="connsiteY5" fmla="*/ 540000 h 3600000"/>
                <a:gd name="connsiteX6" fmla="*/ 720000 w 3600000"/>
                <a:gd name="connsiteY6" fmla="*/ 720000 h 3600000"/>
                <a:gd name="connsiteX7" fmla="*/ 900000 w 3600000"/>
                <a:gd name="connsiteY7" fmla="*/ 720000 h 3600000"/>
                <a:gd name="connsiteX8" fmla="*/ 900000 w 3600000"/>
                <a:gd name="connsiteY8" fmla="*/ 900000 h 3600000"/>
                <a:gd name="connsiteX9" fmla="*/ 1080000 w 3600000"/>
                <a:gd name="connsiteY9" fmla="*/ 900000 h 3600000"/>
                <a:gd name="connsiteX10" fmla="*/ 1080000 w 3600000"/>
                <a:gd name="connsiteY10" fmla="*/ 1080000 h 3600000"/>
                <a:gd name="connsiteX11" fmla="*/ 1260000 w 3600000"/>
                <a:gd name="connsiteY11" fmla="*/ 1080000 h 3600000"/>
                <a:gd name="connsiteX12" fmla="*/ 1260000 w 3600000"/>
                <a:gd name="connsiteY12" fmla="*/ 1260000 h 3600000"/>
                <a:gd name="connsiteX13" fmla="*/ 1440000 w 3600000"/>
                <a:gd name="connsiteY13" fmla="*/ 1260000 h 3600000"/>
                <a:gd name="connsiteX14" fmla="*/ 1440000 w 3600000"/>
                <a:gd name="connsiteY14" fmla="*/ 1440000 h 3600000"/>
                <a:gd name="connsiteX15" fmla="*/ 1620000 w 3600000"/>
                <a:gd name="connsiteY15" fmla="*/ 1440000 h 3600000"/>
                <a:gd name="connsiteX16" fmla="*/ 1620000 w 3600000"/>
                <a:gd name="connsiteY16" fmla="*/ 1620000 h 3600000"/>
                <a:gd name="connsiteX17" fmla="*/ 1800000 w 3600000"/>
                <a:gd name="connsiteY17" fmla="*/ 1620000 h 3600000"/>
                <a:gd name="connsiteX18" fmla="*/ 1800000 w 3600000"/>
                <a:gd name="connsiteY18" fmla="*/ 1800000 h 3600000"/>
                <a:gd name="connsiteX19" fmla="*/ 1980000 w 3600000"/>
                <a:gd name="connsiteY19" fmla="*/ 1800000 h 3600000"/>
                <a:gd name="connsiteX20" fmla="*/ 1980000 w 3600000"/>
                <a:gd name="connsiteY20" fmla="*/ 1980000 h 3600000"/>
                <a:gd name="connsiteX21" fmla="*/ 2160000 w 3600000"/>
                <a:gd name="connsiteY21" fmla="*/ 1980000 h 3600000"/>
                <a:gd name="connsiteX22" fmla="*/ 2160000 w 3600000"/>
                <a:gd name="connsiteY22" fmla="*/ 2160000 h 3600000"/>
                <a:gd name="connsiteX23" fmla="*/ 2340000 w 3600000"/>
                <a:gd name="connsiteY23" fmla="*/ 2160000 h 3600000"/>
                <a:gd name="connsiteX24" fmla="*/ 2340000 w 3600000"/>
                <a:gd name="connsiteY24" fmla="*/ 2340000 h 3600000"/>
                <a:gd name="connsiteX25" fmla="*/ 2520000 w 3600000"/>
                <a:gd name="connsiteY25" fmla="*/ 2340000 h 3600000"/>
                <a:gd name="connsiteX26" fmla="*/ 2520000 w 3600000"/>
                <a:gd name="connsiteY26" fmla="*/ 2520000 h 3600000"/>
                <a:gd name="connsiteX27" fmla="*/ 2700000 w 3600000"/>
                <a:gd name="connsiteY27" fmla="*/ 2520000 h 3600000"/>
                <a:gd name="connsiteX28" fmla="*/ 2700000 w 3600000"/>
                <a:gd name="connsiteY28" fmla="*/ 2700000 h 3600000"/>
                <a:gd name="connsiteX29" fmla="*/ 2880000 w 3600000"/>
                <a:gd name="connsiteY29" fmla="*/ 2700000 h 3600000"/>
                <a:gd name="connsiteX30" fmla="*/ 2880000 w 3600000"/>
                <a:gd name="connsiteY30" fmla="*/ 2880000 h 3600000"/>
                <a:gd name="connsiteX31" fmla="*/ 3060000 w 3600000"/>
                <a:gd name="connsiteY31" fmla="*/ 2880000 h 3600000"/>
                <a:gd name="connsiteX32" fmla="*/ 3060000 w 3600000"/>
                <a:gd name="connsiteY32" fmla="*/ 3060000 h 3600000"/>
                <a:gd name="connsiteX33" fmla="*/ 3240000 w 3600000"/>
                <a:gd name="connsiteY33" fmla="*/ 3060000 h 3600000"/>
                <a:gd name="connsiteX34" fmla="*/ 3240000 w 3600000"/>
                <a:gd name="connsiteY34" fmla="*/ 3240000 h 3600000"/>
                <a:gd name="connsiteX35" fmla="*/ 3420000 w 3600000"/>
                <a:gd name="connsiteY35" fmla="*/ 3240000 h 3600000"/>
                <a:gd name="connsiteX36" fmla="*/ 3420000 w 3600000"/>
                <a:gd name="connsiteY36" fmla="*/ 3420000 h 3600000"/>
                <a:gd name="connsiteX37" fmla="*/ 3600000 w 3600000"/>
                <a:gd name="connsiteY37" fmla="*/ 3420000 h 3600000"/>
                <a:gd name="connsiteX38" fmla="*/ 3600000 w 3600000"/>
                <a:gd name="connsiteY38" fmla="*/ 3600000 h 3600000"/>
                <a:gd name="connsiteX39" fmla="*/ 0 w 3600000"/>
                <a:gd name="connsiteY39" fmla="*/ 3600000 h 3600000"/>
                <a:gd name="connsiteX40" fmla="*/ 0 w 3600000"/>
                <a:gd name="connsiteY40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540000 w 3600000"/>
                <a:gd name="connsiteY4" fmla="*/ 360000 h 3600000"/>
                <a:gd name="connsiteX5" fmla="*/ 540000 w 3600000"/>
                <a:gd name="connsiteY5" fmla="*/ 540000 h 3600000"/>
                <a:gd name="connsiteX6" fmla="*/ 720000 w 3600000"/>
                <a:gd name="connsiteY6" fmla="*/ 540000 h 3600000"/>
                <a:gd name="connsiteX7" fmla="*/ 720000 w 3600000"/>
                <a:gd name="connsiteY7" fmla="*/ 720000 h 3600000"/>
                <a:gd name="connsiteX8" fmla="*/ 900000 w 3600000"/>
                <a:gd name="connsiteY8" fmla="*/ 720000 h 3600000"/>
                <a:gd name="connsiteX9" fmla="*/ 900000 w 3600000"/>
                <a:gd name="connsiteY9" fmla="*/ 900000 h 3600000"/>
                <a:gd name="connsiteX10" fmla="*/ 1080000 w 3600000"/>
                <a:gd name="connsiteY10" fmla="*/ 900000 h 3600000"/>
                <a:gd name="connsiteX11" fmla="*/ 1080000 w 3600000"/>
                <a:gd name="connsiteY11" fmla="*/ 1080000 h 3600000"/>
                <a:gd name="connsiteX12" fmla="*/ 1260000 w 3600000"/>
                <a:gd name="connsiteY12" fmla="*/ 1080000 h 3600000"/>
                <a:gd name="connsiteX13" fmla="*/ 1260000 w 3600000"/>
                <a:gd name="connsiteY13" fmla="*/ 1260000 h 3600000"/>
                <a:gd name="connsiteX14" fmla="*/ 1440000 w 3600000"/>
                <a:gd name="connsiteY14" fmla="*/ 1260000 h 3600000"/>
                <a:gd name="connsiteX15" fmla="*/ 1440000 w 3600000"/>
                <a:gd name="connsiteY15" fmla="*/ 1440000 h 3600000"/>
                <a:gd name="connsiteX16" fmla="*/ 1620000 w 3600000"/>
                <a:gd name="connsiteY16" fmla="*/ 1440000 h 3600000"/>
                <a:gd name="connsiteX17" fmla="*/ 1620000 w 3600000"/>
                <a:gd name="connsiteY17" fmla="*/ 1620000 h 3600000"/>
                <a:gd name="connsiteX18" fmla="*/ 1800000 w 3600000"/>
                <a:gd name="connsiteY18" fmla="*/ 1620000 h 3600000"/>
                <a:gd name="connsiteX19" fmla="*/ 1800000 w 3600000"/>
                <a:gd name="connsiteY19" fmla="*/ 1800000 h 3600000"/>
                <a:gd name="connsiteX20" fmla="*/ 1980000 w 3600000"/>
                <a:gd name="connsiteY20" fmla="*/ 1800000 h 3600000"/>
                <a:gd name="connsiteX21" fmla="*/ 1980000 w 3600000"/>
                <a:gd name="connsiteY21" fmla="*/ 1980000 h 3600000"/>
                <a:gd name="connsiteX22" fmla="*/ 2160000 w 3600000"/>
                <a:gd name="connsiteY22" fmla="*/ 1980000 h 3600000"/>
                <a:gd name="connsiteX23" fmla="*/ 2160000 w 3600000"/>
                <a:gd name="connsiteY23" fmla="*/ 2160000 h 3600000"/>
                <a:gd name="connsiteX24" fmla="*/ 2340000 w 3600000"/>
                <a:gd name="connsiteY24" fmla="*/ 2160000 h 3600000"/>
                <a:gd name="connsiteX25" fmla="*/ 2340000 w 3600000"/>
                <a:gd name="connsiteY25" fmla="*/ 2340000 h 3600000"/>
                <a:gd name="connsiteX26" fmla="*/ 2520000 w 3600000"/>
                <a:gd name="connsiteY26" fmla="*/ 2340000 h 3600000"/>
                <a:gd name="connsiteX27" fmla="*/ 2520000 w 3600000"/>
                <a:gd name="connsiteY27" fmla="*/ 2520000 h 3600000"/>
                <a:gd name="connsiteX28" fmla="*/ 2700000 w 3600000"/>
                <a:gd name="connsiteY28" fmla="*/ 2520000 h 3600000"/>
                <a:gd name="connsiteX29" fmla="*/ 2700000 w 3600000"/>
                <a:gd name="connsiteY29" fmla="*/ 2700000 h 3600000"/>
                <a:gd name="connsiteX30" fmla="*/ 2880000 w 3600000"/>
                <a:gd name="connsiteY30" fmla="*/ 2700000 h 3600000"/>
                <a:gd name="connsiteX31" fmla="*/ 2880000 w 3600000"/>
                <a:gd name="connsiteY31" fmla="*/ 2880000 h 3600000"/>
                <a:gd name="connsiteX32" fmla="*/ 3060000 w 3600000"/>
                <a:gd name="connsiteY32" fmla="*/ 2880000 h 3600000"/>
                <a:gd name="connsiteX33" fmla="*/ 3060000 w 3600000"/>
                <a:gd name="connsiteY33" fmla="*/ 3060000 h 3600000"/>
                <a:gd name="connsiteX34" fmla="*/ 3240000 w 3600000"/>
                <a:gd name="connsiteY34" fmla="*/ 3060000 h 3600000"/>
                <a:gd name="connsiteX35" fmla="*/ 3240000 w 3600000"/>
                <a:gd name="connsiteY35" fmla="*/ 3240000 h 3600000"/>
                <a:gd name="connsiteX36" fmla="*/ 3420000 w 3600000"/>
                <a:gd name="connsiteY36" fmla="*/ 3240000 h 3600000"/>
                <a:gd name="connsiteX37" fmla="*/ 3420000 w 3600000"/>
                <a:gd name="connsiteY37" fmla="*/ 3420000 h 3600000"/>
                <a:gd name="connsiteX38" fmla="*/ 3600000 w 3600000"/>
                <a:gd name="connsiteY38" fmla="*/ 3420000 h 3600000"/>
                <a:gd name="connsiteX39" fmla="*/ 3600000 w 3600000"/>
                <a:gd name="connsiteY39" fmla="*/ 3600000 h 3600000"/>
                <a:gd name="connsiteX40" fmla="*/ 0 w 3600000"/>
                <a:gd name="connsiteY40" fmla="*/ 3600000 h 3600000"/>
                <a:gd name="connsiteX41" fmla="*/ 0 w 3600000"/>
                <a:gd name="connsiteY41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360000 w 3600000"/>
                <a:gd name="connsiteY3" fmla="*/ 180000 h 3600000"/>
                <a:gd name="connsiteX4" fmla="*/ 360000 w 3600000"/>
                <a:gd name="connsiteY4" fmla="*/ 360000 h 3600000"/>
                <a:gd name="connsiteX5" fmla="*/ 540000 w 3600000"/>
                <a:gd name="connsiteY5" fmla="*/ 360000 h 3600000"/>
                <a:gd name="connsiteX6" fmla="*/ 540000 w 3600000"/>
                <a:gd name="connsiteY6" fmla="*/ 540000 h 3600000"/>
                <a:gd name="connsiteX7" fmla="*/ 720000 w 3600000"/>
                <a:gd name="connsiteY7" fmla="*/ 540000 h 3600000"/>
                <a:gd name="connsiteX8" fmla="*/ 720000 w 3600000"/>
                <a:gd name="connsiteY8" fmla="*/ 720000 h 3600000"/>
                <a:gd name="connsiteX9" fmla="*/ 900000 w 3600000"/>
                <a:gd name="connsiteY9" fmla="*/ 720000 h 3600000"/>
                <a:gd name="connsiteX10" fmla="*/ 900000 w 3600000"/>
                <a:gd name="connsiteY10" fmla="*/ 900000 h 3600000"/>
                <a:gd name="connsiteX11" fmla="*/ 1080000 w 3600000"/>
                <a:gd name="connsiteY11" fmla="*/ 900000 h 3600000"/>
                <a:gd name="connsiteX12" fmla="*/ 1080000 w 3600000"/>
                <a:gd name="connsiteY12" fmla="*/ 1080000 h 3600000"/>
                <a:gd name="connsiteX13" fmla="*/ 1260000 w 3600000"/>
                <a:gd name="connsiteY13" fmla="*/ 1080000 h 3600000"/>
                <a:gd name="connsiteX14" fmla="*/ 1260000 w 3600000"/>
                <a:gd name="connsiteY14" fmla="*/ 1260000 h 3600000"/>
                <a:gd name="connsiteX15" fmla="*/ 1440000 w 3600000"/>
                <a:gd name="connsiteY15" fmla="*/ 1260000 h 3600000"/>
                <a:gd name="connsiteX16" fmla="*/ 1440000 w 3600000"/>
                <a:gd name="connsiteY16" fmla="*/ 1440000 h 3600000"/>
                <a:gd name="connsiteX17" fmla="*/ 1620000 w 3600000"/>
                <a:gd name="connsiteY17" fmla="*/ 1440000 h 3600000"/>
                <a:gd name="connsiteX18" fmla="*/ 1620000 w 3600000"/>
                <a:gd name="connsiteY18" fmla="*/ 1620000 h 3600000"/>
                <a:gd name="connsiteX19" fmla="*/ 1800000 w 3600000"/>
                <a:gd name="connsiteY19" fmla="*/ 1620000 h 3600000"/>
                <a:gd name="connsiteX20" fmla="*/ 1800000 w 3600000"/>
                <a:gd name="connsiteY20" fmla="*/ 1800000 h 3600000"/>
                <a:gd name="connsiteX21" fmla="*/ 1980000 w 3600000"/>
                <a:gd name="connsiteY21" fmla="*/ 1800000 h 3600000"/>
                <a:gd name="connsiteX22" fmla="*/ 1980000 w 3600000"/>
                <a:gd name="connsiteY22" fmla="*/ 1980000 h 3600000"/>
                <a:gd name="connsiteX23" fmla="*/ 2160000 w 3600000"/>
                <a:gd name="connsiteY23" fmla="*/ 1980000 h 3600000"/>
                <a:gd name="connsiteX24" fmla="*/ 2160000 w 3600000"/>
                <a:gd name="connsiteY24" fmla="*/ 2160000 h 3600000"/>
                <a:gd name="connsiteX25" fmla="*/ 2340000 w 3600000"/>
                <a:gd name="connsiteY25" fmla="*/ 2160000 h 3600000"/>
                <a:gd name="connsiteX26" fmla="*/ 2340000 w 3600000"/>
                <a:gd name="connsiteY26" fmla="*/ 2340000 h 3600000"/>
                <a:gd name="connsiteX27" fmla="*/ 2520000 w 3600000"/>
                <a:gd name="connsiteY27" fmla="*/ 2340000 h 3600000"/>
                <a:gd name="connsiteX28" fmla="*/ 2520000 w 3600000"/>
                <a:gd name="connsiteY28" fmla="*/ 2520000 h 3600000"/>
                <a:gd name="connsiteX29" fmla="*/ 2700000 w 3600000"/>
                <a:gd name="connsiteY29" fmla="*/ 2520000 h 3600000"/>
                <a:gd name="connsiteX30" fmla="*/ 2700000 w 3600000"/>
                <a:gd name="connsiteY30" fmla="*/ 2700000 h 3600000"/>
                <a:gd name="connsiteX31" fmla="*/ 2880000 w 3600000"/>
                <a:gd name="connsiteY31" fmla="*/ 2700000 h 3600000"/>
                <a:gd name="connsiteX32" fmla="*/ 2880000 w 3600000"/>
                <a:gd name="connsiteY32" fmla="*/ 2880000 h 3600000"/>
                <a:gd name="connsiteX33" fmla="*/ 3060000 w 3600000"/>
                <a:gd name="connsiteY33" fmla="*/ 2880000 h 3600000"/>
                <a:gd name="connsiteX34" fmla="*/ 3060000 w 3600000"/>
                <a:gd name="connsiteY34" fmla="*/ 3060000 h 3600000"/>
                <a:gd name="connsiteX35" fmla="*/ 3240000 w 3600000"/>
                <a:gd name="connsiteY35" fmla="*/ 3060000 h 3600000"/>
                <a:gd name="connsiteX36" fmla="*/ 3240000 w 3600000"/>
                <a:gd name="connsiteY36" fmla="*/ 3240000 h 3600000"/>
                <a:gd name="connsiteX37" fmla="*/ 3420000 w 3600000"/>
                <a:gd name="connsiteY37" fmla="*/ 3240000 h 3600000"/>
                <a:gd name="connsiteX38" fmla="*/ 3420000 w 3600000"/>
                <a:gd name="connsiteY38" fmla="*/ 3420000 h 3600000"/>
                <a:gd name="connsiteX39" fmla="*/ 3600000 w 3600000"/>
                <a:gd name="connsiteY39" fmla="*/ 3420000 h 3600000"/>
                <a:gd name="connsiteX40" fmla="*/ 3600000 w 3600000"/>
                <a:gd name="connsiteY40" fmla="*/ 3600000 h 3600000"/>
                <a:gd name="connsiteX41" fmla="*/ 0 w 3600000"/>
                <a:gd name="connsiteY41" fmla="*/ 3600000 h 3600000"/>
                <a:gd name="connsiteX42" fmla="*/ 0 w 3600000"/>
                <a:gd name="connsiteY42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258150 w 3600000"/>
                <a:gd name="connsiteY3" fmla="*/ 266700 h 3600000"/>
                <a:gd name="connsiteX4" fmla="*/ 360000 w 3600000"/>
                <a:gd name="connsiteY4" fmla="*/ 180000 h 3600000"/>
                <a:gd name="connsiteX5" fmla="*/ 360000 w 3600000"/>
                <a:gd name="connsiteY5" fmla="*/ 360000 h 3600000"/>
                <a:gd name="connsiteX6" fmla="*/ 540000 w 3600000"/>
                <a:gd name="connsiteY6" fmla="*/ 360000 h 3600000"/>
                <a:gd name="connsiteX7" fmla="*/ 540000 w 3600000"/>
                <a:gd name="connsiteY7" fmla="*/ 540000 h 3600000"/>
                <a:gd name="connsiteX8" fmla="*/ 720000 w 3600000"/>
                <a:gd name="connsiteY8" fmla="*/ 540000 h 3600000"/>
                <a:gd name="connsiteX9" fmla="*/ 720000 w 3600000"/>
                <a:gd name="connsiteY9" fmla="*/ 720000 h 3600000"/>
                <a:gd name="connsiteX10" fmla="*/ 900000 w 3600000"/>
                <a:gd name="connsiteY10" fmla="*/ 720000 h 3600000"/>
                <a:gd name="connsiteX11" fmla="*/ 900000 w 3600000"/>
                <a:gd name="connsiteY11" fmla="*/ 900000 h 3600000"/>
                <a:gd name="connsiteX12" fmla="*/ 1080000 w 3600000"/>
                <a:gd name="connsiteY12" fmla="*/ 900000 h 3600000"/>
                <a:gd name="connsiteX13" fmla="*/ 1080000 w 3600000"/>
                <a:gd name="connsiteY13" fmla="*/ 1080000 h 3600000"/>
                <a:gd name="connsiteX14" fmla="*/ 1260000 w 3600000"/>
                <a:gd name="connsiteY14" fmla="*/ 1080000 h 3600000"/>
                <a:gd name="connsiteX15" fmla="*/ 1260000 w 3600000"/>
                <a:gd name="connsiteY15" fmla="*/ 1260000 h 3600000"/>
                <a:gd name="connsiteX16" fmla="*/ 1440000 w 3600000"/>
                <a:gd name="connsiteY16" fmla="*/ 1260000 h 3600000"/>
                <a:gd name="connsiteX17" fmla="*/ 1440000 w 3600000"/>
                <a:gd name="connsiteY17" fmla="*/ 1440000 h 3600000"/>
                <a:gd name="connsiteX18" fmla="*/ 1620000 w 3600000"/>
                <a:gd name="connsiteY18" fmla="*/ 1440000 h 3600000"/>
                <a:gd name="connsiteX19" fmla="*/ 1620000 w 3600000"/>
                <a:gd name="connsiteY19" fmla="*/ 1620000 h 3600000"/>
                <a:gd name="connsiteX20" fmla="*/ 1800000 w 3600000"/>
                <a:gd name="connsiteY20" fmla="*/ 1620000 h 3600000"/>
                <a:gd name="connsiteX21" fmla="*/ 1800000 w 3600000"/>
                <a:gd name="connsiteY21" fmla="*/ 1800000 h 3600000"/>
                <a:gd name="connsiteX22" fmla="*/ 1980000 w 3600000"/>
                <a:gd name="connsiteY22" fmla="*/ 1800000 h 3600000"/>
                <a:gd name="connsiteX23" fmla="*/ 1980000 w 3600000"/>
                <a:gd name="connsiteY23" fmla="*/ 1980000 h 3600000"/>
                <a:gd name="connsiteX24" fmla="*/ 2160000 w 3600000"/>
                <a:gd name="connsiteY24" fmla="*/ 1980000 h 3600000"/>
                <a:gd name="connsiteX25" fmla="*/ 2160000 w 3600000"/>
                <a:gd name="connsiteY25" fmla="*/ 2160000 h 3600000"/>
                <a:gd name="connsiteX26" fmla="*/ 2340000 w 3600000"/>
                <a:gd name="connsiteY26" fmla="*/ 2160000 h 3600000"/>
                <a:gd name="connsiteX27" fmla="*/ 2340000 w 3600000"/>
                <a:gd name="connsiteY27" fmla="*/ 2340000 h 3600000"/>
                <a:gd name="connsiteX28" fmla="*/ 2520000 w 3600000"/>
                <a:gd name="connsiteY28" fmla="*/ 2340000 h 3600000"/>
                <a:gd name="connsiteX29" fmla="*/ 2520000 w 3600000"/>
                <a:gd name="connsiteY29" fmla="*/ 2520000 h 3600000"/>
                <a:gd name="connsiteX30" fmla="*/ 2700000 w 3600000"/>
                <a:gd name="connsiteY30" fmla="*/ 2520000 h 3600000"/>
                <a:gd name="connsiteX31" fmla="*/ 2700000 w 3600000"/>
                <a:gd name="connsiteY31" fmla="*/ 2700000 h 3600000"/>
                <a:gd name="connsiteX32" fmla="*/ 2880000 w 3600000"/>
                <a:gd name="connsiteY32" fmla="*/ 2700000 h 3600000"/>
                <a:gd name="connsiteX33" fmla="*/ 2880000 w 3600000"/>
                <a:gd name="connsiteY33" fmla="*/ 2880000 h 3600000"/>
                <a:gd name="connsiteX34" fmla="*/ 3060000 w 3600000"/>
                <a:gd name="connsiteY34" fmla="*/ 2880000 h 3600000"/>
                <a:gd name="connsiteX35" fmla="*/ 3060000 w 3600000"/>
                <a:gd name="connsiteY35" fmla="*/ 3060000 h 3600000"/>
                <a:gd name="connsiteX36" fmla="*/ 3240000 w 3600000"/>
                <a:gd name="connsiteY36" fmla="*/ 3060000 h 3600000"/>
                <a:gd name="connsiteX37" fmla="*/ 3240000 w 3600000"/>
                <a:gd name="connsiteY37" fmla="*/ 3240000 h 3600000"/>
                <a:gd name="connsiteX38" fmla="*/ 3420000 w 3600000"/>
                <a:gd name="connsiteY38" fmla="*/ 3240000 h 3600000"/>
                <a:gd name="connsiteX39" fmla="*/ 3420000 w 3600000"/>
                <a:gd name="connsiteY39" fmla="*/ 3420000 h 3600000"/>
                <a:gd name="connsiteX40" fmla="*/ 3600000 w 3600000"/>
                <a:gd name="connsiteY40" fmla="*/ 3420000 h 3600000"/>
                <a:gd name="connsiteX41" fmla="*/ 3600000 w 3600000"/>
                <a:gd name="connsiteY41" fmla="*/ 3600000 h 3600000"/>
                <a:gd name="connsiteX42" fmla="*/ 0 w 3600000"/>
                <a:gd name="connsiteY42" fmla="*/ 3600000 h 3600000"/>
                <a:gd name="connsiteX43" fmla="*/ 0 w 3600000"/>
                <a:gd name="connsiteY43" fmla="*/ 0 h 3600000"/>
                <a:gd name="connsiteX0" fmla="*/ 0 w 3600000"/>
                <a:gd name="connsiteY0" fmla="*/ 0 h 3600000"/>
                <a:gd name="connsiteX1" fmla="*/ 0 w 3600000"/>
                <a:gd name="connsiteY1" fmla="*/ 0 h 3600000"/>
                <a:gd name="connsiteX2" fmla="*/ 180000 w 3600000"/>
                <a:gd name="connsiteY2" fmla="*/ 0 h 3600000"/>
                <a:gd name="connsiteX3" fmla="*/ 180000 w 3600000"/>
                <a:gd name="connsiteY3" fmla="*/ 180000 h 3600000"/>
                <a:gd name="connsiteX4" fmla="*/ 360000 w 3600000"/>
                <a:gd name="connsiteY4" fmla="*/ 180000 h 3600000"/>
                <a:gd name="connsiteX5" fmla="*/ 360000 w 3600000"/>
                <a:gd name="connsiteY5" fmla="*/ 360000 h 3600000"/>
                <a:gd name="connsiteX6" fmla="*/ 540000 w 3600000"/>
                <a:gd name="connsiteY6" fmla="*/ 360000 h 3600000"/>
                <a:gd name="connsiteX7" fmla="*/ 540000 w 3600000"/>
                <a:gd name="connsiteY7" fmla="*/ 540000 h 3600000"/>
                <a:gd name="connsiteX8" fmla="*/ 720000 w 3600000"/>
                <a:gd name="connsiteY8" fmla="*/ 540000 h 3600000"/>
                <a:gd name="connsiteX9" fmla="*/ 720000 w 3600000"/>
                <a:gd name="connsiteY9" fmla="*/ 720000 h 3600000"/>
                <a:gd name="connsiteX10" fmla="*/ 900000 w 3600000"/>
                <a:gd name="connsiteY10" fmla="*/ 720000 h 3600000"/>
                <a:gd name="connsiteX11" fmla="*/ 900000 w 3600000"/>
                <a:gd name="connsiteY11" fmla="*/ 900000 h 3600000"/>
                <a:gd name="connsiteX12" fmla="*/ 1080000 w 3600000"/>
                <a:gd name="connsiteY12" fmla="*/ 900000 h 3600000"/>
                <a:gd name="connsiteX13" fmla="*/ 1080000 w 3600000"/>
                <a:gd name="connsiteY13" fmla="*/ 1080000 h 3600000"/>
                <a:gd name="connsiteX14" fmla="*/ 1260000 w 3600000"/>
                <a:gd name="connsiteY14" fmla="*/ 1080000 h 3600000"/>
                <a:gd name="connsiteX15" fmla="*/ 1260000 w 3600000"/>
                <a:gd name="connsiteY15" fmla="*/ 1260000 h 3600000"/>
                <a:gd name="connsiteX16" fmla="*/ 1440000 w 3600000"/>
                <a:gd name="connsiteY16" fmla="*/ 1260000 h 3600000"/>
                <a:gd name="connsiteX17" fmla="*/ 1440000 w 3600000"/>
                <a:gd name="connsiteY17" fmla="*/ 1440000 h 3600000"/>
                <a:gd name="connsiteX18" fmla="*/ 1620000 w 3600000"/>
                <a:gd name="connsiteY18" fmla="*/ 1440000 h 3600000"/>
                <a:gd name="connsiteX19" fmla="*/ 1620000 w 3600000"/>
                <a:gd name="connsiteY19" fmla="*/ 1620000 h 3600000"/>
                <a:gd name="connsiteX20" fmla="*/ 1800000 w 3600000"/>
                <a:gd name="connsiteY20" fmla="*/ 1620000 h 3600000"/>
                <a:gd name="connsiteX21" fmla="*/ 1800000 w 3600000"/>
                <a:gd name="connsiteY21" fmla="*/ 1800000 h 3600000"/>
                <a:gd name="connsiteX22" fmla="*/ 1980000 w 3600000"/>
                <a:gd name="connsiteY22" fmla="*/ 1800000 h 3600000"/>
                <a:gd name="connsiteX23" fmla="*/ 1980000 w 3600000"/>
                <a:gd name="connsiteY23" fmla="*/ 1980000 h 3600000"/>
                <a:gd name="connsiteX24" fmla="*/ 2160000 w 3600000"/>
                <a:gd name="connsiteY24" fmla="*/ 1980000 h 3600000"/>
                <a:gd name="connsiteX25" fmla="*/ 2160000 w 3600000"/>
                <a:gd name="connsiteY25" fmla="*/ 2160000 h 3600000"/>
                <a:gd name="connsiteX26" fmla="*/ 2340000 w 3600000"/>
                <a:gd name="connsiteY26" fmla="*/ 2160000 h 3600000"/>
                <a:gd name="connsiteX27" fmla="*/ 2340000 w 3600000"/>
                <a:gd name="connsiteY27" fmla="*/ 2340000 h 3600000"/>
                <a:gd name="connsiteX28" fmla="*/ 2520000 w 3600000"/>
                <a:gd name="connsiteY28" fmla="*/ 2340000 h 3600000"/>
                <a:gd name="connsiteX29" fmla="*/ 2520000 w 3600000"/>
                <a:gd name="connsiteY29" fmla="*/ 2520000 h 3600000"/>
                <a:gd name="connsiteX30" fmla="*/ 2700000 w 3600000"/>
                <a:gd name="connsiteY30" fmla="*/ 2520000 h 3600000"/>
                <a:gd name="connsiteX31" fmla="*/ 2700000 w 3600000"/>
                <a:gd name="connsiteY31" fmla="*/ 2700000 h 3600000"/>
                <a:gd name="connsiteX32" fmla="*/ 2880000 w 3600000"/>
                <a:gd name="connsiteY32" fmla="*/ 2700000 h 3600000"/>
                <a:gd name="connsiteX33" fmla="*/ 2880000 w 3600000"/>
                <a:gd name="connsiteY33" fmla="*/ 2880000 h 3600000"/>
                <a:gd name="connsiteX34" fmla="*/ 3060000 w 3600000"/>
                <a:gd name="connsiteY34" fmla="*/ 2880000 h 3600000"/>
                <a:gd name="connsiteX35" fmla="*/ 3060000 w 3600000"/>
                <a:gd name="connsiteY35" fmla="*/ 3060000 h 3600000"/>
                <a:gd name="connsiteX36" fmla="*/ 3240000 w 3600000"/>
                <a:gd name="connsiteY36" fmla="*/ 3060000 h 3600000"/>
                <a:gd name="connsiteX37" fmla="*/ 3240000 w 3600000"/>
                <a:gd name="connsiteY37" fmla="*/ 3240000 h 3600000"/>
                <a:gd name="connsiteX38" fmla="*/ 3420000 w 3600000"/>
                <a:gd name="connsiteY38" fmla="*/ 3240000 h 3600000"/>
                <a:gd name="connsiteX39" fmla="*/ 3420000 w 3600000"/>
                <a:gd name="connsiteY39" fmla="*/ 3420000 h 3600000"/>
                <a:gd name="connsiteX40" fmla="*/ 3600000 w 3600000"/>
                <a:gd name="connsiteY40" fmla="*/ 3420000 h 3600000"/>
                <a:gd name="connsiteX41" fmla="*/ 3600000 w 3600000"/>
                <a:gd name="connsiteY41" fmla="*/ 3600000 h 3600000"/>
                <a:gd name="connsiteX42" fmla="*/ 0 w 3600000"/>
                <a:gd name="connsiteY42" fmla="*/ 3600000 h 3600000"/>
                <a:gd name="connsiteX43" fmla="*/ 0 w 3600000"/>
                <a:gd name="connsiteY43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00000" h="3600000">
                  <a:moveTo>
                    <a:pt x="0" y="0"/>
                  </a:moveTo>
                  <a:lnTo>
                    <a:pt x="0" y="0"/>
                  </a:lnTo>
                  <a:lnTo>
                    <a:pt x="180000" y="0"/>
                  </a:lnTo>
                  <a:lnTo>
                    <a:pt x="180000" y="180000"/>
                  </a:lnTo>
                  <a:lnTo>
                    <a:pt x="360000" y="180000"/>
                  </a:lnTo>
                  <a:lnTo>
                    <a:pt x="360000" y="360000"/>
                  </a:lnTo>
                  <a:lnTo>
                    <a:pt x="540000" y="360000"/>
                  </a:lnTo>
                  <a:lnTo>
                    <a:pt x="540000" y="540000"/>
                  </a:lnTo>
                  <a:lnTo>
                    <a:pt x="720000" y="540000"/>
                  </a:lnTo>
                  <a:lnTo>
                    <a:pt x="720000" y="720000"/>
                  </a:lnTo>
                  <a:lnTo>
                    <a:pt x="900000" y="720000"/>
                  </a:lnTo>
                  <a:lnTo>
                    <a:pt x="900000" y="900000"/>
                  </a:lnTo>
                  <a:lnTo>
                    <a:pt x="1080000" y="900000"/>
                  </a:lnTo>
                  <a:lnTo>
                    <a:pt x="1080000" y="1080000"/>
                  </a:lnTo>
                  <a:lnTo>
                    <a:pt x="1260000" y="1080000"/>
                  </a:lnTo>
                  <a:lnTo>
                    <a:pt x="1260000" y="1260000"/>
                  </a:lnTo>
                  <a:lnTo>
                    <a:pt x="1440000" y="1260000"/>
                  </a:lnTo>
                  <a:lnTo>
                    <a:pt x="1440000" y="1440000"/>
                  </a:lnTo>
                  <a:lnTo>
                    <a:pt x="1620000" y="1440000"/>
                  </a:lnTo>
                  <a:lnTo>
                    <a:pt x="1620000" y="1620000"/>
                  </a:lnTo>
                  <a:lnTo>
                    <a:pt x="1800000" y="1620000"/>
                  </a:lnTo>
                  <a:lnTo>
                    <a:pt x="1800000" y="1800000"/>
                  </a:lnTo>
                  <a:lnTo>
                    <a:pt x="1980000" y="1800000"/>
                  </a:lnTo>
                  <a:lnTo>
                    <a:pt x="1980000" y="1980000"/>
                  </a:lnTo>
                  <a:lnTo>
                    <a:pt x="2160000" y="1980000"/>
                  </a:lnTo>
                  <a:lnTo>
                    <a:pt x="2160000" y="2160000"/>
                  </a:lnTo>
                  <a:lnTo>
                    <a:pt x="2340000" y="2160000"/>
                  </a:lnTo>
                  <a:lnTo>
                    <a:pt x="2340000" y="2340000"/>
                  </a:lnTo>
                  <a:lnTo>
                    <a:pt x="2520000" y="2340000"/>
                  </a:lnTo>
                  <a:lnTo>
                    <a:pt x="2520000" y="2520000"/>
                  </a:lnTo>
                  <a:lnTo>
                    <a:pt x="2700000" y="2520000"/>
                  </a:lnTo>
                  <a:lnTo>
                    <a:pt x="2700000" y="2700000"/>
                  </a:lnTo>
                  <a:lnTo>
                    <a:pt x="2880000" y="2700000"/>
                  </a:lnTo>
                  <a:lnTo>
                    <a:pt x="2880000" y="2880000"/>
                  </a:lnTo>
                  <a:lnTo>
                    <a:pt x="3060000" y="2880000"/>
                  </a:lnTo>
                  <a:lnTo>
                    <a:pt x="3060000" y="3060000"/>
                  </a:lnTo>
                  <a:lnTo>
                    <a:pt x="3240000" y="3060000"/>
                  </a:lnTo>
                  <a:lnTo>
                    <a:pt x="3240000" y="3240000"/>
                  </a:lnTo>
                  <a:lnTo>
                    <a:pt x="3420000" y="3240000"/>
                  </a:lnTo>
                  <a:lnTo>
                    <a:pt x="3420000" y="3420000"/>
                  </a:lnTo>
                  <a:lnTo>
                    <a:pt x="3600000" y="3420000"/>
                  </a:lnTo>
                  <a:lnTo>
                    <a:pt x="3600000" y="3600000"/>
                  </a:lnTo>
                  <a:lnTo>
                    <a:pt x="0" y="360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3239770" extrusionH="3240000" contour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/>
            <p:cNvSpPr/>
            <p:nvPr/>
          </p:nvSpPr>
          <p:spPr>
            <a:xfrm>
              <a:off x="2880000" y="180000"/>
              <a:ext cx="36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60680" extrusionH="3606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/>
            <p:cNvSpPr/>
            <p:nvPr/>
          </p:nvSpPr>
          <p:spPr>
            <a:xfrm>
              <a:off x="0" y="184174"/>
              <a:ext cx="36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60680" extrusionH="3606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Vrije vorm 46"/>
            <p:cNvSpPr/>
            <p:nvPr/>
          </p:nvSpPr>
          <p:spPr>
            <a:xfrm>
              <a:off x="1440000" y="900000"/>
              <a:ext cx="360000" cy="181425"/>
            </a:xfrm>
            <a:custGeom>
              <a:avLst/>
              <a:gdLst>
                <a:gd name="connsiteX0" fmla="*/ 0 w 360000"/>
                <a:gd name="connsiteY0" fmla="*/ 180000 h 360000"/>
                <a:gd name="connsiteX1" fmla="*/ 52721 w 360000"/>
                <a:gd name="connsiteY1" fmla="*/ 52721 h 360000"/>
                <a:gd name="connsiteX2" fmla="*/ 180000 w 360000"/>
                <a:gd name="connsiteY2" fmla="*/ 0 h 360000"/>
                <a:gd name="connsiteX3" fmla="*/ 307279 w 360000"/>
                <a:gd name="connsiteY3" fmla="*/ 52721 h 360000"/>
                <a:gd name="connsiteX4" fmla="*/ 360000 w 360000"/>
                <a:gd name="connsiteY4" fmla="*/ 180000 h 360000"/>
                <a:gd name="connsiteX5" fmla="*/ 307279 w 360000"/>
                <a:gd name="connsiteY5" fmla="*/ 307279 h 360000"/>
                <a:gd name="connsiteX6" fmla="*/ 180000 w 360000"/>
                <a:gd name="connsiteY6" fmla="*/ 360000 h 360000"/>
                <a:gd name="connsiteX7" fmla="*/ 52721 w 360000"/>
                <a:gd name="connsiteY7" fmla="*/ 307279 h 360000"/>
                <a:gd name="connsiteX8" fmla="*/ 0 w 360000"/>
                <a:gd name="connsiteY8" fmla="*/ 180000 h 360000"/>
                <a:gd name="connsiteX0" fmla="*/ 0 w 381517"/>
                <a:gd name="connsiteY0" fmla="*/ 213756 h 444969"/>
                <a:gd name="connsiteX1" fmla="*/ 52721 w 381517"/>
                <a:gd name="connsiteY1" fmla="*/ 86477 h 444969"/>
                <a:gd name="connsiteX2" fmla="*/ 180000 w 381517"/>
                <a:gd name="connsiteY2" fmla="*/ 33756 h 444969"/>
                <a:gd name="connsiteX3" fmla="*/ 307279 w 381517"/>
                <a:gd name="connsiteY3" fmla="*/ 86477 h 444969"/>
                <a:gd name="connsiteX4" fmla="*/ 360000 w 381517"/>
                <a:gd name="connsiteY4" fmla="*/ 213756 h 444969"/>
                <a:gd name="connsiteX5" fmla="*/ 347760 w 381517"/>
                <a:gd name="connsiteY5" fmla="*/ 33756 h 444969"/>
                <a:gd name="connsiteX6" fmla="*/ 180000 w 381517"/>
                <a:gd name="connsiteY6" fmla="*/ 393756 h 444969"/>
                <a:gd name="connsiteX7" fmla="*/ 52721 w 381517"/>
                <a:gd name="connsiteY7" fmla="*/ 341035 h 444969"/>
                <a:gd name="connsiteX8" fmla="*/ 0 w 381517"/>
                <a:gd name="connsiteY8" fmla="*/ 213756 h 444969"/>
                <a:gd name="connsiteX0" fmla="*/ 33757 w 415274"/>
                <a:gd name="connsiteY0" fmla="*/ 213757 h 393757"/>
                <a:gd name="connsiteX1" fmla="*/ 86478 w 415274"/>
                <a:gd name="connsiteY1" fmla="*/ 86478 h 393757"/>
                <a:gd name="connsiteX2" fmla="*/ 213757 w 415274"/>
                <a:gd name="connsiteY2" fmla="*/ 33757 h 393757"/>
                <a:gd name="connsiteX3" fmla="*/ 341036 w 415274"/>
                <a:gd name="connsiteY3" fmla="*/ 86478 h 393757"/>
                <a:gd name="connsiteX4" fmla="*/ 393757 w 415274"/>
                <a:gd name="connsiteY4" fmla="*/ 213757 h 393757"/>
                <a:gd name="connsiteX5" fmla="*/ 381517 w 415274"/>
                <a:gd name="connsiteY5" fmla="*/ 33757 h 393757"/>
                <a:gd name="connsiteX6" fmla="*/ 213757 w 415274"/>
                <a:gd name="connsiteY6" fmla="*/ 393757 h 393757"/>
                <a:gd name="connsiteX7" fmla="*/ 33757 w 415274"/>
                <a:gd name="connsiteY7" fmla="*/ 33757 h 393757"/>
                <a:gd name="connsiteX8" fmla="*/ 33757 w 415274"/>
                <a:gd name="connsiteY8" fmla="*/ 213757 h 393757"/>
                <a:gd name="connsiteX0" fmla="*/ 57960 w 465720"/>
                <a:gd name="connsiteY0" fmla="*/ 210000 h 218787"/>
                <a:gd name="connsiteX1" fmla="*/ 110681 w 465720"/>
                <a:gd name="connsiteY1" fmla="*/ 82721 h 218787"/>
                <a:gd name="connsiteX2" fmla="*/ 237960 w 465720"/>
                <a:gd name="connsiteY2" fmla="*/ 30000 h 218787"/>
                <a:gd name="connsiteX3" fmla="*/ 365239 w 465720"/>
                <a:gd name="connsiteY3" fmla="*/ 82721 h 218787"/>
                <a:gd name="connsiteX4" fmla="*/ 417960 w 465720"/>
                <a:gd name="connsiteY4" fmla="*/ 210000 h 218787"/>
                <a:gd name="connsiteX5" fmla="*/ 405720 w 465720"/>
                <a:gd name="connsiteY5" fmla="*/ 30000 h 218787"/>
                <a:gd name="connsiteX6" fmla="*/ 57960 w 465720"/>
                <a:gd name="connsiteY6" fmla="*/ 30000 h 218787"/>
                <a:gd name="connsiteX7" fmla="*/ 57960 w 465720"/>
                <a:gd name="connsiteY7" fmla="*/ 210000 h 218787"/>
                <a:gd name="connsiteX0" fmla="*/ 57960 w 465720"/>
                <a:gd name="connsiteY0" fmla="*/ 210000 h 218787"/>
                <a:gd name="connsiteX1" fmla="*/ 110681 w 465720"/>
                <a:gd name="connsiteY1" fmla="*/ 82721 h 218787"/>
                <a:gd name="connsiteX2" fmla="*/ 237960 w 465720"/>
                <a:gd name="connsiteY2" fmla="*/ 30000 h 218787"/>
                <a:gd name="connsiteX3" fmla="*/ 365239 w 465720"/>
                <a:gd name="connsiteY3" fmla="*/ 82721 h 218787"/>
                <a:gd name="connsiteX4" fmla="*/ 417960 w 465720"/>
                <a:gd name="connsiteY4" fmla="*/ 210000 h 218787"/>
                <a:gd name="connsiteX5" fmla="*/ 405720 w 465720"/>
                <a:gd name="connsiteY5" fmla="*/ 30000 h 218787"/>
                <a:gd name="connsiteX6" fmla="*/ 57960 w 465720"/>
                <a:gd name="connsiteY6" fmla="*/ 30000 h 218787"/>
                <a:gd name="connsiteX7" fmla="*/ 57960 w 465720"/>
                <a:gd name="connsiteY7" fmla="*/ 210000 h 218787"/>
                <a:gd name="connsiteX0" fmla="*/ 57960 w 465720"/>
                <a:gd name="connsiteY0" fmla="*/ 210000 h 218787"/>
                <a:gd name="connsiteX1" fmla="*/ 110681 w 465720"/>
                <a:gd name="connsiteY1" fmla="*/ 82721 h 218787"/>
                <a:gd name="connsiteX2" fmla="*/ 237960 w 465720"/>
                <a:gd name="connsiteY2" fmla="*/ 30000 h 218787"/>
                <a:gd name="connsiteX3" fmla="*/ 365239 w 465720"/>
                <a:gd name="connsiteY3" fmla="*/ 82721 h 218787"/>
                <a:gd name="connsiteX4" fmla="*/ 417960 w 465720"/>
                <a:gd name="connsiteY4" fmla="*/ 210000 h 218787"/>
                <a:gd name="connsiteX5" fmla="*/ 405720 w 465720"/>
                <a:gd name="connsiteY5" fmla="*/ 30000 h 218787"/>
                <a:gd name="connsiteX6" fmla="*/ 57960 w 465720"/>
                <a:gd name="connsiteY6" fmla="*/ 30000 h 218787"/>
                <a:gd name="connsiteX7" fmla="*/ 57960 w 465720"/>
                <a:gd name="connsiteY7" fmla="*/ 210000 h 218787"/>
                <a:gd name="connsiteX0" fmla="*/ 57960 w 417960"/>
                <a:gd name="connsiteY0" fmla="*/ 210000 h 218787"/>
                <a:gd name="connsiteX1" fmla="*/ 110681 w 417960"/>
                <a:gd name="connsiteY1" fmla="*/ 82721 h 218787"/>
                <a:gd name="connsiteX2" fmla="*/ 237960 w 417960"/>
                <a:gd name="connsiteY2" fmla="*/ 30000 h 218787"/>
                <a:gd name="connsiteX3" fmla="*/ 365239 w 417960"/>
                <a:gd name="connsiteY3" fmla="*/ 82721 h 218787"/>
                <a:gd name="connsiteX4" fmla="*/ 417960 w 417960"/>
                <a:gd name="connsiteY4" fmla="*/ 210000 h 218787"/>
                <a:gd name="connsiteX5" fmla="*/ 405720 w 417960"/>
                <a:gd name="connsiteY5" fmla="*/ 30000 h 218787"/>
                <a:gd name="connsiteX6" fmla="*/ 57960 w 417960"/>
                <a:gd name="connsiteY6" fmla="*/ 30000 h 218787"/>
                <a:gd name="connsiteX7" fmla="*/ 57960 w 417960"/>
                <a:gd name="connsiteY7" fmla="*/ 210000 h 218787"/>
                <a:gd name="connsiteX0" fmla="*/ 57960 w 417960"/>
                <a:gd name="connsiteY0" fmla="*/ 210000 h 218787"/>
                <a:gd name="connsiteX1" fmla="*/ 110681 w 417960"/>
                <a:gd name="connsiteY1" fmla="*/ 82721 h 218787"/>
                <a:gd name="connsiteX2" fmla="*/ 237960 w 417960"/>
                <a:gd name="connsiteY2" fmla="*/ 30000 h 218787"/>
                <a:gd name="connsiteX3" fmla="*/ 365239 w 417960"/>
                <a:gd name="connsiteY3" fmla="*/ 82721 h 218787"/>
                <a:gd name="connsiteX4" fmla="*/ 417960 w 417960"/>
                <a:gd name="connsiteY4" fmla="*/ 210000 h 218787"/>
                <a:gd name="connsiteX5" fmla="*/ 405720 w 417960"/>
                <a:gd name="connsiteY5" fmla="*/ 30000 h 218787"/>
                <a:gd name="connsiteX6" fmla="*/ 57960 w 417960"/>
                <a:gd name="connsiteY6" fmla="*/ 30000 h 218787"/>
                <a:gd name="connsiteX7" fmla="*/ 57960 w 417960"/>
                <a:gd name="connsiteY7" fmla="*/ 210000 h 218787"/>
                <a:gd name="connsiteX0" fmla="*/ 57960 w 417960"/>
                <a:gd name="connsiteY0" fmla="*/ 210000 h 218787"/>
                <a:gd name="connsiteX1" fmla="*/ 110681 w 417960"/>
                <a:gd name="connsiteY1" fmla="*/ 82721 h 218787"/>
                <a:gd name="connsiteX2" fmla="*/ 237960 w 417960"/>
                <a:gd name="connsiteY2" fmla="*/ 30000 h 218787"/>
                <a:gd name="connsiteX3" fmla="*/ 365239 w 417960"/>
                <a:gd name="connsiteY3" fmla="*/ 82721 h 218787"/>
                <a:gd name="connsiteX4" fmla="*/ 417960 w 417960"/>
                <a:gd name="connsiteY4" fmla="*/ 210000 h 218787"/>
                <a:gd name="connsiteX5" fmla="*/ 405720 w 417960"/>
                <a:gd name="connsiteY5" fmla="*/ 30000 h 218787"/>
                <a:gd name="connsiteX6" fmla="*/ 57960 w 417960"/>
                <a:gd name="connsiteY6" fmla="*/ 30000 h 218787"/>
                <a:gd name="connsiteX7" fmla="*/ 57960 w 417960"/>
                <a:gd name="connsiteY7" fmla="*/ 210000 h 218787"/>
                <a:gd name="connsiteX0" fmla="*/ 57960 w 417960"/>
                <a:gd name="connsiteY0" fmla="*/ 183807 h 192594"/>
                <a:gd name="connsiteX1" fmla="*/ 110681 w 417960"/>
                <a:gd name="connsiteY1" fmla="*/ 56528 h 192594"/>
                <a:gd name="connsiteX2" fmla="*/ 237960 w 417960"/>
                <a:gd name="connsiteY2" fmla="*/ 3807 h 192594"/>
                <a:gd name="connsiteX3" fmla="*/ 365239 w 417960"/>
                <a:gd name="connsiteY3" fmla="*/ 56528 h 192594"/>
                <a:gd name="connsiteX4" fmla="*/ 417960 w 417960"/>
                <a:gd name="connsiteY4" fmla="*/ 183807 h 192594"/>
                <a:gd name="connsiteX5" fmla="*/ 405720 w 417960"/>
                <a:gd name="connsiteY5" fmla="*/ 3807 h 192594"/>
                <a:gd name="connsiteX6" fmla="*/ 57960 w 417960"/>
                <a:gd name="connsiteY6" fmla="*/ 3807 h 192594"/>
                <a:gd name="connsiteX7" fmla="*/ 57960 w 417960"/>
                <a:gd name="connsiteY7" fmla="*/ 183807 h 192594"/>
                <a:gd name="connsiteX0" fmla="*/ 10335 w 370335"/>
                <a:gd name="connsiteY0" fmla="*/ 183807 h 192594"/>
                <a:gd name="connsiteX1" fmla="*/ 63056 w 370335"/>
                <a:gd name="connsiteY1" fmla="*/ 56528 h 192594"/>
                <a:gd name="connsiteX2" fmla="*/ 190335 w 370335"/>
                <a:gd name="connsiteY2" fmla="*/ 3807 h 192594"/>
                <a:gd name="connsiteX3" fmla="*/ 317614 w 370335"/>
                <a:gd name="connsiteY3" fmla="*/ 56528 h 192594"/>
                <a:gd name="connsiteX4" fmla="*/ 370335 w 370335"/>
                <a:gd name="connsiteY4" fmla="*/ 183807 h 192594"/>
                <a:gd name="connsiteX5" fmla="*/ 358095 w 370335"/>
                <a:gd name="connsiteY5" fmla="*/ 3807 h 192594"/>
                <a:gd name="connsiteX6" fmla="*/ 10335 w 370335"/>
                <a:gd name="connsiteY6" fmla="*/ 3807 h 192594"/>
                <a:gd name="connsiteX7" fmla="*/ 10335 w 370335"/>
                <a:gd name="connsiteY7" fmla="*/ 183807 h 192594"/>
                <a:gd name="connsiteX0" fmla="*/ 10335 w 370335"/>
                <a:gd name="connsiteY0" fmla="*/ 183807 h 192594"/>
                <a:gd name="connsiteX1" fmla="*/ 63056 w 370335"/>
                <a:gd name="connsiteY1" fmla="*/ 56528 h 192594"/>
                <a:gd name="connsiteX2" fmla="*/ 190335 w 370335"/>
                <a:gd name="connsiteY2" fmla="*/ 3807 h 192594"/>
                <a:gd name="connsiteX3" fmla="*/ 317614 w 370335"/>
                <a:gd name="connsiteY3" fmla="*/ 56528 h 192594"/>
                <a:gd name="connsiteX4" fmla="*/ 370335 w 370335"/>
                <a:gd name="connsiteY4" fmla="*/ 183807 h 192594"/>
                <a:gd name="connsiteX5" fmla="*/ 358095 w 370335"/>
                <a:gd name="connsiteY5" fmla="*/ 3807 h 192594"/>
                <a:gd name="connsiteX6" fmla="*/ 10335 w 370335"/>
                <a:gd name="connsiteY6" fmla="*/ 3807 h 192594"/>
                <a:gd name="connsiteX7" fmla="*/ 10335 w 370335"/>
                <a:gd name="connsiteY7" fmla="*/ 183807 h 192594"/>
                <a:gd name="connsiteX0" fmla="*/ 12716 w 372716"/>
                <a:gd name="connsiteY0" fmla="*/ 183807 h 192594"/>
                <a:gd name="connsiteX1" fmla="*/ 65437 w 372716"/>
                <a:gd name="connsiteY1" fmla="*/ 56528 h 192594"/>
                <a:gd name="connsiteX2" fmla="*/ 192716 w 372716"/>
                <a:gd name="connsiteY2" fmla="*/ 3807 h 192594"/>
                <a:gd name="connsiteX3" fmla="*/ 319995 w 372716"/>
                <a:gd name="connsiteY3" fmla="*/ 56528 h 192594"/>
                <a:gd name="connsiteX4" fmla="*/ 372716 w 372716"/>
                <a:gd name="connsiteY4" fmla="*/ 183807 h 192594"/>
                <a:gd name="connsiteX5" fmla="*/ 360476 w 372716"/>
                <a:gd name="connsiteY5" fmla="*/ 3807 h 192594"/>
                <a:gd name="connsiteX6" fmla="*/ 12716 w 372716"/>
                <a:gd name="connsiteY6" fmla="*/ 3807 h 192594"/>
                <a:gd name="connsiteX7" fmla="*/ 12716 w 372716"/>
                <a:gd name="connsiteY7" fmla="*/ 183807 h 192594"/>
                <a:gd name="connsiteX0" fmla="*/ 17479 w 377479"/>
                <a:gd name="connsiteY0" fmla="*/ 183807 h 192594"/>
                <a:gd name="connsiteX1" fmla="*/ 70200 w 377479"/>
                <a:gd name="connsiteY1" fmla="*/ 56528 h 192594"/>
                <a:gd name="connsiteX2" fmla="*/ 197479 w 377479"/>
                <a:gd name="connsiteY2" fmla="*/ 3807 h 192594"/>
                <a:gd name="connsiteX3" fmla="*/ 324758 w 377479"/>
                <a:gd name="connsiteY3" fmla="*/ 56528 h 192594"/>
                <a:gd name="connsiteX4" fmla="*/ 377479 w 377479"/>
                <a:gd name="connsiteY4" fmla="*/ 183807 h 192594"/>
                <a:gd name="connsiteX5" fmla="*/ 365239 w 377479"/>
                <a:gd name="connsiteY5" fmla="*/ 3807 h 192594"/>
                <a:gd name="connsiteX6" fmla="*/ 17479 w 377479"/>
                <a:gd name="connsiteY6" fmla="*/ 3807 h 192594"/>
                <a:gd name="connsiteX7" fmla="*/ 17479 w 377479"/>
                <a:gd name="connsiteY7" fmla="*/ 183807 h 192594"/>
                <a:gd name="connsiteX0" fmla="*/ 17479 w 377479"/>
                <a:gd name="connsiteY0" fmla="*/ 183807 h 192594"/>
                <a:gd name="connsiteX1" fmla="*/ 70200 w 377479"/>
                <a:gd name="connsiteY1" fmla="*/ 56528 h 192594"/>
                <a:gd name="connsiteX2" fmla="*/ 197479 w 377479"/>
                <a:gd name="connsiteY2" fmla="*/ 3807 h 192594"/>
                <a:gd name="connsiteX3" fmla="*/ 324758 w 377479"/>
                <a:gd name="connsiteY3" fmla="*/ 56528 h 192594"/>
                <a:gd name="connsiteX4" fmla="*/ 377479 w 377479"/>
                <a:gd name="connsiteY4" fmla="*/ 183807 h 192594"/>
                <a:gd name="connsiteX5" fmla="*/ 365239 w 377479"/>
                <a:gd name="connsiteY5" fmla="*/ 3807 h 192594"/>
                <a:gd name="connsiteX6" fmla="*/ 17479 w 377479"/>
                <a:gd name="connsiteY6" fmla="*/ 3807 h 192594"/>
                <a:gd name="connsiteX7" fmla="*/ 17479 w 377479"/>
                <a:gd name="connsiteY7" fmla="*/ 183807 h 192594"/>
                <a:gd name="connsiteX0" fmla="*/ 15098 w 375098"/>
                <a:gd name="connsiteY0" fmla="*/ 183807 h 192594"/>
                <a:gd name="connsiteX1" fmla="*/ 67819 w 375098"/>
                <a:gd name="connsiteY1" fmla="*/ 56528 h 192594"/>
                <a:gd name="connsiteX2" fmla="*/ 195098 w 375098"/>
                <a:gd name="connsiteY2" fmla="*/ 3807 h 192594"/>
                <a:gd name="connsiteX3" fmla="*/ 322377 w 375098"/>
                <a:gd name="connsiteY3" fmla="*/ 56528 h 192594"/>
                <a:gd name="connsiteX4" fmla="*/ 375098 w 375098"/>
                <a:gd name="connsiteY4" fmla="*/ 183807 h 192594"/>
                <a:gd name="connsiteX5" fmla="*/ 362858 w 375098"/>
                <a:gd name="connsiteY5" fmla="*/ 3807 h 192594"/>
                <a:gd name="connsiteX6" fmla="*/ 15098 w 375098"/>
                <a:gd name="connsiteY6" fmla="*/ 3807 h 192594"/>
                <a:gd name="connsiteX7" fmla="*/ 15098 w 375098"/>
                <a:gd name="connsiteY7" fmla="*/ 183807 h 192594"/>
                <a:gd name="connsiteX0" fmla="*/ 8787 w 368787"/>
                <a:gd name="connsiteY0" fmla="*/ 183807 h 192594"/>
                <a:gd name="connsiteX1" fmla="*/ 61508 w 368787"/>
                <a:gd name="connsiteY1" fmla="*/ 56528 h 192594"/>
                <a:gd name="connsiteX2" fmla="*/ 188787 w 368787"/>
                <a:gd name="connsiteY2" fmla="*/ 3807 h 192594"/>
                <a:gd name="connsiteX3" fmla="*/ 316066 w 368787"/>
                <a:gd name="connsiteY3" fmla="*/ 56528 h 192594"/>
                <a:gd name="connsiteX4" fmla="*/ 368787 w 368787"/>
                <a:gd name="connsiteY4" fmla="*/ 183807 h 192594"/>
                <a:gd name="connsiteX5" fmla="*/ 356547 w 368787"/>
                <a:gd name="connsiteY5" fmla="*/ 3807 h 192594"/>
                <a:gd name="connsiteX6" fmla="*/ 8787 w 368787"/>
                <a:gd name="connsiteY6" fmla="*/ 3807 h 192594"/>
                <a:gd name="connsiteX7" fmla="*/ 8787 w 368787"/>
                <a:gd name="connsiteY7" fmla="*/ 183807 h 192594"/>
                <a:gd name="connsiteX0" fmla="*/ 6406 w 366406"/>
                <a:gd name="connsiteY0" fmla="*/ 183807 h 192594"/>
                <a:gd name="connsiteX1" fmla="*/ 59127 w 366406"/>
                <a:gd name="connsiteY1" fmla="*/ 56528 h 192594"/>
                <a:gd name="connsiteX2" fmla="*/ 186406 w 366406"/>
                <a:gd name="connsiteY2" fmla="*/ 3807 h 192594"/>
                <a:gd name="connsiteX3" fmla="*/ 313685 w 366406"/>
                <a:gd name="connsiteY3" fmla="*/ 56528 h 192594"/>
                <a:gd name="connsiteX4" fmla="*/ 366406 w 366406"/>
                <a:gd name="connsiteY4" fmla="*/ 183807 h 192594"/>
                <a:gd name="connsiteX5" fmla="*/ 354166 w 366406"/>
                <a:gd name="connsiteY5" fmla="*/ 3807 h 192594"/>
                <a:gd name="connsiteX6" fmla="*/ 6406 w 366406"/>
                <a:gd name="connsiteY6" fmla="*/ 3807 h 192594"/>
                <a:gd name="connsiteX7" fmla="*/ 6406 w 366406"/>
                <a:gd name="connsiteY7" fmla="*/ 183807 h 192594"/>
                <a:gd name="connsiteX0" fmla="*/ 4025 w 364025"/>
                <a:gd name="connsiteY0" fmla="*/ 183807 h 192594"/>
                <a:gd name="connsiteX1" fmla="*/ 56746 w 364025"/>
                <a:gd name="connsiteY1" fmla="*/ 56528 h 192594"/>
                <a:gd name="connsiteX2" fmla="*/ 184025 w 364025"/>
                <a:gd name="connsiteY2" fmla="*/ 3807 h 192594"/>
                <a:gd name="connsiteX3" fmla="*/ 311304 w 364025"/>
                <a:gd name="connsiteY3" fmla="*/ 56528 h 192594"/>
                <a:gd name="connsiteX4" fmla="*/ 364025 w 364025"/>
                <a:gd name="connsiteY4" fmla="*/ 183807 h 192594"/>
                <a:gd name="connsiteX5" fmla="*/ 351785 w 364025"/>
                <a:gd name="connsiteY5" fmla="*/ 3807 h 192594"/>
                <a:gd name="connsiteX6" fmla="*/ 4025 w 364025"/>
                <a:gd name="connsiteY6" fmla="*/ 3807 h 192594"/>
                <a:gd name="connsiteX7" fmla="*/ 4025 w 364025"/>
                <a:gd name="connsiteY7" fmla="*/ 183807 h 192594"/>
                <a:gd name="connsiteX0" fmla="*/ 3192 w 363192"/>
                <a:gd name="connsiteY0" fmla="*/ 183807 h 192594"/>
                <a:gd name="connsiteX1" fmla="*/ 55913 w 363192"/>
                <a:gd name="connsiteY1" fmla="*/ 56528 h 192594"/>
                <a:gd name="connsiteX2" fmla="*/ 183192 w 363192"/>
                <a:gd name="connsiteY2" fmla="*/ 3807 h 192594"/>
                <a:gd name="connsiteX3" fmla="*/ 310471 w 363192"/>
                <a:gd name="connsiteY3" fmla="*/ 56528 h 192594"/>
                <a:gd name="connsiteX4" fmla="*/ 363192 w 363192"/>
                <a:gd name="connsiteY4" fmla="*/ 183807 h 192594"/>
                <a:gd name="connsiteX5" fmla="*/ 350952 w 363192"/>
                <a:gd name="connsiteY5" fmla="*/ 3807 h 192594"/>
                <a:gd name="connsiteX6" fmla="*/ 3192 w 363192"/>
                <a:gd name="connsiteY6" fmla="*/ 3807 h 192594"/>
                <a:gd name="connsiteX7" fmla="*/ 3192 w 363192"/>
                <a:gd name="connsiteY7" fmla="*/ 183807 h 192594"/>
                <a:gd name="connsiteX0" fmla="*/ 3192 w 363192"/>
                <a:gd name="connsiteY0" fmla="*/ 183807 h 192594"/>
                <a:gd name="connsiteX1" fmla="*/ 55913 w 363192"/>
                <a:gd name="connsiteY1" fmla="*/ 56528 h 192594"/>
                <a:gd name="connsiteX2" fmla="*/ 183192 w 363192"/>
                <a:gd name="connsiteY2" fmla="*/ 3807 h 192594"/>
                <a:gd name="connsiteX3" fmla="*/ 310471 w 363192"/>
                <a:gd name="connsiteY3" fmla="*/ 56528 h 192594"/>
                <a:gd name="connsiteX4" fmla="*/ 363192 w 363192"/>
                <a:gd name="connsiteY4" fmla="*/ 183807 h 192594"/>
                <a:gd name="connsiteX5" fmla="*/ 350952 w 363192"/>
                <a:gd name="connsiteY5" fmla="*/ 3807 h 192594"/>
                <a:gd name="connsiteX6" fmla="*/ 3192 w 363192"/>
                <a:gd name="connsiteY6" fmla="*/ 3807 h 192594"/>
                <a:gd name="connsiteX7" fmla="*/ 3192 w 363192"/>
                <a:gd name="connsiteY7" fmla="*/ 183807 h 192594"/>
                <a:gd name="connsiteX0" fmla="*/ 3192 w 363192"/>
                <a:gd name="connsiteY0" fmla="*/ 183807 h 192594"/>
                <a:gd name="connsiteX1" fmla="*/ 55913 w 363192"/>
                <a:gd name="connsiteY1" fmla="*/ 56528 h 192594"/>
                <a:gd name="connsiteX2" fmla="*/ 183192 w 363192"/>
                <a:gd name="connsiteY2" fmla="*/ 3807 h 192594"/>
                <a:gd name="connsiteX3" fmla="*/ 310471 w 363192"/>
                <a:gd name="connsiteY3" fmla="*/ 56528 h 192594"/>
                <a:gd name="connsiteX4" fmla="*/ 363192 w 363192"/>
                <a:gd name="connsiteY4" fmla="*/ 183807 h 192594"/>
                <a:gd name="connsiteX5" fmla="*/ 350952 w 363192"/>
                <a:gd name="connsiteY5" fmla="*/ 3807 h 192594"/>
                <a:gd name="connsiteX6" fmla="*/ 3192 w 363192"/>
                <a:gd name="connsiteY6" fmla="*/ 3807 h 192594"/>
                <a:gd name="connsiteX7" fmla="*/ 3192 w 363192"/>
                <a:gd name="connsiteY7" fmla="*/ 183807 h 192594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3192"/>
                <a:gd name="connsiteY0" fmla="*/ 183807 h 183807"/>
                <a:gd name="connsiteX1" fmla="*/ 55913 w 363192"/>
                <a:gd name="connsiteY1" fmla="*/ 56528 h 183807"/>
                <a:gd name="connsiteX2" fmla="*/ 183192 w 363192"/>
                <a:gd name="connsiteY2" fmla="*/ 3807 h 183807"/>
                <a:gd name="connsiteX3" fmla="*/ 310471 w 363192"/>
                <a:gd name="connsiteY3" fmla="*/ 56528 h 183807"/>
                <a:gd name="connsiteX4" fmla="*/ 363192 w 363192"/>
                <a:gd name="connsiteY4" fmla="*/ 183807 h 183807"/>
                <a:gd name="connsiteX5" fmla="*/ 350952 w 363192"/>
                <a:gd name="connsiteY5" fmla="*/ 3807 h 183807"/>
                <a:gd name="connsiteX6" fmla="*/ 3192 w 363192"/>
                <a:gd name="connsiteY6" fmla="*/ 3807 h 183807"/>
                <a:gd name="connsiteX7" fmla="*/ 3192 w 363192"/>
                <a:gd name="connsiteY7" fmla="*/ 183807 h 183807"/>
                <a:gd name="connsiteX0" fmla="*/ 3192 w 368090"/>
                <a:gd name="connsiteY0" fmla="*/ 183806 h 183806"/>
                <a:gd name="connsiteX1" fmla="*/ 55913 w 368090"/>
                <a:gd name="connsiteY1" fmla="*/ 56527 h 183806"/>
                <a:gd name="connsiteX2" fmla="*/ 183192 w 368090"/>
                <a:gd name="connsiteY2" fmla="*/ 3806 h 183806"/>
                <a:gd name="connsiteX3" fmla="*/ 310471 w 368090"/>
                <a:gd name="connsiteY3" fmla="*/ 56527 h 183806"/>
                <a:gd name="connsiteX4" fmla="*/ 363192 w 368090"/>
                <a:gd name="connsiteY4" fmla="*/ 183806 h 183806"/>
                <a:gd name="connsiteX5" fmla="*/ 360477 w 368090"/>
                <a:gd name="connsiteY5" fmla="*/ 3807 h 183806"/>
                <a:gd name="connsiteX6" fmla="*/ 3192 w 368090"/>
                <a:gd name="connsiteY6" fmla="*/ 3806 h 183806"/>
                <a:gd name="connsiteX7" fmla="*/ 3192 w 368090"/>
                <a:gd name="connsiteY7" fmla="*/ 183806 h 183806"/>
                <a:gd name="connsiteX0" fmla="*/ 3192 w 363192"/>
                <a:gd name="connsiteY0" fmla="*/ 183806 h 183806"/>
                <a:gd name="connsiteX1" fmla="*/ 55913 w 363192"/>
                <a:gd name="connsiteY1" fmla="*/ 56527 h 183806"/>
                <a:gd name="connsiteX2" fmla="*/ 183192 w 363192"/>
                <a:gd name="connsiteY2" fmla="*/ 3806 h 183806"/>
                <a:gd name="connsiteX3" fmla="*/ 310471 w 363192"/>
                <a:gd name="connsiteY3" fmla="*/ 56527 h 183806"/>
                <a:gd name="connsiteX4" fmla="*/ 363192 w 363192"/>
                <a:gd name="connsiteY4" fmla="*/ 183806 h 183806"/>
                <a:gd name="connsiteX5" fmla="*/ 360477 w 363192"/>
                <a:gd name="connsiteY5" fmla="*/ 3807 h 183806"/>
                <a:gd name="connsiteX6" fmla="*/ 3192 w 363192"/>
                <a:gd name="connsiteY6" fmla="*/ 3806 h 183806"/>
                <a:gd name="connsiteX7" fmla="*/ 3192 w 363192"/>
                <a:gd name="connsiteY7" fmla="*/ 183806 h 183806"/>
                <a:gd name="connsiteX0" fmla="*/ 3192 w 363328"/>
                <a:gd name="connsiteY0" fmla="*/ 183806 h 183806"/>
                <a:gd name="connsiteX1" fmla="*/ 55913 w 363328"/>
                <a:gd name="connsiteY1" fmla="*/ 56527 h 183806"/>
                <a:gd name="connsiteX2" fmla="*/ 183192 w 363328"/>
                <a:gd name="connsiteY2" fmla="*/ 3806 h 183806"/>
                <a:gd name="connsiteX3" fmla="*/ 310471 w 363328"/>
                <a:gd name="connsiteY3" fmla="*/ 56527 h 183806"/>
                <a:gd name="connsiteX4" fmla="*/ 363192 w 363328"/>
                <a:gd name="connsiteY4" fmla="*/ 183806 h 183806"/>
                <a:gd name="connsiteX5" fmla="*/ 360477 w 363328"/>
                <a:gd name="connsiteY5" fmla="*/ 3807 h 183806"/>
                <a:gd name="connsiteX6" fmla="*/ 3192 w 363328"/>
                <a:gd name="connsiteY6" fmla="*/ 3806 h 183806"/>
                <a:gd name="connsiteX7" fmla="*/ 3192 w 363328"/>
                <a:gd name="connsiteY7" fmla="*/ 183806 h 183806"/>
                <a:gd name="connsiteX0" fmla="*/ 3192 w 363328"/>
                <a:gd name="connsiteY0" fmla="*/ 188569 h 188569"/>
                <a:gd name="connsiteX1" fmla="*/ 55913 w 363328"/>
                <a:gd name="connsiteY1" fmla="*/ 61290 h 188569"/>
                <a:gd name="connsiteX2" fmla="*/ 183192 w 363328"/>
                <a:gd name="connsiteY2" fmla="*/ 8569 h 188569"/>
                <a:gd name="connsiteX3" fmla="*/ 310471 w 363328"/>
                <a:gd name="connsiteY3" fmla="*/ 61290 h 188569"/>
                <a:gd name="connsiteX4" fmla="*/ 363192 w 363328"/>
                <a:gd name="connsiteY4" fmla="*/ 188569 h 188569"/>
                <a:gd name="connsiteX5" fmla="*/ 360477 w 363328"/>
                <a:gd name="connsiteY5" fmla="*/ 8570 h 188569"/>
                <a:gd name="connsiteX6" fmla="*/ 3192 w 363328"/>
                <a:gd name="connsiteY6" fmla="*/ 8569 h 188569"/>
                <a:gd name="connsiteX7" fmla="*/ 3192 w 363328"/>
                <a:gd name="connsiteY7" fmla="*/ 188569 h 188569"/>
                <a:gd name="connsiteX0" fmla="*/ 3192 w 363328"/>
                <a:gd name="connsiteY0" fmla="*/ 188569 h 188569"/>
                <a:gd name="connsiteX1" fmla="*/ 55913 w 363328"/>
                <a:gd name="connsiteY1" fmla="*/ 61290 h 188569"/>
                <a:gd name="connsiteX2" fmla="*/ 183192 w 363328"/>
                <a:gd name="connsiteY2" fmla="*/ 8569 h 188569"/>
                <a:gd name="connsiteX3" fmla="*/ 310471 w 363328"/>
                <a:gd name="connsiteY3" fmla="*/ 61290 h 188569"/>
                <a:gd name="connsiteX4" fmla="*/ 363192 w 363328"/>
                <a:gd name="connsiteY4" fmla="*/ 188569 h 188569"/>
                <a:gd name="connsiteX5" fmla="*/ 360477 w 363328"/>
                <a:gd name="connsiteY5" fmla="*/ 8570 h 188569"/>
                <a:gd name="connsiteX6" fmla="*/ 3192 w 363328"/>
                <a:gd name="connsiteY6" fmla="*/ 8569 h 188569"/>
                <a:gd name="connsiteX7" fmla="*/ 3192 w 363328"/>
                <a:gd name="connsiteY7" fmla="*/ 188569 h 188569"/>
                <a:gd name="connsiteX0" fmla="*/ 3192 w 363328"/>
                <a:gd name="connsiteY0" fmla="*/ 188569 h 188569"/>
                <a:gd name="connsiteX1" fmla="*/ 55913 w 363328"/>
                <a:gd name="connsiteY1" fmla="*/ 61290 h 188569"/>
                <a:gd name="connsiteX2" fmla="*/ 183192 w 363328"/>
                <a:gd name="connsiteY2" fmla="*/ 8569 h 188569"/>
                <a:gd name="connsiteX3" fmla="*/ 310471 w 363328"/>
                <a:gd name="connsiteY3" fmla="*/ 61290 h 188569"/>
                <a:gd name="connsiteX4" fmla="*/ 363192 w 363328"/>
                <a:gd name="connsiteY4" fmla="*/ 188569 h 188569"/>
                <a:gd name="connsiteX5" fmla="*/ 360477 w 363328"/>
                <a:gd name="connsiteY5" fmla="*/ 8570 h 188569"/>
                <a:gd name="connsiteX6" fmla="*/ 3192 w 363328"/>
                <a:gd name="connsiteY6" fmla="*/ 8569 h 188569"/>
                <a:gd name="connsiteX7" fmla="*/ 3192 w 363328"/>
                <a:gd name="connsiteY7" fmla="*/ 188569 h 188569"/>
                <a:gd name="connsiteX0" fmla="*/ 3192 w 363328"/>
                <a:gd name="connsiteY0" fmla="*/ 183806 h 183806"/>
                <a:gd name="connsiteX1" fmla="*/ 55913 w 363328"/>
                <a:gd name="connsiteY1" fmla="*/ 56527 h 183806"/>
                <a:gd name="connsiteX2" fmla="*/ 183192 w 363328"/>
                <a:gd name="connsiteY2" fmla="*/ 3806 h 183806"/>
                <a:gd name="connsiteX3" fmla="*/ 310471 w 363328"/>
                <a:gd name="connsiteY3" fmla="*/ 56527 h 183806"/>
                <a:gd name="connsiteX4" fmla="*/ 363192 w 363328"/>
                <a:gd name="connsiteY4" fmla="*/ 183806 h 183806"/>
                <a:gd name="connsiteX5" fmla="*/ 360477 w 363328"/>
                <a:gd name="connsiteY5" fmla="*/ 3807 h 183806"/>
                <a:gd name="connsiteX6" fmla="*/ 3192 w 363328"/>
                <a:gd name="connsiteY6" fmla="*/ 3806 h 183806"/>
                <a:gd name="connsiteX7" fmla="*/ 3192 w 363328"/>
                <a:gd name="connsiteY7" fmla="*/ 183806 h 183806"/>
                <a:gd name="connsiteX0" fmla="*/ 3192 w 363328"/>
                <a:gd name="connsiteY0" fmla="*/ 181425 h 181425"/>
                <a:gd name="connsiteX1" fmla="*/ 55913 w 363328"/>
                <a:gd name="connsiteY1" fmla="*/ 54146 h 181425"/>
                <a:gd name="connsiteX2" fmla="*/ 183192 w 363328"/>
                <a:gd name="connsiteY2" fmla="*/ 1425 h 181425"/>
                <a:gd name="connsiteX3" fmla="*/ 310471 w 363328"/>
                <a:gd name="connsiteY3" fmla="*/ 54146 h 181425"/>
                <a:gd name="connsiteX4" fmla="*/ 363192 w 363328"/>
                <a:gd name="connsiteY4" fmla="*/ 181425 h 181425"/>
                <a:gd name="connsiteX5" fmla="*/ 360477 w 363328"/>
                <a:gd name="connsiteY5" fmla="*/ 1426 h 181425"/>
                <a:gd name="connsiteX6" fmla="*/ 3192 w 363328"/>
                <a:gd name="connsiteY6" fmla="*/ 1425 h 181425"/>
                <a:gd name="connsiteX7" fmla="*/ 3192 w 363328"/>
                <a:gd name="connsiteY7" fmla="*/ 181425 h 18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328" h="181425">
                  <a:moveTo>
                    <a:pt x="3192" y="181425"/>
                  </a:moveTo>
                  <a:cubicBezTo>
                    <a:pt x="23885" y="111631"/>
                    <a:pt x="22156" y="87902"/>
                    <a:pt x="55913" y="54146"/>
                  </a:cubicBezTo>
                  <a:cubicBezTo>
                    <a:pt x="89670" y="20389"/>
                    <a:pt x="135453" y="1425"/>
                    <a:pt x="183192" y="1425"/>
                  </a:cubicBezTo>
                  <a:cubicBezTo>
                    <a:pt x="230931" y="1425"/>
                    <a:pt x="276715" y="20389"/>
                    <a:pt x="310471" y="54146"/>
                  </a:cubicBezTo>
                  <a:cubicBezTo>
                    <a:pt x="344228" y="87903"/>
                    <a:pt x="342159" y="118774"/>
                    <a:pt x="363192" y="181425"/>
                  </a:cubicBezTo>
                  <a:cubicBezTo>
                    <a:pt x="362795" y="155969"/>
                    <a:pt x="363328" y="88576"/>
                    <a:pt x="360477" y="1426"/>
                  </a:cubicBezTo>
                  <a:cubicBezTo>
                    <a:pt x="257616" y="0"/>
                    <a:pt x="173070" y="2382"/>
                    <a:pt x="3192" y="1425"/>
                  </a:cubicBezTo>
                  <a:cubicBezTo>
                    <a:pt x="0" y="102863"/>
                    <a:pt x="1548" y="160731"/>
                    <a:pt x="3192" y="1814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z="32397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/>
            <p:cNvSpPr/>
            <p:nvPr/>
          </p:nvSpPr>
          <p:spPr>
            <a:xfrm>
              <a:off x="0" y="904174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2397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/>
            <p:cNvSpPr/>
            <p:nvPr/>
          </p:nvSpPr>
          <p:spPr>
            <a:xfrm>
              <a:off x="1800000" y="904174"/>
              <a:ext cx="144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2397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2880000" y="184174"/>
              <a:ext cx="36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239770" extrusionH="360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Rechthoek 50"/>
            <p:cNvSpPr/>
            <p:nvPr/>
          </p:nvSpPr>
          <p:spPr>
            <a:xfrm>
              <a:off x="0" y="184174"/>
              <a:ext cx="36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239770" extrusionH="36068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Rechthoek 51"/>
            <p:cNvSpPr/>
            <p:nvPr/>
          </p:nvSpPr>
          <p:spPr>
            <a:xfrm>
              <a:off x="-36000" y="900000"/>
              <a:ext cx="36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239770" extrusionH="323977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53" name="Groep 48"/>
            <p:cNvGrpSpPr/>
            <p:nvPr/>
          </p:nvGrpSpPr>
          <p:grpSpPr>
            <a:xfrm>
              <a:off x="2664000" y="0"/>
              <a:ext cx="792000" cy="216000"/>
              <a:chOff x="2664000" y="0"/>
              <a:chExt cx="792000" cy="216000"/>
            </a:xfrm>
          </p:grpSpPr>
          <p:sp>
            <p:nvSpPr>
              <p:cNvPr id="73" name="Rechthoek 72"/>
              <p:cNvSpPr/>
              <p:nvPr/>
            </p:nvSpPr>
            <p:spPr>
              <a:xfrm>
                <a:off x="2700000" y="0"/>
                <a:ext cx="72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4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4" name="Rechthoek 73"/>
              <p:cNvSpPr/>
              <p:nvPr/>
            </p:nvSpPr>
            <p:spPr>
              <a:xfrm>
                <a:off x="2700000" y="0"/>
                <a:ext cx="72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-18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5" name="Rechthoek 74"/>
              <p:cNvSpPr/>
              <p:nvPr/>
            </p:nvSpPr>
            <p:spPr>
              <a:xfrm>
                <a:off x="2664000" y="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4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6" name="Rechthoek 75"/>
              <p:cNvSpPr/>
              <p:nvPr/>
            </p:nvSpPr>
            <p:spPr>
              <a:xfrm>
                <a:off x="3420000" y="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4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" name="Rechthoek 76"/>
              <p:cNvSpPr/>
              <p:nvPr/>
            </p:nvSpPr>
            <p:spPr>
              <a:xfrm>
                <a:off x="2700000" y="180000"/>
                <a:ext cx="72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4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4" name="Groep 49"/>
            <p:cNvGrpSpPr/>
            <p:nvPr/>
          </p:nvGrpSpPr>
          <p:grpSpPr>
            <a:xfrm>
              <a:off x="-216000" y="0"/>
              <a:ext cx="792000" cy="216000"/>
              <a:chOff x="2664000" y="0"/>
              <a:chExt cx="792000" cy="216000"/>
            </a:xfrm>
          </p:grpSpPr>
          <p:sp>
            <p:nvSpPr>
              <p:cNvPr id="68" name="Rechthoek 67"/>
              <p:cNvSpPr/>
              <p:nvPr/>
            </p:nvSpPr>
            <p:spPr>
              <a:xfrm>
                <a:off x="2700000" y="0"/>
                <a:ext cx="72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4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9" name="Rechthoek 68"/>
              <p:cNvSpPr/>
              <p:nvPr/>
            </p:nvSpPr>
            <p:spPr>
              <a:xfrm>
                <a:off x="2700000" y="0"/>
                <a:ext cx="72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-18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0" name="Rechthoek 69"/>
              <p:cNvSpPr/>
              <p:nvPr/>
            </p:nvSpPr>
            <p:spPr>
              <a:xfrm>
                <a:off x="2664000" y="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4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1" name="Rechthoek 70"/>
              <p:cNvSpPr/>
              <p:nvPr/>
            </p:nvSpPr>
            <p:spPr>
              <a:xfrm>
                <a:off x="3420000" y="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4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2" name="Rechthoek 71"/>
              <p:cNvSpPr/>
              <p:nvPr/>
            </p:nvSpPr>
            <p:spPr>
              <a:xfrm>
                <a:off x="2700000" y="180000"/>
                <a:ext cx="72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54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5" name="Groep 57"/>
            <p:cNvGrpSpPr/>
            <p:nvPr/>
          </p:nvGrpSpPr>
          <p:grpSpPr>
            <a:xfrm>
              <a:off x="-216000" y="0"/>
              <a:ext cx="792000" cy="216000"/>
              <a:chOff x="-216000" y="0"/>
              <a:chExt cx="792000" cy="216000"/>
            </a:xfrm>
          </p:grpSpPr>
          <p:sp>
            <p:nvSpPr>
              <p:cNvPr id="63" name="Rechthoek 62"/>
              <p:cNvSpPr/>
              <p:nvPr/>
            </p:nvSpPr>
            <p:spPr>
              <a:xfrm>
                <a:off x="-180000" y="0"/>
                <a:ext cx="72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4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4" name="Rechthoek 63"/>
              <p:cNvSpPr/>
              <p:nvPr/>
            </p:nvSpPr>
            <p:spPr>
              <a:xfrm>
                <a:off x="-180000" y="0"/>
                <a:ext cx="72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70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5" name="Rechthoek 64"/>
              <p:cNvSpPr/>
              <p:nvPr/>
            </p:nvSpPr>
            <p:spPr>
              <a:xfrm>
                <a:off x="-216000" y="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42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6" name="Rechthoek 65"/>
              <p:cNvSpPr/>
              <p:nvPr/>
            </p:nvSpPr>
            <p:spPr>
              <a:xfrm>
                <a:off x="540000" y="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42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7" name="Rechthoek 66"/>
              <p:cNvSpPr/>
              <p:nvPr/>
            </p:nvSpPr>
            <p:spPr>
              <a:xfrm>
                <a:off x="-180000" y="180000"/>
                <a:ext cx="72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42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6" name="Groep 58"/>
            <p:cNvGrpSpPr/>
            <p:nvPr/>
          </p:nvGrpSpPr>
          <p:grpSpPr>
            <a:xfrm>
              <a:off x="2664000" y="0"/>
              <a:ext cx="792000" cy="216000"/>
              <a:chOff x="2664000" y="0"/>
              <a:chExt cx="792000" cy="216000"/>
            </a:xfrm>
          </p:grpSpPr>
          <p:sp>
            <p:nvSpPr>
              <p:cNvPr id="58" name="Rechthoek 57"/>
              <p:cNvSpPr/>
              <p:nvPr/>
            </p:nvSpPr>
            <p:spPr>
              <a:xfrm>
                <a:off x="2700000" y="0"/>
                <a:ext cx="72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4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9" name="Rechthoek 58"/>
              <p:cNvSpPr/>
              <p:nvPr/>
            </p:nvSpPr>
            <p:spPr>
              <a:xfrm>
                <a:off x="2700000" y="0"/>
                <a:ext cx="720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270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Rechthoek 59"/>
              <p:cNvSpPr/>
              <p:nvPr/>
            </p:nvSpPr>
            <p:spPr>
              <a:xfrm>
                <a:off x="2664000" y="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42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1" name="Rechthoek 60"/>
              <p:cNvSpPr/>
              <p:nvPr/>
            </p:nvSpPr>
            <p:spPr>
              <a:xfrm>
                <a:off x="3420000" y="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42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2" name="Rechthoek 61"/>
              <p:cNvSpPr/>
              <p:nvPr/>
            </p:nvSpPr>
            <p:spPr>
              <a:xfrm>
                <a:off x="2700000" y="180000"/>
                <a:ext cx="72000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3420000" extrusionH="720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57" name="Rechthoek 56"/>
            <p:cNvSpPr/>
            <p:nvPr/>
          </p:nvSpPr>
          <p:spPr>
            <a:xfrm>
              <a:off x="0" y="1260000"/>
              <a:ext cx="324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 z="3240000" extrusionH="3240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1187624" y="4869160"/>
            <a:ext cx="2736824" cy="531360"/>
            <a:chOff x="-108520" y="188640"/>
            <a:chExt cx="2736824" cy="531360"/>
          </a:xfrm>
          <a:scene3d>
            <a:camera prst="perspectiveFront">
              <a:rot lat="900000" lon="10800000" rev="0"/>
            </a:camera>
            <a:lightRig rig="threePt" dir="t"/>
          </a:scene3d>
        </p:grpSpPr>
        <p:grpSp>
          <p:nvGrpSpPr>
            <p:cNvPr id="79" name="Groep 12"/>
            <p:cNvGrpSpPr/>
            <p:nvPr/>
          </p:nvGrpSpPr>
          <p:grpSpPr>
            <a:xfrm>
              <a:off x="432000" y="360000"/>
              <a:ext cx="360000" cy="360000"/>
              <a:chOff x="6948264" y="2996952"/>
              <a:chExt cx="360000" cy="360000"/>
            </a:xfrm>
          </p:grpSpPr>
          <p:sp>
            <p:nvSpPr>
              <p:cNvPr id="103" name="Band"/>
              <p:cNvSpPr/>
              <p:nvPr/>
            </p:nvSpPr>
            <p:spPr>
              <a:xfrm>
                <a:off x="6948264" y="2996952"/>
                <a:ext cx="360000" cy="36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  <a:sp3d z="-635000" extrusionH="127000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Velg"/>
              <p:cNvSpPr/>
              <p:nvPr/>
            </p:nvSpPr>
            <p:spPr>
              <a:xfrm>
                <a:off x="6948264" y="29969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sp3d z="-635000" extrusionH="127000">
                <a:bevelT w="101600" prst="convex"/>
                <a:bevelB w="101600"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80" name="Vrije vorm 79"/>
            <p:cNvSpPr/>
            <p:nvPr/>
          </p:nvSpPr>
          <p:spPr>
            <a:xfrm>
              <a:off x="-108000" y="396000"/>
              <a:ext cx="504056" cy="21602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36104 h 936104"/>
                <a:gd name="connsiteX1" fmla="*/ 530352 w 1060704"/>
                <a:gd name="connsiteY1" fmla="*/ 0 h 936104"/>
                <a:gd name="connsiteX2" fmla="*/ 1060704 w 1060704"/>
                <a:gd name="connsiteY2" fmla="*/ 914400 h 936104"/>
                <a:gd name="connsiteX3" fmla="*/ 0 w 1060704"/>
                <a:gd name="connsiteY3" fmla="*/ 936104 h 936104"/>
                <a:gd name="connsiteX0" fmla="*/ 0 w 1060704"/>
                <a:gd name="connsiteY0" fmla="*/ 216024 h 216024"/>
                <a:gd name="connsiteX1" fmla="*/ 432048 w 1060704"/>
                <a:gd name="connsiteY1" fmla="*/ 0 h 216024"/>
                <a:gd name="connsiteX2" fmla="*/ 1060704 w 1060704"/>
                <a:gd name="connsiteY2" fmla="*/ 194320 h 216024"/>
                <a:gd name="connsiteX3" fmla="*/ 0 w 1060704"/>
                <a:gd name="connsiteY3" fmla="*/ 216024 h 216024"/>
                <a:gd name="connsiteX0" fmla="*/ 0 w 504056"/>
                <a:gd name="connsiteY0" fmla="*/ 216024 h 216024"/>
                <a:gd name="connsiteX1" fmla="*/ 432048 w 504056"/>
                <a:gd name="connsiteY1" fmla="*/ 0 h 216024"/>
                <a:gd name="connsiteX2" fmla="*/ 504056 w 504056"/>
                <a:gd name="connsiteY2" fmla="*/ 216024 h 216024"/>
                <a:gd name="connsiteX3" fmla="*/ 0 w 504056"/>
                <a:gd name="connsiteY3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216024">
                  <a:moveTo>
                    <a:pt x="0" y="216024"/>
                  </a:moveTo>
                  <a:lnTo>
                    <a:pt x="432048" y="0"/>
                  </a:lnTo>
                  <a:lnTo>
                    <a:pt x="504056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-635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81" name="Groep 15"/>
            <p:cNvGrpSpPr/>
            <p:nvPr/>
          </p:nvGrpSpPr>
          <p:grpSpPr>
            <a:xfrm>
              <a:off x="1800000" y="360000"/>
              <a:ext cx="360000" cy="360000"/>
              <a:chOff x="6948264" y="2996952"/>
              <a:chExt cx="360000" cy="360000"/>
            </a:xfrm>
          </p:grpSpPr>
          <p:sp>
            <p:nvSpPr>
              <p:cNvPr id="101" name="Band"/>
              <p:cNvSpPr/>
              <p:nvPr/>
            </p:nvSpPr>
            <p:spPr>
              <a:xfrm>
                <a:off x="6948264" y="2996952"/>
                <a:ext cx="360000" cy="36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  <a:sp3d z="-635000" extrusionH="127000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Velg"/>
              <p:cNvSpPr/>
              <p:nvPr/>
            </p:nvSpPr>
            <p:spPr>
              <a:xfrm>
                <a:off x="6948264" y="29969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sp3d z="-635000" extrusionH="127000">
                <a:bevelT w="101600" prst="convex"/>
                <a:bevelB w="101600"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82" name="Vrije vorm 81"/>
            <p:cNvSpPr/>
            <p:nvPr/>
          </p:nvSpPr>
          <p:spPr>
            <a:xfrm>
              <a:off x="-108000" y="396000"/>
              <a:ext cx="1511648" cy="22468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36104 h 936104"/>
                <a:gd name="connsiteX1" fmla="*/ 530352 w 1060704"/>
                <a:gd name="connsiteY1" fmla="*/ 0 h 936104"/>
                <a:gd name="connsiteX2" fmla="*/ 1060704 w 1060704"/>
                <a:gd name="connsiteY2" fmla="*/ 914400 h 936104"/>
                <a:gd name="connsiteX3" fmla="*/ 0 w 1060704"/>
                <a:gd name="connsiteY3" fmla="*/ 936104 h 936104"/>
                <a:gd name="connsiteX0" fmla="*/ 0 w 1060704"/>
                <a:gd name="connsiteY0" fmla="*/ 216024 h 216024"/>
                <a:gd name="connsiteX1" fmla="*/ 432048 w 1060704"/>
                <a:gd name="connsiteY1" fmla="*/ 0 h 216024"/>
                <a:gd name="connsiteX2" fmla="*/ 1060704 w 1060704"/>
                <a:gd name="connsiteY2" fmla="*/ 194320 h 216024"/>
                <a:gd name="connsiteX3" fmla="*/ 0 w 1060704"/>
                <a:gd name="connsiteY3" fmla="*/ 216024 h 216024"/>
                <a:gd name="connsiteX0" fmla="*/ 0 w 504056"/>
                <a:gd name="connsiteY0" fmla="*/ 216024 h 216024"/>
                <a:gd name="connsiteX1" fmla="*/ 432048 w 504056"/>
                <a:gd name="connsiteY1" fmla="*/ 0 h 216024"/>
                <a:gd name="connsiteX2" fmla="*/ 504056 w 504056"/>
                <a:gd name="connsiteY2" fmla="*/ 216024 h 216024"/>
                <a:gd name="connsiteX3" fmla="*/ 0 w 504056"/>
                <a:gd name="connsiteY3" fmla="*/ 216024 h 216024"/>
                <a:gd name="connsiteX0" fmla="*/ 0 w 1511648"/>
                <a:gd name="connsiteY0" fmla="*/ 216024 h 224688"/>
                <a:gd name="connsiteX1" fmla="*/ 432048 w 1511648"/>
                <a:gd name="connsiteY1" fmla="*/ 0 h 224688"/>
                <a:gd name="connsiteX2" fmla="*/ 1511648 w 1511648"/>
                <a:gd name="connsiteY2" fmla="*/ 224688 h 224688"/>
                <a:gd name="connsiteX3" fmla="*/ 0 w 1511648"/>
                <a:gd name="connsiteY3" fmla="*/ 216024 h 224688"/>
                <a:gd name="connsiteX0" fmla="*/ 0 w 1511648"/>
                <a:gd name="connsiteY0" fmla="*/ 216024 h 224688"/>
                <a:gd name="connsiteX1" fmla="*/ 432048 w 1511648"/>
                <a:gd name="connsiteY1" fmla="*/ 0 h 224688"/>
                <a:gd name="connsiteX2" fmla="*/ 1511648 w 1511648"/>
                <a:gd name="connsiteY2" fmla="*/ 8664 h 224688"/>
                <a:gd name="connsiteX3" fmla="*/ 1511648 w 1511648"/>
                <a:gd name="connsiteY3" fmla="*/ 224688 h 224688"/>
                <a:gd name="connsiteX4" fmla="*/ 0 w 1511648"/>
                <a:gd name="connsiteY4" fmla="*/ 216024 h 2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648" h="224688">
                  <a:moveTo>
                    <a:pt x="0" y="216024"/>
                  </a:moveTo>
                  <a:lnTo>
                    <a:pt x="432048" y="0"/>
                  </a:lnTo>
                  <a:lnTo>
                    <a:pt x="1511648" y="8664"/>
                  </a:lnTo>
                  <a:lnTo>
                    <a:pt x="1511648" y="224688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sp3d z="-254000" extrusionH="1016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Vrije vorm 82"/>
            <p:cNvSpPr/>
            <p:nvPr/>
          </p:nvSpPr>
          <p:spPr>
            <a:xfrm>
              <a:off x="323528" y="332656"/>
              <a:ext cx="1872208" cy="288032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36104 h 936104"/>
                <a:gd name="connsiteX1" fmla="*/ 530352 w 1060704"/>
                <a:gd name="connsiteY1" fmla="*/ 0 h 936104"/>
                <a:gd name="connsiteX2" fmla="*/ 1060704 w 1060704"/>
                <a:gd name="connsiteY2" fmla="*/ 914400 h 936104"/>
                <a:gd name="connsiteX3" fmla="*/ 0 w 1060704"/>
                <a:gd name="connsiteY3" fmla="*/ 936104 h 936104"/>
                <a:gd name="connsiteX0" fmla="*/ 0 w 1060704"/>
                <a:gd name="connsiteY0" fmla="*/ 216024 h 216024"/>
                <a:gd name="connsiteX1" fmla="*/ 432048 w 1060704"/>
                <a:gd name="connsiteY1" fmla="*/ 0 h 216024"/>
                <a:gd name="connsiteX2" fmla="*/ 1060704 w 1060704"/>
                <a:gd name="connsiteY2" fmla="*/ 194320 h 216024"/>
                <a:gd name="connsiteX3" fmla="*/ 0 w 1060704"/>
                <a:gd name="connsiteY3" fmla="*/ 216024 h 216024"/>
                <a:gd name="connsiteX0" fmla="*/ 0 w 504056"/>
                <a:gd name="connsiteY0" fmla="*/ 216024 h 216024"/>
                <a:gd name="connsiteX1" fmla="*/ 432048 w 504056"/>
                <a:gd name="connsiteY1" fmla="*/ 0 h 216024"/>
                <a:gd name="connsiteX2" fmla="*/ 504056 w 504056"/>
                <a:gd name="connsiteY2" fmla="*/ 216024 h 216024"/>
                <a:gd name="connsiteX3" fmla="*/ 0 w 504056"/>
                <a:gd name="connsiteY3" fmla="*/ 216024 h 216024"/>
                <a:gd name="connsiteX0" fmla="*/ 0 w 1511648"/>
                <a:gd name="connsiteY0" fmla="*/ 216024 h 224688"/>
                <a:gd name="connsiteX1" fmla="*/ 432048 w 1511648"/>
                <a:gd name="connsiteY1" fmla="*/ 0 h 224688"/>
                <a:gd name="connsiteX2" fmla="*/ 1511648 w 1511648"/>
                <a:gd name="connsiteY2" fmla="*/ 224688 h 224688"/>
                <a:gd name="connsiteX3" fmla="*/ 0 w 1511648"/>
                <a:gd name="connsiteY3" fmla="*/ 216024 h 224688"/>
                <a:gd name="connsiteX0" fmla="*/ 0 w 1511648"/>
                <a:gd name="connsiteY0" fmla="*/ 216024 h 224688"/>
                <a:gd name="connsiteX1" fmla="*/ 432048 w 1511648"/>
                <a:gd name="connsiteY1" fmla="*/ 0 h 224688"/>
                <a:gd name="connsiteX2" fmla="*/ 1511648 w 1511648"/>
                <a:gd name="connsiteY2" fmla="*/ 8664 h 224688"/>
                <a:gd name="connsiteX3" fmla="*/ 1511648 w 1511648"/>
                <a:gd name="connsiteY3" fmla="*/ 224688 h 224688"/>
                <a:gd name="connsiteX4" fmla="*/ 0 w 1511648"/>
                <a:gd name="connsiteY4" fmla="*/ 216024 h 224688"/>
                <a:gd name="connsiteX0" fmla="*/ 0 w 1872208"/>
                <a:gd name="connsiteY0" fmla="*/ 216024 h 216024"/>
                <a:gd name="connsiteX1" fmla="*/ 432048 w 1872208"/>
                <a:gd name="connsiteY1" fmla="*/ 0 h 216024"/>
                <a:gd name="connsiteX2" fmla="*/ 1511648 w 1872208"/>
                <a:gd name="connsiteY2" fmla="*/ 8664 h 216024"/>
                <a:gd name="connsiteX3" fmla="*/ 1872208 w 1872208"/>
                <a:gd name="connsiteY3" fmla="*/ 216024 h 216024"/>
                <a:gd name="connsiteX4" fmla="*/ 0 w 1872208"/>
                <a:gd name="connsiteY4" fmla="*/ 216024 h 216024"/>
                <a:gd name="connsiteX0" fmla="*/ 0 w 1511648"/>
                <a:gd name="connsiteY0" fmla="*/ 216024 h 216024"/>
                <a:gd name="connsiteX1" fmla="*/ 432048 w 1511648"/>
                <a:gd name="connsiteY1" fmla="*/ 0 h 216024"/>
                <a:gd name="connsiteX2" fmla="*/ 1511648 w 1511648"/>
                <a:gd name="connsiteY2" fmla="*/ 8664 h 216024"/>
                <a:gd name="connsiteX3" fmla="*/ 1440160 w 1511648"/>
                <a:gd name="connsiteY3" fmla="*/ 216024 h 216024"/>
                <a:gd name="connsiteX4" fmla="*/ 0 w 1511648"/>
                <a:gd name="connsiteY4" fmla="*/ 216024 h 216024"/>
                <a:gd name="connsiteX0" fmla="*/ 0 w 1440160"/>
                <a:gd name="connsiteY0" fmla="*/ 288032 h 288032"/>
                <a:gd name="connsiteX1" fmla="*/ 432048 w 1440160"/>
                <a:gd name="connsiteY1" fmla="*/ 72008 h 288032"/>
                <a:gd name="connsiteX2" fmla="*/ 1440160 w 1440160"/>
                <a:gd name="connsiteY2" fmla="*/ 0 h 288032"/>
                <a:gd name="connsiteX3" fmla="*/ 1440160 w 1440160"/>
                <a:gd name="connsiteY3" fmla="*/ 288032 h 288032"/>
                <a:gd name="connsiteX4" fmla="*/ 0 w 1440160"/>
                <a:gd name="connsiteY4" fmla="*/ 288032 h 288032"/>
                <a:gd name="connsiteX0" fmla="*/ 0 w 1440160"/>
                <a:gd name="connsiteY0" fmla="*/ 288032 h 288032"/>
                <a:gd name="connsiteX1" fmla="*/ 432048 w 1440160"/>
                <a:gd name="connsiteY1" fmla="*/ 72008 h 288032"/>
                <a:gd name="connsiteX2" fmla="*/ 1224136 w 1440160"/>
                <a:gd name="connsiteY2" fmla="*/ 72008 h 288032"/>
                <a:gd name="connsiteX3" fmla="*/ 1440160 w 1440160"/>
                <a:gd name="connsiteY3" fmla="*/ 0 h 288032"/>
                <a:gd name="connsiteX4" fmla="*/ 1440160 w 1440160"/>
                <a:gd name="connsiteY4" fmla="*/ 288032 h 288032"/>
                <a:gd name="connsiteX5" fmla="*/ 0 w 1440160"/>
                <a:gd name="connsiteY5" fmla="*/ 288032 h 288032"/>
                <a:gd name="connsiteX0" fmla="*/ 0 w 1512168"/>
                <a:gd name="connsiteY0" fmla="*/ 288032 h 288032"/>
                <a:gd name="connsiteX1" fmla="*/ 504056 w 1512168"/>
                <a:gd name="connsiteY1" fmla="*/ 72008 h 288032"/>
                <a:gd name="connsiteX2" fmla="*/ 1296144 w 1512168"/>
                <a:gd name="connsiteY2" fmla="*/ 72008 h 288032"/>
                <a:gd name="connsiteX3" fmla="*/ 1512168 w 1512168"/>
                <a:gd name="connsiteY3" fmla="*/ 0 h 288032"/>
                <a:gd name="connsiteX4" fmla="*/ 1512168 w 1512168"/>
                <a:gd name="connsiteY4" fmla="*/ 288032 h 288032"/>
                <a:gd name="connsiteX5" fmla="*/ 0 w 1512168"/>
                <a:gd name="connsiteY5" fmla="*/ 288032 h 288032"/>
                <a:gd name="connsiteX0" fmla="*/ 0 w 1872208"/>
                <a:gd name="connsiteY0" fmla="*/ 288032 h 288032"/>
                <a:gd name="connsiteX1" fmla="*/ 864096 w 1872208"/>
                <a:gd name="connsiteY1" fmla="*/ 72008 h 288032"/>
                <a:gd name="connsiteX2" fmla="*/ 1656184 w 1872208"/>
                <a:gd name="connsiteY2" fmla="*/ 72008 h 288032"/>
                <a:gd name="connsiteX3" fmla="*/ 1872208 w 1872208"/>
                <a:gd name="connsiteY3" fmla="*/ 0 h 288032"/>
                <a:gd name="connsiteX4" fmla="*/ 1872208 w 1872208"/>
                <a:gd name="connsiteY4" fmla="*/ 288032 h 288032"/>
                <a:gd name="connsiteX5" fmla="*/ 0 w 1872208"/>
                <a:gd name="connsiteY5" fmla="*/ 288032 h 288032"/>
                <a:gd name="connsiteX0" fmla="*/ 0 w 1872208"/>
                <a:gd name="connsiteY0" fmla="*/ 288032 h 288032"/>
                <a:gd name="connsiteX1" fmla="*/ 648072 w 1872208"/>
                <a:gd name="connsiteY1" fmla="*/ 72008 h 288032"/>
                <a:gd name="connsiteX2" fmla="*/ 1656184 w 1872208"/>
                <a:gd name="connsiteY2" fmla="*/ 72008 h 288032"/>
                <a:gd name="connsiteX3" fmla="*/ 1872208 w 1872208"/>
                <a:gd name="connsiteY3" fmla="*/ 0 h 288032"/>
                <a:gd name="connsiteX4" fmla="*/ 1872208 w 1872208"/>
                <a:gd name="connsiteY4" fmla="*/ 288032 h 288032"/>
                <a:gd name="connsiteX5" fmla="*/ 0 w 1872208"/>
                <a:gd name="connsiteY5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208" h="288032">
                  <a:moveTo>
                    <a:pt x="0" y="288032"/>
                  </a:moveTo>
                  <a:lnTo>
                    <a:pt x="648072" y="72008"/>
                  </a:lnTo>
                  <a:lnTo>
                    <a:pt x="1656184" y="72008"/>
                  </a:lnTo>
                  <a:lnTo>
                    <a:pt x="1872208" y="0"/>
                  </a:lnTo>
                  <a:lnTo>
                    <a:pt x="1872208" y="288032"/>
                  </a:lnTo>
                  <a:lnTo>
                    <a:pt x="0" y="28803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sp3d z="-127000" extrusionH="355600">
              <a:bevelT prst="relaxedInset"/>
              <a:bevelB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Vrije vorm 83"/>
            <p:cNvSpPr/>
            <p:nvPr/>
          </p:nvSpPr>
          <p:spPr>
            <a:xfrm>
              <a:off x="-108520" y="396000"/>
              <a:ext cx="504056" cy="21602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36104 h 936104"/>
                <a:gd name="connsiteX1" fmla="*/ 530352 w 1060704"/>
                <a:gd name="connsiteY1" fmla="*/ 0 h 936104"/>
                <a:gd name="connsiteX2" fmla="*/ 1060704 w 1060704"/>
                <a:gd name="connsiteY2" fmla="*/ 914400 h 936104"/>
                <a:gd name="connsiteX3" fmla="*/ 0 w 1060704"/>
                <a:gd name="connsiteY3" fmla="*/ 936104 h 936104"/>
                <a:gd name="connsiteX0" fmla="*/ 0 w 1060704"/>
                <a:gd name="connsiteY0" fmla="*/ 216024 h 216024"/>
                <a:gd name="connsiteX1" fmla="*/ 432048 w 1060704"/>
                <a:gd name="connsiteY1" fmla="*/ 0 h 216024"/>
                <a:gd name="connsiteX2" fmla="*/ 1060704 w 1060704"/>
                <a:gd name="connsiteY2" fmla="*/ 194320 h 216024"/>
                <a:gd name="connsiteX3" fmla="*/ 0 w 1060704"/>
                <a:gd name="connsiteY3" fmla="*/ 216024 h 216024"/>
                <a:gd name="connsiteX0" fmla="*/ 0 w 504056"/>
                <a:gd name="connsiteY0" fmla="*/ 216024 h 216024"/>
                <a:gd name="connsiteX1" fmla="*/ 432048 w 504056"/>
                <a:gd name="connsiteY1" fmla="*/ 0 h 216024"/>
                <a:gd name="connsiteX2" fmla="*/ 504056 w 504056"/>
                <a:gd name="connsiteY2" fmla="*/ 216024 h 216024"/>
                <a:gd name="connsiteX3" fmla="*/ 0 w 504056"/>
                <a:gd name="connsiteY3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216024">
                  <a:moveTo>
                    <a:pt x="0" y="216024"/>
                  </a:moveTo>
                  <a:lnTo>
                    <a:pt x="432048" y="0"/>
                  </a:lnTo>
                  <a:lnTo>
                    <a:pt x="504056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-508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85" name="Groep 6"/>
            <p:cNvGrpSpPr/>
            <p:nvPr/>
          </p:nvGrpSpPr>
          <p:grpSpPr>
            <a:xfrm>
              <a:off x="432000" y="360000"/>
              <a:ext cx="360000" cy="360000"/>
              <a:chOff x="6948264" y="2996952"/>
              <a:chExt cx="360000" cy="360000"/>
            </a:xfrm>
          </p:grpSpPr>
          <p:sp>
            <p:nvSpPr>
              <p:cNvPr id="99" name="Band"/>
              <p:cNvSpPr/>
              <p:nvPr/>
            </p:nvSpPr>
            <p:spPr>
              <a:xfrm>
                <a:off x="6948264" y="2996952"/>
                <a:ext cx="360000" cy="36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  <a:sp3d z="76200" extrusionH="127000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0" name="Velg"/>
              <p:cNvSpPr/>
              <p:nvPr/>
            </p:nvSpPr>
            <p:spPr>
              <a:xfrm>
                <a:off x="6948264" y="29969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sp3d z="76200" extrusionH="127000">
                <a:bevelT w="101600" prst="convex"/>
                <a:bevelB w="101600"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86" name="Groep 7"/>
            <p:cNvGrpSpPr/>
            <p:nvPr/>
          </p:nvGrpSpPr>
          <p:grpSpPr>
            <a:xfrm>
              <a:off x="1800000" y="360000"/>
              <a:ext cx="360000" cy="360000"/>
              <a:chOff x="6948264" y="2996952"/>
              <a:chExt cx="360000" cy="360000"/>
            </a:xfrm>
          </p:grpSpPr>
          <p:sp>
            <p:nvSpPr>
              <p:cNvPr id="97" name="Band"/>
              <p:cNvSpPr/>
              <p:nvPr/>
            </p:nvSpPr>
            <p:spPr>
              <a:xfrm>
                <a:off x="6948264" y="2996952"/>
                <a:ext cx="360000" cy="36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  <a:sp3d z="76200" extrusionH="127000"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8" name="Velg"/>
              <p:cNvSpPr/>
              <p:nvPr/>
            </p:nvSpPr>
            <p:spPr>
              <a:xfrm>
                <a:off x="6948264" y="29969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sp3d z="76200" extrusionH="127000">
                <a:bevelT w="101600" prst="convex"/>
                <a:bevelB w="101600"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87" name="Vrije vorm 86"/>
            <p:cNvSpPr/>
            <p:nvPr/>
          </p:nvSpPr>
          <p:spPr>
            <a:xfrm>
              <a:off x="-108520" y="548680"/>
              <a:ext cx="504056" cy="7200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36104 h 936104"/>
                <a:gd name="connsiteX1" fmla="*/ 530352 w 1060704"/>
                <a:gd name="connsiteY1" fmla="*/ 0 h 936104"/>
                <a:gd name="connsiteX2" fmla="*/ 1060704 w 1060704"/>
                <a:gd name="connsiteY2" fmla="*/ 914400 h 936104"/>
                <a:gd name="connsiteX3" fmla="*/ 0 w 1060704"/>
                <a:gd name="connsiteY3" fmla="*/ 936104 h 936104"/>
                <a:gd name="connsiteX0" fmla="*/ 0 w 1060704"/>
                <a:gd name="connsiteY0" fmla="*/ 216024 h 216024"/>
                <a:gd name="connsiteX1" fmla="*/ 432048 w 1060704"/>
                <a:gd name="connsiteY1" fmla="*/ 0 h 216024"/>
                <a:gd name="connsiteX2" fmla="*/ 1060704 w 1060704"/>
                <a:gd name="connsiteY2" fmla="*/ 194320 h 216024"/>
                <a:gd name="connsiteX3" fmla="*/ 0 w 1060704"/>
                <a:gd name="connsiteY3" fmla="*/ 216024 h 216024"/>
                <a:gd name="connsiteX0" fmla="*/ 0 w 504056"/>
                <a:gd name="connsiteY0" fmla="*/ 216024 h 216024"/>
                <a:gd name="connsiteX1" fmla="*/ 432048 w 504056"/>
                <a:gd name="connsiteY1" fmla="*/ 0 h 216024"/>
                <a:gd name="connsiteX2" fmla="*/ 504056 w 504056"/>
                <a:gd name="connsiteY2" fmla="*/ 216024 h 216024"/>
                <a:gd name="connsiteX3" fmla="*/ 0 w 504056"/>
                <a:gd name="connsiteY3" fmla="*/ 216024 h 216024"/>
                <a:gd name="connsiteX0" fmla="*/ 0 w 1511648"/>
                <a:gd name="connsiteY0" fmla="*/ 216024 h 224688"/>
                <a:gd name="connsiteX1" fmla="*/ 432048 w 1511648"/>
                <a:gd name="connsiteY1" fmla="*/ 0 h 224688"/>
                <a:gd name="connsiteX2" fmla="*/ 1511648 w 1511648"/>
                <a:gd name="connsiteY2" fmla="*/ 224688 h 224688"/>
                <a:gd name="connsiteX3" fmla="*/ 0 w 1511648"/>
                <a:gd name="connsiteY3" fmla="*/ 216024 h 224688"/>
                <a:gd name="connsiteX0" fmla="*/ 0 w 1511648"/>
                <a:gd name="connsiteY0" fmla="*/ 216024 h 224688"/>
                <a:gd name="connsiteX1" fmla="*/ 432048 w 1511648"/>
                <a:gd name="connsiteY1" fmla="*/ 0 h 224688"/>
                <a:gd name="connsiteX2" fmla="*/ 1511648 w 1511648"/>
                <a:gd name="connsiteY2" fmla="*/ 8664 h 224688"/>
                <a:gd name="connsiteX3" fmla="*/ 1511648 w 1511648"/>
                <a:gd name="connsiteY3" fmla="*/ 224688 h 224688"/>
                <a:gd name="connsiteX4" fmla="*/ 0 w 1511648"/>
                <a:gd name="connsiteY4" fmla="*/ 216024 h 224688"/>
                <a:gd name="connsiteX0" fmla="*/ 0 w 1872208"/>
                <a:gd name="connsiteY0" fmla="*/ 216024 h 216024"/>
                <a:gd name="connsiteX1" fmla="*/ 432048 w 1872208"/>
                <a:gd name="connsiteY1" fmla="*/ 0 h 216024"/>
                <a:gd name="connsiteX2" fmla="*/ 1511648 w 1872208"/>
                <a:gd name="connsiteY2" fmla="*/ 8664 h 216024"/>
                <a:gd name="connsiteX3" fmla="*/ 1872208 w 1872208"/>
                <a:gd name="connsiteY3" fmla="*/ 216024 h 216024"/>
                <a:gd name="connsiteX4" fmla="*/ 0 w 1872208"/>
                <a:gd name="connsiteY4" fmla="*/ 216024 h 216024"/>
                <a:gd name="connsiteX0" fmla="*/ 0 w 1511648"/>
                <a:gd name="connsiteY0" fmla="*/ 216024 h 216024"/>
                <a:gd name="connsiteX1" fmla="*/ 432048 w 1511648"/>
                <a:gd name="connsiteY1" fmla="*/ 0 h 216024"/>
                <a:gd name="connsiteX2" fmla="*/ 1511648 w 1511648"/>
                <a:gd name="connsiteY2" fmla="*/ 8664 h 216024"/>
                <a:gd name="connsiteX3" fmla="*/ 1440160 w 1511648"/>
                <a:gd name="connsiteY3" fmla="*/ 216024 h 216024"/>
                <a:gd name="connsiteX4" fmla="*/ 0 w 1511648"/>
                <a:gd name="connsiteY4" fmla="*/ 216024 h 216024"/>
                <a:gd name="connsiteX0" fmla="*/ 0 w 1440160"/>
                <a:gd name="connsiteY0" fmla="*/ 288032 h 288032"/>
                <a:gd name="connsiteX1" fmla="*/ 432048 w 1440160"/>
                <a:gd name="connsiteY1" fmla="*/ 72008 h 288032"/>
                <a:gd name="connsiteX2" fmla="*/ 1440160 w 1440160"/>
                <a:gd name="connsiteY2" fmla="*/ 0 h 288032"/>
                <a:gd name="connsiteX3" fmla="*/ 1440160 w 1440160"/>
                <a:gd name="connsiteY3" fmla="*/ 288032 h 288032"/>
                <a:gd name="connsiteX4" fmla="*/ 0 w 1440160"/>
                <a:gd name="connsiteY4" fmla="*/ 288032 h 288032"/>
                <a:gd name="connsiteX0" fmla="*/ 0 w 1440160"/>
                <a:gd name="connsiteY0" fmla="*/ 288032 h 288032"/>
                <a:gd name="connsiteX1" fmla="*/ 432048 w 1440160"/>
                <a:gd name="connsiteY1" fmla="*/ 72008 h 288032"/>
                <a:gd name="connsiteX2" fmla="*/ 1224136 w 1440160"/>
                <a:gd name="connsiteY2" fmla="*/ 72008 h 288032"/>
                <a:gd name="connsiteX3" fmla="*/ 1440160 w 1440160"/>
                <a:gd name="connsiteY3" fmla="*/ 0 h 288032"/>
                <a:gd name="connsiteX4" fmla="*/ 1440160 w 1440160"/>
                <a:gd name="connsiteY4" fmla="*/ 288032 h 288032"/>
                <a:gd name="connsiteX5" fmla="*/ 0 w 1440160"/>
                <a:gd name="connsiteY5" fmla="*/ 288032 h 288032"/>
                <a:gd name="connsiteX0" fmla="*/ 0 w 1512168"/>
                <a:gd name="connsiteY0" fmla="*/ 288032 h 288032"/>
                <a:gd name="connsiteX1" fmla="*/ 504056 w 1512168"/>
                <a:gd name="connsiteY1" fmla="*/ 72008 h 288032"/>
                <a:gd name="connsiteX2" fmla="*/ 1296144 w 1512168"/>
                <a:gd name="connsiteY2" fmla="*/ 72008 h 288032"/>
                <a:gd name="connsiteX3" fmla="*/ 1512168 w 1512168"/>
                <a:gd name="connsiteY3" fmla="*/ 0 h 288032"/>
                <a:gd name="connsiteX4" fmla="*/ 1512168 w 1512168"/>
                <a:gd name="connsiteY4" fmla="*/ 288032 h 288032"/>
                <a:gd name="connsiteX5" fmla="*/ 0 w 1512168"/>
                <a:gd name="connsiteY5" fmla="*/ 288032 h 288032"/>
                <a:gd name="connsiteX0" fmla="*/ 0 w 1512168"/>
                <a:gd name="connsiteY0" fmla="*/ 288032 h 288032"/>
                <a:gd name="connsiteX1" fmla="*/ 504056 w 1512168"/>
                <a:gd name="connsiteY1" fmla="*/ 72008 h 288032"/>
                <a:gd name="connsiteX2" fmla="*/ 1512168 w 1512168"/>
                <a:gd name="connsiteY2" fmla="*/ 0 h 288032"/>
                <a:gd name="connsiteX3" fmla="*/ 1512168 w 1512168"/>
                <a:gd name="connsiteY3" fmla="*/ 288032 h 288032"/>
                <a:gd name="connsiteX4" fmla="*/ 0 w 1512168"/>
                <a:gd name="connsiteY4" fmla="*/ 288032 h 288032"/>
                <a:gd name="connsiteX0" fmla="*/ 0 w 1512168"/>
                <a:gd name="connsiteY0" fmla="*/ 216024 h 216024"/>
                <a:gd name="connsiteX1" fmla="*/ 504056 w 1512168"/>
                <a:gd name="connsiteY1" fmla="*/ 0 h 216024"/>
                <a:gd name="connsiteX2" fmla="*/ 1512168 w 1512168"/>
                <a:gd name="connsiteY2" fmla="*/ 216024 h 216024"/>
                <a:gd name="connsiteX3" fmla="*/ 0 w 1512168"/>
                <a:gd name="connsiteY3" fmla="*/ 216024 h 216024"/>
                <a:gd name="connsiteX0" fmla="*/ 144016 w 648072"/>
                <a:gd name="connsiteY0" fmla="*/ 576064 h 576064"/>
                <a:gd name="connsiteX1" fmla="*/ 648072 w 648072"/>
                <a:gd name="connsiteY1" fmla="*/ 360040 h 576064"/>
                <a:gd name="connsiteX2" fmla="*/ 0 w 648072"/>
                <a:gd name="connsiteY2" fmla="*/ 0 h 576064"/>
                <a:gd name="connsiteX3" fmla="*/ 144016 w 648072"/>
                <a:gd name="connsiteY3" fmla="*/ 576064 h 576064"/>
                <a:gd name="connsiteX0" fmla="*/ 0 w 1043608"/>
                <a:gd name="connsiteY0" fmla="*/ 0 h 360040"/>
                <a:gd name="connsiteX1" fmla="*/ 1043608 w 1043608"/>
                <a:gd name="connsiteY1" fmla="*/ 360040 h 360040"/>
                <a:gd name="connsiteX2" fmla="*/ 395536 w 1043608"/>
                <a:gd name="connsiteY2" fmla="*/ 0 h 360040"/>
                <a:gd name="connsiteX3" fmla="*/ 0 w 1043608"/>
                <a:gd name="connsiteY3" fmla="*/ 0 h 360040"/>
                <a:gd name="connsiteX0" fmla="*/ 0 w 395536"/>
                <a:gd name="connsiteY0" fmla="*/ 72008 h 72008"/>
                <a:gd name="connsiteX1" fmla="*/ 179512 w 395536"/>
                <a:gd name="connsiteY1" fmla="*/ 0 h 72008"/>
                <a:gd name="connsiteX2" fmla="*/ 395536 w 395536"/>
                <a:gd name="connsiteY2" fmla="*/ 72008 h 72008"/>
                <a:gd name="connsiteX3" fmla="*/ 0 w 395536"/>
                <a:gd name="connsiteY3" fmla="*/ 72008 h 72008"/>
                <a:gd name="connsiteX0" fmla="*/ 0 w 395536"/>
                <a:gd name="connsiteY0" fmla="*/ 0 h 72008"/>
                <a:gd name="connsiteX1" fmla="*/ 179512 w 395536"/>
                <a:gd name="connsiteY1" fmla="*/ 0 h 72008"/>
                <a:gd name="connsiteX2" fmla="*/ 395536 w 395536"/>
                <a:gd name="connsiteY2" fmla="*/ 72008 h 72008"/>
                <a:gd name="connsiteX3" fmla="*/ 0 w 395536"/>
                <a:gd name="connsiteY3" fmla="*/ 0 h 72008"/>
                <a:gd name="connsiteX0" fmla="*/ 0 w 395536"/>
                <a:gd name="connsiteY0" fmla="*/ 72008 h 72008"/>
                <a:gd name="connsiteX1" fmla="*/ 179512 w 395536"/>
                <a:gd name="connsiteY1" fmla="*/ 0 h 72008"/>
                <a:gd name="connsiteX2" fmla="*/ 395536 w 395536"/>
                <a:gd name="connsiteY2" fmla="*/ 72008 h 72008"/>
                <a:gd name="connsiteX3" fmla="*/ 0 w 395536"/>
                <a:gd name="connsiteY3" fmla="*/ 72008 h 72008"/>
                <a:gd name="connsiteX0" fmla="*/ 0 w 395536"/>
                <a:gd name="connsiteY0" fmla="*/ 72008 h 72008"/>
                <a:gd name="connsiteX1" fmla="*/ 179512 w 395536"/>
                <a:gd name="connsiteY1" fmla="*/ 0 h 72008"/>
                <a:gd name="connsiteX2" fmla="*/ 395536 w 395536"/>
                <a:gd name="connsiteY2" fmla="*/ 72008 h 72008"/>
                <a:gd name="connsiteX3" fmla="*/ 0 w 395536"/>
                <a:gd name="connsiteY3" fmla="*/ 72008 h 72008"/>
                <a:gd name="connsiteX0" fmla="*/ 0 w 504056"/>
                <a:gd name="connsiteY0" fmla="*/ 72008 h 72008"/>
                <a:gd name="connsiteX1" fmla="*/ 288032 w 504056"/>
                <a:gd name="connsiteY1" fmla="*/ 0 h 72008"/>
                <a:gd name="connsiteX2" fmla="*/ 504056 w 504056"/>
                <a:gd name="connsiteY2" fmla="*/ 72008 h 72008"/>
                <a:gd name="connsiteX3" fmla="*/ 0 w 504056"/>
                <a:gd name="connsiteY3" fmla="*/ 72008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56" h="72008">
                  <a:moveTo>
                    <a:pt x="0" y="72008"/>
                  </a:moveTo>
                  <a:lnTo>
                    <a:pt x="288032" y="0"/>
                  </a:lnTo>
                  <a:lnTo>
                    <a:pt x="504056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sp3d z="-127000" extrusionH="355600">
              <a:bevelT w="25400"/>
              <a:bevelB w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88" name="Groep 58"/>
            <p:cNvGrpSpPr/>
            <p:nvPr/>
          </p:nvGrpSpPr>
          <p:grpSpPr>
            <a:xfrm rot="10800000">
              <a:off x="2123728" y="188640"/>
              <a:ext cx="504576" cy="224688"/>
              <a:chOff x="43880" y="548400"/>
              <a:chExt cx="504576" cy="224688"/>
            </a:xfrm>
          </p:grpSpPr>
          <p:sp>
            <p:nvSpPr>
              <p:cNvPr id="94" name="Vrije vorm 93"/>
              <p:cNvSpPr/>
              <p:nvPr/>
            </p:nvSpPr>
            <p:spPr>
              <a:xfrm>
                <a:off x="44400" y="548400"/>
                <a:ext cx="504056" cy="216024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36104 h 936104"/>
                  <a:gd name="connsiteX1" fmla="*/ 530352 w 1060704"/>
                  <a:gd name="connsiteY1" fmla="*/ 0 h 936104"/>
                  <a:gd name="connsiteX2" fmla="*/ 1060704 w 1060704"/>
                  <a:gd name="connsiteY2" fmla="*/ 914400 h 936104"/>
                  <a:gd name="connsiteX3" fmla="*/ 0 w 1060704"/>
                  <a:gd name="connsiteY3" fmla="*/ 936104 h 936104"/>
                  <a:gd name="connsiteX0" fmla="*/ 0 w 1060704"/>
                  <a:gd name="connsiteY0" fmla="*/ 216024 h 216024"/>
                  <a:gd name="connsiteX1" fmla="*/ 432048 w 1060704"/>
                  <a:gd name="connsiteY1" fmla="*/ 0 h 216024"/>
                  <a:gd name="connsiteX2" fmla="*/ 1060704 w 1060704"/>
                  <a:gd name="connsiteY2" fmla="*/ 194320 h 216024"/>
                  <a:gd name="connsiteX3" fmla="*/ 0 w 1060704"/>
                  <a:gd name="connsiteY3" fmla="*/ 216024 h 216024"/>
                  <a:gd name="connsiteX0" fmla="*/ 0 w 504056"/>
                  <a:gd name="connsiteY0" fmla="*/ 216024 h 216024"/>
                  <a:gd name="connsiteX1" fmla="*/ 432048 w 504056"/>
                  <a:gd name="connsiteY1" fmla="*/ 0 h 216024"/>
                  <a:gd name="connsiteX2" fmla="*/ 504056 w 504056"/>
                  <a:gd name="connsiteY2" fmla="*/ 216024 h 216024"/>
                  <a:gd name="connsiteX3" fmla="*/ 0 w 504056"/>
                  <a:gd name="connsiteY3" fmla="*/ 216024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056" h="216024">
                    <a:moveTo>
                      <a:pt x="0" y="216024"/>
                    </a:moveTo>
                    <a:lnTo>
                      <a:pt x="432048" y="0"/>
                    </a:lnTo>
                    <a:lnTo>
                      <a:pt x="504056" y="216024"/>
                    </a:lnTo>
                    <a:lnTo>
                      <a:pt x="0" y="2160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508000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5" name="Vrije vorm 94"/>
              <p:cNvSpPr/>
              <p:nvPr/>
            </p:nvSpPr>
            <p:spPr>
              <a:xfrm>
                <a:off x="43880" y="548400"/>
                <a:ext cx="504056" cy="216024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36104 h 936104"/>
                  <a:gd name="connsiteX1" fmla="*/ 530352 w 1060704"/>
                  <a:gd name="connsiteY1" fmla="*/ 0 h 936104"/>
                  <a:gd name="connsiteX2" fmla="*/ 1060704 w 1060704"/>
                  <a:gd name="connsiteY2" fmla="*/ 914400 h 936104"/>
                  <a:gd name="connsiteX3" fmla="*/ 0 w 1060704"/>
                  <a:gd name="connsiteY3" fmla="*/ 936104 h 936104"/>
                  <a:gd name="connsiteX0" fmla="*/ 0 w 1060704"/>
                  <a:gd name="connsiteY0" fmla="*/ 216024 h 216024"/>
                  <a:gd name="connsiteX1" fmla="*/ 432048 w 1060704"/>
                  <a:gd name="connsiteY1" fmla="*/ 0 h 216024"/>
                  <a:gd name="connsiteX2" fmla="*/ 1060704 w 1060704"/>
                  <a:gd name="connsiteY2" fmla="*/ 194320 h 216024"/>
                  <a:gd name="connsiteX3" fmla="*/ 0 w 1060704"/>
                  <a:gd name="connsiteY3" fmla="*/ 216024 h 216024"/>
                  <a:gd name="connsiteX0" fmla="*/ 0 w 504056"/>
                  <a:gd name="connsiteY0" fmla="*/ 216024 h 216024"/>
                  <a:gd name="connsiteX1" fmla="*/ 432048 w 504056"/>
                  <a:gd name="connsiteY1" fmla="*/ 0 h 216024"/>
                  <a:gd name="connsiteX2" fmla="*/ 504056 w 504056"/>
                  <a:gd name="connsiteY2" fmla="*/ 216024 h 216024"/>
                  <a:gd name="connsiteX3" fmla="*/ 0 w 504056"/>
                  <a:gd name="connsiteY3" fmla="*/ 216024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056" h="216024">
                    <a:moveTo>
                      <a:pt x="0" y="216024"/>
                    </a:moveTo>
                    <a:lnTo>
                      <a:pt x="432048" y="0"/>
                    </a:lnTo>
                    <a:lnTo>
                      <a:pt x="504056" y="216024"/>
                    </a:lnTo>
                    <a:lnTo>
                      <a:pt x="0" y="2160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-1778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" name="Vrije vorm 95"/>
              <p:cNvSpPr/>
              <p:nvPr/>
            </p:nvSpPr>
            <p:spPr>
              <a:xfrm>
                <a:off x="43880" y="701080"/>
                <a:ext cx="504056" cy="72008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36104 h 936104"/>
                  <a:gd name="connsiteX1" fmla="*/ 530352 w 1060704"/>
                  <a:gd name="connsiteY1" fmla="*/ 0 h 936104"/>
                  <a:gd name="connsiteX2" fmla="*/ 1060704 w 1060704"/>
                  <a:gd name="connsiteY2" fmla="*/ 914400 h 936104"/>
                  <a:gd name="connsiteX3" fmla="*/ 0 w 1060704"/>
                  <a:gd name="connsiteY3" fmla="*/ 936104 h 936104"/>
                  <a:gd name="connsiteX0" fmla="*/ 0 w 1060704"/>
                  <a:gd name="connsiteY0" fmla="*/ 216024 h 216024"/>
                  <a:gd name="connsiteX1" fmla="*/ 432048 w 1060704"/>
                  <a:gd name="connsiteY1" fmla="*/ 0 h 216024"/>
                  <a:gd name="connsiteX2" fmla="*/ 1060704 w 1060704"/>
                  <a:gd name="connsiteY2" fmla="*/ 194320 h 216024"/>
                  <a:gd name="connsiteX3" fmla="*/ 0 w 1060704"/>
                  <a:gd name="connsiteY3" fmla="*/ 216024 h 216024"/>
                  <a:gd name="connsiteX0" fmla="*/ 0 w 504056"/>
                  <a:gd name="connsiteY0" fmla="*/ 216024 h 216024"/>
                  <a:gd name="connsiteX1" fmla="*/ 432048 w 504056"/>
                  <a:gd name="connsiteY1" fmla="*/ 0 h 216024"/>
                  <a:gd name="connsiteX2" fmla="*/ 504056 w 504056"/>
                  <a:gd name="connsiteY2" fmla="*/ 216024 h 216024"/>
                  <a:gd name="connsiteX3" fmla="*/ 0 w 504056"/>
                  <a:gd name="connsiteY3" fmla="*/ 216024 h 216024"/>
                  <a:gd name="connsiteX0" fmla="*/ 0 w 1511648"/>
                  <a:gd name="connsiteY0" fmla="*/ 216024 h 224688"/>
                  <a:gd name="connsiteX1" fmla="*/ 432048 w 1511648"/>
                  <a:gd name="connsiteY1" fmla="*/ 0 h 224688"/>
                  <a:gd name="connsiteX2" fmla="*/ 1511648 w 1511648"/>
                  <a:gd name="connsiteY2" fmla="*/ 224688 h 224688"/>
                  <a:gd name="connsiteX3" fmla="*/ 0 w 1511648"/>
                  <a:gd name="connsiteY3" fmla="*/ 216024 h 224688"/>
                  <a:gd name="connsiteX0" fmla="*/ 0 w 1511648"/>
                  <a:gd name="connsiteY0" fmla="*/ 216024 h 224688"/>
                  <a:gd name="connsiteX1" fmla="*/ 432048 w 1511648"/>
                  <a:gd name="connsiteY1" fmla="*/ 0 h 224688"/>
                  <a:gd name="connsiteX2" fmla="*/ 1511648 w 1511648"/>
                  <a:gd name="connsiteY2" fmla="*/ 8664 h 224688"/>
                  <a:gd name="connsiteX3" fmla="*/ 1511648 w 1511648"/>
                  <a:gd name="connsiteY3" fmla="*/ 224688 h 224688"/>
                  <a:gd name="connsiteX4" fmla="*/ 0 w 1511648"/>
                  <a:gd name="connsiteY4" fmla="*/ 216024 h 224688"/>
                  <a:gd name="connsiteX0" fmla="*/ 0 w 1872208"/>
                  <a:gd name="connsiteY0" fmla="*/ 216024 h 216024"/>
                  <a:gd name="connsiteX1" fmla="*/ 432048 w 1872208"/>
                  <a:gd name="connsiteY1" fmla="*/ 0 h 216024"/>
                  <a:gd name="connsiteX2" fmla="*/ 1511648 w 1872208"/>
                  <a:gd name="connsiteY2" fmla="*/ 8664 h 216024"/>
                  <a:gd name="connsiteX3" fmla="*/ 1872208 w 1872208"/>
                  <a:gd name="connsiteY3" fmla="*/ 216024 h 216024"/>
                  <a:gd name="connsiteX4" fmla="*/ 0 w 1872208"/>
                  <a:gd name="connsiteY4" fmla="*/ 216024 h 216024"/>
                  <a:gd name="connsiteX0" fmla="*/ 0 w 1511648"/>
                  <a:gd name="connsiteY0" fmla="*/ 216024 h 216024"/>
                  <a:gd name="connsiteX1" fmla="*/ 432048 w 1511648"/>
                  <a:gd name="connsiteY1" fmla="*/ 0 h 216024"/>
                  <a:gd name="connsiteX2" fmla="*/ 1511648 w 1511648"/>
                  <a:gd name="connsiteY2" fmla="*/ 8664 h 216024"/>
                  <a:gd name="connsiteX3" fmla="*/ 1440160 w 1511648"/>
                  <a:gd name="connsiteY3" fmla="*/ 216024 h 216024"/>
                  <a:gd name="connsiteX4" fmla="*/ 0 w 1511648"/>
                  <a:gd name="connsiteY4" fmla="*/ 216024 h 216024"/>
                  <a:gd name="connsiteX0" fmla="*/ 0 w 1440160"/>
                  <a:gd name="connsiteY0" fmla="*/ 288032 h 288032"/>
                  <a:gd name="connsiteX1" fmla="*/ 432048 w 1440160"/>
                  <a:gd name="connsiteY1" fmla="*/ 72008 h 288032"/>
                  <a:gd name="connsiteX2" fmla="*/ 1440160 w 1440160"/>
                  <a:gd name="connsiteY2" fmla="*/ 0 h 288032"/>
                  <a:gd name="connsiteX3" fmla="*/ 1440160 w 1440160"/>
                  <a:gd name="connsiteY3" fmla="*/ 288032 h 288032"/>
                  <a:gd name="connsiteX4" fmla="*/ 0 w 1440160"/>
                  <a:gd name="connsiteY4" fmla="*/ 288032 h 288032"/>
                  <a:gd name="connsiteX0" fmla="*/ 0 w 1440160"/>
                  <a:gd name="connsiteY0" fmla="*/ 288032 h 288032"/>
                  <a:gd name="connsiteX1" fmla="*/ 432048 w 1440160"/>
                  <a:gd name="connsiteY1" fmla="*/ 72008 h 288032"/>
                  <a:gd name="connsiteX2" fmla="*/ 1224136 w 1440160"/>
                  <a:gd name="connsiteY2" fmla="*/ 72008 h 288032"/>
                  <a:gd name="connsiteX3" fmla="*/ 1440160 w 1440160"/>
                  <a:gd name="connsiteY3" fmla="*/ 0 h 288032"/>
                  <a:gd name="connsiteX4" fmla="*/ 1440160 w 1440160"/>
                  <a:gd name="connsiteY4" fmla="*/ 288032 h 288032"/>
                  <a:gd name="connsiteX5" fmla="*/ 0 w 1440160"/>
                  <a:gd name="connsiteY5" fmla="*/ 288032 h 288032"/>
                  <a:gd name="connsiteX0" fmla="*/ 0 w 1512168"/>
                  <a:gd name="connsiteY0" fmla="*/ 288032 h 288032"/>
                  <a:gd name="connsiteX1" fmla="*/ 504056 w 1512168"/>
                  <a:gd name="connsiteY1" fmla="*/ 72008 h 288032"/>
                  <a:gd name="connsiteX2" fmla="*/ 1296144 w 1512168"/>
                  <a:gd name="connsiteY2" fmla="*/ 72008 h 288032"/>
                  <a:gd name="connsiteX3" fmla="*/ 1512168 w 1512168"/>
                  <a:gd name="connsiteY3" fmla="*/ 0 h 288032"/>
                  <a:gd name="connsiteX4" fmla="*/ 1512168 w 1512168"/>
                  <a:gd name="connsiteY4" fmla="*/ 288032 h 288032"/>
                  <a:gd name="connsiteX5" fmla="*/ 0 w 1512168"/>
                  <a:gd name="connsiteY5" fmla="*/ 288032 h 288032"/>
                  <a:gd name="connsiteX0" fmla="*/ 0 w 1512168"/>
                  <a:gd name="connsiteY0" fmla="*/ 288032 h 288032"/>
                  <a:gd name="connsiteX1" fmla="*/ 504056 w 1512168"/>
                  <a:gd name="connsiteY1" fmla="*/ 72008 h 288032"/>
                  <a:gd name="connsiteX2" fmla="*/ 1512168 w 1512168"/>
                  <a:gd name="connsiteY2" fmla="*/ 0 h 288032"/>
                  <a:gd name="connsiteX3" fmla="*/ 1512168 w 1512168"/>
                  <a:gd name="connsiteY3" fmla="*/ 288032 h 288032"/>
                  <a:gd name="connsiteX4" fmla="*/ 0 w 1512168"/>
                  <a:gd name="connsiteY4" fmla="*/ 288032 h 288032"/>
                  <a:gd name="connsiteX0" fmla="*/ 0 w 1512168"/>
                  <a:gd name="connsiteY0" fmla="*/ 216024 h 216024"/>
                  <a:gd name="connsiteX1" fmla="*/ 504056 w 1512168"/>
                  <a:gd name="connsiteY1" fmla="*/ 0 h 216024"/>
                  <a:gd name="connsiteX2" fmla="*/ 1512168 w 1512168"/>
                  <a:gd name="connsiteY2" fmla="*/ 216024 h 216024"/>
                  <a:gd name="connsiteX3" fmla="*/ 0 w 1512168"/>
                  <a:gd name="connsiteY3" fmla="*/ 216024 h 216024"/>
                  <a:gd name="connsiteX0" fmla="*/ 144016 w 648072"/>
                  <a:gd name="connsiteY0" fmla="*/ 576064 h 576064"/>
                  <a:gd name="connsiteX1" fmla="*/ 648072 w 648072"/>
                  <a:gd name="connsiteY1" fmla="*/ 360040 h 576064"/>
                  <a:gd name="connsiteX2" fmla="*/ 0 w 648072"/>
                  <a:gd name="connsiteY2" fmla="*/ 0 h 576064"/>
                  <a:gd name="connsiteX3" fmla="*/ 144016 w 648072"/>
                  <a:gd name="connsiteY3" fmla="*/ 576064 h 576064"/>
                  <a:gd name="connsiteX0" fmla="*/ 0 w 1043608"/>
                  <a:gd name="connsiteY0" fmla="*/ 0 h 360040"/>
                  <a:gd name="connsiteX1" fmla="*/ 1043608 w 1043608"/>
                  <a:gd name="connsiteY1" fmla="*/ 360040 h 360040"/>
                  <a:gd name="connsiteX2" fmla="*/ 395536 w 1043608"/>
                  <a:gd name="connsiteY2" fmla="*/ 0 h 360040"/>
                  <a:gd name="connsiteX3" fmla="*/ 0 w 1043608"/>
                  <a:gd name="connsiteY3" fmla="*/ 0 h 360040"/>
                  <a:gd name="connsiteX0" fmla="*/ 0 w 395536"/>
                  <a:gd name="connsiteY0" fmla="*/ 72008 h 72008"/>
                  <a:gd name="connsiteX1" fmla="*/ 179512 w 395536"/>
                  <a:gd name="connsiteY1" fmla="*/ 0 h 72008"/>
                  <a:gd name="connsiteX2" fmla="*/ 395536 w 395536"/>
                  <a:gd name="connsiteY2" fmla="*/ 72008 h 72008"/>
                  <a:gd name="connsiteX3" fmla="*/ 0 w 395536"/>
                  <a:gd name="connsiteY3" fmla="*/ 72008 h 72008"/>
                  <a:gd name="connsiteX0" fmla="*/ 0 w 395536"/>
                  <a:gd name="connsiteY0" fmla="*/ 0 h 72008"/>
                  <a:gd name="connsiteX1" fmla="*/ 179512 w 395536"/>
                  <a:gd name="connsiteY1" fmla="*/ 0 h 72008"/>
                  <a:gd name="connsiteX2" fmla="*/ 395536 w 395536"/>
                  <a:gd name="connsiteY2" fmla="*/ 72008 h 72008"/>
                  <a:gd name="connsiteX3" fmla="*/ 0 w 395536"/>
                  <a:gd name="connsiteY3" fmla="*/ 0 h 72008"/>
                  <a:gd name="connsiteX0" fmla="*/ 0 w 395536"/>
                  <a:gd name="connsiteY0" fmla="*/ 72008 h 72008"/>
                  <a:gd name="connsiteX1" fmla="*/ 179512 w 395536"/>
                  <a:gd name="connsiteY1" fmla="*/ 0 h 72008"/>
                  <a:gd name="connsiteX2" fmla="*/ 395536 w 395536"/>
                  <a:gd name="connsiteY2" fmla="*/ 72008 h 72008"/>
                  <a:gd name="connsiteX3" fmla="*/ 0 w 395536"/>
                  <a:gd name="connsiteY3" fmla="*/ 72008 h 72008"/>
                  <a:gd name="connsiteX0" fmla="*/ 0 w 395536"/>
                  <a:gd name="connsiteY0" fmla="*/ 72008 h 72008"/>
                  <a:gd name="connsiteX1" fmla="*/ 179512 w 395536"/>
                  <a:gd name="connsiteY1" fmla="*/ 0 h 72008"/>
                  <a:gd name="connsiteX2" fmla="*/ 395536 w 395536"/>
                  <a:gd name="connsiteY2" fmla="*/ 72008 h 72008"/>
                  <a:gd name="connsiteX3" fmla="*/ 0 w 395536"/>
                  <a:gd name="connsiteY3" fmla="*/ 72008 h 72008"/>
                  <a:gd name="connsiteX0" fmla="*/ 0 w 504056"/>
                  <a:gd name="connsiteY0" fmla="*/ 72008 h 72008"/>
                  <a:gd name="connsiteX1" fmla="*/ 288032 w 504056"/>
                  <a:gd name="connsiteY1" fmla="*/ 0 h 72008"/>
                  <a:gd name="connsiteX2" fmla="*/ 504056 w 504056"/>
                  <a:gd name="connsiteY2" fmla="*/ 72008 h 72008"/>
                  <a:gd name="connsiteX3" fmla="*/ 0 w 504056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056" h="72008">
                    <a:moveTo>
                      <a:pt x="0" y="72008"/>
                    </a:moveTo>
                    <a:lnTo>
                      <a:pt x="288032" y="0"/>
                    </a:lnTo>
                    <a:lnTo>
                      <a:pt x="504056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sp3d z="-190500" extrusionH="228600">
                <a:bevelT w="25400"/>
                <a:bevelB w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89" name="Rechte verbindingslijn 88"/>
            <p:cNvCxnSpPr>
              <a:endCxn id="96" idx="1"/>
            </p:cNvCxnSpPr>
            <p:nvPr/>
          </p:nvCxnSpPr>
          <p:spPr>
            <a:xfrm flipV="1">
              <a:off x="2107279" y="260648"/>
              <a:ext cx="232993" cy="152073"/>
            </a:xfrm>
            <a:prstGeom prst="line">
              <a:avLst/>
            </a:prstGeom>
            <a:ln>
              <a:solidFill>
                <a:schemeClr val="tx1"/>
              </a:solidFill>
            </a:ln>
            <a:sp3d z="-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/>
          </p:nvCxnSpPr>
          <p:spPr>
            <a:xfrm flipV="1">
              <a:off x="2106000" y="259200"/>
              <a:ext cx="232993" cy="152073"/>
            </a:xfrm>
            <a:prstGeom prst="line">
              <a:avLst/>
            </a:prstGeom>
            <a:ln>
              <a:solidFill>
                <a:schemeClr val="tx1"/>
              </a:solidFill>
            </a:ln>
            <a:sp3d z="-508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/>
          </p:nvCxnSpPr>
          <p:spPr>
            <a:xfrm flipV="1">
              <a:off x="2088000" y="252000"/>
              <a:ext cx="144000" cy="180000"/>
            </a:xfrm>
            <a:prstGeom prst="line">
              <a:avLst/>
            </a:prstGeom>
            <a:ln>
              <a:solidFill>
                <a:schemeClr val="tx1"/>
              </a:solidFill>
            </a:ln>
            <a:sp3d z="-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/>
          </p:nvCxnSpPr>
          <p:spPr>
            <a:xfrm flipV="1">
              <a:off x="2088000" y="252000"/>
              <a:ext cx="144000" cy="180000"/>
            </a:xfrm>
            <a:prstGeom prst="line">
              <a:avLst/>
            </a:prstGeom>
            <a:ln>
              <a:solidFill>
                <a:schemeClr val="tx1"/>
              </a:solidFill>
            </a:ln>
            <a:sp3d z="-508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Vrije vorm 92"/>
            <p:cNvSpPr/>
            <p:nvPr/>
          </p:nvSpPr>
          <p:spPr>
            <a:xfrm>
              <a:off x="323528" y="260648"/>
              <a:ext cx="1440160" cy="288032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936104 h 936104"/>
                <a:gd name="connsiteX1" fmla="*/ 530352 w 1060704"/>
                <a:gd name="connsiteY1" fmla="*/ 0 h 936104"/>
                <a:gd name="connsiteX2" fmla="*/ 1060704 w 1060704"/>
                <a:gd name="connsiteY2" fmla="*/ 914400 h 936104"/>
                <a:gd name="connsiteX3" fmla="*/ 0 w 1060704"/>
                <a:gd name="connsiteY3" fmla="*/ 936104 h 936104"/>
                <a:gd name="connsiteX0" fmla="*/ 0 w 1060704"/>
                <a:gd name="connsiteY0" fmla="*/ 216024 h 216024"/>
                <a:gd name="connsiteX1" fmla="*/ 432048 w 1060704"/>
                <a:gd name="connsiteY1" fmla="*/ 0 h 216024"/>
                <a:gd name="connsiteX2" fmla="*/ 1060704 w 1060704"/>
                <a:gd name="connsiteY2" fmla="*/ 194320 h 216024"/>
                <a:gd name="connsiteX3" fmla="*/ 0 w 1060704"/>
                <a:gd name="connsiteY3" fmla="*/ 216024 h 216024"/>
                <a:gd name="connsiteX0" fmla="*/ 0 w 504056"/>
                <a:gd name="connsiteY0" fmla="*/ 216024 h 216024"/>
                <a:gd name="connsiteX1" fmla="*/ 432048 w 504056"/>
                <a:gd name="connsiteY1" fmla="*/ 0 h 216024"/>
                <a:gd name="connsiteX2" fmla="*/ 504056 w 504056"/>
                <a:gd name="connsiteY2" fmla="*/ 216024 h 216024"/>
                <a:gd name="connsiteX3" fmla="*/ 0 w 504056"/>
                <a:gd name="connsiteY3" fmla="*/ 216024 h 216024"/>
                <a:gd name="connsiteX0" fmla="*/ 0 w 1511648"/>
                <a:gd name="connsiteY0" fmla="*/ 216024 h 224688"/>
                <a:gd name="connsiteX1" fmla="*/ 432048 w 1511648"/>
                <a:gd name="connsiteY1" fmla="*/ 0 h 224688"/>
                <a:gd name="connsiteX2" fmla="*/ 1511648 w 1511648"/>
                <a:gd name="connsiteY2" fmla="*/ 224688 h 224688"/>
                <a:gd name="connsiteX3" fmla="*/ 0 w 1511648"/>
                <a:gd name="connsiteY3" fmla="*/ 216024 h 224688"/>
                <a:gd name="connsiteX0" fmla="*/ 0 w 1511648"/>
                <a:gd name="connsiteY0" fmla="*/ 216024 h 224688"/>
                <a:gd name="connsiteX1" fmla="*/ 432048 w 1511648"/>
                <a:gd name="connsiteY1" fmla="*/ 0 h 224688"/>
                <a:gd name="connsiteX2" fmla="*/ 1511648 w 1511648"/>
                <a:gd name="connsiteY2" fmla="*/ 8664 h 224688"/>
                <a:gd name="connsiteX3" fmla="*/ 1511648 w 1511648"/>
                <a:gd name="connsiteY3" fmla="*/ 224688 h 224688"/>
                <a:gd name="connsiteX4" fmla="*/ 0 w 1511648"/>
                <a:gd name="connsiteY4" fmla="*/ 216024 h 224688"/>
                <a:gd name="connsiteX0" fmla="*/ 0 w 1872208"/>
                <a:gd name="connsiteY0" fmla="*/ 216024 h 216024"/>
                <a:gd name="connsiteX1" fmla="*/ 432048 w 1872208"/>
                <a:gd name="connsiteY1" fmla="*/ 0 h 216024"/>
                <a:gd name="connsiteX2" fmla="*/ 1511648 w 1872208"/>
                <a:gd name="connsiteY2" fmla="*/ 8664 h 216024"/>
                <a:gd name="connsiteX3" fmla="*/ 1872208 w 1872208"/>
                <a:gd name="connsiteY3" fmla="*/ 216024 h 216024"/>
                <a:gd name="connsiteX4" fmla="*/ 0 w 1872208"/>
                <a:gd name="connsiteY4" fmla="*/ 216024 h 216024"/>
                <a:gd name="connsiteX0" fmla="*/ 0 w 1511648"/>
                <a:gd name="connsiteY0" fmla="*/ 216024 h 216024"/>
                <a:gd name="connsiteX1" fmla="*/ 432048 w 1511648"/>
                <a:gd name="connsiteY1" fmla="*/ 0 h 216024"/>
                <a:gd name="connsiteX2" fmla="*/ 1511648 w 1511648"/>
                <a:gd name="connsiteY2" fmla="*/ 8664 h 216024"/>
                <a:gd name="connsiteX3" fmla="*/ 1440160 w 1511648"/>
                <a:gd name="connsiteY3" fmla="*/ 216024 h 216024"/>
                <a:gd name="connsiteX4" fmla="*/ 0 w 1511648"/>
                <a:gd name="connsiteY4" fmla="*/ 216024 h 216024"/>
                <a:gd name="connsiteX0" fmla="*/ 0 w 1440160"/>
                <a:gd name="connsiteY0" fmla="*/ 288032 h 288032"/>
                <a:gd name="connsiteX1" fmla="*/ 432048 w 1440160"/>
                <a:gd name="connsiteY1" fmla="*/ 72008 h 288032"/>
                <a:gd name="connsiteX2" fmla="*/ 1440160 w 1440160"/>
                <a:gd name="connsiteY2" fmla="*/ 0 h 288032"/>
                <a:gd name="connsiteX3" fmla="*/ 1440160 w 1440160"/>
                <a:gd name="connsiteY3" fmla="*/ 288032 h 288032"/>
                <a:gd name="connsiteX4" fmla="*/ 0 w 1440160"/>
                <a:gd name="connsiteY4" fmla="*/ 288032 h 288032"/>
                <a:gd name="connsiteX0" fmla="*/ 0 w 1440160"/>
                <a:gd name="connsiteY0" fmla="*/ 288032 h 288032"/>
                <a:gd name="connsiteX1" fmla="*/ 432048 w 1440160"/>
                <a:gd name="connsiteY1" fmla="*/ 72008 h 288032"/>
                <a:gd name="connsiteX2" fmla="*/ 1224136 w 1440160"/>
                <a:gd name="connsiteY2" fmla="*/ 72008 h 288032"/>
                <a:gd name="connsiteX3" fmla="*/ 1440160 w 1440160"/>
                <a:gd name="connsiteY3" fmla="*/ 0 h 288032"/>
                <a:gd name="connsiteX4" fmla="*/ 1440160 w 1440160"/>
                <a:gd name="connsiteY4" fmla="*/ 288032 h 288032"/>
                <a:gd name="connsiteX5" fmla="*/ 0 w 1440160"/>
                <a:gd name="connsiteY5" fmla="*/ 288032 h 288032"/>
                <a:gd name="connsiteX0" fmla="*/ 0 w 1512168"/>
                <a:gd name="connsiteY0" fmla="*/ 288032 h 288032"/>
                <a:gd name="connsiteX1" fmla="*/ 504056 w 1512168"/>
                <a:gd name="connsiteY1" fmla="*/ 72008 h 288032"/>
                <a:gd name="connsiteX2" fmla="*/ 1296144 w 1512168"/>
                <a:gd name="connsiteY2" fmla="*/ 72008 h 288032"/>
                <a:gd name="connsiteX3" fmla="*/ 1512168 w 1512168"/>
                <a:gd name="connsiteY3" fmla="*/ 0 h 288032"/>
                <a:gd name="connsiteX4" fmla="*/ 1512168 w 1512168"/>
                <a:gd name="connsiteY4" fmla="*/ 288032 h 288032"/>
                <a:gd name="connsiteX5" fmla="*/ 0 w 1512168"/>
                <a:gd name="connsiteY5" fmla="*/ 288032 h 288032"/>
                <a:gd name="connsiteX0" fmla="*/ 0 w 1512168"/>
                <a:gd name="connsiteY0" fmla="*/ 216024 h 216024"/>
                <a:gd name="connsiteX1" fmla="*/ 504056 w 1512168"/>
                <a:gd name="connsiteY1" fmla="*/ 0 h 216024"/>
                <a:gd name="connsiteX2" fmla="*/ 1296144 w 1512168"/>
                <a:gd name="connsiteY2" fmla="*/ 0 h 216024"/>
                <a:gd name="connsiteX3" fmla="*/ 1512168 w 1512168"/>
                <a:gd name="connsiteY3" fmla="*/ 216024 h 216024"/>
                <a:gd name="connsiteX4" fmla="*/ 0 w 1512168"/>
                <a:gd name="connsiteY4" fmla="*/ 216024 h 216024"/>
                <a:gd name="connsiteX0" fmla="*/ 0 w 1512168"/>
                <a:gd name="connsiteY0" fmla="*/ 864096 h 864096"/>
                <a:gd name="connsiteX1" fmla="*/ 648072 w 1512168"/>
                <a:gd name="connsiteY1" fmla="*/ 0 h 864096"/>
                <a:gd name="connsiteX2" fmla="*/ 1296144 w 1512168"/>
                <a:gd name="connsiteY2" fmla="*/ 648072 h 864096"/>
                <a:gd name="connsiteX3" fmla="*/ 1512168 w 1512168"/>
                <a:gd name="connsiteY3" fmla="*/ 864096 h 864096"/>
                <a:gd name="connsiteX4" fmla="*/ 0 w 1512168"/>
                <a:gd name="connsiteY4" fmla="*/ 864096 h 864096"/>
                <a:gd name="connsiteX0" fmla="*/ 0 w 1512168"/>
                <a:gd name="connsiteY0" fmla="*/ 144016 h 864096"/>
                <a:gd name="connsiteX1" fmla="*/ 648072 w 1512168"/>
                <a:gd name="connsiteY1" fmla="*/ 0 h 864096"/>
                <a:gd name="connsiteX2" fmla="*/ 1296144 w 1512168"/>
                <a:gd name="connsiteY2" fmla="*/ 648072 h 864096"/>
                <a:gd name="connsiteX3" fmla="*/ 1512168 w 1512168"/>
                <a:gd name="connsiteY3" fmla="*/ 864096 h 864096"/>
                <a:gd name="connsiteX4" fmla="*/ 0 w 1512168"/>
                <a:gd name="connsiteY4" fmla="*/ 144016 h 864096"/>
                <a:gd name="connsiteX0" fmla="*/ 0 w 1512168"/>
                <a:gd name="connsiteY0" fmla="*/ 144016 h 864096"/>
                <a:gd name="connsiteX1" fmla="*/ 648072 w 1512168"/>
                <a:gd name="connsiteY1" fmla="*/ 0 h 864096"/>
                <a:gd name="connsiteX2" fmla="*/ 1080120 w 1512168"/>
                <a:gd name="connsiteY2" fmla="*/ 0 h 864096"/>
                <a:gd name="connsiteX3" fmla="*/ 1512168 w 1512168"/>
                <a:gd name="connsiteY3" fmla="*/ 864096 h 864096"/>
                <a:gd name="connsiteX4" fmla="*/ 0 w 1512168"/>
                <a:gd name="connsiteY4" fmla="*/ 144016 h 864096"/>
                <a:gd name="connsiteX0" fmla="*/ 0 w 1368152"/>
                <a:gd name="connsiteY0" fmla="*/ 144016 h 216024"/>
                <a:gd name="connsiteX1" fmla="*/ 648072 w 1368152"/>
                <a:gd name="connsiteY1" fmla="*/ 0 h 216024"/>
                <a:gd name="connsiteX2" fmla="*/ 1080120 w 1368152"/>
                <a:gd name="connsiteY2" fmla="*/ 0 h 216024"/>
                <a:gd name="connsiteX3" fmla="*/ 1368152 w 1368152"/>
                <a:gd name="connsiteY3" fmla="*/ 216024 h 216024"/>
                <a:gd name="connsiteX4" fmla="*/ 0 w 1368152"/>
                <a:gd name="connsiteY4" fmla="*/ 144016 h 216024"/>
                <a:gd name="connsiteX0" fmla="*/ 72008 w 1440160"/>
                <a:gd name="connsiteY0" fmla="*/ 144016 h 216024"/>
                <a:gd name="connsiteX1" fmla="*/ 720080 w 1440160"/>
                <a:gd name="connsiteY1" fmla="*/ 0 h 216024"/>
                <a:gd name="connsiteX2" fmla="*/ 1152128 w 1440160"/>
                <a:gd name="connsiteY2" fmla="*/ 0 h 216024"/>
                <a:gd name="connsiteX3" fmla="*/ 1440160 w 1440160"/>
                <a:gd name="connsiteY3" fmla="*/ 216024 h 216024"/>
                <a:gd name="connsiteX4" fmla="*/ 0 w 1440160"/>
                <a:gd name="connsiteY4" fmla="*/ 216024 h 216024"/>
                <a:gd name="connsiteX5" fmla="*/ 72008 w 1440160"/>
                <a:gd name="connsiteY5" fmla="*/ 144016 h 216024"/>
                <a:gd name="connsiteX0" fmla="*/ 72008 w 1440160"/>
                <a:gd name="connsiteY0" fmla="*/ 144016 h 288032"/>
                <a:gd name="connsiteX1" fmla="*/ 720080 w 1440160"/>
                <a:gd name="connsiteY1" fmla="*/ 0 h 288032"/>
                <a:gd name="connsiteX2" fmla="*/ 1152128 w 1440160"/>
                <a:gd name="connsiteY2" fmla="*/ 0 h 288032"/>
                <a:gd name="connsiteX3" fmla="*/ 1440160 w 1440160"/>
                <a:gd name="connsiteY3" fmla="*/ 216024 h 288032"/>
                <a:gd name="connsiteX4" fmla="*/ 0 w 1440160"/>
                <a:gd name="connsiteY4" fmla="*/ 288032 h 288032"/>
                <a:gd name="connsiteX5" fmla="*/ 72008 w 1440160"/>
                <a:gd name="connsiteY5" fmla="*/ 144016 h 288032"/>
                <a:gd name="connsiteX0" fmla="*/ 72008 w 1440160"/>
                <a:gd name="connsiteY0" fmla="*/ 144016 h 288032"/>
                <a:gd name="connsiteX1" fmla="*/ 720080 w 1440160"/>
                <a:gd name="connsiteY1" fmla="*/ 0 h 288032"/>
                <a:gd name="connsiteX2" fmla="*/ 1152128 w 1440160"/>
                <a:gd name="connsiteY2" fmla="*/ 0 h 288032"/>
                <a:gd name="connsiteX3" fmla="*/ 1440160 w 1440160"/>
                <a:gd name="connsiteY3" fmla="*/ 216024 h 288032"/>
                <a:gd name="connsiteX4" fmla="*/ 648072 w 1440160"/>
                <a:gd name="connsiteY4" fmla="*/ 288032 h 288032"/>
                <a:gd name="connsiteX5" fmla="*/ 0 w 1440160"/>
                <a:gd name="connsiteY5" fmla="*/ 288032 h 288032"/>
                <a:gd name="connsiteX6" fmla="*/ 72008 w 1440160"/>
                <a:gd name="connsiteY6" fmla="*/ 144016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160" h="288032">
                  <a:moveTo>
                    <a:pt x="72008" y="144016"/>
                  </a:moveTo>
                  <a:lnTo>
                    <a:pt x="720080" y="0"/>
                  </a:lnTo>
                  <a:lnTo>
                    <a:pt x="1152128" y="0"/>
                  </a:lnTo>
                  <a:lnTo>
                    <a:pt x="1440160" y="216024"/>
                  </a:lnTo>
                  <a:lnTo>
                    <a:pt x="648072" y="288032"/>
                  </a:lnTo>
                  <a:lnTo>
                    <a:pt x="0" y="288032"/>
                  </a:lnTo>
                  <a:lnTo>
                    <a:pt x="72008" y="144016"/>
                  </a:lnTo>
                  <a:close/>
                </a:path>
              </a:pathLst>
            </a:custGeom>
            <a:gradFill flip="none" rotWithShape="1">
              <a:gsLst>
                <a:gs pos="19000">
                  <a:schemeClr val="tx1"/>
                </a:gs>
                <a:gs pos="20000">
                  <a:srgbClr val="FFC000"/>
                </a:gs>
              </a:gsLst>
              <a:lin ang="5400000" scaled="0"/>
              <a:tileRect/>
            </a:gradFill>
            <a:ln>
              <a:noFill/>
            </a:ln>
            <a:sp3d z="-190500" extrusionH="101600">
              <a:bevelT w="114300" h="139700"/>
              <a:bevelB w="1143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5" name="Groep 217"/>
          <p:cNvGrpSpPr/>
          <p:nvPr/>
        </p:nvGrpSpPr>
        <p:grpSpPr>
          <a:xfrm>
            <a:off x="3834592" y="5229200"/>
            <a:ext cx="7228816" cy="7200000"/>
            <a:chOff x="0" y="0"/>
            <a:chExt cx="7228816" cy="7200000"/>
          </a:xfrm>
          <a:scene3d>
            <a:camera prst="perspectiveFront" fov="5100000">
              <a:rot lat="20400000" lon="18000000" rev="5400000"/>
            </a:camera>
            <a:lightRig rig="soft" dir="t"/>
          </a:scene3d>
        </p:grpSpPr>
        <p:grpSp>
          <p:nvGrpSpPr>
            <p:cNvPr id="106" name="Groep 181"/>
            <p:cNvGrpSpPr/>
            <p:nvPr/>
          </p:nvGrpSpPr>
          <p:grpSpPr>
            <a:xfrm>
              <a:off x="0" y="0"/>
              <a:ext cx="7200000" cy="7200000"/>
              <a:chOff x="0" y="0"/>
              <a:chExt cx="7200000" cy="7200000"/>
            </a:xfrm>
          </p:grpSpPr>
          <p:sp>
            <p:nvSpPr>
              <p:cNvPr id="138" name="Ovaal 137"/>
              <p:cNvSpPr/>
              <p:nvPr/>
            </p:nvSpPr>
            <p:spPr>
              <a:xfrm>
                <a:off x="0" y="0"/>
                <a:ext cx="7200000" cy="720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127000">
                <a:bevelT w="127000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Ovaal 138"/>
              <p:cNvSpPr/>
              <p:nvPr/>
            </p:nvSpPr>
            <p:spPr>
              <a:xfrm>
                <a:off x="0" y="0"/>
                <a:ext cx="7200000" cy="720000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sp3d z="381000">
                <a:bevelT w="1270000" h="381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0" name="Vrije vorm 139"/>
              <p:cNvSpPr/>
              <p:nvPr/>
            </p:nvSpPr>
            <p:spPr>
              <a:xfrm>
                <a:off x="0" y="0"/>
                <a:ext cx="7200000" cy="7200000"/>
              </a:xfrm>
              <a:custGeom>
                <a:avLst/>
                <a:gdLst>
                  <a:gd name="connsiteX0" fmla="*/ 0 w 2736304"/>
                  <a:gd name="connsiteY0" fmla="*/ 1404156 h 2808312"/>
                  <a:gd name="connsiteX1" fmla="*/ 388242 w 2736304"/>
                  <a:gd name="connsiteY1" fmla="*/ 424245 h 2808312"/>
                  <a:gd name="connsiteX2" fmla="*/ 1368154 w 2736304"/>
                  <a:gd name="connsiteY2" fmla="*/ 1 h 2808312"/>
                  <a:gd name="connsiteX3" fmla="*/ 2348065 w 2736304"/>
                  <a:gd name="connsiteY3" fmla="*/ 424248 h 2808312"/>
                  <a:gd name="connsiteX4" fmla="*/ 2736305 w 2736304"/>
                  <a:gd name="connsiteY4" fmla="*/ 1404160 h 2808312"/>
                  <a:gd name="connsiteX5" fmla="*/ 2348064 w 2736304"/>
                  <a:gd name="connsiteY5" fmla="*/ 2384071 h 2808312"/>
                  <a:gd name="connsiteX6" fmla="*/ 1368153 w 2736304"/>
                  <a:gd name="connsiteY6" fmla="*/ 2808316 h 2808312"/>
                  <a:gd name="connsiteX7" fmla="*/ 388242 w 2736304"/>
                  <a:gd name="connsiteY7" fmla="*/ 2384070 h 2808312"/>
                  <a:gd name="connsiteX8" fmla="*/ 2 w 2736304"/>
                  <a:gd name="connsiteY8" fmla="*/ 1404158 h 2808312"/>
                  <a:gd name="connsiteX9" fmla="*/ 0 w 2736304"/>
                  <a:gd name="connsiteY9" fmla="*/ 1404156 h 2808312"/>
                  <a:gd name="connsiteX0" fmla="*/ 0 w 2971632"/>
                  <a:gd name="connsiteY0" fmla="*/ 1645482 h 3049642"/>
                  <a:gd name="connsiteX1" fmla="*/ 388242 w 2971632"/>
                  <a:gd name="connsiteY1" fmla="*/ 665571 h 3049642"/>
                  <a:gd name="connsiteX2" fmla="*/ 1368154 w 2971632"/>
                  <a:gd name="connsiteY2" fmla="*/ 241327 h 3049642"/>
                  <a:gd name="connsiteX3" fmla="*/ 936104 w 2971632"/>
                  <a:gd name="connsiteY3" fmla="*/ 2113534 h 3049642"/>
                  <a:gd name="connsiteX4" fmla="*/ 2736305 w 2971632"/>
                  <a:gd name="connsiteY4" fmla="*/ 1645486 h 3049642"/>
                  <a:gd name="connsiteX5" fmla="*/ 2348064 w 2971632"/>
                  <a:gd name="connsiteY5" fmla="*/ 2625397 h 3049642"/>
                  <a:gd name="connsiteX6" fmla="*/ 1368153 w 2971632"/>
                  <a:gd name="connsiteY6" fmla="*/ 3049642 h 3049642"/>
                  <a:gd name="connsiteX7" fmla="*/ 388242 w 2971632"/>
                  <a:gd name="connsiteY7" fmla="*/ 2625396 h 3049642"/>
                  <a:gd name="connsiteX8" fmla="*/ 2 w 2971632"/>
                  <a:gd name="connsiteY8" fmla="*/ 1645484 h 3049642"/>
                  <a:gd name="connsiteX9" fmla="*/ 0 w 2971632"/>
                  <a:gd name="connsiteY9" fmla="*/ 1645482 h 3049642"/>
                  <a:gd name="connsiteX0" fmla="*/ 0 w 2971632"/>
                  <a:gd name="connsiteY0" fmla="*/ 1645482 h 3049642"/>
                  <a:gd name="connsiteX1" fmla="*/ 388242 w 2971632"/>
                  <a:gd name="connsiteY1" fmla="*/ 665571 h 3049642"/>
                  <a:gd name="connsiteX2" fmla="*/ 1368154 w 2971632"/>
                  <a:gd name="connsiteY2" fmla="*/ 241327 h 3049642"/>
                  <a:gd name="connsiteX3" fmla="*/ 936104 w 2971632"/>
                  <a:gd name="connsiteY3" fmla="*/ 2113534 h 3049642"/>
                  <a:gd name="connsiteX4" fmla="*/ 2736305 w 2971632"/>
                  <a:gd name="connsiteY4" fmla="*/ 1645486 h 3049642"/>
                  <a:gd name="connsiteX5" fmla="*/ 2348064 w 2971632"/>
                  <a:gd name="connsiteY5" fmla="*/ 2625397 h 3049642"/>
                  <a:gd name="connsiteX6" fmla="*/ 1368153 w 2971632"/>
                  <a:gd name="connsiteY6" fmla="*/ 3049642 h 3049642"/>
                  <a:gd name="connsiteX7" fmla="*/ 388242 w 2971632"/>
                  <a:gd name="connsiteY7" fmla="*/ 2625396 h 3049642"/>
                  <a:gd name="connsiteX8" fmla="*/ 2 w 2971632"/>
                  <a:gd name="connsiteY8" fmla="*/ 1645484 h 3049642"/>
                  <a:gd name="connsiteX9" fmla="*/ 0 w 2971632"/>
                  <a:gd name="connsiteY9" fmla="*/ 1645482 h 3049642"/>
                  <a:gd name="connsiteX0" fmla="*/ 0 w 2765452"/>
                  <a:gd name="connsiteY0" fmla="*/ 1645482 h 3049642"/>
                  <a:gd name="connsiteX1" fmla="*/ 388242 w 2765452"/>
                  <a:gd name="connsiteY1" fmla="*/ 665571 h 3049642"/>
                  <a:gd name="connsiteX2" fmla="*/ 1368154 w 2765452"/>
                  <a:gd name="connsiteY2" fmla="*/ 241327 h 3049642"/>
                  <a:gd name="connsiteX3" fmla="*/ 936104 w 2765452"/>
                  <a:gd name="connsiteY3" fmla="*/ 2113534 h 3049642"/>
                  <a:gd name="connsiteX4" fmla="*/ 2173181 w 2765452"/>
                  <a:gd name="connsiteY4" fmla="*/ 1169280 h 3049642"/>
                  <a:gd name="connsiteX5" fmla="*/ 2736305 w 2765452"/>
                  <a:gd name="connsiteY5" fmla="*/ 1645486 h 3049642"/>
                  <a:gd name="connsiteX6" fmla="*/ 2348064 w 2765452"/>
                  <a:gd name="connsiteY6" fmla="*/ 2625397 h 3049642"/>
                  <a:gd name="connsiteX7" fmla="*/ 1368153 w 2765452"/>
                  <a:gd name="connsiteY7" fmla="*/ 3049642 h 3049642"/>
                  <a:gd name="connsiteX8" fmla="*/ 388242 w 2765452"/>
                  <a:gd name="connsiteY8" fmla="*/ 2625396 h 3049642"/>
                  <a:gd name="connsiteX9" fmla="*/ 2 w 2765452"/>
                  <a:gd name="connsiteY9" fmla="*/ 1645484 h 3049642"/>
                  <a:gd name="connsiteX10" fmla="*/ 0 w 2765452"/>
                  <a:gd name="connsiteY10" fmla="*/ 1645482 h 3049642"/>
                  <a:gd name="connsiteX0" fmla="*/ 0 w 2765452"/>
                  <a:gd name="connsiteY0" fmla="*/ 1645482 h 3049642"/>
                  <a:gd name="connsiteX1" fmla="*/ 388242 w 2765452"/>
                  <a:gd name="connsiteY1" fmla="*/ 665571 h 3049642"/>
                  <a:gd name="connsiteX2" fmla="*/ 1368154 w 2765452"/>
                  <a:gd name="connsiteY2" fmla="*/ 241327 h 3049642"/>
                  <a:gd name="connsiteX3" fmla="*/ 936104 w 2765452"/>
                  <a:gd name="connsiteY3" fmla="*/ 2113534 h 3049642"/>
                  <a:gd name="connsiteX4" fmla="*/ 2173181 w 2765452"/>
                  <a:gd name="connsiteY4" fmla="*/ 1169280 h 3049642"/>
                  <a:gd name="connsiteX5" fmla="*/ 2736305 w 2765452"/>
                  <a:gd name="connsiteY5" fmla="*/ 1645486 h 3049642"/>
                  <a:gd name="connsiteX6" fmla="*/ 2348064 w 2765452"/>
                  <a:gd name="connsiteY6" fmla="*/ 2625397 h 3049642"/>
                  <a:gd name="connsiteX7" fmla="*/ 1368153 w 2765452"/>
                  <a:gd name="connsiteY7" fmla="*/ 3049642 h 3049642"/>
                  <a:gd name="connsiteX8" fmla="*/ 388242 w 2765452"/>
                  <a:gd name="connsiteY8" fmla="*/ 2625396 h 3049642"/>
                  <a:gd name="connsiteX9" fmla="*/ 2 w 2765452"/>
                  <a:gd name="connsiteY9" fmla="*/ 1645484 h 3049642"/>
                  <a:gd name="connsiteX10" fmla="*/ 0 w 2765452"/>
                  <a:gd name="connsiteY10" fmla="*/ 1645482 h 3049642"/>
                  <a:gd name="connsiteX0" fmla="*/ 0 w 2765452"/>
                  <a:gd name="connsiteY0" fmla="*/ 1645482 h 3049642"/>
                  <a:gd name="connsiteX1" fmla="*/ 388242 w 2765452"/>
                  <a:gd name="connsiteY1" fmla="*/ 665571 h 3049642"/>
                  <a:gd name="connsiteX2" fmla="*/ 1368154 w 2765452"/>
                  <a:gd name="connsiteY2" fmla="*/ 241327 h 3049642"/>
                  <a:gd name="connsiteX3" fmla="*/ 936104 w 2765452"/>
                  <a:gd name="connsiteY3" fmla="*/ 2113534 h 3049642"/>
                  <a:gd name="connsiteX4" fmla="*/ 2173181 w 2765452"/>
                  <a:gd name="connsiteY4" fmla="*/ 1169280 h 3049642"/>
                  <a:gd name="connsiteX5" fmla="*/ 2736305 w 2765452"/>
                  <a:gd name="connsiteY5" fmla="*/ 1645486 h 3049642"/>
                  <a:gd name="connsiteX6" fmla="*/ 2348064 w 2765452"/>
                  <a:gd name="connsiteY6" fmla="*/ 2625397 h 3049642"/>
                  <a:gd name="connsiteX7" fmla="*/ 1368153 w 2765452"/>
                  <a:gd name="connsiteY7" fmla="*/ 3049642 h 3049642"/>
                  <a:gd name="connsiteX8" fmla="*/ 388242 w 2765452"/>
                  <a:gd name="connsiteY8" fmla="*/ 2625396 h 3049642"/>
                  <a:gd name="connsiteX9" fmla="*/ 2 w 2765452"/>
                  <a:gd name="connsiteY9" fmla="*/ 1645484 h 3049642"/>
                  <a:gd name="connsiteX10" fmla="*/ 0 w 2765452"/>
                  <a:gd name="connsiteY10" fmla="*/ 1645482 h 3049642"/>
                  <a:gd name="connsiteX0" fmla="*/ 0 w 2765452"/>
                  <a:gd name="connsiteY0" fmla="*/ 1645482 h 3049642"/>
                  <a:gd name="connsiteX1" fmla="*/ 388242 w 2765452"/>
                  <a:gd name="connsiteY1" fmla="*/ 665571 h 3049642"/>
                  <a:gd name="connsiteX2" fmla="*/ 1368154 w 2765452"/>
                  <a:gd name="connsiteY2" fmla="*/ 241327 h 3049642"/>
                  <a:gd name="connsiteX3" fmla="*/ 936104 w 2765452"/>
                  <a:gd name="connsiteY3" fmla="*/ 2113534 h 3049642"/>
                  <a:gd name="connsiteX4" fmla="*/ 2173181 w 2765452"/>
                  <a:gd name="connsiteY4" fmla="*/ 1169280 h 3049642"/>
                  <a:gd name="connsiteX5" fmla="*/ 2736305 w 2765452"/>
                  <a:gd name="connsiteY5" fmla="*/ 1645486 h 3049642"/>
                  <a:gd name="connsiteX6" fmla="*/ 2348064 w 2765452"/>
                  <a:gd name="connsiteY6" fmla="*/ 2625397 h 3049642"/>
                  <a:gd name="connsiteX7" fmla="*/ 1368153 w 2765452"/>
                  <a:gd name="connsiteY7" fmla="*/ 3049642 h 3049642"/>
                  <a:gd name="connsiteX8" fmla="*/ 388242 w 2765452"/>
                  <a:gd name="connsiteY8" fmla="*/ 2625396 h 3049642"/>
                  <a:gd name="connsiteX9" fmla="*/ 2 w 2765452"/>
                  <a:gd name="connsiteY9" fmla="*/ 1645484 h 3049642"/>
                  <a:gd name="connsiteX10" fmla="*/ 0 w 2765452"/>
                  <a:gd name="connsiteY10" fmla="*/ 1645482 h 3049642"/>
                  <a:gd name="connsiteX0" fmla="*/ 0 w 2765452"/>
                  <a:gd name="connsiteY0" fmla="*/ 1645482 h 3049642"/>
                  <a:gd name="connsiteX1" fmla="*/ 388242 w 2765452"/>
                  <a:gd name="connsiteY1" fmla="*/ 665571 h 3049642"/>
                  <a:gd name="connsiteX2" fmla="*/ 1368154 w 2765452"/>
                  <a:gd name="connsiteY2" fmla="*/ 241327 h 3049642"/>
                  <a:gd name="connsiteX3" fmla="*/ 936104 w 2765452"/>
                  <a:gd name="connsiteY3" fmla="*/ 2113534 h 3049642"/>
                  <a:gd name="connsiteX4" fmla="*/ 2173181 w 2765452"/>
                  <a:gd name="connsiteY4" fmla="*/ 1169280 h 3049642"/>
                  <a:gd name="connsiteX5" fmla="*/ 2736305 w 2765452"/>
                  <a:gd name="connsiteY5" fmla="*/ 1645486 h 3049642"/>
                  <a:gd name="connsiteX6" fmla="*/ 2348064 w 2765452"/>
                  <a:gd name="connsiteY6" fmla="*/ 2625397 h 3049642"/>
                  <a:gd name="connsiteX7" fmla="*/ 1368153 w 2765452"/>
                  <a:gd name="connsiteY7" fmla="*/ 3049642 h 3049642"/>
                  <a:gd name="connsiteX8" fmla="*/ 388242 w 2765452"/>
                  <a:gd name="connsiteY8" fmla="*/ 2625396 h 3049642"/>
                  <a:gd name="connsiteX9" fmla="*/ 2 w 2765452"/>
                  <a:gd name="connsiteY9" fmla="*/ 1645484 h 3049642"/>
                  <a:gd name="connsiteX10" fmla="*/ 0 w 2765452"/>
                  <a:gd name="connsiteY10" fmla="*/ 1645482 h 3049642"/>
                  <a:gd name="connsiteX0" fmla="*/ 0 w 2765452"/>
                  <a:gd name="connsiteY0" fmla="*/ 1645482 h 3049642"/>
                  <a:gd name="connsiteX1" fmla="*/ 388242 w 2765452"/>
                  <a:gd name="connsiteY1" fmla="*/ 665571 h 3049642"/>
                  <a:gd name="connsiteX2" fmla="*/ 1368154 w 2765452"/>
                  <a:gd name="connsiteY2" fmla="*/ 241327 h 3049642"/>
                  <a:gd name="connsiteX3" fmla="*/ 936104 w 2765452"/>
                  <a:gd name="connsiteY3" fmla="*/ 2113534 h 3049642"/>
                  <a:gd name="connsiteX4" fmla="*/ 2173181 w 2765452"/>
                  <a:gd name="connsiteY4" fmla="*/ 1169280 h 3049642"/>
                  <a:gd name="connsiteX5" fmla="*/ 2736305 w 2765452"/>
                  <a:gd name="connsiteY5" fmla="*/ 1645486 h 3049642"/>
                  <a:gd name="connsiteX6" fmla="*/ 2348064 w 2765452"/>
                  <a:gd name="connsiteY6" fmla="*/ 2625397 h 3049642"/>
                  <a:gd name="connsiteX7" fmla="*/ 1368153 w 2765452"/>
                  <a:gd name="connsiteY7" fmla="*/ 3049642 h 3049642"/>
                  <a:gd name="connsiteX8" fmla="*/ 388242 w 2765452"/>
                  <a:gd name="connsiteY8" fmla="*/ 2625396 h 3049642"/>
                  <a:gd name="connsiteX9" fmla="*/ 2 w 2765452"/>
                  <a:gd name="connsiteY9" fmla="*/ 1645484 h 3049642"/>
                  <a:gd name="connsiteX10" fmla="*/ 0 w 2765452"/>
                  <a:gd name="connsiteY10" fmla="*/ 1645482 h 3049642"/>
                  <a:gd name="connsiteX0" fmla="*/ 0 w 2765452"/>
                  <a:gd name="connsiteY0" fmla="*/ 1645482 h 3049642"/>
                  <a:gd name="connsiteX1" fmla="*/ 388242 w 2765452"/>
                  <a:gd name="connsiteY1" fmla="*/ 665571 h 3049642"/>
                  <a:gd name="connsiteX2" fmla="*/ 1368154 w 2765452"/>
                  <a:gd name="connsiteY2" fmla="*/ 241327 h 3049642"/>
                  <a:gd name="connsiteX3" fmla="*/ 936104 w 2765452"/>
                  <a:gd name="connsiteY3" fmla="*/ 2113534 h 3049642"/>
                  <a:gd name="connsiteX4" fmla="*/ 2173181 w 2765452"/>
                  <a:gd name="connsiteY4" fmla="*/ 1169280 h 3049642"/>
                  <a:gd name="connsiteX5" fmla="*/ 2736305 w 2765452"/>
                  <a:gd name="connsiteY5" fmla="*/ 1645486 h 3049642"/>
                  <a:gd name="connsiteX6" fmla="*/ 2348064 w 2765452"/>
                  <a:gd name="connsiteY6" fmla="*/ 2625397 h 3049642"/>
                  <a:gd name="connsiteX7" fmla="*/ 1368153 w 2765452"/>
                  <a:gd name="connsiteY7" fmla="*/ 3049642 h 3049642"/>
                  <a:gd name="connsiteX8" fmla="*/ 388242 w 2765452"/>
                  <a:gd name="connsiteY8" fmla="*/ 2625396 h 3049642"/>
                  <a:gd name="connsiteX9" fmla="*/ 2 w 2765452"/>
                  <a:gd name="connsiteY9" fmla="*/ 1645484 h 3049642"/>
                  <a:gd name="connsiteX10" fmla="*/ 0 w 2765452"/>
                  <a:gd name="connsiteY10" fmla="*/ 1645482 h 3049642"/>
                  <a:gd name="connsiteX0" fmla="*/ 0 w 2765452"/>
                  <a:gd name="connsiteY0" fmla="*/ 1645482 h 3049642"/>
                  <a:gd name="connsiteX1" fmla="*/ 388242 w 2765452"/>
                  <a:gd name="connsiteY1" fmla="*/ 665571 h 3049642"/>
                  <a:gd name="connsiteX2" fmla="*/ 1368154 w 2765452"/>
                  <a:gd name="connsiteY2" fmla="*/ 241327 h 3049642"/>
                  <a:gd name="connsiteX3" fmla="*/ 936104 w 2765452"/>
                  <a:gd name="connsiteY3" fmla="*/ 2113534 h 3049642"/>
                  <a:gd name="connsiteX4" fmla="*/ 2173181 w 2765452"/>
                  <a:gd name="connsiteY4" fmla="*/ 1169280 h 3049642"/>
                  <a:gd name="connsiteX5" fmla="*/ 2736305 w 2765452"/>
                  <a:gd name="connsiteY5" fmla="*/ 1645486 h 3049642"/>
                  <a:gd name="connsiteX6" fmla="*/ 2348064 w 2765452"/>
                  <a:gd name="connsiteY6" fmla="*/ 2625397 h 3049642"/>
                  <a:gd name="connsiteX7" fmla="*/ 1368153 w 2765452"/>
                  <a:gd name="connsiteY7" fmla="*/ 3049642 h 3049642"/>
                  <a:gd name="connsiteX8" fmla="*/ 388242 w 2765452"/>
                  <a:gd name="connsiteY8" fmla="*/ 2625396 h 3049642"/>
                  <a:gd name="connsiteX9" fmla="*/ 2 w 2765452"/>
                  <a:gd name="connsiteY9" fmla="*/ 1645484 h 3049642"/>
                  <a:gd name="connsiteX10" fmla="*/ 0 w 2765452"/>
                  <a:gd name="connsiteY10" fmla="*/ 1645482 h 3049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65452" h="3049642">
                    <a:moveTo>
                      <a:pt x="0" y="1645482"/>
                    </a:moveTo>
                    <a:cubicBezTo>
                      <a:pt x="0" y="1279391"/>
                      <a:pt x="139311" y="927776"/>
                      <a:pt x="388242" y="665571"/>
                    </a:cubicBezTo>
                    <a:cubicBezTo>
                      <a:pt x="645767" y="394315"/>
                      <a:pt x="1276844" y="0"/>
                      <a:pt x="1368154" y="241327"/>
                    </a:cubicBezTo>
                    <a:cubicBezTo>
                      <a:pt x="2647659" y="1248523"/>
                      <a:pt x="174092" y="944737"/>
                      <a:pt x="936104" y="2113534"/>
                    </a:cubicBezTo>
                    <a:cubicBezTo>
                      <a:pt x="1968127" y="2741506"/>
                      <a:pt x="1642976" y="1036134"/>
                      <a:pt x="2173181" y="1169280"/>
                    </a:cubicBezTo>
                    <a:cubicBezTo>
                      <a:pt x="2473214" y="1091272"/>
                      <a:pt x="2707158" y="1402800"/>
                      <a:pt x="2736305" y="1645486"/>
                    </a:cubicBezTo>
                    <a:cubicBezTo>
                      <a:pt x="2765452" y="1888172"/>
                      <a:pt x="2596995" y="2363192"/>
                      <a:pt x="2348064" y="2625397"/>
                    </a:cubicBezTo>
                    <a:cubicBezTo>
                      <a:pt x="2090540" y="2896653"/>
                      <a:pt x="1737170" y="3049642"/>
                      <a:pt x="1368153" y="3049642"/>
                    </a:cubicBezTo>
                    <a:cubicBezTo>
                      <a:pt x="999136" y="3049642"/>
                      <a:pt x="645766" y="2896653"/>
                      <a:pt x="388242" y="2625396"/>
                    </a:cubicBezTo>
                    <a:cubicBezTo>
                      <a:pt x="139311" y="2363191"/>
                      <a:pt x="1" y="2011575"/>
                      <a:pt x="2" y="1645484"/>
                    </a:cubicBezTo>
                    <a:lnTo>
                      <a:pt x="0" y="1645482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sp3d z="762000">
                <a:bevelT w="762000" h="762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1" name="Rechthoek 4"/>
              <p:cNvSpPr/>
              <p:nvPr/>
            </p:nvSpPr>
            <p:spPr>
              <a:xfrm>
                <a:off x="1900224" y="1785800"/>
                <a:ext cx="14400" cy="14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sp3d z="905510" extrusionH="14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2" name="Rechthoek 141"/>
              <p:cNvSpPr/>
              <p:nvPr/>
            </p:nvSpPr>
            <p:spPr>
              <a:xfrm>
                <a:off x="1331640" y="2406488"/>
                <a:ext cx="14400" cy="14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sp3d z="905510" extrusionH="14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3" name="Rechthoek 142"/>
              <p:cNvSpPr/>
              <p:nvPr/>
            </p:nvSpPr>
            <p:spPr>
              <a:xfrm>
                <a:off x="1461256" y="2010208"/>
                <a:ext cx="14400" cy="14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sp3d z="905510" extrusionH="14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4" name="Rechthoek 143"/>
              <p:cNvSpPr/>
              <p:nvPr/>
            </p:nvSpPr>
            <p:spPr>
              <a:xfrm>
                <a:off x="1763688" y="2046448"/>
                <a:ext cx="14400" cy="14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sp3d z="905510" extrusionH="14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5" name="Rechthoek 144"/>
              <p:cNvSpPr/>
              <p:nvPr/>
            </p:nvSpPr>
            <p:spPr>
              <a:xfrm>
                <a:off x="1613656" y="2162608"/>
                <a:ext cx="7200" cy="7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sp3d z="765810" extrusionH="3810">
                <a:bevelT w="2540" h="254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146" name="Groep 167"/>
              <p:cNvGrpSpPr/>
              <p:nvPr/>
            </p:nvGrpSpPr>
            <p:grpSpPr>
              <a:xfrm>
                <a:off x="2671087" y="908720"/>
                <a:ext cx="820793" cy="794609"/>
                <a:chOff x="4176007" y="3025006"/>
                <a:chExt cx="820793" cy="794609"/>
              </a:xfrm>
            </p:grpSpPr>
            <p:sp>
              <p:nvSpPr>
                <p:cNvPr id="147" name="Rechthoek 146"/>
                <p:cNvSpPr/>
                <p:nvPr/>
              </p:nvSpPr>
              <p:spPr>
                <a:xfrm rot="19800000">
                  <a:off x="4176007" y="3099615"/>
                  <a:ext cx="720000" cy="720000"/>
                </a:xfrm>
                <a:prstGeom prst="rect">
                  <a:avLst/>
                </a:prstGeom>
                <a:solidFill>
                  <a:srgbClr val="ADA841"/>
                </a:solidFill>
                <a:ln>
                  <a:noFill/>
                </a:ln>
                <a:sp3d z="1482090" extrusionH="720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8" name="Rechthoek 147"/>
                <p:cNvSpPr/>
                <p:nvPr/>
              </p:nvSpPr>
              <p:spPr>
                <a:xfrm rot="19800000">
                  <a:off x="4751735" y="3025007"/>
                  <a:ext cx="28800" cy="144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371600"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49" name="Rechthoek 148"/>
                <p:cNvSpPr/>
                <p:nvPr/>
              </p:nvSpPr>
              <p:spPr>
                <a:xfrm rot="19800000">
                  <a:off x="4751735" y="3025006"/>
                  <a:ext cx="28800" cy="144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270000"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0" name="Rechthoek 149"/>
                <p:cNvSpPr/>
                <p:nvPr/>
              </p:nvSpPr>
              <p:spPr>
                <a:xfrm rot="19800000">
                  <a:off x="4751735" y="3025007"/>
                  <a:ext cx="28800" cy="144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482090"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1" name="Rechthoek 150"/>
                <p:cNvSpPr/>
                <p:nvPr/>
              </p:nvSpPr>
              <p:spPr>
                <a:xfrm rot="19800000">
                  <a:off x="4931735" y="3349007"/>
                  <a:ext cx="28800" cy="144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365250"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2" name="Rechthoek 151"/>
                <p:cNvSpPr/>
                <p:nvPr/>
              </p:nvSpPr>
              <p:spPr>
                <a:xfrm rot="19800000">
                  <a:off x="4931734" y="3349008"/>
                  <a:ext cx="28800" cy="144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482090"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3" name="Rechthoek 152"/>
                <p:cNvSpPr/>
                <p:nvPr/>
              </p:nvSpPr>
              <p:spPr>
                <a:xfrm rot="19800000">
                  <a:off x="4787735" y="3133007"/>
                  <a:ext cx="28800" cy="288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482090" extrusionH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4" name="Rechthoek 153"/>
                <p:cNvSpPr/>
                <p:nvPr/>
              </p:nvSpPr>
              <p:spPr>
                <a:xfrm rot="19800000">
                  <a:off x="4968000" y="3457007"/>
                  <a:ext cx="28800" cy="288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482090" extrusionH="228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5" name="Rechthoek 154"/>
                <p:cNvSpPr/>
                <p:nvPr/>
              </p:nvSpPr>
              <p:spPr>
                <a:xfrm rot="19800000">
                  <a:off x="4715735" y="3025007"/>
                  <a:ext cx="28800" cy="288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371600" extrusionH="139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6" name="Rechthoek 155"/>
                <p:cNvSpPr/>
                <p:nvPr/>
              </p:nvSpPr>
              <p:spPr>
                <a:xfrm rot="19800000">
                  <a:off x="4895735" y="3348000"/>
                  <a:ext cx="28800" cy="288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482090" extrusionH="1143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7" name="Rechthoek 156"/>
                <p:cNvSpPr/>
                <p:nvPr/>
              </p:nvSpPr>
              <p:spPr>
                <a:xfrm rot="19800000">
                  <a:off x="4896000" y="3322921"/>
                  <a:ext cx="28800" cy="288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365250" extrusionH="1143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58" name="Rechthoek 157"/>
                <p:cNvSpPr/>
                <p:nvPr/>
              </p:nvSpPr>
              <p:spPr>
                <a:xfrm rot="19800000">
                  <a:off x="4825961" y="3218247"/>
                  <a:ext cx="28800" cy="288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p3d z="1270000" extrusionH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  <p:grpSp>
          <p:nvGrpSpPr>
            <p:cNvPr id="107" name="Groep 186"/>
            <p:cNvGrpSpPr/>
            <p:nvPr/>
          </p:nvGrpSpPr>
          <p:grpSpPr>
            <a:xfrm>
              <a:off x="467543" y="836712"/>
              <a:ext cx="6761273" cy="6032088"/>
              <a:chOff x="467543" y="836712"/>
              <a:chExt cx="6761273" cy="6032088"/>
            </a:xfrm>
          </p:grpSpPr>
          <p:sp>
            <p:nvSpPr>
              <p:cNvPr id="108" name="Vrije vorm 107"/>
              <p:cNvSpPr/>
              <p:nvPr/>
            </p:nvSpPr>
            <p:spPr>
              <a:xfrm>
                <a:off x="467543" y="842386"/>
                <a:ext cx="6761273" cy="6021552"/>
              </a:xfrm>
              <a:custGeom>
                <a:avLst/>
                <a:gdLst>
                  <a:gd name="connsiteX0" fmla="*/ 0 w 900608"/>
                  <a:gd name="connsiteY0" fmla="*/ 0 h 720080"/>
                  <a:gd name="connsiteX1" fmla="*/ 900608 w 900608"/>
                  <a:gd name="connsiteY1" fmla="*/ 0 h 720080"/>
                  <a:gd name="connsiteX2" fmla="*/ 900608 w 900608"/>
                  <a:gd name="connsiteY2" fmla="*/ 720080 h 720080"/>
                  <a:gd name="connsiteX3" fmla="*/ 0 w 900608"/>
                  <a:gd name="connsiteY3" fmla="*/ 720080 h 720080"/>
                  <a:gd name="connsiteX4" fmla="*/ 0 w 900608"/>
                  <a:gd name="connsiteY4" fmla="*/ 0 h 720080"/>
                  <a:gd name="connsiteX0" fmla="*/ 0 w 900608"/>
                  <a:gd name="connsiteY0" fmla="*/ 829454 h 1549534"/>
                  <a:gd name="connsiteX1" fmla="*/ 450304 w 900608"/>
                  <a:gd name="connsiteY1" fmla="*/ 0 h 1549534"/>
                  <a:gd name="connsiteX2" fmla="*/ 900608 w 900608"/>
                  <a:gd name="connsiteY2" fmla="*/ 1549534 h 1549534"/>
                  <a:gd name="connsiteX3" fmla="*/ 0 w 900608"/>
                  <a:gd name="connsiteY3" fmla="*/ 1549534 h 1549534"/>
                  <a:gd name="connsiteX4" fmla="*/ 0 w 900608"/>
                  <a:gd name="connsiteY4" fmla="*/ 829454 h 1549534"/>
                  <a:gd name="connsiteX0" fmla="*/ 0 w 900608"/>
                  <a:gd name="connsiteY0" fmla="*/ 829454 h 1549534"/>
                  <a:gd name="connsiteX1" fmla="*/ 450304 w 900608"/>
                  <a:gd name="connsiteY1" fmla="*/ 0 h 1549534"/>
                  <a:gd name="connsiteX2" fmla="*/ 900608 w 900608"/>
                  <a:gd name="connsiteY2" fmla="*/ 1549534 h 1549534"/>
                  <a:gd name="connsiteX3" fmla="*/ 0 w 900608"/>
                  <a:gd name="connsiteY3" fmla="*/ 1549534 h 1549534"/>
                  <a:gd name="connsiteX4" fmla="*/ 0 w 900608"/>
                  <a:gd name="connsiteY4" fmla="*/ 829454 h 1549534"/>
                  <a:gd name="connsiteX0" fmla="*/ 0 w 1368765"/>
                  <a:gd name="connsiteY0" fmla="*/ 1231471 h 1549534"/>
                  <a:gd name="connsiteX1" fmla="*/ 918461 w 1368765"/>
                  <a:gd name="connsiteY1" fmla="*/ 0 h 1549534"/>
                  <a:gd name="connsiteX2" fmla="*/ 1368765 w 1368765"/>
                  <a:gd name="connsiteY2" fmla="*/ 1549534 h 1549534"/>
                  <a:gd name="connsiteX3" fmla="*/ 468157 w 1368765"/>
                  <a:gd name="connsiteY3" fmla="*/ 1549534 h 1549534"/>
                  <a:gd name="connsiteX4" fmla="*/ 0 w 1368765"/>
                  <a:gd name="connsiteY4" fmla="*/ 1231471 h 1549534"/>
                  <a:gd name="connsiteX0" fmla="*/ 0 w 1368765"/>
                  <a:gd name="connsiteY0" fmla="*/ 1846835 h 1846835"/>
                  <a:gd name="connsiteX1" fmla="*/ 918461 w 1368765"/>
                  <a:gd name="connsiteY1" fmla="*/ 0 h 1846835"/>
                  <a:gd name="connsiteX2" fmla="*/ 1368765 w 1368765"/>
                  <a:gd name="connsiteY2" fmla="*/ 1549534 h 1846835"/>
                  <a:gd name="connsiteX3" fmla="*/ 468157 w 1368765"/>
                  <a:gd name="connsiteY3" fmla="*/ 1549534 h 1846835"/>
                  <a:gd name="connsiteX4" fmla="*/ 0 w 1368765"/>
                  <a:gd name="connsiteY4" fmla="*/ 1846835 h 1846835"/>
                  <a:gd name="connsiteX0" fmla="*/ 0 w 1771889"/>
                  <a:gd name="connsiteY0" fmla="*/ 1846835 h 4402213"/>
                  <a:gd name="connsiteX1" fmla="*/ 918461 w 1771889"/>
                  <a:gd name="connsiteY1" fmla="*/ 0 h 4402213"/>
                  <a:gd name="connsiteX2" fmla="*/ 1368765 w 1771889"/>
                  <a:gd name="connsiteY2" fmla="*/ 1549534 h 4402213"/>
                  <a:gd name="connsiteX3" fmla="*/ 1771889 w 1771889"/>
                  <a:gd name="connsiteY3" fmla="*/ 4402213 h 4402213"/>
                  <a:gd name="connsiteX4" fmla="*/ 0 w 1771889"/>
                  <a:gd name="connsiteY4" fmla="*/ 1846835 h 4402213"/>
                  <a:gd name="connsiteX0" fmla="*/ 0 w 4607329"/>
                  <a:gd name="connsiteY0" fmla="*/ 1846835 h 4402213"/>
                  <a:gd name="connsiteX1" fmla="*/ 918461 w 4607329"/>
                  <a:gd name="connsiteY1" fmla="*/ 0 h 4402213"/>
                  <a:gd name="connsiteX2" fmla="*/ 4607329 w 4607329"/>
                  <a:gd name="connsiteY2" fmla="*/ 2313981 h 4402213"/>
                  <a:gd name="connsiteX3" fmla="*/ 1771889 w 4607329"/>
                  <a:gd name="connsiteY3" fmla="*/ 4402213 h 4402213"/>
                  <a:gd name="connsiteX4" fmla="*/ 0 w 4607329"/>
                  <a:gd name="connsiteY4" fmla="*/ 1846835 h 4402213"/>
                  <a:gd name="connsiteX0" fmla="*/ 0 w 4607329"/>
                  <a:gd name="connsiteY0" fmla="*/ 2830375 h 5385753"/>
                  <a:gd name="connsiteX1" fmla="*/ 1591889 w 4607329"/>
                  <a:gd name="connsiteY1" fmla="*/ 0 h 5385753"/>
                  <a:gd name="connsiteX2" fmla="*/ 4607329 w 4607329"/>
                  <a:gd name="connsiteY2" fmla="*/ 3297521 h 5385753"/>
                  <a:gd name="connsiteX3" fmla="*/ 1771889 w 4607329"/>
                  <a:gd name="connsiteY3" fmla="*/ 5385753 h 5385753"/>
                  <a:gd name="connsiteX4" fmla="*/ 0 w 4607329"/>
                  <a:gd name="connsiteY4" fmla="*/ 2830375 h 5385753"/>
                  <a:gd name="connsiteX0" fmla="*/ 0 w 4607329"/>
                  <a:gd name="connsiteY0" fmla="*/ 2830375 h 5385753"/>
                  <a:gd name="connsiteX1" fmla="*/ 1584689 w 4607329"/>
                  <a:gd name="connsiteY1" fmla="*/ 0 h 5385753"/>
                  <a:gd name="connsiteX2" fmla="*/ 4607329 w 4607329"/>
                  <a:gd name="connsiteY2" fmla="*/ 3297521 h 5385753"/>
                  <a:gd name="connsiteX3" fmla="*/ 1771889 w 4607329"/>
                  <a:gd name="connsiteY3" fmla="*/ 5385753 h 5385753"/>
                  <a:gd name="connsiteX4" fmla="*/ 0 w 4607329"/>
                  <a:gd name="connsiteY4" fmla="*/ 2830375 h 5385753"/>
                  <a:gd name="connsiteX0" fmla="*/ 0 w 4607329"/>
                  <a:gd name="connsiteY0" fmla="*/ 2830375 h 5385753"/>
                  <a:gd name="connsiteX1" fmla="*/ 1584689 w 4607329"/>
                  <a:gd name="connsiteY1" fmla="*/ 0 h 5385753"/>
                  <a:gd name="connsiteX2" fmla="*/ 646889 w 4607329"/>
                  <a:gd name="connsiteY2" fmla="*/ 1857361 h 5385753"/>
                  <a:gd name="connsiteX3" fmla="*/ 4607329 w 4607329"/>
                  <a:gd name="connsiteY3" fmla="*/ 3297521 h 5385753"/>
                  <a:gd name="connsiteX4" fmla="*/ 1771889 w 4607329"/>
                  <a:gd name="connsiteY4" fmla="*/ 5385753 h 5385753"/>
                  <a:gd name="connsiteX5" fmla="*/ 0 w 4607329"/>
                  <a:gd name="connsiteY5" fmla="*/ 2830375 h 5385753"/>
                  <a:gd name="connsiteX0" fmla="*/ 0 w 5328592"/>
                  <a:gd name="connsiteY0" fmla="*/ 1311049 h 5385753"/>
                  <a:gd name="connsiteX1" fmla="*/ 2305952 w 5328592"/>
                  <a:gd name="connsiteY1" fmla="*/ 0 h 5385753"/>
                  <a:gd name="connsiteX2" fmla="*/ 1368152 w 5328592"/>
                  <a:gd name="connsiteY2" fmla="*/ 1857361 h 5385753"/>
                  <a:gd name="connsiteX3" fmla="*/ 5328592 w 5328592"/>
                  <a:gd name="connsiteY3" fmla="*/ 3297521 h 5385753"/>
                  <a:gd name="connsiteX4" fmla="*/ 2493152 w 5328592"/>
                  <a:gd name="connsiteY4" fmla="*/ 5385753 h 5385753"/>
                  <a:gd name="connsiteX5" fmla="*/ 0 w 5328592"/>
                  <a:gd name="connsiteY5" fmla="*/ 1311049 h 5385753"/>
                  <a:gd name="connsiteX0" fmla="*/ 0 w 5328592"/>
                  <a:gd name="connsiteY0" fmla="*/ 1311049 h 5385753"/>
                  <a:gd name="connsiteX1" fmla="*/ 2305952 w 5328592"/>
                  <a:gd name="connsiteY1" fmla="*/ 0 h 5385753"/>
                  <a:gd name="connsiteX2" fmla="*/ 3168352 w 5328592"/>
                  <a:gd name="connsiteY2" fmla="*/ 983540 h 5385753"/>
                  <a:gd name="connsiteX3" fmla="*/ 1368152 w 5328592"/>
                  <a:gd name="connsiteY3" fmla="*/ 1857361 h 5385753"/>
                  <a:gd name="connsiteX4" fmla="*/ 5328592 w 5328592"/>
                  <a:gd name="connsiteY4" fmla="*/ 3297521 h 5385753"/>
                  <a:gd name="connsiteX5" fmla="*/ 2493152 w 5328592"/>
                  <a:gd name="connsiteY5" fmla="*/ 5385753 h 5385753"/>
                  <a:gd name="connsiteX6" fmla="*/ 0 w 5328592"/>
                  <a:gd name="connsiteY6" fmla="*/ 1311049 h 5385753"/>
                  <a:gd name="connsiteX0" fmla="*/ 432048 w 5760640"/>
                  <a:gd name="connsiteY0" fmla="*/ 1311049 h 5385753"/>
                  <a:gd name="connsiteX1" fmla="*/ 2738000 w 5760640"/>
                  <a:gd name="connsiteY1" fmla="*/ 0 h 5385753"/>
                  <a:gd name="connsiteX2" fmla="*/ 3600400 w 5760640"/>
                  <a:gd name="connsiteY2" fmla="*/ 983540 h 5385753"/>
                  <a:gd name="connsiteX3" fmla="*/ 1800200 w 5760640"/>
                  <a:gd name="connsiteY3" fmla="*/ 1857361 h 5385753"/>
                  <a:gd name="connsiteX4" fmla="*/ 5760640 w 5760640"/>
                  <a:gd name="connsiteY4" fmla="*/ 3297521 h 5385753"/>
                  <a:gd name="connsiteX5" fmla="*/ 2925200 w 5760640"/>
                  <a:gd name="connsiteY5" fmla="*/ 5385753 h 5385753"/>
                  <a:gd name="connsiteX6" fmla="*/ 0 w 5760640"/>
                  <a:gd name="connsiteY6" fmla="*/ 2776342 h 5385753"/>
                  <a:gd name="connsiteX7" fmla="*/ 432048 w 5760640"/>
                  <a:gd name="connsiteY7" fmla="*/ 1311049 h 5385753"/>
                  <a:gd name="connsiteX0" fmla="*/ 432048 w 5760640"/>
                  <a:gd name="connsiteY0" fmla="*/ 1311049 h 5385753"/>
                  <a:gd name="connsiteX1" fmla="*/ 2738000 w 5760640"/>
                  <a:gd name="connsiteY1" fmla="*/ 0 h 5385753"/>
                  <a:gd name="connsiteX2" fmla="*/ 3600400 w 5760640"/>
                  <a:gd name="connsiteY2" fmla="*/ 983540 h 5385753"/>
                  <a:gd name="connsiteX3" fmla="*/ 1800200 w 5760640"/>
                  <a:gd name="connsiteY3" fmla="*/ 1857361 h 5385753"/>
                  <a:gd name="connsiteX4" fmla="*/ 5760640 w 5760640"/>
                  <a:gd name="connsiteY4" fmla="*/ 3297521 h 5385753"/>
                  <a:gd name="connsiteX5" fmla="*/ 2925200 w 5760640"/>
                  <a:gd name="connsiteY5" fmla="*/ 5385753 h 5385753"/>
                  <a:gd name="connsiteX6" fmla="*/ 432048 w 5760640"/>
                  <a:gd name="connsiteY6" fmla="*/ 4593665 h 5385753"/>
                  <a:gd name="connsiteX7" fmla="*/ 0 w 5760640"/>
                  <a:gd name="connsiteY7" fmla="*/ 2776342 h 5385753"/>
                  <a:gd name="connsiteX8" fmla="*/ 432048 w 5760640"/>
                  <a:gd name="connsiteY8" fmla="*/ 1311049 h 5385753"/>
                  <a:gd name="connsiteX0" fmla="*/ 432048 w 5760640"/>
                  <a:gd name="connsiteY0" fmla="*/ 1311049 h 6006441"/>
                  <a:gd name="connsiteX1" fmla="*/ 2738000 w 5760640"/>
                  <a:gd name="connsiteY1" fmla="*/ 0 h 6006441"/>
                  <a:gd name="connsiteX2" fmla="*/ 3600400 w 5760640"/>
                  <a:gd name="connsiteY2" fmla="*/ 983540 h 6006441"/>
                  <a:gd name="connsiteX3" fmla="*/ 1800200 w 5760640"/>
                  <a:gd name="connsiteY3" fmla="*/ 1857361 h 6006441"/>
                  <a:gd name="connsiteX4" fmla="*/ 5760640 w 5760640"/>
                  <a:gd name="connsiteY4" fmla="*/ 3297521 h 6006441"/>
                  <a:gd name="connsiteX5" fmla="*/ 2925199 w 5760640"/>
                  <a:gd name="connsiteY5" fmla="*/ 6006441 h 6006441"/>
                  <a:gd name="connsiteX6" fmla="*/ 432048 w 5760640"/>
                  <a:gd name="connsiteY6" fmla="*/ 4593665 h 6006441"/>
                  <a:gd name="connsiteX7" fmla="*/ 0 w 5760640"/>
                  <a:gd name="connsiteY7" fmla="*/ 2776342 h 6006441"/>
                  <a:gd name="connsiteX8" fmla="*/ 432048 w 5760640"/>
                  <a:gd name="connsiteY8" fmla="*/ 1311049 h 6006441"/>
                  <a:gd name="connsiteX0" fmla="*/ 432048 w 5760640"/>
                  <a:gd name="connsiteY0" fmla="*/ 1311049 h 6006441"/>
                  <a:gd name="connsiteX1" fmla="*/ 2738000 w 5760640"/>
                  <a:gd name="connsiteY1" fmla="*/ 0 h 6006441"/>
                  <a:gd name="connsiteX2" fmla="*/ 3600400 w 5760640"/>
                  <a:gd name="connsiteY2" fmla="*/ 983540 h 6006441"/>
                  <a:gd name="connsiteX3" fmla="*/ 1800200 w 5760640"/>
                  <a:gd name="connsiteY3" fmla="*/ 1857361 h 6006441"/>
                  <a:gd name="connsiteX4" fmla="*/ 1153312 w 5760640"/>
                  <a:gd name="connsiteY4" fmla="*/ 3585553 h 6006441"/>
                  <a:gd name="connsiteX5" fmla="*/ 5760640 w 5760640"/>
                  <a:gd name="connsiteY5" fmla="*/ 3297521 h 6006441"/>
                  <a:gd name="connsiteX6" fmla="*/ 2925199 w 5760640"/>
                  <a:gd name="connsiteY6" fmla="*/ 6006441 h 6006441"/>
                  <a:gd name="connsiteX7" fmla="*/ 432048 w 5760640"/>
                  <a:gd name="connsiteY7" fmla="*/ 4593665 h 6006441"/>
                  <a:gd name="connsiteX8" fmla="*/ 0 w 5760640"/>
                  <a:gd name="connsiteY8" fmla="*/ 2776342 h 6006441"/>
                  <a:gd name="connsiteX9" fmla="*/ 432048 w 5760640"/>
                  <a:gd name="connsiteY9" fmla="*/ 1311049 h 6006441"/>
                  <a:gd name="connsiteX0" fmla="*/ 432048 w 5760640"/>
                  <a:gd name="connsiteY0" fmla="*/ 1311049 h 6006441"/>
                  <a:gd name="connsiteX1" fmla="*/ 2738000 w 5760640"/>
                  <a:gd name="connsiteY1" fmla="*/ 0 h 6006441"/>
                  <a:gd name="connsiteX2" fmla="*/ 3600400 w 5760640"/>
                  <a:gd name="connsiteY2" fmla="*/ 983540 h 6006441"/>
                  <a:gd name="connsiteX3" fmla="*/ 1800200 w 5760640"/>
                  <a:gd name="connsiteY3" fmla="*/ 1857361 h 6006441"/>
                  <a:gd name="connsiteX4" fmla="*/ 1153312 w 5760640"/>
                  <a:gd name="connsiteY4" fmla="*/ 3585553 h 6006441"/>
                  <a:gd name="connsiteX5" fmla="*/ 5760640 w 5760640"/>
                  <a:gd name="connsiteY5" fmla="*/ 3297521 h 6006441"/>
                  <a:gd name="connsiteX6" fmla="*/ 2925199 w 5760640"/>
                  <a:gd name="connsiteY6" fmla="*/ 6006441 h 6006441"/>
                  <a:gd name="connsiteX7" fmla="*/ 432048 w 5760640"/>
                  <a:gd name="connsiteY7" fmla="*/ 4593665 h 6006441"/>
                  <a:gd name="connsiteX8" fmla="*/ 0 w 5760640"/>
                  <a:gd name="connsiteY8" fmla="*/ 2776342 h 6006441"/>
                  <a:gd name="connsiteX9" fmla="*/ 432048 w 5760640"/>
                  <a:gd name="connsiteY9" fmla="*/ 1311049 h 6006441"/>
                  <a:gd name="connsiteX0" fmla="*/ 432048 w 7296416"/>
                  <a:gd name="connsiteY0" fmla="*/ 1311049 h 6006441"/>
                  <a:gd name="connsiteX1" fmla="*/ 2738000 w 7296416"/>
                  <a:gd name="connsiteY1" fmla="*/ 0 h 6006441"/>
                  <a:gd name="connsiteX2" fmla="*/ 3600400 w 7296416"/>
                  <a:gd name="connsiteY2" fmla="*/ 983540 h 6006441"/>
                  <a:gd name="connsiteX3" fmla="*/ 1800200 w 7296416"/>
                  <a:gd name="connsiteY3" fmla="*/ 1857361 h 6006441"/>
                  <a:gd name="connsiteX4" fmla="*/ 1153312 w 7296416"/>
                  <a:gd name="connsiteY4" fmla="*/ 3585553 h 6006441"/>
                  <a:gd name="connsiteX5" fmla="*/ 5760640 w 7296416"/>
                  <a:gd name="connsiteY5" fmla="*/ 3297521 h 6006441"/>
                  <a:gd name="connsiteX6" fmla="*/ 2925199 w 7296416"/>
                  <a:gd name="connsiteY6" fmla="*/ 6006441 h 6006441"/>
                  <a:gd name="connsiteX7" fmla="*/ 432048 w 7296416"/>
                  <a:gd name="connsiteY7" fmla="*/ 4593665 h 6006441"/>
                  <a:gd name="connsiteX8" fmla="*/ 0 w 7296416"/>
                  <a:gd name="connsiteY8" fmla="*/ 2776342 h 6006441"/>
                  <a:gd name="connsiteX9" fmla="*/ 432048 w 7296416"/>
                  <a:gd name="connsiteY9" fmla="*/ 1311049 h 6006441"/>
                  <a:gd name="connsiteX0" fmla="*/ 432048 w 7296416"/>
                  <a:gd name="connsiteY0" fmla="*/ 1311049 h 6222465"/>
                  <a:gd name="connsiteX1" fmla="*/ 2738000 w 7296416"/>
                  <a:gd name="connsiteY1" fmla="*/ 0 h 6222465"/>
                  <a:gd name="connsiteX2" fmla="*/ 3600400 w 7296416"/>
                  <a:gd name="connsiteY2" fmla="*/ 983540 h 6222465"/>
                  <a:gd name="connsiteX3" fmla="*/ 1800200 w 7296416"/>
                  <a:gd name="connsiteY3" fmla="*/ 1857361 h 6222465"/>
                  <a:gd name="connsiteX4" fmla="*/ 1153312 w 7296416"/>
                  <a:gd name="connsiteY4" fmla="*/ 3585553 h 6222465"/>
                  <a:gd name="connsiteX5" fmla="*/ 5760640 w 7296416"/>
                  <a:gd name="connsiteY5" fmla="*/ 3297521 h 6222465"/>
                  <a:gd name="connsiteX6" fmla="*/ 2925199 w 7296416"/>
                  <a:gd name="connsiteY6" fmla="*/ 6006441 h 6222465"/>
                  <a:gd name="connsiteX7" fmla="*/ 432048 w 7296416"/>
                  <a:gd name="connsiteY7" fmla="*/ 4593665 h 6222465"/>
                  <a:gd name="connsiteX8" fmla="*/ 0 w 7296416"/>
                  <a:gd name="connsiteY8" fmla="*/ 2776342 h 6222465"/>
                  <a:gd name="connsiteX9" fmla="*/ 432048 w 7296416"/>
                  <a:gd name="connsiteY9" fmla="*/ 1311049 h 6222465"/>
                  <a:gd name="connsiteX0" fmla="*/ 432048 w 7296416"/>
                  <a:gd name="connsiteY0" fmla="*/ 1311049 h 6306474"/>
                  <a:gd name="connsiteX1" fmla="*/ 2738000 w 7296416"/>
                  <a:gd name="connsiteY1" fmla="*/ 0 h 6306474"/>
                  <a:gd name="connsiteX2" fmla="*/ 3600400 w 7296416"/>
                  <a:gd name="connsiteY2" fmla="*/ 983540 h 6306474"/>
                  <a:gd name="connsiteX3" fmla="*/ 1800200 w 7296416"/>
                  <a:gd name="connsiteY3" fmla="*/ 1857361 h 6306474"/>
                  <a:gd name="connsiteX4" fmla="*/ 1153312 w 7296416"/>
                  <a:gd name="connsiteY4" fmla="*/ 3585553 h 6306474"/>
                  <a:gd name="connsiteX5" fmla="*/ 5760640 w 7296416"/>
                  <a:gd name="connsiteY5" fmla="*/ 3297521 h 6306474"/>
                  <a:gd name="connsiteX6" fmla="*/ 2925199 w 7296416"/>
                  <a:gd name="connsiteY6" fmla="*/ 6006441 h 6306474"/>
                  <a:gd name="connsiteX7" fmla="*/ 1310544 w 7296416"/>
                  <a:gd name="connsiteY7" fmla="*/ 5097721 h 6306474"/>
                  <a:gd name="connsiteX8" fmla="*/ 432048 w 7296416"/>
                  <a:gd name="connsiteY8" fmla="*/ 4593665 h 6306474"/>
                  <a:gd name="connsiteX9" fmla="*/ 0 w 7296416"/>
                  <a:gd name="connsiteY9" fmla="*/ 2776342 h 6306474"/>
                  <a:gd name="connsiteX10" fmla="*/ 432048 w 7296416"/>
                  <a:gd name="connsiteY10" fmla="*/ 1311049 h 6306474"/>
                  <a:gd name="connsiteX0" fmla="*/ 432048 w 7296416"/>
                  <a:gd name="connsiteY0" fmla="*/ 1311049 h 6366481"/>
                  <a:gd name="connsiteX1" fmla="*/ 2738000 w 7296416"/>
                  <a:gd name="connsiteY1" fmla="*/ 0 h 6366481"/>
                  <a:gd name="connsiteX2" fmla="*/ 3600400 w 7296416"/>
                  <a:gd name="connsiteY2" fmla="*/ 983540 h 6366481"/>
                  <a:gd name="connsiteX3" fmla="*/ 1800200 w 7296416"/>
                  <a:gd name="connsiteY3" fmla="*/ 1857361 h 6366481"/>
                  <a:gd name="connsiteX4" fmla="*/ 1153312 w 7296416"/>
                  <a:gd name="connsiteY4" fmla="*/ 3585553 h 6366481"/>
                  <a:gd name="connsiteX5" fmla="*/ 5760640 w 7296416"/>
                  <a:gd name="connsiteY5" fmla="*/ 3297521 h 6366481"/>
                  <a:gd name="connsiteX6" fmla="*/ 2925199 w 7296416"/>
                  <a:gd name="connsiteY6" fmla="*/ 6006441 h 6366481"/>
                  <a:gd name="connsiteX7" fmla="*/ 1310544 w 7296416"/>
                  <a:gd name="connsiteY7" fmla="*/ 5457760 h 6366481"/>
                  <a:gd name="connsiteX8" fmla="*/ 432048 w 7296416"/>
                  <a:gd name="connsiteY8" fmla="*/ 4593665 h 6366481"/>
                  <a:gd name="connsiteX9" fmla="*/ 0 w 7296416"/>
                  <a:gd name="connsiteY9" fmla="*/ 2776342 h 6366481"/>
                  <a:gd name="connsiteX10" fmla="*/ 432048 w 7296416"/>
                  <a:gd name="connsiteY10" fmla="*/ 1311049 h 6366481"/>
                  <a:gd name="connsiteX0" fmla="*/ 432048 w 7296416"/>
                  <a:gd name="connsiteY0" fmla="*/ 1311049 h 6366481"/>
                  <a:gd name="connsiteX1" fmla="*/ 2738000 w 7296416"/>
                  <a:gd name="connsiteY1" fmla="*/ 0 h 6366481"/>
                  <a:gd name="connsiteX2" fmla="*/ 3600400 w 7296416"/>
                  <a:gd name="connsiteY2" fmla="*/ 983540 h 6366481"/>
                  <a:gd name="connsiteX3" fmla="*/ 1800200 w 7296416"/>
                  <a:gd name="connsiteY3" fmla="*/ 1857361 h 6366481"/>
                  <a:gd name="connsiteX4" fmla="*/ 1153312 w 7296416"/>
                  <a:gd name="connsiteY4" fmla="*/ 3585553 h 6366481"/>
                  <a:gd name="connsiteX5" fmla="*/ 5760640 w 7296416"/>
                  <a:gd name="connsiteY5" fmla="*/ 3297521 h 6366481"/>
                  <a:gd name="connsiteX6" fmla="*/ 2925199 w 7296416"/>
                  <a:gd name="connsiteY6" fmla="*/ 6006441 h 6366481"/>
                  <a:gd name="connsiteX7" fmla="*/ 1310544 w 7296416"/>
                  <a:gd name="connsiteY7" fmla="*/ 5457760 h 6366481"/>
                  <a:gd name="connsiteX8" fmla="*/ 432048 w 7296416"/>
                  <a:gd name="connsiteY8" fmla="*/ 4593665 h 6366481"/>
                  <a:gd name="connsiteX9" fmla="*/ 0 w 7296416"/>
                  <a:gd name="connsiteY9" fmla="*/ 2776342 h 6366481"/>
                  <a:gd name="connsiteX10" fmla="*/ 432048 w 7296416"/>
                  <a:gd name="connsiteY10" fmla="*/ 1311049 h 6366481"/>
                  <a:gd name="connsiteX0" fmla="*/ 432048 w 7296416"/>
                  <a:gd name="connsiteY0" fmla="*/ 1311049 h 6366481"/>
                  <a:gd name="connsiteX1" fmla="*/ 2738000 w 7296416"/>
                  <a:gd name="connsiteY1" fmla="*/ 0 h 6366481"/>
                  <a:gd name="connsiteX2" fmla="*/ 3600400 w 7296416"/>
                  <a:gd name="connsiteY2" fmla="*/ 983540 h 6366481"/>
                  <a:gd name="connsiteX3" fmla="*/ 1800200 w 7296416"/>
                  <a:gd name="connsiteY3" fmla="*/ 1857361 h 6366481"/>
                  <a:gd name="connsiteX4" fmla="*/ 1153312 w 7296416"/>
                  <a:gd name="connsiteY4" fmla="*/ 3585553 h 6366481"/>
                  <a:gd name="connsiteX5" fmla="*/ 3456384 w 7296416"/>
                  <a:gd name="connsiteY5" fmla="*/ 4881696 h 6366481"/>
                  <a:gd name="connsiteX6" fmla="*/ 5760640 w 7296416"/>
                  <a:gd name="connsiteY6" fmla="*/ 3297521 h 6366481"/>
                  <a:gd name="connsiteX7" fmla="*/ 2925199 w 7296416"/>
                  <a:gd name="connsiteY7" fmla="*/ 6006441 h 6366481"/>
                  <a:gd name="connsiteX8" fmla="*/ 1310544 w 7296416"/>
                  <a:gd name="connsiteY8" fmla="*/ 5457760 h 6366481"/>
                  <a:gd name="connsiteX9" fmla="*/ 432048 w 7296416"/>
                  <a:gd name="connsiteY9" fmla="*/ 4593665 h 6366481"/>
                  <a:gd name="connsiteX10" fmla="*/ 0 w 7296416"/>
                  <a:gd name="connsiteY10" fmla="*/ 2776342 h 6366481"/>
                  <a:gd name="connsiteX11" fmla="*/ 432048 w 7296416"/>
                  <a:gd name="connsiteY11" fmla="*/ 1311049 h 6366481"/>
                  <a:gd name="connsiteX0" fmla="*/ 432048 w 7296416"/>
                  <a:gd name="connsiteY0" fmla="*/ 1311049 h 6366481"/>
                  <a:gd name="connsiteX1" fmla="*/ 2738000 w 7296416"/>
                  <a:gd name="connsiteY1" fmla="*/ 0 h 6366481"/>
                  <a:gd name="connsiteX2" fmla="*/ 3600400 w 7296416"/>
                  <a:gd name="connsiteY2" fmla="*/ 983540 h 6366481"/>
                  <a:gd name="connsiteX3" fmla="*/ 1800200 w 7296416"/>
                  <a:gd name="connsiteY3" fmla="*/ 1857361 h 6366481"/>
                  <a:gd name="connsiteX4" fmla="*/ 1153312 w 7296416"/>
                  <a:gd name="connsiteY4" fmla="*/ 3585553 h 6366481"/>
                  <a:gd name="connsiteX5" fmla="*/ 3456384 w 7296416"/>
                  <a:gd name="connsiteY5" fmla="*/ 4881696 h 6366481"/>
                  <a:gd name="connsiteX6" fmla="*/ 5760640 w 7296416"/>
                  <a:gd name="connsiteY6" fmla="*/ 3297521 h 6366481"/>
                  <a:gd name="connsiteX7" fmla="*/ 2925199 w 7296416"/>
                  <a:gd name="connsiteY7" fmla="*/ 6006441 h 6366481"/>
                  <a:gd name="connsiteX8" fmla="*/ 1310544 w 7296416"/>
                  <a:gd name="connsiteY8" fmla="*/ 5457760 h 6366481"/>
                  <a:gd name="connsiteX9" fmla="*/ 432048 w 7296416"/>
                  <a:gd name="connsiteY9" fmla="*/ 4593665 h 6366481"/>
                  <a:gd name="connsiteX10" fmla="*/ 0 w 7296416"/>
                  <a:gd name="connsiteY10" fmla="*/ 2776342 h 6366481"/>
                  <a:gd name="connsiteX11" fmla="*/ 432048 w 7296416"/>
                  <a:gd name="connsiteY11" fmla="*/ 1311049 h 6366481"/>
                  <a:gd name="connsiteX0" fmla="*/ 432048 w 7296416"/>
                  <a:gd name="connsiteY0" fmla="*/ 1311049 h 6366481"/>
                  <a:gd name="connsiteX1" fmla="*/ 2738000 w 7296416"/>
                  <a:gd name="connsiteY1" fmla="*/ 0 h 6366481"/>
                  <a:gd name="connsiteX2" fmla="*/ 3600400 w 7296416"/>
                  <a:gd name="connsiteY2" fmla="*/ 983540 h 6366481"/>
                  <a:gd name="connsiteX3" fmla="*/ 1800200 w 7296416"/>
                  <a:gd name="connsiteY3" fmla="*/ 1857361 h 6366481"/>
                  <a:gd name="connsiteX4" fmla="*/ 1153312 w 7296416"/>
                  <a:gd name="connsiteY4" fmla="*/ 3585553 h 6366481"/>
                  <a:gd name="connsiteX5" fmla="*/ 3456384 w 7296416"/>
                  <a:gd name="connsiteY5" fmla="*/ 4881696 h 6366481"/>
                  <a:gd name="connsiteX6" fmla="*/ 5760640 w 7296416"/>
                  <a:gd name="connsiteY6" fmla="*/ 3297521 h 6366481"/>
                  <a:gd name="connsiteX7" fmla="*/ 2925199 w 7296416"/>
                  <a:gd name="connsiteY7" fmla="*/ 6006441 h 6366481"/>
                  <a:gd name="connsiteX8" fmla="*/ 1310544 w 7296416"/>
                  <a:gd name="connsiteY8" fmla="*/ 5457760 h 6366481"/>
                  <a:gd name="connsiteX9" fmla="*/ 432048 w 7296416"/>
                  <a:gd name="connsiteY9" fmla="*/ 4593665 h 6366481"/>
                  <a:gd name="connsiteX10" fmla="*/ 0 w 7296416"/>
                  <a:gd name="connsiteY10" fmla="*/ 2776342 h 6366481"/>
                  <a:gd name="connsiteX11" fmla="*/ 432048 w 7296416"/>
                  <a:gd name="connsiteY11" fmla="*/ 1311049 h 6366481"/>
                  <a:gd name="connsiteX0" fmla="*/ 432048 w 7296416"/>
                  <a:gd name="connsiteY0" fmla="*/ 1311049 h 6366481"/>
                  <a:gd name="connsiteX1" fmla="*/ 2738000 w 7296416"/>
                  <a:gd name="connsiteY1" fmla="*/ 0 h 6366481"/>
                  <a:gd name="connsiteX2" fmla="*/ 3600400 w 7296416"/>
                  <a:gd name="connsiteY2" fmla="*/ 983540 h 6366481"/>
                  <a:gd name="connsiteX3" fmla="*/ 1800200 w 7296416"/>
                  <a:gd name="connsiteY3" fmla="*/ 1857361 h 6366481"/>
                  <a:gd name="connsiteX4" fmla="*/ 1153312 w 7296416"/>
                  <a:gd name="connsiteY4" fmla="*/ 3585553 h 6366481"/>
                  <a:gd name="connsiteX5" fmla="*/ 3456384 w 7296416"/>
                  <a:gd name="connsiteY5" fmla="*/ 4881696 h 6366481"/>
                  <a:gd name="connsiteX6" fmla="*/ 5760640 w 7296416"/>
                  <a:gd name="connsiteY6" fmla="*/ 3297521 h 6366481"/>
                  <a:gd name="connsiteX7" fmla="*/ 2925199 w 7296416"/>
                  <a:gd name="connsiteY7" fmla="*/ 6006441 h 6366481"/>
                  <a:gd name="connsiteX8" fmla="*/ 1310544 w 7296416"/>
                  <a:gd name="connsiteY8" fmla="*/ 5457760 h 6366481"/>
                  <a:gd name="connsiteX9" fmla="*/ 432048 w 7296416"/>
                  <a:gd name="connsiteY9" fmla="*/ 4593665 h 6366481"/>
                  <a:gd name="connsiteX10" fmla="*/ 0 w 7296416"/>
                  <a:gd name="connsiteY10" fmla="*/ 2776342 h 6366481"/>
                  <a:gd name="connsiteX11" fmla="*/ 432048 w 7296416"/>
                  <a:gd name="connsiteY11" fmla="*/ 1311049 h 6366481"/>
                  <a:gd name="connsiteX0" fmla="*/ 432048 w 7296416"/>
                  <a:gd name="connsiteY0" fmla="*/ 1319134 h 6374566"/>
                  <a:gd name="connsiteX1" fmla="*/ 2738000 w 7296416"/>
                  <a:gd name="connsiteY1" fmla="*/ 8085 h 6374566"/>
                  <a:gd name="connsiteX2" fmla="*/ 3600400 w 7296416"/>
                  <a:gd name="connsiteY2" fmla="*/ 991625 h 6374566"/>
                  <a:gd name="connsiteX3" fmla="*/ 1800200 w 7296416"/>
                  <a:gd name="connsiteY3" fmla="*/ 1865446 h 6374566"/>
                  <a:gd name="connsiteX4" fmla="*/ 1153312 w 7296416"/>
                  <a:gd name="connsiteY4" fmla="*/ 3593638 h 6374566"/>
                  <a:gd name="connsiteX5" fmla="*/ 3456384 w 7296416"/>
                  <a:gd name="connsiteY5" fmla="*/ 4889781 h 6374566"/>
                  <a:gd name="connsiteX6" fmla="*/ 5760640 w 7296416"/>
                  <a:gd name="connsiteY6" fmla="*/ 3305606 h 6374566"/>
                  <a:gd name="connsiteX7" fmla="*/ 2925199 w 7296416"/>
                  <a:gd name="connsiteY7" fmla="*/ 6014526 h 6374566"/>
                  <a:gd name="connsiteX8" fmla="*/ 1310544 w 7296416"/>
                  <a:gd name="connsiteY8" fmla="*/ 5465845 h 6374566"/>
                  <a:gd name="connsiteX9" fmla="*/ 432048 w 7296416"/>
                  <a:gd name="connsiteY9" fmla="*/ 4601750 h 6374566"/>
                  <a:gd name="connsiteX10" fmla="*/ 0 w 7296416"/>
                  <a:gd name="connsiteY10" fmla="*/ 2784427 h 6374566"/>
                  <a:gd name="connsiteX11" fmla="*/ 432048 w 7296416"/>
                  <a:gd name="connsiteY11" fmla="*/ 1319134 h 6374566"/>
                  <a:gd name="connsiteX0" fmla="*/ 432048 w 7296416"/>
                  <a:gd name="connsiteY0" fmla="*/ 1320222 h 6375654"/>
                  <a:gd name="connsiteX1" fmla="*/ 2738000 w 7296416"/>
                  <a:gd name="connsiteY1" fmla="*/ 9173 h 6375654"/>
                  <a:gd name="connsiteX2" fmla="*/ 3600400 w 7296416"/>
                  <a:gd name="connsiteY2" fmla="*/ 992713 h 6375654"/>
                  <a:gd name="connsiteX3" fmla="*/ 1800200 w 7296416"/>
                  <a:gd name="connsiteY3" fmla="*/ 1866534 h 6375654"/>
                  <a:gd name="connsiteX4" fmla="*/ 1153312 w 7296416"/>
                  <a:gd name="connsiteY4" fmla="*/ 3594726 h 6375654"/>
                  <a:gd name="connsiteX5" fmla="*/ 3456384 w 7296416"/>
                  <a:gd name="connsiteY5" fmla="*/ 4890869 h 6375654"/>
                  <a:gd name="connsiteX6" fmla="*/ 5760640 w 7296416"/>
                  <a:gd name="connsiteY6" fmla="*/ 3306694 h 6375654"/>
                  <a:gd name="connsiteX7" fmla="*/ 2925199 w 7296416"/>
                  <a:gd name="connsiteY7" fmla="*/ 6015614 h 6375654"/>
                  <a:gd name="connsiteX8" fmla="*/ 1310544 w 7296416"/>
                  <a:gd name="connsiteY8" fmla="*/ 5466933 h 6375654"/>
                  <a:gd name="connsiteX9" fmla="*/ 432048 w 7296416"/>
                  <a:gd name="connsiteY9" fmla="*/ 4602838 h 6375654"/>
                  <a:gd name="connsiteX10" fmla="*/ 0 w 7296416"/>
                  <a:gd name="connsiteY10" fmla="*/ 2785515 h 6375654"/>
                  <a:gd name="connsiteX11" fmla="*/ 432048 w 7296416"/>
                  <a:gd name="connsiteY11" fmla="*/ 1320222 h 6375654"/>
                  <a:gd name="connsiteX0" fmla="*/ 432048 w 6881285"/>
                  <a:gd name="connsiteY0" fmla="*/ 1320222 h 6327649"/>
                  <a:gd name="connsiteX1" fmla="*/ 2738000 w 6881285"/>
                  <a:gd name="connsiteY1" fmla="*/ 9173 h 6327649"/>
                  <a:gd name="connsiteX2" fmla="*/ 3600400 w 6881285"/>
                  <a:gd name="connsiteY2" fmla="*/ 992713 h 6327649"/>
                  <a:gd name="connsiteX3" fmla="*/ 1800200 w 6881285"/>
                  <a:gd name="connsiteY3" fmla="*/ 1866534 h 6327649"/>
                  <a:gd name="connsiteX4" fmla="*/ 1153312 w 6881285"/>
                  <a:gd name="connsiteY4" fmla="*/ 3594726 h 6327649"/>
                  <a:gd name="connsiteX5" fmla="*/ 3456384 w 6881285"/>
                  <a:gd name="connsiteY5" fmla="*/ 4890869 h 6327649"/>
                  <a:gd name="connsiteX6" fmla="*/ 5760640 w 6881285"/>
                  <a:gd name="connsiteY6" fmla="*/ 3306694 h 6327649"/>
                  <a:gd name="connsiteX7" fmla="*/ 6408712 w 6881285"/>
                  <a:gd name="connsiteY7" fmla="*/ 3594725 h 6327649"/>
                  <a:gd name="connsiteX8" fmla="*/ 2925199 w 6881285"/>
                  <a:gd name="connsiteY8" fmla="*/ 6015614 h 6327649"/>
                  <a:gd name="connsiteX9" fmla="*/ 1310544 w 6881285"/>
                  <a:gd name="connsiteY9" fmla="*/ 5466933 h 6327649"/>
                  <a:gd name="connsiteX10" fmla="*/ 432048 w 6881285"/>
                  <a:gd name="connsiteY10" fmla="*/ 4602838 h 6327649"/>
                  <a:gd name="connsiteX11" fmla="*/ 0 w 6881285"/>
                  <a:gd name="connsiteY11" fmla="*/ 2785515 h 6327649"/>
                  <a:gd name="connsiteX12" fmla="*/ 432048 w 6881285"/>
                  <a:gd name="connsiteY12" fmla="*/ 1320222 h 6327649"/>
                  <a:gd name="connsiteX0" fmla="*/ 432048 w 6881285"/>
                  <a:gd name="connsiteY0" fmla="*/ 1320222 h 6327649"/>
                  <a:gd name="connsiteX1" fmla="*/ 2738000 w 6881285"/>
                  <a:gd name="connsiteY1" fmla="*/ 9173 h 6327649"/>
                  <a:gd name="connsiteX2" fmla="*/ 3600400 w 6881285"/>
                  <a:gd name="connsiteY2" fmla="*/ 992713 h 6327649"/>
                  <a:gd name="connsiteX3" fmla="*/ 1800200 w 6881285"/>
                  <a:gd name="connsiteY3" fmla="*/ 1866534 h 6327649"/>
                  <a:gd name="connsiteX4" fmla="*/ 1153312 w 6881285"/>
                  <a:gd name="connsiteY4" fmla="*/ 3594726 h 6327649"/>
                  <a:gd name="connsiteX5" fmla="*/ 3456384 w 6881285"/>
                  <a:gd name="connsiteY5" fmla="*/ 4890869 h 6327649"/>
                  <a:gd name="connsiteX6" fmla="*/ 5760640 w 6881285"/>
                  <a:gd name="connsiteY6" fmla="*/ 3306694 h 6327649"/>
                  <a:gd name="connsiteX7" fmla="*/ 6408712 w 6881285"/>
                  <a:gd name="connsiteY7" fmla="*/ 3594725 h 6327649"/>
                  <a:gd name="connsiteX8" fmla="*/ 2925199 w 6881285"/>
                  <a:gd name="connsiteY8" fmla="*/ 6015614 h 6327649"/>
                  <a:gd name="connsiteX9" fmla="*/ 1310544 w 6881285"/>
                  <a:gd name="connsiteY9" fmla="*/ 5466933 h 6327649"/>
                  <a:gd name="connsiteX10" fmla="*/ 432048 w 6881285"/>
                  <a:gd name="connsiteY10" fmla="*/ 4602838 h 6327649"/>
                  <a:gd name="connsiteX11" fmla="*/ 0 w 6881285"/>
                  <a:gd name="connsiteY11" fmla="*/ 2785515 h 6327649"/>
                  <a:gd name="connsiteX12" fmla="*/ 432048 w 6881285"/>
                  <a:gd name="connsiteY12" fmla="*/ 1320222 h 6327649"/>
                  <a:gd name="connsiteX0" fmla="*/ 432048 w 6881285"/>
                  <a:gd name="connsiteY0" fmla="*/ 1320222 h 6327649"/>
                  <a:gd name="connsiteX1" fmla="*/ 2738000 w 6881285"/>
                  <a:gd name="connsiteY1" fmla="*/ 9173 h 6327649"/>
                  <a:gd name="connsiteX2" fmla="*/ 3600400 w 6881285"/>
                  <a:gd name="connsiteY2" fmla="*/ 992713 h 6327649"/>
                  <a:gd name="connsiteX3" fmla="*/ 1800200 w 6881285"/>
                  <a:gd name="connsiteY3" fmla="*/ 1866534 h 6327649"/>
                  <a:gd name="connsiteX4" fmla="*/ 1153312 w 6881285"/>
                  <a:gd name="connsiteY4" fmla="*/ 3594726 h 6327649"/>
                  <a:gd name="connsiteX5" fmla="*/ 3456384 w 6881285"/>
                  <a:gd name="connsiteY5" fmla="*/ 4890869 h 6327649"/>
                  <a:gd name="connsiteX6" fmla="*/ 5760640 w 6881285"/>
                  <a:gd name="connsiteY6" fmla="*/ 3306694 h 6327649"/>
                  <a:gd name="connsiteX7" fmla="*/ 6408712 w 6881285"/>
                  <a:gd name="connsiteY7" fmla="*/ 3594725 h 6327649"/>
                  <a:gd name="connsiteX8" fmla="*/ 2925199 w 6881285"/>
                  <a:gd name="connsiteY8" fmla="*/ 6015614 h 6327649"/>
                  <a:gd name="connsiteX9" fmla="*/ 1310544 w 6881285"/>
                  <a:gd name="connsiteY9" fmla="*/ 5466933 h 6327649"/>
                  <a:gd name="connsiteX10" fmla="*/ 432048 w 6881285"/>
                  <a:gd name="connsiteY10" fmla="*/ 4602838 h 6327649"/>
                  <a:gd name="connsiteX11" fmla="*/ 0 w 6881285"/>
                  <a:gd name="connsiteY11" fmla="*/ 2785515 h 6327649"/>
                  <a:gd name="connsiteX12" fmla="*/ 432048 w 6881285"/>
                  <a:gd name="connsiteY12" fmla="*/ 1320222 h 6327649"/>
                  <a:gd name="connsiteX0" fmla="*/ 432048 w 6761272"/>
                  <a:gd name="connsiteY0" fmla="*/ 1320222 h 6327649"/>
                  <a:gd name="connsiteX1" fmla="*/ 2738000 w 6761272"/>
                  <a:gd name="connsiteY1" fmla="*/ 9173 h 6327649"/>
                  <a:gd name="connsiteX2" fmla="*/ 3600400 w 6761272"/>
                  <a:gd name="connsiteY2" fmla="*/ 992713 h 6327649"/>
                  <a:gd name="connsiteX3" fmla="*/ 1800200 w 6761272"/>
                  <a:gd name="connsiteY3" fmla="*/ 1866534 h 6327649"/>
                  <a:gd name="connsiteX4" fmla="*/ 1153312 w 6761272"/>
                  <a:gd name="connsiteY4" fmla="*/ 3594726 h 6327649"/>
                  <a:gd name="connsiteX5" fmla="*/ 3456384 w 6761272"/>
                  <a:gd name="connsiteY5" fmla="*/ 4890869 h 6327649"/>
                  <a:gd name="connsiteX6" fmla="*/ 5040561 w 6761272"/>
                  <a:gd name="connsiteY6" fmla="*/ 2586614 h 6327649"/>
                  <a:gd name="connsiteX7" fmla="*/ 6408712 w 6761272"/>
                  <a:gd name="connsiteY7" fmla="*/ 3594725 h 6327649"/>
                  <a:gd name="connsiteX8" fmla="*/ 2925199 w 6761272"/>
                  <a:gd name="connsiteY8" fmla="*/ 6015614 h 6327649"/>
                  <a:gd name="connsiteX9" fmla="*/ 1310544 w 6761272"/>
                  <a:gd name="connsiteY9" fmla="*/ 5466933 h 6327649"/>
                  <a:gd name="connsiteX10" fmla="*/ 432048 w 6761272"/>
                  <a:gd name="connsiteY10" fmla="*/ 4602838 h 6327649"/>
                  <a:gd name="connsiteX11" fmla="*/ 0 w 6761272"/>
                  <a:gd name="connsiteY11" fmla="*/ 2785515 h 6327649"/>
                  <a:gd name="connsiteX12" fmla="*/ 432048 w 6761272"/>
                  <a:gd name="connsiteY12" fmla="*/ 1320222 h 6327649"/>
                  <a:gd name="connsiteX0" fmla="*/ 432048 w 6761272"/>
                  <a:gd name="connsiteY0" fmla="*/ 1320222 h 6327649"/>
                  <a:gd name="connsiteX1" fmla="*/ 2738000 w 6761272"/>
                  <a:gd name="connsiteY1" fmla="*/ 9173 h 6327649"/>
                  <a:gd name="connsiteX2" fmla="*/ 3600400 w 6761272"/>
                  <a:gd name="connsiteY2" fmla="*/ 992713 h 6327649"/>
                  <a:gd name="connsiteX3" fmla="*/ 1800200 w 6761272"/>
                  <a:gd name="connsiteY3" fmla="*/ 1866534 h 6327649"/>
                  <a:gd name="connsiteX4" fmla="*/ 1153312 w 6761272"/>
                  <a:gd name="connsiteY4" fmla="*/ 3594726 h 6327649"/>
                  <a:gd name="connsiteX5" fmla="*/ 3456384 w 6761272"/>
                  <a:gd name="connsiteY5" fmla="*/ 4890869 h 6327649"/>
                  <a:gd name="connsiteX6" fmla="*/ 5040561 w 6761272"/>
                  <a:gd name="connsiteY6" fmla="*/ 2586614 h 6327649"/>
                  <a:gd name="connsiteX7" fmla="*/ 6408712 w 6761272"/>
                  <a:gd name="connsiteY7" fmla="*/ 3594725 h 6327649"/>
                  <a:gd name="connsiteX8" fmla="*/ 2925199 w 6761272"/>
                  <a:gd name="connsiteY8" fmla="*/ 6015614 h 6327649"/>
                  <a:gd name="connsiteX9" fmla="*/ 1310544 w 6761272"/>
                  <a:gd name="connsiteY9" fmla="*/ 5466933 h 6327649"/>
                  <a:gd name="connsiteX10" fmla="*/ 432048 w 6761272"/>
                  <a:gd name="connsiteY10" fmla="*/ 4602838 h 6327649"/>
                  <a:gd name="connsiteX11" fmla="*/ 0 w 6761272"/>
                  <a:gd name="connsiteY11" fmla="*/ 2785515 h 6327649"/>
                  <a:gd name="connsiteX12" fmla="*/ 432048 w 6761272"/>
                  <a:gd name="connsiteY12" fmla="*/ 1320222 h 6327649"/>
                  <a:gd name="connsiteX0" fmla="*/ 432048 w 6761273"/>
                  <a:gd name="connsiteY0" fmla="*/ 1320222 h 6327649"/>
                  <a:gd name="connsiteX1" fmla="*/ 2738000 w 6761273"/>
                  <a:gd name="connsiteY1" fmla="*/ 9173 h 6327649"/>
                  <a:gd name="connsiteX2" fmla="*/ 3600400 w 6761273"/>
                  <a:gd name="connsiteY2" fmla="*/ 992713 h 6327649"/>
                  <a:gd name="connsiteX3" fmla="*/ 1800200 w 6761273"/>
                  <a:gd name="connsiteY3" fmla="*/ 1866534 h 6327649"/>
                  <a:gd name="connsiteX4" fmla="*/ 1153312 w 6761273"/>
                  <a:gd name="connsiteY4" fmla="*/ 3594726 h 6327649"/>
                  <a:gd name="connsiteX5" fmla="*/ 3456384 w 6761273"/>
                  <a:gd name="connsiteY5" fmla="*/ 4890869 h 6327649"/>
                  <a:gd name="connsiteX6" fmla="*/ 5040561 w 6761273"/>
                  <a:gd name="connsiteY6" fmla="*/ 2586614 h 6327649"/>
                  <a:gd name="connsiteX7" fmla="*/ 6408713 w 6761273"/>
                  <a:gd name="connsiteY7" fmla="*/ 3378702 h 6327649"/>
                  <a:gd name="connsiteX8" fmla="*/ 2925199 w 6761273"/>
                  <a:gd name="connsiteY8" fmla="*/ 6015614 h 6327649"/>
                  <a:gd name="connsiteX9" fmla="*/ 1310544 w 6761273"/>
                  <a:gd name="connsiteY9" fmla="*/ 5466933 h 6327649"/>
                  <a:gd name="connsiteX10" fmla="*/ 432048 w 6761273"/>
                  <a:gd name="connsiteY10" fmla="*/ 4602838 h 6327649"/>
                  <a:gd name="connsiteX11" fmla="*/ 0 w 6761273"/>
                  <a:gd name="connsiteY11" fmla="*/ 2785515 h 6327649"/>
                  <a:gd name="connsiteX12" fmla="*/ 432048 w 6761273"/>
                  <a:gd name="connsiteY12" fmla="*/ 1320222 h 6327649"/>
                  <a:gd name="connsiteX0" fmla="*/ 432048 w 6761273"/>
                  <a:gd name="connsiteY0" fmla="*/ 1320222 h 6021552"/>
                  <a:gd name="connsiteX1" fmla="*/ 2738000 w 6761273"/>
                  <a:gd name="connsiteY1" fmla="*/ 9173 h 6021552"/>
                  <a:gd name="connsiteX2" fmla="*/ 3600400 w 6761273"/>
                  <a:gd name="connsiteY2" fmla="*/ 992713 h 6021552"/>
                  <a:gd name="connsiteX3" fmla="*/ 1800200 w 6761273"/>
                  <a:gd name="connsiteY3" fmla="*/ 1866534 h 6021552"/>
                  <a:gd name="connsiteX4" fmla="*/ 1153312 w 6761273"/>
                  <a:gd name="connsiteY4" fmla="*/ 3594726 h 6021552"/>
                  <a:gd name="connsiteX5" fmla="*/ 3456384 w 6761273"/>
                  <a:gd name="connsiteY5" fmla="*/ 4890869 h 6021552"/>
                  <a:gd name="connsiteX6" fmla="*/ 5040561 w 6761273"/>
                  <a:gd name="connsiteY6" fmla="*/ 2586614 h 6021552"/>
                  <a:gd name="connsiteX7" fmla="*/ 6408713 w 6761273"/>
                  <a:gd name="connsiteY7" fmla="*/ 3378702 h 6021552"/>
                  <a:gd name="connsiteX8" fmla="*/ 2925199 w 6761273"/>
                  <a:gd name="connsiteY8" fmla="*/ 6015614 h 6021552"/>
                  <a:gd name="connsiteX9" fmla="*/ 1310544 w 6761273"/>
                  <a:gd name="connsiteY9" fmla="*/ 5466933 h 6021552"/>
                  <a:gd name="connsiteX10" fmla="*/ 432048 w 6761273"/>
                  <a:gd name="connsiteY10" fmla="*/ 4602838 h 6021552"/>
                  <a:gd name="connsiteX11" fmla="*/ 0 w 6761273"/>
                  <a:gd name="connsiteY11" fmla="*/ 2785515 h 6021552"/>
                  <a:gd name="connsiteX12" fmla="*/ 432048 w 6761273"/>
                  <a:gd name="connsiteY12" fmla="*/ 1320222 h 6021552"/>
                  <a:gd name="connsiteX0" fmla="*/ 432048 w 6761273"/>
                  <a:gd name="connsiteY0" fmla="*/ 1320222 h 6021552"/>
                  <a:gd name="connsiteX1" fmla="*/ 2738000 w 6761273"/>
                  <a:gd name="connsiteY1" fmla="*/ 9173 h 6021552"/>
                  <a:gd name="connsiteX2" fmla="*/ 3600400 w 6761273"/>
                  <a:gd name="connsiteY2" fmla="*/ 992713 h 6021552"/>
                  <a:gd name="connsiteX3" fmla="*/ 1800200 w 6761273"/>
                  <a:gd name="connsiteY3" fmla="*/ 1866534 h 6021552"/>
                  <a:gd name="connsiteX4" fmla="*/ 1153312 w 6761273"/>
                  <a:gd name="connsiteY4" fmla="*/ 3594726 h 6021552"/>
                  <a:gd name="connsiteX5" fmla="*/ 3456384 w 6761273"/>
                  <a:gd name="connsiteY5" fmla="*/ 4890869 h 6021552"/>
                  <a:gd name="connsiteX6" fmla="*/ 5040561 w 6761273"/>
                  <a:gd name="connsiteY6" fmla="*/ 2586614 h 6021552"/>
                  <a:gd name="connsiteX7" fmla="*/ 6408713 w 6761273"/>
                  <a:gd name="connsiteY7" fmla="*/ 3378702 h 6021552"/>
                  <a:gd name="connsiteX8" fmla="*/ 2925199 w 6761273"/>
                  <a:gd name="connsiteY8" fmla="*/ 6015614 h 6021552"/>
                  <a:gd name="connsiteX9" fmla="*/ 1310544 w 6761273"/>
                  <a:gd name="connsiteY9" fmla="*/ 5466933 h 6021552"/>
                  <a:gd name="connsiteX10" fmla="*/ 432048 w 6761273"/>
                  <a:gd name="connsiteY10" fmla="*/ 4602838 h 6021552"/>
                  <a:gd name="connsiteX11" fmla="*/ 0 w 6761273"/>
                  <a:gd name="connsiteY11" fmla="*/ 2785515 h 6021552"/>
                  <a:gd name="connsiteX12" fmla="*/ 432048 w 6761273"/>
                  <a:gd name="connsiteY12" fmla="*/ 1320222 h 6021552"/>
                  <a:gd name="connsiteX0" fmla="*/ 432048 w 6761273"/>
                  <a:gd name="connsiteY0" fmla="*/ 1320222 h 6021552"/>
                  <a:gd name="connsiteX1" fmla="*/ 2738000 w 6761273"/>
                  <a:gd name="connsiteY1" fmla="*/ 9173 h 6021552"/>
                  <a:gd name="connsiteX2" fmla="*/ 3600400 w 6761273"/>
                  <a:gd name="connsiteY2" fmla="*/ 992713 h 6021552"/>
                  <a:gd name="connsiteX3" fmla="*/ 1800200 w 6761273"/>
                  <a:gd name="connsiteY3" fmla="*/ 1866534 h 6021552"/>
                  <a:gd name="connsiteX4" fmla="*/ 1153312 w 6761273"/>
                  <a:gd name="connsiteY4" fmla="*/ 3594726 h 6021552"/>
                  <a:gd name="connsiteX5" fmla="*/ 3456384 w 6761273"/>
                  <a:gd name="connsiteY5" fmla="*/ 4890869 h 6021552"/>
                  <a:gd name="connsiteX6" fmla="*/ 5040561 w 6761273"/>
                  <a:gd name="connsiteY6" fmla="*/ 2586614 h 6021552"/>
                  <a:gd name="connsiteX7" fmla="*/ 6408713 w 6761273"/>
                  <a:gd name="connsiteY7" fmla="*/ 3378702 h 6021552"/>
                  <a:gd name="connsiteX8" fmla="*/ 2925199 w 6761273"/>
                  <a:gd name="connsiteY8" fmla="*/ 6015614 h 6021552"/>
                  <a:gd name="connsiteX9" fmla="*/ 1310544 w 6761273"/>
                  <a:gd name="connsiteY9" fmla="*/ 5466933 h 6021552"/>
                  <a:gd name="connsiteX10" fmla="*/ 432048 w 6761273"/>
                  <a:gd name="connsiteY10" fmla="*/ 4602838 h 6021552"/>
                  <a:gd name="connsiteX11" fmla="*/ 0 w 6761273"/>
                  <a:gd name="connsiteY11" fmla="*/ 2785515 h 6021552"/>
                  <a:gd name="connsiteX12" fmla="*/ 432048 w 6761273"/>
                  <a:gd name="connsiteY12" fmla="*/ 1320222 h 602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61273" h="6021552">
                    <a:moveTo>
                      <a:pt x="432048" y="1320222"/>
                    </a:moveTo>
                    <a:cubicBezTo>
                      <a:pt x="582149" y="1043737"/>
                      <a:pt x="2652765" y="0"/>
                      <a:pt x="2738000" y="9173"/>
                    </a:cubicBezTo>
                    <a:cubicBezTo>
                      <a:pt x="2950660" y="1088"/>
                      <a:pt x="3312933" y="664866"/>
                      <a:pt x="3600400" y="992713"/>
                    </a:cubicBezTo>
                    <a:lnTo>
                      <a:pt x="1800200" y="1866534"/>
                    </a:lnTo>
                    <a:cubicBezTo>
                      <a:pt x="1304501" y="2302047"/>
                      <a:pt x="1095803" y="2925029"/>
                      <a:pt x="1153312" y="3594726"/>
                    </a:cubicBezTo>
                    <a:cubicBezTo>
                      <a:pt x="1407092" y="4067437"/>
                      <a:pt x="2808509" y="5058888"/>
                      <a:pt x="3456384" y="4890869"/>
                    </a:cubicBezTo>
                    <a:cubicBezTo>
                      <a:pt x="4104259" y="4722850"/>
                      <a:pt x="4757726" y="2886246"/>
                      <a:pt x="5040561" y="2586614"/>
                    </a:cubicBezTo>
                    <a:cubicBezTo>
                      <a:pt x="5532616" y="2370590"/>
                      <a:pt x="6761273" y="2807202"/>
                      <a:pt x="6408713" y="3378702"/>
                    </a:cubicBezTo>
                    <a:cubicBezTo>
                      <a:pt x="6056153" y="3950202"/>
                      <a:pt x="4888684" y="5914751"/>
                      <a:pt x="2925199" y="6015614"/>
                    </a:cubicBezTo>
                    <a:cubicBezTo>
                      <a:pt x="2196260" y="6021552"/>
                      <a:pt x="1726069" y="5702396"/>
                      <a:pt x="1310544" y="5466933"/>
                    </a:cubicBezTo>
                    <a:cubicBezTo>
                      <a:pt x="895019" y="5231470"/>
                      <a:pt x="579549" y="4985613"/>
                      <a:pt x="432048" y="4602838"/>
                    </a:cubicBezTo>
                    <a:lnTo>
                      <a:pt x="0" y="2785515"/>
                    </a:lnTo>
                    <a:lnTo>
                      <a:pt x="432048" y="1320222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65000"/>
                  </a:schemeClr>
                </a:solidFill>
              </a:ln>
              <a:sp3d z="762000" extrusionH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9" name="Rechthoek 108"/>
              <p:cNvSpPr/>
              <p:nvPr/>
            </p:nvSpPr>
            <p:spPr>
              <a:xfrm>
                <a:off x="899592" y="2122056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Rechthoek 109"/>
              <p:cNvSpPr/>
              <p:nvPr/>
            </p:nvSpPr>
            <p:spPr>
              <a:xfrm>
                <a:off x="3193048" y="836712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1" name="Rechthoek 110"/>
              <p:cNvSpPr/>
              <p:nvPr/>
            </p:nvSpPr>
            <p:spPr>
              <a:xfrm>
                <a:off x="2267744" y="269812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Rechthoek 111"/>
              <p:cNvSpPr/>
              <p:nvPr/>
            </p:nvSpPr>
            <p:spPr>
              <a:xfrm>
                <a:off x="1608872" y="4426312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hthoek 112"/>
              <p:cNvSpPr/>
              <p:nvPr/>
            </p:nvSpPr>
            <p:spPr>
              <a:xfrm>
                <a:off x="1680880" y="3634224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4" name="Rechthoek 113"/>
              <p:cNvSpPr/>
              <p:nvPr/>
            </p:nvSpPr>
            <p:spPr>
              <a:xfrm>
                <a:off x="467544" y="3573016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5" name="Rechthoek 114"/>
              <p:cNvSpPr/>
              <p:nvPr/>
            </p:nvSpPr>
            <p:spPr>
              <a:xfrm>
                <a:off x="882000" y="5445224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6" name="Rechthoek 115"/>
              <p:cNvSpPr/>
              <p:nvPr/>
            </p:nvSpPr>
            <p:spPr>
              <a:xfrm>
                <a:off x="3769112" y="574200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7" name="Rechthoek 116"/>
              <p:cNvSpPr/>
              <p:nvPr/>
            </p:nvSpPr>
            <p:spPr>
              <a:xfrm>
                <a:off x="1980000" y="485836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8" name="Rechthoek 117"/>
              <p:cNvSpPr/>
              <p:nvPr/>
            </p:nvSpPr>
            <p:spPr>
              <a:xfrm>
                <a:off x="5292080" y="6082496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9" name="Rechthoek 118"/>
              <p:cNvSpPr/>
              <p:nvPr/>
            </p:nvSpPr>
            <p:spPr>
              <a:xfrm>
                <a:off x="3265056" y="685800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0" name="Rechthoek 119"/>
              <p:cNvSpPr/>
              <p:nvPr/>
            </p:nvSpPr>
            <p:spPr>
              <a:xfrm>
                <a:off x="2575992" y="5290408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1" name="Rechthoek 120"/>
              <p:cNvSpPr/>
              <p:nvPr/>
            </p:nvSpPr>
            <p:spPr>
              <a:xfrm>
                <a:off x="6937464" y="3994264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2" name="Rechthoek 121"/>
              <p:cNvSpPr/>
              <p:nvPr/>
            </p:nvSpPr>
            <p:spPr>
              <a:xfrm>
                <a:off x="5497304" y="342900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Rechthoek 122"/>
              <p:cNvSpPr/>
              <p:nvPr/>
            </p:nvSpPr>
            <p:spPr>
              <a:xfrm>
                <a:off x="4057144" y="1834024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Rechthoek 123"/>
              <p:cNvSpPr/>
              <p:nvPr/>
            </p:nvSpPr>
            <p:spPr>
              <a:xfrm>
                <a:off x="3131840" y="2266072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5" name="Rechthoek 124"/>
              <p:cNvSpPr/>
              <p:nvPr/>
            </p:nvSpPr>
            <p:spPr>
              <a:xfrm>
                <a:off x="2420144" y="1185952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hthoek 125"/>
              <p:cNvSpPr/>
              <p:nvPr/>
            </p:nvSpPr>
            <p:spPr>
              <a:xfrm>
                <a:off x="1619672" y="161800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Rechthoek 126"/>
              <p:cNvSpPr/>
              <p:nvPr/>
            </p:nvSpPr>
            <p:spPr>
              <a:xfrm>
                <a:off x="683568" y="285052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hthoek 127"/>
              <p:cNvSpPr/>
              <p:nvPr/>
            </p:nvSpPr>
            <p:spPr>
              <a:xfrm>
                <a:off x="3131840" y="557844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hthoek 128"/>
              <p:cNvSpPr/>
              <p:nvPr/>
            </p:nvSpPr>
            <p:spPr>
              <a:xfrm>
                <a:off x="4968000" y="4354304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hthoek 129"/>
              <p:cNvSpPr/>
              <p:nvPr/>
            </p:nvSpPr>
            <p:spPr>
              <a:xfrm>
                <a:off x="4499992" y="518400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hthoek 130"/>
              <p:cNvSpPr/>
              <p:nvPr/>
            </p:nvSpPr>
            <p:spPr>
              <a:xfrm>
                <a:off x="6300192" y="342900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Rechthoek 131"/>
              <p:cNvSpPr/>
              <p:nvPr/>
            </p:nvSpPr>
            <p:spPr>
              <a:xfrm>
                <a:off x="683568" y="4642336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3" name="Rechthoek 132"/>
              <p:cNvSpPr/>
              <p:nvPr/>
            </p:nvSpPr>
            <p:spPr>
              <a:xfrm>
                <a:off x="1320840" y="6010488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Rechthoek 133"/>
              <p:cNvSpPr/>
              <p:nvPr/>
            </p:nvSpPr>
            <p:spPr>
              <a:xfrm>
                <a:off x="2195736" y="655200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Rechthoek 134"/>
              <p:cNvSpPr/>
              <p:nvPr/>
            </p:nvSpPr>
            <p:spPr>
              <a:xfrm>
                <a:off x="4355976" y="662400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6" name="Rechthoek 135"/>
              <p:cNvSpPr/>
              <p:nvPr/>
            </p:nvSpPr>
            <p:spPr>
              <a:xfrm>
                <a:off x="5857344" y="5578440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7" name="Rechthoek 136"/>
              <p:cNvSpPr/>
              <p:nvPr/>
            </p:nvSpPr>
            <p:spPr>
              <a:xfrm>
                <a:off x="6505416" y="4786352"/>
                <a:ext cx="10800" cy="10800"/>
              </a:xfrm>
              <a:prstGeom prst="rect">
                <a:avLst/>
              </a:prstGeom>
              <a:solidFill>
                <a:schemeClr val="tx1"/>
              </a:solidFill>
              <a:ln w="76200">
                <a:noFill/>
              </a:ln>
              <a:sp3d z="762000" extrusionH="381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-2736000" y="-3096000"/>
            <a:ext cx="14400000" cy="14400000"/>
          </a:xfrm>
          <a:prstGeom prst="ellipse">
            <a:avLst/>
          </a:prstGeom>
          <a:gradFill flip="none" rotWithShape="1">
            <a:gsLst>
              <a:gs pos="90000">
                <a:srgbClr val="FFFF0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/>
          <p:cNvSpPr/>
          <p:nvPr/>
        </p:nvSpPr>
        <p:spPr>
          <a:xfrm>
            <a:off x="-4428000" y="4507186"/>
            <a:ext cx="18000000" cy="18000000"/>
          </a:xfrm>
          <a:prstGeom prst="ellipse">
            <a:avLst/>
          </a:prstGeom>
          <a:gradFill flip="none" rotWithShape="1">
            <a:gsLst>
              <a:gs pos="52000">
                <a:srgbClr val="FFFF00"/>
              </a:gs>
              <a:gs pos="100000">
                <a:schemeClr val="tx1"/>
              </a:gs>
            </a:gsLst>
            <a:lin ang="5400000" scaled="0"/>
            <a:tileRect/>
          </a:gradFill>
          <a:ln>
            <a:noFill/>
          </a:ln>
          <a:scene3d>
            <a:camera prst="perspectiveFront" fov="0">
              <a:rot lat="19800000" lon="0" rev="0"/>
            </a:camera>
            <a:lightRig rig="soft" dir="t"/>
          </a:scene3d>
          <a:sp3d z="9525000" contourW="1270" prstMaterial="matte">
            <a:bevelT w="9525000" h="9525000"/>
            <a:bevelB w="9525000" h="952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contourW="6350"/>
          </a:bodyPr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37</Words>
  <Application>Microsoft Office PowerPoint</Application>
  <PresentationFormat>Diavoorstelling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WereldWijd</cp:lastModifiedBy>
  <cp:revision>127</cp:revision>
  <dcterms:created xsi:type="dcterms:W3CDTF">2016-04-15T14:25:51Z</dcterms:created>
  <dcterms:modified xsi:type="dcterms:W3CDTF">2018-03-03T13:20:00Z</dcterms:modified>
</cp:coreProperties>
</file>