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7" d="100"/>
          <a:sy n="77" d="100"/>
        </p:scale>
        <p:origin x="-432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D00B-E207-42B9-A393-0F27A97B73BE}" type="datetimeFigureOut">
              <a:rPr lang="nl-NL" smtClean="0"/>
              <a:t>12-2-2018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709C-01B1-454D-854A-DFDB8A0B108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D00B-E207-42B9-A393-0F27A97B73BE}" type="datetimeFigureOut">
              <a:rPr lang="nl-NL" smtClean="0"/>
              <a:t>12-2-2018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709C-01B1-454D-854A-DFDB8A0B108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D00B-E207-42B9-A393-0F27A97B73BE}" type="datetimeFigureOut">
              <a:rPr lang="nl-NL" smtClean="0"/>
              <a:t>12-2-2018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709C-01B1-454D-854A-DFDB8A0B108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D00B-E207-42B9-A393-0F27A97B73BE}" type="datetimeFigureOut">
              <a:rPr lang="nl-NL" smtClean="0"/>
              <a:t>12-2-2018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709C-01B1-454D-854A-DFDB8A0B108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D00B-E207-42B9-A393-0F27A97B73BE}" type="datetimeFigureOut">
              <a:rPr lang="nl-NL" smtClean="0"/>
              <a:t>12-2-2018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709C-01B1-454D-854A-DFDB8A0B108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D00B-E207-42B9-A393-0F27A97B73BE}" type="datetimeFigureOut">
              <a:rPr lang="nl-NL" smtClean="0"/>
              <a:t>12-2-2018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709C-01B1-454D-854A-DFDB8A0B108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D00B-E207-42B9-A393-0F27A97B73BE}" type="datetimeFigureOut">
              <a:rPr lang="nl-NL" smtClean="0"/>
              <a:t>12-2-2018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709C-01B1-454D-854A-DFDB8A0B108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D00B-E207-42B9-A393-0F27A97B73BE}" type="datetimeFigureOut">
              <a:rPr lang="nl-NL" smtClean="0"/>
              <a:t>12-2-2018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709C-01B1-454D-854A-DFDB8A0B108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D00B-E207-42B9-A393-0F27A97B73BE}" type="datetimeFigureOut">
              <a:rPr lang="nl-NL" smtClean="0"/>
              <a:t>12-2-2018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709C-01B1-454D-854A-DFDB8A0B108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D00B-E207-42B9-A393-0F27A97B73BE}" type="datetimeFigureOut">
              <a:rPr lang="nl-NL" smtClean="0"/>
              <a:t>12-2-2018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709C-01B1-454D-854A-DFDB8A0B108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D00B-E207-42B9-A393-0F27A97B73BE}" type="datetimeFigureOut">
              <a:rPr lang="nl-NL" smtClean="0"/>
              <a:t>12-2-2018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709C-01B1-454D-854A-DFDB8A0B108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D00B-E207-42B9-A393-0F27A97B73BE}" type="datetimeFigureOut">
              <a:rPr lang="nl-NL" smtClean="0"/>
              <a:t>12-2-2018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2709C-01B1-454D-854A-DFDB8A0B1083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ep 228"/>
          <p:cNvGrpSpPr/>
          <p:nvPr/>
        </p:nvGrpSpPr>
        <p:grpSpPr>
          <a:xfrm>
            <a:off x="0" y="1398047"/>
            <a:ext cx="9067422" cy="5459953"/>
            <a:chOff x="63500" y="63500"/>
            <a:chExt cx="5905500" cy="3556000"/>
          </a:xfrm>
        </p:grpSpPr>
        <p:sp>
          <p:nvSpPr>
            <p:cNvPr id="4" name="blok1"/>
            <p:cNvSpPr/>
            <p:nvPr/>
          </p:nvSpPr>
          <p:spPr>
            <a:xfrm>
              <a:off x="1587500" y="63500"/>
              <a:ext cx="381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blok2"/>
            <p:cNvSpPr/>
            <p:nvPr/>
          </p:nvSpPr>
          <p:spPr>
            <a:xfrm>
              <a:off x="2222500" y="635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blok3"/>
            <p:cNvSpPr/>
            <p:nvPr/>
          </p:nvSpPr>
          <p:spPr>
            <a:xfrm>
              <a:off x="3175000" y="635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blok4"/>
            <p:cNvSpPr/>
            <p:nvPr/>
          </p:nvSpPr>
          <p:spPr>
            <a:xfrm>
              <a:off x="1143000" y="127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blok5"/>
            <p:cNvSpPr/>
            <p:nvPr/>
          </p:nvSpPr>
          <p:spPr>
            <a:xfrm>
              <a:off x="1333500" y="127000"/>
              <a:ext cx="444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blok6"/>
            <p:cNvSpPr/>
            <p:nvPr/>
          </p:nvSpPr>
          <p:spPr>
            <a:xfrm>
              <a:off x="1841500" y="127000"/>
              <a:ext cx="698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blok7"/>
            <p:cNvSpPr/>
            <p:nvPr/>
          </p:nvSpPr>
          <p:spPr>
            <a:xfrm>
              <a:off x="2794000" y="1270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blok8"/>
            <p:cNvSpPr/>
            <p:nvPr/>
          </p:nvSpPr>
          <p:spPr>
            <a:xfrm>
              <a:off x="3746500" y="1270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blok9"/>
            <p:cNvSpPr/>
            <p:nvPr/>
          </p:nvSpPr>
          <p:spPr>
            <a:xfrm>
              <a:off x="508000" y="190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blok10"/>
            <p:cNvSpPr/>
            <p:nvPr/>
          </p:nvSpPr>
          <p:spPr>
            <a:xfrm>
              <a:off x="1016000" y="190500"/>
              <a:ext cx="698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blok11"/>
            <p:cNvSpPr/>
            <p:nvPr/>
          </p:nvSpPr>
          <p:spPr>
            <a:xfrm>
              <a:off x="1905000" y="190500"/>
              <a:ext cx="571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blok12"/>
            <p:cNvSpPr/>
            <p:nvPr/>
          </p:nvSpPr>
          <p:spPr>
            <a:xfrm>
              <a:off x="3810000" y="190500"/>
              <a:ext cx="317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blok13"/>
            <p:cNvSpPr/>
            <p:nvPr/>
          </p:nvSpPr>
          <p:spPr>
            <a:xfrm>
              <a:off x="4381500" y="1905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blok14"/>
            <p:cNvSpPr/>
            <p:nvPr/>
          </p:nvSpPr>
          <p:spPr>
            <a:xfrm>
              <a:off x="381000" y="254000"/>
              <a:ext cx="139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blok15"/>
            <p:cNvSpPr/>
            <p:nvPr/>
          </p:nvSpPr>
          <p:spPr>
            <a:xfrm>
              <a:off x="1968500" y="254000"/>
              <a:ext cx="444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blok16"/>
            <p:cNvSpPr/>
            <p:nvPr/>
          </p:nvSpPr>
          <p:spPr>
            <a:xfrm>
              <a:off x="2984500" y="254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blok17"/>
            <p:cNvSpPr/>
            <p:nvPr/>
          </p:nvSpPr>
          <p:spPr>
            <a:xfrm>
              <a:off x="3365500" y="254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blok18"/>
            <p:cNvSpPr/>
            <p:nvPr/>
          </p:nvSpPr>
          <p:spPr>
            <a:xfrm>
              <a:off x="3619500" y="254000"/>
              <a:ext cx="1143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blok19"/>
            <p:cNvSpPr/>
            <p:nvPr/>
          </p:nvSpPr>
          <p:spPr>
            <a:xfrm>
              <a:off x="254000" y="317500"/>
              <a:ext cx="133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blok20"/>
            <p:cNvSpPr/>
            <p:nvPr/>
          </p:nvSpPr>
          <p:spPr>
            <a:xfrm>
              <a:off x="1651000" y="3175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blok21"/>
            <p:cNvSpPr/>
            <p:nvPr/>
          </p:nvSpPr>
          <p:spPr>
            <a:xfrm>
              <a:off x="1968500" y="317500"/>
              <a:ext cx="381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blok22"/>
            <p:cNvSpPr/>
            <p:nvPr/>
          </p:nvSpPr>
          <p:spPr>
            <a:xfrm>
              <a:off x="2921000" y="317500"/>
              <a:ext cx="2476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blok23"/>
            <p:cNvSpPr/>
            <p:nvPr/>
          </p:nvSpPr>
          <p:spPr>
            <a:xfrm>
              <a:off x="190500" y="381000"/>
              <a:ext cx="1651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blok24"/>
            <p:cNvSpPr/>
            <p:nvPr/>
          </p:nvSpPr>
          <p:spPr>
            <a:xfrm>
              <a:off x="1968500" y="3810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blok25"/>
            <p:cNvSpPr/>
            <p:nvPr/>
          </p:nvSpPr>
          <p:spPr>
            <a:xfrm>
              <a:off x="2413000" y="381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blok26"/>
            <p:cNvSpPr/>
            <p:nvPr/>
          </p:nvSpPr>
          <p:spPr>
            <a:xfrm>
              <a:off x="2857500" y="381000"/>
              <a:ext cx="266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blok27"/>
            <p:cNvSpPr/>
            <p:nvPr/>
          </p:nvSpPr>
          <p:spPr>
            <a:xfrm>
              <a:off x="190500" y="444500"/>
              <a:ext cx="1206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blok28"/>
            <p:cNvSpPr/>
            <p:nvPr/>
          </p:nvSpPr>
          <p:spPr>
            <a:xfrm>
              <a:off x="1524000" y="4445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blok29"/>
            <p:cNvSpPr/>
            <p:nvPr/>
          </p:nvSpPr>
          <p:spPr>
            <a:xfrm>
              <a:off x="1968500" y="4445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blok30"/>
            <p:cNvSpPr/>
            <p:nvPr/>
          </p:nvSpPr>
          <p:spPr>
            <a:xfrm>
              <a:off x="2794000" y="4445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blok31"/>
            <p:cNvSpPr/>
            <p:nvPr/>
          </p:nvSpPr>
          <p:spPr>
            <a:xfrm>
              <a:off x="3048000" y="444500"/>
              <a:ext cx="2413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blok32"/>
            <p:cNvSpPr/>
            <p:nvPr/>
          </p:nvSpPr>
          <p:spPr>
            <a:xfrm>
              <a:off x="63500" y="508000"/>
              <a:ext cx="317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blok33"/>
            <p:cNvSpPr/>
            <p:nvPr/>
          </p:nvSpPr>
          <p:spPr>
            <a:xfrm>
              <a:off x="571500" y="508000"/>
              <a:ext cx="762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blok34"/>
            <p:cNvSpPr/>
            <p:nvPr/>
          </p:nvSpPr>
          <p:spPr>
            <a:xfrm>
              <a:off x="1524000" y="5080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blok35"/>
            <p:cNvSpPr/>
            <p:nvPr/>
          </p:nvSpPr>
          <p:spPr>
            <a:xfrm>
              <a:off x="2032000" y="508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blok36"/>
            <p:cNvSpPr/>
            <p:nvPr/>
          </p:nvSpPr>
          <p:spPr>
            <a:xfrm>
              <a:off x="2667000" y="508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blok37"/>
            <p:cNvSpPr/>
            <p:nvPr/>
          </p:nvSpPr>
          <p:spPr>
            <a:xfrm>
              <a:off x="2857500" y="508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blok38"/>
            <p:cNvSpPr/>
            <p:nvPr/>
          </p:nvSpPr>
          <p:spPr>
            <a:xfrm>
              <a:off x="3048000" y="508000"/>
              <a:ext cx="2095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blok39"/>
            <p:cNvSpPr/>
            <p:nvPr/>
          </p:nvSpPr>
          <p:spPr>
            <a:xfrm>
              <a:off x="5207000" y="508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blok40"/>
            <p:cNvSpPr/>
            <p:nvPr/>
          </p:nvSpPr>
          <p:spPr>
            <a:xfrm>
              <a:off x="63500" y="5715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blok41"/>
            <p:cNvSpPr/>
            <p:nvPr/>
          </p:nvSpPr>
          <p:spPr>
            <a:xfrm>
              <a:off x="571500" y="571500"/>
              <a:ext cx="1270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blok42"/>
            <p:cNvSpPr/>
            <p:nvPr/>
          </p:nvSpPr>
          <p:spPr>
            <a:xfrm>
              <a:off x="2603500" y="571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blok43"/>
            <p:cNvSpPr/>
            <p:nvPr/>
          </p:nvSpPr>
          <p:spPr>
            <a:xfrm>
              <a:off x="2857500" y="571500"/>
              <a:ext cx="2095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blok44"/>
            <p:cNvSpPr/>
            <p:nvPr/>
          </p:nvSpPr>
          <p:spPr>
            <a:xfrm>
              <a:off x="5207000" y="571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blok45"/>
            <p:cNvSpPr/>
            <p:nvPr/>
          </p:nvSpPr>
          <p:spPr>
            <a:xfrm>
              <a:off x="571500" y="635000"/>
              <a:ext cx="1270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blok46"/>
            <p:cNvSpPr/>
            <p:nvPr/>
          </p:nvSpPr>
          <p:spPr>
            <a:xfrm>
              <a:off x="2603500" y="635000"/>
              <a:ext cx="2540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blok47"/>
            <p:cNvSpPr/>
            <p:nvPr/>
          </p:nvSpPr>
          <p:spPr>
            <a:xfrm>
              <a:off x="5270500" y="635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blok48"/>
            <p:cNvSpPr/>
            <p:nvPr/>
          </p:nvSpPr>
          <p:spPr>
            <a:xfrm>
              <a:off x="635000" y="698500"/>
              <a:ext cx="1270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2" name="blok49"/>
            <p:cNvSpPr/>
            <p:nvPr/>
          </p:nvSpPr>
          <p:spPr>
            <a:xfrm>
              <a:off x="2667000" y="698500"/>
              <a:ext cx="2476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3" name="blok50"/>
            <p:cNvSpPr/>
            <p:nvPr/>
          </p:nvSpPr>
          <p:spPr>
            <a:xfrm>
              <a:off x="5334000" y="698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blok51"/>
            <p:cNvSpPr/>
            <p:nvPr/>
          </p:nvSpPr>
          <p:spPr>
            <a:xfrm>
              <a:off x="571500" y="762000"/>
              <a:ext cx="1206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blok52"/>
            <p:cNvSpPr/>
            <p:nvPr/>
          </p:nvSpPr>
          <p:spPr>
            <a:xfrm>
              <a:off x="1841500" y="762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6" name="blok53"/>
            <p:cNvSpPr/>
            <p:nvPr/>
          </p:nvSpPr>
          <p:spPr>
            <a:xfrm>
              <a:off x="2730500" y="762000"/>
              <a:ext cx="635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7" name="blok54"/>
            <p:cNvSpPr/>
            <p:nvPr/>
          </p:nvSpPr>
          <p:spPr>
            <a:xfrm>
              <a:off x="3429000" y="762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blok55"/>
            <p:cNvSpPr/>
            <p:nvPr/>
          </p:nvSpPr>
          <p:spPr>
            <a:xfrm>
              <a:off x="3619500" y="762000"/>
              <a:ext cx="1587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9" name="blok56"/>
            <p:cNvSpPr/>
            <p:nvPr/>
          </p:nvSpPr>
          <p:spPr>
            <a:xfrm>
              <a:off x="5334000" y="762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blok57"/>
            <p:cNvSpPr/>
            <p:nvPr/>
          </p:nvSpPr>
          <p:spPr>
            <a:xfrm>
              <a:off x="508000" y="825500"/>
              <a:ext cx="1143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1" name="blok58"/>
            <p:cNvSpPr/>
            <p:nvPr/>
          </p:nvSpPr>
          <p:spPr>
            <a:xfrm>
              <a:off x="2667000" y="825500"/>
              <a:ext cx="571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2" name="blok59"/>
            <p:cNvSpPr/>
            <p:nvPr/>
          </p:nvSpPr>
          <p:spPr>
            <a:xfrm>
              <a:off x="3492500" y="825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blok60"/>
            <p:cNvSpPr/>
            <p:nvPr/>
          </p:nvSpPr>
          <p:spPr>
            <a:xfrm>
              <a:off x="3683000" y="825500"/>
              <a:ext cx="146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blok61"/>
            <p:cNvSpPr/>
            <p:nvPr/>
          </p:nvSpPr>
          <p:spPr>
            <a:xfrm>
              <a:off x="5207000" y="825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blok62"/>
            <p:cNvSpPr/>
            <p:nvPr/>
          </p:nvSpPr>
          <p:spPr>
            <a:xfrm>
              <a:off x="508000" y="889000"/>
              <a:ext cx="1079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blok63"/>
            <p:cNvSpPr/>
            <p:nvPr/>
          </p:nvSpPr>
          <p:spPr>
            <a:xfrm>
              <a:off x="2603500" y="8890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blok64"/>
            <p:cNvSpPr/>
            <p:nvPr/>
          </p:nvSpPr>
          <p:spPr>
            <a:xfrm>
              <a:off x="2984500" y="889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blok65"/>
            <p:cNvSpPr/>
            <p:nvPr/>
          </p:nvSpPr>
          <p:spPr>
            <a:xfrm>
              <a:off x="3111500" y="889000"/>
              <a:ext cx="508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blok66"/>
            <p:cNvSpPr/>
            <p:nvPr/>
          </p:nvSpPr>
          <p:spPr>
            <a:xfrm>
              <a:off x="3683000" y="889000"/>
              <a:ext cx="139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blok67"/>
            <p:cNvSpPr/>
            <p:nvPr/>
          </p:nvSpPr>
          <p:spPr>
            <a:xfrm>
              <a:off x="5207000" y="889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blok68"/>
            <p:cNvSpPr/>
            <p:nvPr/>
          </p:nvSpPr>
          <p:spPr>
            <a:xfrm>
              <a:off x="571500" y="952500"/>
              <a:ext cx="889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blok69"/>
            <p:cNvSpPr/>
            <p:nvPr/>
          </p:nvSpPr>
          <p:spPr>
            <a:xfrm>
              <a:off x="2603500" y="952500"/>
              <a:ext cx="444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blok70"/>
            <p:cNvSpPr/>
            <p:nvPr/>
          </p:nvSpPr>
          <p:spPr>
            <a:xfrm>
              <a:off x="3111500" y="952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blok71"/>
            <p:cNvSpPr/>
            <p:nvPr/>
          </p:nvSpPr>
          <p:spPr>
            <a:xfrm>
              <a:off x="3238500" y="952500"/>
              <a:ext cx="381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blok72"/>
            <p:cNvSpPr/>
            <p:nvPr/>
          </p:nvSpPr>
          <p:spPr>
            <a:xfrm>
              <a:off x="3683000" y="952500"/>
              <a:ext cx="1206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blok73"/>
            <p:cNvSpPr/>
            <p:nvPr/>
          </p:nvSpPr>
          <p:spPr>
            <a:xfrm>
              <a:off x="5016500" y="952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blok74"/>
            <p:cNvSpPr/>
            <p:nvPr/>
          </p:nvSpPr>
          <p:spPr>
            <a:xfrm>
              <a:off x="5207000" y="952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blok75"/>
            <p:cNvSpPr/>
            <p:nvPr/>
          </p:nvSpPr>
          <p:spPr>
            <a:xfrm>
              <a:off x="571500" y="1016000"/>
              <a:ext cx="825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blok76"/>
            <p:cNvSpPr/>
            <p:nvPr/>
          </p:nvSpPr>
          <p:spPr>
            <a:xfrm>
              <a:off x="2667000" y="1016000"/>
              <a:ext cx="317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blok77"/>
            <p:cNvSpPr/>
            <p:nvPr/>
          </p:nvSpPr>
          <p:spPr>
            <a:xfrm>
              <a:off x="3365500" y="1016000"/>
              <a:ext cx="1587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blok78"/>
            <p:cNvSpPr/>
            <p:nvPr/>
          </p:nvSpPr>
          <p:spPr>
            <a:xfrm>
              <a:off x="5016500" y="1016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blok79"/>
            <p:cNvSpPr/>
            <p:nvPr/>
          </p:nvSpPr>
          <p:spPr>
            <a:xfrm>
              <a:off x="5207000" y="1016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blok80"/>
            <p:cNvSpPr/>
            <p:nvPr/>
          </p:nvSpPr>
          <p:spPr>
            <a:xfrm>
              <a:off x="571500" y="1079500"/>
              <a:ext cx="762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blok81"/>
            <p:cNvSpPr/>
            <p:nvPr/>
          </p:nvSpPr>
          <p:spPr>
            <a:xfrm>
              <a:off x="2603500" y="1079500"/>
              <a:ext cx="444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blok82"/>
            <p:cNvSpPr/>
            <p:nvPr/>
          </p:nvSpPr>
          <p:spPr>
            <a:xfrm>
              <a:off x="3111500" y="1079500"/>
              <a:ext cx="1905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blok83"/>
            <p:cNvSpPr/>
            <p:nvPr/>
          </p:nvSpPr>
          <p:spPr>
            <a:xfrm>
              <a:off x="5143500" y="1079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7" name="blok84"/>
            <p:cNvSpPr/>
            <p:nvPr/>
          </p:nvSpPr>
          <p:spPr>
            <a:xfrm>
              <a:off x="635000" y="1143000"/>
              <a:ext cx="381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blok85"/>
            <p:cNvSpPr/>
            <p:nvPr/>
          </p:nvSpPr>
          <p:spPr>
            <a:xfrm>
              <a:off x="1206500" y="1143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blok86"/>
            <p:cNvSpPr/>
            <p:nvPr/>
          </p:nvSpPr>
          <p:spPr>
            <a:xfrm>
              <a:off x="2603500" y="1143000"/>
              <a:ext cx="2413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blok87"/>
            <p:cNvSpPr/>
            <p:nvPr/>
          </p:nvSpPr>
          <p:spPr>
            <a:xfrm>
              <a:off x="635000" y="1206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blok88"/>
            <p:cNvSpPr/>
            <p:nvPr/>
          </p:nvSpPr>
          <p:spPr>
            <a:xfrm>
              <a:off x="762000" y="12065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blok89"/>
            <p:cNvSpPr/>
            <p:nvPr/>
          </p:nvSpPr>
          <p:spPr>
            <a:xfrm>
              <a:off x="1270000" y="1206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blok90"/>
            <p:cNvSpPr/>
            <p:nvPr/>
          </p:nvSpPr>
          <p:spPr>
            <a:xfrm>
              <a:off x="2540000" y="1206500"/>
              <a:ext cx="825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blok91"/>
            <p:cNvSpPr/>
            <p:nvPr/>
          </p:nvSpPr>
          <p:spPr>
            <a:xfrm>
              <a:off x="3429000" y="12065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5" name="blok92"/>
            <p:cNvSpPr/>
            <p:nvPr/>
          </p:nvSpPr>
          <p:spPr>
            <a:xfrm>
              <a:off x="3746500" y="1206500"/>
              <a:ext cx="1270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6" name="blok93"/>
            <p:cNvSpPr/>
            <p:nvPr/>
          </p:nvSpPr>
          <p:spPr>
            <a:xfrm>
              <a:off x="698500" y="1270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7" name="blok94"/>
            <p:cNvSpPr/>
            <p:nvPr/>
          </p:nvSpPr>
          <p:spPr>
            <a:xfrm>
              <a:off x="825500" y="1270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8" name="blok95"/>
            <p:cNvSpPr/>
            <p:nvPr/>
          </p:nvSpPr>
          <p:spPr>
            <a:xfrm>
              <a:off x="2476500" y="1270000"/>
              <a:ext cx="889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9" name="blok96"/>
            <p:cNvSpPr/>
            <p:nvPr/>
          </p:nvSpPr>
          <p:spPr>
            <a:xfrm>
              <a:off x="3429000" y="1270000"/>
              <a:ext cx="381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0" name="blok97"/>
            <p:cNvSpPr/>
            <p:nvPr/>
          </p:nvSpPr>
          <p:spPr>
            <a:xfrm>
              <a:off x="4000500" y="1270000"/>
              <a:ext cx="381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1" name="blok98"/>
            <p:cNvSpPr/>
            <p:nvPr/>
          </p:nvSpPr>
          <p:spPr>
            <a:xfrm>
              <a:off x="4445000" y="1270000"/>
              <a:ext cx="571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2" name="blok99"/>
            <p:cNvSpPr/>
            <p:nvPr/>
          </p:nvSpPr>
          <p:spPr>
            <a:xfrm>
              <a:off x="825500" y="13335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blok100"/>
            <p:cNvSpPr/>
            <p:nvPr/>
          </p:nvSpPr>
          <p:spPr>
            <a:xfrm>
              <a:off x="1079500" y="1333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blok101"/>
            <p:cNvSpPr/>
            <p:nvPr/>
          </p:nvSpPr>
          <p:spPr>
            <a:xfrm>
              <a:off x="2476500" y="1333500"/>
              <a:ext cx="952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blok102"/>
            <p:cNvSpPr/>
            <p:nvPr/>
          </p:nvSpPr>
          <p:spPr>
            <a:xfrm>
              <a:off x="3492500" y="1333500"/>
              <a:ext cx="317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blok103"/>
            <p:cNvSpPr/>
            <p:nvPr/>
          </p:nvSpPr>
          <p:spPr>
            <a:xfrm>
              <a:off x="4000500" y="1333500"/>
              <a:ext cx="381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blok104"/>
            <p:cNvSpPr/>
            <p:nvPr/>
          </p:nvSpPr>
          <p:spPr>
            <a:xfrm>
              <a:off x="4445000" y="1333500"/>
              <a:ext cx="381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blok105"/>
            <p:cNvSpPr/>
            <p:nvPr/>
          </p:nvSpPr>
          <p:spPr>
            <a:xfrm>
              <a:off x="889000" y="13970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blok106"/>
            <p:cNvSpPr/>
            <p:nvPr/>
          </p:nvSpPr>
          <p:spPr>
            <a:xfrm>
              <a:off x="2476500" y="1397000"/>
              <a:ext cx="952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blok107"/>
            <p:cNvSpPr/>
            <p:nvPr/>
          </p:nvSpPr>
          <p:spPr>
            <a:xfrm>
              <a:off x="3492500" y="1397000"/>
              <a:ext cx="317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1" name="blok108"/>
            <p:cNvSpPr/>
            <p:nvPr/>
          </p:nvSpPr>
          <p:spPr>
            <a:xfrm>
              <a:off x="4064000" y="13970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2" name="blok109"/>
            <p:cNvSpPr/>
            <p:nvPr/>
          </p:nvSpPr>
          <p:spPr>
            <a:xfrm>
              <a:off x="4508500" y="13970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3" name="blok110"/>
            <p:cNvSpPr/>
            <p:nvPr/>
          </p:nvSpPr>
          <p:spPr>
            <a:xfrm>
              <a:off x="5016500" y="1397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4" name="blok111"/>
            <p:cNvSpPr/>
            <p:nvPr/>
          </p:nvSpPr>
          <p:spPr>
            <a:xfrm>
              <a:off x="1016000" y="14605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blok112"/>
            <p:cNvSpPr/>
            <p:nvPr/>
          </p:nvSpPr>
          <p:spPr>
            <a:xfrm>
              <a:off x="2476500" y="1460500"/>
              <a:ext cx="1270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blok113"/>
            <p:cNvSpPr/>
            <p:nvPr/>
          </p:nvSpPr>
          <p:spPr>
            <a:xfrm>
              <a:off x="4127500" y="1460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blok114"/>
            <p:cNvSpPr/>
            <p:nvPr/>
          </p:nvSpPr>
          <p:spPr>
            <a:xfrm>
              <a:off x="4508500" y="1460500"/>
              <a:ext cx="317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blok115"/>
            <p:cNvSpPr/>
            <p:nvPr/>
          </p:nvSpPr>
          <p:spPr>
            <a:xfrm>
              <a:off x="5016500" y="1460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blok116"/>
            <p:cNvSpPr/>
            <p:nvPr/>
          </p:nvSpPr>
          <p:spPr>
            <a:xfrm>
              <a:off x="1143000" y="1524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blok117"/>
            <p:cNvSpPr/>
            <p:nvPr/>
          </p:nvSpPr>
          <p:spPr>
            <a:xfrm>
              <a:off x="1397000" y="1524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blok118"/>
            <p:cNvSpPr/>
            <p:nvPr/>
          </p:nvSpPr>
          <p:spPr>
            <a:xfrm>
              <a:off x="2476500" y="1524000"/>
              <a:ext cx="1143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blok119"/>
            <p:cNvSpPr/>
            <p:nvPr/>
          </p:nvSpPr>
          <p:spPr>
            <a:xfrm>
              <a:off x="4127500" y="1524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blok120"/>
            <p:cNvSpPr/>
            <p:nvPr/>
          </p:nvSpPr>
          <p:spPr>
            <a:xfrm>
              <a:off x="4572000" y="15240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blok121"/>
            <p:cNvSpPr/>
            <p:nvPr/>
          </p:nvSpPr>
          <p:spPr>
            <a:xfrm>
              <a:off x="5016500" y="1524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blok122"/>
            <p:cNvSpPr/>
            <p:nvPr/>
          </p:nvSpPr>
          <p:spPr>
            <a:xfrm>
              <a:off x="1143000" y="1587500"/>
              <a:ext cx="508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blok123"/>
            <p:cNvSpPr/>
            <p:nvPr/>
          </p:nvSpPr>
          <p:spPr>
            <a:xfrm>
              <a:off x="2540000" y="1587500"/>
              <a:ext cx="1206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7" name="blok124"/>
            <p:cNvSpPr/>
            <p:nvPr/>
          </p:nvSpPr>
          <p:spPr>
            <a:xfrm>
              <a:off x="4191000" y="1587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8" name="blok125"/>
            <p:cNvSpPr/>
            <p:nvPr/>
          </p:nvSpPr>
          <p:spPr>
            <a:xfrm>
              <a:off x="4572000" y="1587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9" name="blok126"/>
            <p:cNvSpPr/>
            <p:nvPr/>
          </p:nvSpPr>
          <p:spPr>
            <a:xfrm>
              <a:off x="4699000" y="1587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0" name="blok127"/>
            <p:cNvSpPr/>
            <p:nvPr/>
          </p:nvSpPr>
          <p:spPr>
            <a:xfrm>
              <a:off x="4953000" y="15875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1" name="blok128"/>
            <p:cNvSpPr/>
            <p:nvPr/>
          </p:nvSpPr>
          <p:spPr>
            <a:xfrm>
              <a:off x="1333500" y="1651000"/>
              <a:ext cx="444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2" name="blok129"/>
            <p:cNvSpPr/>
            <p:nvPr/>
          </p:nvSpPr>
          <p:spPr>
            <a:xfrm>
              <a:off x="2603500" y="16510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3" name="blok130"/>
            <p:cNvSpPr/>
            <p:nvPr/>
          </p:nvSpPr>
          <p:spPr>
            <a:xfrm>
              <a:off x="2857500" y="1651000"/>
              <a:ext cx="889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4" name="blok131"/>
            <p:cNvSpPr/>
            <p:nvPr/>
          </p:nvSpPr>
          <p:spPr>
            <a:xfrm>
              <a:off x="4699000" y="1651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5" name="blok132"/>
            <p:cNvSpPr/>
            <p:nvPr/>
          </p:nvSpPr>
          <p:spPr>
            <a:xfrm>
              <a:off x="5143500" y="1651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6" name="blok133"/>
            <p:cNvSpPr/>
            <p:nvPr/>
          </p:nvSpPr>
          <p:spPr>
            <a:xfrm>
              <a:off x="1333500" y="1714500"/>
              <a:ext cx="508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7" name="blok134"/>
            <p:cNvSpPr/>
            <p:nvPr/>
          </p:nvSpPr>
          <p:spPr>
            <a:xfrm>
              <a:off x="2921000" y="1714500"/>
              <a:ext cx="762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8" name="blok135"/>
            <p:cNvSpPr/>
            <p:nvPr/>
          </p:nvSpPr>
          <p:spPr>
            <a:xfrm>
              <a:off x="4572000" y="17145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9" name="blok136"/>
            <p:cNvSpPr/>
            <p:nvPr/>
          </p:nvSpPr>
          <p:spPr>
            <a:xfrm>
              <a:off x="4953000" y="1714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0" name="blok137"/>
            <p:cNvSpPr/>
            <p:nvPr/>
          </p:nvSpPr>
          <p:spPr>
            <a:xfrm>
              <a:off x="1270000" y="1778000"/>
              <a:ext cx="698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1" name="blok138"/>
            <p:cNvSpPr/>
            <p:nvPr/>
          </p:nvSpPr>
          <p:spPr>
            <a:xfrm>
              <a:off x="2921000" y="1778000"/>
              <a:ext cx="698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2" name="blok139"/>
            <p:cNvSpPr/>
            <p:nvPr/>
          </p:nvSpPr>
          <p:spPr>
            <a:xfrm>
              <a:off x="4635500" y="1778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3" name="blok140"/>
            <p:cNvSpPr/>
            <p:nvPr/>
          </p:nvSpPr>
          <p:spPr>
            <a:xfrm>
              <a:off x="4889500" y="17780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4" name="blok141"/>
            <p:cNvSpPr/>
            <p:nvPr/>
          </p:nvSpPr>
          <p:spPr>
            <a:xfrm>
              <a:off x="5207000" y="1778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5" name="blok142"/>
            <p:cNvSpPr/>
            <p:nvPr/>
          </p:nvSpPr>
          <p:spPr>
            <a:xfrm>
              <a:off x="1270000" y="1841500"/>
              <a:ext cx="825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6" name="blok143"/>
            <p:cNvSpPr/>
            <p:nvPr/>
          </p:nvSpPr>
          <p:spPr>
            <a:xfrm>
              <a:off x="2984500" y="1841500"/>
              <a:ext cx="571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7" name="blok144"/>
            <p:cNvSpPr/>
            <p:nvPr/>
          </p:nvSpPr>
          <p:spPr>
            <a:xfrm>
              <a:off x="4699000" y="1841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8" name="blok145"/>
            <p:cNvSpPr/>
            <p:nvPr/>
          </p:nvSpPr>
          <p:spPr>
            <a:xfrm>
              <a:off x="4889500" y="1841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9" name="blok146"/>
            <p:cNvSpPr/>
            <p:nvPr/>
          </p:nvSpPr>
          <p:spPr>
            <a:xfrm>
              <a:off x="5080000" y="1841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0" name="blok147"/>
            <p:cNvSpPr/>
            <p:nvPr/>
          </p:nvSpPr>
          <p:spPr>
            <a:xfrm>
              <a:off x="5397500" y="1841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1" name="blok148"/>
            <p:cNvSpPr/>
            <p:nvPr/>
          </p:nvSpPr>
          <p:spPr>
            <a:xfrm>
              <a:off x="1206500" y="1905000"/>
              <a:ext cx="952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2" name="blok149"/>
            <p:cNvSpPr/>
            <p:nvPr/>
          </p:nvSpPr>
          <p:spPr>
            <a:xfrm>
              <a:off x="2984500" y="1905000"/>
              <a:ext cx="571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3" name="blok150"/>
            <p:cNvSpPr/>
            <p:nvPr/>
          </p:nvSpPr>
          <p:spPr>
            <a:xfrm>
              <a:off x="4762500" y="1905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4" name="blok151"/>
            <p:cNvSpPr/>
            <p:nvPr/>
          </p:nvSpPr>
          <p:spPr>
            <a:xfrm>
              <a:off x="5397500" y="19050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5" name="blok152"/>
            <p:cNvSpPr/>
            <p:nvPr/>
          </p:nvSpPr>
          <p:spPr>
            <a:xfrm>
              <a:off x="5651500" y="1905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6" name="blok153"/>
            <p:cNvSpPr/>
            <p:nvPr/>
          </p:nvSpPr>
          <p:spPr>
            <a:xfrm>
              <a:off x="1270000" y="1968500"/>
              <a:ext cx="889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7" name="blok154"/>
            <p:cNvSpPr/>
            <p:nvPr/>
          </p:nvSpPr>
          <p:spPr>
            <a:xfrm>
              <a:off x="2984500" y="1968500"/>
              <a:ext cx="571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8" name="blok155"/>
            <p:cNvSpPr/>
            <p:nvPr/>
          </p:nvSpPr>
          <p:spPr>
            <a:xfrm>
              <a:off x="4826000" y="1968500"/>
              <a:ext cx="444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9" name="blok156"/>
            <p:cNvSpPr/>
            <p:nvPr/>
          </p:nvSpPr>
          <p:spPr>
            <a:xfrm>
              <a:off x="5461000" y="19685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0" name="blok157"/>
            <p:cNvSpPr/>
            <p:nvPr/>
          </p:nvSpPr>
          <p:spPr>
            <a:xfrm>
              <a:off x="5778500" y="1968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1" name="blok158"/>
            <p:cNvSpPr/>
            <p:nvPr/>
          </p:nvSpPr>
          <p:spPr>
            <a:xfrm>
              <a:off x="1333500" y="2032000"/>
              <a:ext cx="762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2" name="blok159"/>
            <p:cNvSpPr/>
            <p:nvPr/>
          </p:nvSpPr>
          <p:spPr>
            <a:xfrm>
              <a:off x="2984500" y="2032000"/>
              <a:ext cx="571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3" name="blok160"/>
            <p:cNvSpPr/>
            <p:nvPr/>
          </p:nvSpPr>
          <p:spPr>
            <a:xfrm>
              <a:off x="3683000" y="2032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4" name="blok161"/>
            <p:cNvSpPr/>
            <p:nvPr/>
          </p:nvSpPr>
          <p:spPr>
            <a:xfrm>
              <a:off x="5588000" y="2032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5" name="blok162"/>
            <p:cNvSpPr/>
            <p:nvPr/>
          </p:nvSpPr>
          <p:spPr>
            <a:xfrm>
              <a:off x="1333500" y="2095500"/>
              <a:ext cx="762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6" name="blok163"/>
            <p:cNvSpPr/>
            <p:nvPr/>
          </p:nvSpPr>
          <p:spPr>
            <a:xfrm>
              <a:off x="2984500" y="2095500"/>
              <a:ext cx="571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7" name="blok164"/>
            <p:cNvSpPr/>
            <p:nvPr/>
          </p:nvSpPr>
          <p:spPr>
            <a:xfrm>
              <a:off x="3619500" y="2095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8" name="blok165"/>
            <p:cNvSpPr/>
            <p:nvPr/>
          </p:nvSpPr>
          <p:spPr>
            <a:xfrm>
              <a:off x="5143500" y="2095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9" name="blok166"/>
            <p:cNvSpPr/>
            <p:nvPr/>
          </p:nvSpPr>
          <p:spPr>
            <a:xfrm>
              <a:off x="5270500" y="2095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0" name="blok167"/>
            <p:cNvSpPr/>
            <p:nvPr/>
          </p:nvSpPr>
          <p:spPr>
            <a:xfrm>
              <a:off x="5461000" y="2095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1" name="blok168"/>
            <p:cNvSpPr/>
            <p:nvPr/>
          </p:nvSpPr>
          <p:spPr>
            <a:xfrm>
              <a:off x="1397000" y="2159000"/>
              <a:ext cx="698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2" name="blok169"/>
            <p:cNvSpPr/>
            <p:nvPr/>
          </p:nvSpPr>
          <p:spPr>
            <a:xfrm>
              <a:off x="2984500" y="2159000"/>
              <a:ext cx="508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3" name="blok170"/>
            <p:cNvSpPr/>
            <p:nvPr/>
          </p:nvSpPr>
          <p:spPr>
            <a:xfrm>
              <a:off x="3619500" y="2159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4" name="blok171"/>
            <p:cNvSpPr/>
            <p:nvPr/>
          </p:nvSpPr>
          <p:spPr>
            <a:xfrm>
              <a:off x="5080000" y="2159000"/>
              <a:ext cx="317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5" name="blok172"/>
            <p:cNvSpPr/>
            <p:nvPr/>
          </p:nvSpPr>
          <p:spPr>
            <a:xfrm>
              <a:off x="5461000" y="2159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6" name="blok173"/>
            <p:cNvSpPr/>
            <p:nvPr/>
          </p:nvSpPr>
          <p:spPr>
            <a:xfrm>
              <a:off x="1460500" y="2222500"/>
              <a:ext cx="635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7" name="blok174"/>
            <p:cNvSpPr/>
            <p:nvPr/>
          </p:nvSpPr>
          <p:spPr>
            <a:xfrm>
              <a:off x="2984500" y="2222500"/>
              <a:ext cx="444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8" name="blok175"/>
            <p:cNvSpPr/>
            <p:nvPr/>
          </p:nvSpPr>
          <p:spPr>
            <a:xfrm>
              <a:off x="3556000" y="2222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9" name="blok176"/>
            <p:cNvSpPr/>
            <p:nvPr/>
          </p:nvSpPr>
          <p:spPr>
            <a:xfrm>
              <a:off x="5016500" y="2222500"/>
              <a:ext cx="571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0" name="blok177"/>
            <p:cNvSpPr/>
            <p:nvPr/>
          </p:nvSpPr>
          <p:spPr>
            <a:xfrm>
              <a:off x="1460500" y="2286000"/>
              <a:ext cx="571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1" name="blok178"/>
            <p:cNvSpPr/>
            <p:nvPr/>
          </p:nvSpPr>
          <p:spPr>
            <a:xfrm>
              <a:off x="3048000" y="2286000"/>
              <a:ext cx="381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2" name="blok179"/>
            <p:cNvSpPr/>
            <p:nvPr/>
          </p:nvSpPr>
          <p:spPr>
            <a:xfrm>
              <a:off x="3556000" y="2286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3" name="blok180"/>
            <p:cNvSpPr/>
            <p:nvPr/>
          </p:nvSpPr>
          <p:spPr>
            <a:xfrm>
              <a:off x="4889500" y="2286000"/>
              <a:ext cx="698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4" name="blok181"/>
            <p:cNvSpPr/>
            <p:nvPr/>
          </p:nvSpPr>
          <p:spPr>
            <a:xfrm>
              <a:off x="1460500" y="2349500"/>
              <a:ext cx="444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5" name="blok182"/>
            <p:cNvSpPr/>
            <p:nvPr/>
          </p:nvSpPr>
          <p:spPr>
            <a:xfrm>
              <a:off x="3048000" y="2349500"/>
              <a:ext cx="317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6" name="blok183"/>
            <p:cNvSpPr/>
            <p:nvPr/>
          </p:nvSpPr>
          <p:spPr>
            <a:xfrm>
              <a:off x="3619500" y="2349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7" name="blok184"/>
            <p:cNvSpPr/>
            <p:nvPr/>
          </p:nvSpPr>
          <p:spPr>
            <a:xfrm>
              <a:off x="4889500" y="2349500"/>
              <a:ext cx="762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8" name="blok185"/>
            <p:cNvSpPr/>
            <p:nvPr/>
          </p:nvSpPr>
          <p:spPr>
            <a:xfrm>
              <a:off x="1460500" y="2413000"/>
              <a:ext cx="444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9" name="blok186"/>
            <p:cNvSpPr/>
            <p:nvPr/>
          </p:nvSpPr>
          <p:spPr>
            <a:xfrm>
              <a:off x="3048000" y="2413000"/>
              <a:ext cx="317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0" name="blok187"/>
            <p:cNvSpPr/>
            <p:nvPr/>
          </p:nvSpPr>
          <p:spPr>
            <a:xfrm>
              <a:off x="4889500" y="2413000"/>
              <a:ext cx="762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1" name="blok188"/>
            <p:cNvSpPr/>
            <p:nvPr/>
          </p:nvSpPr>
          <p:spPr>
            <a:xfrm>
              <a:off x="1460500" y="2476500"/>
              <a:ext cx="381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2" name="blok189"/>
            <p:cNvSpPr/>
            <p:nvPr/>
          </p:nvSpPr>
          <p:spPr>
            <a:xfrm>
              <a:off x="3048000" y="2476500"/>
              <a:ext cx="317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3" name="blok190"/>
            <p:cNvSpPr/>
            <p:nvPr/>
          </p:nvSpPr>
          <p:spPr>
            <a:xfrm>
              <a:off x="4889500" y="2476500"/>
              <a:ext cx="698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4" name="blok191"/>
            <p:cNvSpPr/>
            <p:nvPr/>
          </p:nvSpPr>
          <p:spPr>
            <a:xfrm>
              <a:off x="1460500" y="2540000"/>
              <a:ext cx="381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5" name="blok192"/>
            <p:cNvSpPr/>
            <p:nvPr/>
          </p:nvSpPr>
          <p:spPr>
            <a:xfrm>
              <a:off x="3048000" y="25400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6" name="blok193"/>
            <p:cNvSpPr/>
            <p:nvPr/>
          </p:nvSpPr>
          <p:spPr>
            <a:xfrm>
              <a:off x="4826000" y="25400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7" name="blok194"/>
            <p:cNvSpPr/>
            <p:nvPr/>
          </p:nvSpPr>
          <p:spPr>
            <a:xfrm>
              <a:off x="5207000" y="2540000"/>
              <a:ext cx="317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8" name="blok195"/>
            <p:cNvSpPr/>
            <p:nvPr/>
          </p:nvSpPr>
          <p:spPr>
            <a:xfrm>
              <a:off x="1460500" y="2603500"/>
              <a:ext cx="317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9" name="blok196"/>
            <p:cNvSpPr/>
            <p:nvPr/>
          </p:nvSpPr>
          <p:spPr>
            <a:xfrm>
              <a:off x="3048000" y="2603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0" name="blok197"/>
            <p:cNvSpPr/>
            <p:nvPr/>
          </p:nvSpPr>
          <p:spPr>
            <a:xfrm>
              <a:off x="5207000" y="26035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1" name="blok198"/>
            <p:cNvSpPr/>
            <p:nvPr/>
          </p:nvSpPr>
          <p:spPr>
            <a:xfrm>
              <a:off x="5842000" y="2603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2" name="blok199"/>
            <p:cNvSpPr/>
            <p:nvPr/>
          </p:nvSpPr>
          <p:spPr>
            <a:xfrm>
              <a:off x="1460500" y="26670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3" name="blok200"/>
            <p:cNvSpPr/>
            <p:nvPr/>
          </p:nvSpPr>
          <p:spPr>
            <a:xfrm>
              <a:off x="5842000" y="2667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4" name="blok201"/>
            <p:cNvSpPr/>
            <p:nvPr/>
          </p:nvSpPr>
          <p:spPr>
            <a:xfrm>
              <a:off x="1460500" y="27305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5" name="blok202"/>
            <p:cNvSpPr/>
            <p:nvPr/>
          </p:nvSpPr>
          <p:spPr>
            <a:xfrm>
              <a:off x="5270500" y="2730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6" name="blok203"/>
            <p:cNvSpPr/>
            <p:nvPr/>
          </p:nvSpPr>
          <p:spPr>
            <a:xfrm>
              <a:off x="5715000" y="2730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7" name="blok204"/>
            <p:cNvSpPr/>
            <p:nvPr/>
          </p:nvSpPr>
          <p:spPr>
            <a:xfrm>
              <a:off x="1460500" y="27940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8" name="blok205"/>
            <p:cNvSpPr/>
            <p:nvPr/>
          </p:nvSpPr>
          <p:spPr>
            <a:xfrm>
              <a:off x="5588000" y="2794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9" name="blok206"/>
            <p:cNvSpPr/>
            <p:nvPr/>
          </p:nvSpPr>
          <p:spPr>
            <a:xfrm>
              <a:off x="1524000" y="2857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0" name="blok207"/>
            <p:cNvSpPr/>
            <p:nvPr/>
          </p:nvSpPr>
          <p:spPr>
            <a:xfrm>
              <a:off x="1524000" y="2921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1" name="blok208"/>
            <p:cNvSpPr/>
            <p:nvPr/>
          </p:nvSpPr>
          <p:spPr>
            <a:xfrm>
              <a:off x="1778000" y="2921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2" name="blok209"/>
            <p:cNvSpPr/>
            <p:nvPr/>
          </p:nvSpPr>
          <p:spPr>
            <a:xfrm>
              <a:off x="1587500" y="2984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3" name="blok210"/>
            <p:cNvSpPr/>
            <p:nvPr/>
          </p:nvSpPr>
          <p:spPr>
            <a:xfrm>
              <a:off x="1778000" y="31750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4" name="blok211"/>
            <p:cNvSpPr/>
            <p:nvPr/>
          </p:nvSpPr>
          <p:spPr>
            <a:xfrm>
              <a:off x="3429000" y="3175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5" name="blok212"/>
            <p:cNvSpPr/>
            <p:nvPr/>
          </p:nvSpPr>
          <p:spPr>
            <a:xfrm>
              <a:off x="1714500" y="3238500"/>
              <a:ext cx="127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6" name="blok213"/>
            <p:cNvSpPr/>
            <p:nvPr/>
          </p:nvSpPr>
          <p:spPr>
            <a:xfrm>
              <a:off x="3111500" y="32385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7" name="blok214"/>
            <p:cNvSpPr/>
            <p:nvPr/>
          </p:nvSpPr>
          <p:spPr>
            <a:xfrm>
              <a:off x="3238500" y="3238500"/>
              <a:ext cx="444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8" name="blok215"/>
            <p:cNvSpPr/>
            <p:nvPr/>
          </p:nvSpPr>
          <p:spPr>
            <a:xfrm>
              <a:off x="3746500" y="3238500"/>
              <a:ext cx="1016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9" name="blok216"/>
            <p:cNvSpPr/>
            <p:nvPr/>
          </p:nvSpPr>
          <p:spPr>
            <a:xfrm>
              <a:off x="1333500" y="3302000"/>
              <a:ext cx="6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0" name="blok217"/>
            <p:cNvSpPr/>
            <p:nvPr/>
          </p:nvSpPr>
          <p:spPr>
            <a:xfrm>
              <a:off x="1651000" y="3302000"/>
              <a:ext cx="254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1" name="blok218"/>
            <p:cNvSpPr/>
            <p:nvPr/>
          </p:nvSpPr>
          <p:spPr>
            <a:xfrm>
              <a:off x="2540000" y="3302000"/>
              <a:ext cx="2413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2" name="blok219"/>
            <p:cNvSpPr/>
            <p:nvPr/>
          </p:nvSpPr>
          <p:spPr>
            <a:xfrm>
              <a:off x="889000" y="3365500"/>
              <a:ext cx="1016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3" name="blok220"/>
            <p:cNvSpPr/>
            <p:nvPr/>
          </p:nvSpPr>
          <p:spPr>
            <a:xfrm>
              <a:off x="2413000" y="3365500"/>
              <a:ext cx="2476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4" name="blok221"/>
            <p:cNvSpPr/>
            <p:nvPr/>
          </p:nvSpPr>
          <p:spPr>
            <a:xfrm>
              <a:off x="698500" y="3429000"/>
              <a:ext cx="1206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5" name="blok222"/>
            <p:cNvSpPr/>
            <p:nvPr/>
          </p:nvSpPr>
          <p:spPr>
            <a:xfrm>
              <a:off x="2032000" y="3429000"/>
              <a:ext cx="190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6" name="blok223"/>
            <p:cNvSpPr/>
            <p:nvPr/>
          </p:nvSpPr>
          <p:spPr>
            <a:xfrm>
              <a:off x="2286000" y="3429000"/>
              <a:ext cx="2476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7" name="blok224"/>
            <p:cNvSpPr/>
            <p:nvPr/>
          </p:nvSpPr>
          <p:spPr>
            <a:xfrm>
              <a:off x="889000" y="3492500"/>
              <a:ext cx="36830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8" name="blok225"/>
            <p:cNvSpPr/>
            <p:nvPr/>
          </p:nvSpPr>
          <p:spPr>
            <a:xfrm>
              <a:off x="698500" y="3556000"/>
              <a:ext cx="3873500" cy="63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WereldWijd</dc:creator>
  <cp:lastModifiedBy>WereldWijd</cp:lastModifiedBy>
  <cp:revision>1</cp:revision>
  <dcterms:created xsi:type="dcterms:W3CDTF">2018-02-12T05:14:10Z</dcterms:created>
  <dcterms:modified xsi:type="dcterms:W3CDTF">2018-02-12T05:21:33Z</dcterms:modified>
</cp:coreProperties>
</file>