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692" y="-1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42FC3-C7DE-40B6-8725-4BA41FE1C004}" type="datetimeFigureOut">
              <a:rPr lang="nl-NL" smtClean="0"/>
              <a:pPr/>
              <a:t>12-6-2017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C4197-2061-43BC-BD9D-63FCC6C8AF5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C4197-2061-43BC-BD9D-63FCC6C8AF54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7B72-27AD-4AE7-B4E4-9BF0397398AE}" type="datetimeFigureOut">
              <a:rPr lang="nl-NL" smtClean="0"/>
              <a:pPr/>
              <a:t>12-6-2017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5DBF-07CC-4C4C-8ADD-671E4F0FC238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7B72-27AD-4AE7-B4E4-9BF0397398AE}" type="datetimeFigureOut">
              <a:rPr lang="nl-NL" smtClean="0"/>
              <a:pPr/>
              <a:t>12-6-2017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5DBF-07CC-4C4C-8ADD-671E4F0FC238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7B72-27AD-4AE7-B4E4-9BF0397398AE}" type="datetimeFigureOut">
              <a:rPr lang="nl-NL" smtClean="0"/>
              <a:pPr/>
              <a:t>12-6-2017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5DBF-07CC-4C4C-8ADD-671E4F0FC238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7B72-27AD-4AE7-B4E4-9BF0397398AE}" type="datetimeFigureOut">
              <a:rPr lang="nl-NL" smtClean="0"/>
              <a:pPr/>
              <a:t>12-6-2017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5DBF-07CC-4C4C-8ADD-671E4F0FC238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7B72-27AD-4AE7-B4E4-9BF0397398AE}" type="datetimeFigureOut">
              <a:rPr lang="nl-NL" smtClean="0"/>
              <a:pPr/>
              <a:t>12-6-2017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5DBF-07CC-4C4C-8ADD-671E4F0FC238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7B72-27AD-4AE7-B4E4-9BF0397398AE}" type="datetimeFigureOut">
              <a:rPr lang="nl-NL" smtClean="0"/>
              <a:pPr/>
              <a:t>12-6-2017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5DBF-07CC-4C4C-8ADD-671E4F0FC238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7B72-27AD-4AE7-B4E4-9BF0397398AE}" type="datetimeFigureOut">
              <a:rPr lang="nl-NL" smtClean="0"/>
              <a:pPr/>
              <a:t>12-6-2017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5DBF-07CC-4C4C-8ADD-671E4F0FC238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7B72-27AD-4AE7-B4E4-9BF0397398AE}" type="datetimeFigureOut">
              <a:rPr lang="nl-NL" smtClean="0"/>
              <a:pPr/>
              <a:t>12-6-2017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5DBF-07CC-4C4C-8ADD-671E4F0FC238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7B72-27AD-4AE7-B4E4-9BF0397398AE}" type="datetimeFigureOut">
              <a:rPr lang="nl-NL" smtClean="0"/>
              <a:pPr/>
              <a:t>12-6-2017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5DBF-07CC-4C4C-8ADD-671E4F0FC238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7B72-27AD-4AE7-B4E4-9BF0397398AE}" type="datetimeFigureOut">
              <a:rPr lang="nl-NL" smtClean="0"/>
              <a:pPr/>
              <a:t>12-6-2017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5DBF-07CC-4C4C-8ADD-671E4F0FC238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7B72-27AD-4AE7-B4E4-9BF0397398AE}" type="datetimeFigureOut">
              <a:rPr lang="nl-NL" smtClean="0"/>
              <a:pPr/>
              <a:t>12-6-2017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5DBF-07CC-4C4C-8ADD-671E4F0FC238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C7B72-27AD-4AE7-B4E4-9BF0397398AE}" type="datetimeFigureOut">
              <a:rPr lang="nl-NL" smtClean="0"/>
              <a:pPr/>
              <a:t>12-6-2017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25DBF-07CC-4C4C-8ADD-671E4F0FC238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6"/>
          <p:cNvGrpSpPr/>
          <p:nvPr/>
        </p:nvGrpSpPr>
        <p:grpSpPr>
          <a:xfrm>
            <a:off x="0" y="0"/>
            <a:ext cx="7200000" cy="7200000"/>
            <a:chOff x="0" y="0"/>
            <a:chExt cx="7200000" cy="7200000"/>
          </a:xfrm>
          <a:scene3d>
            <a:camera prst="orthographicFront"/>
            <a:lightRig rig="threePt" dir="t"/>
          </a:scene3d>
        </p:grpSpPr>
        <p:sp>
          <p:nvSpPr>
            <p:cNvPr id="4" name="Ovaal 3"/>
            <p:cNvSpPr/>
            <p:nvPr/>
          </p:nvSpPr>
          <p:spPr>
            <a:xfrm>
              <a:off x="0" y="0"/>
              <a:ext cx="7200000" cy="7200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20000">
                  <a:srgbClr val="FF0000"/>
                </a:gs>
                <a:gs pos="40000">
                  <a:srgbClr val="FFC000"/>
                </a:gs>
                <a:gs pos="60000">
                  <a:srgbClr val="FFC000"/>
                </a:gs>
                <a:gs pos="80000">
                  <a:srgbClr val="FF0000"/>
                </a:gs>
                <a:gs pos="100000">
                  <a:srgbClr val="FFC000"/>
                </a:gs>
              </a:gsLst>
              <a:lin ang="5400000" scaled="0"/>
            </a:gradFill>
            <a:ln>
              <a:noFill/>
            </a:ln>
            <a:sp3d z="3600000">
              <a:bevelT w="3600000" h="3600000"/>
              <a:bevelB w="3600000" h="360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Rechthoek 5"/>
            <p:cNvSpPr/>
            <p:nvPr/>
          </p:nvSpPr>
          <p:spPr>
            <a:xfrm>
              <a:off x="3635896" y="335699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sp3d z="3780000" extrusionH="90170">
              <a:bevelT w="90170" h="9017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</Words>
  <Application>Microsoft Office PowerPoint</Application>
  <PresentationFormat>Diavoorstelling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Dia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WereldWijd</dc:creator>
  <cp:lastModifiedBy>WereldWijd</cp:lastModifiedBy>
  <cp:revision>3</cp:revision>
  <dcterms:created xsi:type="dcterms:W3CDTF">2017-06-10T08:52:18Z</dcterms:created>
  <dcterms:modified xsi:type="dcterms:W3CDTF">2017-06-12T15:13:50Z</dcterms:modified>
</cp:coreProperties>
</file>