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02DE-9F08-49C3-975D-C97ED42D13F3}" type="datetimeFigureOut">
              <a:rPr lang="nl-NL" smtClean="0"/>
              <a:pPr/>
              <a:t>25-5-2017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15A7-3C96-4059-9DBD-DC148DF957B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44924" y="0"/>
            <a:ext cx="3454152" cy="764703"/>
          </a:xfrm>
        </p:spPr>
        <p:txBody>
          <a:bodyPr>
            <a:noAutofit/>
          </a:bodyPr>
          <a:lstStyle/>
          <a:p>
            <a:r>
              <a:rPr lang="nl-NL" sz="2000" dirty="0" smtClean="0">
                <a:solidFill>
                  <a:schemeClr val="bg1"/>
                </a:solidFill>
              </a:rPr>
              <a:t>Help voor WereldWijd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4" name="Tekstvak 3">
            <a:hlinkClick r:id="rId3" action="ppaction://hlinksldjump"/>
            <a:hlinkHover r:id="" action="ppaction://noaction" highlightClick="1"/>
          </p:cNvPr>
          <p:cNvSpPr txBox="1"/>
          <p:nvPr/>
        </p:nvSpPr>
        <p:spPr>
          <a:xfrm>
            <a:off x="0" y="720000"/>
            <a:ext cx="342619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Hoe moet ik een bestand opslaan?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5" name="Tekstvak 4">
            <a:hlinkClick r:id="rId4" action="ppaction://hlinksldjump"/>
            <a:hlinkHover r:id="" action="ppaction://noaction" highlightClick="1"/>
          </p:cNvPr>
          <p:cNvSpPr txBox="1"/>
          <p:nvPr/>
        </p:nvSpPr>
        <p:spPr>
          <a:xfrm>
            <a:off x="0" y="1080000"/>
            <a:ext cx="2270173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Ik wil een Spel spelen!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PIJL-OMHOOG 5">
            <a:hlinkClick r:id="" action="ppaction://hlinkshowjump?jump=endshow"/>
            <a:hlinkHover r:id="" action="ppaction://noaction" highlightClick="1"/>
          </p:cNvPr>
          <p:cNvSpPr/>
          <p:nvPr/>
        </p:nvSpPr>
        <p:spPr>
          <a:xfrm>
            <a:off x="8424000" y="0"/>
            <a:ext cx="720000" cy="720000"/>
          </a:xfrm>
          <a:prstGeom prst="up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800" dirty="0" smtClean="0"/>
              <a:t>Afsluiten</a:t>
            </a:r>
            <a:endParaRPr lang="nl-NL" sz="800" dirty="0"/>
          </a:p>
        </p:txBody>
      </p:sp>
      <p:grpSp>
        <p:nvGrpSpPr>
          <p:cNvPr id="7" name="Groep 6"/>
          <p:cNvGrpSpPr/>
          <p:nvPr/>
        </p:nvGrpSpPr>
        <p:grpSpPr>
          <a:xfrm>
            <a:off x="4259965" y="720000"/>
            <a:ext cx="624070" cy="1420064"/>
            <a:chOff x="4259965" y="3222000"/>
            <a:chExt cx="624070" cy="1420064"/>
          </a:xfrm>
          <a:scene3d>
            <a:camera prst="perspectiveFront" fov="7200000"/>
            <a:lightRig rig="threePt" dir="t"/>
          </a:scene3d>
        </p:grpSpPr>
        <p:grpSp>
          <p:nvGrpSpPr>
            <p:cNvPr id="8" name="Groep 17"/>
            <p:cNvGrpSpPr/>
            <p:nvPr/>
          </p:nvGrpSpPr>
          <p:grpSpPr>
            <a:xfrm>
              <a:off x="4259965" y="3222000"/>
              <a:ext cx="624070" cy="1420064"/>
              <a:chOff x="4259965" y="3222000"/>
              <a:chExt cx="624070" cy="1420064"/>
            </a:xfrm>
            <a:effectLst>
              <a:outerShdw blurRad="508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Vrije vorm 9"/>
              <p:cNvSpPr/>
              <p:nvPr/>
            </p:nvSpPr>
            <p:spPr>
              <a:xfrm>
                <a:off x="4259965" y="3456000"/>
                <a:ext cx="624070" cy="69308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133911 w 914400"/>
                  <a:gd name="connsiteY1" fmla="*/ 133911 h 914400"/>
                  <a:gd name="connsiteX2" fmla="*/ 457201 w 914400"/>
                  <a:gd name="connsiteY2" fmla="*/ 1 h 914400"/>
                  <a:gd name="connsiteX3" fmla="*/ 780490 w 914400"/>
                  <a:gd name="connsiteY3" fmla="*/ 133912 h 914400"/>
                  <a:gd name="connsiteX4" fmla="*/ 914400 w 914400"/>
                  <a:gd name="connsiteY4" fmla="*/ 457202 h 914400"/>
                  <a:gd name="connsiteX5" fmla="*/ 780489 w 914400"/>
                  <a:gd name="connsiteY5" fmla="*/ 780491 h 914400"/>
                  <a:gd name="connsiteX6" fmla="*/ 457200 w 914400"/>
                  <a:gd name="connsiteY6" fmla="*/ 914402 h 914400"/>
                  <a:gd name="connsiteX7" fmla="*/ 133911 w 914400"/>
                  <a:gd name="connsiteY7" fmla="*/ 780491 h 914400"/>
                  <a:gd name="connsiteX8" fmla="*/ 1 w 914400"/>
                  <a:gd name="connsiteY8" fmla="*/ 457202 h 914400"/>
                  <a:gd name="connsiteX9" fmla="*/ 0 w 914400"/>
                  <a:gd name="connsiteY9" fmla="*/ 457200 h 914400"/>
                  <a:gd name="connsiteX0" fmla="*/ 85742 w 1000143"/>
                  <a:gd name="connsiteY0" fmla="*/ 542942 h 1000144"/>
                  <a:gd name="connsiteX1" fmla="*/ 85742 w 1000143"/>
                  <a:gd name="connsiteY1" fmla="*/ 85742 h 1000144"/>
                  <a:gd name="connsiteX2" fmla="*/ 542943 w 1000143"/>
                  <a:gd name="connsiteY2" fmla="*/ 85743 h 1000144"/>
                  <a:gd name="connsiteX3" fmla="*/ 866232 w 1000143"/>
                  <a:gd name="connsiteY3" fmla="*/ 219654 h 1000144"/>
                  <a:gd name="connsiteX4" fmla="*/ 1000142 w 1000143"/>
                  <a:gd name="connsiteY4" fmla="*/ 542944 h 1000144"/>
                  <a:gd name="connsiteX5" fmla="*/ 866231 w 1000143"/>
                  <a:gd name="connsiteY5" fmla="*/ 866233 h 1000144"/>
                  <a:gd name="connsiteX6" fmla="*/ 542942 w 1000143"/>
                  <a:gd name="connsiteY6" fmla="*/ 1000144 h 1000144"/>
                  <a:gd name="connsiteX7" fmla="*/ 219653 w 1000143"/>
                  <a:gd name="connsiteY7" fmla="*/ 866233 h 1000144"/>
                  <a:gd name="connsiteX8" fmla="*/ 85743 w 1000143"/>
                  <a:gd name="connsiteY8" fmla="*/ 542944 h 1000144"/>
                  <a:gd name="connsiteX9" fmla="*/ 85742 w 1000143"/>
                  <a:gd name="connsiteY9" fmla="*/ 542942 h 1000144"/>
                  <a:gd name="connsiteX0" fmla="*/ 24003 w 938404"/>
                  <a:gd name="connsiteY0" fmla="*/ 551527 h 1008729"/>
                  <a:gd name="connsiteX1" fmla="*/ 24003 w 938404"/>
                  <a:gd name="connsiteY1" fmla="*/ 94327 h 1008729"/>
                  <a:gd name="connsiteX2" fmla="*/ 168019 w 938404"/>
                  <a:gd name="connsiteY2" fmla="*/ 22319 h 1008729"/>
                  <a:gd name="connsiteX3" fmla="*/ 804493 w 938404"/>
                  <a:gd name="connsiteY3" fmla="*/ 228239 h 1008729"/>
                  <a:gd name="connsiteX4" fmla="*/ 938403 w 938404"/>
                  <a:gd name="connsiteY4" fmla="*/ 551529 h 1008729"/>
                  <a:gd name="connsiteX5" fmla="*/ 804492 w 938404"/>
                  <a:gd name="connsiteY5" fmla="*/ 874818 h 1008729"/>
                  <a:gd name="connsiteX6" fmla="*/ 481203 w 938404"/>
                  <a:gd name="connsiteY6" fmla="*/ 1008729 h 1008729"/>
                  <a:gd name="connsiteX7" fmla="*/ 157914 w 938404"/>
                  <a:gd name="connsiteY7" fmla="*/ 874818 h 1008729"/>
                  <a:gd name="connsiteX8" fmla="*/ 24004 w 938404"/>
                  <a:gd name="connsiteY8" fmla="*/ 551529 h 1008729"/>
                  <a:gd name="connsiteX9" fmla="*/ 24003 w 938404"/>
                  <a:gd name="connsiteY9" fmla="*/ 551527 h 1008729"/>
                  <a:gd name="connsiteX0" fmla="*/ 24003 w 938404"/>
                  <a:gd name="connsiteY0" fmla="*/ 565212 h 1022414"/>
                  <a:gd name="connsiteX1" fmla="*/ 24003 w 938404"/>
                  <a:gd name="connsiteY1" fmla="*/ 108012 h 1022414"/>
                  <a:gd name="connsiteX2" fmla="*/ 168019 w 938404"/>
                  <a:gd name="connsiteY2" fmla="*/ 36004 h 1022414"/>
                  <a:gd name="connsiteX3" fmla="*/ 240026 w 938404"/>
                  <a:gd name="connsiteY3" fmla="*/ 324037 h 1022414"/>
                  <a:gd name="connsiteX4" fmla="*/ 938403 w 938404"/>
                  <a:gd name="connsiteY4" fmla="*/ 565214 h 1022414"/>
                  <a:gd name="connsiteX5" fmla="*/ 804492 w 938404"/>
                  <a:gd name="connsiteY5" fmla="*/ 888503 h 1022414"/>
                  <a:gd name="connsiteX6" fmla="*/ 481203 w 938404"/>
                  <a:gd name="connsiteY6" fmla="*/ 1022414 h 1022414"/>
                  <a:gd name="connsiteX7" fmla="*/ 157914 w 938404"/>
                  <a:gd name="connsiteY7" fmla="*/ 888503 h 1022414"/>
                  <a:gd name="connsiteX8" fmla="*/ 24004 w 938404"/>
                  <a:gd name="connsiteY8" fmla="*/ 565214 h 1022414"/>
                  <a:gd name="connsiteX9" fmla="*/ 24003 w 938404"/>
                  <a:gd name="connsiteY9" fmla="*/ 565212 h 1022414"/>
                  <a:gd name="connsiteX0" fmla="*/ 24003 w 938404"/>
                  <a:gd name="connsiteY0" fmla="*/ 565212 h 1076295"/>
                  <a:gd name="connsiteX1" fmla="*/ 24003 w 938404"/>
                  <a:gd name="connsiteY1" fmla="*/ 108012 h 1076295"/>
                  <a:gd name="connsiteX2" fmla="*/ 168019 w 938404"/>
                  <a:gd name="connsiteY2" fmla="*/ 36004 h 1076295"/>
                  <a:gd name="connsiteX3" fmla="*/ 240026 w 938404"/>
                  <a:gd name="connsiteY3" fmla="*/ 324037 h 1076295"/>
                  <a:gd name="connsiteX4" fmla="*/ 938403 w 938404"/>
                  <a:gd name="connsiteY4" fmla="*/ 565214 h 1076295"/>
                  <a:gd name="connsiteX5" fmla="*/ 804492 w 938404"/>
                  <a:gd name="connsiteY5" fmla="*/ 888503 h 1076295"/>
                  <a:gd name="connsiteX6" fmla="*/ 481203 w 938404"/>
                  <a:gd name="connsiteY6" fmla="*/ 1022414 h 1076295"/>
                  <a:gd name="connsiteX7" fmla="*/ 24004 w 938404"/>
                  <a:gd name="connsiteY7" fmla="*/ 565214 h 1076295"/>
                  <a:gd name="connsiteX8" fmla="*/ 24003 w 938404"/>
                  <a:gd name="connsiteY8" fmla="*/ 565212 h 1076295"/>
                  <a:gd name="connsiteX0" fmla="*/ 24003 w 956892"/>
                  <a:gd name="connsiteY0" fmla="*/ 565212 h 888503"/>
                  <a:gd name="connsiteX1" fmla="*/ 24003 w 956892"/>
                  <a:gd name="connsiteY1" fmla="*/ 108012 h 888503"/>
                  <a:gd name="connsiteX2" fmla="*/ 168019 w 956892"/>
                  <a:gd name="connsiteY2" fmla="*/ 36004 h 888503"/>
                  <a:gd name="connsiteX3" fmla="*/ 240026 w 956892"/>
                  <a:gd name="connsiteY3" fmla="*/ 324037 h 888503"/>
                  <a:gd name="connsiteX4" fmla="*/ 938403 w 956892"/>
                  <a:gd name="connsiteY4" fmla="*/ 565214 h 888503"/>
                  <a:gd name="connsiteX5" fmla="*/ 804492 w 956892"/>
                  <a:gd name="connsiteY5" fmla="*/ 888503 h 888503"/>
                  <a:gd name="connsiteX6" fmla="*/ 24004 w 956892"/>
                  <a:gd name="connsiteY6" fmla="*/ 565214 h 888503"/>
                  <a:gd name="connsiteX7" fmla="*/ 24003 w 956892"/>
                  <a:gd name="connsiteY7" fmla="*/ 565212 h 888503"/>
                  <a:gd name="connsiteX0" fmla="*/ 24003 w 938404"/>
                  <a:gd name="connsiteY0" fmla="*/ 565212 h 605410"/>
                  <a:gd name="connsiteX1" fmla="*/ 24003 w 938404"/>
                  <a:gd name="connsiteY1" fmla="*/ 108012 h 605410"/>
                  <a:gd name="connsiteX2" fmla="*/ 168019 w 938404"/>
                  <a:gd name="connsiteY2" fmla="*/ 36004 h 605410"/>
                  <a:gd name="connsiteX3" fmla="*/ 240026 w 938404"/>
                  <a:gd name="connsiteY3" fmla="*/ 324037 h 605410"/>
                  <a:gd name="connsiteX4" fmla="*/ 938403 w 938404"/>
                  <a:gd name="connsiteY4" fmla="*/ 565214 h 605410"/>
                  <a:gd name="connsiteX5" fmla="*/ 24004 w 938404"/>
                  <a:gd name="connsiteY5" fmla="*/ 565214 h 605410"/>
                  <a:gd name="connsiteX6" fmla="*/ 24003 w 938404"/>
                  <a:gd name="connsiteY6" fmla="*/ 565212 h 605410"/>
                  <a:gd name="connsiteX0" fmla="*/ 24003 w 252027"/>
                  <a:gd name="connsiteY0" fmla="*/ 565212 h 565214"/>
                  <a:gd name="connsiteX1" fmla="*/ 24003 w 252027"/>
                  <a:gd name="connsiteY1" fmla="*/ 108012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24003 w 252027"/>
                  <a:gd name="connsiteY0" fmla="*/ 565212 h 565214"/>
                  <a:gd name="connsiteX1" fmla="*/ 24003 w 252027"/>
                  <a:gd name="connsiteY1" fmla="*/ 108013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168019 w 396043"/>
                  <a:gd name="connsiteY0" fmla="*/ 565212 h 565214"/>
                  <a:gd name="connsiteX1" fmla="*/ 24003 w 396043"/>
                  <a:gd name="connsiteY1" fmla="*/ 108013 h 565214"/>
                  <a:gd name="connsiteX2" fmla="*/ 312035 w 396043"/>
                  <a:gd name="connsiteY2" fmla="*/ 36004 h 565214"/>
                  <a:gd name="connsiteX3" fmla="*/ 384042 w 396043"/>
                  <a:gd name="connsiteY3" fmla="*/ 324037 h 565214"/>
                  <a:gd name="connsiteX4" fmla="*/ 384042 w 396043"/>
                  <a:gd name="connsiteY4" fmla="*/ 468053 h 565214"/>
                  <a:gd name="connsiteX5" fmla="*/ 168020 w 396043"/>
                  <a:gd name="connsiteY5" fmla="*/ 565214 h 565214"/>
                  <a:gd name="connsiteX6" fmla="*/ 168019 w 396043"/>
                  <a:gd name="connsiteY6" fmla="*/ 565212 h 565214"/>
                  <a:gd name="connsiteX0" fmla="*/ 0 w 444048"/>
                  <a:gd name="connsiteY0" fmla="*/ 684077 h 684078"/>
                  <a:gd name="connsiteX1" fmla="*/ 72008 w 444048"/>
                  <a:gd name="connsiteY1" fmla="*/ 108013 h 684078"/>
                  <a:gd name="connsiteX2" fmla="*/ 360040 w 444048"/>
                  <a:gd name="connsiteY2" fmla="*/ 36004 h 684078"/>
                  <a:gd name="connsiteX3" fmla="*/ 432047 w 444048"/>
                  <a:gd name="connsiteY3" fmla="*/ 324037 h 684078"/>
                  <a:gd name="connsiteX4" fmla="*/ 432047 w 444048"/>
                  <a:gd name="connsiteY4" fmla="*/ 468053 h 684078"/>
                  <a:gd name="connsiteX5" fmla="*/ 216025 w 444048"/>
                  <a:gd name="connsiteY5" fmla="*/ 565214 h 684078"/>
                  <a:gd name="connsiteX6" fmla="*/ 0 w 444048"/>
                  <a:gd name="connsiteY6" fmla="*/ 684077 h 684078"/>
                  <a:gd name="connsiteX0" fmla="*/ 0 w 444048"/>
                  <a:gd name="connsiteY0" fmla="*/ 684077 h 756085"/>
                  <a:gd name="connsiteX1" fmla="*/ 72008 w 444048"/>
                  <a:gd name="connsiteY1" fmla="*/ 108013 h 756085"/>
                  <a:gd name="connsiteX2" fmla="*/ 360040 w 444048"/>
                  <a:gd name="connsiteY2" fmla="*/ 36004 h 756085"/>
                  <a:gd name="connsiteX3" fmla="*/ 432047 w 444048"/>
                  <a:gd name="connsiteY3" fmla="*/ 324037 h 756085"/>
                  <a:gd name="connsiteX4" fmla="*/ 432047 w 444048"/>
                  <a:gd name="connsiteY4" fmla="*/ 468053 h 756085"/>
                  <a:gd name="connsiteX5" fmla="*/ 216024 w 444048"/>
                  <a:gd name="connsiteY5" fmla="*/ 756085 h 756085"/>
                  <a:gd name="connsiteX6" fmla="*/ 0 w 444048"/>
                  <a:gd name="connsiteY6" fmla="*/ 684077 h 756085"/>
                  <a:gd name="connsiteX0" fmla="*/ 168019 w 396043"/>
                  <a:gd name="connsiteY0" fmla="*/ 768085 h 768085"/>
                  <a:gd name="connsiteX1" fmla="*/ 24003 w 396043"/>
                  <a:gd name="connsiteY1" fmla="*/ 120013 h 768085"/>
                  <a:gd name="connsiteX2" fmla="*/ 312035 w 396043"/>
                  <a:gd name="connsiteY2" fmla="*/ 48004 h 768085"/>
                  <a:gd name="connsiteX3" fmla="*/ 384042 w 396043"/>
                  <a:gd name="connsiteY3" fmla="*/ 336037 h 768085"/>
                  <a:gd name="connsiteX4" fmla="*/ 384042 w 396043"/>
                  <a:gd name="connsiteY4" fmla="*/ 480053 h 768085"/>
                  <a:gd name="connsiteX5" fmla="*/ 168019 w 396043"/>
                  <a:gd name="connsiteY5" fmla="*/ 768085 h 768085"/>
                  <a:gd name="connsiteX0" fmla="*/ 168019 w 396043"/>
                  <a:gd name="connsiteY0" fmla="*/ 1020114 h 1020114"/>
                  <a:gd name="connsiteX1" fmla="*/ 24003 w 396043"/>
                  <a:gd name="connsiteY1" fmla="*/ 156018 h 1020114"/>
                  <a:gd name="connsiteX2" fmla="*/ 312035 w 396043"/>
                  <a:gd name="connsiteY2" fmla="*/ 84009 h 1020114"/>
                  <a:gd name="connsiteX3" fmla="*/ 384042 w 396043"/>
                  <a:gd name="connsiteY3" fmla="*/ 372042 h 1020114"/>
                  <a:gd name="connsiteX4" fmla="*/ 384042 w 396043"/>
                  <a:gd name="connsiteY4" fmla="*/ 516058 h 1020114"/>
                  <a:gd name="connsiteX5" fmla="*/ 168019 w 396043"/>
                  <a:gd name="connsiteY5" fmla="*/ 1020114 h 1020114"/>
                  <a:gd name="connsiteX0" fmla="*/ 168019 w 396043"/>
                  <a:gd name="connsiteY0" fmla="*/ 1092122 h 1092122"/>
                  <a:gd name="connsiteX1" fmla="*/ 24003 w 396043"/>
                  <a:gd name="connsiteY1" fmla="*/ 156018 h 1092122"/>
                  <a:gd name="connsiteX2" fmla="*/ 312035 w 396043"/>
                  <a:gd name="connsiteY2" fmla="*/ 156017 h 1092122"/>
                  <a:gd name="connsiteX3" fmla="*/ 384042 w 396043"/>
                  <a:gd name="connsiteY3" fmla="*/ 444050 h 1092122"/>
                  <a:gd name="connsiteX4" fmla="*/ 384042 w 396043"/>
                  <a:gd name="connsiteY4" fmla="*/ 588066 h 1092122"/>
                  <a:gd name="connsiteX5" fmla="*/ 168019 w 396043"/>
                  <a:gd name="connsiteY5" fmla="*/ 1092122 h 1092122"/>
                  <a:gd name="connsiteX0" fmla="*/ 168019 w 396043"/>
                  <a:gd name="connsiteY0" fmla="*/ 984110 h 984110"/>
                  <a:gd name="connsiteX1" fmla="*/ 24003 w 396043"/>
                  <a:gd name="connsiteY1" fmla="*/ 48006 h 984110"/>
                  <a:gd name="connsiteX2" fmla="*/ 312035 w 396043"/>
                  <a:gd name="connsiteY2" fmla="*/ 48005 h 984110"/>
                  <a:gd name="connsiteX3" fmla="*/ 384042 w 396043"/>
                  <a:gd name="connsiteY3" fmla="*/ 336038 h 984110"/>
                  <a:gd name="connsiteX4" fmla="*/ 384042 w 396043"/>
                  <a:gd name="connsiteY4" fmla="*/ 480054 h 984110"/>
                  <a:gd name="connsiteX5" fmla="*/ 168019 w 396043"/>
                  <a:gd name="connsiteY5" fmla="*/ 984110 h 984110"/>
                  <a:gd name="connsiteX0" fmla="*/ 168019 w 468052"/>
                  <a:gd name="connsiteY0" fmla="*/ 975538 h 975538"/>
                  <a:gd name="connsiteX1" fmla="*/ 24003 w 468052"/>
                  <a:gd name="connsiteY1" fmla="*/ 39434 h 975538"/>
                  <a:gd name="connsiteX2" fmla="*/ 312035 w 468052"/>
                  <a:gd name="connsiteY2" fmla="*/ 39433 h 975538"/>
                  <a:gd name="connsiteX3" fmla="*/ 456051 w 468052"/>
                  <a:gd name="connsiteY3" fmla="*/ 255458 h 975538"/>
                  <a:gd name="connsiteX4" fmla="*/ 384042 w 468052"/>
                  <a:gd name="connsiteY4" fmla="*/ 471482 h 975538"/>
                  <a:gd name="connsiteX5" fmla="*/ 168019 w 468052"/>
                  <a:gd name="connsiteY5" fmla="*/ 975538 h 975538"/>
                  <a:gd name="connsiteX0" fmla="*/ 240028 w 540061"/>
                  <a:gd name="connsiteY0" fmla="*/ 975538 h 975538"/>
                  <a:gd name="connsiteX1" fmla="*/ 24003 w 540061"/>
                  <a:gd name="connsiteY1" fmla="*/ 255458 h 975538"/>
                  <a:gd name="connsiteX2" fmla="*/ 96012 w 540061"/>
                  <a:gd name="connsiteY2" fmla="*/ 39434 h 975538"/>
                  <a:gd name="connsiteX3" fmla="*/ 384044 w 540061"/>
                  <a:gd name="connsiteY3" fmla="*/ 39433 h 975538"/>
                  <a:gd name="connsiteX4" fmla="*/ 528060 w 540061"/>
                  <a:gd name="connsiteY4" fmla="*/ 255458 h 975538"/>
                  <a:gd name="connsiteX5" fmla="*/ 456051 w 540061"/>
                  <a:gd name="connsiteY5" fmla="*/ 471482 h 975538"/>
                  <a:gd name="connsiteX6" fmla="*/ 240028 w 540061"/>
                  <a:gd name="connsiteY6" fmla="*/ 975538 h 975538"/>
                  <a:gd name="connsiteX0" fmla="*/ 240028 w 552063"/>
                  <a:gd name="connsiteY0" fmla="*/ 975538 h 975538"/>
                  <a:gd name="connsiteX1" fmla="*/ 24003 w 552063"/>
                  <a:gd name="connsiteY1" fmla="*/ 255458 h 975538"/>
                  <a:gd name="connsiteX2" fmla="*/ 96012 w 552063"/>
                  <a:gd name="connsiteY2" fmla="*/ 39434 h 975538"/>
                  <a:gd name="connsiteX3" fmla="*/ 384044 w 552063"/>
                  <a:gd name="connsiteY3" fmla="*/ 39433 h 975538"/>
                  <a:gd name="connsiteX4" fmla="*/ 528060 w 552063"/>
                  <a:gd name="connsiteY4" fmla="*/ 255458 h 975538"/>
                  <a:gd name="connsiteX5" fmla="*/ 240028 w 552063"/>
                  <a:gd name="connsiteY5" fmla="*/ 975538 h 975538"/>
                  <a:gd name="connsiteX0" fmla="*/ 240028 w 480055"/>
                  <a:gd name="connsiteY0" fmla="*/ 975538 h 975538"/>
                  <a:gd name="connsiteX1" fmla="*/ 24003 w 480055"/>
                  <a:gd name="connsiteY1" fmla="*/ 255458 h 975538"/>
                  <a:gd name="connsiteX2" fmla="*/ 96012 w 480055"/>
                  <a:gd name="connsiteY2" fmla="*/ 39434 h 975538"/>
                  <a:gd name="connsiteX3" fmla="*/ 384044 w 480055"/>
                  <a:gd name="connsiteY3" fmla="*/ 39433 h 975538"/>
                  <a:gd name="connsiteX4" fmla="*/ 456052 w 480055"/>
                  <a:gd name="connsiteY4" fmla="*/ 255458 h 975538"/>
                  <a:gd name="connsiteX5" fmla="*/ 240028 w 480055"/>
                  <a:gd name="connsiteY5" fmla="*/ 975538 h 975538"/>
                  <a:gd name="connsiteX0" fmla="*/ 312035 w 552062"/>
                  <a:gd name="connsiteY0" fmla="*/ 975538 h 986610"/>
                  <a:gd name="connsiteX1" fmla="*/ 24003 w 552062"/>
                  <a:gd name="connsiteY1" fmla="*/ 189024 h 986610"/>
                  <a:gd name="connsiteX2" fmla="*/ 168019 w 552062"/>
                  <a:gd name="connsiteY2" fmla="*/ 39434 h 986610"/>
                  <a:gd name="connsiteX3" fmla="*/ 456051 w 552062"/>
                  <a:gd name="connsiteY3" fmla="*/ 39433 h 986610"/>
                  <a:gd name="connsiteX4" fmla="*/ 528059 w 552062"/>
                  <a:gd name="connsiteY4" fmla="*/ 255458 h 986610"/>
                  <a:gd name="connsiteX5" fmla="*/ 312035 w 552062"/>
                  <a:gd name="connsiteY5" fmla="*/ 975538 h 986610"/>
                  <a:gd name="connsiteX0" fmla="*/ 312035 w 624070"/>
                  <a:gd name="connsiteY0" fmla="*/ 975538 h 975538"/>
                  <a:gd name="connsiteX1" fmla="*/ 24003 w 624070"/>
                  <a:gd name="connsiteY1" fmla="*/ 189024 h 975538"/>
                  <a:gd name="connsiteX2" fmla="*/ 168019 w 624070"/>
                  <a:gd name="connsiteY2" fmla="*/ 39434 h 975538"/>
                  <a:gd name="connsiteX3" fmla="*/ 456051 w 624070"/>
                  <a:gd name="connsiteY3" fmla="*/ 39433 h 975538"/>
                  <a:gd name="connsiteX4" fmla="*/ 600067 w 624070"/>
                  <a:gd name="connsiteY4" fmla="*/ 189024 h 975538"/>
                  <a:gd name="connsiteX5" fmla="*/ 312035 w 624070"/>
                  <a:gd name="connsiteY5" fmla="*/ 975538 h 975538"/>
                  <a:gd name="connsiteX0" fmla="*/ 312035 w 624070"/>
                  <a:gd name="connsiteY0" fmla="*/ 837096 h 837096"/>
                  <a:gd name="connsiteX1" fmla="*/ 24003 w 624070"/>
                  <a:gd name="connsiteY1" fmla="*/ 189024 h 837096"/>
                  <a:gd name="connsiteX2" fmla="*/ 168019 w 624070"/>
                  <a:gd name="connsiteY2" fmla="*/ 39434 h 837096"/>
                  <a:gd name="connsiteX3" fmla="*/ 456051 w 624070"/>
                  <a:gd name="connsiteY3" fmla="*/ 39433 h 837096"/>
                  <a:gd name="connsiteX4" fmla="*/ 600067 w 624070"/>
                  <a:gd name="connsiteY4" fmla="*/ 189024 h 837096"/>
                  <a:gd name="connsiteX5" fmla="*/ 312035 w 624070"/>
                  <a:gd name="connsiteY5" fmla="*/ 837096 h 837096"/>
                  <a:gd name="connsiteX0" fmla="*/ 312035 w 624070"/>
                  <a:gd name="connsiteY0" fmla="*/ 693080 h 693080"/>
                  <a:gd name="connsiteX1" fmla="*/ 24003 w 624070"/>
                  <a:gd name="connsiteY1" fmla="*/ 189024 h 693080"/>
                  <a:gd name="connsiteX2" fmla="*/ 168019 w 624070"/>
                  <a:gd name="connsiteY2" fmla="*/ 39434 h 693080"/>
                  <a:gd name="connsiteX3" fmla="*/ 456051 w 624070"/>
                  <a:gd name="connsiteY3" fmla="*/ 39433 h 693080"/>
                  <a:gd name="connsiteX4" fmla="*/ 600067 w 624070"/>
                  <a:gd name="connsiteY4" fmla="*/ 189024 h 693080"/>
                  <a:gd name="connsiteX5" fmla="*/ 312035 w 624070"/>
                  <a:gd name="connsiteY5" fmla="*/ 693080 h 69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4070" h="693080">
                    <a:moveTo>
                      <a:pt x="312035" y="693080"/>
                    </a:moveTo>
                    <a:cubicBezTo>
                      <a:pt x="216024" y="693080"/>
                      <a:pt x="48006" y="297965"/>
                      <a:pt x="24003" y="189024"/>
                    </a:cubicBezTo>
                    <a:cubicBezTo>
                      <a:pt x="0" y="80083"/>
                      <a:pt x="119632" y="70410"/>
                      <a:pt x="168019" y="39434"/>
                    </a:cubicBezTo>
                    <a:cubicBezTo>
                      <a:pt x="227454" y="0"/>
                      <a:pt x="384043" y="14501"/>
                      <a:pt x="456051" y="39433"/>
                    </a:cubicBezTo>
                    <a:cubicBezTo>
                      <a:pt x="528059" y="64365"/>
                      <a:pt x="624070" y="80083"/>
                      <a:pt x="600067" y="189024"/>
                    </a:cubicBezTo>
                    <a:cubicBezTo>
                      <a:pt x="576064" y="297965"/>
                      <a:pt x="408046" y="693080"/>
                      <a:pt x="312035" y="69308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sp3d z="107950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Vrije vorm 10"/>
              <p:cNvSpPr/>
              <p:nvPr/>
            </p:nvSpPr>
            <p:spPr>
              <a:xfrm>
                <a:off x="4403980" y="3656535"/>
                <a:ext cx="336039" cy="92752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133911 w 914400"/>
                  <a:gd name="connsiteY1" fmla="*/ 133911 h 914400"/>
                  <a:gd name="connsiteX2" fmla="*/ 457201 w 914400"/>
                  <a:gd name="connsiteY2" fmla="*/ 1 h 914400"/>
                  <a:gd name="connsiteX3" fmla="*/ 780490 w 914400"/>
                  <a:gd name="connsiteY3" fmla="*/ 133912 h 914400"/>
                  <a:gd name="connsiteX4" fmla="*/ 914400 w 914400"/>
                  <a:gd name="connsiteY4" fmla="*/ 457202 h 914400"/>
                  <a:gd name="connsiteX5" fmla="*/ 780489 w 914400"/>
                  <a:gd name="connsiteY5" fmla="*/ 780491 h 914400"/>
                  <a:gd name="connsiteX6" fmla="*/ 457200 w 914400"/>
                  <a:gd name="connsiteY6" fmla="*/ 914402 h 914400"/>
                  <a:gd name="connsiteX7" fmla="*/ 133911 w 914400"/>
                  <a:gd name="connsiteY7" fmla="*/ 780491 h 914400"/>
                  <a:gd name="connsiteX8" fmla="*/ 1 w 914400"/>
                  <a:gd name="connsiteY8" fmla="*/ 457202 h 914400"/>
                  <a:gd name="connsiteX9" fmla="*/ 0 w 914400"/>
                  <a:gd name="connsiteY9" fmla="*/ 457200 h 914400"/>
                  <a:gd name="connsiteX0" fmla="*/ 85742 w 1000143"/>
                  <a:gd name="connsiteY0" fmla="*/ 542942 h 1000144"/>
                  <a:gd name="connsiteX1" fmla="*/ 85742 w 1000143"/>
                  <a:gd name="connsiteY1" fmla="*/ 85742 h 1000144"/>
                  <a:gd name="connsiteX2" fmla="*/ 542943 w 1000143"/>
                  <a:gd name="connsiteY2" fmla="*/ 85743 h 1000144"/>
                  <a:gd name="connsiteX3" fmla="*/ 866232 w 1000143"/>
                  <a:gd name="connsiteY3" fmla="*/ 219654 h 1000144"/>
                  <a:gd name="connsiteX4" fmla="*/ 1000142 w 1000143"/>
                  <a:gd name="connsiteY4" fmla="*/ 542944 h 1000144"/>
                  <a:gd name="connsiteX5" fmla="*/ 866231 w 1000143"/>
                  <a:gd name="connsiteY5" fmla="*/ 866233 h 1000144"/>
                  <a:gd name="connsiteX6" fmla="*/ 542942 w 1000143"/>
                  <a:gd name="connsiteY6" fmla="*/ 1000144 h 1000144"/>
                  <a:gd name="connsiteX7" fmla="*/ 219653 w 1000143"/>
                  <a:gd name="connsiteY7" fmla="*/ 866233 h 1000144"/>
                  <a:gd name="connsiteX8" fmla="*/ 85743 w 1000143"/>
                  <a:gd name="connsiteY8" fmla="*/ 542944 h 1000144"/>
                  <a:gd name="connsiteX9" fmla="*/ 85742 w 1000143"/>
                  <a:gd name="connsiteY9" fmla="*/ 542942 h 1000144"/>
                  <a:gd name="connsiteX0" fmla="*/ 24003 w 938404"/>
                  <a:gd name="connsiteY0" fmla="*/ 551527 h 1008729"/>
                  <a:gd name="connsiteX1" fmla="*/ 24003 w 938404"/>
                  <a:gd name="connsiteY1" fmla="*/ 94327 h 1008729"/>
                  <a:gd name="connsiteX2" fmla="*/ 168019 w 938404"/>
                  <a:gd name="connsiteY2" fmla="*/ 22319 h 1008729"/>
                  <a:gd name="connsiteX3" fmla="*/ 804493 w 938404"/>
                  <a:gd name="connsiteY3" fmla="*/ 228239 h 1008729"/>
                  <a:gd name="connsiteX4" fmla="*/ 938403 w 938404"/>
                  <a:gd name="connsiteY4" fmla="*/ 551529 h 1008729"/>
                  <a:gd name="connsiteX5" fmla="*/ 804492 w 938404"/>
                  <a:gd name="connsiteY5" fmla="*/ 874818 h 1008729"/>
                  <a:gd name="connsiteX6" fmla="*/ 481203 w 938404"/>
                  <a:gd name="connsiteY6" fmla="*/ 1008729 h 1008729"/>
                  <a:gd name="connsiteX7" fmla="*/ 157914 w 938404"/>
                  <a:gd name="connsiteY7" fmla="*/ 874818 h 1008729"/>
                  <a:gd name="connsiteX8" fmla="*/ 24004 w 938404"/>
                  <a:gd name="connsiteY8" fmla="*/ 551529 h 1008729"/>
                  <a:gd name="connsiteX9" fmla="*/ 24003 w 938404"/>
                  <a:gd name="connsiteY9" fmla="*/ 551527 h 1008729"/>
                  <a:gd name="connsiteX0" fmla="*/ 24003 w 938404"/>
                  <a:gd name="connsiteY0" fmla="*/ 565212 h 1022414"/>
                  <a:gd name="connsiteX1" fmla="*/ 24003 w 938404"/>
                  <a:gd name="connsiteY1" fmla="*/ 108012 h 1022414"/>
                  <a:gd name="connsiteX2" fmla="*/ 168019 w 938404"/>
                  <a:gd name="connsiteY2" fmla="*/ 36004 h 1022414"/>
                  <a:gd name="connsiteX3" fmla="*/ 240026 w 938404"/>
                  <a:gd name="connsiteY3" fmla="*/ 324037 h 1022414"/>
                  <a:gd name="connsiteX4" fmla="*/ 938403 w 938404"/>
                  <a:gd name="connsiteY4" fmla="*/ 565214 h 1022414"/>
                  <a:gd name="connsiteX5" fmla="*/ 804492 w 938404"/>
                  <a:gd name="connsiteY5" fmla="*/ 888503 h 1022414"/>
                  <a:gd name="connsiteX6" fmla="*/ 481203 w 938404"/>
                  <a:gd name="connsiteY6" fmla="*/ 1022414 h 1022414"/>
                  <a:gd name="connsiteX7" fmla="*/ 157914 w 938404"/>
                  <a:gd name="connsiteY7" fmla="*/ 888503 h 1022414"/>
                  <a:gd name="connsiteX8" fmla="*/ 24004 w 938404"/>
                  <a:gd name="connsiteY8" fmla="*/ 565214 h 1022414"/>
                  <a:gd name="connsiteX9" fmla="*/ 24003 w 938404"/>
                  <a:gd name="connsiteY9" fmla="*/ 565212 h 1022414"/>
                  <a:gd name="connsiteX0" fmla="*/ 24003 w 938404"/>
                  <a:gd name="connsiteY0" fmla="*/ 565212 h 1076295"/>
                  <a:gd name="connsiteX1" fmla="*/ 24003 w 938404"/>
                  <a:gd name="connsiteY1" fmla="*/ 108012 h 1076295"/>
                  <a:gd name="connsiteX2" fmla="*/ 168019 w 938404"/>
                  <a:gd name="connsiteY2" fmla="*/ 36004 h 1076295"/>
                  <a:gd name="connsiteX3" fmla="*/ 240026 w 938404"/>
                  <a:gd name="connsiteY3" fmla="*/ 324037 h 1076295"/>
                  <a:gd name="connsiteX4" fmla="*/ 938403 w 938404"/>
                  <a:gd name="connsiteY4" fmla="*/ 565214 h 1076295"/>
                  <a:gd name="connsiteX5" fmla="*/ 804492 w 938404"/>
                  <a:gd name="connsiteY5" fmla="*/ 888503 h 1076295"/>
                  <a:gd name="connsiteX6" fmla="*/ 481203 w 938404"/>
                  <a:gd name="connsiteY6" fmla="*/ 1022414 h 1076295"/>
                  <a:gd name="connsiteX7" fmla="*/ 24004 w 938404"/>
                  <a:gd name="connsiteY7" fmla="*/ 565214 h 1076295"/>
                  <a:gd name="connsiteX8" fmla="*/ 24003 w 938404"/>
                  <a:gd name="connsiteY8" fmla="*/ 565212 h 1076295"/>
                  <a:gd name="connsiteX0" fmla="*/ 24003 w 956892"/>
                  <a:gd name="connsiteY0" fmla="*/ 565212 h 888503"/>
                  <a:gd name="connsiteX1" fmla="*/ 24003 w 956892"/>
                  <a:gd name="connsiteY1" fmla="*/ 108012 h 888503"/>
                  <a:gd name="connsiteX2" fmla="*/ 168019 w 956892"/>
                  <a:gd name="connsiteY2" fmla="*/ 36004 h 888503"/>
                  <a:gd name="connsiteX3" fmla="*/ 240026 w 956892"/>
                  <a:gd name="connsiteY3" fmla="*/ 324037 h 888503"/>
                  <a:gd name="connsiteX4" fmla="*/ 938403 w 956892"/>
                  <a:gd name="connsiteY4" fmla="*/ 565214 h 888503"/>
                  <a:gd name="connsiteX5" fmla="*/ 804492 w 956892"/>
                  <a:gd name="connsiteY5" fmla="*/ 888503 h 888503"/>
                  <a:gd name="connsiteX6" fmla="*/ 24004 w 956892"/>
                  <a:gd name="connsiteY6" fmla="*/ 565214 h 888503"/>
                  <a:gd name="connsiteX7" fmla="*/ 24003 w 956892"/>
                  <a:gd name="connsiteY7" fmla="*/ 565212 h 888503"/>
                  <a:gd name="connsiteX0" fmla="*/ 24003 w 938404"/>
                  <a:gd name="connsiteY0" fmla="*/ 565212 h 605410"/>
                  <a:gd name="connsiteX1" fmla="*/ 24003 w 938404"/>
                  <a:gd name="connsiteY1" fmla="*/ 108012 h 605410"/>
                  <a:gd name="connsiteX2" fmla="*/ 168019 w 938404"/>
                  <a:gd name="connsiteY2" fmla="*/ 36004 h 605410"/>
                  <a:gd name="connsiteX3" fmla="*/ 240026 w 938404"/>
                  <a:gd name="connsiteY3" fmla="*/ 324037 h 605410"/>
                  <a:gd name="connsiteX4" fmla="*/ 938403 w 938404"/>
                  <a:gd name="connsiteY4" fmla="*/ 565214 h 605410"/>
                  <a:gd name="connsiteX5" fmla="*/ 24004 w 938404"/>
                  <a:gd name="connsiteY5" fmla="*/ 565214 h 605410"/>
                  <a:gd name="connsiteX6" fmla="*/ 24003 w 938404"/>
                  <a:gd name="connsiteY6" fmla="*/ 565212 h 605410"/>
                  <a:gd name="connsiteX0" fmla="*/ 24003 w 252027"/>
                  <a:gd name="connsiteY0" fmla="*/ 565212 h 565214"/>
                  <a:gd name="connsiteX1" fmla="*/ 24003 w 252027"/>
                  <a:gd name="connsiteY1" fmla="*/ 108012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24003 w 252027"/>
                  <a:gd name="connsiteY0" fmla="*/ 565212 h 565214"/>
                  <a:gd name="connsiteX1" fmla="*/ 24003 w 252027"/>
                  <a:gd name="connsiteY1" fmla="*/ 108013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168019 w 396043"/>
                  <a:gd name="connsiteY0" fmla="*/ 565212 h 565214"/>
                  <a:gd name="connsiteX1" fmla="*/ 24003 w 396043"/>
                  <a:gd name="connsiteY1" fmla="*/ 108013 h 565214"/>
                  <a:gd name="connsiteX2" fmla="*/ 312035 w 396043"/>
                  <a:gd name="connsiteY2" fmla="*/ 36004 h 565214"/>
                  <a:gd name="connsiteX3" fmla="*/ 384042 w 396043"/>
                  <a:gd name="connsiteY3" fmla="*/ 324037 h 565214"/>
                  <a:gd name="connsiteX4" fmla="*/ 384042 w 396043"/>
                  <a:gd name="connsiteY4" fmla="*/ 468053 h 565214"/>
                  <a:gd name="connsiteX5" fmla="*/ 168020 w 396043"/>
                  <a:gd name="connsiteY5" fmla="*/ 565214 h 565214"/>
                  <a:gd name="connsiteX6" fmla="*/ 168019 w 396043"/>
                  <a:gd name="connsiteY6" fmla="*/ 565212 h 565214"/>
                  <a:gd name="connsiteX0" fmla="*/ 0 w 444048"/>
                  <a:gd name="connsiteY0" fmla="*/ 684077 h 684078"/>
                  <a:gd name="connsiteX1" fmla="*/ 72008 w 444048"/>
                  <a:gd name="connsiteY1" fmla="*/ 108013 h 684078"/>
                  <a:gd name="connsiteX2" fmla="*/ 360040 w 444048"/>
                  <a:gd name="connsiteY2" fmla="*/ 36004 h 684078"/>
                  <a:gd name="connsiteX3" fmla="*/ 432047 w 444048"/>
                  <a:gd name="connsiteY3" fmla="*/ 324037 h 684078"/>
                  <a:gd name="connsiteX4" fmla="*/ 432047 w 444048"/>
                  <a:gd name="connsiteY4" fmla="*/ 468053 h 684078"/>
                  <a:gd name="connsiteX5" fmla="*/ 216025 w 444048"/>
                  <a:gd name="connsiteY5" fmla="*/ 565214 h 684078"/>
                  <a:gd name="connsiteX6" fmla="*/ 0 w 444048"/>
                  <a:gd name="connsiteY6" fmla="*/ 684077 h 684078"/>
                  <a:gd name="connsiteX0" fmla="*/ 0 w 444048"/>
                  <a:gd name="connsiteY0" fmla="*/ 684077 h 756085"/>
                  <a:gd name="connsiteX1" fmla="*/ 72008 w 444048"/>
                  <a:gd name="connsiteY1" fmla="*/ 108013 h 756085"/>
                  <a:gd name="connsiteX2" fmla="*/ 360040 w 444048"/>
                  <a:gd name="connsiteY2" fmla="*/ 36004 h 756085"/>
                  <a:gd name="connsiteX3" fmla="*/ 432047 w 444048"/>
                  <a:gd name="connsiteY3" fmla="*/ 324037 h 756085"/>
                  <a:gd name="connsiteX4" fmla="*/ 432047 w 444048"/>
                  <a:gd name="connsiteY4" fmla="*/ 468053 h 756085"/>
                  <a:gd name="connsiteX5" fmla="*/ 216024 w 444048"/>
                  <a:gd name="connsiteY5" fmla="*/ 756085 h 756085"/>
                  <a:gd name="connsiteX6" fmla="*/ 0 w 444048"/>
                  <a:gd name="connsiteY6" fmla="*/ 684077 h 756085"/>
                  <a:gd name="connsiteX0" fmla="*/ 168019 w 396043"/>
                  <a:gd name="connsiteY0" fmla="*/ 768085 h 768085"/>
                  <a:gd name="connsiteX1" fmla="*/ 24003 w 396043"/>
                  <a:gd name="connsiteY1" fmla="*/ 120013 h 768085"/>
                  <a:gd name="connsiteX2" fmla="*/ 312035 w 396043"/>
                  <a:gd name="connsiteY2" fmla="*/ 48004 h 768085"/>
                  <a:gd name="connsiteX3" fmla="*/ 384042 w 396043"/>
                  <a:gd name="connsiteY3" fmla="*/ 336037 h 768085"/>
                  <a:gd name="connsiteX4" fmla="*/ 384042 w 396043"/>
                  <a:gd name="connsiteY4" fmla="*/ 480053 h 768085"/>
                  <a:gd name="connsiteX5" fmla="*/ 168019 w 396043"/>
                  <a:gd name="connsiteY5" fmla="*/ 768085 h 768085"/>
                  <a:gd name="connsiteX0" fmla="*/ 168019 w 396043"/>
                  <a:gd name="connsiteY0" fmla="*/ 1020114 h 1020114"/>
                  <a:gd name="connsiteX1" fmla="*/ 24003 w 396043"/>
                  <a:gd name="connsiteY1" fmla="*/ 156018 h 1020114"/>
                  <a:gd name="connsiteX2" fmla="*/ 312035 w 396043"/>
                  <a:gd name="connsiteY2" fmla="*/ 84009 h 1020114"/>
                  <a:gd name="connsiteX3" fmla="*/ 384042 w 396043"/>
                  <a:gd name="connsiteY3" fmla="*/ 372042 h 1020114"/>
                  <a:gd name="connsiteX4" fmla="*/ 384042 w 396043"/>
                  <a:gd name="connsiteY4" fmla="*/ 516058 h 1020114"/>
                  <a:gd name="connsiteX5" fmla="*/ 168019 w 396043"/>
                  <a:gd name="connsiteY5" fmla="*/ 1020114 h 1020114"/>
                  <a:gd name="connsiteX0" fmla="*/ 168019 w 396043"/>
                  <a:gd name="connsiteY0" fmla="*/ 1092122 h 1092122"/>
                  <a:gd name="connsiteX1" fmla="*/ 24003 w 396043"/>
                  <a:gd name="connsiteY1" fmla="*/ 156018 h 1092122"/>
                  <a:gd name="connsiteX2" fmla="*/ 312035 w 396043"/>
                  <a:gd name="connsiteY2" fmla="*/ 156017 h 1092122"/>
                  <a:gd name="connsiteX3" fmla="*/ 384042 w 396043"/>
                  <a:gd name="connsiteY3" fmla="*/ 444050 h 1092122"/>
                  <a:gd name="connsiteX4" fmla="*/ 384042 w 396043"/>
                  <a:gd name="connsiteY4" fmla="*/ 588066 h 1092122"/>
                  <a:gd name="connsiteX5" fmla="*/ 168019 w 396043"/>
                  <a:gd name="connsiteY5" fmla="*/ 1092122 h 1092122"/>
                  <a:gd name="connsiteX0" fmla="*/ 168019 w 396043"/>
                  <a:gd name="connsiteY0" fmla="*/ 984110 h 984110"/>
                  <a:gd name="connsiteX1" fmla="*/ 24003 w 396043"/>
                  <a:gd name="connsiteY1" fmla="*/ 48006 h 984110"/>
                  <a:gd name="connsiteX2" fmla="*/ 312035 w 396043"/>
                  <a:gd name="connsiteY2" fmla="*/ 48005 h 984110"/>
                  <a:gd name="connsiteX3" fmla="*/ 384042 w 396043"/>
                  <a:gd name="connsiteY3" fmla="*/ 336038 h 984110"/>
                  <a:gd name="connsiteX4" fmla="*/ 384042 w 396043"/>
                  <a:gd name="connsiteY4" fmla="*/ 480054 h 984110"/>
                  <a:gd name="connsiteX5" fmla="*/ 168019 w 396043"/>
                  <a:gd name="connsiteY5" fmla="*/ 984110 h 984110"/>
                  <a:gd name="connsiteX0" fmla="*/ 168019 w 468052"/>
                  <a:gd name="connsiteY0" fmla="*/ 975538 h 975538"/>
                  <a:gd name="connsiteX1" fmla="*/ 24003 w 468052"/>
                  <a:gd name="connsiteY1" fmla="*/ 39434 h 975538"/>
                  <a:gd name="connsiteX2" fmla="*/ 312035 w 468052"/>
                  <a:gd name="connsiteY2" fmla="*/ 39433 h 975538"/>
                  <a:gd name="connsiteX3" fmla="*/ 456051 w 468052"/>
                  <a:gd name="connsiteY3" fmla="*/ 255458 h 975538"/>
                  <a:gd name="connsiteX4" fmla="*/ 384042 w 468052"/>
                  <a:gd name="connsiteY4" fmla="*/ 471482 h 975538"/>
                  <a:gd name="connsiteX5" fmla="*/ 168019 w 468052"/>
                  <a:gd name="connsiteY5" fmla="*/ 975538 h 975538"/>
                  <a:gd name="connsiteX0" fmla="*/ 240028 w 540061"/>
                  <a:gd name="connsiteY0" fmla="*/ 975538 h 975538"/>
                  <a:gd name="connsiteX1" fmla="*/ 24003 w 540061"/>
                  <a:gd name="connsiteY1" fmla="*/ 255458 h 975538"/>
                  <a:gd name="connsiteX2" fmla="*/ 96012 w 540061"/>
                  <a:gd name="connsiteY2" fmla="*/ 39434 h 975538"/>
                  <a:gd name="connsiteX3" fmla="*/ 384044 w 540061"/>
                  <a:gd name="connsiteY3" fmla="*/ 39433 h 975538"/>
                  <a:gd name="connsiteX4" fmla="*/ 528060 w 540061"/>
                  <a:gd name="connsiteY4" fmla="*/ 255458 h 975538"/>
                  <a:gd name="connsiteX5" fmla="*/ 456051 w 540061"/>
                  <a:gd name="connsiteY5" fmla="*/ 471482 h 975538"/>
                  <a:gd name="connsiteX6" fmla="*/ 240028 w 540061"/>
                  <a:gd name="connsiteY6" fmla="*/ 975538 h 975538"/>
                  <a:gd name="connsiteX0" fmla="*/ 240028 w 552063"/>
                  <a:gd name="connsiteY0" fmla="*/ 975538 h 975538"/>
                  <a:gd name="connsiteX1" fmla="*/ 24003 w 552063"/>
                  <a:gd name="connsiteY1" fmla="*/ 255458 h 975538"/>
                  <a:gd name="connsiteX2" fmla="*/ 96012 w 552063"/>
                  <a:gd name="connsiteY2" fmla="*/ 39434 h 975538"/>
                  <a:gd name="connsiteX3" fmla="*/ 384044 w 552063"/>
                  <a:gd name="connsiteY3" fmla="*/ 39433 h 975538"/>
                  <a:gd name="connsiteX4" fmla="*/ 528060 w 552063"/>
                  <a:gd name="connsiteY4" fmla="*/ 255458 h 975538"/>
                  <a:gd name="connsiteX5" fmla="*/ 240028 w 552063"/>
                  <a:gd name="connsiteY5" fmla="*/ 975538 h 975538"/>
                  <a:gd name="connsiteX0" fmla="*/ 240028 w 480055"/>
                  <a:gd name="connsiteY0" fmla="*/ 975538 h 975538"/>
                  <a:gd name="connsiteX1" fmla="*/ 24003 w 480055"/>
                  <a:gd name="connsiteY1" fmla="*/ 255458 h 975538"/>
                  <a:gd name="connsiteX2" fmla="*/ 96012 w 480055"/>
                  <a:gd name="connsiteY2" fmla="*/ 39434 h 975538"/>
                  <a:gd name="connsiteX3" fmla="*/ 384044 w 480055"/>
                  <a:gd name="connsiteY3" fmla="*/ 39433 h 975538"/>
                  <a:gd name="connsiteX4" fmla="*/ 456052 w 480055"/>
                  <a:gd name="connsiteY4" fmla="*/ 255458 h 975538"/>
                  <a:gd name="connsiteX5" fmla="*/ 240028 w 480055"/>
                  <a:gd name="connsiteY5" fmla="*/ 975538 h 975538"/>
                  <a:gd name="connsiteX0" fmla="*/ 240028 w 480055"/>
                  <a:gd name="connsiteY0" fmla="*/ 1152128 h 1152128"/>
                  <a:gd name="connsiteX1" fmla="*/ 24003 w 480055"/>
                  <a:gd name="connsiteY1" fmla="*/ 255458 h 1152128"/>
                  <a:gd name="connsiteX2" fmla="*/ 96012 w 480055"/>
                  <a:gd name="connsiteY2" fmla="*/ 39434 h 1152128"/>
                  <a:gd name="connsiteX3" fmla="*/ 384044 w 480055"/>
                  <a:gd name="connsiteY3" fmla="*/ 39433 h 1152128"/>
                  <a:gd name="connsiteX4" fmla="*/ 456052 w 480055"/>
                  <a:gd name="connsiteY4" fmla="*/ 255458 h 1152128"/>
                  <a:gd name="connsiteX5" fmla="*/ 240028 w 480055"/>
                  <a:gd name="connsiteY5" fmla="*/ 1152128 h 1152128"/>
                  <a:gd name="connsiteX0" fmla="*/ 240028 w 480055"/>
                  <a:gd name="connsiteY0" fmla="*/ 1112695 h 1112695"/>
                  <a:gd name="connsiteX1" fmla="*/ 24003 w 480055"/>
                  <a:gd name="connsiteY1" fmla="*/ 216025 h 1112695"/>
                  <a:gd name="connsiteX2" fmla="*/ 384044 w 480055"/>
                  <a:gd name="connsiteY2" fmla="*/ 0 h 1112695"/>
                  <a:gd name="connsiteX3" fmla="*/ 456052 w 480055"/>
                  <a:gd name="connsiteY3" fmla="*/ 216025 h 1112695"/>
                  <a:gd name="connsiteX4" fmla="*/ 240028 w 480055"/>
                  <a:gd name="connsiteY4" fmla="*/ 1112695 h 1112695"/>
                  <a:gd name="connsiteX0" fmla="*/ 252029 w 504057"/>
                  <a:gd name="connsiteY0" fmla="*/ 1046115 h 1046115"/>
                  <a:gd name="connsiteX1" fmla="*/ 36004 w 504057"/>
                  <a:gd name="connsiteY1" fmla="*/ 149445 h 1046115"/>
                  <a:gd name="connsiteX2" fmla="*/ 468053 w 504057"/>
                  <a:gd name="connsiteY2" fmla="*/ 149445 h 1046115"/>
                  <a:gd name="connsiteX3" fmla="*/ 252029 w 504057"/>
                  <a:gd name="connsiteY3" fmla="*/ 1046115 h 1046115"/>
                  <a:gd name="connsiteX0" fmla="*/ 180020 w 420047"/>
                  <a:gd name="connsiteY0" fmla="*/ 980679 h 1046115"/>
                  <a:gd name="connsiteX1" fmla="*/ 36004 w 420047"/>
                  <a:gd name="connsiteY1" fmla="*/ 476623 h 1046115"/>
                  <a:gd name="connsiteX2" fmla="*/ 396044 w 420047"/>
                  <a:gd name="connsiteY2" fmla="*/ 84009 h 1046115"/>
                  <a:gd name="connsiteX3" fmla="*/ 180020 w 420047"/>
                  <a:gd name="connsiteY3" fmla="*/ 980679 h 1046115"/>
                  <a:gd name="connsiteX0" fmla="*/ 168019 w 336038"/>
                  <a:gd name="connsiteY0" fmla="*/ 588065 h 588065"/>
                  <a:gd name="connsiteX1" fmla="*/ 24003 w 336038"/>
                  <a:gd name="connsiteY1" fmla="*/ 84009 h 588065"/>
                  <a:gd name="connsiteX2" fmla="*/ 312035 w 336038"/>
                  <a:gd name="connsiteY2" fmla="*/ 84009 h 588065"/>
                  <a:gd name="connsiteX3" fmla="*/ 168019 w 336038"/>
                  <a:gd name="connsiteY3" fmla="*/ 588065 h 588065"/>
                  <a:gd name="connsiteX0" fmla="*/ 168020 w 336039"/>
                  <a:gd name="connsiteY0" fmla="*/ 879034 h 927529"/>
                  <a:gd name="connsiteX1" fmla="*/ 24003 w 336039"/>
                  <a:gd name="connsiteY1" fmla="*/ 84009 h 927529"/>
                  <a:gd name="connsiteX2" fmla="*/ 312036 w 336039"/>
                  <a:gd name="connsiteY2" fmla="*/ 374978 h 927529"/>
                  <a:gd name="connsiteX3" fmla="*/ 168020 w 336039"/>
                  <a:gd name="connsiteY3" fmla="*/ 879034 h 927529"/>
                  <a:gd name="connsiteX0" fmla="*/ 168020 w 336039"/>
                  <a:gd name="connsiteY0" fmla="*/ 915528 h 927529"/>
                  <a:gd name="connsiteX1" fmla="*/ 24003 w 336039"/>
                  <a:gd name="connsiteY1" fmla="*/ 120503 h 927529"/>
                  <a:gd name="connsiteX2" fmla="*/ 312036 w 336039"/>
                  <a:gd name="connsiteY2" fmla="*/ 192511 h 927529"/>
                  <a:gd name="connsiteX3" fmla="*/ 168020 w 336039"/>
                  <a:gd name="connsiteY3" fmla="*/ 915528 h 927529"/>
                  <a:gd name="connsiteX0" fmla="*/ 168020 w 336039"/>
                  <a:gd name="connsiteY0" fmla="*/ 927529 h 927529"/>
                  <a:gd name="connsiteX1" fmla="*/ 24003 w 336039"/>
                  <a:gd name="connsiteY1" fmla="*/ 132504 h 927529"/>
                  <a:gd name="connsiteX2" fmla="*/ 312036 w 336039"/>
                  <a:gd name="connsiteY2" fmla="*/ 132504 h 927529"/>
                  <a:gd name="connsiteX3" fmla="*/ 168020 w 336039"/>
                  <a:gd name="connsiteY3" fmla="*/ 927529 h 9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039" h="927529">
                    <a:moveTo>
                      <a:pt x="168020" y="927529"/>
                    </a:moveTo>
                    <a:cubicBezTo>
                      <a:pt x="120015" y="927529"/>
                      <a:pt x="0" y="265008"/>
                      <a:pt x="24003" y="132504"/>
                    </a:cubicBezTo>
                    <a:cubicBezTo>
                      <a:pt x="48006" y="0"/>
                      <a:pt x="288033" y="0"/>
                      <a:pt x="312036" y="132504"/>
                    </a:cubicBezTo>
                    <a:cubicBezTo>
                      <a:pt x="336039" y="265008"/>
                      <a:pt x="216025" y="927529"/>
                      <a:pt x="168020" y="927529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sp3d z="3556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Vrije vorm 11">
                <a:hlinkClick r:id="rId5" action="ppaction://hlinksldjump"/>
                <a:hlinkHover r:id="" action="ppaction://noaction" highlightClick="1"/>
              </p:cNvPr>
              <p:cNvSpPr/>
              <p:nvPr/>
            </p:nvSpPr>
            <p:spPr>
              <a:xfrm>
                <a:off x="4343974" y="3456000"/>
                <a:ext cx="456051" cy="1186064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133911 w 914400"/>
                  <a:gd name="connsiteY1" fmla="*/ 133911 h 914400"/>
                  <a:gd name="connsiteX2" fmla="*/ 457201 w 914400"/>
                  <a:gd name="connsiteY2" fmla="*/ 1 h 914400"/>
                  <a:gd name="connsiteX3" fmla="*/ 780490 w 914400"/>
                  <a:gd name="connsiteY3" fmla="*/ 133912 h 914400"/>
                  <a:gd name="connsiteX4" fmla="*/ 914400 w 914400"/>
                  <a:gd name="connsiteY4" fmla="*/ 457202 h 914400"/>
                  <a:gd name="connsiteX5" fmla="*/ 780489 w 914400"/>
                  <a:gd name="connsiteY5" fmla="*/ 780491 h 914400"/>
                  <a:gd name="connsiteX6" fmla="*/ 457200 w 914400"/>
                  <a:gd name="connsiteY6" fmla="*/ 914402 h 914400"/>
                  <a:gd name="connsiteX7" fmla="*/ 133911 w 914400"/>
                  <a:gd name="connsiteY7" fmla="*/ 780491 h 914400"/>
                  <a:gd name="connsiteX8" fmla="*/ 1 w 914400"/>
                  <a:gd name="connsiteY8" fmla="*/ 457202 h 914400"/>
                  <a:gd name="connsiteX9" fmla="*/ 0 w 914400"/>
                  <a:gd name="connsiteY9" fmla="*/ 457200 h 914400"/>
                  <a:gd name="connsiteX0" fmla="*/ 85742 w 1000143"/>
                  <a:gd name="connsiteY0" fmla="*/ 542942 h 1000144"/>
                  <a:gd name="connsiteX1" fmla="*/ 85742 w 1000143"/>
                  <a:gd name="connsiteY1" fmla="*/ 85742 h 1000144"/>
                  <a:gd name="connsiteX2" fmla="*/ 542943 w 1000143"/>
                  <a:gd name="connsiteY2" fmla="*/ 85743 h 1000144"/>
                  <a:gd name="connsiteX3" fmla="*/ 866232 w 1000143"/>
                  <a:gd name="connsiteY3" fmla="*/ 219654 h 1000144"/>
                  <a:gd name="connsiteX4" fmla="*/ 1000142 w 1000143"/>
                  <a:gd name="connsiteY4" fmla="*/ 542944 h 1000144"/>
                  <a:gd name="connsiteX5" fmla="*/ 866231 w 1000143"/>
                  <a:gd name="connsiteY5" fmla="*/ 866233 h 1000144"/>
                  <a:gd name="connsiteX6" fmla="*/ 542942 w 1000143"/>
                  <a:gd name="connsiteY6" fmla="*/ 1000144 h 1000144"/>
                  <a:gd name="connsiteX7" fmla="*/ 219653 w 1000143"/>
                  <a:gd name="connsiteY7" fmla="*/ 866233 h 1000144"/>
                  <a:gd name="connsiteX8" fmla="*/ 85743 w 1000143"/>
                  <a:gd name="connsiteY8" fmla="*/ 542944 h 1000144"/>
                  <a:gd name="connsiteX9" fmla="*/ 85742 w 1000143"/>
                  <a:gd name="connsiteY9" fmla="*/ 542942 h 1000144"/>
                  <a:gd name="connsiteX0" fmla="*/ 24003 w 938404"/>
                  <a:gd name="connsiteY0" fmla="*/ 551527 h 1008729"/>
                  <a:gd name="connsiteX1" fmla="*/ 24003 w 938404"/>
                  <a:gd name="connsiteY1" fmla="*/ 94327 h 1008729"/>
                  <a:gd name="connsiteX2" fmla="*/ 168019 w 938404"/>
                  <a:gd name="connsiteY2" fmla="*/ 22319 h 1008729"/>
                  <a:gd name="connsiteX3" fmla="*/ 804493 w 938404"/>
                  <a:gd name="connsiteY3" fmla="*/ 228239 h 1008729"/>
                  <a:gd name="connsiteX4" fmla="*/ 938403 w 938404"/>
                  <a:gd name="connsiteY4" fmla="*/ 551529 h 1008729"/>
                  <a:gd name="connsiteX5" fmla="*/ 804492 w 938404"/>
                  <a:gd name="connsiteY5" fmla="*/ 874818 h 1008729"/>
                  <a:gd name="connsiteX6" fmla="*/ 481203 w 938404"/>
                  <a:gd name="connsiteY6" fmla="*/ 1008729 h 1008729"/>
                  <a:gd name="connsiteX7" fmla="*/ 157914 w 938404"/>
                  <a:gd name="connsiteY7" fmla="*/ 874818 h 1008729"/>
                  <a:gd name="connsiteX8" fmla="*/ 24004 w 938404"/>
                  <a:gd name="connsiteY8" fmla="*/ 551529 h 1008729"/>
                  <a:gd name="connsiteX9" fmla="*/ 24003 w 938404"/>
                  <a:gd name="connsiteY9" fmla="*/ 551527 h 1008729"/>
                  <a:gd name="connsiteX0" fmla="*/ 24003 w 938404"/>
                  <a:gd name="connsiteY0" fmla="*/ 565212 h 1022414"/>
                  <a:gd name="connsiteX1" fmla="*/ 24003 w 938404"/>
                  <a:gd name="connsiteY1" fmla="*/ 108012 h 1022414"/>
                  <a:gd name="connsiteX2" fmla="*/ 168019 w 938404"/>
                  <a:gd name="connsiteY2" fmla="*/ 36004 h 1022414"/>
                  <a:gd name="connsiteX3" fmla="*/ 240026 w 938404"/>
                  <a:gd name="connsiteY3" fmla="*/ 324037 h 1022414"/>
                  <a:gd name="connsiteX4" fmla="*/ 938403 w 938404"/>
                  <a:gd name="connsiteY4" fmla="*/ 565214 h 1022414"/>
                  <a:gd name="connsiteX5" fmla="*/ 804492 w 938404"/>
                  <a:gd name="connsiteY5" fmla="*/ 888503 h 1022414"/>
                  <a:gd name="connsiteX6" fmla="*/ 481203 w 938404"/>
                  <a:gd name="connsiteY6" fmla="*/ 1022414 h 1022414"/>
                  <a:gd name="connsiteX7" fmla="*/ 157914 w 938404"/>
                  <a:gd name="connsiteY7" fmla="*/ 888503 h 1022414"/>
                  <a:gd name="connsiteX8" fmla="*/ 24004 w 938404"/>
                  <a:gd name="connsiteY8" fmla="*/ 565214 h 1022414"/>
                  <a:gd name="connsiteX9" fmla="*/ 24003 w 938404"/>
                  <a:gd name="connsiteY9" fmla="*/ 565212 h 1022414"/>
                  <a:gd name="connsiteX0" fmla="*/ 24003 w 938404"/>
                  <a:gd name="connsiteY0" fmla="*/ 565212 h 1076295"/>
                  <a:gd name="connsiteX1" fmla="*/ 24003 w 938404"/>
                  <a:gd name="connsiteY1" fmla="*/ 108012 h 1076295"/>
                  <a:gd name="connsiteX2" fmla="*/ 168019 w 938404"/>
                  <a:gd name="connsiteY2" fmla="*/ 36004 h 1076295"/>
                  <a:gd name="connsiteX3" fmla="*/ 240026 w 938404"/>
                  <a:gd name="connsiteY3" fmla="*/ 324037 h 1076295"/>
                  <a:gd name="connsiteX4" fmla="*/ 938403 w 938404"/>
                  <a:gd name="connsiteY4" fmla="*/ 565214 h 1076295"/>
                  <a:gd name="connsiteX5" fmla="*/ 804492 w 938404"/>
                  <a:gd name="connsiteY5" fmla="*/ 888503 h 1076295"/>
                  <a:gd name="connsiteX6" fmla="*/ 481203 w 938404"/>
                  <a:gd name="connsiteY6" fmla="*/ 1022414 h 1076295"/>
                  <a:gd name="connsiteX7" fmla="*/ 24004 w 938404"/>
                  <a:gd name="connsiteY7" fmla="*/ 565214 h 1076295"/>
                  <a:gd name="connsiteX8" fmla="*/ 24003 w 938404"/>
                  <a:gd name="connsiteY8" fmla="*/ 565212 h 1076295"/>
                  <a:gd name="connsiteX0" fmla="*/ 24003 w 956892"/>
                  <a:gd name="connsiteY0" fmla="*/ 565212 h 888503"/>
                  <a:gd name="connsiteX1" fmla="*/ 24003 w 956892"/>
                  <a:gd name="connsiteY1" fmla="*/ 108012 h 888503"/>
                  <a:gd name="connsiteX2" fmla="*/ 168019 w 956892"/>
                  <a:gd name="connsiteY2" fmla="*/ 36004 h 888503"/>
                  <a:gd name="connsiteX3" fmla="*/ 240026 w 956892"/>
                  <a:gd name="connsiteY3" fmla="*/ 324037 h 888503"/>
                  <a:gd name="connsiteX4" fmla="*/ 938403 w 956892"/>
                  <a:gd name="connsiteY4" fmla="*/ 565214 h 888503"/>
                  <a:gd name="connsiteX5" fmla="*/ 804492 w 956892"/>
                  <a:gd name="connsiteY5" fmla="*/ 888503 h 888503"/>
                  <a:gd name="connsiteX6" fmla="*/ 24004 w 956892"/>
                  <a:gd name="connsiteY6" fmla="*/ 565214 h 888503"/>
                  <a:gd name="connsiteX7" fmla="*/ 24003 w 956892"/>
                  <a:gd name="connsiteY7" fmla="*/ 565212 h 888503"/>
                  <a:gd name="connsiteX0" fmla="*/ 24003 w 938404"/>
                  <a:gd name="connsiteY0" fmla="*/ 565212 h 605410"/>
                  <a:gd name="connsiteX1" fmla="*/ 24003 w 938404"/>
                  <a:gd name="connsiteY1" fmla="*/ 108012 h 605410"/>
                  <a:gd name="connsiteX2" fmla="*/ 168019 w 938404"/>
                  <a:gd name="connsiteY2" fmla="*/ 36004 h 605410"/>
                  <a:gd name="connsiteX3" fmla="*/ 240026 w 938404"/>
                  <a:gd name="connsiteY3" fmla="*/ 324037 h 605410"/>
                  <a:gd name="connsiteX4" fmla="*/ 938403 w 938404"/>
                  <a:gd name="connsiteY4" fmla="*/ 565214 h 605410"/>
                  <a:gd name="connsiteX5" fmla="*/ 24004 w 938404"/>
                  <a:gd name="connsiteY5" fmla="*/ 565214 h 605410"/>
                  <a:gd name="connsiteX6" fmla="*/ 24003 w 938404"/>
                  <a:gd name="connsiteY6" fmla="*/ 565212 h 605410"/>
                  <a:gd name="connsiteX0" fmla="*/ 24003 w 252027"/>
                  <a:gd name="connsiteY0" fmla="*/ 565212 h 565214"/>
                  <a:gd name="connsiteX1" fmla="*/ 24003 w 252027"/>
                  <a:gd name="connsiteY1" fmla="*/ 108012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24003 w 252027"/>
                  <a:gd name="connsiteY0" fmla="*/ 565212 h 565214"/>
                  <a:gd name="connsiteX1" fmla="*/ 24003 w 252027"/>
                  <a:gd name="connsiteY1" fmla="*/ 108013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168019 w 396043"/>
                  <a:gd name="connsiteY0" fmla="*/ 565212 h 565214"/>
                  <a:gd name="connsiteX1" fmla="*/ 24003 w 396043"/>
                  <a:gd name="connsiteY1" fmla="*/ 108013 h 565214"/>
                  <a:gd name="connsiteX2" fmla="*/ 312035 w 396043"/>
                  <a:gd name="connsiteY2" fmla="*/ 36004 h 565214"/>
                  <a:gd name="connsiteX3" fmla="*/ 384042 w 396043"/>
                  <a:gd name="connsiteY3" fmla="*/ 324037 h 565214"/>
                  <a:gd name="connsiteX4" fmla="*/ 384042 w 396043"/>
                  <a:gd name="connsiteY4" fmla="*/ 468053 h 565214"/>
                  <a:gd name="connsiteX5" fmla="*/ 168020 w 396043"/>
                  <a:gd name="connsiteY5" fmla="*/ 565214 h 565214"/>
                  <a:gd name="connsiteX6" fmla="*/ 168019 w 396043"/>
                  <a:gd name="connsiteY6" fmla="*/ 565212 h 565214"/>
                  <a:gd name="connsiteX0" fmla="*/ 0 w 444048"/>
                  <a:gd name="connsiteY0" fmla="*/ 684077 h 684078"/>
                  <a:gd name="connsiteX1" fmla="*/ 72008 w 444048"/>
                  <a:gd name="connsiteY1" fmla="*/ 108013 h 684078"/>
                  <a:gd name="connsiteX2" fmla="*/ 360040 w 444048"/>
                  <a:gd name="connsiteY2" fmla="*/ 36004 h 684078"/>
                  <a:gd name="connsiteX3" fmla="*/ 432047 w 444048"/>
                  <a:gd name="connsiteY3" fmla="*/ 324037 h 684078"/>
                  <a:gd name="connsiteX4" fmla="*/ 432047 w 444048"/>
                  <a:gd name="connsiteY4" fmla="*/ 468053 h 684078"/>
                  <a:gd name="connsiteX5" fmla="*/ 216025 w 444048"/>
                  <a:gd name="connsiteY5" fmla="*/ 565214 h 684078"/>
                  <a:gd name="connsiteX6" fmla="*/ 0 w 444048"/>
                  <a:gd name="connsiteY6" fmla="*/ 684077 h 684078"/>
                  <a:gd name="connsiteX0" fmla="*/ 0 w 444048"/>
                  <a:gd name="connsiteY0" fmla="*/ 684077 h 756085"/>
                  <a:gd name="connsiteX1" fmla="*/ 72008 w 444048"/>
                  <a:gd name="connsiteY1" fmla="*/ 108013 h 756085"/>
                  <a:gd name="connsiteX2" fmla="*/ 360040 w 444048"/>
                  <a:gd name="connsiteY2" fmla="*/ 36004 h 756085"/>
                  <a:gd name="connsiteX3" fmla="*/ 432047 w 444048"/>
                  <a:gd name="connsiteY3" fmla="*/ 324037 h 756085"/>
                  <a:gd name="connsiteX4" fmla="*/ 432047 w 444048"/>
                  <a:gd name="connsiteY4" fmla="*/ 468053 h 756085"/>
                  <a:gd name="connsiteX5" fmla="*/ 216024 w 444048"/>
                  <a:gd name="connsiteY5" fmla="*/ 756085 h 756085"/>
                  <a:gd name="connsiteX6" fmla="*/ 0 w 444048"/>
                  <a:gd name="connsiteY6" fmla="*/ 684077 h 756085"/>
                  <a:gd name="connsiteX0" fmla="*/ 168019 w 396043"/>
                  <a:gd name="connsiteY0" fmla="*/ 768085 h 768085"/>
                  <a:gd name="connsiteX1" fmla="*/ 24003 w 396043"/>
                  <a:gd name="connsiteY1" fmla="*/ 120013 h 768085"/>
                  <a:gd name="connsiteX2" fmla="*/ 312035 w 396043"/>
                  <a:gd name="connsiteY2" fmla="*/ 48004 h 768085"/>
                  <a:gd name="connsiteX3" fmla="*/ 384042 w 396043"/>
                  <a:gd name="connsiteY3" fmla="*/ 336037 h 768085"/>
                  <a:gd name="connsiteX4" fmla="*/ 384042 w 396043"/>
                  <a:gd name="connsiteY4" fmla="*/ 480053 h 768085"/>
                  <a:gd name="connsiteX5" fmla="*/ 168019 w 396043"/>
                  <a:gd name="connsiteY5" fmla="*/ 768085 h 768085"/>
                  <a:gd name="connsiteX0" fmla="*/ 168019 w 396043"/>
                  <a:gd name="connsiteY0" fmla="*/ 1020114 h 1020114"/>
                  <a:gd name="connsiteX1" fmla="*/ 24003 w 396043"/>
                  <a:gd name="connsiteY1" fmla="*/ 156018 h 1020114"/>
                  <a:gd name="connsiteX2" fmla="*/ 312035 w 396043"/>
                  <a:gd name="connsiteY2" fmla="*/ 84009 h 1020114"/>
                  <a:gd name="connsiteX3" fmla="*/ 384042 w 396043"/>
                  <a:gd name="connsiteY3" fmla="*/ 372042 h 1020114"/>
                  <a:gd name="connsiteX4" fmla="*/ 384042 w 396043"/>
                  <a:gd name="connsiteY4" fmla="*/ 516058 h 1020114"/>
                  <a:gd name="connsiteX5" fmla="*/ 168019 w 396043"/>
                  <a:gd name="connsiteY5" fmla="*/ 1020114 h 1020114"/>
                  <a:gd name="connsiteX0" fmla="*/ 168019 w 396043"/>
                  <a:gd name="connsiteY0" fmla="*/ 1092122 h 1092122"/>
                  <a:gd name="connsiteX1" fmla="*/ 24003 w 396043"/>
                  <a:gd name="connsiteY1" fmla="*/ 156018 h 1092122"/>
                  <a:gd name="connsiteX2" fmla="*/ 312035 w 396043"/>
                  <a:gd name="connsiteY2" fmla="*/ 156017 h 1092122"/>
                  <a:gd name="connsiteX3" fmla="*/ 384042 w 396043"/>
                  <a:gd name="connsiteY3" fmla="*/ 444050 h 1092122"/>
                  <a:gd name="connsiteX4" fmla="*/ 384042 w 396043"/>
                  <a:gd name="connsiteY4" fmla="*/ 588066 h 1092122"/>
                  <a:gd name="connsiteX5" fmla="*/ 168019 w 396043"/>
                  <a:gd name="connsiteY5" fmla="*/ 1092122 h 1092122"/>
                  <a:gd name="connsiteX0" fmla="*/ 168019 w 396043"/>
                  <a:gd name="connsiteY0" fmla="*/ 984110 h 984110"/>
                  <a:gd name="connsiteX1" fmla="*/ 24003 w 396043"/>
                  <a:gd name="connsiteY1" fmla="*/ 48006 h 984110"/>
                  <a:gd name="connsiteX2" fmla="*/ 312035 w 396043"/>
                  <a:gd name="connsiteY2" fmla="*/ 48005 h 984110"/>
                  <a:gd name="connsiteX3" fmla="*/ 384042 w 396043"/>
                  <a:gd name="connsiteY3" fmla="*/ 336038 h 984110"/>
                  <a:gd name="connsiteX4" fmla="*/ 384042 w 396043"/>
                  <a:gd name="connsiteY4" fmla="*/ 480054 h 984110"/>
                  <a:gd name="connsiteX5" fmla="*/ 168019 w 396043"/>
                  <a:gd name="connsiteY5" fmla="*/ 984110 h 984110"/>
                  <a:gd name="connsiteX0" fmla="*/ 168019 w 468052"/>
                  <a:gd name="connsiteY0" fmla="*/ 975538 h 975538"/>
                  <a:gd name="connsiteX1" fmla="*/ 24003 w 468052"/>
                  <a:gd name="connsiteY1" fmla="*/ 39434 h 975538"/>
                  <a:gd name="connsiteX2" fmla="*/ 312035 w 468052"/>
                  <a:gd name="connsiteY2" fmla="*/ 39433 h 975538"/>
                  <a:gd name="connsiteX3" fmla="*/ 456051 w 468052"/>
                  <a:gd name="connsiteY3" fmla="*/ 255458 h 975538"/>
                  <a:gd name="connsiteX4" fmla="*/ 384042 w 468052"/>
                  <a:gd name="connsiteY4" fmla="*/ 471482 h 975538"/>
                  <a:gd name="connsiteX5" fmla="*/ 168019 w 468052"/>
                  <a:gd name="connsiteY5" fmla="*/ 975538 h 975538"/>
                  <a:gd name="connsiteX0" fmla="*/ 240028 w 540061"/>
                  <a:gd name="connsiteY0" fmla="*/ 975538 h 975538"/>
                  <a:gd name="connsiteX1" fmla="*/ 24003 w 540061"/>
                  <a:gd name="connsiteY1" fmla="*/ 255458 h 975538"/>
                  <a:gd name="connsiteX2" fmla="*/ 96012 w 540061"/>
                  <a:gd name="connsiteY2" fmla="*/ 39434 h 975538"/>
                  <a:gd name="connsiteX3" fmla="*/ 384044 w 540061"/>
                  <a:gd name="connsiteY3" fmla="*/ 39433 h 975538"/>
                  <a:gd name="connsiteX4" fmla="*/ 528060 w 540061"/>
                  <a:gd name="connsiteY4" fmla="*/ 255458 h 975538"/>
                  <a:gd name="connsiteX5" fmla="*/ 456051 w 540061"/>
                  <a:gd name="connsiteY5" fmla="*/ 471482 h 975538"/>
                  <a:gd name="connsiteX6" fmla="*/ 240028 w 540061"/>
                  <a:gd name="connsiteY6" fmla="*/ 975538 h 975538"/>
                  <a:gd name="connsiteX0" fmla="*/ 240028 w 552063"/>
                  <a:gd name="connsiteY0" fmla="*/ 975538 h 975538"/>
                  <a:gd name="connsiteX1" fmla="*/ 24003 w 552063"/>
                  <a:gd name="connsiteY1" fmla="*/ 255458 h 975538"/>
                  <a:gd name="connsiteX2" fmla="*/ 96012 w 552063"/>
                  <a:gd name="connsiteY2" fmla="*/ 39434 h 975538"/>
                  <a:gd name="connsiteX3" fmla="*/ 384044 w 552063"/>
                  <a:gd name="connsiteY3" fmla="*/ 39433 h 975538"/>
                  <a:gd name="connsiteX4" fmla="*/ 528060 w 552063"/>
                  <a:gd name="connsiteY4" fmla="*/ 255458 h 975538"/>
                  <a:gd name="connsiteX5" fmla="*/ 240028 w 552063"/>
                  <a:gd name="connsiteY5" fmla="*/ 975538 h 975538"/>
                  <a:gd name="connsiteX0" fmla="*/ 240028 w 480055"/>
                  <a:gd name="connsiteY0" fmla="*/ 975538 h 975538"/>
                  <a:gd name="connsiteX1" fmla="*/ 24003 w 480055"/>
                  <a:gd name="connsiteY1" fmla="*/ 255458 h 975538"/>
                  <a:gd name="connsiteX2" fmla="*/ 96012 w 480055"/>
                  <a:gd name="connsiteY2" fmla="*/ 39434 h 975538"/>
                  <a:gd name="connsiteX3" fmla="*/ 384044 w 480055"/>
                  <a:gd name="connsiteY3" fmla="*/ 39433 h 975538"/>
                  <a:gd name="connsiteX4" fmla="*/ 456052 w 480055"/>
                  <a:gd name="connsiteY4" fmla="*/ 255458 h 975538"/>
                  <a:gd name="connsiteX5" fmla="*/ 240028 w 480055"/>
                  <a:gd name="connsiteY5" fmla="*/ 975538 h 975538"/>
                  <a:gd name="connsiteX0" fmla="*/ 240028 w 480055"/>
                  <a:gd name="connsiteY0" fmla="*/ 1125128 h 1125128"/>
                  <a:gd name="connsiteX1" fmla="*/ 24003 w 480055"/>
                  <a:gd name="connsiteY1" fmla="*/ 255458 h 1125128"/>
                  <a:gd name="connsiteX2" fmla="*/ 96012 w 480055"/>
                  <a:gd name="connsiteY2" fmla="*/ 39434 h 1125128"/>
                  <a:gd name="connsiteX3" fmla="*/ 384044 w 480055"/>
                  <a:gd name="connsiteY3" fmla="*/ 39433 h 1125128"/>
                  <a:gd name="connsiteX4" fmla="*/ 456052 w 480055"/>
                  <a:gd name="connsiteY4" fmla="*/ 255458 h 1125128"/>
                  <a:gd name="connsiteX5" fmla="*/ 240028 w 480055"/>
                  <a:gd name="connsiteY5" fmla="*/ 1125128 h 1125128"/>
                  <a:gd name="connsiteX0" fmla="*/ 228026 w 468053"/>
                  <a:gd name="connsiteY0" fmla="*/ 1125128 h 1186064"/>
                  <a:gd name="connsiteX1" fmla="*/ 156018 w 468053"/>
                  <a:gd name="connsiteY1" fmla="*/ 621072 h 1186064"/>
                  <a:gd name="connsiteX2" fmla="*/ 12001 w 468053"/>
                  <a:gd name="connsiteY2" fmla="*/ 255458 h 1186064"/>
                  <a:gd name="connsiteX3" fmla="*/ 84010 w 468053"/>
                  <a:gd name="connsiteY3" fmla="*/ 39434 h 1186064"/>
                  <a:gd name="connsiteX4" fmla="*/ 372042 w 468053"/>
                  <a:gd name="connsiteY4" fmla="*/ 39433 h 1186064"/>
                  <a:gd name="connsiteX5" fmla="*/ 444050 w 468053"/>
                  <a:gd name="connsiteY5" fmla="*/ 255458 h 1186064"/>
                  <a:gd name="connsiteX6" fmla="*/ 228026 w 468053"/>
                  <a:gd name="connsiteY6" fmla="*/ 1125128 h 1186064"/>
                  <a:gd name="connsiteX0" fmla="*/ 228026 w 456051"/>
                  <a:gd name="connsiteY0" fmla="*/ 1125128 h 1186064"/>
                  <a:gd name="connsiteX1" fmla="*/ 156018 w 456051"/>
                  <a:gd name="connsiteY1" fmla="*/ 621072 h 1186064"/>
                  <a:gd name="connsiteX2" fmla="*/ 12001 w 456051"/>
                  <a:gd name="connsiteY2" fmla="*/ 255458 h 1186064"/>
                  <a:gd name="connsiteX3" fmla="*/ 84010 w 456051"/>
                  <a:gd name="connsiteY3" fmla="*/ 39434 h 1186064"/>
                  <a:gd name="connsiteX4" fmla="*/ 372042 w 456051"/>
                  <a:gd name="connsiteY4" fmla="*/ 39433 h 1186064"/>
                  <a:gd name="connsiteX5" fmla="*/ 444050 w 456051"/>
                  <a:gd name="connsiteY5" fmla="*/ 255458 h 1186064"/>
                  <a:gd name="connsiteX6" fmla="*/ 300034 w 456051"/>
                  <a:gd name="connsiteY6" fmla="*/ 621072 h 1186064"/>
                  <a:gd name="connsiteX7" fmla="*/ 228026 w 456051"/>
                  <a:gd name="connsiteY7" fmla="*/ 1125128 h 118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6051" h="1186064">
                    <a:moveTo>
                      <a:pt x="228026" y="1125128"/>
                    </a:moveTo>
                    <a:cubicBezTo>
                      <a:pt x="180021" y="1186064"/>
                      <a:pt x="192022" y="766017"/>
                      <a:pt x="156018" y="621072"/>
                    </a:cubicBezTo>
                    <a:cubicBezTo>
                      <a:pt x="120014" y="476127"/>
                      <a:pt x="24002" y="352397"/>
                      <a:pt x="12001" y="255458"/>
                    </a:cubicBezTo>
                    <a:cubicBezTo>
                      <a:pt x="0" y="158519"/>
                      <a:pt x="35623" y="70410"/>
                      <a:pt x="84010" y="39434"/>
                    </a:cubicBezTo>
                    <a:cubicBezTo>
                      <a:pt x="143445" y="0"/>
                      <a:pt x="312036" y="3429"/>
                      <a:pt x="372042" y="39433"/>
                    </a:cubicBezTo>
                    <a:cubicBezTo>
                      <a:pt x="432048" y="75437"/>
                      <a:pt x="456051" y="158518"/>
                      <a:pt x="444050" y="255458"/>
                    </a:cubicBezTo>
                    <a:cubicBezTo>
                      <a:pt x="432049" y="352398"/>
                      <a:pt x="336038" y="476127"/>
                      <a:pt x="300034" y="621072"/>
                    </a:cubicBezTo>
                    <a:cubicBezTo>
                      <a:pt x="264030" y="766017"/>
                      <a:pt x="265630" y="1124710"/>
                      <a:pt x="228026" y="112512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143510">
                <a:bevelT w="144000" h="143510"/>
                <a:bevelB w="143510" h="1435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2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" name="Groep 15"/>
              <p:cNvGrpSpPr/>
              <p:nvPr/>
            </p:nvGrpSpPr>
            <p:grpSpPr>
              <a:xfrm>
                <a:off x="4263743" y="3222000"/>
                <a:ext cx="506257" cy="378000"/>
                <a:chOff x="4263743" y="3222000"/>
                <a:chExt cx="506257" cy="378000"/>
              </a:xfrm>
            </p:grpSpPr>
            <p:sp>
              <p:nvSpPr>
                <p:cNvPr id="14" name="Cirkel 13"/>
                <p:cNvSpPr/>
                <p:nvPr/>
              </p:nvSpPr>
              <p:spPr>
                <a:xfrm>
                  <a:off x="4410000" y="3222000"/>
                  <a:ext cx="360000" cy="360000"/>
                </a:xfrm>
                <a:prstGeom prst="pie">
                  <a:avLst>
                    <a:gd name="adj1" fmla="val 13464764"/>
                    <a:gd name="adj2" fmla="val 5433133"/>
                  </a:avLst>
                </a:prstGeom>
                <a:solidFill>
                  <a:schemeClr val="tx1"/>
                </a:solidFill>
                <a:ln>
                  <a:noFill/>
                </a:ln>
                <a:sp3d z="180340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Ovaal 14"/>
                <p:cNvSpPr/>
                <p:nvPr/>
              </p:nvSpPr>
              <p:spPr>
                <a:xfrm>
                  <a:off x="4392000" y="3240000"/>
                  <a:ext cx="360000" cy="36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sp3d z="180340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Vrije vorm 7"/>
                <p:cNvSpPr/>
                <p:nvPr/>
              </p:nvSpPr>
              <p:spPr>
                <a:xfrm>
                  <a:off x="4263743" y="3356991"/>
                  <a:ext cx="236249" cy="144015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133911 w 914400"/>
                    <a:gd name="connsiteY1" fmla="*/ 133911 h 914400"/>
                    <a:gd name="connsiteX2" fmla="*/ 457201 w 914400"/>
                    <a:gd name="connsiteY2" fmla="*/ 1 h 914400"/>
                    <a:gd name="connsiteX3" fmla="*/ 780490 w 914400"/>
                    <a:gd name="connsiteY3" fmla="*/ 133912 h 914400"/>
                    <a:gd name="connsiteX4" fmla="*/ 914400 w 914400"/>
                    <a:gd name="connsiteY4" fmla="*/ 457202 h 914400"/>
                    <a:gd name="connsiteX5" fmla="*/ 780489 w 914400"/>
                    <a:gd name="connsiteY5" fmla="*/ 780491 h 914400"/>
                    <a:gd name="connsiteX6" fmla="*/ 457200 w 914400"/>
                    <a:gd name="connsiteY6" fmla="*/ 914402 h 914400"/>
                    <a:gd name="connsiteX7" fmla="*/ 133911 w 914400"/>
                    <a:gd name="connsiteY7" fmla="*/ 780491 h 914400"/>
                    <a:gd name="connsiteX8" fmla="*/ 1 w 914400"/>
                    <a:gd name="connsiteY8" fmla="*/ 457202 h 914400"/>
                    <a:gd name="connsiteX9" fmla="*/ 0 w 914400"/>
                    <a:gd name="connsiteY9" fmla="*/ 457200 h 914400"/>
                    <a:gd name="connsiteX0" fmla="*/ 85742 w 1000143"/>
                    <a:gd name="connsiteY0" fmla="*/ 542942 h 1000144"/>
                    <a:gd name="connsiteX1" fmla="*/ 85742 w 1000143"/>
                    <a:gd name="connsiteY1" fmla="*/ 85742 h 1000144"/>
                    <a:gd name="connsiteX2" fmla="*/ 542943 w 1000143"/>
                    <a:gd name="connsiteY2" fmla="*/ 85743 h 1000144"/>
                    <a:gd name="connsiteX3" fmla="*/ 866232 w 1000143"/>
                    <a:gd name="connsiteY3" fmla="*/ 219654 h 1000144"/>
                    <a:gd name="connsiteX4" fmla="*/ 1000142 w 1000143"/>
                    <a:gd name="connsiteY4" fmla="*/ 542944 h 1000144"/>
                    <a:gd name="connsiteX5" fmla="*/ 866231 w 1000143"/>
                    <a:gd name="connsiteY5" fmla="*/ 866233 h 1000144"/>
                    <a:gd name="connsiteX6" fmla="*/ 542942 w 1000143"/>
                    <a:gd name="connsiteY6" fmla="*/ 1000144 h 1000144"/>
                    <a:gd name="connsiteX7" fmla="*/ 219653 w 1000143"/>
                    <a:gd name="connsiteY7" fmla="*/ 866233 h 1000144"/>
                    <a:gd name="connsiteX8" fmla="*/ 85743 w 1000143"/>
                    <a:gd name="connsiteY8" fmla="*/ 542944 h 1000144"/>
                    <a:gd name="connsiteX9" fmla="*/ 85742 w 1000143"/>
                    <a:gd name="connsiteY9" fmla="*/ 542942 h 1000144"/>
                    <a:gd name="connsiteX0" fmla="*/ 24003 w 938404"/>
                    <a:gd name="connsiteY0" fmla="*/ 551527 h 1008729"/>
                    <a:gd name="connsiteX1" fmla="*/ 24003 w 938404"/>
                    <a:gd name="connsiteY1" fmla="*/ 94327 h 1008729"/>
                    <a:gd name="connsiteX2" fmla="*/ 168019 w 938404"/>
                    <a:gd name="connsiteY2" fmla="*/ 22319 h 1008729"/>
                    <a:gd name="connsiteX3" fmla="*/ 804493 w 938404"/>
                    <a:gd name="connsiteY3" fmla="*/ 228239 h 1008729"/>
                    <a:gd name="connsiteX4" fmla="*/ 938403 w 938404"/>
                    <a:gd name="connsiteY4" fmla="*/ 551529 h 1008729"/>
                    <a:gd name="connsiteX5" fmla="*/ 804492 w 938404"/>
                    <a:gd name="connsiteY5" fmla="*/ 874818 h 1008729"/>
                    <a:gd name="connsiteX6" fmla="*/ 481203 w 938404"/>
                    <a:gd name="connsiteY6" fmla="*/ 1008729 h 1008729"/>
                    <a:gd name="connsiteX7" fmla="*/ 157914 w 938404"/>
                    <a:gd name="connsiteY7" fmla="*/ 874818 h 1008729"/>
                    <a:gd name="connsiteX8" fmla="*/ 24004 w 938404"/>
                    <a:gd name="connsiteY8" fmla="*/ 551529 h 1008729"/>
                    <a:gd name="connsiteX9" fmla="*/ 24003 w 938404"/>
                    <a:gd name="connsiteY9" fmla="*/ 551527 h 1008729"/>
                    <a:gd name="connsiteX0" fmla="*/ 24003 w 938404"/>
                    <a:gd name="connsiteY0" fmla="*/ 565212 h 1022414"/>
                    <a:gd name="connsiteX1" fmla="*/ 24003 w 938404"/>
                    <a:gd name="connsiteY1" fmla="*/ 108012 h 1022414"/>
                    <a:gd name="connsiteX2" fmla="*/ 168019 w 938404"/>
                    <a:gd name="connsiteY2" fmla="*/ 36004 h 1022414"/>
                    <a:gd name="connsiteX3" fmla="*/ 240026 w 938404"/>
                    <a:gd name="connsiteY3" fmla="*/ 324037 h 1022414"/>
                    <a:gd name="connsiteX4" fmla="*/ 938403 w 938404"/>
                    <a:gd name="connsiteY4" fmla="*/ 565214 h 1022414"/>
                    <a:gd name="connsiteX5" fmla="*/ 804492 w 938404"/>
                    <a:gd name="connsiteY5" fmla="*/ 888503 h 1022414"/>
                    <a:gd name="connsiteX6" fmla="*/ 481203 w 938404"/>
                    <a:gd name="connsiteY6" fmla="*/ 1022414 h 1022414"/>
                    <a:gd name="connsiteX7" fmla="*/ 157914 w 938404"/>
                    <a:gd name="connsiteY7" fmla="*/ 888503 h 1022414"/>
                    <a:gd name="connsiteX8" fmla="*/ 24004 w 938404"/>
                    <a:gd name="connsiteY8" fmla="*/ 565214 h 1022414"/>
                    <a:gd name="connsiteX9" fmla="*/ 24003 w 938404"/>
                    <a:gd name="connsiteY9" fmla="*/ 565212 h 1022414"/>
                    <a:gd name="connsiteX0" fmla="*/ 24003 w 938404"/>
                    <a:gd name="connsiteY0" fmla="*/ 565212 h 1076295"/>
                    <a:gd name="connsiteX1" fmla="*/ 24003 w 938404"/>
                    <a:gd name="connsiteY1" fmla="*/ 108012 h 1076295"/>
                    <a:gd name="connsiteX2" fmla="*/ 168019 w 938404"/>
                    <a:gd name="connsiteY2" fmla="*/ 36004 h 1076295"/>
                    <a:gd name="connsiteX3" fmla="*/ 240026 w 938404"/>
                    <a:gd name="connsiteY3" fmla="*/ 324037 h 1076295"/>
                    <a:gd name="connsiteX4" fmla="*/ 938403 w 938404"/>
                    <a:gd name="connsiteY4" fmla="*/ 565214 h 1076295"/>
                    <a:gd name="connsiteX5" fmla="*/ 804492 w 938404"/>
                    <a:gd name="connsiteY5" fmla="*/ 888503 h 1076295"/>
                    <a:gd name="connsiteX6" fmla="*/ 481203 w 938404"/>
                    <a:gd name="connsiteY6" fmla="*/ 1022414 h 1076295"/>
                    <a:gd name="connsiteX7" fmla="*/ 24004 w 938404"/>
                    <a:gd name="connsiteY7" fmla="*/ 565214 h 1076295"/>
                    <a:gd name="connsiteX8" fmla="*/ 24003 w 938404"/>
                    <a:gd name="connsiteY8" fmla="*/ 565212 h 1076295"/>
                    <a:gd name="connsiteX0" fmla="*/ 24003 w 956892"/>
                    <a:gd name="connsiteY0" fmla="*/ 565212 h 888503"/>
                    <a:gd name="connsiteX1" fmla="*/ 24003 w 956892"/>
                    <a:gd name="connsiteY1" fmla="*/ 108012 h 888503"/>
                    <a:gd name="connsiteX2" fmla="*/ 168019 w 956892"/>
                    <a:gd name="connsiteY2" fmla="*/ 36004 h 888503"/>
                    <a:gd name="connsiteX3" fmla="*/ 240026 w 956892"/>
                    <a:gd name="connsiteY3" fmla="*/ 324037 h 888503"/>
                    <a:gd name="connsiteX4" fmla="*/ 938403 w 956892"/>
                    <a:gd name="connsiteY4" fmla="*/ 565214 h 888503"/>
                    <a:gd name="connsiteX5" fmla="*/ 804492 w 956892"/>
                    <a:gd name="connsiteY5" fmla="*/ 888503 h 888503"/>
                    <a:gd name="connsiteX6" fmla="*/ 24004 w 956892"/>
                    <a:gd name="connsiteY6" fmla="*/ 565214 h 888503"/>
                    <a:gd name="connsiteX7" fmla="*/ 24003 w 956892"/>
                    <a:gd name="connsiteY7" fmla="*/ 565212 h 888503"/>
                    <a:gd name="connsiteX0" fmla="*/ 24003 w 938404"/>
                    <a:gd name="connsiteY0" fmla="*/ 565212 h 605410"/>
                    <a:gd name="connsiteX1" fmla="*/ 24003 w 938404"/>
                    <a:gd name="connsiteY1" fmla="*/ 108012 h 605410"/>
                    <a:gd name="connsiteX2" fmla="*/ 168019 w 938404"/>
                    <a:gd name="connsiteY2" fmla="*/ 36004 h 605410"/>
                    <a:gd name="connsiteX3" fmla="*/ 240026 w 938404"/>
                    <a:gd name="connsiteY3" fmla="*/ 324037 h 605410"/>
                    <a:gd name="connsiteX4" fmla="*/ 938403 w 938404"/>
                    <a:gd name="connsiteY4" fmla="*/ 565214 h 605410"/>
                    <a:gd name="connsiteX5" fmla="*/ 24004 w 938404"/>
                    <a:gd name="connsiteY5" fmla="*/ 565214 h 605410"/>
                    <a:gd name="connsiteX6" fmla="*/ 24003 w 938404"/>
                    <a:gd name="connsiteY6" fmla="*/ 565212 h 605410"/>
                    <a:gd name="connsiteX0" fmla="*/ 24003 w 252027"/>
                    <a:gd name="connsiteY0" fmla="*/ 565212 h 565214"/>
                    <a:gd name="connsiteX1" fmla="*/ 24003 w 252027"/>
                    <a:gd name="connsiteY1" fmla="*/ 108012 h 565214"/>
                    <a:gd name="connsiteX2" fmla="*/ 168019 w 252027"/>
                    <a:gd name="connsiteY2" fmla="*/ 36004 h 565214"/>
                    <a:gd name="connsiteX3" fmla="*/ 240026 w 252027"/>
                    <a:gd name="connsiteY3" fmla="*/ 324037 h 565214"/>
                    <a:gd name="connsiteX4" fmla="*/ 240026 w 252027"/>
                    <a:gd name="connsiteY4" fmla="*/ 468053 h 565214"/>
                    <a:gd name="connsiteX5" fmla="*/ 24004 w 252027"/>
                    <a:gd name="connsiteY5" fmla="*/ 565214 h 565214"/>
                    <a:gd name="connsiteX6" fmla="*/ 24003 w 252027"/>
                    <a:gd name="connsiteY6" fmla="*/ 565212 h 565214"/>
                    <a:gd name="connsiteX0" fmla="*/ 24003 w 252027"/>
                    <a:gd name="connsiteY0" fmla="*/ 565212 h 565214"/>
                    <a:gd name="connsiteX1" fmla="*/ 24003 w 252027"/>
                    <a:gd name="connsiteY1" fmla="*/ 108013 h 565214"/>
                    <a:gd name="connsiteX2" fmla="*/ 168019 w 252027"/>
                    <a:gd name="connsiteY2" fmla="*/ 36004 h 565214"/>
                    <a:gd name="connsiteX3" fmla="*/ 240026 w 252027"/>
                    <a:gd name="connsiteY3" fmla="*/ 324037 h 565214"/>
                    <a:gd name="connsiteX4" fmla="*/ 240026 w 252027"/>
                    <a:gd name="connsiteY4" fmla="*/ 468053 h 565214"/>
                    <a:gd name="connsiteX5" fmla="*/ 24004 w 252027"/>
                    <a:gd name="connsiteY5" fmla="*/ 565214 h 565214"/>
                    <a:gd name="connsiteX6" fmla="*/ 24003 w 252027"/>
                    <a:gd name="connsiteY6" fmla="*/ 565212 h 565214"/>
                    <a:gd name="connsiteX0" fmla="*/ 168019 w 396043"/>
                    <a:gd name="connsiteY0" fmla="*/ 565212 h 565214"/>
                    <a:gd name="connsiteX1" fmla="*/ 24003 w 396043"/>
                    <a:gd name="connsiteY1" fmla="*/ 108013 h 565214"/>
                    <a:gd name="connsiteX2" fmla="*/ 312035 w 396043"/>
                    <a:gd name="connsiteY2" fmla="*/ 36004 h 565214"/>
                    <a:gd name="connsiteX3" fmla="*/ 384042 w 396043"/>
                    <a:gd name="connsiteY3" fmla="*/ 324037 h 565214"/>
                    <a:gd name="connsiteX4" fmla="*/ 384042 w 396043"/>
                    <a:gd name="connsiteY4" fmla="*/ 468053 h 565214"/>
                    <a:gd name="connsiteX5" fmla="*/ 168020 w 396043"/>
                    <a:gd name="connsiteY5" fmla="*/ 565214 h 565214"/>
                    <a:gd name="connsiteX6" fmla="*/ 168019 w 396043"/>
                    <a:gd name="connsiteY6" fmla="*/ 565212 h 565214"/>
                    <a:gd name="connsiteX0" fmla="*/ 0 w 444048"/>
                    <a:gd name="connsiteY0" fmla="*/ 684077 h 684078"/>
                    <a:gd name="connsiteX1" fmla="*/ 72008 w 444048"/>
                    <a:gd name="connsiteY1" fmla="*/ 108013 h 684078"/>
                    <a:gd name="connsiteX2" fmla="*/ 360040 w 444048"/>
                    <a:gd name="connsiteY2" fmla="*/ 36004 h 684078"/>
                    <a:gd name="connsiteX3" fmla="*/ 432047 w 444048"/>
                    <a:gd name="connsiteY3" fmla="*/ 324037 h 684078"/>
                    <a:gd name="connsiteX4" fmla="*/ 432047 w 444048"/>
                    <a:gd name="connsiteY4" fmla="*/ 468053 h 684078"/>
                    <a:gd name="connsiteX5" fmla="*/ 216025 w 444048"/>
                    <a:gd name="connsiteY5" fmla="*/ 565214 h 684078"/>
                    <a:gd name="connsiteX6" fmla="*/ 0 w 444048"/>
                    <a:gd name="connsiteY6" fmla="*/ 684077 h 684078"/>
                    <a:gd name="connsiteX0" fmla="*/ 0 w 444048"/>
                    <a:gd name="connsiteY0" fmla="*/ 684077 h 756085"/>
                    <a:gd name="connsiteX1" fmla="*/ 72008 w 444048"/>
                    <a:gd name="connsiteY1" fmla="*/ 108013 h 756085"/>
                    <a:gd name="connsiteX2" fmla="*/ 360040 w 444048"/>
                    <a:gd name="connsiteY2" fmla="*/ 36004 h 756085"/>
                    <a:gd name="connsiteX3" fmla="*/ 432047 w 444048"/>
                    <a:gd name="connsiteY3" fmla="*/ 324037 h 756085"/>
                    <a:gd name="connsiteX4" fmla="*/ 432047 w 444048"/>
                    <a:gd name="connsiteY4" fmla="*/ 468053 h 756085"/>
                    <a:gd name="connsiteX5" fmla="*/ 216024 w 444048"/>
                    <a:gd name="connsiteY5" fmla="*/ 756085 h 756085"/>
                    <a:gd name="connsiteX6" fmla="*/ 0 w 444048"/>
                    <a:gd name="connsiteY6" fmla="*/ 684077 h 756085"/>
                    <a:gd name="connsiteX0" fmla="*/ 168019 w 396043"/>
                    <a:gd name="connsiteY0" fmla="*/ 768085 h 768085"/>
                    <a:gd name="connsiteX1" fmla="*/ 24003 w 396043"/>
                    <a:gd name="connsiteY1" fmla="*/ 120013 h 768085"/>
                    <a:gd name="connsiteX2" fmla="*/ 312035 w 396043"/>
                    <a:gd name="connsiteY2" fmla="*/ 48004 h 768085"/>
                    <a:gd name="connsiteX3" fmla="*/ 384042 w 396043"/>
                    <a:gd name="connsiteY3" fmla="*/ 336037 h 768085"/>
                    <a:gd name="connsiteX4" fmla="*/ 384042 w 396043"/>
                    <a:gd name="connsiteY4" fmla="*/ 480053 h 768085"/>
                    <a:gd name="connsiteX5" fmla="*/ 168019 w 396043"/>
                    <a:gd name="connsiteY5" fmla="*/ 768085 h 768085"/>
                    <a:gd name="connsiteX0" fmla="*/ 168019 w 396043"/>
                    <a:gd name="connsiteY0" fmla="*/ 1020114 h 1020114"/>
                    <a:gd name="connsiteX1" fmla="*/ 24003 w 396043"/>
                    <a:gd name="connsiteY1" fmla="*/ 156018 h 1020114"/>
                    <a:gd name="connsiteX2" fmla="*/ 312035 w 396043"/>
                    <a:gd name="connsiteY2" fmla="*/ 84009 h 1020114"/>
                    <a:gd name="connsiteX3" fmla="*/ 384042 w 396043"/>
                    <a:gd name="connsiteY3" fmla="*/ 372042 h 1020114"/>
                    <a:gd name="connsiteX4" fmla="*/ 384042 w 396043"/>
                    <a:gd name="connsiteY4" fmla="*/ 516058 h 1020114"/>
                    <a:gd name="connsiteX5" fmla="*/ 168019 w 396043"/>
                    <a:gd name="connsiteY5" fmla="*/ 1020114 h 1020114"/>
                    <a:gd name="connsiteX0" fmla="*/ 168019 w 396043"/>
                    <a:gd name="connsiteY0" fmla="*/ 1092122 h 1092122"/>
                    <a:gd name="connsiteX1" fmla="*/ 24003 w 396043"/>
                    <a:gd name="connsiteY1" fmla="*/ 156018 h 1092122"/>
                    <a:gd name="connsiteX2" fmla="*/ 312035 w 396043"/>
                    <a:gd name="connsiteY2" fmla="*/ 156017 h 1092122"/>
                    <a:gd name="connsiteX3" fmla="*/ 384042 w 396043"/>
                    <a:gd name="connsiteY3" fmla="*/ 444050 h 1092122"/>
                    <a:gd name="connsiteX4" fmla="*/ 384042 w 396043"/>
                    <a:gd name="connsiteY4" fmla="*/ 588066 h 1092122"/>
                    <a:gd name="connsiteX5" fmla="*/ 168019 w 396043"/>
                    <a:gd name="connsiteY5" fmla="*/ 1092122 h 1092122"/>
                    <a:gd name="connsiteX0" fmla="*/ 168019 w 396043"/>
                    <a:gd name="connsiteY0" fmla="*/ 984110 h 984110"/>
                    <a:gd name="connsiteX1" fmla="*/ 24003 w 396043"/>
                    <a:gd name="connsiteY1" fmla="*/ 48006 h 984110"/>
                    <a:gd name="connsiteX2" fmla="*/ 312035 w 396043"/>
                    <a:gd name="connsiteY2" fmla="*/ 48005 h 984110"/>
                    <a:gd name="connsiteX3" fmla="*/ 384042 w 396043"/>
                    <a:gd name="connsiteY3" fmla="*/ 336038 h 984110"/>
                    <a:gd name="connsiteX4" fmla="*/ 384042 w 396043"/>
                    <a:gd name="connsiteY4" fmla="*/ 480054 h 984110"/>
                    <a:gd name="connsiteX5" fmla="*/ 168019 w 396043"/>
                    <a:gd name="connsiteY5" fmla="*/ 984110 h 984110"/>
                    <a:gd name="connsiteX0" fmla="*/ 168019 w 468052"/>
                    <a:gd name="connsiteY0" fmla="*/ 975538 h 975538"/>
                    <a:gd name="connsiteX1" fmla="*/ 24003 w 468052"/>
                    <a:gd name="connsiteY1" fmla="*/ 39434 h 975538"/>
                    <a:gd name="connsiteX2" fmla="*/ 312035 w 468052"/>
                    <a:gd name="connsiteY2" fmla="*/ 39433 h 975538"/>
                    <a:gd name="connsiteX3" fmla="*/ 456051 w 468052"/>
                    <a:gd name="connsiteY3" fmla="*/ 255458 h 975538"/>
                    <a:gd name="connsiteX4" fmla="*/ 384042 w 468052"/>
                    <a:gd name="connsiteY4" fmla="*/ 471482 h 975538"/>
                    <a:gd name="connsiteX5" fmla="*/ 168019 w 468052"/>
                    <a:gd name="connsiteY5" fmla="*/ 975538 h 975538"/>
                    <a:gd name="connsiteX0" fmla="*/ 240028 w 540061"/>
                    <a:gd name="connsiteY0" fmla="*/ 975538 h 975538"/>
                    <a:gd name="connsiteX1" fmla="*/ 24003 w 540061"/>
                    <a:gd name="connsiteY1" fmla="*/ 255458 h 975538"/>
                    <a:gd name="connsiteX2" fmla="*/ 96012 w 540061"/>
                    <a:gd name="connsiteY2" fmla="*/ 39434 h 975538"/>
                    <a:gd name="connsiteX3" fmla="*/ 384044 w 540061"/>
                    <a:gd name="connsiteY3" fmla="*/ 39433 h 975538"/>
                    <a:gd name="connsiteX4" fmla="*/ 528060 w 540061"/>
                    <a:gd name="connsiteY4" fmla="*/ 255458 h 975538"/>
                    <a:gd name="connsiteX5" fmla="*/ 456051 w 540061"/>
                    <a:gd name="connsiteY5" fmla="*/ 471482 h 975538"/>
                    <a:gd name="connsiteX6" fmla="*/ 240028 w 540061"/>
                    <a:gd name="connsiteY6" fmla="*/ 975538 h 975538"/>
                    <a:gd name="connsiteX0" fmla="*/ 240028 w 552063"/>
                    <a:gd name="connsiteY0" fmla="*/ 975538 h 975538"/>
                    <a:gd name="connsiteX1" fmla="*/ 24003 w 552063"/>
                    <a:gd name="connsiteY1" fmla="*/ 255458 h 975538"/>
                    <a:gd name="connsiteX2" fmla="*/ 96012 w 552063"/>
                    <a:gd name="connsiteY2" fmla="*/ 39434 h 975538"/>
                    <a:gd name="connsiteX3" fmla="*/ 384044 w 552063"/>
                    <a:gd name="connsiteY3" fmla="*/ 39433 h 975538"/>
                    <a:gd name="connsiteX4" fmla="*/ 528060 w 552063"/>
                    <a:gd name="connsiteY4" fmla="*/ 255458 h 975538"/>
                    <a:gd name="connsiteX5" fmla="*/ 240028 w 552063"/>
                    <a:gd name="connsiteY5" fmla="*/ 975538 h 975538"/>
                    <a:gd name="connsiteX0" fmla="*/ 240028 w 480055"/>
                    <a:gd name="connsiteY0" fmla="*/ 975538 h 975538"/>
                    <a:gd name="connsiteX1" fmla="*/ 24003 w 480055"/>
                    <a:gd name="connsiteY1" fmla="*/ 255458 h 975538"/>
                    <a:gd name="connsiteX2" fmla="*/ 96012 w 480055"/>
                    <a:gd name="connsiteY2" fmla="*/ 39434 h 975538"/>
                    <a:gd name="connsiteX3" fmla="*/ 384044 w 480055"/>
                    <a:gd name="connsiteY3" fmla="*/ 39433 h 975538"/>
                    <a:gd name="connsiteX4" fmla="*/ 456052 w 480055"/>
                    <a:gd name="connsiteY4" fmla="*/ 255458 h 975538"/>
                    <a:gd name="connsiteX5" fmla="*/ 240028 w 480055"/>
                    <a:gd name="connsiteY5" fmla="*/ 975538 h 975538"/>
                    <a:gd name="connsiteX0" fmla="*/ 240028 w 480055"/>
                    <a:gd name="connsiteY0" fmla="*/ 1152128 h 1152128"/>
                    <a:gd name="connsiteX1" fmla="*/ 24003 w 480055"/>
                    <a:gd name="connsiteY1" fmla="*/ 255458 h 1152128"/>
                    <a:gd name="connsiteX2" fmla="*/ 96012 w 480055"/>
                    <a:gd name="connsiteY2" fmla="*/ 39434 h 1152128"/>
                    <a:gd name="connsiteX3" fmla="*/ 384044 w 480055"/>
                    <a:gd name="connsiteY3" fmla="*/ 39433 h 1152128"/>
                    <a:gd name="connsiteX4" fmla="*/ 456052 w 480055"/>
                    <a:gd name="connsiteY4" fmla="*/ 255458 h 1152128"/>
                    <a:gd name="connsiteX5" fmla="*/ 240028 w 480055"/>
                    <a:gd name="connsiteY5" fmla="*/ 1152128 h 1152128"/>
                    <a:gd name="connsiteX0" fmla="*/ 240028 w 480055"/>
                    <a:gd name="connsiteY0" fmla="*/ 1112695 h 1112695"/>
                    <a:gd name="connsiteX1" fmla="*/ 24003 w 480055"/>
                    <a:gd name="connsiteY1" fmla="*/ 216025 h 1112695"/>
                    <a:gd name="connsiteX2" fmla="*/ 384044 w 480055"/>
                    <a:gd name="connsiteY2" fmla="*/ 0 h 1112695"/>
                    <a:gd name="connsiteX3" fmla="*/ 456052 w 480055"/>
                    <a:gd name="connsiteY3" fmla="*/ 216025 h 1112695"/>
                    <a:gd name="connsiteX4" fmla="*/ 240028 w 480055"/>
                    <a:gd name="connsiteY4" fmla="*/ 1112695 h 1112695"/>
                    <a:gd name="connsiteX0" fmla="*/ 252029 w 504057"/>
                    <a:gd name="connsiteY0" fmla="*/ 1046115 h 1046115"/>
                    <a:gd name="connsiteX1" fmla="*/ 36004 w 504057"/>
                    <a:gd name="connsiteY1" fmla="*/ 149445 h 1046115"/>
                    <a:gd name="connsiteX2" fmla="*/ 468053 w 504057"/>
                    <a:gd name="connsiteY2" fmla="*/ 149445 h 1046115"/>
                    <a:gd name="connsiteX3" fmla="*/ 252029 w 504057"/>
                    <a:gd name="connsiteY3" fmla="*/ 1046115 h 1046115"/>
                    <a:gd name="connsiteX0" fmla="*/ 180020 w 420047"/>
                    <a:gd name="connsiteY0" fmla="*/ 980679 h 1046115"/>
                    <a:gd name="connsiteX1" fmla="*/ 36004 w 420047"/>
                    <a:gd name="connsiteY1" fmla="*/ 476623 h 1046115"/>
                    <a:gd name="connsiteX2" fmla="*/ 396044 w 420047"/>
                    <a:gd name="connsiteY2" fmla="*/ 84009 h 1046115"/>
                    <a:gd name="connsiteX3" fmla="*/ 180020 w 420047"/>
                    <a:gd name="connsiteY3" fmla="*/ 980679 h 1046115"/>
                    <a:gd name="connsiteX0" fmla="*/ 168019 w 336038"/>
                    <a:gd name="connsiteY0" fmla="*/ 588065 h 588065"/>
                    <a:gd name="connsiteX1" fmla="*/ 24003 w 336038"/>
                    <a:gd name="connsiteY1" fmla="*/ 84009 h 588065"/>
                    <a:gd name="connsiteX2" fmla="*/ 312035 w 336038"/>
                    <a:gd name="connsiteY2" fmla="*/ 84009 h 588065"/>
                    <a:gd name="connsiteX3" fmla="*/ 168019 w 336038"/>
                    <a:gd name="connsiteY3" fmla="*/ 588065 h 588065"/>
                    <a:gd name="connsiteX0" fmla="*/ 168020 w 336039"/>
                    <a:gd name="connsiteY0" fmla="*/ 879034 h 927529"/>
                    <a:gd name="connsiteX1" fmla="*/ 24003 w 336039"/>
                    <a:gd name="connsiteY1" fmla="*/ 84009 h 927529"/>
                    <a:gd name="connsiteX2" fmla="*/ 312036 w 336039"/>
                    <a:gd name="connsiteY2" fmla="*/ 374978 h 927529"/>
                    <a:gd name="connsiteX3" fmla="*/ 168020 w 336039"/>
                    <a:gd name="connsiteY3" fmla="*/ 879034 h 927529"/>
                    <a:gd name="connsiteX0" fmla="*/ 168020 w 336039"/>
                    <a:gd name="connsiteY0" fmla="*/ 915528 h 927529"/>
                    <a:gd name="connsiteX1" fmla="*/ 24003 w 336039"/>
                    <a:gd name="connsiteY1" fmla="*/ 120503 h 927529"/>
                    <a:gd name="connsiteX2" fmla="*/ 312036 w 336039"/>
                    <a:gd name="connsiteY2" fmla="*/ 192511 h 927529"/>
                    <a:gd name="connsiteX3" fmla="*/ 168020 w 336039"/>
                    <a:gd name="connsiteY3" fmla="*/ 915528 h 927529"/>
                    <a:gd name="connsiteX0" fmla="*/ 168020 w 336039"/>
                    <a:gd name="connsiteY0" fmla="*/ 927529 h 927529"/>
                    <a:gd name="connsiteX1" fmla="*/ 24003 w 336039"/>
                    <a:gd name="connsiteY1" fmla="*/ 132504 h 927529"/>
                    <a:gd name="connsiteX2" fmla="*/ 312036 w 336039"/>
                    <a:gd name="connsiteY2" fmla="*/ 132504 h 927529"/>
                    <a:gd name="connsiteX3" fmla="*/ 168020 w 336039"/>
                    <a:gd name="connsiteY3" fmla="*/ 927529 h 927529"/>
                    <a:gd name="connsiteX0" fmla="*/ 200023 w 560062"/>
                    <a:gd name="connsiteY0" fmla="*/ 988025 h 998108"/>
                    <a:gd name="connsiteX1" fmla="*/ 56006 w 560062"/>
                    <a:gd name="connsiteY1" fmla="*/ 193000 h 998108"/>
                    <a:gd name="connsiteX2" fmla="*/ 536059 w 560062"/>
                    <a:gd name="connsiteY2" fmla="*/ 132504 h 998108"/>
                    <a:gd name="connsiteX3" fmla="*/ 200023 w 560062"/>
                    <a:gd name="connsiteY3" fmla="*/ 988025 h 998108"/>
                    <a:gd name="connsiteX0" fmla="*/ 24003 w 392042"/>
                    <a:gd name="connsiteY0" fmla="*/ 998109 h 998109"/>
                    <a:gd name="connsiteX1" fmla="*/ 216023 w 392042"/>
                    <a:gd name="connsiteY1" fmla="*/ 142587 h 998109"/>
                    <a:gd name="connsiteX2" fmla="*/ 360039 w 392042"/>
                    <a:gd name="connsiteY2" fmla="*/ 142588 h 998109"/>
                    <a:gd name="connsiteX3" fmla="*/ 24003 w 392042"/>
                    <a:gd name="connsiteY3" fmla="*/ 998109 h 998109"/>
                    <a:gd name="connsiteX0" fmla="*/ 144016 w 144016"/>
                    <a:gd name="connsiteY0" fmla="*/ 142588 h 142588"/>
                    <a:gd name="connsiteX1" fmla="*/ 0 w 144016"/>
                    <a:gd name="connsiteY1" fmla="*/ 142587 h 142588"/>
                    <a:gd name="connsiteX2" fmla="*/ 144016 w 144016"/>
                    <a:gd name="connsiteY2" fmla="*/ 142588 h 142588"/>
                    <a:gd name="connsiteX0" fmla="*/ 144016 w 144016"/>
                    <a:gd name="connsiteY0" fmla="*/ 142588 h 142588"/>
                    <a:gd name="connsiteX1" fmla="*/ 72008 w 144016"/>
                    <a:gd name="connsiteY1" fmla="*/ 142588 h 142588"/>
                    <a:gd name="connsiteX2" fmla="*/ 0 w 144016"/>
                    <a:gd name="connsiteY2" fmla="*/ 142587 h 142588"/>
                    <a:gd name="connsiteX3" fmla="*/ 144016 w 144016"/>
                    <a:gd name="connsiteY3" fmla="*/ 142588 h 142588"/>
                    <a:gd name="connsiteX0" fmla="*/ 144016 w 144016"/>
                    <a:gd name="connsiteY0" fmla="*/ 142588 h 214596"/>
                    <a:gd name="connsiteX1" fmla="*/ 0 w 144016"/>
                    <a:gd name="connsiteY1" fmla="*/ 214596 h 214596"/>
                    <a:gd name="connsiteX2" fmla="*/ 72008 w 144016"/>
                    <a:gd name="connsiteY2" fmla="*/ 142588 h 214596"/>
                    <a:gd name="connsiteX3" fmla="*/ 0 w 144016"/>
                    <a:gd name="connsiteY3" fmla="*/ 142587 h 214596"/>
                    <a:gd name="connsiteX4" fmla="*/ 144016 w 144016"/>
                    <a:gd name="connsiteY4" fmla="*/ 142588 h 214596"/>
                    <a:gd name="connsiteX0" fmla="*/ 144016 w 144016"/>
                    <a:gd name="connsiteY0" fmla="*/ 142588 h 214596"/>
                    <a:gd name="connsiteX1" fmla="*/ 0 w 144016"/>
                    <a:gd name="connsiteY1" fmla="*/ 214596 h 214596"/>
                    <a:gd name="connsiteX2" fmla="*/ 72008 w 144016"/>
                    <a:gd name="connsiteY2" fmla="*/ 142588 h 214596"/>
                    <a:gd name="connsiteX3" fmla="*/ 0 w 144016"/>
                    <a:gd name="connsiteY3" fmla="*/ 142587 h 214596"/>
                    <a:gd name="connsiteX4" fmla="*/ 144016 w 144016"/>
                    <a:gd name="connsiteY4" fmla="*/ 142588 h 214596"/>
                    <a:gd name="connsiteX0" fmla="*/ 144016 w 163351"/>
                    <a:gd name="connsiteY0" fmla="*/ 72008 h 144016"/>
                    <a:gd name="connsiteX1" fmla="*/ 0 w 163351"/>
                    <a:gd name="connsiteY1" fmla="*/ 144016 h 144016"/>
                    <a:gd name="connsiteX2" fmla="*/ 72008 w 163351"/>
                    <a:gd name="connsiteY2" fmla="*/ 72008 h 144016"/>
                    <a:gd name="connsiteX3" fmla="*/ 0 w 163351"/>
                    <a:gd name="connsiteY3" fmla="*/ 72007 h 144016"/>
                    <a:gd name="connsiteX4" fmla="*/ 72008 w 163351"/>
                    <a:gd name="connsiteY4" fmla="*/ 0 h 144016"/>
                    <a:gd name="connsiteX5" fmla="*/ 144016 w 163351"/>
                    <a:gd name="connsiteY5" fmla="*/ 72008 h 144016"/>
                    <a:gd name="connsiteX0" fmla="*/ 144016 w 163351"/>
                    <a:gd name="connsiteY0" fmla="*/ 72008 h 144016"/>
                    <a:gd name="connsiteX1" fmla="*/ 0 w 163351"/>
                    <a:gd name="connsiteY1" fmla="*/ 144016 h 144016"/>
                    <a:gd name="connsiteX2" fmla="*/ 72008 w 163351"/>
                    <a:gd name="connsiteY2" fmla="*/ 72008 h 144016"/>
                    <a:gd name="connsiteX3" fmla="*/ 0 w 163351"/>
                    <a:gd name="connsiteY3" fmla="*/ 72007 h 144016"/>
                    <a:gd name="connsiteX4" fmla="*/ 72008 w 163351"/>
                    <a:gd name="connsiteY4" fmla="*/ 0 h 144016"/>
                    <a:gd name="connsiteX5" fmla="*/ 144016 w 163351"/>
                    <a:gd name="connsiteY5" fmla="*/ 72008 h 144016"/>
                    <a:gd name="connsiteX0" fmla="*/ 144016 w 163351"/>
                    <a:gd name="connsiteY0" fmla="*/ 72008 h 144016"/>
                    <a:gd name="connsiteX1" fmla="*/ 0 w 163351"/>
                    <a:gd name="connsiteY1" fmla="*/ 144016 h 144016"/>
                    <a:gd name="connsiteX2" fmla="*/ 72008 w 163351"/>
                    <a:gd name="connsiteY2" fmla="*/ 72008 h 144016"/>
                    <a:gd name="connsiteX3" fmla="*/ 0 w 163351"/>
                    <a:gd name="connsiteY3" fmla="*/ 72007 h 144016"/>
                    <a:gd name="connsiteX4" fmla="*/ 72008 w 163351"/>
                    <a:gd name="connsiteY4" fmla="*/ 0 h 144016"/>
                    <a:gd name="connsiteX5" fmla="*/ 144016 w 163351"/>
                    <a:gd name="connsiteY5" fmla="*/ 72008 h 144016"/>
                    <a:gd name="connsiteX0" fmla="*/ 144016 w 163351"/>
                    <a:gd name="connsiteY0" fmla="*/ 72008 h 146017"/>
                    <a:gd name="connsiteX1" fmla="*/ 0 w 163351"/>
                    <a:gd name="connsiteY1" fmla="*/ 144016 h 146017"/>
                    <a:gd name="connsiteX2" fmla="*/ 72008 w 163351"/>
                    <a:gd name="connsiteY2" fmla="*/ 72008 h 146017"/>
                    <a:gd name="connsiteX3" fmla="*/ 0 w 163351"/>
                    <a:gd name="connsiteY3" fmla="*/ 72007 h 146017"/>
                    <a:gd name="connsiteX4" fmla="*/ 72008 w 163351"/>
                    <a:gd name="connsiteY4" fmla="*/ 0 h 146017"/>
                    <a:gd name="connsiteX5" fmla="*/ 144016 w 163351"/>
                    <a:gd name="connsiteY5" fmla="*/ 72008 h 146017"/>
                    <a:gd name="connsiteX0" fmla="*/ 144016 w 163351"/>
                    <a:gd name="connsiteY0" fmla="*/ 72008 h 144016"/>
                    <a:gd name="connsiteX1" fmla="*/ 0 w 163351"/>
                    <a:gd name="connsiteY1" fmla="*/ 144016 h 144016"/>
                    <a:gd name="connsiteX2" fmla="*/ 72008 w 163351"/>
                    <a:gd name="connsiteY2" fmla="*/ 72008 h 144016"/>
                    <a:gd name="connsiteX3" fmla="*/ 0 w 163351"/>
                    <a:gd name="connsiteY3" fmla="*/ 72007 h 144016"/>
                    <a:gd name="connsiteX4" fmla="*/ 72008 w 163351"/>
                    <a:gd name="connsiteY4" fmla="*/ 0 h 144016"/>
                    <a:gd name="connsiteX5" fmla="*/ 144016 w 163351"/>
                    <a:gd name="connsiteY5" fmla="*/ 72008 h 144016"/>
                    <a:gd name="connsiteX0" fmla="*/ 144016 w 163351"/>
                    <a:gd name="connsiteY0" fmla="*/ 72008 h 144016"/>
                    <a:gd name="connsiteX1" fmla="*/ 0 w 163351"/>
                    <a:gd name="connsiteY1" fmla="*/ 144016 h 144016"/>
                    <a:gd name="connsiteX2" fmla="*/ 72008 w 163351"/>
                    <a:gd name="connsiteY2" fmla="*/ 72008 h 144016"/>
                    <a:gd name="connsiteX3" fmla="*/ 0 w 163351"/>
                    <a:gd name="connsiteY3" fmla="*/ 72007 h 144016"/>
                    <a:gd name="connsiteX4" fmla="*/ 72008 w 163351"/>
                    <a:gd name="connsiteY4" fmla="*/ 0 h 144016"/>
                    <a:gd name="connsiteX5" fmla="*/ 144016 w 163351"/>
                    <a:gd name="connsiteY5" fmla="*/ 72008 h 144016"/>
                    <a:gd name="connsiteX0" fmla="*/ 216024 w 235359"/>
                    <a:gd name="connsiteY0" fmla="*/ 72008 h 144016"/>
                    <a:gd name="connsiteX1" fmla="*/ 0 w 235359"/>
                    <a:gd name="connsiteY1" fmla="*/ 144016 h 144016"/>
                    <a:gd name="connsiteX2" fmla="*/ 72008 w 235359"/>
                    <a:gd name="connsiteY2" fmla="*/ 72008 h 144016"/>
                    <a:gd name="connsiteX3" fmla="*/ 0 w 235359"/>
                    <a:gd name="connsiteY3" fmla="*/ 72007 h 144016"/>
                    <a:gd name="connsiteX4" fmla="*/ 72008 w 235359"/>
                    <a:gd name="connsiteY4" fmla="*/ 0 h 144016"/>
                    <a:gd name="connsiteX5" fmla="*/ 216024 w 235359"/>
                    <a:gd name="connsiteY5" fmla="*/ 72008 h 144016"/>
                    <a:gd name="connsiteX0" fmla="*/ 216024 w 236248"/>
                    <a:gd name="connsiteY0" fmla="*/ 84009 h 156017"/>
                    <a:gd name="connsiteX1" fmla="*/ 0 w 236248"/>
                    <a:gd name="connsiteY1" fmla="*/ 156017 h 156017"/>
                    <a:gd name="connsiteX2" fmla="*/ 72008 w 236248"/>
                    <a:gd name="connsiteY2" fmla="*/ 84009 h 156017"/>
                    <a:gd name="connsiteX3" fmla="*/ 0 w 236248"/>
                    <a:gd name="connsiteY3" fmla="*/ 84008 h 156017"/>
                    <a:gd name="connsiteX4" fmla="*/ 72008 w 236248"/>
                    <a:gd name="connsiteY4" fmla="*/ 12001 h 156017"/>
                    <a:gd name="connsiteX5" fmla="*/ 144016 w 236248"/>
                    <a:gd name="connsiteY5" fmla="*/ 12001 h 156017"/>
                    <a:gd name="connsiteX6" fmla="*/ 216024 w 236248"/>
                    <a:gd name="connsiteY6" fmla="*/ 84009 h 156017"/>
                    <a:gd name="connsiteX0" fmla="*/ 216024 w 236248"/>
                    <a:gd name="connsiteY0" fmla="*/ 84008 h 156016"/>
                    <a:gd name="connsiteX1" fmla="*/ 0 w 236248"/>
                    <a:gd name="connsiteY1" fmla="*/ 156016 h 156016"/>
                    <a:gd name="connsiteX2" fmla="*/ 72008 w 236248"/>
                    <a:gd name="connsiteY2" fmla="*/ 84008 h 156016"/>
                    <a:gd name="connsiteX3" fmla="*/ 0 w 236248"/>
                    <a:gd name="connsiteY3" fmla="*/ 84007 h 156016"/>
                    <a:gd name="connsiteX4" fmla="*/ 72008 w 236248"/>
                    <a:gd name="connsiteY4" fmla="*/ 12000 h 156016"/>
                    <a:gd name="connsiteX5" fmla="*/ 144015 w 236248"/>
                    <a:gd name="connsiteY5" fmla="*/ 12001 h 156016"/>
                    <a:gd name="connsiteX6" fmla="*/ 216024 w 236248"/>
                    <a:gd name="connsiteY6" fmla="*/ 84008 h 156016"/>
                    <a:gd name="connsiteX0" fmla="*/ 216024 w 236248"/>
                    <a:gd name="connsiteY0" fmla="*/ 84008 h 156016"/>
                    <a:gd name="connsiteX1" fmla="*/ 72007 w 236248"/>
                    <a:gd name="connsiteY1" fmla="*/ 156016 h 156016"/>
                    <a:gd name="connsiteX2" fmla="*/ 72008 w 236248"/>
                    <a:gd name="connsiteY2" fmla="*/ 84008 h 156016"/>
                    <a:gd name="connsiteX3" fmla="*/ 0 w 236248"/>
                    <a:gd name="connsiteY3" fmla="*/ 84007 h 156016"/>
                    <a:gd name="connsiteX4" fmla="*/ 72008 w 236248"/>
                    <a:gd name="connsiteY4" fmla="*/ 12000 h 156016"/>
                    <a:gd name="connsiteX5" fmla="*/ 144015 w 236248"/>
                    <a:gd name="connsiteY5" fmla="*/ 12001 h 156016"/>
                    <a:gd name="connsiteX6" fmla="*/ 216024 w 236248"/>
                    <a:gd name="connsiteY6" fmla="*/ 84008 h 156016"/>
                    <a:gd name="connsiteX0" fmla="*/ 216024 w 236248"/>
                    <a:gd name="connsiteY0" fmla="*/ 84008 h 156016"/>
                    <a:gd name="connsiteX1" fmla="*/ 72007 w 236248"/>
                    <a:gd name="connsiteY1" fmla="*/ 156016 h 156016"/>
                    <a:gd name="connsiteX2" fmla="*/ 72007 w 236248"/>
                    <a:gd name="connsiteY2" fmla="*/ 156016 h 156016"/>
                    <a:gd name="connsiteX3" fmla="*/ 0 w 236248"/>
                    <a:gd name="connsiteY3" fmla="*/ 84007 h 156016"/>
                    <a:gd name="connsiteX4" fmla="*/ 72008 w 236248"/>
                    <a:gd name="connsiteY4" fmla="*/ 12000 h 156016"/>
                    <a:gd name="connsiteX5" fmla="*/ 144015 w 236248"/>
                    <a:gd name="connsiteY5" fmla="*/ 12001 h 156016"/>
                    <a:gd name="connsiteX6" fmla="*/ 216024 w 236248"/>
                    <a:gd name="connsiteY6" fmla="*/ 84008 h 156016"/>
                    <a:gd name="connsiteX0" fmla="*/ 300034 w 320258"/>
                    <a:gd name="connsiteY0" fmla="*/ 84008 h 156016"/>
                    <a:gd name="connsiteX1" fmla="*/ 156017 w 320258"/>
                    <a:gd name="connsiteY1" fmla="*/ 156016 h 156016"/>
                    <a:gd name="connsiteX2" fmla="*/ 156017 w 320258"/>
                    <a:gd name="connsiteY2" fmla="*/ 156016 h 156016"/>
                    <a:gd name="connsiteX3" fmla="*/ 84010 w 320258"/>
                    <a:gd name="connsiteY3" fmla="*/ 84007 h 156016"/>
                    <a:gd name="connsiteX4" fmla="*/ 12001 w 320258"/>
                    <a:gd name="connsiteY4" fmla="*/ 84008 h 156016"/>
                    <a:gd name="connsiteX5" fmla="*/ 156018 w 320258"/>
                    <a:gd name="connsiteY5" fmla="*/ 12000 h 156016"/>
                    <a:gd name="connsiteX6" fmla="*/ 228025 w 320258"/>
                    <a:gd name="connsiteY6" fmla="*/ 12001 h 156016"/>
                    <a:gd name="connsiteX7" fmla="*/ 300034 w 320258"/>
                    <a:gd name="connsiteY7" fmla="*/ 84008 h 156016"/>
                    <a:gd name="connsiteX0" fmla="*/ 288033 w 308257"/>
                    <a:gd name="connsiteY0" fmla="*/ 153541 h 225549"/>
                    <a:gd name="connsiteX1" fmla="*/ 144016 w 308257"/>
                    <a:gd name="connsiteY1" fmla="*/ 225549 h 225549"/>
                    <a:gd name="connsiteX2" fmla="*/ 144016 w 308257"/>
                    <a:gd name="connsiteY2" fmla="*/ 225549 h 225549"/>
                    <a:gd name="connsiteX3" fmla="*/ 72009 w 308257"/>
                    <a:gd name="connsiteY3" fmla="*/ 153540 h 225549"/>
                    <a:gd name="connsiteX4" fmla="*/ 0 w 308257"/>
                    <a:gd name="connsiteY4" fmla="*/ 153541 h 225549"/>
                    <a:gd name="connsiteX5" fmla="*/ 72008 w 308257"/>
                    <a:gd name="connsiteY5" fmla="*/ 9525 h 225549"/>
                    <a:gd name="connsiteX6" fmla="*/ 216024 w 308257"/>
                    <a:gd name="connsiteY6" fmla="*/ 81534 h 225549"/>
                    <a:gd name="connsiteX7" fmla="*/ 288033 w 308257"/>
                    <a:gd name="connsiteY7" fmla="*/ 153541 h 225549"/>
                    <a:gd name="connsiteX0" fmla="*/ 288033 w 308257"/>
                    <a:gd name="connsiteY0" fmla="*/ 168018 h 240026"/>
                    <a:gd name="connsiteX1" fmla="*/ 144016 w 308257"/>
                    <a:gd name="connsiteY1" fmla="*/ 240026 h 240026"/>
                    <a:gd name="connsiteX2" fmla="*/ 144016 w 308257"/>
                    <a:gd name="connsiteY2" fmla="*/ 240026 h 240026"/>
                    <a:gd name="connsiteX3" fmla="*/ 72009 w 308257"/>
                    <a:gd name="connsiteY3" fmla="*/ 168017 h 240026"/>
                    <a:gd name="connsiteX4" fmla="*/ 0 w 308257"/>
                    <a:gd name="connsiteY4" fmla="*/ 168018 h 240026"/>
                    <a:gd name="connsiteX5" fmla="*/ 72008 w 308257"/>
                    <a:gd name="connsiteY5" fmla="*/ 24002 h 240026"/>
                    <a:gd name="connsiteX6" fmla="*/ 216024 w 308257"/>
                    <a:gd name="connsiteY6" fmla="*/ 24003 h 240026"/>
                    <a:gd name="connsiteX7" fmla="*/ 288033 w 308257"/>
                    <a:gd name="connsiteY7" fmla="*/ 168018 h 24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257" h="240026">
                      <a:moveTo>
                        <a:pt x="288033" y="168018"/>
                      </a:moveTo>
                      <a:cubicBezTo>
                        <a:pt x="237549" y="224218"/>
                        <a:pt x="257456" y="234503"/>
                        <a:pt x="144016" y="240026"/>
                      </a:cubicBezTo>
                      <a:lnTo>
                        <a:pt x="144016" y="240026"/>
                      </a:lnTo>
                      <a:lnTo>
                        <a:pt x="72009" y="168017"/>
                      </a:lnTo>
                      <a:cubicBezTo>
                        <a:pt x="64357" y="148872"/>
                        <a:pt x="0" y="192020"/>
                        <a:pt x="0" y="168018"/>
                      </a:cubicBezTo>
                      <a:cubicBezTo>
                        <a:pt x="0" y="144016"/>
                        <a:pt x="52355" y="28860"/>
                        <a:pt x="72008" y="24002"/>
                      </a:cubicBezTo>
                      <a:cubicBezTo>
                        <a:pt x="92232" y="14477"/>
                        <a:pt x="180020" y="0"/>
                        <a:pt x="216024" y="24003"/>
                      </a:cubicBezTo>
                      <a:cubicBezTo>
                        <a:pt x="252028" y="48006"/>
                        <a:pt x="308257" y="146492"/>
                        <a:pt x="288033" y="168018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sp3d z="72390">
                  <a:bevelT w="36000" h="72000"/>
                  <a:bevelB w="35560" h="7239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Ovaal 16"/>
                <p:cNvSpPr/>
                <p:nvPr/>
              </p:nvSpPr>
              <p:spPr>
                <a:xfrm>
                  <a:off x="4500000" y="334800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 z="177800">
                  <a:bevelT w="17780" h="17780"/>
                  <a:bevelB w="17780" h="1778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Ovaal 17"/>
                <p:cNvSpPr/>
                <p:nvPr/>
              </p:nvSpPr>
              <p:spPr>
                <a:xfrm>
                  <a:off x="4500000" y="334800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 z="-142240">
                  <a:bevelT w="17780" h="17780"/>
                  <a:bevelB w="17780" h="1778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9" name="Tekstvak 8"/>
            <p:cNvSpPr txBox="1"/>
            <p:nvPr/>
          </p:nvSpPr>
          <p:spPr>
            <a:xfrm>
              <a:off x="4365854" y="3501008"/>
              <a:ext cx="412292" cy="400110"/>
            </a:xfrm>
            <a:prstGeom prst="rect">
              <a:avLst/>
            </a:prstGeom>
            <a:noFill/>
            <a:sp3d z="143510"/>
          </p:spPr>
          <p:txBody>
            <a:bodyPr wrap="none" rtlCol="0">
              <a:spAutoFit/>
              <a:sp3d contourW="6350">
                <a:bevelT w="6350" h="6350"/>
                <a:bevelB w="6350" h="6350"/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nl-NL" sz="1000" dirty="0" smtClean="0">
                  <a:ln w="3175">
                    <a:noFill/>
                  </a:ln>
                  <a:solidFill>
                    <a:srgbClr val="FF0000"/>
                  </a:solidFill>
                </a:rPr>
                <a:t>WW</a:t>
              </a:r>
            </a:p>
            <a:p>
              <a:pPr algn="ctr"/>
              <a:r>
                <a:rPr lang="nl-NL" sz="1000" dirty="0" smtClean="0">
                  <a:ln w="3175">
                    <a:noFill/>
                  </a:ln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2844924" y="0"/>
            <a:ext cx="3454152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 voor WereldWijd</a:t>
            </a: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95536" y="1159584"/>
            <a:ext cx="70518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nl-NL" dirty="0" smtClean="0">
                <a:solidFill>
                  <a:schemeClr val="bg1"/>
                </a:solidFill>
              </a:rPr>
              <a:t>Opslaan via ‘’Opslaan als’’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Ga naar de </a:t>
            </a:r>
            <a:r>
              <a:rPr lang="nl-NL" dirty="0" err="1" smtClean="0">
                <a:solidFill>
                  <a:schemeClr val="bg1"/>
                </a:solidFill>
              </a:rPr>
              <a:t>windowsknop</a:t>
            </a:r>
            <a:r>
              <a:rPr lang="nl-NL" dirty="0" smtClean="0">
                <a:solidFill>
                  <a:schemeClr val="bg1"/>
                </a:solidFill>
              </a:rPr>
              <a:t> (</a:t>
            </a:r>
            <a:r>
              <a:rPr lang="nl-NL" dirty="0" err="1" smtClean="0">
                <a:solidFill>
                  <a:schemeClr val="bg1"/>
                </a:solidFill>
              </a:rPr>
              <a:t>linksbovenin</a:t>
            </a:r>
            <a:r>
              <a:rPr lang="nl-NL" dirty="0" smtClean="0">
                <a:solidFill>
                  <a:schemeClr val="bg1"/>
                </a:solidFill>
              </a:rPr>
              <a:t>) en druk op ‘’Opslaan als’’.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Ga naar de </a:t>
            </a:r>
            <a:r>
              <a:rPr lang="nl-NL" dirty="0" err="1" smtClean="0">
                <a:solidFill>
                  <a:schemeClr val="bg1"/>
                </a:solidFill>
              </a:rPr>
              <a:t>D-schijf</a:t>
            </a:r>
            <a:r>
              <a:rPr lang="nl-NL" dirty="0" smtClean="0">
                <a:solidFill>
                  <a:schemeClr val="bg1"/>
                </a:solidFill>
              </a:rPr>
              <a:t> &gt; </a:t>
            </a:r>
            <a:r>
              <a:rPr lang="nl-NL" dirty="0" err="1" smtClean="0">
                <a:solidFill>
                  <a:schemeClr val="bg1"/>
                </a:solidFill>
              </a:rPr>
              <a:t>WereldWijdbestanden</a:t>
            </a:r>
            <a:r>
              <a:rPr lang="nl-NL" dirty="0" smtClean="0">
                <a:solidFill>
                  <a:schemeClr val="bg1"/>
                </a:solidFill>
              </a:rPr>
              <a:t> &gt; Accounts &gt; Jouw naam.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Geef het bestand een naam.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Druk op ‘’Opslaan’’.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39552" y="3212976"/>
            <a:ext cx="70518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nl-NL" dirty="0" smtClean="0">
                <a:solidFill>
                  <a:schemeClr val="bg1"/>
                </a:solidFill>
              </a:rPr>
              <a:t>Opslaan en bestand sluiten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Ga naar het kruisje (</a:t>
            </a:r>
            <a:r>
              <a:rPr lang="nl-NL" dirty="0" err="1" smtClean="0">
                <a:solidFill>
                  <a:schemeClr val="bg1"/>
                </a:solidFill>
              </a:rPr>
              <a:t>Rechtsbovenin</a:t>
            </a:r>
            <a:r>
              <a:rPr lang="nl-NL" dirty="0" smtClean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Druk op ‘’Ja’’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Ga naar de </a:t>
            </a:r>
            <a:r>
              <a:rPr lang="nl-NL" dirty="0" err="1" smtClean="0">
                <a:solidFill>
                  <a:schemeClr val="bg1"/>
                </a:solidFill>
              </a:rPr>
              <a:t>D-schijf</a:t>
            </a:r>
            <a:r>
              <a:rPr lang="nl-NL" dirty="0" smtClean="0">
                <a:solidFill>
                  <a:schemeClr val="bg1"/>
                </a:solidFill>
              </a:rPr>
              <a:t> &gt; </a:t>
            </a:r>
            <a:r>
              <a:rPr lang="nl-NL" dirty="0" err="1" smtClean="0">
                <a:solidFill>
                  <a:schemeClr val="bg1"/>
                </a:solidFill>
              </a:rPr>
              <a:t>WereldWijdbestanden</a:t>
            </a:r>
            <a:r>
              <a:rPr lang="nl-NL" dirty="0" smtClean="0">
                <a:solidFill>
                  <a:schemeClr val="bg1"/>
                </a:solidFill>
              </a:rPr>
              <a:t> &gt; Accounts &gt; Jouw naam.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Geef het bestand een naam.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Druk op ‘’Opslaan’’.</a:t>
            </a:r>
          </a:p>
        </p:txBody>
      </p:sp>
      <p:sp>
        <p:nvSpPr>
          <p:cNvPr id="8" name="PIJL-OMHOOG 7">
            <a:hlinkClick r:id="rId2" action="ppaction://hlinksldjump" tooltip="Terug naar start"/>
            <a:hlinkHover r:id="" action="ppaction://noaction" highlightClick="1"/>
          </p:cNvPr>
          <p:cNvSpPr/>
          <p:nvPr/>
        </p:nvSpPr>
        <p:spPr>
          <a:xfrm>
            <a:off x="8424000" y="0"/>
            <a:ext cx="720000" cy="720000"/>
          </a:xfrm>
          <a:prstGeom prst="up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800" dirty="0" smtClean="0"/>
              <a:t>Terug</a:t>
            </a:r>
            <a:endParaRPr lang="nl-NL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2844924" y="0"/>
            <a:ext cx="3454152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 voor WereldWijd</a:t>
            </a: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95536" y="1159584"/>
            <a:ext cx="293150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nl-NL" dirty="0" smtClean="0">
                <a:solidFill>
                  <a:schemeClr val="bg1"/>
                </a:solidFill>
              </a:rPr>
              <a:t>Spel spelen via </a:t>
            </a:r>
            <a:r>
              <a:rPr lang="nl-NL" dirty="0" err="1" smtClean="0">
                <a:solidFill>
                  <a:schemeClr val="bg1"/>
                </a:solidFill>
              </a:rPr>
              <a:t>Chrome</a:t>
            </a:r>
            <a:endParaRPr lang="nl-NL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Klik op de startknop (</a:t>
            </a:r>
            <a:r>
              <a:rPr lang="nl-NL" dirty="0" smtClean="0">
                <a:solidFill>
                  <a:schemeClr val="bg1"/>
                </a:solidFill>
                <a:sym typeface="Wingdings"/>
              </a:rPr>
              <a:t></a:t>
            </a:r>
            <a:r>
              <a:rPr lang="nl-NL" dirty="0">
                <a:solidFill>
                  <a:schemeClr val="bg1"/>
                </a:solidFill>
                <a:sym typeface="Wingdings"/>
              </a:rPr>
              <a:t>)</a:t>
            </a:r>
            <a:endParaRPr lang="nl-NL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Klik op ‘’Google </a:t>
            </a:r>
            <a:r>
              <a:rPr lang="nl-NL" dirty="0" err="1" smtClean="0">
                <a:solidFill>
                  <a:schemeClr val="bg1"/>
                </a:solidFill>
              </a:rPr>
              <a:t>Chrome</a:t>
            </a:r>
            <a:r>
              <a:rPr lang="nl-NL" dirty="0" smtClean="0">
                <a:solidFill>
                  <a:schemeClr val="bg1"/>
                </a:solidFill>
              </a:rPr>
              <a:t>’’.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Tik iets </a:t>
            </a:r>
            <a:r>
              <a:rPr lang="nl-NL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  <a:hlinkClick r:id="rId2" action="ppaction://hlinksldjump"/>
              </a:rPr>
              <a:t>willekeurigs</a:t>
            </a:r>
            <a:r>
              <a:rPr lang="nl-NL" dirty="0" smtClean="0">
                <a:solidFill>
                  <a:schemeClr val="bg1"/>
                </a:solidFill>
              </a:rPr>
              <a:t> in.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Druk op de spatie.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539552" y="3212976"/>
            <a:ext cx="46103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nl-NL" dirty="0" smtClean="0">
                <a:solidFill>
                  <a:schemeClr val="bg1"/>
                </a:solidFill>
              </a:rPr>
              <a:t>Spel spelen via Internet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Klik op de startknop (</a:t>
            </a:r>
            <a:r>
              <a:rPr lang="nl-NL" dirty="0" smtClean="0">
                <a:solidFill>
                  <a:schemeClr val="bg1"/>
                </a:solidFill>
                <a:sym typeface="Wingdings"/>
              </a:rPr>
              <a:t>)</a:t>
            </a:r>
            <a:endParaRPr lang="nl-NL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Klik op ‘’Internet’’.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Speel het spelletje. Niet leuk genoeg?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Klik op het pijltje naar onder (</a:t>
            </a:r>
            <a:r>
              <a:rPr lang="nl-NL" dirty="0" err="1" smtClean="0">
                <a:solidFill>
                  <a:schemeClr val="bg1"/>
                </a:solidFill>
              </a:rPr>
              <a:t>Linksbovenin</a:t>
            </a:r>
            <a:r>
              <a:rPr lang="nl-NL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Klik op ‘’</a:t>
            </a:r>
            <a:r>
              <a:rPr lang="nl-NL" dirty="0" err="1" smtClean="0">
                <a:solidFill>
                  <a:schemeClr val="bg1"/>
                </a:solidFill>
              </a:rPr>
              <a:t>Spel.nl</a:t>
            </a:r>
            <a:r>
              <a:rPr lang="nl-NL" dirty="0" smtClean="0">
                <a:solidFill>
                  <a:schemeClr val="bg1"/>
                </a:solidFill>
              </a:rPr>
              <a:t>’’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Speel een van de spelletjes.</a:t>
            </a:r>
          </a:p>
        </p:txBody>
      </p:sp>
      <p:sp>
        <p:nvSpPr>
          <p:cNvPr id="8" name="PIJL-OMHOOG 7">
            <a:hlinkClick r:id="rId3" action="ppaction://hlinksldjump" tooltip="Terug naar start"/>
            <a:hlinkHover r:id="" action="ppaction://noaction" highlightClick="1"/>
          </p:cNvPr>
          <p:cNvSpPr/>
          <p:nvPr/>
        </p:nvSpPr>
        <p:spPr>
          <a:xfrm>
            <a:off x="8424000" y="0"/>
            <a:ext cx="720000" cy="720000"/>
          </a:xfrm>
          <a:prstGeom prst="up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800" dirty="0" smtClean="0"/>
              <a:t>Terug</a:t>
            </a:r>
            <a:endParaRPr lang="nl-NL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2844924" y="0"/>
            <a:ext cx="3454152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 voor WereldWijd</a:t>
            </a: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508183" y="2828835"/>
            <a:ext cx="2127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nl-NL" dirty="0" smtClean="0">
                <a:solidFill>
                  <a:schemeClr val="bg1"/>
                </a:solidFill>
              </a:rPr>
              <a:t>Willekeurig betekent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Een gokje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Zomaar iets</a:t>
            </a:r>
          </a:p>
          <a:p>
            <a:pPr marL="342900" indent="-342900">
              <a:buFont typeface="+mj-lt"/>
              <a:buAutoNum type="arabicPeriod"/>
            </a:pPr>
            <a:r>
              <a:rPr lang="nl-NL" dirty="0" smtClean="0">
                <a:solidFill>
                  <a:schemeClr val="bg1"/>
                </a:solidFill>
              </a:rPr>
              <a:t>Bij toeval</a:t>
            </a:r>
          </a:p>
        </p:txBody>
      </p:sp>
      <p:sp>
        <p:nvSpPr>
          <p:cNvPr id="8" name="PIJL-OMHOOG 7">
            <a:hlinkClick r:id="" action="ppaction://hlinkshowjump?jump=lastslideviewed"/>
            <a:hlinkHover r:id="" action="ppaction://noaction" highlightClick="1"/>
          </p:cNvPr>
          <p:cNvSpPr/>
          <p:nvPr/>
        </p:nvSpPr>
        <p:spPr>
          <a:xfrm>
            <a:off x="8424000" y="0"/>
            <a:ext cx="720000" cy="720000"/>
          </a:xfrm>
          <a:prstGeom prst="upArrow">
            <a:avLst/>
          </a:prstGeom>
          <a:solidFill>
            <a:srgbClr val="00B0F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800" dirty="0" smtClean="0"/>
              <a:t>Terug</a:t>
            </a:r>
            <a:endParaRPr lang="nl-NL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2844924" y="0"/>
            <a:ext cx="3454152" cy="764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Help voor WereldWijd</a:t>
            </a:r>
            <a:endParaRPr kumimoji="0" lang="nl-NL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354968" y="908720"/>
            <a:ext cx="243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nl-NL" dirty="0" smtClean="0">
                <a:solidFill>
                  <a:schemeClr val="bg1"/>
                </a:solidFill>
              </a:rPr>
              <a:t>Hallo! Ik ben het hulpje.</a:t>
            </a:r>
          </a:p>
          <a:p>
            <a:pPr marL="342900" indent="-342900" algn="ctr"/>
            <a:r>
              <a:rPr lang="nl-NL" dirty="0" smtClean="0">
                <a:solidFill>
                  <a:schemeClr val="bg1"/>
                </a:solidFill>
              </a:rPr>
              <a:t>Klik op mij.</a:t>
            </a:r>
          </a:p>
        </p:txBody>
      </p:sp>
      <p:sp>
        <p:nvSpPr>
          <p:cNvPr id="8" name="PIJL-OMHOOG 7">
            <a:hlinkClick r:id="" action="ppaction://hlinkshowjump?jump=lastslideviewed"/>
            <a:hlinkHover r:id="" action="ppaction://noaction" highlightClick="1"/>
          </p:cNvPr>
          <p:cNvSpPr/>
          <p:nvPr/>
        </p:nvSpPr>
        <p:spPr>
          <a:xfrm>
            <a:off x="8424000" y="0"/>
            <a:ext cx="720000" cy="720000"/>
          </a:xfrm>
          <a:prstGeom prst="upArrow">
            <a:avLst/>
          </a:prstGeom>
          <a:solidFill>
            <a:srgbClr val="00B0F0">
              <a:alpha val="5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sz="800" dirty="0" smtClean="0"/>
              <a:t>Terug</a:t>
            </a:r>
            <a:endParaRPr lang="nl-NL" sz="800" dirty="0"/>
          </a:p>
        </p:txBody>
      </p:sp>
      <p:grpSp>
        <p:nvGrpSpPr>
          <p:cNvPr id="7" name="Papegaai"/>
          <p:cNvGrpSpPr/>
          <p:nvPr/>
        </p:nvGrpSpPr>
        <p:grpSpPr>
          <a:xfrm>
            <a:off x="4259965" y="2924944"/>
            <a:ext cx="624070" cy="1420064"/>
            <a:chOff x="4259965" y="3222000"/>
            <a:chExt cx="624070" cy="1420064"/>
          </a:xfrm>
          <a:scene3d>
            <a:camera prst="perspectiveFront" fov="7200000"/>
            <a:lightRig rig="threePt" dir="t"/>
          </a:scene3d>
        </p:grpSpPr>
        <p:grpSp>
          <p:nvGrpSpPr>
            <p:cNvPr id="9" name="Groep 17"/>
            <p:cNvGrpSpPr/>
            <p:nvPr/>
          </p:nvGrpSpPr>
          <p:grpSpPr>
            <a:xfrm>
              <a:off x="4259965" y="3222000"/>
              <a:ext cx="624070" cy="1420064"/>
              <a:chOff x="4259965" y="3222000"/>
              <a:chExt cx="624070" cy="1420064"/>
            </a:xfrm>
            <a:effectLst>
              <a:outerShdw blurRad="508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Vrije vorm 10"/>
              <p:cNvSpPr/>
              <p:nvPr/>
            </p:nvSpPr>
            <p:spPr>
              <a:xfrm>
                <a:off x="4259965" y="3456000"/>
                <a:ext cx="624070" cy="69308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133911 w 914400"/>
                  <a:gd name="connsiteY1" fmla="*/ 133911 h 914400"/>
                  <a:gd name="connsiteX2" fmla="*/ 457201 w 914400"/>
                  <a:gd name="connsiteY2" fmla="*/ 1 h 914400"/>
                  <a:gd name="connsiteX3" fmla="*/ 780490 w 914400"/>
                  <a:gd name="connsiteY3" fmla="*/ 133912 h 914400"/>
                  <a:gd name="connsiteX4" fmla="*/ 914400 w 914400"/>
                  <a:gd name="connsiteY4" fmla="*/ 457202 h 914400"/>
                  <a:gd name="connsiteX5" fmla="*/ 780489 w 914400"/>
                  <a:gd name="connsiteY5" fmla="*/ 780491 h 914400"/>
                  <a:gd name="connsiteX6" fmla="*/ 457200 w 914400"/>
                  <a:gd name="connsiteY6" fmla="*/ 914402 h 914400"/>
                  <a:gd name="connsiteX7" fmla="*/ 133911 w 914400"/>
                  <a:gd name="connsiteY7" fmla="*/ 780491 h 914400"/>
                  <a:gd name="connsiteX8" fmla="*/ 1 w 914400"/>
                  <a:gd name="connsiteY8" fmla="*/ 457202 h 914400"/>
                  <a:gd name="connsiteX9" fmla="*/ 0 w 914400"/>
                  <a:gd name="connsiteY9" fmla="*/ 457200 h 914400"/>
                  <a:gd name="connsiteX0" fmla="*/ 85742 w 1000143"/>
                  <a:gd name="connsiteY0" fmla="*/ 542942 h 1000144"/>
                  <a:gd name="connsiteX1" fmla="*/ 85742 w 1000143"/>
                  <a:gd name="connsiteY1" fmla="*/ 85742 h 1000144"/>
                  <a:gd name="connsiteX2" fmla="*/ 542943 w 1000143"/>
                  <a:gd name="connsiteY2" fmla="*/ 85743 h 1000144"/>
                  <a:gd name="connsiteX3" fmla="*/ 866232 w 1000143"/>
                  <a:gd name="connsiteY3" fmla="*/ 219654 h 1000144"/>
                  <a:gd name="connsiteX4" fmla="*/ 1000142 w 1000143"/>
                  <a:gd name="connsiteY4" fmla="*/ 542944 h 1000144"/>
                  <a:gd name="connsiteX5" fmla="*/ 866231 w 1000143"/>
                  <a:gd name="connsiteY5" fmla="*/ 866233 h 1000144"/>
                  <a:gd name="connsiteX6" fmla="*/ 542942 w 1000143"/>
                  <a:gd name="connsiteY6" fmla="*/ 1000144 h 1000144"/>
                  <a:gd name="connsiteX7" fmla="*/ 219653 w 1000143"/>
                  <a:gd name="connsiteY7" fmla="*/ 866233 h 1000144"/>
                  <a:gd name="connsiteX8" fmla="*/ 85743 w 1000143"/>
                  <a:gd name="connsiteY8" fmla="*/ 542944 h 1000144"/>
                  <a:gd name="connsiteX9" fmla="*/ 85742 w 1000143"/>
                  <a:gd name="connsiteY9" fmla="*/ 542942 h 1000144"/>
                  <a:gd name="connsiteX0" fmla="*/ 24003 w 938404"/>
                  <a:gd name="connsiteY0" fmla="*/ 551527 h 1008729"/>
                  <a:gd name="connsiteX1" fmla="*/ 24003 w 938404"/>
                  <a:gd name="connsiteY1" fmla="*/ 94327 h 1008729"/>
                  <a:gd name="connsiteX2" fmla="*/ 168019 w 938404"/>
                  <a:gd name="connsiteY2" fmla="*/ 22319 h 1008729"/>
                  <a:gd name="connsiteX3" fmla="*/ 804493 w 938404"/>
                  <a:gd name="connsiteY3" fmla="*/ 228239 h 1008729"/>
                  <a:gd name="connsiteX4" fmla="*/ 938403 w 938404"/>
                  <a:gd name="connsiteY4" fmla="*/ 551529 h 1008729"/>
                  <a:gd name="connsiteX5" fmla="*/ 804492 w 938404"/>
                  <a:gd name="connsiteY5" fmla="*/ 874818 h 1008729"/>
                  <a:gd name="connsiteX6" fmla="*/ 481203 w 938404"/>
                  <a:gd name="connsiteY6" fmla="*/ 1008729 h 1008729"/>
                  <a:gd name="connsiteX7" fmla="*/ 157914 w 938404"/>
                  <a:gd name="connsiteY7" fmla="*/ 874818 h 1008729"/>
                  <a:gd name="connsiteX8" fmla="*/ 24004 w 938404"/>
                  <a:gd name="connsiteY8" fmla="*/ 551529 h 1008729"/>
                  <a:gd name="connsiteX9" fmla="*/ 24003 w 938404"/>
                  <a:gd name="connsiteY9" fmla="*/ 551527 h 1008729"/>
                  <a:gd name="connsiteX0" fmla="*/ 24003 w 938404"/>
                  <a:gd name="connsiteY0" fmla="*/ 565212 h 1022414"/>
                  <a:gd name="connsiteX1" fmla="*/ 24003 w 938404"/>
                  <a:gd name="connsiteY1" fmla="*/ 108012 h 1022414"/>
                  <a:gd name="connsiteX2" fmla="*/ 168019 w 938404"/>
                  <a:gd name="connsiteY2" fmla="*/ 36004 h 1022414"/>
                  <a:gd name="connsiteX3" fmla="*/ 240026 w 938404"/>
                  <a:gd name="connsiteY3" fmla="*/ 324037 h 1022414"/>
                  <a:gd name="connsiteX4" fmla="*/ 938403 w 938404"/>
                  <a:gd name="connsiteY4" fmla="*/ 565214 h 1022414"/>
                  <a:gd name="connsiteX5" fmla="*/ 804492 w 938404"/>
                  <a:gd name="connsiteY5" fmla="*/ 888503 h 1022414"/>
                  <a:gd name="connsiteX6" fmla="*/ 481203 w 938404"/>
                  <a:gd name="connsiteY6" fmla="*/ 1022414 h 1022414"/>
                  <a:gd name="connsiteX7" fmla="*/ 157914 w 938404"/>
                  <a:gd name="connsiteY7" fmla="*/ 888503 h 1022414"/>
                  <a:gd name="connsiteX8" fmla="*/ 24004 w 938404"/>
                  <a:gd name="connsiteY8" fmla="*/ 565214 h 1022414"/>
                  <a:gd name="connsiteX9" fmla="*/ 24003 w 938404"/>
                  <a:gd name="connsiteY9" fmla="*/ 565212 h 1022414"/>
                  <a:gd name="connsiteX0" fmla="*/ 24003 w 938404"/>
                  <a:gd name="connsiteY0" fmla="*/ 565212 h 1076295"/>
                  <a:gd name="connsiteX1" fmla="*/ 24003 w 938404"/>
                  <a:gd name="connsiteY1" fmla="*/ 108012 h 1076295"/>
                  <a:gd name="connsiteX2" fmla="*/ 168019 w 938404"/>
                  <a:gd name="connsiteY2" fmla="*/ 36004 h 1076295"/>
                  <a:gd name="connsiteX3" fmla="*/ 240026 w 938404"/>
                  <a:gd name="connsiteY3" fmla="*/ 324037 h 1076295"/>
                  <a:gd name="connsiteX4" fmla="*/ 938403 w 938404"/>
                  <a:gd name="connsiteY4" fmla="*/ 565214 h 1076295"/>
                  <a:gd name="connsiteX5" fmla="*/ 804492 w 938404"/>
                  <a:gd name="connsiteY5" fmla="*/ 888503 h 1076295"/>
                  <a:gd name="connsiteX6" fmla="*/ 481203 w 938404"/>
                  <a:gd name="connsiteY6" fmla="*/ 1022414 h 1076295"/>
                  <a:gd name="connsiteX7" fmla="*/ 24004 w 938404"/>
                  <a:gd name="connsiteY7" fmla="*/ 565214 h 1076295"/>
                  <a:gd name="connsiteX8" fmla="*/ 24003 w 938404"/>
                  <a:gd name="connsiteY8" fmla="*/ 565212 h 1076295"/>
                  <a:gd name="connsiteX0" fmla="*/ 24003 w 956892"/>
                  <a:gd name="connsiteY0" fmla="*/ 565212 h 888503"/>
                  <a:gd name="connsiteX1" fmla="*/ 24003 w 956892"/>
                  <a:gd name="connsiteY1" fmla="*/ 108012 h 888503"/>
                  <a:gd name="connsiteX2" fmla="*/ 168019 w 956892"/>
                  <a:gd name="connsiteY2" fmla="*/ 36004 h 888503"/>
                  <a:gd name="connsiteX3" fmla="*/ 240026 w 956892"/>
                  <a:gd name="connsiteY3" fmla="*/ 324037 h 888503"/>
                  <a:gd name="connsiteX4" fmla="*/ 938403 w 956892"/>
                  <a:gd name="connsiteY4" fmla="*/ 565214 h 888503"/>
                  <a:gd name="connsiteX5" fmla="*/ 804492 w 956892"/>
                  <a:gd name="connsiteY5" fmla="*/ 888503 h 888503"/>
                  <a:gd name="connsiteX6" fmla="*/ 24004 w 956892"/>
                  <a:gd name="connsiteY6" fmla="*/ 565214 h 888503"/>
                  <a:gd name="connsiteX7" fmla="*/ 24003 w 956892"/>
                  <a:gd name="connsiteY7" fmla="*/ 565212 h 888503"/>
                  <a:gd name="connsiteX0" fmla="*/ 24003 w 938404"/>
                  <a:gd name="connsiteY0" fmla="*/ 565212 h 605410"/>
                  <a:gd name="connsiteX1" fmla="*/ 24003 w 938404"/>
                  <a:gd name="connsiteY1" fmla="*/ 108012 h 605410"/>
                  <a:gd name="connsiteX2" fmla="*/ 168019 w 938404"/>
                  <a:gd name="connsiteY2" fmla="*/ 36004 h 605410"/>
                  <a:gd name="connsiteX3" fmla="*/ 240026 w 938404"/>
                  <a:gd name="connsiteY3" fmla="*/ 324037 h 605410"/>
                  <a:gd name="connsiteX4" fmla="*/ 938403 w 938404"/>
                  <a:gd name="connsiteY4" fmla="*/ 565214 h 605410"/>
                  <a:gd name="connsiteX5" fmla="*/ 24004 w 938404"/>
                  <a:gd name="connsiteY5" fmla="*/ 565214 h 605410"/>
                  <a:gd name="connsiteX6" fmla="*/ 24003 w 938404"/>
                  <a:gd name="connsiteY6" fmla="*/ 565212 h 605410"/>
                  <a:gd name="connsiteX0" fmla="*/ 24003 w 252027"/>
                  <a:gd name="connsiteY0" fmla="*/ 565212 h 565214"/>
                  <a:gd name="connsiteX1" fmla="*/ 24003 w 252027"/>
                  <a:gd name="connsiteY1" fmla="*/ 108012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24003 w 252027"/>
                  <a:gd name="connsiteY0" fmla="*/ 565212 h 565214"/>
                  <a:gd name="connsiteX1" fmla="*/ 24003 w 252027"/>
                  <a:gd name="connsiteY1" fmla="*/ 108013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168019 w 396043"/>
                  <a:gd name="connsiteY0" fmla="*/ 565212 h 565214"/>
                  <a:gd name="connsiteX1" fmla="*/ 24003 w 396043"/>
                  <a:gd name="connsiteY1" fmla="*/ 108013 h 565214"/>
                  <a:gd name="connsiteX2" fmla="*/ 312035 w 396043"/>
                  <a:gd name="connsiteY2" fmla="*/ 36004 h 565214"/>
                  <a:gd name="connsiteX3" fmla="*/ 384042 w 396043"/>
                  <a:gd name="connsiteY3" fmla="*/ 324037 h 565214"/>
                  <a:gd name="connsiteX4" fmla="*/ 384042 w 396043"/>
                  <a:gd name="connsiteY4" fmla="*/ 468053 h 565214"/>
                  <a:gd name="connsiteX5" fmla="*/ 168020 w 396043"/>
                  <a:gd name="connsiteY5" fmla="*/ 565214 h 565214"/>
                  <a:gd name="connsiteX6" fmla="*/ 168019 w 396043"/>
                  <a:gd name="connsiteY6" fmla="*/ 565212 h 565214"/>
                  <a:gd name="connsiteX0" fmla="*/ 0 w 444048"/>
                  <a:gd name="connsiteY0" fmla="*/ 684077 h 684078"/>
                  <a:gd name="connsiteX1" fmla="*/ 72008 w 444048"/>
                  <a:gd name="connsiteY1" fmla="*/ 108013 h 684078"/>
                  <a:gd name="connsiteX2" fmla="*/ 360040 w 444048"/>
                  <a:gd name="connsiteY2" fmla="*/ 36004 h 684078"/>
                  <a:gd name="connsiteX3" fmla="*/ 432047 w 444048"/>
                  <a:gd name="connsiteY3" fmla="*/ 324037 h 684078"/>
                  <a:gd name="connsiteX4" fmla="*/ 432047 w 444048"/>
                  <a:gd name="connsiteY4" fmla="*/ 468053 h 684078"/>
                  <a:gd name="connsiteX5" fmla="*/ 216025 w 444048"/>
                  <a:gd name="connsiteY5" fmla="*/ 565214 h 684078"/>
                  <a:gd name="connsiteX6" fmla="*/ 0 w 444048"/>
                  <a:gd name="connsiteY6" fmla="*/ 684077 h 684078"/>
                  <a:gd name="connsiteX0" fmla="*/ 0 w 444048"/>
                  <a:gd name="connsiteY0" fmla="*/ 684077 h 756085"/>
                  <a:gd name="connsiteX1" fmla="*/ 72008 w 444048"/>
                  <a:gd name="connsiteY1" fmla="*/ 108013 h 756085"/>
                  <a:gd name="connsiteX2" fmla="*/ 360040 w 444048"/>
                  <a:gd name="connsiteY2" fmla="*/ 36004 h 756085"/>
                  <a:gd name="connsiteX3" fmla="*/ 432047 w 444048"/>
                  <a:gd name="connsiteY3" fmla="*/ 324037 h 756085"/>
                  <a:gd name="connsiteX4" fmla="*/ 432047 w 444048"/>
                  <a:gd name="connsiteY4" fmla="*/ 468053 h 756085"/>
                  <a:gd name="connsiteX5" fmla="*/ 216024 w 444048"/>
                  <a:gd name="connsiteY5" fmla="*/ 756085 h 756085"/>
                  <a:gd name="connsiteX6" fmla="*/ 0 w 444048"/>
                  <a:gd name="connsiteY6" fmla="*/ 684077 h 756085"/>
                  <a:gd name="connsiteX0" fmla="*/ 168019 w 396043"/>
                  <a:gd name="connsiteY0" fmla="*/ 768085 h 768085"/>
                  <a:gd name="connsiteX1" fmla="*/ 24003 w 396043"/>
                  <a:gd name="connsiteY1" fmla="*/ 120013 h 768085"/>
                  <a:gd name="connsiteX2" fmla="*/ 312035 w 396043"/>
                  <a:gd name="connsiteY2" fmla="*/ 48004 h 768085"/>
                  <a:gd name="connsiteX3" fmla="*/ 384042 w 396043"/>
                  <a:gd name="connsiteY3" fmla="*/ 336037 h 768085"/>
                  <a:gd name="connsiteX4" fmla="*/ 384042 w 396043"/>
                  <a:gd name="connsiteY4" fmla="*/ 480053 h 768085"/>
                  <a:gd name="connsiteX5" fmla="*/ 168019 w 396043"/>
                  <a:gd name="connsiteY5" fmla="*/ 768085 h 768085"/>
                  <a:gd name="connsiteX0" fmla="*/ 168019 w 396043"/>
                  <a:gd name="connsiteY0" fmla="*/ 1020114 h 1020114"/>
                  <a:gd name="connsiteX1" fmla="*/ 24003 w 396043"/>
                  <a:gd name="connsiteY1" fmla="*/ 156018 h 1020114"/>
                  <a:gd name="connsiteX2" fmla="*/ 312035 w 396043"/>
                  <a:gd name="connsiteY2" fmla="*/ 84009 h 1020114"/>
                  <a:gd name="connsiteX3" fmla="*/ 384042 w 396043"/>
                  <a:gd name="connsiteY3" fmla="*/ 372042 h 1020114"/>
                  <a:gd name="connsiteX4" fmla="*/ 384042 w 396043"/>
                  <a:gd name="connsiteY4" fmla="*/ 516058 h 1020114"/>
                  <a:gd name="connsiteX5" fmla="*/ 168019 w 396043"/>
                  <a:gd name="connsiteY5" fmla="*/ 1020114 h 1020114"/>
                  <a:gd name="connsiteX0" fmla="*/ 168019 w 396043"/>
                  <a:gd name="connsiteY0" fmla="*/ 1092122 h 1092122"/>
                  <a:gd name="connsiteX1" fmla="*/ 24003 w 396043"/>
                  <a:gd name="connsiteY1" fmla="*/ 156018 h 1092122"/>
                  <a:gd name="connsiteX2" fmla="*/ 312035 w 396043"/>
                  <a:gd name="connsiteY2" fmla="*/ 156017 h 1092122"/>
                  <a:gd name="connsiteX3" fmla="*/ 384042 w 396043"/>
                  <a:gd name="connsiteY3" fmla="*/ 444050 h 1092122"/>
                  <a:gd name="connsiteX4" fmla="*/ 384042 w 396043"/>
                  <a:gd name="connsiteY4" fmla="*/ 588066 h 1092122"/>
                  <a:gd name="connsiteX5" fmla="*/ 168019 w 396043"/>
                  <a:gd name="connsiteY5" fmla="*/ 1092122 h 1092122"/>
                  <a:gd name="connsiteX0" fmla="*/ 168019 w 396043"/>
                  <a:gd name="connsiteY0" fmla="*/ 984110 h 984110"/>
                  <a:gd name="connsiteX1" fmla="*/ 24003 w 396043"/>
                  <a:gd name="connsiteY1" fmla="*/ 48006 h 984110"/>
                  <a:gd name="connsiteX2" fmla="*/ 312035 w 396043"/>
                  <a:gd name="connsiteY2" fmla="*/ 48005 h 984110"/>
                  <a:gd name="connsiteX3" fmla="*/ 384042 w 396043"/>
                  <a:gd name="connsiteY3" fmla="*/ 336038 h 984110"/>
                  <a:gd name="connsiteX4" fmla="*/ 384042 w 396043"/>
                  <a:gd name="connsiteY4" fmla="*/ 480054 h 984110"/>
                  <a:gd name="connsiteX5" fmla="*/ 168019 w 396043"/>
                  <a:gd name="connsiteY5" fmla="*/ 984110 h 984110"/>
                  <a:gd name="connsiteX0" fmla="*/ 168019 w 468052"/>
                  <a:gd name="connsiteY0" fmla="*/ 975538 h 975538"/>
                  <a:gd name="connsiteX1" fmla="*/ 24003 w 468052"/>
                  <a:gd name="connsiteY1" fmla="*/ 39434 h 975538"/>
                  <a:gd name="connsiteX2" fmla="*/ 312035 w 468052"/>
                  <a:gd name="connsiteY2" fmla="*/ 39433 h 975538"/>
                  <a:gd name="connsiteX3" fmla="*/ 456051 w 468052"/>
                  <a:gd name="connsiteY3" fmla="*/ 255458 h 975538"/>
                  <a:gd name="connsiteX4" fmla="*/ 384042 w 468052"/>
                  <a:gd name="connsiteY4" fmla="*/ 471482 h 975538"/>
                  <a:gd name="connsiteX5" fmla="*/ 168019 w 468052"/>
                  <a:gd name="connsiteY5" fmla="*/ 975538 h 975538"/>
                  <a:gd name="connsiteX0" fmla="*/ 240028 w 540061"/>
                  <a:gd name="connsiteY0" fmla="*/ 975538 h 975538"/>
                  <a:gd name="connsiteX1" fmla="*/ 24003 w 540061"/>
                  <a:gd name="connsiteY1" fmla="*/ 255458 h 975538"/>
                  <a:gd name="connsiteX2" fmla="*/ 96012 w 540061"/>
                  <a:gd name="connsiteY2" fmla="*/ 39434 h 975538"/>
                  <a:gd name="connsiteX3" fmla="*/ 384044 w 540061"/>
                  <a:gd name="connsiteY3" fmla="*/ 39433 h 975538"/>
                  <a:gd name="connsiteX4" fmla="*/ 528060 w 540061"/>
                  <a:gd name="connsiteY4" fmla="*/ 255458 h 975538"/>
                  <a:gd name="connsiteX5" fmla="*/ 456051 w 540061"/>
                  <a:gd name="connsiteY5" fmla="*/ 471482 h 975538"/>
                  <a:gd name="connsiteX6" fmla="*/ 240028 w 540061"/>
                  <a:gd name="connsiteY6" fmla="*/ 975538 h 975538"/>
                  <a:gd name="connsiteX0" fmla="*/ 240028 w 552063"/>
                  <a:gd name="connsiteY0" fmla="*/ 975538 h 975538"/>
                  <a:gd name="connsiteX1" fmla="*/ 24003 w 552063"/>
                  <a:gd name="connsiteY1" fmla="*/ 255458 h 975538"/>
                  <a:gd name="connsiteX2" fmla="*/ 96012 w 552063"/>
                  <a:gd name="connsiteY2" fmla="*/ 39434 h 975538"/>
                  <a:gd name="connsiteX3" fmla="*/ 384044 w 552063"/>
                  <a:gd name="connsiteY3" fmla="*/ 39433 h 975538"/>
                  <a:gd name="connsiteX4" fmla="*/ 528060 w 552063"/>
                  <a:gd name="connsiteY4" fmla="*/ 255458 h 975538"/>
                  <a:gd name="connsiteX5" fmla="*/ 240028 w 552063"/>
                  <a:gd name="connsiteY5" fmla="*/ 975538 h 975538"/>
                  <a:gd name="connsiteX0" fmla="*/ 240028 w 480055"/>
                  <a:gd name="connsiteY0" fmla="*/ 975538 h 975538"/>
                  <a:gd name="connsiteX1" fmla="*/ 24003 w 480055"/>
                  <a:gd name="connsiteY1" fmla="*/ 255458 h 975538"/>
                  <a:gd name="connsiteX2" fmla="*/ 96012 w 480055"/>
                  <a:gd name="connsiteY2" fmla="*/ 39434 h 975538"/>
                  <a:gd name="connsiteX3" fmla="*/ 384044 w 480055"/>
                  <a:gd name="connsiteY3" fmla="*/ 39433 h 975538"/>
                  <a:gd name="connsiteX4" fmla="*/ 456052 w 480055"/>
                  <a:gd name="connsiteY4" fmla="*/ 255458 h 975538"/>
                  <a:gd name="connsiteX5" fmla="*/ 240028 w 480055"/>
                  <a:gd name="connsiteY5" fmla="*/ 975538 h 975538"/>
                  <a:gd name="connsiteX0" fmla="*/ 312035 w 552062"/>
                  <a:gd name="connsiteY0" fmla="*/ 975538 h 986610"/>
                  <a:gd name="connsiteX1" fmla="*/ 24003 w 552062"/>
                  <a:gd name="connsiteY1" fmla="*/ 189024 h 986610"/>
                  <a:gd name="connsiteX2" fmla="*/ 168019 w 552062"/>
                  <a:gd name="connsiteY2" fmla="*/ 39434 h 986610"/>
                  <a:gd name="connsiteX3" fmla="*/ 456051 w 552062"/>
                  <a:gd name="connsiteY3" fmla="*/ 39433 h 986610"/>
                  <a:gd name="connsiteX4" fmla="*/ 528059 w 552062"/>
                  <a:gd name="connsiteY4" fmla="*/ 255458 h 986610"/>
                  <a:gd name="connsiteX5" fmla="*/ 312035 w 552062"/>
                  <a:gd name="connsiteY5" fmla="*/ 975538 h 986610"/>
                  <a:gd name="connsiteX0" fmla="*/ 312035 w 624070"/>
                  <a:gd name="connsiteY0" fmla="*/ 975538 h 975538"/>
                  <a:gd name="connsiteX1" fmla="*/ 24003 w 624070"/>
                  <a:gd name="connsiteY1" fmla="*/ 189024 h 975538"/>
                  <a:gd name="connsiteX2" fmla="*/ 168019 w 624070"/>
                  <a:gd name="connsiteY2" fmla="*/ 39434 h 975538"/>
                  <a:gd name="connsiteX3" fmla="*/ 456051 w 624070"/>
                  <a:gd name="connsiteY3" fmla="*/ 39433 h 975538"/>
                  <a:gd name="connsiteX4" fmla="*/ 600067 w 624070"/>
                  <a:gd name="connsiteY4" fmla="*/ 189024 h 975538"/>
                  <a:gd name="connsiteX5" fmla="*/ 312035 w 624070"/>
                  <a:gd name="connsiteY5" fmla="*/ 975538 h 975538"/>
                  <a:gd name="connsiteX0" fmla="*/ 312035 w 624070"/>
                  <a:gd name="connsiteY0" fmla="*/ 837096 h 837096"/>
                  <a:gd name="connsiteX1" fmla="*/ 24003 w 624070"/>
                  <a:gd name="connsiteY1" fmla="*/ 189024 h 837096"/>
                  <a:gd name="connsiteX2" fmla="*/ 168019 w 624070"/>
                  <a:gd name="connsiteY2" fmla="*/ 39434 h 837096"/>
                  <a:gd name="connsiteX3" fmla="*/ 456051 w 624070"/>
                  <a:gd name="connsiteY3" fmla="*/ 39433 h 837096"/>
                  <a:gd name="connsiteX4" fmla="*/ 600067 w 624070"/>
                  <a:gd name="connsiteY4" fmla="*/ 189024 h 837096"/>
                  <a:gd name="connsiteX5" fmla="*/ 312035 w 624070"/>
                  <a:gd name="connsiteY5" fmla="*/ 837096 h 837096"/>
                  <a:gd name="connsiteX0" fmla="*/ 312035 w 624070"/>
                  <a:gd name="connsiteY0" fmla="*/ 693080 h 693080"/>
                  <a:gd name="connsiteX1" fmla="*/ 24003 w 624070"/>
                  <a:gd name="connsiteY1" fmla="*/ 189024 h 693080"/>
                  <a:gd name="connsiteX2" fmla="*/ 168019 w 624070"/>
                  <a:gd name="connsiteY2" fmla="*/ 39434 h 693080"/>
                  <a:gd name="connsiteX3" fmla="*/ 456051 w 624070"/>
                  <a:gd name="connsiteY3" fmla="*/ 39433 h 693080"/>
                  <a:gd name="connsiteX4" fmla="*/ 600067 w 624070"/>
                  <a:gd name="connsiteY4" fmla="*/ 189024 h 693080"/>
                  <a:gd name="connsiteX5" fmla="*/ 312035 w 624070"/>
                  <a:gd name="connsiteY5" fmla="*/ 693080 h 693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4070" h="693080">
                    <a:moveTo>
                      <a:pt x="312035" y="693080"/>
                    </a:moveTo>
                    <a:cubicBezTo>
                      <a:pt x="216024" y="693080"/>
                      <a:pt x="48006" y="297965"/>
                      <a:pt x="24003" y="189024"/>
                    </a:cubicBezTo>
                    <a:cubicBezTo>
                      <a:pt x="0" y="80083"/>
                      <a:pt x="119632" y="70410"/>
                      <a:pt x="168019" y="39434"/>
                    </a:cubicBezTo>
                    <a:cubicBezTo>
                      <a:pt x="227454" y="0"/>
                      <a:pt x="384043" y="14501"/>
                      <a:pt x="456051" y="39433"/>
                    </a:cubicBezTo>
                    <a:cubicBezTo>
                      <a:pt x="528059" y="64365"/>
                      <a:pt x="624070" y="80083"/>
                      <a:pt x="600067" y="189024"/>
                    </a:cubicBezTo>
                    <a:cubicBezTo>
                      <a:pt x="576064" y="297965"/>
                      <a:pt x="408046" y="693080"/>
                      <a:pt x="312035" y="69308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sp3d z="107950">
                <a:bevelT w="108000" h="107950"/>
                <a:bevelB w="107950" h="1079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Vrije vorm 11"/>
              <p:cNvSpPr/>
              <p:nvPr/>
            </p:nvSpPr>
            <p:spPr>
              <a:xfrm>
                <a:off x="4403980" y="3656535"/>
                <a:ext cx="336039" cy="92752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133911 w 914400"/>
                  <a:gd name="connsiteY1" fmla="*/ 133911 h 914400"/>
                  <a:gd name="connsiteX2" fmla="*/ 457201 w 914400"/>
                  <a:gd name="connsiteY2" fmla="*/ 1 h 914400"/>
                  <a:gd name="connsiteX3" fmla="*/ 780490 w 914400"/>
                  <a:gd name="connsiteY3" fmla="*/ 133912 h 914400"/>
                  <a:gd name="connsiteX4" fmla="*/ 914400 w 914400"/>
                  <a:gd name="connsiteY4" fmla="*/ 457202 h 914400"/>
                  <a:gd name="connsiteX5" fmla="*/ 780489 w 914400"/>
                  <a:gd name="connsiteY5" fmla="*/ 780491 h 914400"/>
                  <a:gd name="connsiteX6" fmla="*/ 457200 w 914400"/>
                  <a:gd name="connsiteY6" fmla="*/ 914402 h 914400"/>
                  <a:gd name="connsiteX7" fmla="*/ 133911 w 914400"/>
                  <a:gd name="connsiteY7" fmla="*/ 780491 h 914400"/>
                  <a:gd name="connsiteX8" fmla="*/ 1 w 914400"/>
                  <a:gd name="connsiteY8" fmla="*/ 457202 h 914400"/>
                  <a:gd name="connsiteX9" fmla="*/ 0 w 914400"/>
                  <a:gd name="connsiteY9" fmla="*/ 457200 h 914400"/>
                  <a:gd name="connsiteX0" fmla="*/ 85742 w 1000143"/>
                  <a:gd name="connsiteY0" fmla="*/ 542942 h 1000144"/>
                  <a:gd name="connsiteX1" fmla="*/ 85742 w 1000143"/>
                  <a:gd name="connsiteY1" fmla="*/ 85742 h 1000144"/>
                  <a:gd name="connsiteX2" fmla="*/ 542943 w 1000143"/>
                  <a:gd name="connsiteY2" fmla="*/ 85743 h 1000144"/>
                  <a:gd name="connsiteX3" fmla="*/ 866232 w 1000143"/>
                  <a:gd name="connsiteY3" fmla="*/ 219654 h 1000144"/>
                  <a:gd name="connsiteX4" fmla="*/ 1000142 w 1000143"/>
                  <a:gd name="connsiteY4" fmla="*/ 542944 h 1000144"/>
                  <a:gd name="connsiteX5" fmla="*/ 866231 w 1000143"/>
                  <a:gd name="connsiteY5" fmla="*/ 866233 h 1000144"/>
                  <a:gd name="connsiteX6" fmla="*/ 542942 w 1000143"/>
                  <a:gd name="connsiteY6" fmla="*/ 1000144 h 1000144"/>
                  <a:gd name="connsiteX7" fmla="*/ 219653 w 1000143"/>
                  <a:gd name="connsiteY7" fmla="*/ 866233 h 1000144"/>
                  <a:gd name="connsiteX8" fmla="*/ 85743 w 1000143"/>
                  <a:gd name="connsiteY8" fmla="*/ 542944 h 1000144"/>
                  <a:gd name="connsiteX9" fmla="*/ 85742 w 1000143"/>
                  <a:gd name="connsiteY9" fmla="*/ 542942 h 1000144"/>
                  <a:gd name="connsiteX0" fmla="*/ 24003 w 938404"/>
                  <a:gd name="connsiteY0" fmla="*/ 551527 h 1008729"/>
                  <a:gd name="connsiteX1" fmla="*/ 24003 w 938404"/>
                  <a:gd name="connsiteY1" fmla="*/ 94327 h 1008729"/>
                  <a:gd name="connsiteX2" fmla="*/ 168019 w 938404"/>
                  <a:gd name="connsiteY2" fmla="*/ 22319 h 1008729"/>
                  <a:gd name="connsiteX3" fmla="*/ 804493 w 938404"/>
                  <a:gd name="connsiteY3" fmla="*/ 228239 h 1008729"/>
                  <a:gd name="connsiteX4" fmla="*/ 938403 w 938404"/>
                  <a:gd name="connsiteY4" fmla="*/ 551529 h 1008729"/>
                  <a:gd name="connsiteX5" fmla="*/ 804492 w 938404"/>
                  <a:gd name="connsiteY5" fmla="*/ 874818 h 1008729"/>
                  <a:gd name="connsiteX6" fmla="*/ 481203 w 938404"/>
                  <a:gd name="connsiteY6" fmla="*/ 1008729 h 1008729"/>
                  <a:gd name="connsiteX7" fmla="*/ 157914 w 938404"/>
                  <a:gd name="connsiteY7" fmla="*/ 874818 h 1008729"/>
                  <a:gd name="connsiteX8" fmla="*/ 24004 w 938404"/>
                  <a:gd name="connsiteY8" fmla="*/ 551529 h 1008729"/>
                  <a:gd name="connsiteX9" fmla="*/ 24003 w 938404"/>
                  <a:gd name="connsiteY9" fmla="*/ 551527 h 1008729"/>
                  <a:gd name="connsiteX0" fmla="*/ 24003 w 938404"/>
                  <a:gd name="connsiteY0" fmla="*/ 565212 h 1022414"/>
                  <a:gd name="connsiteX1" fmla="*/ 24003 w 938404"/>
                  <a:gd name="connsiteY1" fmla="*/ 108012 h 1022414"/>
                  <a:gd name="connsiteX2" fmla="*/ 168019 w 938404"/>
                  <a:gd name="connsiteY2" fmla="*/ 36004 h 1022414"/>
                  <a:gd name="connsiteX3" fmla="*/ 240026 w 938404"/>
                  <a:gd name="connsiteY3" fmla="*/ 324037 h 1022414"/>
                  <a:gd name="connsiteX4" fmla="*/ 938403 w 938404"/>
                  <a:gd name="connsiteY4" fmla="*/ 565214 h 1022414"/>
                  <a:gd name="connsiteX5" fmla="*/ 804492 w 938404"/>
                  <a:gd name="connsiteY5" fmla="*/ 888503 h 1022414"/>
                  <a:gd name="connsiteX6" fmla="*/ 481203 w 938404"/>
                  <a:gd name="connsiteY6" fmla="*/ 1022414 h 1022414"/>
                  <a:gd name="connsiteX7" fmla="*/ 157914 w 938404"/>
                  <a:gd name="connsiteY7" fmla="*/ 888503 h 1022414"/>
                  <a:gd name="connsiteX8" fmla="*/ 24004 w 938404"/>
                  <a:gd name="connsiteY8" fmla="*/ 565214 h 1022414"/>
                  <a:gd name="connsiteX9" fmla="*/ 24003 w 938404"/>
                  <a:gd name="connsiteY9" fmla="*/ 565212 h 1022414"/>
                  <a:gd name="connsiteX0" fmla="*/ 24003 w 938404"/>
                  <a:gd name="connsiteY0" fmla="*/ 565212 h 1076295"/>
                  <a:gd name="connsiteX1" fmla="*/ 24003 w 938404"/>
                  <a:gd name="connsiteY1" fmla="*/ 108012 h 1076295"/>
                  <a:gd name="connsiteX2" fmla="*/ 168019 w 938404"/>
                  <a:gd name="connsiteY2" fmla="*/ 36004 h 1076295"/>
                  <a:gd name="connsiteX3" fmla="*/ 240026 w 938404"/>
                  <a:gd name="connsiteY3" fmla="*/ 324037 h 1076295"/>
                  <a:gd name="connsiteX4" fmla="*/ 938403 w 938404"/>
                  <a:gd name="connsiteY4" fmla="*/ 565214 h 1076295"/>
                  <a:gd name="connsiteX5" fmla="*/ 804492 w 938404"/>
                  <a:gd name="connsiteY5" fmla="*/ 888503 h 1076295"/>
                  <a:gd name="connsiteX6" fmla="*/ 481203 w 938404"/>
                  <a:gd name="connsiteY6" fmla="*/ 1022414 h 1076295"/>
                  <a:gd name="connsiteX7" fmla="*/ 24004 w 938404"/>
                  <a:gd name="connsiteY7" fmla="*/ 565214 h 1076295"/>
                  <a:gd name="connsiteX8" fmla="*/ 24003 w 938404"/>
                  <a:gd name="connsiteY8" fmla="*/ 565212 h 1076295"/>
                  <a:gd name="connsiteX0" fmla="*/ 24003 w 956892"/>
                  <a:gd name="connsiteY0" fmla="*/ 565212 h 888503"/>
                  <a:gd name="connsiteX1" fmla="*/ 24003 w 956892"/>
                  <a:gd name="connsiteY1" fmla="*/ 108012 h 888503"/>
                  <a:gd name="connsiteX2" fmla="*/ 168019 w 956892"/>
                  <a:gd name="connsiteY2" fmla="*/ 36004 h 888503"/>
                  <a:gd name="connsiteX3" fmla="*/ 240026 w 956892"/>
                  <a:gd name="connsiteY3" fmla="*/ 324037 h 888503"/>
                  <a:gd name="connsiteX4" fmla="*/ 938403 w 956892"/>
                  <a:gd name="connsiteY4" fmla="*/ 565214 h 888503"/>
                  <a:gd name="connsiteX5" fmla="*/ 804492 w 956892"/>
                  <a:gd name="connsiteY5" fmla="*/ 888503 h 888503"/>
                  <a:gd name="connsiteX6" fmla="*/ 24004 w 956892"/>
                  <a:gd name="connsiteY6" fmla="*/ 565214 h 888503"/>
                  <a:gd name="connsiteX7" fmla="*/ 24003 w 956892"/>
                  <a:gd name="connsiteY7" fmla="*/ 565212 h 888503"/>
                  <a:gd name="connsiteX0" fmla="*/ 24003 w 938404"/>
                  <a:gd name="connsiteY0" fmla="*/ 565212 h 605410"/>
                  <a:gd name="connsiteX1" fmla="*/ 24003 w 938404"/>
                  <a:gd name="connsiteY1" fmla="*/ 108012 h 605410"/>
                  <a:gd name="connsiteX2" fmla="*/ 168019 w 938404"/>
                  <a:gd name="connsiteY2" fmla="*/ 36004 h 605410"/>
                  <a:gd name="connsiteX3" fmla="*/ 240026 w 938404"/>
                  <a:gd name="connsiteY3" fmla="*/ 324037 h 605410"/>
                  <a:gd name="connsiteX4" fmla="*/ 938403 w 938404"/>
                  <a:gd name="connsiteY4" fmla="*/ 565214 h 605410"/>
                  <a:gd name="connsiteX5" fmla="*/ 24004 w 938404"/>
                  <a:gd name="connsiteY5" fmla="*/ 565214 h 605410"/>
                  <a:gd name="connsiteX6" fmla="*/ 24003 w 938404"/>
                  <a:gd name="connsiteY6" fmla="*/ 565212 h 605410"/>
                  <a:gd name="connsiteX0" fmla="*/ 24003 w 252027"/>
                  <a:gd name="connsiteY0" fmla="*/ 565212 h 565214"/>
                  <a:gd name="connsiteX1" fmla="*/ 24003 w 252027"/>
                  <a:gd name="connsiteY1" fmla="*/ 108012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24003 w 252027"/>
                  <a:gd name="connsiteY0" fmla="*/ 565212 h 565214"/>
                  <a:gd name="connsiteX1" fmla="*/ 24003 w 252027"/>
                  <a:gd name="connsiteY1" fmla="*/ 108013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168019 w 396043"/>
                  <a:gd name="connsiteY0" fmla="*/ 565212 h 565214"/>
                  <a:gd name="connsiteX1" fmla="*/ 24003 w 396043"/>
                  <a:gd name="connsiteY1" fmla="*/ 108013 h 565214"/>
                  <a:gd name="connsiteX2" fmla="*/ 312035 w 396043"/>
                  <a:gd name="connsiteY2" fmla="*/ 36004 h 565214"/>
                  <a:gd name="connsiteX3" fmla="*/ 384042 w 396043"/>
                  <a:gd name="connsiteY3" fmla="*/ 324037 h 565214"/>
                  <a:gd name="connsiteX4" fmla="*/ 384042 w 396043"/>
                  <a:gd name="connsiteY4" fmla="*/ 468053 h 565214"/>
                  <a:gd name="connsiteX5" fmla="*/ 168020 w 396043"/>
                  <a:gd name="connsiteY5" fmla="*/ 565214 h 565214"/>
                  <a:gd name="connsiteX6" fmla="*/ 168019 w 396043"/>
                  <a:gd name="connsiteY6" fmla="*/ 565212 h 565214"/>
                  <a:gd name="connsiteX0" fmla="*/ 0 w 444048"/>
                  <a:gd name="connsiteY0" fmla="*/ 684077 h 684078"/>
                  <a:gd name="connsiteX1" fmla="*/ 72008 w 444048"/>
                  <a:gd name="connsiteY1" fmla="*/ 108013 h 684078"/>
                  <a:gd name="connsiteX2" fmla="*/ 360040 w 444048"/>
                  <a:gd name="connsiteY2" fmla="*/ 36004 h 684078"/>
                  <a:gd name="connsiteX3" fmla="*/ 432047 w 444048"/>
                  <a:gd name="connsiteY3" fmla="*/ 324037 h 684078"/>
                  <a:gd name="connsiteX4" fmla="*/ 432047 w 444048"/>
                  <a:gd name="connsiteY4" fmla="*/ 468053 h 684078"/>
                  <a:gd name="connsiteX5" fmla="*/ 216025 w 444048"/>
                  <a:gd name="connsiteY5" fmla="*/ 565214 h 684078"/>
                  <a:gd name="connsiteX6" fmla="*/ 0 w 444048"/>
                  <a:gd name="connsiteY6" fmla="*/ 684077 h 684078"/>
                  <a:gd name="connsiteX0" fmla="*/ 0 w 444048"/>
                  <a:gd name="connsiteY0" fmla="*/ 684077 h 756085"/>
                  <a:gd name="connsiteX1" fmla="*/ 72008 w 444048"/>
                  <a:gd name="connsiteY1" fmla="*/ 108013 h 756085"/>
                  <a:gd name="connsiteX2" fmla="*/ 360040 w 444048"/>
                  <a:gd name="connsiteY2" fmla="*/ 36004 h 756085"/>
                  <a:gd name="connsiteX3" fmla="*/ 432047 w 444048"/>
                  <a:gd name="connsiteY3" fmla="*/ 324037 h 756085"/>
                  <a:gd name="connsiteX4" fmla="*/ 432047 w 444048"/>
                  <a:gd name="connsiteY4" fmla="*/ 468053 h 756085"/>
                  <a:gd name="connsiteX5" fmla="*/ 216024 w 444048"/>
                  <a:gd name="connsiteY5" fmla="*/ 756085 h 756085"/>
                  <a:gd name="connsiteX6" fmla="*/ 0 w 444048"/>
                  <a:gd name="connsiteY6" fmla="*/ 684077 h 756085"/>
                  <a:gd name="connsiteX0" fmla="*/ 168019 w 396043"/>
                  <a:gd name="connsiteY0" fmla="*/ 768085 h 768085"/>
                  <a:gd name="connsiteX1" fmla="*/ 24003 w 396043"/>
                  <a:gd name="connsiteY1" fmla="*/ 120013 h 768085"/>
                  <a:gd name="connsiteX2" fmla="*/ 312035 w 396043"/>
                  <a:gd name="connsiteY2" fmla="*/ 48004 h 768085"/>
                  <a:gd name="connsiteX3" fmla="*/ 384042 w 396043"/>
                  <a:gd name="connsiteY3" fmla="*/ 336037 h 768085"/>
                  <a:gd name="connsiteX4" fmla="*/ 384042 w 396043"/>
                  <a:gd name="connsiteY4" fmla="*/ 480053 h 768085"/>
                  <a:gd name="connsiteX5" fmla="*/ 168019 w 396043"/>
                  <a:gd name="connsiteY5" fmla="*/ 768085 h 768085"/>
                  <a:gd name="connsiteX0" fmla="*/ 168019 w 396043"/>
                  <a:gd name="connsiteY0" fmla="*/ 1020114 h 1020114"/>
                  <a:gd name="connsiteX1" fmla="*/ 24003 w 396043"/>
                  <a:gd name="connsiteY1" fmla="*/ 156018 h 1020114"/>
                  <a:gd name="connsiteX2" fmla="*/ 312035 w 396043"/>
                  <a:gd name="connsiteY2" fmla="*/ 84009 h 1020114"/>
                  <a:gd name="connsiteX3" fmla="*/ 384042 w 396043"/>
                  <a:gd name="connsiteY3" fmla="*/ 372042 h 1020114"/>
                  <a:gd name="connsiteX4" fmla="*/ 384042 w 396043"/>
                  <a:gd name="connsiteY4" fmla="*/ 516058 h 1020114"/>
                  <a:gd name="connsiteX5" fmla="*/ 168019 w 396043"/>
                  <a:gd name="connsiteY5" fmla="*/ 1020114 h 1020114"/>
                  <a:gd name="connsiteX0" fmla="*/ 168019 w 396043"/>
                  <a:gd name="connsiteY0" fmla="*/ 1092122 h 1092122"/>
                  <a:gd name="connsiteX1" fmla="*/ 24003 w 396043"/>
                  <a:gd name="connsiteY1" fmla="*/ 156018 h 1092122"/>
                  <a:gd name="connsiteX2" fmla="*/ 312035 w 396043"/>
                  <a:gd name="connsiteY2" fmla="*/ 156017 h 1092122"/>
                  <a:gd name="connsiteX3" fmla="*/ 384042 w 396043"/>
                  <a:gd name="connsiteY3" fmla="*/ 444050 h 1092122"/>
                  <a:gd name="connsiteX4" fmla="*/ 384042 w 396043"/>
                  <a:gd name="connsiteY4" fmla="*/ 588066 h 1092122"/>
                  <a:gd name="connsiteX5" fmla="*/ 168019 w 396043"/>
                  <a:gd name="connsiteY5" fmla="*/ 1092122 h 1092122"/>
                  <a:gd name="connsiteX0" fmla="*/ 168019 w 396043"/>
                  <a:gd name="connsiteY0" fmla="*/ 984110 h 984110"/>
                  <a:gd name="connsiteX1" fmla="*/ 24003 w 396043"/>
                  <a:gd name="connsiteY1" fmla="*/ 48006 h 984110"/>
                  <a:gd name="connsiteX2" fmla="*/ 312035 w 396043"/>
                  <a:gd name="connsiteY2" fmla="*/ 48005 h 984110"/>
                  <a:gd name="connsiteX3" fmla="*/ 384042 w 396043"/>
                  <a:gd name="connsiteY3" fmla="*/ 336038 h 984110"/>
                  <a:gd name="connsiteX4" fmla="*/ 384042 w 396043"/>
                  <a:gd name="connsiteY4" fmla="*/ 480054 h 984110"/>
                  <a:gd name="connsiteX5" fmla="*/ 168019 w 396043"/>
                  <a:gd name="connsiteY5" fmla="*/ 984110 h 984110"/>
                  <a:gd name="connsiteX0" fmla="*/ 168019 w 468052"/>
                  <a:gd name="connsiteY0" fmla="*/ 975538 h 975538"/>
                  <a:gd name="connsiteX1" fmla="*/ 24003 w 468052"/>
                  <a:gd name="connsiteY1" fmla="*/ 39434 h 975538"/>
                  <a:gd name="connsiteX2" fmla="*/ 312035 w 468052"/>
                  <a:gd name="connsiteY2" fmla="*/ 39433 h 975538"/>
                  <a:gd name="connsiteX3" fmla="*/ 456051 w 468052"/>
                  <a:gd name="connsiteY3" fmla="*/ 255458 h 975538"/>
                  <a:gd name="connsiteX4" fmla="*/ 384042 w 468052"/>
                  <a:gd name="connsiteY4" fmla="*/ 471482 h 975538"/>
                  <a:gd name="connsiteX5" fmla="*/ 168019 w 468052"/>
                  <a:gd name="connsiteY5" fmla="*/ 975538 h 975538"/>
                  <a:gd name="connsiteX0" fmla="*/ 240028 w 540061"/>
                  <a:gd name="connsiteY0" fmla="*/ 975538 h 975538"/>
                  <a:gd name="connsiteX1" fmla="*/ 24003 w 540061"/>
                  <a:gd name="connsiteY1" fmla="*/ 255458 h 975538"/>
                  <a:gd name="connsiteX2" fmla="*/ 96012 w 540061"/>
                  <a:gd name="connsiteY2" fmla="*/ 39434 h 975538"/>
                  <a:gd name="connsiteX3" fmla="*/ 384044 w 540061"/>
                  <a:gd name="connsiteY3" fmla="*/ 39433 h 975538"/>
                  <a:gd name="connsiteX4" fmla="*/ 528060 w 540061"/>
                  <a:gd name="connsiteY4" fmla="*/ 255458 h 975538"/>
                  <a:gd name="connsiteX5" fmla="*/ 456051 w 540061"/>
                  <a:gd name="connsiteY5" fmla="*/ 471482 h 975538"/>
                  <a:gd name="connsiteX6" fmla="*/ 240028 w 540061"/>
                  <a:gd name="connsiteY6" fmla="*/ 975538 h 975538"/>
                  <a:gd name="connsiteX0" fmla="*/ 240028 w 552063"/>
                  <a:gd name="connsiteY0" fmla="*/ 975538 h 975538"/>
                  <a:gd name="connsiteX1" fmla="*/ 24003 w 552063"/>
                  <a:gd name="connsiteY1" fmla="*/ 255458 h 975538"/>
                  <a:gd name="connsiteX2" fmla="*/ 96012 w 552063"/>
                  <a:gd name="connsiteY2" fmla="*/ 39434 h 975538"/>
                  <a:gd name="connsiteX3" fmla="*/ 384044 w 552063"/>
                  <a:gd name="connsiteY3" fmla="*/ 39433 h 975538"/>
                  <a:gd name="connsiteX4" fmla="*/ 528060 w 552063"/>
                  <a:gd name="connsiteY4" fmla="*/ 255458 h 975538"/>
                  <a:gd name="connsiteX5" fmla="*/ 240028 w 552063"/>
                  <a:gd name="connsiteY5" fmla="*/ 975538 h 975538"/>
                  <a:gd name="connsiteX0" fmla="*/ 240028 w 480055"/>
                  <a:gd name="connsiteY0" fmla="*/ 975538 h 975538"/>
                  <a:gd name="connsiteX1" fmla="*/ 24003 w 480055"/>
                  <a:gd name="connsiteY1" fmla="*/ 255458 h 975538"/>
                  <a:gd name="connsiteX2" fmla="*/ 96012 w 480055"/>
                  <a:gd name="connsiteY2" fmla="*/ 39434 h 975538"/>
                  <a:gd name="connsiteX3" fmla="*/ 384044 w 480055"/>
                  <a:gd name="connsiteY3" fmla="*/ 39433 h 975538"/>
                  <a:gd name="connsiteX4" fmla="*/ 456052 w 480055"/>
                  <a:gd name="connsiteY4" fmla="*/ 255458 h 975538"/>
                  <a:gd name="connsiteX5" fmla="*/ 240028 w 480055"/>
                  <a:gd name="connsiteY5" fmla="*/ 975538 h 975538"/>
                  <a:gd name="connsiteX0" fmla="*/ 240028 w 480055"/>
                  <a:gd name="connsiteY0" fmla="*/ 1152128 h 1152128"/>
                  <a:gd name="connsiteX1" fmla="*/ 24003 w 480055"/>
                  <a:gd name="connsiteY1" fmla="*/ 255458 h 1152128"/>
                  <a:gd name="connsiteX2" fmla="*/ 96012 w 480055"/>
                  <a:gd name="connsiteY2" fmla="*/ 39434 h 1152128"/>
                  <a:gd name="connsiteX3" fmla="*/ 384044 w 480055"/>
                  <a:gd name="connsiteY3" fmla="*/ 39433 h 1152128"/>
                  <a:gd name="connsiteX4" fmla="*/ 456052 w 480055"/>
                  <a:gd name="connsiteY4" fmla="*/ 255458 h 1152128"/>
                  <a:gd name="connsiteX5" fmla="*/ 240028 w 480055"/>
                  <a:gd name="connsiteY5" fmla="*/ 1152128 h 1152128"/>
                  <a:gd name="connsiteX0" fmla="*/ 240028 w 480055"/>
                  <a:gd name="connsiteY0" fmla="*/ 1112695 h 1112695"/>
                  <a:gd name="connsiteX1" fmla="*/ 24003 w 480055"/>
                  <a:gd name="connsiteY1" fmla="*/ 216025 h 1112695"/>
                  <a:gd name="connsiteX2" fmla="*/ 384044 w 480055"/>
                  <a:gd name="connsiteY2" fmla="*/ 0 h 1112695"/>
                  <a:gd name="connsiteX3" fmla="*/ 456052 w 480055"/>
                  <a:gd name="connsiteY3" fmla="*/ 216025 h 1112695"/>
                  <a:gd name="connsiteX4" fmla="*/ 240028 w 480055"/>
                  <a:gd name="connsiteY4" fmla="*/ 1112695 h 1112695"/>
                  <a:gd name="connsiteX0" fmla="*/ 252029 w 504057"/>
                  <a:gd name="connsiteY0" fmla="*/ 1046115 h 1046115"/>
                  <a:gd name="connsiteX1" fmla="*/ 36004 w 504057"/>
                  <a:gd name="connsiteY1" fmla="*/ 149445 h 1046115"/>
                  <a:gd name="connsiteX2" fmla="*/ 468053 w 504057"/>
                  <a:gd name="connsiteY2" fmla="*/ 149445 h 1046115"/>
                  <a:gd name="connsiteX3" fmla="*/ 252029 w 504057"/>
                  <a:gd name="connsiteY3" fmla="*/ 1046115 h 1046115"/>
                  <a:gd name="connsiteX0" fmla="*/ 180020 w 420047"/>
                  <a:gd name="connsiteY0" fmla="*/ 980679 h 1046115"/>
                  <a:gd name="connsiteX1" fmla="*/ 36004 w 420047"/>
                  <a:gd name="connsiteY1" fmla="*/ 476623 h 1046115"/>
                  <a:gd name="connsiteX2" fmla="*/ 396044 w 420047"/>
                  <a:gd name="connsiteY2" fmla="*/ 84009 h 1046115"/>
                  <a:gd name="connsiteX3" fmla="*/ 180020 w 420047"/>
                  <a:gd name="connsiteY3" fmla="*/ 980679 h 1046115"/>
                  <a:gd name="connsiteX0" fmla="*/ 168019 w 336038"/>
                  <a:gd name="connsiteY0" fmla="*/ 588065 h 588065"/>
                  <a:gd name="connsiteX1" fmla="*/ 24003 w 336038"/>
                  <a:gd name="connsiteY1" fmla="*/ 84009 h 588065"/>
                  <a:gd name="connsiteX2" fmla="*/ 312035 w 336038"/>
                  <a:gd name="connsiteY2" fmla="*/ 84009 h 588065"/>
                  <a:gd name="connsiteX3" fmla="*/ 168019 w 336038"/>
                  <a:gd name="connsiteY3" fmla="*/ 588065 h 588065"/>
                  <a:gd name="connsiteX0" fmla="*/ 168020 w 336039"/>
                  <a:gd name="connsiteY0" fmla="*/ 879034 h 927529"/>
                  <a:gd name="connsiteX1" fmla="*/ 24003 w 336039"/>
                  <a:gd name="connsiteY1" fmla="*/ 84009 h 927529"/>
                  <a:gd name="connsiteX2" fmla="*/ 312036 w 336039"/>
                  <a:gd name="connsiteY2" fmla="*/ 374978 h 927529"/>
                  <a:gd name="connsiteX3" fmla="*/ 168020 w 336039"/>
                  <a:gd name="connsiteY3" fmla="*/ 879034 h 927529"/>
                  <a:gd name="connsiteX0" fmla="*/ 168020 w 336039"/>
                  <a:gd name="connsiteY0" fmla="*/ 915528 h 927529"/>
                  <a:gd name="connsiteX1" fmla="*/ 24003 w 336039"/>
                  <a:gd name="connsiteY1" fmla="*/ 120503 h 927529"/>
                  <a:gd name="connsiteX2" fmla="*/ 312036 w 336039"/>
                  <a:gd name="connsiteY2" fmla="*/ 192511 h 927529"/>
                  <a:gd name="connsiteX3" fmla="*/ 168020 w 336039"/>
                  <a:gd name="connsiteY3" fmla="*/ 915528 h 927529"/>
                  <a:gd name="connsiteX0" fmla="*/ 168020 w 336039"/>
                  <a:gd name="connsiteY0" fmla="*/ 927529 h 927529"/>
                  <a:gd name="connsiteX1" fmla="*/ 24003 w 336039"/>
                  <a:gd name="connsiteY1" fmla="*/ 132504 h 927529"/>
                  <a:gd name="connsiteX2" fmla="*/ 312036 w 336039"/>
                  <a:gd name="connsiteY2" fmla="*/ 132504 h 927529"/>
                  <a:gd name="connsiteX3" fmla="*/ 168020 w 336039"/>
                  <a:gd name="connsiteY3" fmla="*/ 927529 h 9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039" h="927529">
                    <a:moveTo>
                      <a:pt x="168020" y="927529"/>
                    </a:moveTo>
                    <a:cubicBezTo>
                      <a:pt x="120015" y="927529"/>
                      <a:pt x="0" y="265008"/>
                      <a:pt x="24003" y="132504"/>
                    </a:cubicBezTo>
                    <a:cubicBezTo>
                      <a:pt x="48006" y="0"/>
                      <a:pt x="288033" y="0"/>
                      <a:pt x="312036" y="132504"/>
                    </a:cubicBezTo>
                    <a:cubicBezTo>
                      <a:pt x="336039" y="265008"/>
                      <a:pt x="216025" y="927529"/>
                      <a:pt x="168020" y="927529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sp3d z="3556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Vrije vorm 12"/>
              <p:cNvSpPr/>
              <p:nvPr/>
            </p:nvSpPr>
            <p:spPr>
              <a:xfrm>
                <a:off x="4343974" y="3456000"/>
                <a:ext cx="456051" cy="1186064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133911 w 914400"/>
                  <a:gd name="connsiteY1" fmla="*/ 133911 h 914400"/>
                  <a:gd name="connsiteX2" fmla="*/ 457201 w 914400"/>
                  <a:gd name="connsiteY2" fmla="*/ 1 h 914400"/>
                  <a:gd name="connsiteX3" fmla="*/ 780490 w 914400"/>
                  <a:gd name="connsiteY3" fmla="*/ 133912 h 914400"/>
                  <a:gd name="connsiteX4" fmla="*/ 914400 w 914400"/>
                  <a:gd name="connsiteY4" fmla="*/ 457202 h 914400"/>
                  <a:gd name="connsiteX5" fmla="*/ 780489 w 914400"/>
                  <a:gd name="connsiteY5" fmla="*/ 780491 h 914400"/>
                  <a:gd name="connsiteX6" fmla="*/ 457200 w 914400"/>
                  <a:gd name="connsiteY6" fmla="*/ 914402 h 914400"/>
                  <a:gd name="connsiteX7" fmla="*/ 133911 w 914400"/>
                  <a:gd name="connsiteY7" fmla="*/ 780491 h 914400"/>
                  <a:gd name="connsiteX8" fmla="*/ 1 w 914400"/>
                  <a:gd name="connsiteY8" fmla="*/ 457202 h 914400"/>
                  <a:gd name="connsiteX9" fmla="*/ 0 w 914400"/>
                  <a:gd name="connsiteY9" fmla="*/ 457200 h 914400"/>
                  <a:gd name="connsiteX0" fmla="*/ 85742 w 1000143"/>
                  <a:gd name="connsiteY0" fmla="*/ 542942 h 1000144"/>
                  <a:gd name="connsiteX1" fmla="*/ 85742 w 1000143"/>
                  <a:gd name="connsiteY1" fmla="*/ 85742 h 1000144"/>
                  <a:gd name="connsiteX2" fmla="*/ 542943 w 1000143"/>
                  <a:gd name="connsiteY2" fmla="*/ 85743 h 1000144"/>
                  <a:gd name="connsiteX3" fmla="*/ 866232 w 1000143"/>
                  <a:gd name="connsiteY3" fmla="*/ 219654 h 1000144"/>
                  <a:gd name="connsiteX4" fmla="*/ 1000142 w 1000143"/>
                  <a:gd name="connsiteY4" fmla="*/ 542944 h 1000144"/>
                  <a:gd name="connsiteX5" fmla="*/ 866231 w 1000143"/>
                  <a:gd name="connsiteY5" fmla="*/ 866233 h 1000144"/>
                  <a:gd name="connsiteX6" fmla="*/ 542942 w 1000143"/>
                  <a:gd name="connsiteY6" fmla="*/ 1000144 h 1000144"/>
                  <a:gd name="connsiteX7" fmla="*/ 219653 w 1000143"/>
                  <a:gd name="connsiteY7" fmla="*/ 866233 h 1000144"/>
                  <a:gd name="connsiteX8" fmla="*/ 85743 w 1000143"/>
                  <a:gd name="connsiteY8" fmla="*/ 542944 h 1000144"/>
                  <a:gd name="connsiteX9" fmla="*/ 85742 w 1000143"/>
                  <a:gd name="connsiteY9" fmla="*/ 542942 h 1000144"/>
                  <a:gd name="connsiteX0" fmla="*/ 24003 w 938404"/>
                  <a:gd name="connsiteY0" fmla="*/ 551527 h 1008729"/>
                  <a:gd name="connsiteX1" fmla="*/ 24003 w 938404"/>
                  <a:gd name="connsiteY1" fmla="*/ 94327 h 1008729"/>
                  <a:gd name="connsiteX2" fmla="*/ 168019 w 938404"/>
                  <a:gd name="connsiteY2" fmla="*/ 22319 h 1008729"/>
                  <a:gd name="connsiteX3" fmla="*/ 804493 w 938404"/>
                  <a:gd name="connsiteY3" fmla="*/ 228239 h 1008729"/>
                  <a:gd name="connsiteX4" fmla="*/ 938403 w 938404"/>
                  <a:gd name="connsiteY4" fmla="*/ 551529 h 1008729"/>
                  <a:gd name="connsiteX5" fmla="*/ 804492 w 938404"/>
                  <a:gd name="connsiteY5" fmla="*/ 874818 h 1008729"/>
                  <a:gd name="connsiteX6" fmla="*/ 481203 w 938404"/>
                  <a:gd name="connsiteY6" fmla="*/ 1008729 h 1008729"/>
                  <a:gd name="connsiteX7" fmla="*/ 157914 w 938404"/>
                  <a:gd name="connsiteY7" fmla="*/ 874818 h 1008729"/>
                  <a:gd name="connsiteX8" fmla="*/ 24004 w 938404"/>
                  <a:gd name="connsiteY8" fmla="*/ 551529 h 1008729"/>
                  <a:gd name="connsiteX9" fmla="*/ 24003 w 938404"/>
                  <a:gd name="connsiteY9" fmla="*/ 551527 h 1008729"/>
                  <a:gd name="connsiteX0" fmla="*/ 24003 w 938404"/>
                  <a:gd name="connsiteY0" fmla="*/ 565212 h 1022414"/>
                  <a:gd name="connsiteX1" fmla="*/ 24003 w 938404"/>
                  <a:gd name="connsiteY1" fmla="*/ 108012 h 1022414"/>
                  <a:gd name="connsiteX2" fmla="*/ 168019 w 938404"/>
                  <a:gd name="connsiteY2" fmla="*/ 36004 h 1022414"/>
                  <a:gd name="connsiteX3" fmla="*/ 240026 w 938404"/>
                  <a:gd name="connsiteY3" fmla="*/ 324037 h 1022414"/>
                  <a:gd name="connsiteX4" fmla="*/ 938403 w 938404"/>
                  <a:gd name="connsiteY4" fmla="*/ 565214 h 1022414"/>
                  <a:gd name="connsiteX5" fmla="*/ 804492 w 938404"/>
                  <a:gd name="connsiteY5" fmla="*/ 888503 h 1022414"/>
                  <a:gd name="connsiteX6" fmla="*/ 481203 w 938404"/>
                  <a:gd name="connsiteY6" fmla="*/ 1022414 h 1022414"/>
                  <a:gd name="connsiteX7" fmla="*/ 157914 w 938404"/>
                  <a:gd name="connsiteY7" fmla="*/ 888503 h 1022414"/>
                  <a:gd name="connsiteX8" fmla="*/ 24004 w 938404"/>
                  <a:gd name="connsiteY8" fmla="*/ 565214 h 1022414"/>
                  <a:gd name="connsiteX9" fmla="*/ 24003 w 938404"/>
                  <a:gd name="connsiteY9" fmla="*/ 565212 h 1022414"/>
                  <a:gd name="connsiteX0" fmla="*/ 24003 w 938404"/>
                  <a:gd name="connsiteY0" fmla="*/ 565212 h 1076295"/>
                  <a:gd name="connsiteX1" fmla="*/ 24003 w 938404"/>
                  <a:gd name="connsiteY1" fmla="*/ 108012 h 1076295"/>
                  <a:gd name="connsiteX2" fmla="*/ 168019 w 938404"/>
                  <a:gd name="connsiteY2" fmla="*/ 36004 h 1076295"/>
                  <a:gd name="connsiteX3" fmla="*/ 240026 w 938404"/>
                  <a:gd name="connsiteY3" fmla="*/ 324037 h 1076295"/>
                  <a:gd name="connsiteX4" fmla="*/ 938403 w 938404"/>
                  <a:gd name="connsiteY4" fmla="*/ 565214 h 1076295"/>
                  <a:gd name="connsiteX5" fmla="*/ 804492 w 938404"/>
                  <a:gd name="connsiteY5" fmla="*/ 888503 h 1076295"/>
                  <a:gd name="connsiteX6" fmla="*/ 481203 w 938404"/>
                  <a:gd name="connsiteY6" fmla="*/ 1022414 h 1076295"/>
                  <a:gd name="connsiteX7" fmla="*/ 24004 w 938404"/>
                  <a:gd name="connsiteY7" fmla="*/ 565214 h 1076295"/>
                  <a:gd name="connsiteX8" fmla="*/ 24003 w 938404"/>
                  <a:gd name="connsiteY8" fmla="*/ 565212 h 1076295"/>
                  <a:gd name="connsiteX0" fmla="*/ 24003 w 956892"/>
                  <a:gd name="connsiteY0" fmla="*/ 565212 h 888503"/>
                  <a:gd name="connsiteX1" fmla="*/ 24003 w 956892"/>
                  <a:gd name="connsiteY1" fmla="*/ 108012 h 888503"/>
                  <a:gd name="connsiteX2" fmla="*/ 168019 w 956892"/>
                  <a:gd name="connsiteY2" fmla="*/ 36004 h 888503"/>
                  <a:gd name="connsiteX3" fmla="*/ 240026 w 956892"/>
                  <a:gd name="connsiteY3" fmla="*/ 324037 h 888503"/>
                  <a:gd name="connsiteX4" fmla="*/ 938403 w 956892"/>
                  <a:gd name="connsiteY4" fmla="*/ 565214 h 888503"/>
                  <a:gd name="connsiteX5" fmla="*/ 804492 w 956892"/>
                  <a:gd name="connsiteY5" fmla="*/ 888503 h 888503"/>
                  <a:gd name="connsiteX6" fmla="*/ 24004 w 956892"/>
                  <a:gd name="connsiteY6" fmla="*/ 565214 h 888503"/>
                  <a:gd name="connsiteX7" fmla="*/ 24003 w 956892"/>
                  <a:gd name="connsiteY7" fmla="*/ 565212 h 888503"/>
                  <a:gd name="connsiteX0" fmla="*/ 24003 w 938404"/>
                  <a:gd name="connsiteY0" fmla="*/ 565212 h 605410"/>
                  <a:gd name="connsiteX1" fmla="*/ 24003 w 938404"/>
                  <a:gd name="connsiteY1" fmla="*/ 108012 h 605410"/>
                  <a:gd name="connsiteX2" fmla="*/ 168019 w 938404"/>
                  <a:gd name="connsiteY2" fmla="*/ 36004 h 605410"/>
                  <a:gd name="connsiteX3" fmla="*/ 240026 w 938404"/>
                  <a:gd name="connsiteY3" fmla="*/ 324037 h 605410"/>
                  <a:gd name="connsiteX4" fmla="*/ 938403 w 938404"/>
                  <a:gd name="connsiteY4" fmla="*/ 565214 h 605410"/>
                  <a:gd name="connsiteX5" fmla="*/ 24004 w 938404"/>
                  <a:gd name="connsiteY5" fmla="*/ 565214 h 605410"/>
                  <a:gd name="connsiteX6" fmla="*/ 24003 w 938404"/>
                  <a:gd name="connsiteY6" fmla="*/ 565212 h 605410"/>
                  <a:gd name="connsiteX0" fmla="*/ 24003 w 252027"/>
                  <a:gd name="connsiteY0" fmla="*/ 565212 h 565214"/>
                  <a:gd name="connsiteX1" fmla="*/ 24003 w 252027"/>
                  <a:gd name="connsiteY1" fmla="*/ 108012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24003 w 252027"/>
                  <a:gd name="connsiteY0" fmla="*/ 565212 h 565214"/>
                  <a:gd name="connsiteX1" fmla="*/ 24003 w 252027"/>
                  <a:gd name="connsiteY1" fmla="*/ 108013 h 565214"/>
                  <a:gd name="connsiteX2" fmla="*/ 168019 w 252027"/>
                  <a:gd name="connsiteY2" fmla="*/ 36004 h 565214"/>
                  <a:gd name="connsiteX3" fmla="*/ 240026 w 252027"/>
                  <a:gd name="connsiteY3" fmla="*/ 324037 h 565214"/>
                  <a:gd name="connsiteX4" fmla="*/ 240026 w 252027"/>
                  <a:gd name="connsiteY4" fmla="*/ 468053 h 565214"/>
                  <a:gd name="connsiteX5" fmla="*/ 24004 w 252027"/>
                  <a:gd name="connsiteY5" fmla="*/ 565214 h 565214"/>
                  <a:gd name="connsiteX6" fmla="*/ 24003 w 252027"/>
                  <a:gd name="connsiteY6" fmla="*/ 565212 h 565214"/>
                  <a:gd name="connsiteX0" fmla="*/ 168019 w 396043"/>
                  <a:gd name="connsiteY0" fmla="*/ 565212 h 565214"/>
                  <a:gd name="connsiteX1" fmla="*/ 24003 w 396043"/>
                  <a:gd name="connsiteY1" fmla="*/ 108013 h 565214"/>
                  <a:gd name="connsiteX2" fmla="*/ 312035 w 396043"/>
                  <a:gd name="connsiteY2" fmla="*/ 36004 h 565214"/>
                  <a:gd name="connsiteX3" fmla="*/ 384042 w 396043"/>
                  <a:gd name="connsiteY3" fmla="*/ 324037 h 565214"/>
                  <a:gd name="connsiteX4" fmla="*/ 384042 w 396043"/>
                  <a:gd name="connsiteY4" fmla="*/ 468053 h 565214"/>
                  <a:gd name="connsiteX5" fmla="*/ 168020 w 396043"/>
                  <a:gd name="connsiteY5" fmla="*/ 565214 h 565214"/>
                  <a:gd name="connsiteX6" fmla="*/ 168019 w 396043"/>
                  <a:gd name="connsiteY6" fmla="*/ 565212 h 565214"/>
                  <a:gd name="connsiteX0" fmla="*/ 0 w 444048"/>
                  <a:gd name="connsiteY0" fmla="*/ 684077 h 684078"/>
                  <a:gd name="connsiteX1" fmla="*/ 72008 w 444048"/>
                  <a:gd name="connsiteY1" fmla="*/ 108013 h 684078"/>
                  <a:gd name="connsiteX2" fmla="*/ 360040 w 444048"/>
                  <a:gd name="connsiteY2" fmla="*/ 36004 h 684078"/>
                  <a:gd name="connsiteX3" fmla="*/ 432047 w 444048"/>
                  <a:gd name="connsiteY3" fmla="*/ 324037 h 684078"/>
                  <a:gd name="connsiteX4" fmla="*/ 432047 w 444048"/>
                  <a:gd name="connsiteY4" fmla="*/ 468053 h 684078"/>
                  <a:gd name="connsiteX5" fmla="*/ 216025 w 444048"/>
                  <a:gd name="connsiteY5" fmla="*/ 565214 h 684078"/>
                  <a:gd name="connsiteX6" fmla="*/ 0 w 444048"/>
                  <a:gd name="connsiteY6" fmla="*/ 684077 h 684078"/>
                  <a:gd name="connsiteX0" fmla="*/ 0 w 444048"/>
                  <a:gd name="connsiteY0" fmla="*/ 684077 h 756085"/>
                  <a:gd name="connsiteX1" fmla="*/ 72008 w 444048"/>
                  <a:gd name="connsiteY1" fmla="*/ 108013 h 756085"/>
                  <a:gd name="connsiteX2" fmla="*/ 360040 w 444048"/>
                  <a:gd name="connsiteY2" fmla="*/ 36004 h 756085"/>
                  <a:gd name="connsiteX3" fmla="*/ 432047 w 444048"/>
                  <a:gd name="connsiteY3" fmla="*/ 324037 h 756085"/>
                  <a:gd name="connsiteX4" fmla="*/ 432047 w 444048"/>
                  <a:gd name="connsiteY4" fmla="*/ 468053 h 756085"/>
                  <a:gd name="connsiteX5" fmla="*/ 216024 w 444048"/>
                  <a:gd name="connsiteY5" fmla="*/ 756085 h 756085"/>
                  <a:gd name="connsiteX6" fmla="*/ 0 w 444048"/>
                  <a:gd name="connsiteY6" fmla="*/ 684077 h 756085"/>
                  <a:gd name="connsiteX0" fmla="*/ 168019 w 396043"/>
                  <a:gd name="connsiteY0" fmla="*/ 768085 h 768085"/>
                  <a:gd name="connsiteX1" fmla="*/ 24003 w 396043"/>
                  <a:gd name="connsiteY1" fmla="*/ 120013 h 768085"/>
                  <a:gd name="connsiteX2" fmla="*/ 312035 w 396043"/>
                  <a:gd name="connsiteY2" fmla="*/ 48004 h 768085"/>
                  <a:gd name="connsiteX3" fmla="*/ 384042 w 396043"/>
                  <a:gd name="connsiteY3" fmla="*/ 336037 h 768085"/>
                  <a:gd name="connsiteX4" fmla="*/ 384042 w 396043"/>
                  <a:gd name="connsiteY4" fmla="*/ 480053 h 768085"/>
                  <a:gd name="connsiteX5" fmla="*/ 168019 w 396043"/>
                  <a:gd name="connsiteY5" fmla="*/ 768085 h 768085"/>
                  <a:gd name="connsiteX0" fmla="*/ 168019 w 396043"/>
                  <a:gd name="connsiteY0" fmla="*/ 1020114 h 1020114"/>
                  <a:gd name="connsiteX1" fmla="*/ 24003 w 396043"/>
                  <a:gd name="connsiteY1" fmla="*/ 156018 h 1020114"/>
                  <a:gd name="connsiteX2" fmla="*/ 312035 w 396043"/>
                  <a:gd name="connsiteY2" fmla="*/ 84009 h 1020114"/>
                  <a:gd name="connsiteX3" fmla="*/ 384042 w 396043"/>
                  <a:gd name="connsiteY3" fmla="*/ 372042 h 1020114"/>
                  <a:gd name="connsiteX4" fmla="*/ 384042 w 396043"/>
                  <a:gd name="connsiteY4" fmla="*/ 516058 h 1020114"/>
                  <a:gd name="connsiteX5" fmla="*/ 168019 w 396043"/>
                  <a:gd name="connsiteY5" fmla="*/ 1020114 h 1020114"/>
                  <a:gd name="connsiteX0" fmla="*/ 168019 w 396043"/>
                  <a:gd name="connsiteY0" fmla="*/ 1092122 h 1092122"/>
                  <a:gd name="connsiteX1" fmla="*/ 24003 w 396043"/>
                  <a:gd name="connsiteY1" fmla="*/ 156018 h 1092122"/>
                  <a:gd name="connsiteX2" fmla="*/ 312035 w 396043"/>
                  <a:gd name="connsiteY2" fmla="*/ 156017 h 1092122"/>
                  <a:gd name="connsiteX3" fmla="*/ 384042 w 396043"/>
                  <a:gd name="connsiteY3" fmla="*/ 444050 h 1092122"/>
                  <a:gd name="connsiteX4" fmla="*/ 384042 w 396043"/>
                  <a:gd name="connsiteY4" fmla="*/ 588066 h 1092122"/>
                  <a:gd name="connsiteX5" fmla="*/ 168019 w 396043"/>
                  <a:gd name="connsiteY5" fmla="*/ 1092122 h 1092122"/>
                  <a:gd name="connsiteX0" fmla="*/ 168019 w 396043"/>
                  <a:gd name="connsiteY0" fmla="*/ 984110 h 984110"/>
                  <a:gd name="connsiteX1" fmla="*/ 24003 w 396043"/>
                  <a:gd name="connsiteY1" fmla="*/ 48006 h 984110"/>
                  <a:gd name="connsiteX2" fmla="*/ 312035 w 396043"/>
                  <a:gd name="connsiteY2" fmla="*/ 48005 h 984110"/>
                  <a:gd name="connsiteX3" fmla="*/ 384042 w 396043"/>
                  <a:gd name="connsiteY3" fmla="*/ 336038 h 984110"/>
                  <a:gd name="connsiteX4" fmla="*/ 384042 w 396043"/>
                  <a:gd name="connsiteY4" fmla="*/ 480054 h 984110"/>
                  <a:gd name="connsiteX5" fmla="*/ 168019 w 396043"/>
                  <a:gd name="connsiteY5" fmla="*/ 984110 h 984110"/>
                  <a:gd name="connsiteX0" fmla="*/ 168019 w 468052"/>
                  <a:gd name="connsiteY0" fmla="*/ 975538 h 975538"/>
                  <a:gd name="connsiteX1" fmla="*/ 24003 w 468052"/>
                  <a:gd name="connsiteY1" fmla="*/ 39434 h 975538"/>
                  <a:gd name="connsiteX2" fmla="*/ 312035 w 468052"/>
                  <a:gd name="connsiteY2" fmla="*/ 39433 h 975538"/>
                  <a:gd name="connsiteX3" fmla="*/ 456051 w 468052"/>
                  <a:gd name="connsiteY3" fmla="*/ 255458 h 975538"/>
                  <a:gd name="connsiteX4" fmla="*/ 384042 w 468052"/>
                  <a:gd name="connsiteY4" fmla="*/ 471482 h 975538"/>
                  <a:gd name="connsiteX5" fmla="*/ 168019 w 468052"/>
                  <a:gd name="connsiteY5" fmla="*/ 975538 h 975538"/>
                  <a:gd name="connsiteX0" fmla="*/ 240028 w 540061"/>
                  <a:gd name="connsiteY0" fmla="*/ 975538 h 975538"/>
                  <a:gd name="connsiteX1" fmla="*/ 24003 w 540061"/>
                  <a:gd name="connsiteY1" fmla="*/ 255458 h 975538"/>
                  <a:gd name="connsiteX2" fmla="*/ 96012 w 540061"/>
                  <a:gd name="connsiteY2" fmla="*/ 39434 h 975538"/>
                  <a:gd name="connsiteX3" fmla="*/ 384044 w 540061"/>
                  <a:gd name="connsiteY3" fmla="*/ 39433 h 975538"/>
                  <a:gd name="connsiteX4" fmla="*/ 528060 w 540061"/>
                  <a:gd name="connsiteY4" fmla="*/ 255458 h 975538"/>
                  <a:gd name="connsiteX5" fmla="*/ 456051 w 540061"/>
                  <a:gd name="connsiteY5" fmla="*/ 471482 h 975538"/>
                  <a:gd name="connsiteX6" fmla="*/ 240028 w 540061"/>
                  <a:gd name="connsiteY6" fmla="*/ 975538 h 975538"/>
                  <a:gd name="connsiteX0" fmla="*/ 240028 w 552063"/>
                  <a:gd name="connsiteY0" fmla="*/ 975538 h 975538"/>
                  <a:gd name="connsiteX1" fmla="*/ 24003 w 552063"/>
                  <a:gd name="connsiteY1" fmla="*/ 255458 h 975538"/>
                  <a:gd name="connsiteX2" fmla="*/ 96012 w 552063"/>
                  <a:gd name="connsiteY2" fmla="*/ 39434 h 975538"/>
                  <a:gd name="connsiteX3" fmla="*/ 384044 w 552063"/>
                  <a:gd name="connsiteY3" fmla="*/ 39433 h 975538"/>
                  <a:gd name="connsiteX4" fmla="*/ 528060 w 552063"/>
                  <a:gd name="connsiteY4" fmla="*/ 255458 h 975538"/>
                  <a:gd name="connsiteX5" fmla="*/ 240028 w 552063"/>
                  <a:gd name="connsiteY5" fmla="*/ 975538 h 975538"/>
                  <a:gd name="connsiteX0" fmla="*/ 240028 w 480055"/>
                  <a:gd name="connsiteY0" fmla="*/ 975538 h 975538"/>
                  <a:gd name="connsiteX1" fmla="*/ 24003 w 480055"/>
                  <a:gd name="connsiteY1" fmla="*/ 255458 h 975538"/>
                  <a:gd name="connsiteX2" fmla="*/ 96012 w 480055"/>
                  <a:gd name="connsiteY2" fmla="*/ 39434 h 975538"/>
                  <a:gd name="connsiteX3" fmla="*/ 384044 w 480055"/>
                  <a:gd name="connsiteY3" fmla="*/ 39433 h 975538"/>
                  <a:gd name="connsiteX4" fmla="*/ 456052 w 480055"/>
                  <a:gd name="connsiteY4" fmla="*/ 255458 h 975538"/>
                  <a:gd name="connsiteX5" fmla="*/ 240028 w 480055"/>
                  <a:gd name="connsiteY5" fmla="*/ 975538 h 975538"/>
                  <a:gd name="connsiteX0" fmla="*/ 240028 w 480055"/>
                  <a:gd name="connsiteY0" fmla="*/ 1125128 h 1125128"/>
                  <a:gd name="connsiteX1" fmla="*/ 24003 w 480055"/>
                  <a:gd name="connsiteY1" fmla="*/ 255458 h 1125128"/>
                  <a:gd name="connsiteX2" fmla="*/ 96012 w 480055"/>
                  <a:gd name="connsiteY2" fmla="*/ 39434 h 1125128"/>
                  <a:gd name="connsiteX3" fmla="*/ 384044 w 480055"/>
                  <a:gd name="connsiteY3" fmla="*/ 39433 h 1125128"/>
                  <a:gd name="connsiteX4" fmla="*/ 456052 w 480055"/>
                  <a:gd name="connsiteY4" fmla="*/ 255458 h 1125128"/>
                  <a:gd name="connsiteX5" fmla="*/ 240028 w 480055"/>
                  <a:gd name="connsiteY5" fmla="*/ 1125128 h 1125128"/>
                  <a:gd name="connsiteX0" fmla="*/ 228026 w 468053"/>
                  <a:gd name="connsiteY0" fmla="*/ 1125128 h 1186064"/>
                  <a:gd name="connsiteX1" fmla="*/ 156018 w 468053"/>
                  <a:gd name="connsiteY1" fmla="*/ 621072 h 1186064"/>
                  <a:gd name="connsiteX2" fmla="*/ 12001 w 468053"/>
                  <a:gd name="connsiteY2" fmla="*/ 255458 h 1186064"/>
                  <a:gd name="connsiteX3" fmla="*/ 84010 w 468053"/>
                  <a:gd name="connsiteY3" fmla="*/ 39434 h 1186064"/>
                  <a:gd name="connsiteX4" fmla="*/ 372042 w 468053"/>
                  <a:gd name="connsiteY4" fmla="*/ 39433 h 1186064"/>
                  <a:gd name="connsiteX5" fmla="*/ 444050 w 468053"/>
                  <a:gd name="connsiteY5" fmla="*/ 255458 h 1186064"/>
                  <a:gd name="connsiteX6" fmla="*/ 228026 w 468053"/>
                  <a:gd name="connsiteY6" fmla="*/ 1125128 h 1186064"/>
                  <a:gd name="connsiteX0" fmla="*/ 228026 w 456051"/>
                  <a:gd name="connsiteY0" fmla="*/ 1125128 h 1186064"/>
                  <a:gd name="connsiteX1" fmla="*/ 156018 w 456051"/>
                  <a:gd name="connsiteY1" fmla="*/ 621072 h 1186064"/>
                  <a:gd name="connsiteX2" fmla="*/ 12001 w 456051"/>
                  <a:gd name="connsiteY2" fmla="*/ 255458 h 1186064"/>
                  <a:gd name="connsiteX3" fmla="*/ 84010 w 456051"/>
                  <a:gd name="connsiteY3" fmla="*/ 39434 h 1186064"/>
                  <a:gd name="connsiteX4" fmla="*/ 372042 w 456051"/>
                  <a:gd name="connsiteY4" fmla="*/ 39433 h 1186064"/>
                  <a:gd name="connsiteX5" fmla="*/ 444050 w 456051"/>
                  <a:gd name="connsiteY5" fmla="*/ 255458 h 1186064"/>
                  <a:gd name="connsiteX6" fmla="*/ 300034 w 456051"/>
                  <a:gd name="connsiteY6" fmla="*/ 621072 h 1186064"/>
                  <a:gd name="connsiteX7" fmla="*/ 228026 w 456051"/>
                  <a:gd name="connsiteY7" fmla="*/ 1125128 h 118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6051" h="1186064">
                    <a:moveTo>
                      <a:pt x="228026" y="1125128"/>
                    </a:moveTo>
                    <a:cubicBezTo>
                      <a:pt x="180021" y="1186064"/>
                      <a:pt x="192022" y="766017"/>
                      <a:pt x="156018" y="621072"/>
                    </a:cubicBezTo>
                    <a:cubicBezTo>
                      <a:pt x="120014" y="476127"/>
                      <a:pt x="24002" y="352397"/>
                      <a:pt x="12001" y="255458"/>
                    </a:cubicBezTo>
                    <a:cubicBezTo>
                      <a:pt x="0" y="158519"/>
                      <a:pt x="35623" y="70410"/>
                      <a:pt x="84010" y="39434"/>
                    </a:cubicBezTo>
                    <a:cubicBezTo>
                      <a:pt x="143445" y="0"/>
                      <a:pt x="312036" y="3429"/>
                      <a:pt x="372042" y="39433"/>
                    </a:cubicBezTo>
                    <a:cubicBezTo>
                      <a:pt x="432048" y="75437"/>
                      <a:pt x="456051" y="158518"/>
                      <a:pt x="444050" y="255458"/>
                    </a:cubicBezTo>
                    <a:cubicBezTo>
                      <a:pt x="432049" y="352398"/>
                      <a:pt x="336038" y="476127"/>
                      <a:pt x="300034" y="621072"/>
                    </a:cubicBezTo>
                    <a:cubicBezTo>
                      <a:pt x="264030" y="766017"/>
                      <a:pt x="265630" y="1124710"/>
                      <a:pt x="228026" y="112512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sp3d z="143510">
                <a:bevelT w="144000" h="143510"/>
                <a:bevelB w="143510" h="1435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2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4" name="Groep 15"/>
              <p:cNvGrpSpPr/>
              <p:nvPr/>
            </p:nvGrpSpPr>
            <p:grpSpPr>
              <a:xfrm>
                <a:off x="4263743" y="3222000"/>
                <a:ext cx="506257" cy="378000"/>
                <a:chOff x="4263743" y="3222000"/>
                <a:chExt cx="506257" cy="378000"/>
              </a:xfrm>
            </p:grpSpPr>
            <p:sp>
              <p:nvSpPr>
                <p:cNvPr id="15" name="Cirkel 14"/>
                <p:cNvSpPr/>
                <p:nvPr/>
              </p:nvSpPr>
              <p:spPr>
                <a:xfrm>
                  <a:off x="4410000" y="3222000"/>
                  <a:ext cx="360000" cy="360000"/>
                </a:xfrm>
                <a:prstGeom prst="pie">
                  <a:avLst>
                    <a:gd name="adj1" fmla="val 13464764"/>
                    <a:gd name="adj2" fmla="val 5433133"/>
                  </a:avLst>
                </a:prstGeom>
                <a:solidFill>
                  <a:schemeClr val="tx1"/>
                </a:solidFill>
                <a:ln>
                  <a:noFill/>
                </a:ln>
                <a:sp3d z="180340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Ovaal 15"/>
                <p:cNvSpPr/>
                <p:nvPr/>
              </p:nvSpPr>
              <p:spPr>
                <a:xfrm>
                  <a:off x="4392000" y="3240000"/>
                  <a:ext cx="360000" cy="360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sp3d z="180340">
                  <a:bevelT w="180000" h="180340"/>
                  <a:bevelB w="180340" h="18034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" name="Vrije vorm 7"/>
                <p:cNvSpPr/>
                <p:nvPr/>
              </p:nvSpPr>
              <p:spPr>
                <a:xfrm>
                  <a:off x="4263743" y="3356991"/>
                  <a:ext cx="236249" cy="144015"/>
                </a:xfrm>
                <a:custGeom>
                  <a:avLst/>
                  <a:gdLst>
                    <a:gd name="connsiteX0" fmla="*/ 0 w 914400"/>
                    <a:gd name="connsiteY0" fmla="*/ 457200 h 914400"/>
                    <a:gd name="connsiteX1" fmla="*/ 133911 w 914400"/>
                    <a:gd name="connsiteY1" fmla="*/ 133911 h 914400"/>
                    <a:gd name="connsiteX2" fmla="*/ 457201 w 914400"/>
                    <a:gd name="connsiteY2" fmla="*/ 1 h 914400"/>
                    <a:gd name="connsiteX3" fmla="*/ 780490 w 914400"/>
                    <a:gd name="connsiteY3" fmla="*/ 133912 h 914400"/>
                    <a:gd name="connsiteX4" fmla="*/ 914400 w 914400"/>
                    <a:gd name="connsiteY4" fmla="*/ 457202 h 914400"/>
                    <a:gd name="connsiteX5" fmla="*/ 780489 w 914400"/>
                    <a:gd name="connsiteY5" fmla="*/ 780491 h 914400"/>
                    <a:gd name="connsiteX6" fmla="*/ 457200 w 914400"/>
                    <a:gd name="connsiteY6" fmla="*/ 914402 h 914400"/>
                    <a:gd name="connsiteX7" fmla="*/ 133911 w 914400"/>
                    <a:gd name="connsiteY7" fmla="*/ 780491 h 914400"/>
                    <a:gd name="connsiteX8" fmla="*/ 1 w 914400"/>
                    <a:gd name="connsiteY8" fmla="*/ 457202 h 914400"/>
                    <a:gd name="connsiteX9" fmla="*/ 0 w 914400"/>
                    <a:gd name="connsiteY9" fmla="*/ 457200 h 914400"/>
                    <a:gd name="connsiteX0" fmla="*/ 85742 w 1000143"/>
                    <a:gd name="connsiteY0" fmla="*/ 542942 h 1000144"/>
                    <a:gd name="connsiteX1" fmla="*/ 85742 w 1000143"/>
                    <a:gd name="connsiteY1" fmla="*/ 85742 h 1000144"/>
                    <a:gd name="connsiteX2" fmla="*/ 542943 w 1000143"/>
                    <a:gd name="connsiteY2" fmla="*/ 85743 h 1000144"/>
                    <a:gd name="connsiteX3" fmla="*/ 866232 w 1000143"/>
                    <a:gd name="connsiteY3" fmla="*/ 219654 h 1000144"/>
                    <a:gd name="connsiteX4" fmla="*/ 1000142 w 1000143"/>
                    <a:gd name="connsiteY4" fmla="*/ 542944 h 1000144"/>
                    <a:gd name="connsiteX5" fmla="*/ 866231 w 1000143"/>
                    <a:gd name="connsiteY5" fmla="*/ 866233 h 1000144"/>
                    <a:gd name="connsiteX6" fmla="*/ 542942 w 1000143"/>
                    <a:gd name="connsiteY6" fmla="*/ 1000144 h 1000144"/>
                    <a:gd name="connsiteX7" fmla="*/ 219653 w 1000143"/>
                    <a:gd name="connsiteY7" fmla="*/ 866233 h 1000144"/>
                    <a:gd name="connsiteX8" fmla="*/ 85743 w 1000143"/>
                    <a:gd name="connsiteY8" fmla="*/ 542944 h 1000144"/>
                    <a:gd name="connsiteX9" fmla="*/ 85742 w 1000143"/>
                    <a:gd name="connsiteY9" fmla="*/ 542942 h 1000144"/>
                    <a:gd name="connsiteX0" fmla="*/ 24003 w 938404"/>
                    <a:gd name="connsiteY0" fmla="*/ 551527 h 1008729"/>
                    <a:gd name="connsiteX1" fmla="*/ 24003 w 938404"/>
                    <a:gd name="connsiteY1" fmla="*/ 94327 h 1008729"/>
                    <a:gd name="connsiteX2" fmla="*/ 168019 w 938404"/>
                    <a:gd name="connsiteY2" fmla="*/ 22319 h 1008729"/>
                    <a:gd name="connsiteX3" fmla="*/ 804493 w 938404"/>
                    <a:gd name="connsiteY3" fmla="*/ 228239 h 1008729"/>
                    <a:gd name="connsiteX4" fmla="*/ 938403 w 938404"/>
                    <a:gd name="connsiteY4" fmla="*/ 551529 h 1008729"/>
                    <a:gd name="connsiteX5" fmla="*/ 804492 w 938404"/>
                    <a:gd name="connsiteY5" fmla="*/ 874818 h 1008729"/>
                    <a:gd name="connsiteX6" fmla="*/ 481203 w 938404"/>
                    <a:gd name="connsiteY6" fmla="*/ 1008729 h 1008729"/>
                    <a:gd name="connsiteX7" fmla="*/ 157914 w 938404"/>
                    <a:gd name="connsiteY7" fmla="*/ 874818 h 1008729"/>
                    <a:gd name="connsiteX8" fmla="*/ 24004 w 938404"/>
                    <a:gd name="connsiteY8" fmla="*/ 551529 h 1008729"/>
                    <a:gd name="connsiteX9" fmla="*/ 24003 w 938404"/>
                    <a:gd name="connsiteY9" fmla="*/ 551527 h 1008729"/>
                    <a:gd name="connsiteX0" fmla="*/ 24003 w 938404"/>
                    <a:gd name="connsiteY0" fmla="*/ 565212 h 1022414"/>
                    <a:gd name="connsiteX1" fmla="*/ 24003 w 938404"/>
                    <a:gd name="connsiteY1" fmla="*/ 108012 h 1022414"/>
                    <a:gd name="connsiteX2" fmla="*/ 168019 w 938404"/>
                    <a:gd name="connsiteY2" fmla="*/ 36004 h 1022414"/>
                    <a:gd name="connsiteX3" fmla="*/ 240026 w 938404"/>
                    <a:gd name="connsiteY3" fmla="*/ 324037 h 1022414"/>
                    <a:gd name="connsiteX4" fmla="*/ 938403 w 938404"/>
                    <a:gd name="connsiteY4" fmla="*/ 565214 h 1022414"/>
                    <a:gd name="connsiteX5" fmla="*/ 804492 w 938404"/>
                    <a:gd name="connsiteY5" fmla="*/ 888503 h 1022414"/>
                    <a:gd name="connsiteX6" fmla="*/ 481203 w 938404"/>
                    <a:gd name="connsiteY6" fmla="*/ 1022414 h 1022414"/>
                    <a:gd name="connsiteX7" fmla="*/ 157914 w 938404"/>
                    <a:gd name="connsiteY7" fmla="*/ 888503 h 1022414"/>
                    <a:gd name="connsiteX8" fmla="*/ 24004 w 938404"/>
                    <a:gd name="connsiteY8" fmla="*/ 565214 h 1022414"/>
                    <a:gd name="connsiteX9" fmla="*/ 24003 w 938404"/>
                    <a:gd name="connsiteY9" fmla="*/ 565212 h 1022414"/>
                    <a:gd name="connsiteX0" fmla="*/ 24003 w 938404"/>
                    <a:gd name="connsiteY0" fmla="*/ 565212 h 1076295"/>
                    <a:gd name="connsiteX1" fmla="*/ 24003 w 938404"/>
                    <a:gd name="connsiteY1" fmla="*/ 108012 h 1076295"/>
                    <a:gd name="connsiteX2" fmla="*/ 168019 w 938404"/>
                    <a:gd name="connsiteY2" fmla="*/ 36004 h 1076295"/>
                    <a:gd name="connsiteX3" fmla="*/ 240026 w 938404"/>
                    <a:gd name="connsiteY3" fmla="*/ 324037 h 1076295"/>
                    <a:gd name="connsiteX4" fmla="*/ 938403 w 938404"/>
                    <a:gd name="connsiteY4" fmla="*/ 565214 h 1076295"/>
                    <a:gd name="connsiteX5" fmla="*/ 804492 w 938404"/>
                    <a:gd name="connsiteY5" fmla="*/ 888503 h 1076295"/>
                    <a:gd name="connsiteX6" fmla="*/ 481203 w 938404"/>
                    <a:gd name="connsiteY6" fmla="*/ 1022414 h 1076295"/>
                    <a:gd name="connsiteX7" fmla="*/ 24004 w 938404"/>
                    <a:gd name="connsiteY7" fmla="*/ 565214 h 1076295"/>
                    <a:gd name="connsiteX8" fmla="*/ 24003 w 938404"/>
                    <a:gd name="connsiteY8" fmla="*/ 565212 h 1076295"/>
                    <a:gd name="connsiteX0" fmla="*/ 24003 w 956892"/>
                    <a:gd name="connsiteY0" fmla="*/ 565212 h 888503"/>
                    <a:gd name="connsiteX1" fmla="*/ 24003 w 956892"/>
                    <a:gd name="connsiteY1" fmla="*/ 108012 h 888503"/>
                    <a:gd name="connsiteX2" fmla="*/ 168019 w 956892"/>
                    <a:gd name="connsiteY2" fmla="*/ 36004 h 888503"/>
                    <a:gd name="connsiteX3" fmla="*/ 240026 w 956892"/>
                    <a:gd name="connsiteY3" fmla="*/ 324037 h 888503"/>
                    <a:gd name="connsiteX4" fmla="*/ 938403 w 956892"/>
                    <a:gd name="connsiteY4" fmla="*/ 565214 h 888503"/>
                    <a:gd name="connsiteX5" fmla="*/ 804492 w 956892"/>
                    <a:gd name="connsiteY5" fmla="*/ 888503 h 888503"/>
                    <a:gd name="connsiteX6" fmla="*/ 24004 w 956892"/>
                    <a:gd name="connsiteY6" fmla="*/ 565214 h 888503"/>
                    <a:gd name="connsiteX7" fmla="*/ 24003 w 956892"/>
                    <a:gd name="connsiteY7" fmla="*/ 565212 h 888503"/>
                    <a:gd name="connsiteX0" fmla="*/ 24003 w 938404"/>
                    <a:gd name="connsiteY0" fmla="*/ 565212 h 605410"/>
                    <a:gd name="connsiteX1" fmla="*/ 24003 w 938404"/>
                    <a:gd name="connsiteY1" fmla="*/ 108012 h 605410"/>
                    <a:gd name="connsiteX2" fmla="*/ 168019 w 938404"/>
                    <a:gd name="connsiteY2" fmla="*/ 36004 h 605410"/>
                    <a:gd name="connsiteX3" fmla="*/ 240026 w 938404"/>
                    <a:gd name="connsiteY3" fmla="*/ 324037 h 605410"/>
                    <a:gd name="connsiteX4" fmla="*/ 938403 w 938404"/>
                    <a:gd name="connsiteY4" fmla="*/ 565214 h 605410"/>
                    <a:gd name="connsiteX5" fmla="*/ 24004 w 938404"/>
                    <a:gd name="connsiteY5" fmla="*/ 565214 h 605410"/>
                    <a:gd name="connsiteX6" fmla="*/ 24003 w 938404"/>
                    <a:gd name="connsiteY6" fmla="*/ 565212 h 605410"/>
                    <a:gd name="connsiteX0" fmla="*/ 24003 w 252027"/>
                    <a:gd name="connsiteY0" fmla="*/ 565212 h 565214"/>
                    <a:gd name="connsiteX1" fmla="*/ 24003 w 252027"/>
                    <a:gd name="connsiteY1" fmla="*/ 108012 h 565214"/>
                    <a:gd name="connsiteX2" fmla="*/ 168019 w 252027"/>
                    <a:gd name="connsiteY2" fmla="*/ 36004 h 565214"/>
                    <a:gd name="connsiteX3" fmla="*/ 240026 w 252027"/>
                    <a:gd name="connsiteY3" fmla="*/ 324037 h 565214"/>
                    <a:gd name="connsiteX4" fmla="*/ 240026 w 252027"/>
                    <a:gd name="connsiteY4" fmla="*/ 468053 h 565214"/>
                    <a:gd name="connsiteX5" fmla="*/ 24004 w 252027"/>
                    <a:gd name="connsiteY5" fmla="*/ 565214 h 565214"/>
                    <a:gd name="connsiteX6" fmla="*/ 24003 w 252027"/>
                    <a:gd name="connsiteY6" fmla="*/ 565212 h 565214"/>
                    <a:gd name="connsiteX0" fmla="*/ 24003 w 252027"/>
                    <a:gd name="connsiteY0" fmla="*/ 565212 h 565214"/>
                    <a:gd name="connsiteX1" fmla="*/ 24003 w 252027"/>
                    <a:gd name="connsiteY1" fmla="*/ 108013 h 565214"/>
                    <a:gd name="connsiteX2" fmla="*/ 168019 w 252027"/>
                    <a:gd name="connsiteY2" fmla="*/ 36004 h 565214"/>
                    <a:gd name="connsiteX3" fmla="*/ 240026 w 252027"/>
                    <a:gd name="connsiteY3" fmla="*/ 324037 h 565214"/>
                    <a:gd name="connsiteX4" fmla="*/ 240026 w 252027"/>
                    <a:gd name="connsiteY4" fmla="*/ 468053 h 565214"/>
                    <a:gd name="connsiteX5" fmla="*/ 24004 w 252027"/>
                    <a:gd name="connsiteY5" fmla="*/ 565214 h 565214"/>
                    <a:gd name="connsiteX6" fmla="*/ 24003 w 252027"/>
                    <a:gd name="connsiteY6" fmla="*/ 565212 h 565214"/>
                    <a:gd name="connsiteX0" fmla="*/ 168019 w 396043"/>
                    <a:gd name="connsiteY0" fmla="*/ 565212 h 565214"/>
                    <a:gd name="connsiteX1" fmla="*/ 24003 w 396043"/>
                    <a:gd name="connsiteY1" fmla="*/ 108013 h 565214"/>
                    <a:gd name="connsiteX2" fmla="*/ 312035 w 396043"/>
                    <a:gd name="connsiteY2" fmla="*/ 36004 h 565214"/>
                    <a:gd name="connsiteX3" fmla="*/ 384042 w 396043"/>
                    <a:gd name="connsiteY3" fmla="*/ 324037 h 565214"/>
                    <a:gd name="connsiteX4" fmla="*/ 384042 w 396043"/>
                    <a:gd name="connsiteY4" fmla="*/ 468053 h 565214"/>
                    <a:gd name="connsiteX5" fmla="*/ 168020 w 396043"/>
                    <a:gd name="connsiteY5" fmla="*/ 565214 h 565214"/>
                    <a:gd name="connsiteX6" fmla="*/ 168019 w 396043"/>
                    <a:gd name="connsiteY6" fmla="*/ 565212 h 565214"/>
                    <a:gd name="connsiteX0" fmla="*/ 0 w 444048"/>
                    <a:gd name="connsiteY0" fmla="*/ 684077 h 684078"/>
                    <a:gd name="connsiteX1" fmla="*/ 72008 w 444048"/>
                    <a:gd name="connsiteY1" fmla="*/ 108013 h 684078"/>
                    <a:gd name="connsiteX2" fmla="*/ 360040 w 444048"/>
                    <a:gd name="connsiteY2" fmla="*/ 36004 h 684078"/>
                    <a:gd name="connsiteX3" fmla="*/ 432047 w 444048"/>
                    <a:gd name="connsiteY3" fmla="*/ 324037 h 684078"/>
                    <a:gd name="connsiteX4" fmla="*/ 432047 w 444048"/>
                    <a:gd name="connsiteY4" fmla="*/ 468053 h 684078"/>
                    <a:gd name="connsiteX5" fmla="*/ 216025 w 444048"/>
                    <a:gd name="connsiteY5" fmla="*/ 565214 h 684078"/>
                    <a:gd name="connsiteX6" fmla="*/ 0 w 444048"/>
                    <a:gd name="connsiteY6" fmla="*/ 684077 h 684078"/>
                    <a:gd name="connsiteX0" fmla="*/ 0 w 444048"/>
                    <a:gd name="connsiteY0" fmla="*/ 684077 h 756085"/>
                    <a:gd name="connsiteX1" fmla="*/ 72008 w 444048"/>
                    <a:gd name="connsiteY1" fmla="*/ 108013 h 756085"/>
                    <a:gd name="connsiteX2" fmla="*/ 360040 w 444048"/>
                    <a:gd name="connsiteY2" fmla="*/ 36004 h 756085"/>
                    <a:gd name="connsiteX3" fmla="*/ 432047 w 444048"/>
                    <a:gd name="connsiteY3" fmla="*/ 324037 h 756085"/>
                    <a:gd name="connsiteX4" fmla="*/ 432047 w 444048"/>
                    <a:gd name="connsiteY4" fmla="*/ 468053 h 756085"/>
                    <a:gd name="connsiteX5" fmla="*/ 216024 w 444048"/>
                    <a:gd name="connsiteY5" fmla="*/ 756085 h 756085"/>
                    <a:gd name="connsiteX6" fmla="*/ 0 w 444048"/>
                    <a:gd name="connsiteY6" fmla="*/ 684077 h 756085"/>
                    <a:gd name="connsiteX0" fmla="*/ 168019 w 396043"/>
                    <a:gd name="connsiteY0" fmla="*/ 768085 h 768085"/>
                    <a:gd name="connsiteX1" fmla="*/ 24003 w 396043"/>
                    <a:gd name="connsiteY1" fmla="*/ 120013 h 768085"/>
                    <a:gd name="connsiteX2" fmla="*/ 312035 w 396043"/>
                    <a:gd name="connsiteY2" fmla="*/ 48004 h 768085"/>
                    <a:gd name="connsiteX3" fmla="*/ 384042 w 396043"/>
                    <a:gd name="connsiteY3" fmla="*/ 336037 h 768085"/>
                    <a:gd name="connsiteX4" fmla="*/ 384042 w 396043"/>
                    <a:gd name="connsiteY4" fmla="*/ 480053 h 768085"/>
                    <a:gd name="connsiteX5" fmla="*/ 168019 w 396043"/>
                    <a:gd name="connsiteY5" fmla="*/ 768085 h 768085"/>
                    <a:gd name="connsiteX0" fmla="*/ 168019 w 396043"/>
                    <a:gd name="connsiteY0" fmla="*/ 1020114 h 1020114"/>
                    <a:gd name="connsiteX1" fmla="*/ 24003 w 396043"/>
                    <a:gd name="connsiteY1" fmla="*/ 156018 h 1020114"/>
                    <a:gd name="connsiteX2" fmla="*/ 312035 w 396043"/>
                    <a:gd name="connsiteY2" fmla="*/ 84009 h 1020114"/>
                    <a:gd name="connsiteX3" fmla="*/ 384042 w 396043"/>
                    <a:gd name="connsiteY3" fmla="*/ 372042 h 1020114"/>
                    <a:gd name="connsiteX4" fmla="*/ 384042 w 396043"/>
                    <a:gd name="connsiteY4" fmla="*/ 516058 h 1020114"/>
                    <a:gd name="connsiteX5" fmla="*/ 168019 w 396043"/>
                    <a:gd name="connsiteY5" fmla="*/ 1020114 h 1020114"/>
                    <a:gd name="connsiteX0" fmla="*/ 168019 w 396043"/>
                    <a:gd name="connsiteY0" fmla="*/ 1092122 h 1092122"/>
                    <a:gd name="connsiteX1" fmla="*/ 24003 w 396043"/>
                    <a:gd name="connsiteY1" fmla="*/ 156018 h 1092122"/>
                    <a:gd name="connsiteX2" fmla="*/ 312035 w 396043"/>
                    <a:gd name="connsiteY2" fmla="*/ 156017 h 1092122"/>
                    <a:gd name="connsiteX3" fmla="*/ 384042 w 396043"/>
                    <a:gd name="connsiteY3" fmla="*/ 444050 h 1092122"/>
                    <a:gd name="connsiteX4" fmla="*/ 384042 w 396043"/>
                    <a:gd name="connsiteY4" fmla="*/ 588066 h 1092122"/>
                    <a:gd name="connsiteX5" fmla="*/ 168019 w 396043"/>
                    <a:gd name="connsiteY5" fmla="*/ 1092122 h 1092122"/>
                    <a:gd name="connsiteX0" fmla="*/ 168019 w 396043"/>
                    <a:gd name="connsiteY0" fmla="*/ 984110 h 984110"/>
                    <a:gd name="connsiteX1" fmla="*/ 24003 w 396043"/>
                    <a:gd name="connsiteY1" fmla="*/ 48006 h 984110"/>
                    <a:gd name="connsiteX2" fmla="*/ 312035 w 396043"/>
                    <a:gd name="connsiteY2" fmla="*/ 48005 h 984110"/>
                    <a:gd name="connsiteX3" fmla="*/ 384042 w 396043"/>
                    <a:gd name="connsiteY3" fmla="*/ 336038 h 984110"/>
                    <a:gd name="connsiteX4" fmla="*/ 384042 w 396043"/>
                    <a:gd name="connsiteY4" fmla="*/ 480054 h 984110"/>
                    <a:gd name="connsiteX5" fmla="*/ 168019 w 396043"/>
                    <a:gd name="connsiteY5" fmla="*/ 984110 h 984110"/>
                    <a:gd name="connsiteX0" fmla="*/ 168019 w 468052"/>
                    <a:gd name="connsiteY0" fmla="*/ 975538 h 975538"/>
                    <a:gd name="connsiteX1" fmla="*/ 24003 w 468052"/>
                    <a:gd name="connsiteY1" fmla="*/ 39434 h 975538"/>
                    <a:gd name="connsiteX2" fmla="*/ 312035 w 468052"/>
                    <a:gd name="connsiteY2" fmla="*/ 39433 h 975538"/>
                    <a:gd name="connsiteX3" fmla="*/ 456051 w 468052"/>
                    <a:gd name="connsiteY3" fmla="*/ 255458 h 975538"/>
                    <a:gd name="connsiteX4" fmla="*/ 384042 w 468052"/>
                    <a:gd name="connsiteY4" fmla="*/ 471482 h 975538"/>
                    <a:gd name="connsiteX5" fmla="*/ 168019 w 468052"/>
                    <a:gd name="connsiteY5" fmla="*/ 975538 h 975538"/>
                    <a:gd name="connsiteX0" fmla="*/ 240028 w 540061"/>
                    <a:gd name="connsiteY0" fmla="*/ 975538 h 975538"/>
                    <a:gd name="connsiteX1" fmla="*/ 24003 w 540061"/>
                    <a:gd name="connsiteY1" fmla="*/ 255458 h 975538"/>
                    <a:gd name="connsiteX2" fmla="*/ 96012 w 540061"/>
                    <a:gd name="connsiteY2" fmla="*/ 39434 h 975538"/>
                    <a:gd name="connsiteX3" fmla="*/ 384044 w 540061"/>
                    <a:gd name="connsiteY3" fmla="*/ 39433 h 975538"/>
                    <a:gd name="connsiteX4" fmla="*/ 528060 w 540061"/>
                    <a:gd name="connsiteY4" fmla="*/ 255458 h 975538"/>
                    <a:gd name="connsiteX5" fmla="*/ 456051 w 540061"/>
                    <a:gd name="connsiteY5" fmla="*/ 471482 h 975538"/>
                    <a:gd name="connsiteX6" fmla="*/ 240028 w 540061"/>
                    <a:gd name="connsiteY6" fmla="*/ 975538 h 975538"/>
                    <a:gd name="connsiteX0" fmla="*/ 240028 w 552063"/>
                    <a:gd name="connsiteY0" fmla="*/ 975538 h 975538"/>
                    <a:gd name="connsiteX1" fmla="*/ 24003 w 552063"/>
                    <a:gd name="connsiteY1" fmla="*/ 255458 h 975538"/>
                    <a:gd name="connsiteX2" fmla="*/ 96012 w 552063"/>
                    <a:gd name="connsiteY2" fmla="*/ 39434 h 975538"/>
                    <a:gd name="connsiteX3" fmla="*/ 384044 w 552063"/>
                    <a:gd name="connsiteY3" fmla="*/ 39433 h 975538"/>
                    <a:gd name="connsiteX4" fmla="*/ 528060 w 552063"/>
                    <a:gd name="connsiteY4" fmla="*/ 255458 h 975538"/>
                    <a:gd name="connsiteX5" fmla="*/ 240028 w 552063"/>
                    <a:gd name="connsiteY5" fmla="*/ 975538 h 975538"/>
                    <a:gd name="connsiteX0" fmla="*/ 240028 w 480055"/>
                    <a:gd name="connsiteY0" fmla="*/ 975538 h 975538"/>
                    <a:gd name="connsiteX1" fmla="*/ 24003 w 480055"/>
                    <a:gd name="connsiteY1" fmla="*/ 255458 h 975538"/>
                    <a:gd name="connsiteX2" fmla="*/ 96012 w 480055"/>
                    <a:gd name="connsiteY2" fmla="*/ 39434 h 975538"/>
                    <a:gd name="connsiteX3" fmla="*/ 384044 w 480055"/>
                    <a:gd name="connsiteY3" fmla="*/ 39433 h 975538"/>
                    <a:gd name="connsiteX4" fmla="*/ 456052 w 480055"/>
                    <a:gd name="connsiteY4" fmla="*/ 255458 h 975538"/>
                    <a:gd name="connsiteX5" fmla="*/ 240028 w 480055"/>
                    <a:gd name="connsiteY5" fmla="*/ 975538 h 975538"/>
                    <a:gd name="connsiteX0" fmla="*/ 240028 w 480055"/>
                    <a:gd name="connsiteY0" fmla="*/ 1152128 h 1152128"/>
                    <a:gd name="connsiteX1" fmla="*/ 24003 w 480055"/>
                    <a:gd name="connsiteY1" fmla="*/ 255458 h 1152128"/>
                    <a:gd name="connsiteX2" fmla="*/ 96012 w 480055"/>
                    <a:gd name="connsiteY2" fmla="*/ 39434 h 1152128"/>
                    <a:gd name="connsiteX3" fmla="*/ 384044 w 480055"/>
                    <a:gd name="connsiteY3" fmla="*/ 39433 h 1152128"/>
                    <a:gd name="connsiteX4" fmla="*/ 456052 w 480055"/>
                    <a:gd name="connsiteY4" fmla="*/ 255458 h 1152128"/>
                    <a:gd name="connsiteX5" fmla="*/ 240028 w 480055"/>
                    <a:gd name="connsiteY5" fmla="*/ 1152128 h 1152128"/>
                    <a:gd name="connsiteX0" fmla="*/ 240028 w 480055"/>
                    <a:gd name="connsiteY0" fmla="*/ 1112695 h 1112695"/>
                    <a:gd name="connsiteX1" fmla="*/ 24003 w 480055"/>
                    <a:gd name="connsiteY1" fmla="*/ 216025 h 1112695"/>
                    <a:gd name="connsiteX2" fmla="*/ 384044 w 480055"/>
                    <a:gd name="connsiteY2" fmla="*/ 0 h 1112695"/>
                    <a:gd name="connsiteX3" fmla="*/ 456052 w 480055"/>
                    <a:gd name="connsiteY3" fmla="*/ 216025 h 1112695"/>
                    <a:gd name="connsiteX4" fmla="*/ 240028 w 480055"/>
                    <a:gd name="connsiteY4" fmla="*/ 1112695 h 1112695"/>
                    <a:gd name="connsiteX0" fmla="*/ 252029 w 504057"/>
                    <a:gd name="connsiteY0" fmla="*/ 1046115 h 1046115"/>
                    <a:gd name="connsiteX1" fmla="*/ 36004 w 504057"/>
                    <a:gd name="connsiteY1" fmla="*/ 149445 h 1046115"/>
                    <a:gd name="connsiteX2" fmla="*/ 468053 w 504057"/>
                    <a:gd name="connsiteY2" fmla="*/ 149445 h 1046115"/>
                    <a:gd name="connsiteX3" fmla="*/ 252029 w 504057"/>
                    <a:gd name="connsiteY3" fmla="*/ 1046115 h 1046115"/>
                    <a:gd name="connsiteX0" fmla="*/ 180020 w 420047"/>
                    <a:gd name="connsiteY0" fmla="*/ 980679 h 1046115"/>
                    <a:gd name="connsiteX1" fmla="*/ 36004 w 420047"/>
                    <a:gd name="connsiteY1" fmla="*/ 476623 h 1046115"/>
                    <a:gd name="connsiteX2" fmla="*/ 396044 w 420047"/>
                    <a:gd name="connsiteY2" fmla="*/ 84009 h 1046115"/>
                    <a:gd name="connsiteX3" fmla="*/ 180020 w 420047"/>
                    <a:gd name="connsiteY3" fmla="*/ 980679 h 1046115"/>
                    <a:gd name="connsiteX0" fmla="*/ 168019 w 336038"/>
                    <a:gd name="connsiteY0" fmla="*/ 588065 h 588065"/>
                    <a:gd name="connsiteX1" fmla="*/ 24003 w 336038"/>
                    <a:gd name="connsiteY1" fmla="*/ 84009 h 588065"/>
                    <a:gd name="connsiteX2" fmla="*/ 312035 w 336038"/>
                    <a:gd name="connsiteY2" fmla="*/ 84009 h 588065"/>
                    <a:gd name="connsiteX3" fmla="*/ 168019 w 336038"/>
                    <a:gd name="connsiteY3" fmla="*/ 588065 h 588065"/>
                    <a:gd name="connsiteX0" fmla="*/ 168020 w 336039"/>
                    <a:gd name="connsiteY0" fmla="*/ 879034 h 927529"/>
                    <a:gd name="connsiteX1" fmla="*/ 24003 w 336039"/>
                    <a:gd name="connsiteY1" fmla="*/ 84009 h 927529"/>
                    <a:gd name="connsiteX2" fmla="*/ 312036 w 336039"/>
                    <a:gd name="connsiteY2" fmla="*/ 374978 h 927529"/>
                    <a:gd name="connsiteX3" fmla="*/ 168020 w 336039"/>
                    <a:gd name="connsiteY3" fmla="*/ 879034 h 927529"/>
                    <a:gd name="connsiteX0" fmla="*/ 168020 w 336039"/>
                    <a:gd name="connsiteY0" fmla="*/ 915528 h 927529"/>
                    <a:gd name="connsiteX1" fmla="*/ 24003 w 336039"/>
                    <a:gd name="connsiteY1" fmla="*/ 120503 h 927529"/>
                    <a:gd name="connsiteX2" fmla="*/ 312036 w 336039"/>
                    <a:gd name="connsiteY2" fmla="*/ 192511 h 927529"/>
                    <a:gd name="connsiteX3" fmla="*/ 168020 w 336039"/>
                    <a:gd name="connsiteY3" fmla="*/ 915528 h 927529"/>
                    <a:gd name="connsiteX0" fmla="*/ 168020 w 336039"/>
                    <a:gd name="connsiteY0" fmla="*/ 927529 h 927529"/>
                    <a:gd name="connsiteX1" fmla="*/ 24003 w 336039"/>
                    <a:gd name="connsiteY1" fmla="*/ 132504 h 927529"/>
                    <a:gd name="connsiteX2" fmla="*/ 312036 w 336039"/>
                    <a:gd name="connsiteY2" fmla="*/ 132504 h 927529"/>
                    <a:gd name="connsiteX3" fmla="*/ 168020 w 336039"/>
                    <a:gd name="connsiteY3" fmla="*/ 927529 h 927529"/>
                    <a:gd name="connsiteX0" fmla="*/ 200023 w 560062"/>
                    <a:gd name="connsiteY0" fmla="*/ 988025 h 998108"/>
                    <a:gd name="connsiteX1" fmla="*/ 56006 w 560062"/>
                    <a:gd name="connsiteY1" fmla="*/ 193000 h 998108"/>
                    <a:gd name="connsiteX2" fmla="*/ 536059 w 560062"/>
                    <a:gd name="connsiteY2" fmla="*/ 132504 h 998108"/>
                    <a:gd name="connsiteX3" fmla="*/ 200023 w 560062"/>
                    <a:gd name="connsiteY3" fmla="*/ 988025 h 998108"/>
                    <a:gd name="connsiteX0" fmla="*/ 24003 w 392042"/>
                    <a:gd name="connsiteY0" fmla="*/ 998109 h 998109"/>
                    <a:gd name="connsiteX1" fmla="*/ 216023 w 392042"/>
                    <a:gd name="connsiteY1" fmla="*/ 142587 h 998109"/>
                    <a:gd name="connsiteX2" fmla="*/ 360039 w 392042"/>
                    <a:gd name="connsiteY2" fmla="*/ 142588 h 998109"/>
                    <a:gd name="connsiteX3" fmla="*/ 24003 w 392042"/>
                    <a:gd name="connsiteY3" fmla="*/ 998109 h 998109"/>
                    <a:gd name="connsiteX0" fmla="*/ 144016 w 144016"/>
                    <a:gd name="connsiteY0" fmla="*/ 142588 h 142588"/>
                    <a:gd name="connsiteX1" fmla="*/ 0 w 144016"/>
                    <a:gd name="connsiteY1" fmla="*/ 142587 h 142588"/>
                    <a:gd name="connsiteX2" fmla="*/ 144016 w 144016"/>
                    <a:gd name="connsiteY2" fmla="*/ 142588 h 142588"/>
                    <a:gd name="connsiteX0" fmla="*/ 144016 w 144016"/>
                    <a:gd name="connsiteY0" fmla="*/ 142588 h 142588"/>
                    <a:gd name="connsiteX1" fmla="*/ 72008 w 144016"/>
                    <a:gd name="connsiteY1" fmla="*/ 142588 h 142588"/>
                    <a:gd name="connsiteX2" fmla="*/ 0 w 144016"/>
                    <a:gd name="connsiteY2" fmla="*/ 142587 h 142588"/>
                    <a:gd name="connsiteX3" fmla="*/ 144016 w 144016"/>
                    <a:gd name="connsiteY3" fmla="*/ 142588 h 142588"/>
                    <a:gd name="connsiteX0" fmla="*/ 144016 w 144016"/>
                    <a:gd name="connsiteY0" fmla="*/ 142588 h 214596"/>
                    <a:gd name="connsiteX1" fmla="*/ 0 w 144016"/>
                    <a:gd name="connsiteY1" fmla="*/ 214596 h 214596"/>
                    <a:gd name="connsiteX2" fmla="*/ 72008 w 144016"/>
                    <a:gd name="connsiteY2" fmla="*/ 142588 h 214596"/>
                    <a:gd name="connsiteX3" fmla="*/ 0 w 144016"/>
                    <a:gd name="connsiteY3" fmla="*/ 142587 h 214596"/>
                    <a:gd name="connsiteX4" fmla="*/ 144016 w 144016"/>
                    <a:gd name="connsiteY4" fmla="*/ 142588 h 214596"/>
                    <a:gd name="connsiteX0" fmla="*/ 144016 w 144016"/>
                    <a:gd name="connsiteY0" fmla="*/ 142588 h 214596"/>
                    <a:gd name="connsiteX1" fmla="*/ 0 w 144016"/>
                    <a:gd name="connsiteY1" fmla="*/ 214596 h 214596"/>
                    <a:gd name="connsiteX2" fmla="*/ 72008 w 144016"/>
                    <a:gd name="connsiteY2" fmla="*/ 142588 h 214596"/>
                    <a:gd name="connsiteX3" fmla="*/ 0 w 144016"/>
                    <a:gd name="connsiteY3" fmla="*/ 142587 h 214596"/>
                    <a:gd name="connsiteX4" fmla="*/ 144016 w 144016"/>
                    <a:gd name="connsiteY4" fmla="*/ 142588 h 214596"/>
                    <a:gd name="connsiteX0" fmla="*/ 144016 w 163351"/>
                    <a:gd name="connsiteY0" fmla="*/ 72008 h 144016"/>
                    <a:gd name="connsiteX1" fmla="*/ 0 w 163351"/>
                    <a:gd name="connsiteY1" fmla="*/ 144016 h 144016"/>
                    <a:gd name="connsiteX2" fmla="*/ 72008 w 163351"/>
                    <a:gd name="connsiteY2" fmla="*/ 72008 h 144016"/>
                    <a:gd name="connsiteX3" fmla="*/ 0 w 163351"/>
                    <a:gd name="connsiteY3" fmla="*/ 72007 h 144016"/>
                    <a:gd name="connsiteX4" fmla="*/ 72008 w 163351"/>
                    <a:gd name="connsiteY4" fmla="*/ 0 h 144016"/>
                    <a:gd name="connsiteX5" fmla="*/ 144016 w 163351"/>
                    <a:gd name="connsiteY5" fmla="*/ 72008 h 144016"/>
                    <a:gd name="connsiteX0" fmla="*/ 144016 w 163351"/>
                    <a:gd name="connsiteY0" fmla="*/ 72008 h 144016"/>
                    <a:gd name="connsiteX1" fmla="*/ 0 w 163351"/>
                    <a:gd name="connsiteY1" fmla="*/ 144016 h 144016"/>
                    <a:gd name="connsiteX2" fmla="*/ 72008 w 163351"/>
                    <a:gd name="connsiteY2" fmla="*/ 72008 h 144016"/>
                    <a:gd name="connsiteX3" fmla="*/ 0 w 163351"/>
                    <a:gd name="connsiteY3" fmla="*/ 72007 h 144016"/>
                    <a:gd name="connsiteX4" fmla="*/ 72008 w 163351"/>
                    <a:gd name="connsiteY4" fmla="*/ 0 h 144016"/>
                    <a:gd name="connsiteX5" fmla="*/ 144016 w 163351"/>
                    <a:gd name="connsiteY5" fmla="*/ 72008 h 144016"/>
                    <a:gd name="connsiteX0" fmla="*/ 144016 w 163351"/>
                    <a:gd name="connsiteY0" fmla="*/ 72008 h 144016"/>
                    <a:gd name="connsiteX1" fmla="*/ 0 w 163351"/>
                    <a:gd name="connsiteY1" fmla="*/ 144016 h 144016"/>
                    <a:gd name="connsiteX2" fmla="*/ 72008 w 163351"/>
                    <a:gd name="connsiteY2" fmla="*/ 72008 h 144016"/>
                    <a:gd name="connsiteX3" fmla="*/ 0 w 163351"/>
                    <a:gd name="connsiteY3" fmla="*/ 72007 h 144016"/>
                    <a:gd name="connsiteX4" fmla="*/ 72008 w 163351"/>
                    <a:gd name="connsiteY4" fmla="*/ 0 h 144016"/>
                    <a:gd name="connsiteX5" fmla="*/ 144016 w 163351"/>
                    <a:gd name="connsiteY5" fmla="*/ 72008 h 144016"/>
                    <a:gd name="connsiteX0" fmla="*/ 144016 w 163351"/>
                    <a:gd name="connsiteY0" fmla="*/ 72008 h 146017"/>
                    <a:gd name="connsiteX1" fmla="*/ 0 w 163351"/>
                    <a:gd name="connsiteY1" fmla="*/ 144016 h 146017"/>
                    <a:gd name="connsiteX2" fmla="*/ 72008 w 163351"/>
                    <a:gd name="connsiteY2" fmla="*/ 72008 h 146017"/>
                    <a:gd name="connsiteX3" fmla="*/ 0 w 163351"/>
                    <a:gd name="connsiteY3" fmla="*/ 72007 h 146017"/>
                    <a:gd name="connsiteX4" fmla="*/ 72008 w 163351"/>
                    <a:gd name="connsiteY4" fmla="*/ 0 h 146017"/>
                    <a:gd name="connsiteX5" fmla="*/ 144016 w 163351"/>
                    <a:gd name="connsiteY5" fmla="*/ 72008 h 146017"/>
                    <a:gd name="connsiteX0" fmla="*/ 144016 w 163351"/>
                    <a:gd name="connsiteY0" fmla="*/ 72008 h 144016"/>
                    <a:gd name="connsiteX1" fmla="*/ 0 w 163351"/>
                    <a:gd name="connsiteY1" fmla="*/ 144016 h 144016"/>
                    <a:gd name="connsiteX2" fmla="*/ 72008 w 163351"/>
                    <a:gd name="connsiteY2" fmla="*/ 72008 h 144016"/>
                    <a:gd name="connsiteX3" fmla="*/ 0 w 163351"/>
                    <a:gd name="connsiteY3" fmla="*/ 72007 h 144016"/>
                    <a:gd name="connsiteX4" fmla="*/ 72008 w 163351"/>
                    <a:gd name="connsiteY4" fmla="*/ 0 h 144016"/>
                    <a:gd name="connsiteX5" fmla="*/ 144016 w 163351"/>
                    <a:gd name="connsiteY5" fmla="*/ 72008 h 144016"/>
                    <a:gd name="connsiteX0" fmla="*/ 144016 w 163351"/>
                    <a:gd name="connsiteY0" fmla="*/ 72008 h 144016"/>
                    <a:gd name="connsiteX1" fmla="*/ 0 w 163351"/>
                    <a:gd name="connsiteY1" fmla="*/ 144016 h 144016"/>
                    <a:gd name="connsiteX2" fmla="*/ 72008 w 163351"/>
                    <a:gd name="connsiteY2" fmla="*/ 72008 h 144016"/>
                    <a:gd name="connsiteX3" fmla="*/ 0 w 163351"/>
                    <a:gd name="connsiteY3" fmla="*/ 72007 h 144016"/>
                    <a:gd name="connsiteX4" fmla="*/ 72008 w 163351"/>
                    <a:gd name="connsiteY4" fmla="*/ 0 h 144016"/>
                    <a:gd name="connsiteX5" fmla="*/ 144016 w 163351"/>
                    <a:gd name="connsiteY5" fmla="*/ 72008 h 144016"/>
                    <a:gd name="connsiteX0" fmla="*/ 216024 w 235359"/>
                    <a:gd name="connsiteY0" fmla="*/ 72008 h 144016"/>
                    <a:gd name="connsiteX1" fmla="*/ 0 w 235359"/>
                    <a:gd name="connsiteY1" fmla="*/ 144016 h 144016"/>
                    <a:gd name="connsiteX2" fmla="*/ 72008 w 235359"/>
                    <a:gd name="connsiteY2" fmla="*/ 72008 h 144016"/>
                    <a:gd name="connsiteX3" fmla="*/ 0 w 235359"/>
                    <a:gd name="connsiteY3" fmla="*/ 72007 h 144016"/>
                    <a:gd name="connsiteX4" fmla="*/ 72008 w 235359"/>
                    <a:gd name="connsiteY4" fmla="*/ 0 h 144016"/>
                    <a:gd name="connsiteX5" fmla="*/ 216024 w 235359"/>
                    <a:gd name="connsiteY5" fmla="*/ 72008 h 144016"/>
                    <a:gd name="connsiteX0" fmla="*/ 216024 w 236248"/>
                    <a:gd name="connsiteY0" fmla="*/ 84009 h 156017"/>
                    <a:gd name="connsiteX1" fmla="*/ 0 w 236248"/>
                    <a:gd name="connsiteY1" fmla="*/ 156017 h 156017"/>
                    <a:gd name="connsiteX2" fmla="*/ 72008 w 236248"/>
                    <a:gd name="connsiteY2" fmla="*/ 84009 h 156017"/>
                    <a:gd name="connsiteX3" fmla="*/ 0 w 236248"/>
                    <a:gd name="connsiteY3" fmla="*/ 84008 h 156017"/>
                    <a:gd name="connsiteX4" fmla="*/ 72008 w 236248"/>
                    <a:gd name="connsiteY4" fmla="*/ 12001 h 156017"/>
                    <a:gd name="connsiteX5" fmla="*/ 144016 w 236248"/>
                    <a:gd name="connsiteY5" fmla="*/ 12001 h 156017"/>
                    <a:gd name="connsiteX6" fmla="*/ 216024 w 236248"/>
                    <a:gd name="connsiteY6" fmla="*/ 84009 h 156017"/>
                    <a:gd name="connsiteX0" fmla="*/ 216024 w 236248"/>
                    <a:gd name="connsiteY0" fmla="*/ 84008 h 156016"/>
                    <a:gd name="connsiteX1" fmla="*/ 0 w 236248"/>
                    <a:gd name="connsiteY1" fmla="*/ 156016 h 156016"/>
                    <a:gd name="connsiteX2" fmla="*/ 72008 w 236248"/>
                    <a:gd name="connsiteY2" fmla="*/ 84008 h 156016"/>
                    <a:gd name="connsiteX3" fmla="*/ 0 w 236248"/>
                    <a:gd name="connsiteY3" fmla="*/ 84007 h 156016"/>
                    <a:gd name="connsiteX4" fmla="*/ 72008 w 236248"/>
                    <a:gd name="connsiteY4" fmla="*/ 12000 h 156016"/>
                    <a:gd name="connsiteX5" fmla="*/ 144015 w 236248"/>
                    <a:gd name="connsiteY5" fmla="*/ 12001 h 156016"/>
                    <a:gd name="connsiteX6" fmla="*/ 216024 w 236248"/>
                    <a:gd name="connsiteY6" fmla="*/ 84008 h 156016"/>
                    <a:gd name="connsiteX0" fmla="*/ 216024 w 236248"/>
                    <a:gd name="connsiteY0" fmla="*/ 84008 h 156016"/>
                    <a:gd name="connsiteX1" fmla="*/ 72007 w 236248"/>
                    <a:gd name="connsiteY1" fmla="*/ 156016 h 156016"/>
                    <a:gd name="connsiteX2" fmla="*/ 72008 w 236248"/>
                    <a:gd name="connsiteY2" fmla="*/ 84008 h 156016"/>
                    <a:gd name="connsiteX3" fmla="*/ 0 w 236248"/>
                    <a:gd name="connsiteY3" fmla="*/ 84007 h 156016"/>
                    <a:gd name="connsiteX4" fmla="*/ 72008 w 236248"/>
                    <a:gd name="connsiteY4" fmla="*/ 12000 h 156016"/>
                    <a:gd name="connsiteX5" fmla="*/ 144015 w 236248"/>
                    <a:gd name="connsiteY5" fmla="*/ 12001 h 156016"/>
                    <a:gd name="connsiteX6" fmla="*/ 216024 w 236248"/>
                    <a:gd name="connsiteY6" fmla="*/ 84008 h 156016"/>
                    <a:gd name="connsiteX0" fmla="*/ 216024 w 236248"/>
                    <a:gd name="connsiteY0" fmla="*/ 84008 h 156016"/>
                    <a:gd name="connsiteX1" fmla="*/ 72007 w 236248"/>
                    <a:gd name="connsiteY1" fmla="*/ 156016 h 156016"/>
                    <a:gd name="connsiteX2" fmla="*/ 72007 w 236248"/>
                    <a:gd name="connsiteY2" fmla="*/ 156016 h 156016"/>
                    <a:gd name="connsiteX3" fmla="*/ 0 w 236248"/>
                    <a:gd name="connsiteY3" fmla="*/ 84007 h 156016"/>
                    <a:gd name="connsiteX4" fmla="*/ 72008 w 236248"/>
                    <a:gd name="connsiteY4" fmla="*/ 12000 h 156016"/>
                    <a:gd name="connsiteX5" fmla="*/ 144015 w 236248"/>
                    <a:gd name="connsiteY5" fmla="*/ 12001 h 156016"/>
                    <a:gd name="connsiteX6" fmla="*/ 216024 w 236248"/>
                    <a:gd name="connsiteY6" fmla="*/ 84008 h 156016"/>
                    <a:gd name="connsiteX0" fmla="*/ 300034 w 320258"/>
                    <a:gd name="connsiteY0" fmla="*/ 84008 h 156016"/>
                    <a:gd name="connsiteX1" fmla="*/ 156017 w 320258"/>
                    <a:gd name="connsiteY1" fmla="*/ 156016 h 156016"/>
                    <a:gd name="connsiteX2" fmla="*/ 156017 w 320258"/>
                    <a:gd name="connsiteY2" fmla="*/ 156016 h 156016"/>
                    <a:gd name="connsiteX3" fmla="*/ 84010 w 320258"/>
                    <a:gd name="connsiteY3" fmla="*/ 84007 h 156016"/>
                    <a:gd name="connsiteX4" fmla="*/ 12001 w 320258"/>
                    <a:gd name="connsiteY4" fmla="*/ 84008 h 156016"/>
                    <a:gd name="connsiteX5" fmla="*/ 156018 w 320258"/>
                    <a:gd name="connsiteY5" fmla="*/ 12000 h 156016"/>
                    <a:gd name="connsiteX6" fmla="*/ 228025 w 320258"/>
                    <a:gd name="connsiteY6" fmla="*/ 12001 h 156016"/>
                    <a:gd name="connsiteX7" fmla="*/ 300034 w 320258"/>
                    <a:gd name="connsiteY7" fmla="*/ 84008 h 156016"/>
                    <a:gd name="connsiteX0" fmla="*/ 288033 w 308257"/>
                    <a:gd name="connsiteY0" fmla="*/ 153541 h 225549"/>
                    <a:gd name="connsiteX1" fmla="*/ 144016 w 308257"/>
                    <a:gd name="connsiteY1" fmla="*/ 225549 h 225549"/>
                    <a:gd name="connsiteX2" fmla="*/ 144016 w 308257"/>
                    <a:gd name="connsiteY2" fmla="*/ 225549 h 225549"/>
                    <a:gd name="connsiteX3" fmla="*/ 72009 w 308257"/>
                    <a:gd name="connsiteY3" fmla="*/ 153540 h 225549"/>
                    <a:gd name="connsiteX4" fmla="*/ 0 w 308257"/>
                    <a:gd name="connsiteY4" fmla="*/ 153541 h 225549"/>
                    <a:gd name="connsiteX5" fmla="*/ 72008 w 308257"/>
                    <a:gd name="connsiteY5" fmla="*/ 9525 h 225549"/>
                    <a:gd name="connsiteX6" fmla="*/ 216024 w 308257"/>
                    <a:gd name="connsiteY6" fmla="*/ 81534 h 225549"/>
                    <a:gd name="connsiteX7" fmla="*/ 288033 w 308257"/>
                    <a:gd name="connsiteY7" fmla="*/ 153541 h 225549"/>
                    <a:gd name="connsiteX0" fmla="*/ 288033 w 308257"/>
                    <a:gd name="connsiteY0" fmla="*/ 168018 h 240026"/>
                    <a:gd name="connsiteX1" fmla="*/ 144016 w 308257"/>
                    <a:gd name="connsiteY1" fmla="*/ 240026 h 240026"/>
                    <a:gd name="connsiteX2" fmla="*/ 144016 w 308257"/>
                    <a:gd name="connsiteY2" fmla="*/ 240026 h 240026"/>
                    <a:gd name="connsiteX3" fmla="*/ 72009 w 308257"/>
                    <a:gd name="connsiteY3" fmla="*/ 168017 h 240026"/>
                    <a:gd name="connsiteX4" fmla="*/ 0 w 308257"/>
                    <a:gd name="connsiteY4" fmla="*/ 168018 h 240026"/>
                    <a:gd name="connsiteX5" fmla="*/ 72008 w 308257"/>
                    <a:gd name="connsiteY5" fmla="*/ 24002 h 240026"/>
                    <a:gd name="connsiteX6" fmla="*/ 216024 w 308257"/>
                    <a:gd name="connsiteY6" fmla="*/ 24003 h 240026"/>
                    <a:gd name="connsiteX7" fmla="*/ 288033 w 308257"/>
                    <a:gd name="connsiteY7" fmla="*/ 168018 h 240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257" h="240026">
                      <a:moveTo>
                        <a:pt x="288033" y="168018"/>
                      </a:moveTo>
                      <a:cubicBezTo>
                        <a:pt x="237549" y="224218"/>
                        <a:pt x="257456" y="234503"/>
                        <a:pt x="144016" y="240026"/>
                      </a:cubicBezTo>
                      <a:lnTo>
                        <a:pt x="144016" y="240026"/>
                      </a:lnTo>
                      <a:lnTo>
                        <a:pt x="72009" y="168017"/>
                      </a:lnTo>
                      <a:cubicBezTo>
                        <a:pt x="64357" y="148872"/>
                        <a:pt x="0" y="192020"/>
                        <a:pt x="0" y="168018"/>
                      </a:cubicBezTo>
                      <a:cubicBezTo>
                        <a:pt x="0" y="144016"/>
                        <a:pt x="52355" y="28860"/>
                        <a:pt x="72008" y="24002"/>
                      </a:cubicBezTo>
                      <a:cubicBezTo>
                        <a:pt x="92232" y="14477"/>
                        <a:pt x="180020" y="0"/>
                        <a:pt x="216024" y="24003"/>
                      </a:cubicBezTo>
                      <a:cubicBezTo>
                        <a:pt x="252028" y="48006"/>
                        <a:pt x="308257" y="146492"/>
                        <a:pt x="288033" y="168018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sp3d z="72390">
                  <a:bevelT w="36000" h="72000"/>
                  <a:bevelB w="35560" h="7239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" name="Ovaal 17"/>
                <p:cNvSpPr/>
                <p:nvPr/>
              </p:nvSpPr>
              <p:spPr>
                <a:xfrm>
                  <a:off x="4500000" y="334800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 z="177800">
                  <a:bevelT w="17780" h="17780"/>
                  <a:bevelB w="17780" h="1778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" name="Ovaal 18"/>
                <p:cNvSpPr/>
                <p:nvPr/>
              </p:nvSpPr>
              <p:spPr>
                <a:xfrm>
                  <a:off x="4500000" y="334800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sp3d z="-142240">
                  <a:bevelT w="17780" h="17780"/>
                  <a:bevelB w="17780" h="1778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0" name="Tekstvak 9"/>
            <p:cNvSpPr txBox="1"/>
            <p:nvPr/>
          </p:nvSpPr>
          <p:spPr>
            <a:xfrm>
              <a:off x="4365854" y="3501008"/>
              <a:ext cx="412292" cy="400110"/>
            </a:xfrm>
            <a:prstGeom prst="rect">
              <a:avLst/>
            </a:prstGeom>
            <a:noFill/>
            <a:sp3d z="143510"/>
          </p:spPr>
          <p:txBody>
            <a:bodyPr wrap="none" rtlCol="0">
              <a:spAutoFit/>
              <a:sp3d contourW="6350">
                <a:bevelT w="6350" h="6350"/>
                <a:bevelB w="6350" h="6350"/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nl-NL" sz="1000" dirty="0" smtClean="0">
                  <a:ln w="3175">
                    <a:noFill/>
                  </a:ln>
                  <a:solidFill>
                    <a:srgbClr val="FF0000"/>
                  </a:solidFill>
                </a:rPr>
                <a:t>WW</a:t>
              </a:r>
            </a:p>
            <a:p>
              <a:pPr algn="ctr"/>
              <a:r>
                <a:rPr lang="nl-NL" sz="1000" dirty="0" smtClean="0">
                  <a:ln w="3175">
                    <a:noFill/>
                  </a:ln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9" presetClass="entr" presetSubtype="0" accel="10000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decel="50000" autoRev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3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4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path" presetSubtype="0" accel="50000" decel="50000" fill="hold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C 0.069 0  0.125 0.07458  0.125 0.16647  C 0.125 0.25837  0.069 0.33295  0 0.33295  C -0.069 0.33295  -0.125 0.25837  -0.125 0.16647  C -0.125 0.07458  -0.069 0  0 0  Z" pathEditMode="relative" ptsTypes="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43200000">
                                      <p:cBhvr>
                                        <p:cTn id="60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209</Words>
  <Application>Microsoft Office PowerPoint</Application>
  <PresentationFormat>Diavoorstelling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Office-thema</vt:lpstr>
      <vt:lpstr>Help voor WereldWijd</vt:lpstr>
      <vt:lpstr>Dia 2</vt:lpstr>
      <vt:lpstr>Dia 3</vt:lpstr>
      <vt:lpstr>Dia 4</vt:lpstr>
      <vt:lpstr>Dia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voor WereldWijd</dc:title>
  <dc:creator>WereldWijd</dc:creator>
  <cp:lastModifiedBy>WereldWijd</cp:lastModifiedBy>
  <cp:revision>3</cp:revision>
  <dcterms:created xsi:type="dcterms:W3CDTF">2017-05-20T06:17:38Z</dcterms:created>
  <dcterms:modified xsi:type="dcterms:W3CDTF">2017-05-25T12:54:45Z</dcterms:modified>
</cp:coreProperties>
</file>