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60" d="100"/>
          <a:sy n="60" d="100"/>
        </p:scale>
        <p:origin x="-1158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876B-EAA4-45C2-B705-C31E93E77352}" type="datetimeFigureOut">
              <a:rPr lang="nl-NL" smtClean="0"/>
              <a:pPr/>
              <a:t>11-3-2017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18EA-CBEA-42E9-B83E-ED6937E4E61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/>
          <p:cNvSpPr/>
          <p:nvPr/>
        </p:nvSpPr>
        <p:spPr>
          <a:xfrm>
            <a:off x="4320000" y="2160000"/>
            <a:ext cx="36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Secretaris 12 22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Ovaal 6"/>
          <p:cNvSpPr/>
          <p:nvPr/>
        </p:nvSpPr>
        <p:spPr>
          <a:xfrm>
            <a:off x="720000" y="1620072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&lt;18</a:t>
            </a:r>
            <a:endParaRPr lang="nl-NL" sz="1600" dirty="0"/>
          </a:p>
        </p:txBody>
      </p:sp>
      <p:sp>
        <p:nvSpPr>
          <p:cNvPr id="8" name="Ovaal 7"/>
          <p:cNvSpPr/>
          <p:nvPr/>
        </p:nvSpPr>
        <p:spPr>
          <a:xfrm>
            <a:off x="720000" y="1620072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&lt;15</a:t>
            </a:r>
            <a:endParaRPr lang="nl-NL" sz="1600" dirty="0"/>
          </a:p>
        </p:txBody>
      </p:sp>
      <p:sp>
        <p:nvSpPr>
          <p:cNvPr id="9" name="Ovaal 8"/>
          <p:cNvSpPr/>
          <p:nvPr/>
        </p:nvSpPr>
        <p:spPr>
          <a:xfrm>
            <a:off x="720000" y="1620072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&lt;12</a:t>
            </a:r>
            <a:endParaRPr lang="nl-NL" sz="1600" dirty="0"/>
          </a:p>
        </p:txBody>
      </p:sp>
      <p:sp>
        <p:nvSpPr>
          <p:cNvPr id="10" name="Ovaal 9"/>
          <p:cNvSpPr/>
          <p:nvPr/>
        </p:nvSpPr>
        <p:spPr>
          <a:xfrm>
            <a:off x="720000" y="1620072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&lt;8</a:t>
            </a:r>
            <a:endParaRPr lang="nl-NL" sz="1600" dirty="0"/>
          </a:p>
        </p:txBody>
      </p:sp>
      <p:sp>
        <p:nvSpPr>
          <p:cNvPr id="25" name="Ovaal 24"/>
          <p:cNvSpPr/>
          <p:nvPr/>
        </p:nvSpPr>
        <p:spPr>
          <a:xfrm>
            <a:off x="720000" y="1620072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&lt;4</a:t>
            </a:r>
            <a:endParaRPr lang="nl-NL" sz="1600" dirty="0"/>
          </a:p>
        </p:txBody>
      </p:sp>
      <p:sp>
        <p:nvSpPr>
          <p:cNvPr id="4" name="Vrije vorm 3"/>
          <p:cNvSpPr/>
          <p:nvPr/>
        </p:nvSpPr>
        <p:spPr>
          <a:xfrm>
            <a:off x="0" y="900000"/>
            <a:ext cx="1080000" cy="72007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8002"/>
              <a:gd name="connsiteX1" fmla="*/ 10000 w 10000"/>
              <a:gd name="connsiteY1" fmla="*/ 0 h 18002"/>
              <a:gd name="connsiteX2" fmla="*/ 8000 w 10000"/>
              <a:gd name="connsiteY2" fmla="*/ 10000 h 18002"/>
              <a:gd name="connsiteX3" fmla="*/ 2493 w 10000"/>
              <a:gd name="connsiteY3" fmla="*/ 18002 h 18002"/>
              <a:gd name="connsiteX4" fmla="*/ 2000 w 10000"/>
              <a:gd name="connsiteY4" fmla="*/ 10000 h 18002"/>
              <a:gd name="connsiteX5" fmla="*/ 0 w 10000"/>
              <a:gd name="connsiteY5" fmla="*/ 0 h 18002"/>
              <a:gd name="connsiteX0" fmla="*/ 0 w 10000"/>
              <a:gd name="connsiteY0" fmla="*/ 0 h 18002"/>
              <a:gd name="connsiteX1" fmla="*/ 10000 w 10000"/>
              <a:gd name="connsiteY1" fmla="*/ 0 h 18002"/>
              <a:gd name="connsiteX2" fmla="*/ 8000 w 10000"/>
              <a:gd name="connsiteY2" fmla="*/ 10000 h 18002"/>
              <a:gd name="connsiteX3" fmla="*/ 7494 w 10000"/>
              <a:gd name="connsiteY3" fmla="*/ 18002 h 18002"/>
              <a:gd name="connsiteX4" fmla="*/ 2493 w 10000"/>
              <a:gd name="connsiteY4" fmla="*/ 18002 h 18002"/>
              <a:gd name="connsiteX5" fmla="*/ 2000 w 10000"/>
              <a:gd name="connsiteY5" fmla="*/ 10000 h 18002"/>
              <a:gd name="connsiteX6" fmla="*/ 0 w 10000"/>
              <a:gd name="connsiteY6" fmla="*/ 0 h 18002"/>
              <a:gd name="connsiteX0" fmla="*/ 0 w 10000"/>
              <a:gd name="connsiteY0" fmla="*/ 0 h 20002"/>
              <a:gd name="connsiteX1" fmla="*/ 10000 w 10000"/>
              <a:gd name="connsiteY1" fmla="*/ 0 h 20002"/>
              <a:gd name="connsiteX2" fmla="*/ 8000 w 10000"/>
              <a:gd name="connsiteY2" fmla="*/ 10000 h 20002"/>
              <a:gd name="connsiteX3" fmla="*/ 7494 w 10000"/>
              <a:gd name="connsiteY3" fmla="*/ 18002 h 20002"/>
              <a:gd name="connsiteX4" fmla="*/ 2493 w 10000"/>
              <a:gd name="connsiteY4" fmla="*/ 20002 h 20002"/>
              <a:gd name="connsiteX5" fmla="*/ 2000 w 10000"/>
              <a:gd name="connsiteY5" fmla="*/ 10000 h 20002"/>
              <a:gd name="connsiteX6" fmla="*/ 0 w 10000"/>
              <a:gd name="connsiteY6" fmla="*/ 0 h 20002"/>
              <a:gd name="connsiteX0" fmla="*/ 0 w 10000"/>
              <a:gd name="connsiteY0" fmla="*/ 0 h 20002"/>
              <a:gd name="connsiteX1" fmla="*/ 10000 w 10000"/>
              <a:gd name="connsiteY1" fmla="*/ 0 h 20002"/>
              <a:gd name="connsiteX2" fmla="*/ 8000 w 10000"/>
              <a:gd name="connsiteY2" fmla="*/ 10000 h 20002"/>
              <a:gd name="connsiteX3" fmla="*/ 7494 w 10000"/>
              <a:gd name="connsiteY3" fmla="*/ 20002 h 20002"/>
              <a:gd name="connsiteX4" fmla="*/ 2493 w 10000"/>
              <a:gd name="connsiteY4" fmla="*/ 20002 h 20002"/>
              <a:gd name="connsiteX5" fmla="*/ 2000 w 10000"/>
              <a:gd name="connsiteY5" fmla="*/ 10000 h 20002"/>
              <a:gd name="connsiteX6" fmla="*/ 0 w 10000"/>
              <a:gd name="connsiteY6" fmla="*/ 0 h 20002"/>
              <a:gd name="connsiteX0" fmla="*/ 0 w 10000"/>
              <a:gd name="connsiteY0" fmla="*/ 0 h 20002"/>
              <a:gd name="connsiteX1" fmla="*/ 10000 w 10000"/>
              <a:gd name="connsiteY1" fmla="*/ 0 h 20002"/>
              <a:gd name="connsiteX2" fmla="*/ 8000 w 10000"/>
              <a:gd name="connsiteY2" fmla="*/ 10000 h 20002"/>
              <a:gd name="connsiteX3" fmla="*/ 7494 w 10000"/>
              <a:gd name="connsiteY3" fmla="*/ 20002 h 20002"/>
              <a:gd name="connsiteX4" fmla="*/ 2996 w 10000"/>
              <a:gd name="connsiteY4" fmla="*/ 20002 h 20002"/>
              <a:gd name="connsiteX5" fmla="*/ 2000 w 10000"/>
              <a:gd name="connsiteY5" fmla="*/ 10000 h 20002"/>
              <a:gd name="connsiteX6" fmla="*/ 0 w 10000"/>
              <a:gd name="connsiteY6" fmla="*/ 0 h 20002"/>
              <a:gd name="connsiteX0" fmla="*/ 0 w 10000"/>
              <a:gd name="connsiteY0" fmla="*/ 0 h 20002"/>
              <a:gd name="connsiteX1" fmla="*/ 10000 w 10000"/>
              <a:gd name="connsiteY1" fmla="*/ 0 h 20002"/>
              <a:gd name="connsiteX2" fmla="*/ 8000 w 10000"/>
              <a:gd name="connsiteY2" fmla="*/ 10000 h 20002"/>
              <a:gd name="connsiteX3" fmla="*/ 6996 w 10000"/>
              <a:gd name="connsiteY3" fmla="*/ 20002 h 20002"/>
              <a:gd name="connsiteX4" fmla="*/ 2996 w 10000"/>
              <a:gd name="connsiteY4" fmla="*/ 20002 h 20002"/>
              <a:gd name="connsiteX5" fmla="*/ 2000 w 10000"/>
              <a:gd name="connsiteY5" fmla="*/ 10000 h 20002"/>
              <a:gd name="connsiteX6" fmla="*/ 0 w 10000"/>
              <a:gd name="connsiteY6" fmla="*/ 0 h 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20002">
                <a:moveTo>
                  <a:pt x="0" y="0"/>
                </a:moveTo>
                <a:lnTo>
                  <a:pt x="10000" y="0"/>
                </a:lnTo>
                <a:lnTo>
                  <a:pt x="8000" y="10000"/>
                </a:lnTo>
                <a:cubicBezTo>
                  <a:pt x="7831" y="12667"/>
                  <a:pt x="7165" y="17335"/>
                  <a:pt x="6996" y="20002"/>
                </a:cubicBezTo>
                <a:lnTo>
                  <a:pt x="2996" y="20002"/>
                </a:lnTo>
                <a:cubicBezTo>
                  <a:pt x="2832" y="17335"/>
                  <a:pt x="2164" y="12667"/>
                  <a:pt x="2000" y="10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03200" h="2032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filter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0" y="1620072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>
                <a:solidFill>
                  <a:schemeClr val="bg1"/>
                </a:solidFill>
              </a:rPr>
              <a:t>Leeftijd</a:t>
            </a:r>
            <a:endParaRPr lang="nl-NL" sz="1050" dirty="0">
              <a:solidFill>
                <a:schemeClr val="bg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0" y="2340072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>
                <a:solidFill>
                  <a:schemeClr val="bg1"/>
                </a:solidFill>
              </a:rPr>
              <a:t>Categorie</a:t>
            </a:r>
            <a:endParaRPr lang="nl-NL" sz="1050" dirty="0">
              <a:solidFill>
                <a:schemeClr val="bg1"/>
              </a:solidFill>
            </a:endParaRPr>
          </a:p>
        </p:txBody>
      </p:sp>
      <p:sp>
        <p:nvSpPr>
          <p:cNvPr id="11" name="Ovaal 10"/>
          <p:cNvSpPr/>
          <p:nvPr/>
        </p:nvSpPr>
        <p:spPr>
          <a:xfrm>
            <a:off x="720000" y="2340072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Fysiek</a:t>
            </a:r>
            <a:endParaRPr lang="nl-NL" sz="800" dirty="0"/>
          </a:p>
        </p:txBody>
      </p:sp>
      <p:sp>
        <p:nvSpPr>
          <p:cNvPr id="12" name="Ovaal 11"/>
          <p:cNvSpPr/>
          <p:nvPr/>
        </p:nvSpPr>
        <p:spPr>
          <a:xfrm>
            <a:off x="1440000" y="2340072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Theorie</a:t>
            </a:r>
            <a:endParaRPr lang="nl-NL" sz="800" dirty="0"/>
          </a:p>
        </p:txBody>
      </p:sp>
      <p:sp>
        <p:nvSpPr>
          <p:cNvPr id="13" name="Ovaal 12"/>
          <p:cNvSpPr/>
          <p:nvPr/>
        </p:nvSpPr>
        <p:spPr>
          <a:xfrm>
            <a:off x="2160000" y="2340072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Praktijk</a:t>
            </a:r>
            <a:endParaRPr lang="nl-NL" sz="800" dirty="0"/>
          </a:p>
        </p:txBody>
      </p:sp>
      <p:sp>
        <p:nvSpPr>
          <p:cNvPr id="14" name="Ovaal 13" hidden="1"/>
          <p:cNvSpPr/>
          <p:nvPr/>
        </p:nvSpPr>
        <p:spPr>
          <a:xfrm>
            <a:off x="2880000" y="2160000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50" dirty="0"/>
          </a:p>
        </p:txBody>
      </p:sp>
      <p:sp>
        <p:nvSpPr>
          <p:cNvPr id="15" name="Rechthoek 14"/>
          <p:cNvSpPr/>
          <p:nvPr/>
        </p:nvSpPr>
        <p:spPr>
          <a:xfrm>
            <a:off x="4320000" y="540000"/>
            <a:ext cx="360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Wat Leeftijd CAOnummer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4320000" y="720000"/>
            <a:ext cx="36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Striptekenaar 16 21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4320000" y="900000"/>
            <a:ext cx="36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Kroniekschrijver 13 19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4320000" y="1080000"/>
            <a:ext cx="36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Deurwacht 10 20 (4)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4320000" y="1260000"/>
            <a:ext cx="36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Cameraman 10 07 (2)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4320000" y="1440000"/>
            <a:ext cx="36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Bewaker 12 01 (2)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4320000" y="1620000"/>
            <a:ext cx="36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Leraar 18 13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4320000" y="1800000"/>
            <a:ext cx="36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Schrijver 15 14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4320000" y="1980000"/>
            <a:ext cx="360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Kamja 17 16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tx1"/>
                </a:solidFill>
              </a:rPr>
              <a:t>Arbeidsbureau_</a:t>
            </a:r>
            <a:r>
              <a:rPr lang="nl-NL" dirty="0" err="1" smtClean="0">
                <a:solidFill>
                  <a:schemeClr val="tx1"/>
                </a:solidFill>
              </a:rPr>
              <a:t>WereldWijd.nl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7" name="Actieknop: Terug 26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Actieknop: Introductiepagina 27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"/>
                            </p:stCondLst>
                            <p:childTnLst>
                              <p:par>
                                <p:cTn id="80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"/>
                            </p:stCondLst>
                            <p:childTnLst>
                              <p:par>
                                <p:cTn id="83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"/>
                            </p:stCondLst>
                            <p:childTnLst>
                              <p:par>
                                <p:cTn id="86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"/>
                            </p:stCondLst>
                            <p:childTnLst>
                              <p:par>
                                <p:cTn id="89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7" presetClass="entr" presetSubtype="0" fill="hold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4" dur="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5" dur="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75"/>
                            </p:stCondLst>
                            <p:childTnLst>
                              <p:par>
                                <p:cTn id="148" presetID="27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0" dur="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1" dur="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75"/>
                            </p:stCondLst>
                            <p:childTnLst>
                              <p:par>
                                <p:cTn id="154" presetID="27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6" dur="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7" dur="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7" grpId="0" animBg="1"/>
      <p:bldP spid="8" grpId="0" animBg="1"/>
      <p:bldP spid="9" grpId="0" animBg="1"/>
      <p:bldP spid="10" grpId="0" animBg="1"/>
      <p:bldP spid="25" grpId="0" animBg="1"/>
      <p:bldP spid="12" grpId="0" animBg="1"/>
      <p:bldP spid="13" grpId="0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56</Words>
  <Application>Microsoft Office PowerPoint</Application>
  <PresentationFormat>Diavoorstelling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3</cp:revision>
  <dcterms:created xsi:type="dcterms:W3CDTF">2017-03-09T18:50:15Z</dcterms:created>
  <dcterms:modified xsi:type="dcterms:W3CDTF">2017-03-11T14:52:11Z</dcterms:modified>
</cp:coreProperties>
</file>