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3" r:id="rId5"/>
    <p:sldId id="295" r:id="rId6"/>
    <p:sldId id="264" r:id="rId7"/>
    <p:sldId id="269" r:id="rId8"/>
    <p:sldId id="303" r:id="rId9"/>
    <p:sldId id="271" r:id="rId10"/>
    <p:sldId id="311" r:id="rId11"/>
    <p:sldId id="320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 Heikens" initials="J 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clrMru>
    <a:srgbClr val="F582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2" autoAdjust="0"/>
    <p:restoredTop sz="97898" autoAdjust="0"/>
  </p:normalViewPr>
  <p:slideViewPr>
    <p:cSldViewPr snapToObjects="1">
      <p:cViewPr>
        <p:scale>
          <a:sx n="90" d="100"/>
          <a:sy n="90" d="100"/>
        </p:scale>
        <p:origin x="-840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7D9F0-7F0A-4768-BC22-1C8043452060}" type="datetimeFigureOut">
              <a:rPr lang="nl-NL" smtClean="0"/>
              <a:pPr/>
              <a:t>13-12-2017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AA086-487E-49F9-91C5-101D1EABFB0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A086-487E-49F9-91C5-101D1EABFB04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8337-F322-41E3-9ECC-8CF6E679E625}" type="datetimeFigureOut">
              <a:rPr lang="nl-NL" smtClean="0"/>
              <a:pPr/>
              <a:t>13-12-2017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C92-AB9A-4D16-A5AA-CA71CDF7165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8337-F322-41E3-9ECC-8CF6E679E625}" type="datetimeFigureOut">
              <a:rPr lang="nl-NL" smtClean="0"/>
              <a:pPr/>
              <a:t>13-12-2017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C92-AB9A-4D16-A5AA-CA71CDF7165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8337-F322-41E3-9ECC-8CF6E679E625}" type="datetimeFigureOut">
              <a:rPr lang="nl-NL" smtClean="0"/>
              <a:pPr/>
              <a:t>13-12-2017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C92-AB9A-4D16-A5AA-CA71CDF7165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8337-F322-41E3-9ECC-8CF6E679E625}" type="datetimeFigureOut">
              <a:rPr lang="nl-NL" smtClean="0"/>
              <a:pPr/>
              <a:t>13-12-2017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C92-AB9A-4D16-A5AA-CA71CDF7165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8337-F322-41E3-9ECC-8CF6E679E625}" type="datetimeFigureOut">
              <a:rPr lang="nl-NL" smtClean="0"/>
              <a:pPr/>
              <a:t>13-12-2017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C92-AB9A-4D16-A5AA-CA71CDF7165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8337-F322-41E3-9ECC-8CF6E679E625}" type="datetimeFigureOut">
              <a:rPr lang="nl-NL" smtClean="0"/>
              <a:pPr/>
              <a:t>13-12-2017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C92-AB9A-4D16-A5AA-CA71CDF7165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8337-F322-41E3-9ECC-8CF6E679E625}" type="datetimeFigureOut">
              <a:rPr lang="nl-NL" smtClean="0"/>
              <a:pPr/>
              <a:t>13-12-2017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C92-AB9A-4D16-A5AA-CA71CDF7165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8337-F322-41E3-9ECC-8CF6E679E625}" type="datetimeFigureOut">
              <a:rPr lang="nl-NL" smtClean="0"/>
              <a:pPr/>
              <a:t>13-12-2017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C92-AB9A-4D16-A5AA-CA71CDF7165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8337-F322-41E3-9ECC-8CF6E679E625}" type="datetimeFigureOut">
              <a:rPr lang="nl-NL" smtClean="0"/>
              <a:pPr/>
              <a:t>13-12-2017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C92-AB9A-4D16-A5AA-CA71CDF7165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8337-F322-41E3-9ECC-8CF6E679E625}" type="datetimeFigureOut">
              <a:rPr lang="nl-NL" smtClean="0"/>
              <a:pPr/>
              <a:t>13-12-2017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C92-AB9A-4D16-A5AA-CA71CDF7165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8337-F322-41E3-9ECC-8CF6E679E625}" type="datetimeFigureOut">
              <a:rPr lang="nl-NL" smtClean="0"/>
              <a:pPr/>
              <a:t>13-12-2017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4C92-AB9A-4D16-A5AA-CA71CDF7165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88337-F322-41E3-9ECC-8CF6E679E625}" type="datetimeFigureOut">
              <a:rPr lang="nl-NL" smtClean="0"/>
              <a:pPr/>
              <a:t>13-12-2017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54C92-AB9A-4D16-A5AA-CA71CDF7165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slide" Target="slide2.xml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slide" Target="slide9.xml"/><Relationship Id="rId47" Type="http://schemas.openxmlformats.org/officeDocument/2006/relationships/hyperlink" Target="Tekenaar.nl.pptx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hyperlink" Target="Spel.nl.pptx" TargetMode="External"/><Relationship Id="rId46" Type="http://schemas.openxmlformats.org/officeDocument/2006/relationships/slide" Target="slide7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slide" Target="slide4.xml"/><Relationship Id="rId40" Type="http://schemas.openxmlformats.org/officeDocument/2006/relationships/slide" Target="slide3.xml"/><Relationship Id="rId45" Type="http://schemas.openxmlformats.org/officeDocument/2006/relationships/slide" Target="slide10.xm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hyperlink" Target="WereldWijd.nl.pptx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slide" Target="slide8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hyperlink" Target="Jouwbeeld.nl.pptx" TargetMode="External"/><Relationship Id="rId48" Type="http://schemas.openxmlformats.org/officeDocument/2006/relationships/hyperlink" Target="Arbeidsbureau%20WereldWijd.nl.ppt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WereldWijd.nl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hyperlink" Target="WereldWijd.nl.pptx" TargetMode="External"/><Relationship Id="rId4" Type="http://schemas.openxmlformats.org/officeDocument/2006/relationships/hyperlink" Target="../../exell-wereldwijd-bestanden/Rekenhulp.xls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hyperlink" Target="WereldWijd.nl.pptx" TargetMode="Externa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WereldWijd.nl.pptx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WereldWijd.nl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9" Type="http://schemas.openxmlformats.org/officeDocument/2006/relationships/image" Target="../media/image90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34" Type="http://schemas.openxmlformats.org/officeDocument/2006/relationships/image" Target="../media/image85.png"/><Relationship Id="rId42" Type="http://schemas.openxmlformats.org/officeDocument/2006/relationships/hyperlink" Target="WereldWijd.nl.pptx" TargetMode="External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33" Type="http://schemas.openxmlformats.org/officeDocument/2006/relationships/image" Target="../media/image84.png"/><Relationship Id="rId38" Type="http://schemas.openxmlformats.org/officeDocument/2006/relationships/image" Target="../media/image89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41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40" Type="http://schemas.openxmlformats.org/officeDocument/2006/relationships/image" Target="../media/image91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43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WereldWijd.nl.pptx" TargetMode="Externa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WereldWijd.nl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kstvak 96"/>
          <p:cNvSpPr txBox="1"/>
          <p:nvPr/>
        </p:nvSpPr>
        <p:spPr>
          <a:xfrm>
            <a:off x="3605444" y="540000"/>
            <a:ext cx="190949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600" smtClean="0">
                <a:solidFill>
                  <a:schemeClr val="bg1"/>
                </a:solidFill>
              </a:rPr>
              <a:t>Thema:</a:t>
            </a:r>
          </a:p>
          <a:p>
            <a:pPr algn="ctr"/>
            <a:r>
              <a:rPr lang="nl-NL" sz="6600" smtClean="0">
                <a:ln>
                  <a:solidFill>
                    <a:srgbClr val="FF0000"/>
                  </a:solidFill>
                </a:ln>
                <a:latin typeface="Monotype Corsiva" pitchFamily="66" charset="0"/>
              </a:rPr>
              <a:t>Lente</a:t>
            </a:r>
            <a:endParaRPr lang="nl-NL" sz="6600">
              <a:ln>
                <a:solidFill>
                  <a:srgbClr val="FF0000"/>
                </a:solidFill>
              </a:ln>
              <a:latin typeface="Monotype Corsiva" pitchFamily="66" charset="0"/>
            </a:endParaRPr>
          </a:p>
        </p:txBody>
      </p:sp>
      <p:sp>
        <p:nvSpPr>
          <p:cNvPr id="246" name="PIJL-OMLAAG 245"/>
          <p:cNvSpPr/>
          <p:nvPr/>
        </p:nvSpPr>
        <p:spPr>
          <a:xfrm>
            <a:off x="540000" y="540000"/>
            <a:ext cx="360000" cy="360000"/>
          </a:xfrm>
          <a:prstGeom prst="downArrow">
            <a:avLst/>
          </a:prstGeom>
          <a:solidFill>
            <a:srgbClr val="00B0F0">
              <a:alpha val="50000"/>
            </a:srgbClr>
          </a:solidFill>
          <a:ln>
            <a:noFill/>
          </a:ln>
          <a:scene3d>
            <a:camera prst="orthographicFront"/>
            <a:lightRig rig="threePt" dir="t"/>
          </a:scene3d>
          <a:sp3d contourW="635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7" name="opnieuw"/>
          <p:cNvSpPr>
            <a:spLocks noChangeAspect="1"/>
          </p:cNvSpPr>
          <p:nvPr/>
        </p:nvSpPr>
        <p:spPr>
          <a:xfrm>
            <a:off x="2411720" y="4698000"/>
            <a:ext cx="4284000" cy="21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000" smtClean="0">
                <a:solidFill>
                  <a:schemeClr val="tx1"/>
                </a:solidFill>
              </a:rPr>
              <a:t>Opnieuw</a:t>
            </a:r>
            <a:endParaRPr lang="nl-NL" sz="4000">
              <a:solidFill>
                <a:schemeClr val="tx1"/>
              </a:solidFill>
            </a:endParaRPr>
          </a:p>
        </p:txBody>
      </p:sp>
      <p:pic>
        <p:nvPicPr>
          <p:cNvPr id="158" name="11"/>
          <p:cNvPicPr>
            <a:picLocks noChangeAspect="1" noChangeArrowheads="1"/>
          </p:cNvPicPr>
          <p:nvPr/>
        </p:nvPicPr>
        <p:blipFill>
          <a:blip r:embed="rId3" cstate="print"/>
          <a:srcRect t="68504" r="53150"/>
          <a:stretch>
            <a:fillRect/>
          </a:stretch>
        </p:blipFill>
        <p:spPr bwMode="auto">
          <a:xfrm>
            <a:off x="2411720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9" name="12"/>
          <p:cNvPicPr>
            <a:picLocks noChangeAspect="1" noChangeArrowheads="1"/>
          </p:cNvPicPr>
          <p:nvPr/>
        </p:nvPicPr>
        <p:blipFill>
          <a:blip r:embed="rId4" cstate="print"/>
          <a:srcRect t="68504" r="53150"/>
          <a:stretch>
            <a:fillRect/>
          </a:stretch>
        </p:blipFill>
        <p:spPr bwMode="auto">
          <a:xfrm>
            <a:off x="2411720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0" name="13"/>
          <p:cNvPicPr>
            <a:picLocks noChangeAspect="1" noChangeArrowheads="1"/>
          </p:cNvPicPr>
          <p:nvPr/>
        </p:nvPicPr>
        <p:blipFill>
          <a:blip r:embed="rId5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1" name="14"/>
          <p:cNvPicPr>
            <a:picLocks noChangeAspect="1" noChangeArrowheads="1"/>
          </p:cNvPicPr>
          <p:nvPr/>
        </p:nvPicPr>
        <p:blipFill>
          <a:blip r:embed="rId6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2" name="15"/>
          <p:cNvPicPr>
            <a:picLocks noChangeAspect="1" noChangeArrowheads="1"/>
          </p:cNvPicPr>
          <p:nvPr/>
        </p:nvPicPr>
        <p:blipFill>
          <a:blip r:embed="rId7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3" name="16"/>
          <p:cNvPicPr>
            <a:picLocks noChangeAspect="1" noChangeArrowheads="1"/>
          </p:cNvPicPr>
          <p:nvPr/>
        </p:nvPicPr>
        <p:blipFill>
          <a:blip r:embed="rId8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4" name="17"/>
          <p:cNvPicPr>
            <a:picLocks noChangeAspect="1" noChangeArrowheads="1"/>
          </p:cNvPicPr>
          <p:nvPr/>
        </p:nvPicPr>
        <p:blipFill>
          <a:blip r:embed="rId9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5" name="18"/>
          <p:cNvPicPr>
            <a:picLocks noChangeAspect="1" noChangeArrowheads="1"/>
          </p:cNvPicPr>
          <p:nvPr/>
        </p:nvPicPr>
        <p:blipFill>
          <a:blip r:embed="rId10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6" name="19"/>
          <p:cNvPicPr>
            <a:picLocks noChangeAspect="1" noChangeArrowheads="1"/>
          </p:cNvPicPr>
          <p:nvPr/>
        </p:nvPicPr>
        <p:blipFill>
          <a:blip r:embed="rId11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7" name="110"/>
          <p:cNvPicPr>
            <a:picLocks noChangeAspect="1" noChangeArrowheads="1"/>
          </p:cNvPicPr>
          <p:nvPr/>
        </p:nvPicPr>
        <p:blipFill>
          <a:blip r:embed="rId12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8" name="111"/>
          <p:cNvPicPr>
            <a:picLocks noChangeAspect="1" noChangeArrowheads="1"/>
          </p:cNvPicPr>
          <p:nvPr/>
        </p:nvPicPr>
        <p:blipFill>
          <a:blip r:embed="rId13" cstate="print"/>
          <a:srcRect t="68504" r="53150"/>
          <a:stretch>
            <a:fillRect/>
          </a:stretch>
        </p:blipFill>
        <p:spPr bwMode="auto">
          <a:xfrm>
            <a:off x="2411720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9" name="112"/>
          <p:cNvPicPr>
            <a:picLocks noChangeAspect="1" noChangeArrowheads="1"/>
          </p:cNvPicPr>
          <p:nvPr/>
        </p:nvPicPr>
        <p:blipFill>
          <a:blip r:embed="rId14" cstate="print"/>
          <a:srcRect t="68504" r="53150"/>
          <a:stretch>
            <a:fillRect/>
          </a:stretch>
        </p:blipFill>
        <p:spPr bwMode="auto">
          <a:xfrm>
            <a:off x="2411720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0" name="35"/>
          <p:cNvPicPr>
            <a:picLocks noChangeAspect="1" noChangeArrowheads="1"/>
          </p:cNvPicPr>
          <p:nvPr/>
        </p:nvPicPr>
        <p:blipFill>
          <a:blip r:embed="rId15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1" name="36"/>
          <p:cNvPicPr>
            <a:picLocks noChangeAspect="1" noChangeArrowheads="1"/>
          </p:cNvPicPr>
          <p:nvPr/>
        </p:nvPicPr>
        <p:blipFill>
          <a:blip r:embed="rId16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2" name="37"/>
          <p:cNvPicPr>
            <a:picLocks noChangeAspect="1" noChangeArrowheads="1"/>
          </p:cNvPicPr>
          <p:nvPr/>
        </p:nvPicPr>
        <p:blipFill>
          <a:blip r:embed="rId17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3" name="38"/>
          <p:cNvPicPr>
            <a:picLocks noChangeAspect="1" noChangeArrowheads="1"/>
          </p:cNvPicPr>
          <p:nvPr/>
        </p:nvPicPr>
        <p:blipFill>
          <a:blip r:embed="rId18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" name="39"/>
          <p:cNvPicPr>
            <a:picLocks noChangeAspect="1" noChangeArrowheads="1"/>
          </p:cNvPicPr>
          <p:nvPr/>
        </p:nvPicPr>
        <p:blipFill>
          <a:blip r:embed="rId19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5" name="310"/>
          <p:cNvPicPr>
            <a:picLocks noChangeAspect="1" noChangeArrowheads="1"/>
          </p:cNvPicPr>
          <p:nvPr/>
        </p:nvPicPr>
        <p:blipFill>
          <a:blip r:embed="rId20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6" name="311"/>
          <p:cNvPicPr>
            <a:picLocks noChangeAspect="1" noChangeArrowheads="1"/>
          </p:cNvPicPr>
          <p:nvPr/>
        </p:nvPicPr>
        <p:blipFill>
          <a:blip r:embed="rId21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7" name="312"/>
          <p:cNvPicPr>
            <a:picLocks noChangeAspect="1" noChangeArrowheads="1"/>
          </p:cNvPicPr>
          <p:nvPr/>
        </p:nvPicPr>
        <p:blipFill>
          <a:blip r:embed="rId22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8" name="31"/>
          <p:cNvPicPr>
            <a:picLocks noChangeAspect="1" noChangeArrowheads="1"/>
          </p:cNvPicPr>
          <p:nvPr/>
        </p:nvPicPr>
        <p:blipFill>
          <a:blip r:embed="rId23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9" name="212"/>
          <p:cNvPicPr>
            <a:picLocks noChangeAspect="1" noChangeArrowheads="1"/>
          </p:cNvPicPr>
          <p:nvPr/>
        </p:nvPicPr>
        <p:blipFill>
          <a:blip r:embed="rId24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0" name="211"/>
          <p:cNvPicPr>
            <a:picLocks noChangeAspect="1" noChangeArrowheads="1"/>
          </p:cNvPicPr>
          <p:nvPr/>
        </p:nvPicPr>
        <p:blipFill>
          <a:blip r:embed="rId25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1" name="210"/>
          <p:cNvPicPr>
            <a:picLocks noChangeAspect="1" noChangeArrowheads="1"/>
          </p:cNvPicPr>
          <p:nvPr/>
        </p:nvPicPr>
        <p:blipFill>
          <a:blip r:embed="rId26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2" name="29"/>
          <p:cNvPicPr>
            <a:picLocks noChangeAspect="1" noChangeArrowheads="1"/>
          </p:cNvPicPr>
          <p:nvPr/>
        </p:nvPicPr>
        <p:blipFill>
          <a:blip r:embed="rId27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3" name="28"/>
          <p:cNvPicPr>
            <a:picLocks noChangeAspect="1" noChangeArrowheads="1"/>
          </p:cNvPicPr>
          <p:nvPr/>
        </p:nvPicPr>
        <p:blipFill>
          <a:blip r:embed="rId28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4" name="27"/>
          <p:cNvPicPr>
            <a:picLocks noChangeAspect="1" noChangeArrowheads="1"/>
          </p:cNvPicPr>
          <p:nvPr/>
        </p:nvPicPr>
        <p:blipFill>
          <a:blip r:embed="rId29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5" name="26"/>
          <p:cNvPicPr>
            <a:picLocks noChangeAspect="1" noChangeArrowheads="1"/>
          </p:cNvPicPr>
          <p:nvPr/>
        </p:nvPicPr>
        <p:blipFill>
          <a:blip r:embed="rId30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6" name="25"/>
          <p:cNvPicPr>
            <a:picLocks noChangeAspect="1" noChangeArrowheads="1"/>
          </p:cNvPicPr>
          <p:nvPr/>
        </p:nvPicPr>
        <p:blipFill>
          <a:blip r:embed="rId31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7" name="24"/>
          <p:cNvPicPr>
            <a:picLocks noChangeAspect="1" noChangeArrowheads="1"/>
          </p:cNvPicPr>
          <p:nvPr/>
        </p:nvPicPr>
        <p:blipFill>
          <a:blip r:embed="rId32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8" name="22"/>
          <p:cNvPicPr>
            <a:picLocks noChangeAspect="1" noChangeArrowheads="1"/>
          </p:cNvPicPr>
          <p:nvPr/>
        </p:nvPicPr>
        <p:blipFill>
          <a:blip r:embed="rId33" cstate="print"/>
          <a:srcRect t="68504" r="53150"/>
          <a:stretch>
            <a:fillRect/>
          </a:stretch>
        </p:blipFill>
        <p:spPr bwMode="auto">
          <a:xfrm>
            <a:off x="2411720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9" name="21!"/>
          <p:cNvPicPr>
            <a:picLocks noChangeAspect="1" noChangeArrowheads="1"/>
          </p:cNvPicPr>
          <p:nvPr/>
        </p:nvPicPr>
        <p:blipFill>
          <a:blip r:embed="rId34" cstate="print"/>
          <a:srcRect t="68504" r="53150"/>
          <a:stretch>
            <a:fillRect/>
          </a:stretch>
        </p:blipFill>
        <p:spPr bwMode="auto">
          <a:xfrm>
            <a:off x="2411720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0" name="1"/>
          <p:cNvPicPr>
            <a:picLocks noChangeAspect="1" noChangeArrowheads="1"/>
          </p:cNvPicPr>
          <p:nvPr/>
        </p:nvPicPr>
        <p:blipFill>
          <a:blip r:embed="rId13" cstate="print"/>
          <a:srcRect t="68504" r="53150"/>
          <a:stretch>
            <a:fillRect/>
          </a:stretch>
        </p:blipFill>
        <p:spPr bwMode="auto">
          <a:xfrm>
            <a:off x="2411705" y="4698000"/>
            <a:ext cx="4284000" cy="216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191" name="Groep 190"/>
          <p:cNvGrpSpPr/>
          <p:nvPr/>
        </p:nvGrpSpPr>
        <p:grpSpPr>
          <a:xfrm>
            <a:off x="6371720" y="5418000"/>
            <a:ext cx="540000" cy="720001"/>
            <a:chOff x="4572000" y="3069362"/>
            <a:chExt cx="540000" cy="720001"/>
          </a:xfrm>
        </p:grpSpPr>
        <p:sp>
          <p:nvSpPr>
            <p:cNvPr id="192" name="Rechthoek 191"/>
            <p:cNvSpPr/>
            <p:nvPr/>
          </p:nvSpPr>
          <p:spPr>
            <a:xfrm>
              <a:off x="4572000" y="3069363"/>
              <a:ext cx="36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3" name="Vijfhoek 192"/>
            <p:cNvSpPr/>
            <p:nvPr/>
          </p:nvSpPr>
          <p:spPr>
            <a:xfrm>
              <a:off x="4572000" y="3069362"/>
              <a:ext cx="540000" cy="1800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/>
                <a:t>10</a:t>
              </a:r>
              <a:endParaRPr lang="nl-NL"/>
            </a:p>
          </p:txBody>
        </p:sp>
      </p:grpSp>
      <p:grpSp>
        <p:nvGrpSpPr>
          <p:cNvPr id="194" name="Groep 193"/>
          <p:cNvGrpSpPr/>
          <p:nvPr/>
        </p:nvGrpSpPr>
        <p:grpSpPr>
          <a:xfrm>
            <a:off x="6011720" y="5418000"/>
            <a:ext cx="540000" cy="720001"/>
            <a:chOff x="4572000" y="3069362"/>
            <a:chExt cx="540000" cy="720001"/>
          </a:xfrm>
        </p:grpSpPr>
        <p:sp>
          <p:nvSpPr>
            <p:cNvPr id="195" name="Rechthoek 194"/>
            <p:cNvSpPr/>
            <p:nvPr/>
          </p:nvSpPr>
          <p:spPr>
            <a:xfrm>
              <a:off x="4572000" y="3069363"/>
              <a:ext cx="36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6" name="Vijfhoek 195"/>
            <p:cNvSpPr/>
            <p:nvPr/>
          </p:nvSpPr>
          <p:spPr>
            <a:xfrm rot="120000">
              <a:off x="4572000" y="3069362"/>
              <a:ext cx="540000" cy="1800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/>
                <a:t>10</a:t>
              </a:r>
              <a:endParaRPr lang="nl-NL"/>
            </a:p>
          </p:txBody>
        </p:sp>
      </p:grpSp>
      <p:grpSp>
        <p:nvGrpSpPr>
          <p:cNvPr id="197" name="Groep 196"/>
          <p:cNvGrpSpPr/>
          <p:nvPr/>
        </p:nvGrpSpPr>
        <p:grpSpPr>
          <a:xfrm>
            <a:off x="5651720" y="5418000"/>
            <a:ext cx="540000" cy="720001"/>
            <a:chOff x="4572000" y="3069362"/>
            <a:chExt cx="540000" cy="720001"/>
          </a:xfrm>
        </p:grpSpPr>
        <p:sp>
          <p:nvSpPr>
            <p:cNvPr id="198" name="Rechthoek 197"/>
            <p:cNvSpPr/>
            <p:nvPr/>
          </p:nvSpPr>
          <p:spPr>
            <a:xfrm>
              <a:off x="4572000" y="3069363"/>
              <a:ext cx="36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9" name="Vijfhoek 198"/>
            <p:cNvSpPr/>
            <p:nvPr/>
          </p:nvSpPr>
          <p:spPr>
            <a:xfrm rot="240000">
              <a:off x="4572000" y="3069362"/>
              <a:ext cx="540000" cy="1800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/>
                <a:t>10</a:t>
              </a:r>
              <a:endParaRPr lang="nl-NL"/>
            </a:p>
          </p:txBody>
        </p:sp>
      </p:grpSp>
      <p:grpSp>
        <p:nvGrpSpPr>
          <p:cNvPr id="200" name="Groep 199"/>
          <p:cNvGrpSpPr/>
          <p:nvPr/>
        </p:nvGrpSpPr>
        <p:grpSpPr>
          <a:xfrm>
            <a:off x="4571720" y="5418001"/>
            <a:ext cx="540000" cy="720000"/>
            <a:chOff x="4572000" y="3069363"/>
            <a:chExt cx="540000" cy="720000"/>
          </a:xfrm>
        </p:grpSpPr>
        <p:sp>
          <p:nvSpPr>
            <p:cNvPr id="201" name="Rechthoek 200"/>
            <p:cNvSpPr/>
            <p:nvPr/>
          </p:nvSpPr>
          <p:spPr>
            <a:xfrm>
              <a:off x="4572000" y="3069363"/>
              <a:ext cx="36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2" name="Vijfhoek 201"/>
            <p:cNvSpPr/>
            <p:nvPr/>
          </p:nvSpPr>
          <p:spPr>
            <a:xfrm rot="600000">
              <a:off x="4572000" y="3105362"/>
              <a:ext cx="540000" cy="1800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/>
                <a:t>10</a:t>
              </a:r>
              <a:endParaRPr lang="nl-NL"/>
            </a:p>
          </p:txBody>
        </p:sp>
      </p:grpSp>
      <p:grpSp>
        <p:nvGrpSpPr>
          <p:cNvPr id="203" name="Groep 202"/>
          <p:cNvGrpSpPr/>
          <p:nvPr/>
        </p:nvGrpSpPr>
        <p:grpSpPr>
          <a:xfrm>
            <a:off x="4211720" y="5418005"/>
            <a:ext cx="540000" cy="720000"/>
            <a:chOff x="4572000" y="3069363"/>
            <a:chExt cx="540000" cy="720000"/>
          </a:xfrm>
        </p:grpSpPr>
        <p:sp>
          <p:nvSpPr>
            <p:cNvPr id="204" name="Rechthoek 203"/>
            <p:cNvSpPr/>
            <p:nvPr/>
          </p:nvSpPr>
          <p:spPr>
            <a:xfrm>
              <a:off x="4572000" y="3069363"/>
              <a:ext cx="36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5" name="Vijfhoek 204"/>
            <p:cNvSpPr/>
            <p:nvPr/>
          </p:nvSpPr>
          <p:spPr>
            <a:xfrm rot="480000">
              <a:off x="4572000" y="3105358"/>
              <a:ext cx="540000" cy="1800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/>
                <a:t>10</a:t>
              </a:r>
              <a:endParaRPr lang="nl-NL"/>
            </a:p>
          </p:txBody>
        </p:sp>
      </p:grpSp>
      <p:grpSp>
        <p:nvGrpSpPr>
          <p:cNvPr id="206" name="Groep 205"/>
          <p:cNvGrpSpPr/>
          <p:nvPr/>
        </p:nvGrpSpPr>
        <p:grpSpPr>
          <a:xfrm>
            <a:off x="3851720" y="5418001"/>
            <a:ext cx="540000" cy="720000"/>
            <a:chOff x="4572000" y="3069363"/>
            <a:chExt cx="540000" cy="720000"/>
          </a:xfrm>
        </p:grpSpPr>
        <p:sp>
          <p:nvSpPr>
            <p:cNvPr id="207" name="Rechthoek 206"/>
            <p:cNvSpPr/>
            <p:nvPr/>
          </p:nvSpPr>
          <p:spPr>
            <a:xfrm>
              <a:off x="4572000" y="3069363"/>
              <a:ext cx="36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8" name="Vijfhoek 207"/>
            <p:cNvSpPr/>
            <p:nvPr/>
          </p:nvSpPr>
          <p:spPr>
            <a:xfrm rot="360000">
              <a:off x="4572000" y="3105362"/>
              <a:ext cx="540000" cy="1800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/>
                <a:t>10</a:t>
              </a:r>
              <a:endParaRPr lang="nl-NL"/>
            </a:p>
          </p:txBody>
        </p:sp>
      </p:grpSp>
      <p:grpSp>
        <p:nvGrpSpPr>
          <p:cNvPr id="209" name="Groep 208"/>
          <p:cNvGrpSpPr/>
          <p:nvPr/>
        </p:nvGrpSpPr>
        <p:grpSpPr>
          <a:xfrm>
            <a:off x="3491720" y="5418000"/>
            <a:ext cx="540000" cy="720001"/>
            <a:chOff x="4572000" y="3069362"/>
            <a:chExt cx="540000" cy="720001"/>
          </a:xfrm>
        </p:grpSpPr>
        <p:sp>
          <p:nvSpPr>
            <p:cNvPr id="210" name="Rechthoek 209"/>
            <p:cNvSpPr/>
            <p:nvPr/>
          </p:nvSpPr>
          <p:spPr>
            <a:xfrm>
              <a:off x="4572000" y="3069363"/>
              <a:ext cx="36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1" name="Vijfhoek 210"/>
            <p:cNvSpPr/>
            <p:nvPr/>
          </p:nvSpPr>
          <p:spPr>
            <a:xfrm rot="240000">
              <a:off x="4572000" y="3069362"/>
              <a:ext cx="540000" cy="1800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/>
                <a:t>10</a:t>
              </a:r>
              <a:endParaRPr lang="nl-NL"/>
            </a:p>
          </p:txBody>
        </p:sp>
      </p:grpSp>
      <p:grpSp>
        <p:nvGrpSpPr>
          <p:cNvPr id="212" name="Groep 211"/>
          <p:cNvGrpSpPr/>
          <p:nvPr/>
        </p:nvGrpSpPr>
        <p:grpSpPr>
          <a:xfrm>
            <a:off x="3131720" y="5418003"/>
            <a:ext cx="540000" cy="720001"/>
            <a:chOff x="4572000" y="3069362"/>
            <a:chExt cx="540000" cy="720001"/>
          </a:xfrm>
        </p:grpSpPr>
        <p:sp>
          <p:nvSpPr>
            <p:cNvPr id="213" name="Rechthoek 212"/>
            <p:cNvSpPr/>
            <p:nvPr/>
          </p:nvSpPr>
          <p:spPr>
            <a:xfrm>
              <a:off x="4572000" y="3069363"/>
              <a:ext cx="36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4" name="Vijfhoek 213"/>
            <p:cNvSpPr/>
            <p:nvPr/>
          </p:nvSpPr>
          <p:spPr>
            <a:xfrm rot="120000">
              <a:off x="4572000" y="3069362"/>
              <a:ext cx="540000" cy="1800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/>
                <a:t>10</a:t>
              </a:r>
              <a:endParaRPr lang="nl-NL"/>
            </a:p>
          </p:txBody>
        </p:sp>
      </p:grpSp>
      <p:grpSp>
        <p:nvGrpSpPr>
          <p:cNvPr id="215" name="Groep 214"/>
          <p:cNvGrpSpPr/>
          <p:nvPr/>
        </p:nvGrpSpPr>
        <p:grpSpPr>
          <a:xfrm>
            <a:off x="2771720" y="5418002"/>
            <a:ext cx="540000" cy="720001"/>
            <a:chOff x="4572000" y="3069362"/>
            <a:chExt cx="540000" cy="720001"/>
          </a:xfrm>
        </p:grpSpPr>
        <p:sp>
          <p:nvSpPr>
            <p:cNvPr id="216" name="Rechthoek 215"/>
            <p:cNvSpPr/>
            <p:nvPr/>
          </p:nvSpPr>
          <p:spPr>
            <a:xfrm>
              <a:off x="4572000" y="3069363"/>
              <a:ext cx="36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7" name="Vijfhoek 216"/>
            <p:cNvSpPr/>
            <p:nvPr/>
          </p:nvSpPr>
          <p:spPr>
            <a:xfrm>
              <a:off x="4572000" y="3069362"/>
              <a:ext cx="540000" cy="1800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/>
                <a:t>10</a:t>
              </a:r>
              <a:endParaRPr lang="nl-NL"/>
            </a:p>
          </p:txBody>
        </p:sp>
      </p:grpSp>
      <p:grpSp>
        <p:nvGrpSpPr>
          <p:cNvPr id="218" name="Groep 217"/>
          <p:cNvGrpSpPr/>
          <p:nvPr/>
        </p:nvGrpSpPr>
        <p:grpSpPr>
          <a:xfrm>
            <a:off x="2411720" y="5418001"/>
            <a:ext cx="540000" cy="720001"/>
            <a:chOff x="4572000" y="3069362"/>
            <a:chExt cx="540000" cy="720001"/>
          </a:xfrm>
        </p:grpSpPr>
        <p:sp>
          <p:nvSpPr>
            <p:cNvPr id="219" name="Rechthoek 218"/>
            <p:cNvSpPr/>
            <p:nvPr/>
          </p:nvSpPr>
          <p:spPr>
            <a:xfrm>
              <a:off x="4572000" y="3069363"/>
              <a:ext cx="36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0" name="Vijfhoek 219"/>
            <p:cNvSpPr/>
            <p:nvPr/>
          </p:nvSpPr>
          <p:spPr>
            <a:xfrm rot="21480000">
              <a:off x="4572000" y="3069362"/>
              <a:ext cx="540000" cy="1800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/>
                <a:t>10</a:t>
              </a:r>
              <a:endParaRPr lang="nl-NL"/>
            </a:p>
          </p:txBody>
        </p:sp>
      </p:grpSp>
      <p:grpSp>
        <p:nvGrpSpPr>
          <p:cNvPr id="221" name="Groep 220"/>
          <p:cNvGrpSpPr/>
          <p:nvPr/>
        </p:nvGrpSpPr>
        <p:grpSpPr>
          <a:xfrm>
            <a:off x="4931720" y="5418006"/>
            <a:ext cx="540000" cy="720000"/>
            <a:chOff x="4572000" y="3069363"/>
            <a:chExt cx="540000" cy="720000"/>
          </a:xfrm>
        </p:grpSpPr>
        <p:sp>
          <p:nvSpPr>
            <p:cNvPr id="222" name="Rechthoek 221"/>
            <p:cNvSpPr/>
            <p:nvPr/>
          </p:nvSpPr>
          <p:spPr>
            <a:xfrm>
              <a:off x="4572000" y="3069363"/>
              <a:ext cx="36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3" name="Vijfhoek 222"/>
            <p:cNvSpPr/>
            <p:nvPr/>
          </p:nvSpPr>
          <p:spPr>
            <a:xfrm rot="480000">
              <a:off x="4572000" y="3105357"/>
              <a:ext cx="540000" cy="1800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/>
                <a:t>10</a:t>
              </a:r>
              <a:endParaRPr lang="nl-NL"/>
            </a:p>
          </p:txBody>
        </p:sp>
      </p:grpSp>
      <p:grpSp>
        <p:nvGrpSpPr>
          <p:cNvPr id="224" name="Groep 223"/>
          <p:cNvGrpSpPr/>
          <p:nvPr/>
        </p:nvGrpSpPr>
        <p:grpSpPr>
          <a:xfrm>
            <a:off x="5291720" y="5418001"/>
            <a:ext cx="540000" cy="720000"/>
            <a:chOff x="4572000" y="3069363"/>
            <a:chExt cx="540000" cy="720000"/>
          </a:xfrm>
        </p:grpSpPr>
        <p:sp>
          <p:nvSpPr>
            <p:cNvPr id="225" name="Rechthoek 224"/>
            <p:cNvSpPr/>
            <p:nvPr/>
          </p:nvSpPr>
          <p:spPr>
            <a:xfrm>
              <a:off x="4572000" y="3069363"/>
              <a:ext cx="36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6" name="Vijfhoek 225"/>
            <p:cNvSpPr/>
            <p:nvPr/>
          </p:nvSpPr>
          <p:spPr>
            <a:xfrm rot="360000">
              <a:off x="4572000" y="3105362"/>
              <a:ext cx="540000" cy="1800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/>
                <a:t>10</a:t>
              </a:r>
              <a:endParaRPr lang="nl-NL"/>
            </a:p>
          </p:txBody>
        </p:sp>
      </p:grpSp>
      <p:grpSp>
        <p:nvGrpSpPr>
          <p:cNvPr id="227" name="Groep 226"/>
          <p:cNvGrpSpPr/>
          <p:nvPr/>
        </p:nvGrpSpPr>
        <p:grpSpPr>
          <a:xfrm>
            <a:off x="2051720" y="5418006"/>
            <a:ext cx="540000" cy="720001"/>
            <a:chOff x="4572000" y="3069362"/>
            <a:chExt cx="540000" cy="720001"/>
          </a:xfrm>
        </p:grpSpPr>
        <p:sp>
          <p:nvSpPr>
            <p:cNvPr id="228" name="Rechthoek 227"/>
            <p:cNvSpPr/>
            <p:nvPr/>
          </p:nvSpPr>
          <p:spPr>
            <a:xfrm>
              <a:off x="4572000" y="3069363"/>
              <a:ext cx="36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9" name="Vijfhoek 228"/>
            <p:cNvSpPr/>
            <p:nvPr/>
          </p:nvSpPr>
          <p:spPr>
            <a:xfrm rot="21360000">
              <a:off x="4572000" y="3069362"/>
              <a:ext cx="540000" cy="1800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mtClean="0"/>
                <a:t>10</a:t>
              </a:r>
              <a:endParaRPr lang="nl-NL"/>
            </a:p>
          </p:txBody>
        </p:sp>
      </p:grpSp>
      <p:sp>
        <p:nvSpPr>
          <p:cNvPr id="230" name="Rechthoek 229"/>
          <p:cNvSpPr/>
          <p:nvPr/>
        </p:nvSpPr>
        <p:spPr>
          <a:xfrm>
            <a:off x="6731720" y="4698000"/>
            <a:ext cx="828072" cy="21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1" name="Rechthoek 230"/>
          <p:cNvSpPr/>
          <p:nvPr/>
        </p:nvSpPr>
        <p:spPr>
          <a:xfrm>
            <a:off x="2408743" y="4698000"/>
            <a:ext cx="432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200" smtClean="0">
                <a:solidFill>
                  <a:schemeClr val="tx1"/>
                </a:solidFill>
              </a:rPr>
              <a:t>Springer 2</a:t>
            </a:r>
            <a:endParaRPr lang="nl-NL" smtClean="0">
              <a:solidFill>
                <a:schemeClr val="tx1"/>
              </a:solidFill>
            </a:endParaRPr>
          </a:p>
          <a:p>
            <a:pPr algn="ctr"/>
            <a:r>
              <a:rPr lang="nl-NL" smtClean="0">
                <a:solidFill>
                  <a:schemeClr val="tx1"/>
                </a:solidFill>
              </a:rPr>
              <a:t>beginnen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232" name="Rechthoek 231"/>
          <p:cNvSpPr/>
          <p:nvPr/>
        </p:nvSpPr>
        <p:spPr>
          <a:xfrm>
            <a:off x="1565676" y="4698000"/>
            <a:ext cx="828072" cy="21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6" name="Actieknop: Terug 235">
            <a:hlinkClick r:id="" action="ppaction://hlinkshowjump?jump=lastslideviewed" highlightClick="1"/>
          </p:cNvPr>
          <p:cNvSpPr/>
          <p:nvPr/>
        </p:nvSpPr>
        <p:spPr>
          <a:xfrm>
            <a:off x="180000" y="540000"/>
            <a:ext cx="360000" cy="360000"/>
          </a:xfrm>
          <a:prstGeom prst="actionButtonReturn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4" name="Rechthoek 243"/>
          <p:cNvSpPr/>
          <p:nvPr/>
        </p:nvSpPr>
        <p:spPr>
          <a:xfrm>
            <a:off x="180000" y="180000"/>
            <a:ext cx="8748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>
              <a:rot lat="0" lon="0" rev="10800000"/>
            </a:lightRig>
          </a:scene3d>
          <a:sp3d contourW="127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mtClean="0">
                <a:solidFill>
                  <a:schemeClr val="tx1"/>
                </a:solidFill>
              </a:rPr>
              <a:t>Zoekmachine</a:t>
            </a:r>
            <a:endParaRPr lang="nl-NL">
              <a:solidFill>
                <a:schemeClr val="tx1"/>
              </a:solidFill>
            </a:endParaRPr>
          </a:p>
        </p:txBody>
      </p:sp>
      <p:pic>
        <p:nvPicPr>
          <p:cNvPr id="94" name="Picture 2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26247" t="9186" r="26247" b="27559"/>
          <a:stretch>
            <a:fillRect/>
          </a:stretch>
        </p:blipFill>
        <p:spPr bwMode="auto">
          <a:xfrm>
            <a:off x="180262" y="900000"/>
            <a:ext cx="36050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38100" prst="angle"/>
          </a:sp3d>
        </p:spPr>
      </p:pic>
      <p:grpSp>
        <p:nvGrpSpPr>
          <p:cNvPr id="100" name="Groep 99"/>
          <p:cNvGrpSpPr/>
          <p:nvPr/>
        </p:nvGrpSpPr>
        <p:grpSpPr>
          <a:xfrm>
            <a:off x="899592" y="540000"/>
            <a:ext cx="3600408" cy="4680000"/>
            <a:chOff x="899592" y="540000"/>
            <a:chExt cx="3600408" cy="4680000"/>
          </a:xfrm>
        </p:grpSpPr>
        <p:sp>
          <p:nvSpPr>
            <p:cNvPr id="233" name="Rechthoek 232">
              <a:hlinkClick r:id="rId36" action="ppaction://hlinkpres?slideindex=1&amp;slidetitle=" tooltip="Ga naar WereldWijd.nl"/>
            </p:cNvPr>
            <p:cNvSpPr/>
            <p:nvPr/>
          </p:nvSpPr>
          <p:spPr>
            <a:xfrm>
              <a:off x="900000" y="3780000"/>
              <a:ext cx="3600000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38100"/>
              <a:extrusionClr>
                <a:schemeClr val="tx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i="1" dirty="0" err="1" smtClean="0">
                  <a:solidFill>
                    <a:schemeClr val="tx1"/>
                  </a:solidFill>
                  <a:latin typeface="+mj-lt"/>
                  <a:cs typeface="Kartika" pitchFamily="18" charset="0"/>
                </a:rPr>
                <a:t>WereldWijd.nl</a:t>
              </a:r>
              <a:endParaRPr lang="nl-NL" sz="2800" i="1" dirty="0">
                <a:solidFill>
                  <a:schemeClr val="tx1"/>
                </a:solidFill>
                <a:latin typeface="+mj-lt"/>
                <a:cs typeface="Kartika" pitchFamily="18" charset="0"/>
              </a:endParaRPr>
            </a:p>
          </p:txBody>
        </p:sp>
        <p:sp>
          <p:nvSpPr>
            <p:cNvPr id="234" name="Rechthoek 233">
              <a:hlinkClick r:id="rId37" action="ppaction://hlinksldjump" tooltip="Ga naar Verkenner.nl"/>
            </p:cNvPr>
            <p:cNvSpPr/>
            <p:nvPr/>
          </p:nvSpPr>
          <p:spPr>
            <a:xfrm>
              <a:off x="900000" y="3420000"/>
              <a:ext cx="3600000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38100"/>
              <a:extrusionClr>
                <a:schemeClr val="tx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i="1" dirty="0" err="1" smtClean="0">
                  <a:solidFill>
                    <a:schemeClr val="tx1"/>
                  </a:solidFill>
                  <a:latin typeface="+mj-lt"/>
                  <a:cs typeface="Kartika" pitchFamily="18" charset="0"/>
                </a:rPr>
                <a:t>Verkenner.nl</a:t>
              </a:r>
              <a:endParaRPr lang="nl-NL" sz="2800" i="1" dirty="0">
                <a:solidFill>
                  <a:schemeClr val="tx1"/>
                </a:solidFill>
                <a:latin typeface="+mj-lt"/>
                <a:cs typeface="Kartika" pitchFamily="18" charset="0"/>
              </a:endParaRPr>
            </a:p>
          </p:txBody>
        </p:sp>
        <p:sp>
          <p:nvSpPr>
            <p:cNvPr id="235" name="Rechthoek 234">
              <a:hlinkClick r:id="rId38" action="ppaction://hlinkpres?slideindex=1&amp;slidetitle=" tooltip="Ga naar Speelsnel.nl"/>
            </p:cNvPr>
            <p:cNvSpPr/>
            <p:nvPr/>
          </p:nvSpPr>
          <p:spPr>
            <a:xfrm>
              <a:off x="900000" y="3060000"/>
              <a:ext cx="3600000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38100"/>
              <a:extrusionClr>
                <a:schemeClr val="tx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i="1" dirty="0" err="1" smtClean="0">
                  <a:solidFill>
                    <a:schemeClr val="tx1"/>
                  </a:solidFill>
                  <a:latin typeface="+mj-lt"/>
                  <a:cs typeface="Kartika" pitchFamily="18" charset="0"/>
                </a:rPr>
                <a:t>Speelsnel.nl</a:t>
              </a:r>
              <a:endParaRPr lang="nl-NL" sz="2800" i="1" dirty="0">
                <a:solidFill>
                  <a:schemeClr val="tx1"/>
                </a:solidFill>
                <a:latin typeface="+mj-lt"/>
                <a:cs typeface="Kartika" pitchFamily="18" charset="0"/>
              </a:endParaRPr>
            </a:p>
          </p:txBody>
        </p:sp>
        <p:sp>
          <p:nvSpPr>
            <p:cNvPr id="237" name="Rechthoek 236">
              <a:hlinkClick r:id="rId39" action="ppaction://hlinksldjump" tooltip="Ga naar Rekenhulp.nl"/>
            </p:cNvPr>
            <p:cNvSpPr/>
            <p:nvPr/>
          </p:nvSpPr>
          <p:spPr>
            <a:xfrm>
              <a:off x="900000" y="2700000"/>
              <a:ext cx="3600000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38100"/>
              <a:extrusionClr>
                <a:schemeClr val="tx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i="1" dirty="0" err="1" smtClean="0">
                  <a:solidFill>
                    <a:schemeClr val="tx1"/>
                  </a:solidFill>
                  <a:latin typeface="+mj-lt"/>
                  <a:cs typeface="Kartika" pitchFamily="18" charset="0"/>
                </a:rPr>
                <a:t>Rekenhulp.nl</a:t>
              </a:r>
              <a:endParaRPr lang="nl-NL" sz="2800" i="1" dirty="0">
                <a:solidFill>
                  <a:schemeClr val="tx1"/>
                </a:solidFill>
                <a:latin typeface="+mj-lt"/>
                <a:cs typeface="Kartika" pitchFamily="18" charset="0"/>
              </a:endParaRPr>
            </a:p>
          </p:txBody>
        </p:sp>
        <p:sp>
          <p:nvSpPr>
            <p:cNvPr id="238" name="Rechthoek 237">
              <a:hlinkClick r:id="rId40" action="ppaction://hlinksldjump" tooltip="Ga naar Informatie.nl"/>
            </p:cNvPr>
            <p:cNvSpPr/>
            <p:nvPr/>
          </p:nvSpPr>
          <p:spPr>
            <a:xfrm>
              <a:off x="900000" y="1620000"/>
              <a:ext cx="3600000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38100"/>
              <a:extrusionClr>
                <a:schemeClr val="tx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i="1" dirty="0" err="1" smtClean="0">
                  <a:solidFill>
                    <a:schemeClr val="tx1"/>
                  </a:solidFill>
                  <a:latin typeface="+mj-lt"/>
                  <a:cs typeface="Kartika" pitchFamily="18" charset="0"/>
                </a:rPr>
                <a:t>Informatie.nl</a:t>
              </a:r>
              <a:endParaRPr lang="nl-NL" sz="2800" i="1" dirty="0">
                <a:solidFill>
                  <a:schemeClr val="tx1"/>
                </a:solidFill>
                <a:latin typeface="+mj-lt"/>
                <a:cs typeface="Kartika" pitchFamily="18" charset="0"/>
              </a:endParaRPr>
            </a:p>
          </p:txBody>
        </p:sp>
        <p:sp>
          <p:nvSpPr>
            <p:cNvPr id="239" name="Rechthoek 238">
              <a:hlinkClick r:id="rId41" action="ppaction://hlinksldjump" tooltip="Ga naar Agenda.nl"/>
            </p:cNvPr>
            <p:cNvSpPr/>
            <p:nvPr/>
          </p:nvSpPr>
          <p:spPr>
            <a:xfrm>
              <a:off x="899592" y="540000"/>
              <a:ext cx="3600000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38100"/>
              <a:extrusionClr>
                <a:schemeClr val="tx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i="1" dirty="0" err="1" smtClean="0">
                  <a:solidFill>
                    <a:schemeClr val="tx1"/>
                  </a:solidFill>
                  <a:latin typeface="+mj-lt"/>
                  <a:cs typeface="Kartika" pitchFamily="18" charset="0"/>
                </a:rPr>
                <a:t>Agenda.nl</a:t>
              </a:r>
              <a:endParaRPr lang="nl-NL" sz="2800" i="1" dirty="0">
                <a:solidFill>
                  <a:schemeClr val="tx1"/>
                </a:solidFill>
                <a:latin typeface="+mj-lt"/>
                <a:cs typeface="Kartika" pitchFamily="18" charset="0"/>
              </a:endParaRPr>
            </a:p>
          </p:txBody>
        </p:sp>
        <p:sp>
          <p:nvSpPr>
            <p:cNvPr id="240" name="Rechthoek 239">
              <a:hlinkClick r:id="rId42" action="ppaction://hlinksldjump" tooltip="Ga naar Kwis.nl"/>
            </p:cNvPr>
            <p:cNvSpPr/>
            <p:nvPr/>
          </p:nvSpPr>
          <p:spPr>
            <a:xfrm>
              <a:off x="900000" y="2340000"/>
              <a:ext cx="3600000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38100"/>
              <a:extrusionClr>
                <a:schemeClr val="tx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i="1" dirty="0" err="1" smtClean="0">
                  <a:solidFill>
                    <a:schemeClr val="tx1"/>
                  </a:solidFill>
                  <a:latin typeface="+mj-lt"/>
                  <a:cs typeface="Kartika" pitchFamily="18" charset="0"/>
                </a:rPr>
                <a:t>Kwis.nl</a:t>
              </a:r>
              <a:endParaRPr lang="nl-NL" sz="2800" i="1" dirty="0">
                <a:solidFill>
                  <a:schemeClr val="tx1"/>
                </a:solidFill>
                <a:latin typeface="+mj-lt"/>
                <a:cs typeface="Kartika" pitchFamily="18" charset="0"/>
              </a:endParaRPr>
            </a:p>
          </p:txBody>
        </p:sp>
        <p:sp>
          <p:nvSpPr>
            <p:cNvPr id="241" name="Rechthoek 240">
              <a:hlinkClick r:id="rId43" action="ppaction://hlinkpres?slideindex=1&amp;slidetitle=" tooltip="Ga naar Jouwbeeld.nl"/>
            </p:cNvPr>
            <p:cNvSpPr/>
            <p:nvPr/>
          </p:nvSpPr>
          <p:spPr>
            <a:xfrm>
              <a:off x="900000" y="1980000"/>
              <a:ext cx="3600000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38100"/>
              <a:extrusionClr>
                <a:schemeClr val="tx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i="1" dirty="0" err="1" smtClean="0">
                  <a:solidFill>
                    <a:schemeClr val="tx1"/>
                  </a:solidFill>
                  <a:latin typeface="+mj-lt"/>
                  <a:cs typeface="Kartika" pitchFamily="18" charset="0"/>
                </a:rPr>
                <a:t>Jouwbeeld.nl</a:t>
              </a:r>
              <a:endParaRPr lang="nl-NL" sz="2800" i="1" dirty="0">
                <a:solidFill>
                  <a:schemeClr val="tx1"/>
                </a:solidFill>
                <a:latin typeface="+mj-lt"/>
                <a:cs typeface="Kartika" pitchFamily="18" charset="0"/>
              </a:endParaRPr>
            </a:p>
          </p:txBody>
        </p:sp>
        <p:sp>
          <p:nvSpPr>
            <p:cNvPr id="242" name="Rechthoek 241">
              <a:hlinkClick r:id="rId44" action="ppaction://hlinksldjump" tooltip="Ga naar De Bondsche Krant.nl"/>
            </p:cNvPr>
            <p:cNvSpPr/>
            <p:nvPr/>
          </p:nvSpPr>
          <p:spPr>
            <a:xfrm>
              <a:off x="900000" y="900000"/>
              <a:ext cx="3600000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38100"/>
              <a:extrusionClr>
                <a:schemeClr val="tx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i="1" dirty="0" smtClean="0">
                  <a:solidFill>
                    <a:schemeClr val="tx1"/>
                  </a:solidFill>
                  <a:latin typeface="+mj-lt"/>
                  <a:cs typeface="Kartika" pitchFamily="18" charset="0"/>
                </a:rPr>
                <a:t>De_</a:t>
              </a:r>
              <a:r>
                <a:rPr lang="nl-NL" sz="2800" i="1" dirty="0" err="1" smtClean="0">
                  <a:solidFill>
                    <a:schemeClr val="tx1"/>
                  </a:solidFill>
                  <a:latin typeface="+mj-lt"/>
                  <a:cs typeface="Kartika" pitchFamily="18" charset="0"/>
                </a:rPr>
                <a:t>Bondsche</a:t>
              </a:r>
              <a:r>
                <a:rPr lang="nl-NL" sz="2800" i="1" dirty="0" smtClean="0">
                  <a:solidFill>
                    <a:schemeClr val="tx1"/>
                  </a:solidFill>
                  <a:latin typeface="+mj-lt"/>
                  <a:cs typeface="Kartika" pitchFamily="18" charset="0"/>
                </a:rPr>
                <a:t>_</a:t>
              </a:r>
              <a:r>
                <a:rPr lang="nl-NL" sz="2800" i="1" dirty="0" err="1" smtClean="0">
                  <a:solidFill>
                    <a:schemeClr val="tx1"/>
                  </a:solidFill>
                  <a:latin typeface="+mj-lt"/>
                  <a:cs typeface="Kartika" pitchFamily="18" charset="0"/>
                </a:rPr>
                <a:t>Krant.nl</a:t>
              </a:r>
              <a:endParaRPr lang="nl-NL" sz="2800" i="1" dirty="0">
                <a:solidFill>
                  <a:schemeClr val="tx1"/>
                </a:solidFill>
                <a:latin typeface="+mj-lt"/>
                <a:cs typeface="Kartika" pitchFamily="18" charset="0"/>
              </a:endParaRPr>
            </a:p>
          </p:txBody>
        </p:sp>
        <p:sp>
          <p:nvSpPr>
            <p:cNvPr id="243" name="Rechthoek 242">
              <a:hlinkClick r:id="rId45" action="ppaction://hlinksldjump" tooltip="Ga naar Handboek.nl"/>
            </p:cNvPr>
            <p:cNvSpPr/>
            <p:nvPr/>
          </p:nvSpPr>
          <p:spPr>
            <a:xfrm>
              <a:off x="900000" y="1260000"/>
              <a:ext cx="3600000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38100"/>
              <a:extrusionClr>
                <a:schemeClr val="tx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i="1" dirty="0" err="1" smtClean="0">
                  <a:solidFill>
                    <a:schemeClr val="tx1"/>
                  </a:solidFill>
                  <a:latin typeface="+mj-lt"/>
                  <a:cs typeface="Kartika" pitchFamily="18" charset="0"/>
                </a:rPr>
                <a:t>Handboek.nl</a:t>
              </a:r>
              <a:endParaRPr lang="nl-NL" sz="2800" i="1" dirty="0">
                <a:solidFill>
                  <a:schemeClr val="tx1"/>
                </a:solidFill>
                <a:latin typeface="+mj-lt"/>
                <a:cs typeface="Kartika" pitchFamily="18" charset="0"/>
              </a:endParaRPr>
            </a:p>
          </p:txBody>
        </p:sp>
        <p:sp>
          <p:nvSpPr>
            <p:cNvPr id="245" name="Rechthoek 244">
              <a:hlinkClick r:id="rId46" action="ppaction://hlinksldjump" tooltip="Ga naar WereldWijdJournaal.nl"/>
            </p:cNvPr>
            <p:cNvSpPr/>
            <p:nvPr/>
          </p:nvSpPr>
          <p:spPr>
            <a:xfrm>
              <a:off x="900000" y="4140000"/>
              <a:ext cx="3600000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38100"/>
              <a:extrusionClr>
                <a:schemeClr val="tx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i="1" dirty="0" err="1" smtClean="0">
                  <a:solidFill>
                    <a:schemeClr val="tx1"/>
                  </a:solidFill>
                  <a:latin typeface="+mj-lt"/>
                  <a:cs typeface="Kartika" pitchFamily="18" charset="0"/>
                </a:rPr>
                <a:t>WereldWijdJournaal.nl</a:t>
              </a:r>
              <a:endParaRPr lang="nl-NL" sz="2800" i="1" dirty="0">
                <a:solidFill>
                  <a:schemeClr val="tx1"/>
                </a:solidFill>
                <a:latin typeface="+mj-lt"/>
                <a:cs typeface="Kartika" pitchFamily="18" charset="0"/>
              </a:endParaRPr>
            </a:p>
          </p:txBody>
        </p:sp>
        <p:sp>
          <p:nvSpPr>
            <p:cNvPr id="95" name="Rechthoek 94">
              <a:hlinkClick r:id="rId47" action="ppaction://hlinkpres?slideindex=1&amp;slidetitle=" tooltip="Ga naar Tekenaar.nl"/>
            </p:cNvPr>
            <p:cNvSpPr/>
            <p:nvPr/>
          </p:nvSpPr>
          <p:spPr>
            <a:xfrm>
              <a:off x="900000" y="4500000"/>
              <a:ext cx="3600000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38100"/>
              <a:extrusionClr>
                <a:schemeClr val="tx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i="1" dirty="0" err="1" smtClean="0">
                  <a:solidFill>
                    <a:schemeClr val="tx1"/>
                  </a:solidFill>
                  <a:latin typeface="+mj-lt"/>
                  <a:cs typeface="Kartika" pitchFamily="18" charset="0"/>
                </a:rPr>
                <a:t>Tekenaar.nl</a:t>
              </a:r>
              <a:endParaRPr lang="nl-NL" sz="2800" i="1" dirty="0">
                <a:solidFill>
                  <a:schemeClr val="tx1"/>
                </a:solidFill>
                <a:latin typeface="+mj-lt"/>
                <a:cs typeface="Kartika" pitchFamily="18" charset="0"/>
              </a:endParaRPr>
            </a:p>
          </p:txBody>
        </p:sp>
        <p:sp>
          <p:nvSpPr>
            <p:cNvPr id="99" name="Rechthoek 98">
              <a:hlinkClick r:id="rId48" action="ppaction://hlinkpres?slideindex=1&amp;slidetitle=" tooltip="Ga naar Arbeidsbureau WereldWijd.nl"/>
            </p:cNvPr>
            <p:cNvSpPr/>
            <p:nvPr/>
          </p:nvSpPr>
          <p:spPr>
            <a:xfrm>
              <a:off x="900000" y="4860000"/>
              <a:ext cx="3600000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scene3d>
              <a:camera prst="orthographicFront"/>
              <a:lightRig rig="soft" dir="t"/>
            </a:scene3d>
            <a:sp3d>
              <a:bevelT w="38100"/>
              <a:extrusionClr>
                <a:schemeClr val="tx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800" i="1" dirty="0" smtClean="0">
                  <a:solidFill>
                    <a:schemeClr val="tx1"/>
                  </a:solidFill>
                  <a:latin typeface="+mj-lt"/>
                  <a:cs typeface="Kartika" pitchFamily="18" charset="0"/>
                </a:rPr>
                <a:t>Arbeidsbureau </a:t>
              </a:r>
              <a:r>
                <a:rPr lang="nl-NL" sz="2800" i="1" dirty="0" err="1" smtClean="0">
                  <a:solidFill>
                    <a:schemeClr val="tx1"/>
                  </a:solidFill>
                  <a:latin typeface="+mj-lt"/>
                  <a:cs typeface="Kartika" pitchFamily="18" charset="0"/>
                </a:rPr>
                <a:t>WW.nl</a:t>
              </a:r>
              <a:endParaRPr lang="nl-NL" sz="2800" i="1" dirty="0">
                <a:solidFill>
                  <a:schemeClr val="tx1"/>
                </a:solidFill>
                <a:latin typeface="+mj-lt"/>
                <a:cs typeface="Kartika" pitchFamily="18" charset="0"/>
              </a:endParaRPr>
            </a:p>
          </p:txBody>
        </p:sp>
      </p:grpSp>
      <p:sp>
        <p:nvSpPr>
          <p:cNvPr id="98" name="Tijdelijke aanduiding voor datum 97"/>
          <p:cNvSpPr>
            <a:spLocks noGrp="1"/>
          </p:cNvSpPr>
          <p:nvPr>
            <p:ph type="dt" sz="half" idx="10"/>
          </p:nvPr>
        </p:nvSpPr>
        <p:spPr>
          <a:xfrm>
            <a:off x="6794400" y="540000"/>
            <a:ext cx="2133600" cy="365125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Begintijd: </a:t>
            </a:r>
            <a:fld id="{D097A5D5-4F22-4164-89F0-D6E29F0A2B78}" type="datetime9">
              <a:rPr lang="nl-NL" smtClean="0">
                <a:solidFill>
                  <a:schemeClr val="bg1"/>
                </a:solidFill>
              </a:rPr>
              <a:pPr/>
              <a:t>13-12-2017 14:25:58</a:t>
            </a:fld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6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200"/>
                            </p:stCondLst>
                            <p:childTnLst>
                              <p:par>
                                <p:cTn id="9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3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30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4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400"/>
                            </p:stCondLst>
                            <p:childTnLst>
                              <p:par>
                                <p:cTn id="10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8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800"/>
                            </p:stCondLst>
                            <p:childTnLst>
                              <p:par>
                                <p:cTn id="12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1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32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200"/>
                            </p:stCondLst>
                            <p:childTnLst>
                              <p:par>
                                <p:cTn id="1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32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3200"/>
                            </p:stCondLst>
                            <p:childTnLst>
                              <p:par>
                                <p:cTn id="15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3300"/>
                            </p:stCondLst>
                            <p:childTnLst>
                              <p:par>
                                <p:cTn id="1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3300"/>
                            </p:stCondLst>
                            <p:childTnLst>
                              <p:par>
                                <p:cTn id="15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34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3400"/>
                            </p:stCondLst>
                            <p:childTnLst>
                              <p:par>
                                <p:cTn id="16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1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"/>
                            </p:stCondLst>
                            <p:childTnLst>
                              <p:par>
                                <p:cTn id="1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"/>
                            </p:stCondLst>
                            <p:childTnLst>
                              <p:par>
                                <p:cTn id="17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"/>
                            </p:stCondLst>
                            <p:childTnLst>
                              <p:par>
                                <p:cTn id="1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"/>
                            </p:stCondLst>
                            <p:childTnLst>
                              <p:par>
                                <p:cTn id="18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00"/>
                            </p:stCondLst>
                            <p:childTnLst>
                              <p:par>
                                <p:cTn id="1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00"/>
                            </p:stCondLst>
                            <p:childTnLst>
                              <p:par>
                                <p:cTn id="19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0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00"/>
                            </p:stCondLst>
                            <p:childTnLst>
                              <p:par>
                                <p:cTn id="19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00"/>
                            </p:stCondLst>
                            <p:childTnLst>
                              <p:par>
                                <p:cTn id="20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700"/>
                            </p:stCondLst>
                            <p:childTnLst>
                              <p:par>
                                <p:cTn id="2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700"/>
                            </p:stCondLst>
                            <p:childTnLst>
                              <p:par>
                                <p:cTn id="21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800"/>
                            </p:stCondLst>
                            <p:childTnLst>
                              <p:par>
                                <p:cTn id="2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800"/>
                            </p:stCondLst>
                            <p:childTnLst>
                              <p:par>
                                <p:cTn id="22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900"/>
                            </p:stCondLst>
                            <p:childTnLst>
                              <p:par>
                                <p:cTn id="2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900"/>
                            </p:stCondLst>
                            <p:childTnLst>
                              <p:par>
                                <p:cTn id="22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100"/>
                            </p:stCondLst>
                            <p:childTnLst>
                              <p:par>
                                <p:cTn id="2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100"/>
                            </p:stCondLst>
                            <p:childTnLst>
                              <p:par>
                                <p:cTn id="23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200"/>
                            </p:stCondLst>
                            <p:childTnLst>
                              <p:par>
                                <p:cTn id="2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200"/>
                            </p:stCondLst>
                            <p:childTnLst>
                              <p:par>
                                <p:cTn id="24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8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1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"/>
                            </p:stCondLst>
                            <p:childTnLst>
                              <p:par>
                                <p:cTn id="2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"/>
                            </p:stCondLst>
                            <p:childTnLst>
                              <p:par>
                                <p:cTn id="25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00"/>
                            </p:stCondLst>
                            <p:childTnLst>
                              <p:par>
                                <p:cTn id="2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"/>
                            </p:stCondLst>
                            <p:childTnLst>
                              <p:par>
                                <p:cTn id="26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300"/>
                            </p:stCondLst>
                            <p:childTnLst>
                              <p:par>
                                <p:cTn id="2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300"/>
                            </p:stCondLst>
                            <p:childTnLst>
                              <p:par>
                                <p:cTn id="27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400"/>
                            </p:stCondLst>
                            <p:childTnLst>
                              <p:par>
                                <p:cTn id="2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400"/>
                            </p:stCondLst>
                            <p:childTnLst>
                              <p:par>
                                <p:cTn id="27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600"/>
                            </p:stCondLst>
                            <p:childTnLst>
                              <p:par>
                                <p:cTn id="2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600"/>
                            </p:stCondLst>
                            <p:childTnLst>
                              <p:par>
                                <p:cTn id="28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700"/>
                            </p:stCondLst>
                            <p:childTnLst>
                              <p:par>
                                <p:cTn id="2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700"/>
                            </p:stCondLst>
                            <p:childTnLst>
                              <p:par>
                                <p:cTn id="29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800"/>
                            </p:stCondLst>
                            <p:childTnLst>
                              <p:par>
                                <p:cTn id="2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800"/>
                            </p:stCondLst>
                            <p:childTnLst>
                              <p:par>
                                <p:cTn id="30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900"/>
                            </p:stCondLst>
                            <p:childTnLst>
                              <p:par>
                                <p:cTn id="3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900"/>
                            </p:stCondLst>
                            <p:childTnLst>
                              <p:par>
                                <p:cTn id="30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000"/>
                            </p:stCondLst>
                            <p:childTnLst>
                              <p:par>
                                <p:cTn id="3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000"/>
                            </p:stCondLst>
                            <p:childTnLst>
                              <p:par>
                                <p:cTn id="31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100"/>
                            </p:stCondLst>
                            <p:childTnLst>
                              <p:par>
                                <p:cTn id="3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100"/>
                            </p:stCondLst>
                            <p:childTnLst>
                              <p:par>
                                <p:cTn id="31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200"/>
                            </p:stCondLst>
                            <p:childTnLst>
                              <p:par>
                                <p:cTn id="3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200"/>
                            </p:stCondLst>
                            <p:childTnLst>
                              <p:par>
                                <p:cTn id="32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0"/>
                  </p:tgtEl>
                </p:cond>
              </p:nextCondLst>
            </p:seq>
            <p:seq concurrent="1" nextAc="seek">
              <p:cTn id="327" restart="whenNotActive" fill="hold" evtFilter="cancelBubble" nodeType="interactiveSeq">
                <p:stCondLst>
                  <p:cond evt="onClick" delay="0">
                    <p:tgtEl>
                      <p:spTgt spid="1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8" fill="hold">
                      <p:stCondLst>
                        <p:cond delay="0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"/>
                            </p:stCondLst>
                            <p:childTnLst>
                              <p:par>
                                <p:cTn id="3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"/>
                            </p:stCondLst>
                            <p:childTnLst>
                              <p:par>
                                <p:cTn id="33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200"/>
                            </p:stCondLst>
                            <p:childTnLst>
                              <p:par>
                                <p:cTn id="3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"/>
                            </p:stCondLst>
                            <p:childTnLst>
                              <p:par>
                                <p:cTn id="34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300"/>
                            </p:stCondLst>
                            <p:childTnLst>
                              <p:par>
                                <p:cTn id="3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300"/>
                            </p:stCondLst>
                            <p:childTnLst>
                              <p:par>
                                <p:cTn id="35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400"/>
                            </p:stCondLst>
                            <p:childTnLst>
                              <p:par>
                                <p:cTn id="3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400"/>
                            </p:stCondLst>
                            <p:childTnLst>
                              <p:par>
                                <p:cTn id="35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600"/>
                            </p:stCondLst>
                            <p:childTnLst>
                              <p:par>
                                <p:cTn id="3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600"/>
                            </p:stCondLst>
                            <p:childTnLst>
                              <p:par>
                                <p:cTn id="36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700"/>
                            </p:stCondLst>
                            <p:childTnLst>
                              <p:par>
                                <p:cTn id="3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700"/>
                            </p:stCondLst>
                            <p:childTnLst>
                              <p:par>
                                <p:cTn id="37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800"/>
                            </p:stCondLst>
                            <p:childTnLst>
                              <p:par>
                                <p:cTn id="3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800"/>
                            </p:stCondLst>
                            <p:childTnLst>
                              <p:par>
                                <p:cTn id="38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0"/>
                  </p:tgtEl>
                </p:cond>
              </p:nextCondLst>
            </p:seq>
            <p:seq concurrent="1" nextAc="seek">
              <p:cTn id="383" restart="whenNotActive" fill="hold" evtFilter="cancelBubble" nodeType="interactiveSeq">
                <p:stCondLst>
                  <p:cond evt="onClick" delay="0">
                    <p:tgtEl>
                      <p:spTgt spid="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4" fill="hold">
                      <p:stCondLst>
                        <p:cond delay="0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00"/>
                            </p:stCondLst>
                            <p:childTnLst>
                              <p:par>
                                <p:cTn id="3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00"/>
                            </p:stCondLst>
                            <p:childTnLst>
                              <p:par>
                                <p:cTn id="39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200"/>
                            </p:stCondLst>
                            <p:childTnLst>
                              <p:par>
                                <p:cTn id="3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200"/>
                            </p:stCondLst>
                            <p:childTnLst>
                              <p:par>
                                <p:cTn id="40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300"/>
                            </p:stCondLst>
                            <p:childTnLst>
                              <p:par>
                                <p:cTn id="4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300"/>
                            </p:stCondLst>
                            <p:childTnLst>
                              <p:par>
                                <p:cTn id="40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400"/>
                            </p:stCondLst>
                            <p:childTnLst>
                              <p:par>
                                <p:cTn id="4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400"/>
                            </p:stCondLst>
                            <p:childTnLst>
                              <p:par>
                                <p:cTn id="41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500"/>
                            </p:stCondLst>
                            <p:childTnLst>
                              <p:par>
                                <p:cTn id="4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500"/>
                            </p:stCondLst>
                            <p:childTnLst>
                              <p:par>
                                <p:cTn id="41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600"/>
                            </p:stCondLst>
                            <p:childTnLst>
                              <p:par>
                                <p:cTn id="4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600"/>
                            </p:stCondLst>
                            <p:childTnLst>
                              <p:par>
                                <p:cTn id="42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700"/>
                            </p:stCondLst>
                            <p:childTnLst>
                              <p:par>
                                <p:cTn id="4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700"/>
                            </p:stCondLst>
                            <p:childTnLst>
                              <p:par>
                                <p:cTn id="43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1"/>
                  </p:tgtEl>
                </p:cond>
              </p:nextCondLst>
            </p:seq>
            <p:seq concurrent="1" nextAc="seek">
              <p:cTn id="433" restart="whenNotActive" fill="hold" evtFilter="cancelBubble" nodeType="interactiveSeq">
                <p:stCondLst>
                  <p:cond evt="onClick" delay="0">
                    <p:tgtEl>
                      <p:spTgt spid="1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4" fill="hold">
                      <p:stCondLst>
                        <p:cond delay="0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00"/>
                            </p:stCondLst>
                            <p:childTnLst>
                              <p:par>
                                <p:cTn id="4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00"/>
                            </p:stCondLst>
                            <p:childTnLst>
                              <p:par>
                                <p:cTn id="44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200"/>
                            </p:stCondLst>
                            <p:childTnLst>
                              <p:par>
                                <p:cTn id="4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200"/>
                            </p:stCondLst>
                            <p:childTnLst>
                              <p:par>
                                <p:cTn id="45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300"/>
                            </p:stCondLst>
                            <p:childTnLst>
                              <p:par>
                                <p:cTn id="4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300"/>
                            </p:stCondLst>
                            <p:childTnLst>
                              <p:par>
                                <p:cTn id="45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400"/>
                            </p:stCondLst>
                            <p:childTnLst>
                              <p:par>
                                <p:cTn id="4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400"/>
                            </p:stCondLst>
                            <p:childTnLst>
                              <p:par>
                                <p:cTn id="46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600"/>
                            </p:stCondLst>
                            <p:childTnLst>
                              <p:par>
                                <p:cTn id="4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600"/>
                            </p:stCondLst>
                            <p:childTnLst>
                              <p:par>
                                <p:cTn id="47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2"/>
                  </p:tgtEl>
                </p:cond>
              </p:nextCondLst>
            </p:seq>
            <p:seq concurrent="1" nextAc="seek">
              <p:cTn id="477" restart="whenNotActive" fill="hold" evtFilter="cancelBubble" nodeType="interactiveSeq">
                <p:stCondLst>
                  <p:cond evt="onClick" delay="0">
                    <p:tgtEl>
                      <p:spTgt spid="1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8" fill="hold">
                      <p:stCondLst>
                        <p:cond delay="0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00"/>
                            </p:stCondLst>
                            <p:childTnLst>
                              <p:par>
                                <p:cTn id="4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100"/>
                            </p:stCondLst>
                            <p:childTnLst>
                              <p:par>
                                <p:cTn id="48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200"/>
                            </p:stCondLst>
                            <p:childTnLst>
                              <p:par>
                                <p:cTn id="4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200"/>
                            </p:stCondLst>
                            <p:childTnLst>
                              <p:par>
                                <p:cTn id="49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300"/>
                            </p:stCondLst>
                            <p:childTnLst>
                              <p:par>
                                <p:cTn id="4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300"/>
                            </p:stCondLst>
                            <p:childTnLst>
                              <p:par>
                                <p:cTn id="50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400"/>
                            </p:stCondLst>
                            <p:childTnLst>
                              <p:par>
                                <p:cTn id="5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400"/>
                            </p:stCondLst>
                            <p:childTnLst>
                              <p:par>
                                <p:cTn id="50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500"/>
                            </p:stCondLst>
                            <p:childTnLst>
                              <p:par>
                                <p:cTn id="5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500"/>
                            </p:stCondLst>
                            <p:childTnLst>
                              <p:par>
                                <p:cTn id="51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"/>
                  </p:tgtEl>
                </p:cond>
              </p:nextCondLst>
            </p:seq>
            <p:seq concurrent="1" nextAc="seek">
              <p:cTn id="515" restart="whenNotActive" fill="hold" evtFilter="cancelBubble" nodeType="interactiveSeq">
                <p:stCondLst>
                  <p:cond evt="onClick" delay="0">
                    <p:tgtEl>
                      <p:spTgt spid="1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6" fill="hold">
                      <p:stCondLst>
                        <p:cond delay="0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100"/>
                            </p:stCondLst>
                            <p:childTnLst>
                              <p:par>
                                <p:cTn id="5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100"/>
                            </p:stCondLst>
                            <p:childTnLst>
                              <p:par>
                                <p:cTn id="52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200"/>
                            </p:stCondLst>
                            <p:childTnLst>
                              <p:par>
                                <p:cTn id="5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200"/>
                            </p:stCondLst>
                            <p:childTnLst>
                              <p:par>
                                <p:cTn id="53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300"/>
                            </p:stCondLst>
                            <p:childTnLst>
                              <p:par>
                                <p:cTn id="5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300"/>
                            </p:stCondLst>
                            <p:childTnLst>
                              <p:par>
                                <p:cTn id="53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400"/>
                            </p:stCondLst>
                            <p:childTnLst>
                              <p:par>
                                <p:cTn id="5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400"/>
                            </p:stCondLst>
                            <p:childTnLst>
                              <p:par>
                                <p:cTn id="54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4"/>
                  </p:tgtEl>
                </p:cond>
              </p:nextCondLst>
            </p:seq>
            <p:seq concurrent="1" nextAc="seek">
              <p:cTn id="547" restart="whenNotActive" fill="hold" evtFilter="cancelBubble" nodeType="interactiveSeq">
                <p:stCondLst>
                  <p:cond evt="onClick" delay="0">
                    <p:tgtEl>
                      <p:spTgt spid="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8" fill="hold">
                      <p:stCondLst>
                        <p:cond delay="0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100"/>
                            </p:stCondLst>
                            <p:childTnLst>
                              <p:par>
                                <p:cTn id="5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100"/>
                            </p:stCondLst>
                            <p:childTnLst>
                              <p:par>
                                <p:cTn id="55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200"/>
                            </p:stCondLst>
                            <p:childTnLst>
                              <p:par>
                                <p:cTn id="5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200"/>
                            </p:stCondLst>
                            <p:childTnLst>
                              <p:par>
                                <p:cTn id="56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300"/>
                            </p:stCondLst>
                            <p:childTnLst>
                              <p:par>
                                <p:cTn id="5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300"/>
                            </p:stCondLst>
                            <p:childTnLst>
                              <p:par>
                                <p:cTn id="57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"/>
                  </p:tgtEl>
                </p:cond>
              </p:nextCondLst>
            </p:seq>
            <p:seq concurrent="1" nextAc="seek">
              <p:cTn id="573" restart="whenNotActive" fill="hold" evtFilter="cancelBubble" nodeType="interactiveSeq">
                <p:stCondLst>
                  <p:cond evt="onClick" delay="0">
                    <p:tgtEl>
                      <p:spTgt spid="1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4" fill="hold">
                      <p:stCondLst>
                        <p:cond delay="0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100"/>
                            </p:stCondLst>
                            <p:childTnLst>
                              <p:par>
                                <p:cTn id="5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100"/>
                            </p:stCondLst>
                            <p:childTnLst>
                              <p:par>
                                <p:cTn id="58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200"/>
                            </p:stCondLst>
                            <p:childTnLst>
                              <p:par>
                                <p:cTn id="5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200"/>
                            </p:stCondLst>
                            <p:childTnLst>
                              <p:par>
                                <p:cTn id="59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300"/>
                            </p:stCondLst>
                            <p:childTnLst>
                              <p:par>
                                <p:cTn id="5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300"/>
                            </p:stCondLst>
                            <p:childTnLst>
                              <p:par>
                                <p:cTn id="59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6"/>
                  </p:tgtEl>
                </p:cond>
              </p:nextCondLst>
            </p:seq>
            <p:seq concurrent="1" nextAc="seek">
              <p:cTn id="599" restart="whenNotActive" fill="hold" evtFilter="cancelBubble" nodeType="interactiveSeq">
                <p:stCondLst>
                  <p:cond evt="onClick" delay="0">
                    <p:tgtEl>
                      <p:spTgt spid="1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0" fill="hold">
                      <p:stCondLst>
                        <p:cond delay="0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100"/>
                            </p:stCondLst>
                            <p:childTnLst>
                              <p:par>
                                <p:cTn id="6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100"/>
                            </p:stCondLst>
                            <p:childTnLst>
                              <p:par>
                                <p:cTn id="611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00"/>
                            </p:stCondLst>
                            <p:childTnLst>
                              <p:par>
                                <p:cTn id="6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200"/>
                            </p:stCondLst>
                            <p:childTnLst>
                              <p:par>
                                <p:cTn id="61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300"/>
                            </p:stCondLst>
                            <p:childTnLst>
                              <p:par>
                                <p:cTn id="6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300"/>
                            </p:stCondLst>
                            <p:childTnLst>
                              <p:par>
                                <p:cTn id="623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7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2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1"/>
                  </p:tgtEl>
                </p:cond>
              </p:nextCondLst>
            </p:seq>
          </p:childTnLst>
        </p:cTn>
      </p:par>
    </p:tnLst>
    <p:bldLst>
      <p:bldP spid="246" grpId="0" animBg="1"/>
      <p:bldP spid="246" grpId="1" animBg="1"/>
      <p:bldP spid="2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80000" y="180000"/>
            <a:ext cx="8748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soft" dir="t">
              <a:rot lat="0" lon="0" rev="10800000"/>
            </a:lightRig>
          </a:scene3d>
          <a:sp3d contourW="127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err="1" smtClean="0">
                <a:solidFill>
                  <a:schemeClr val="tx1"/>
                </a:solidFill>
              </a:rPr>
              <a:t>Handboek.nl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5" name="Actieknop: Terug 4">
            <a:hlinkClick r:id="" action="ppaction://hlinkshowjump?jump=lastslideviewed" highlightClick="1"/>
          </p:cNvPr>
          <p:cNvSpPr/>
          <p:nvPr/>
        </p:nvSpPr>
        <p:spPr>
          <a:xfrm>
            <a:off x="180000" y="54000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Actieknop: Introductiepagina 6">
            <a:hlinkClick r:id="" action="ppaction://hlinkshowjump?jump=firstslide" highlightClick="1"/>
          </p:cNvPr>
          <p:cNvSpPr/>
          <p:nvPr/>
        </p:nvSpPr>
        <p:spPr>
          <a:xfrm>
            <a:off x="540000" y="540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 descr="wapen.bmp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243" y="1268760"/>
            <a:ext cx="803405" cy="542924"/>
          </a:xfrm>
          <a:prstGeom prst="rect">
            <a:avLst/>
          </a:prstGeom>
          <a:ln w="3175">
            <a:solidFill>
              <a:sysClr val="windowText" lastClr="000000"/>
            </a:solidFill>
          </a:ln>
        </p:spPr>
      </p:pic>
      <p:sp>
        <p:nvSpPr>
          <p:cNvPr id="8" name="Tekstvak 7">
            <a:hlinkClick r:id="rId2" action="ppaction://hlinkpres?slideindex=1&amp;slidetitle="/>
          </p:cNvPr>
          <p:cNvSpPr txBox="1"/>
          <p:nvPr/>
        </p:nvSpPr>
        <p:spPr>
          <a:xfrm>
            <a:off x="0" y="2045747"/>
            <a:ext cx="216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err="1" smtClean="0"/>
              <a:t>World-wide</a:t>
            </a:r>
            <a:r>
              <a:rPr lang="nl-NL" smtClean="0"/>
              <a:t> is een organisatie met 119 leden die pesten tegen gaat. Ook lid worden?</a:t>
            </a:r>
          </a:p>
          <a:p>
            <a:r>
              <a:rPr lang="nl-NL" smtClean="0"/>
              <a:t>Kijk op </a:t>
            </a:r>
            <a:r>
              <a:rPr lang="nl-NL" err="1" smtClean="0"/>
              <a:t>World-Wide.nl</a:t>
            </a:r>
            <a:r>
              <a:rPr lang="nl-NL" smtClean="0"/>
              <a:t>.</a:t>
            </a:r>
          </a:p>
        </p:txBody>
      </p:sp>
      <p:sp>
        <p:nvSpPr>
          <p:cNvPr id="9" name="Vermenigvuldigen 8"/>
          <p:cNvSpPr/>
          <p:nvPr/>
        </p:nvSpPr>
        <p:spPr>
          <a:xfrm>
            <a:off x="899592" y="3717072"/>
            <a:ext cx="360000" cy="360000"/>
          </a:xfrm>
          <a:prstGeom prst="mathMultiply">
            <a:avLst>
              <a:gd name="adj1" fmla="val 13601"/>
            </a:avLst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Vrije vorm 16"/>
          <p:cNvSpPr/>
          <p:nvPr/>
        </p:nvSpPr>
        <p:spPr>
          <a:xfrm>
            <a:off x="351412" y="1560664"/>
            <a:ext cx="9837212" cy="8493072"/>
          </a:xfrm>
          <a:custGeom>
            <a:avLst/>
            <a:gdLst>
              <a:gd name="connsiteX0" fmla="*/ 0 w 5400600"/>
              <a:gd name="connsiteY0" fmla="*/ 2988332 h 5976664"/>
              <a:gd name="connsiteX1" fmla="*/ 696790 w 5400600"/>
              <a:gd name="connsiteY1" fmla="*/ 984820 h 5976664"/>
              <a:gd name="connsiteX2" fmla="*/ 2700305 w 5400600"/>
              <a:gd name="connsiteY2" fmla="*/ 4 h 5976664"/>
              <a:gd name="connsiteX3" fmla="*/ 4703817 w 5400600"/>
              <a:gd name="connsiteY3" fmla="*/ 984827 h 5976664"/>
              <a:gd name="connsiteX4" fmla="*/ 5400602 w 5400600"/>
              <a:gd name="connsiteY4" fmla="*/ 2988341 h 5976664"/>
              <a:gd name="connsiteX5" fmla="*/ 4703814 w 5400600"/>
              <a:gd name="connsiteY5" fmla="*/ 4991854 h 5976664"/>
              <a:gd name="connsiteX6" fmla="*/ 2700300 w 5400600"/>
              <a:gd name="connsiteY6" fmla="*/ 5976673 h 5976664"/>
              <a:gd name="connsiteX7" fmla="*/ 696788 w 5400600"/>
              <a:gd name="connsiteY7" fmla="*/ 4991851 h 5976664"/>
              <a:gd name="connsiteX8" fmla="*/ 2 w 5400600"/>
              <a:gd name="connsiteY8" fmla="*/ 2988337 h 5976664"/>
              <a:gd name="connsiteX9" fmla="*/ 0 w 5400600"/>
              <a:gd name="connsiteY9" fmla="*/ 2988332 h 5976664"/>
              <a:gd name="connsiteX0" fmla="*/ 0 w 6696745"/>
              <a:gd name="connsiteY0" fmla="*/ 3728629 h 6716971"/>
              <a:gd name="connsiteX1" fmla="*/ 696790 w 6696745"/>
              <a:gd name="connsiteY1" fmla="*/ 1725117 h 6716971"/>
              <a:gd name="connsiteX2" fmla="*/ 2700305 w 6696745"/>
              <a:gd name="connsiteY2" fmla="*/ 740301 h 6716971"/>
              <a:gd name="connsiteX3" fmla="*/ 4703817 w 6696745"/>
              <a:gd name="connsiteY3" fmla="*/ 1725124 h 6716971"/>
              <a:gd name="connsiteX4" fmla="*/ 6696744 w 6696745"/>
              <a:gd name="connsiteY4" fmla="*/ 740297 h 6716971"/>
              <a:gd name="connsiteX5" fmla="*/ 4703814 w 6696745"/>
              <a:gd name="connsiteY5" fmla="*/ 5732151 h 6716971"/>
              <a:gd name="connsiteX6" fmla="*/ 2700300 w 6696745"/>
              <a:gd name="connsiteY6" fmla="*/ 6716970 h 6716971"/>
              <a:gd name="connsiteX7" fmla="*/ 696788 w 6696745"/>
              <a:gd name="connsiteY7" fmla="*/ 5732148 h 6716971"/>
              <a:gd name="connsiteX8" fmla="*/ 2 w 6696745"/>
              <a:gd name="connsiteY8" fmla="*/ 3728634 h 6716971"/>
              <a:gd name="connsiteX9" fmla="*/ 0 w 6696745"/>
              <a:gd name="connsiteY9" fmla="*/ 3728629 h 6716971"/>
              <a:gd name="connsiteX0" fmla="*/ 0 w 8469059"/>
              <a:gd name="connsiteY0" fmla="*/ 3728629 h 6716971"/>
              <a:gd name="connsiteX1" fmla="*/ 696790 w 8469059"/>
              <a:gd name="connsiteY1" fmla="*/ 1725117 h 6716971"/>
              <a:gd name="connsiteX2" fmla="*/ 2700305 w 8469059"/>
              <a:gd name="connsiteY2" fmla="*/ 740301 h 6716971"/>
              <a:gd name="connsiteX3" fmla="*/ 4703817 w 8469059"/>
              <a:gd name="connsiteY3" fmla="*/ 1725124 h 6716971"/>
              <a:gd name="connsiteX4" fmla="*/ 6696744 w 8469059"/>
              <a:gd name="connsiteY4" fmla="*/ 740297 h 6716971"/>
              <a:gd name="connsiteX5" fmla="*/ 8136904 w 8469059"/>
              <a:gd name="connsiteY5" fmla="*/ 3980658 h 6716971"/>
              <a:gd name="connsiteX6" fmla="*/ 4703814 w 8469059"/>
              <a:gd name="connsiteY6" fmla="*/ 5732151 h 6716971"/>
              <a:gd name="connsiteX7" fmla="*/ 2700300 w 8469059"/>
              <a:gd name="connsiteY7" fmla="*/ 6716970 h 6716971"/>
              <a:gd name="connsiteX8" fmla="*/ 696788 w 8469059"/>
              <a:gd name="connsiteY8" fmla="*/ 5732148 h 6716971"/>
              <a:gd name="connsiteX9" fmla="*/ 2 w 8469059"/>
              <a:gd name="connsiteY9" fmla="*/ 3728634 h 6716971"/>
              <a:gd name="connsiteX10" fmla="*/ 0 w 8469059"/>
              <a:gd name="connsiteY10" fmla="*/ 3728629 h 6716971"/>
              <a:gd name="connsiteX0" fmla="*/ 0 w 8469059"/>
              <a:gd name="connsiteY0" fmla="*/ 5384716 h 8373058"/>
              <a:gd name="connsiteX1" fmla="*/ 696790 w 8469059"/>
              <a:gd name="connsiteY1" fmla="*/ 3381204 h 8373058"/>
              <a:gd name="connsiteX2" fmla="*/ 2700305 w 8469059"/>
              <a:gd name="connsiteY2" fmla="*/ 2396388 h 8373058"/>
              <a:gd name="connsiteX3" fmla="*/ 2088432 w 8469059"/>
              <a:gd name="connsiteY3" fmla="*/ 164137 h 8373058"/>
              <a:gd name="connsiteX4" fmla="*/ 4703817 w 8469059"/>
              <a:gd name="connsiteY4" fmla="*/ 3381211 h 8373058"/>
              <a:gd name="connsiteX5" fmla="*/ 6696744 w 8469059"/>
              <a:gd name="connsiteY5" fmla="*/ 2396384 h 8373058"/>
              <a:gd name="connsiteX6" fmla="*/ 8136904 w 8469059"/>
              <a:gd name="connsiteY6" fmla="*/ 5636745 h 8373058"/>
              <a:gd name="connsiteX7" fmla="*/ 4703814 w 8469059"/>
              <a:gd name="connsiteY7" fmla="*/ 7388238 h 8373058"/>
              <a:gd name="connsiteX8" fmla="*/ 2700300 w 8469059"/>
              <a:gd name="connsiteY8" fmla="*/ 8373057 h 8373058"/>
              <a:gd name="connsiteX9" fmla="*/ 696788 w 8469059"/>
              <a:gd name="connsiteY9" fmla="*/ 7388235 h 8373058"/>
              <a:gd name="connsiteX10" fmla="*/ 2 w 8469059"/>
              <a:gd name="connsiteY10" fmla="*/ 5384721 h 8373058"/>
              <a:gd name="connsiteX11" fmla="*/ 0 w 8469059"/>
              <a:gd name="connsiteY11" fmla="*/ 5384716 h 8373058"/>
              <a:gd name="connsiteX0" fmla="*/ 763624 w 9232683"/>
              <a:gd name="connsiteY0" fmla="*/ 5504730 h 8493072"/>
              <a:gd name="connsiteX1" fmla="*/ 1460414 w 9232683"/>
              <a:gd name="connsiteY1" fmla="*/ 3501218 h 8493072"/>
              <a:gd name="connsiteX2" fmla="*/ 763624 w 9232683"/>
              <a:gd name="connsiteY2" fmla="*/ 1796319 h 8493072"/>
              <a:gd name="connsiteX3" fmla="*/ 2852056 w 9232683"/>
              <a:gd name="connsiteY3" fmla="*/ 284151 h 8493072"/>
              <a:gd name="connsiteX4" fmla="*/ 5467441 w 9232683"/>
              <a:gd name="connsiteY4" fmla="*/ 3501225 h 8493072"/>
              <a:gd name="connsiteX5" fmla="*/ 7460368 w 9232683"/>
              <a:gd name="connsiteY5" fmla="*/ 2516398 h 8493072"/>
              <a:gd name="connsiteX6" fmla="*/ 8900528 w 9232683"/>
              <a:gd name="connsiteY6" fmla="*/ 5756759 h 8493072"/>
              <a:gd name="connsiteX7" fmla="*/ 5467438 w 9232683"/>
              <a:gd name="connsiteY7" fmla="*/ 7508252 h 8493072"/>
              <a:gd name="connsiteX8" fmla="*/ 3463924 w 9232683"/>
              <a:gd name="connsiteY8" fmla="*/ 8493071 h 8493072"/>
              <a:gd name="connsiteX9" fmla="*/ 1460412 w 9232683"/>
              <a:gd name="connsiteY9" fmla="*/ 7508249 h 8493072"/>
              <a:gd name="connsiteX10" fmla="*/ 763626 w 9232683"/>
              <a:gd name="connsiteY10" fmla="*/ 5504735 h 8493072"/>
              <a:gd name="connsiteX11" fmla="*/ 763624 w 9232683"/>
              <a:gd name="connsiteY11" fmla="*/ 5504730 h 8493072"/>
              <a:gd name="connsiteX0" fmla="*/ 763624 w 9232683"/>
              <a:gd name="connsiteY0" fmla="*/ 5504730 h 8493072"/>
              <a:gd name="connsiteX1" fmla="*/ 1460414 w 9232683"/>
              <a:gd name="connsiteY1" fmla="*/ 3501218 h 8493072"/>
              <a:gd name="connsiteX2" fmla="*/ 763624 w 9232683"/>
              <a:gd name="connsiteY2" fmla="*/ 1796319 h 8493072"/>
              <a:gd name="connsiteX3" fmla="*/ 2852056 w 9232683"/>
              <a:gd name="connsiteY3" fmla="*/ 284151 h 8493072"/>
              <a:gd name="connsiteX4" fmla="*/ 5467441 w 9232683"/>
              <a:gd name="connsiteY4" fmla="*/ 3501225 h 8493072"/>
              <a:gd name="connsiteX5" fmla="*/ 7460368 w 9232683"/>
              <a:gd name="connsiteY5" fmla="*/ 2516398 h 8493072"/>
              <a:gd name="connsiteX6" fmla="*/ 8900528 w 9232683"/>
              <a:gd name="connsiteY6" fmla="*/ 5756759 h 8493072"/>
              <a:gd name="connsiteX7" fmla="*/ 5467438 w 9232683"/>
              <a:gd name="connsiteY7" fmla="*/ 7508252 h 8493072"/>
              <a:gd name="connsiteX8" fmla="*/ 3463924 w 9232683"/>
              <a:gd name="connsiteY8" fmla="*/ 8493071 h 8493072"/>
              <a:gd name="connsiteX9" fmla="*/ 1460412 w 9232683"/>
              <a:gd name="connsiteY9" fmla="*/ 7508249 h 8493072"/>
              <a:gd name="connsiteX10" fmla="*/ 763626 w 9232683"/>
              <a:gd name="connsiteY10" fmla="*/ 5504735 h 8493072"/>
              <a:gd name="connsiteX11" fmla="*/ 763624 w 9232683"/>
              <a:gd name="connsiteY11" fmla="*/ 5504730 h 8493072"/>
              <a:gd name="connsiteX0" fmla="*/ 625215 w 9094274"/>
              <a:gd name="connsiteY0" fmla="*/ 5504730 h 8493072"/>
              <a:gd name="connsiteX1" fmla="*/ 1322005 w 9094274"/>
              <a:gd name="connsiteY1" fmla="*/ 3501218 h 8493072"/>
              <a:gd name="connsiteX2" fmla="*/ 625215 w 9094274"/>
              <a:gd name="connsiteY2" fmla="*/ 1796319 h 8493072"/>
              <a:gd name="connsiteX3" fmla="*/ 2713647 w 9094274"/>
              <a:gd name="connsiteY3" fmla="*/ 284151 h 8493072"/>
              <a:gd name="connsiteX4" fmla="*/ 5329032 w 9094274"/>
              <a:gd name="connsiteY4" fmla="*/ 3501225 h 8493072"/>
              <a:gd name="connsiteX5" fmla="*/ 7321959 w 9094274"/>
              <a:gd name="connsiteY5" fmla="*/ 2516398 h 8493072"/>
              <a:gd name="connsiteX6" fmla="*/ 8762119 w 9094274"/>
              <a:gd name="connsiteY6" fmla="*/ 5756759 h 8493072"/>
              <a:gd name="connsiteX7" fmla="*/ 5329029 w 9094274"/>
              <a:gd name="connsiteY7" fmla="*/ 7508252 h 8493072"/>
              <a:gd name="connsiteX8" fmla="*/ 3325515 w 9094274"/>
              <a:gd name="connsiteY8" fmla="*/ 8493071 h 8493072"/>
              <a:gd name="connsiteX9" fmla="*/ 1322003 w 9094274"/>
              <a:gd name="connsiteY9" fmla="*/ 7508249 h 8493072"/>
              <a:gd name="connsiteX10" fmla="*/ 625217 w 9094274"/>
              <a:gd name="connsiteY10" fmla="*/ 5504735 h 8493072"/>
              <a:gd name="connsiteX11" fmla="*/ 625215 w 9094274"/>
              <a:gd name="connsiteY11" fmla="*/ 5504730 h 8493072"/>
              <a:gd name="connsiteX0" fmla="*/ 0 w 9837212"/>
              <a:gd name="connsiteY0" fmla="*/ 5396719 h 8493072"/>
              <a:gd name="connsiteX1" fmla="*/ 2064943 w 9837212"/>
              <a:gd name="connsiteY1" fmla="*/ 3501218 h 8493072"/>
              <a:gd name="connsiteX2" fmla="*/ 1368153 w 9837212"/>
              <a:gd name="connsiteY2" fmla="*/ 1796319 h 8493072"/>
              <a:gd name="connsiteX3" fmla="*/ 3456585 w 9837212"/>
              <a:gd name="connsiteY3" fmla="*/ 284151 h 8493072"/>
              <a:gd name="connsiteX4" fmla="*/ 6071970 w 9837212"/>
              <a:gd name="connsiteY4" fmla="*/ 3501225 h 8493072"/>
              <a:gd name="connsiteX5" fmla="*/ 8064897 w 9837212"/>
              <a:gd name="connsiteY5" fmla="*/ 2516398 h 8493072"/>
              <a:gd name="connsiteX6" fmla="*/ 9505057 w 9837212"/>
              <a:gd name="connsiteY6" fmla="*/ 5756759 h 8493072"/>
              <a:gd name="connsiteX7" fmla="*/ 6071967 w 9837212"/>
              <a:gd name="connsiteY7" fmla="*/ 7508252 h 8493072"/>
              <a:gd name="connsiteX8" fmla="*/ 4068453 w 9837212"/>
              <a:gd name="connsiteY8" fmla="*/ 8493071 h 8493072"/>
              <a:gd name="connsiteX9" fmla="*/ 2064941 w 9837212"/>
              <a:gd name="connsiteY9" fmla="*/ 7508249 h 8493072"/>
              <a:gd name="connsiteX10" fmla="*/ 1368155 w 9837212"/>
              <a:gd name="connsiteY10" fmla="*/ 5504735 h 8493072"/>
              <a:gd name="connsiteX11" fmla="*/ 0 w 9837212"/>
              <a:gd name="connsiteY11" fmla="*/ 5396719 h 8493072"/>
              <a:gd name="connsiteX0" fmla="*/ 0 w 9837212"/>
              <a:gd name="connsiteY0" fmla="*/ 5396719 h 8493072"/>
              <a:gd name="connsiteX1" fmla="*/ 2064943 w 9837212"/>
              <a:gd name="connsiteY1" fmla="*/ 3501218 h 8493072"/>
              <a:gd name="connsiteX2" fmla="*/ 1368153 w 9837212"/>
              <a:gd name="connsiteY2" fmla="*/ 1796319 h 8493072"/>
              <a:gd name="connsiteX3" fmla="*/ 3456585 w 9837212"/>
              <a:gd name="connsiteY3" fmla="*/ 284151 h 8493072"/>
              <a:gd name="connsiteX4" fmla="*/ 6071970 w 9837212"/>
              <a:gd name="connsiteY4" fmla="*/ 3501225 h 8493072"/>
              <a:gd name="connsiteX5" fmla="*/ 8064897 w 9837212"/>
              <a:gd name="connsiteY5" fmla="*/ 2516398 h 8493072"/>
              <a:gd name="connsiteX6" fmla="*/ 9505057 w 9837212"/>
              <a:gd name="connsiteY6" fmla="*/ 5756759 h 8493072"/>
              <a:gd name="connsiteX7" fmla="*/ 6071967 w 9837212"/>
              <a:gd name="connsiteY7" fmla="*/ 7508252 h 8493072"/>
              <a:gd name="connsiteX8" fmla="*/ 4068453 w 9837212"/>
              <a:gd name="connsiteY8" fmla="*/ 8493071 h 8493072"/>
              <a:gd name="connsiteX9" fmla="*/ 2064941 w 9837212"/>
              <a:gd name="connsiteY9" fmla="*/ 7508249 h 8493072"/>
              <a:gd name="connsiteX10" fmla="*/ 1368155 w 9837212"/>
              <a:gd name="connsiteY10" fmla="*/ 5504735 h 8493072"/>
              <a:gd name="connsiteX11" fmla="*/ 0 w 9837212"/>
              <a:gd name="connsiteY11" fmla="*/ 5396719 h 8493072"/>
              <a:gd name="connsiteX0" fmla="*/ 0 w 9837212"/>
              <a:gd name="connsiteY0" fmla="*/ 5396719 h 8493072"/>
              <a:gd name="connsiteX1" fmla="*/ 2064943 w 9837212"/>
              <a:gd name="connsiteY1" fmla="*/ 3501218 h 8493072"/>
              <a:gd name="connsiteX2" fmla="*/ 1368153 w 9837212"/>
              <a:gd name="connsiteY2" fmla="*/ 1796319 h 8493072"/>
              <a:gd name="connsiteX3" fmla="*/ 3456585 w 9837212"/>
              <a:gd name="connsiteY3" fmla="*/ 284151 h 8493072"/>
              <a:gd name="connsiteX4" fmla="*/ 6071970 w 9837212"/>
              <a:gd name="connsiteY4" fmla="*/ 3501225 h 8493072"/>
              <a:gd name="connsiteX5" fmla="*/ 8064897 w 9837212"/>
              <a:gd name="connsiteY5" fmla="*/ 2516398 h 8493072"/>
              <a:gd name="connsiteX6" fmla="*/ 9505057 w 9837212"/>
              <a:gd name="connsiteY6" fmla="*/ 5756759 h 8493072"/>
              <a:gd name="connsiteX7" fmla="*/ 6071967 w 9837212"/>
              <a:gd name="connsiteY7" fmla="*/ 7508252 h 8493072"/>
              <a:gd name="connsiteX8" fmla="*/ 4068453 w 9837212"/>
              <a:gd name="connsiteY8" fmla="*/ 8493071 h 8493072"/>
              <a:gd name="connsiteX9" fmla="*/ 2064941 w 9837212"/>
              <a:gd name="connsiteY9" fmla="*/ 7508249 h 8493072"/>
              <a:gd name="connsiteX10" fmla="*/ 1368155 w 9837212"/>
              <a:gd name="connsiteY10" fmla="*/ 5504735 h 8493072"/>
              <a:gd name="connsiteX11" fmla="*/ 0 w 9837212"/>
              <a:gd name="connsiteY11" fmla="*/ 5396719 h 8493072"/>
              <a:gd name="connsiteX0" fmla="*/ 0 w 9837212"/>
              <a:gd name="connsiteY0" fmla="*/ 5396719 h 8493072"/>
              <a:gd name="connsiteX1" fmla="*/ 2064943 w 9837212"/>
              <a:gd name="connsiteY1" fmla="*/ 3501218 h 8493072"/>
              <a:gd name="connsiteX2" fmla="*/ 1368153 w 9837212"/>
              <a:gd name="connsiteY2" fmla="*/ 1796319 h 8493072"/>
              <a:gd name="connsiteX3" fmla="*/ 3456585 w 9837212"/>
              <a:gd name="connsiteY3" fmla="*/ 284151 h 8493072"/>
              <a:gd name="connsiteX4" fmla="*/ 6071970 w 9837212"/>
              <a:gd name="connsiteY4" fmla="*/ 3501225 h 8493072"/>
              <a:gd name="connsiteX5" fmla="*/ 8064897 w 9837212"/>
              <a:gd name="connsiteY5" fmla="*/ 2516398 h 8493072"/>
              <a:gd name="connsiteX6" fmla="*/ 9505057 w 9837212"/>
              <a:gd name="connsiteY6" fmla="*/ 5756759 h 8493072"/>
              <a:gd name="connsiteX7" fmla="*/ 6071967 w 9837212"/>
              <a:gd name="connsiteY7" fmla="*/ 7508252 h 8493072"/>
              <a:gd name="connsiteX8" fmla="*/ 4068453 w 9837212"/>
              <a:gd name="connsiteY8" fmla="*/ 8493071 h 8493072"/>
              <a:gd name="connsiteX9" fmla="*/ 2064941 w 9837212"/>
              <a:gd name="connsiteY9" fmla="*/ 7508249 h 8493072"/>
              <a:gd name="connsiteX10" fmla="*/ 360040 w 9837212"/>
              <a:gd name="connsiteY10" fmla="*/ 6692863 h 8493072"/>
              <a:gd name="connsiteX11" fmla="*/ 0 w 9837212"/>
              <a:gd name="connsiteY11" fmla="*/ 5396719 h 8493072"/>
              <a:gd name="connsiteX0" fmla="*/ 0 w 9837212"/>
              <a:gd name="connsiteY0" fmla="*/ 5396719 h 8493072"/>
              <a:gd name="connsiteX1" fmla="*/ 2064943 w 9837212"/>
              <a:gd name="connsiteY1" fmla="*/ 3501218 h 8493072"/>
              <a:gd name="connsiteX2" fmla="*/ 1368153 w 9837212"/>
              <a:gd name="connsiteY2" fmla="*/ 1796319 h 8493072"/>
              <a:gd name="connsiteX3" fmla="*/ 3456585 w 9837212"/>
              <a:gd name="connsiteY3" fmla="*/ 284151 h 8493072"/>
              <a:gd name="connsiteX4" fmla="*/ 6071970 w 9837212"/>
              <a:gd name="connsiteY4" fmla="*/ 3501225 h 8493072"/>
              <a:gd name="connsiteX5" fmla="*/ 8064897 w 9837212"/>
              <a:gd name="connsiteY5" fmla="*/ 2516398 h 8493072"/>
              <a:gd name="connsiteX6" fmla="*/ 9505057 w 9837212"/>
              <a:gd name="connsiteY6" fmla="*/ 5756759 h 8493072"/>
              <a:gd name="connsiteX7" fmla="*/ 6071967 w 9837212"/>
              <a:gd name="connsiteY7" fmla="*/ 7508252 h 8493072"/>
              <a:gd name="connsiteX8" fmla="*/ 4068453 w 9837212"/>
              <a:gd name="connsiteY8" fmla="*/ 8493071 h 8493072"/>
              <a:gd name="connsiteX9" fmla="*/ 2064941 w 9837212"/>
              <a:gd name="connsiteY9" fmla="*/ 7508249 h 8493072"/>
              <a:gd name="connsiteX10" fmla="*/ 360040 w 9837212"/>
              <a:gd name="connsiteY10" fmla="*/ 6692863 h 8493072"/>
              <a:gd name="connsiteX11" fmla="*/ 0 w 9837212"/>
              <a:gd name="connsiteY11" fmla="*/ 5396719 h 8493072"/>
              <a:gd name="connsiteX0" fmla="*/ 0 w 9837212"/>
              <a:gd name="connsiteY0" fmla="*/ 5396719 h 8493072"/>
              <a:gd name="connsiteX1" fmla="*/ 2064943 w 9837212"/>
              <a:gd name="connsiteY1" fmla="*/ 3501218 h 8493072"/>
              <a:gd name="connsiteX2" fmla="*/ 1368153 w 9837212"/>
              <a:gd name="connsiteY2" fmla="*/ 1796319 h 8493072"/>
              <a:gd name="connsiteX3" fmla="*/ 3456585 w 9837212"/>
              <a:gd name="connsiteY3" fmla="*/ 284151 h 8493072"/>
              <a:gd name="connsiteX4" fmla="*/ 6071970 w 9837212"/>
              <a:gd name="connsiteY4" fmla="*/ 3501225 h 8493072"/>
              <a:gd name="connsiteX5" fmla="*/ 8064897 w 9837212"/>
              <a:gd name="connsiteY5" fmla="*/ 2516398 h 8493072"/>
              <a:gd name="connsiteX6" fmla="*/ 9505057 w 9837212"/>
              <a:gd name="connsiteY6" fmla="*/ 5756759 h 8493072"/>
              <a:gd name="connsiteX7" fmla="*/ 6071967 w 9837212"/>
              <a:gd name="connsiteY7" fmla="*/ 7508252 h 8493072"/>
              <a:gd name="connsiteX8" fmla="*/ 4068453 w 9837212"/>
              <a:gd name="connsiteY8" fmla="*/ 8493071 h 8493072"/>
              <a:gd name="connsiteX9" fmla="*/ 2064941 w 9837212"/>
              <a:gd name="connsiteY9" fmla="*/ 7508249 h 8493072"/>
              <a:gd name="connsiteX10" fmla="*/ 360040 w 9837212"/>
              <a:gd name="connsiteY10" fmla="*/ 6692863 h 8493072"/>
              <a:gd name="connsiteX11" fmla="*/ 0 w 9837212"/>
              <a:gd name="connsiteY11" fmla="*/ 5396719 h 8493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37212" h="8493072">
                <a:moveTo>
                  <a:pt x="0" y="5396719"/>
                </a:moveTo>
                <a:cubicBezTo>
                  <a:pt x="507640" y="4750210"/>
                  <a:pt x="1616453" y="4050487"/>
                  <a:pt x="2064943" y="3501218"/>
                </a:cubicBezTo>
                <a:cubicBezTo>
                  <a:pt x="2576912" y="2874206"/>
                  <a:pt x="2860226" y="2540850"/>
                  <a:pt x="1368153" y="1796319"/>
                </a:cubicBezTo>
                <a:cubicBezTo>
                  <a:pt x="742938" y="473163"/>
                  <a:pt x="2672616" y="0"/>
                  <a:pt x="3456585" y="284151"/>
                </a:cubicBezTo>
                <a:cubicBezTo>
                  <a:pt x="4240554" y="568302"/>
                  <a:pt x="5627566" y="3568363"/>
                  <a:pt x="6071970" y="3501225"/>
                </a:cubicBezTo>
                <a:cubicBezTo>
                  <a:pt x="6520459" y="4050496"/>
                  <a:pt x="8064898" y="1776101"/>
                  <a:pt x="8064897" y="2516398"/>
                </a:cubicBezTo>
                <a:cubicBezTo>
                  <a:pt x="8323137" y="2621722"/>
                  <a:pt x="9837212" y="4924784"/>
                  <a:pt x="9505057" y="5756759"/>
                </a:cubicBezTo>
                <a:cubicBezTo>
                  <a:pt x="9172902" y="6588734"/>
                  <a:pt x="6664127" y="6781602"/>
                  <a:pt x="6071967" y="7508252"/>
                </a:cubicBezTo>
                <a:cubicBezTo>
                  <a:pt x="5559999" y="8135264"/>
                  <a:pt x="4832077" y="8493072"/>
                  <a:pt x="4068453" y="8493071"/>
                </a:cubicBezTo>
                <a:cubicBezTo>
                  <a:pt x="3304829" y="8493070"/>
                  <a:pt x="2916853" y="7871837"/>
                  <a:pt x="2064941" y="7508249"/>
                </a:cubicBezTo>
                <a:cubicBezTo>
                  <a:pt x="1284419" y="7075169"/>
                  <a:pt x="360039" y="7433160"/>
                  <a:pt x="360040" y="6692863"/>
                </a:cubicBezTo>
                <a:cubicBezTo>
                  <a:pt x="360039" y="6692861"/>
                  <a:pt x="1" y="5396721"/>
                  <a:pt x="0" y="539671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scene3d>
            <a:camera prst="perspectiveFront">
              <a:rot lat="7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/>
          <p:cNvSpPr/>
          <p:nvPr/>
        </p:nvSpPr>
        <p:spPr>
          <a:xfrm>
            <a:off x="2555776" y="1052656"/>
            <a:ext cx="3600000" cy="3600400"/>
          </a:xfrm>
          <a:prstGeom prst="ellipse">
            <a:avLst/>
          </a:prstGeom>
          <a:gradFill>
            <a:gsLst>
              <a:gs pos="81000">
                <a:srgbClr val="FF0000"/>
              </a:gs>
              <a:gs pos="82000">
                <a:schemeClr val="bg1"/>
              </a:gs>
              <a:gs pos="95000">
                <a:schemeClr val="bg1"/>
              </a:gs>
              <a:gs pos="96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scene3d>
            <a:camera prst="perspectiveFront" fov="5100000">
              <a:rot lat="17400000" lon="0" rev="0"/>
            </a:camera>
            <a:lightRig rig="threePt" dir="t"/>
          </a:scene3d>
          <a:sp3d extrusionH="720000">
            <a:bevelT w="1800000" h="1800000" prst="softRound"/>
            <a:bevelB w="1800000" h="1800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/>
          <p:cNvSpPr/>
          <p:nvPr/>
        </p:nvSpPr>
        <p:spPr>
          <a:xfrm>
            <a:off x="7740352" y="324900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perspectiveFront">
              <a:rot lat="3600000" lon="17400000" rev="0"/>
            </a:camera>
            <a:lightRig rig="threePt" dir="t"/>
          </a:scene3d>
          <a:sp3d extrusionH="3600000">
            <a:bevelT w="158750" h="361950"/>
            <a:bevelB w="158750" h="361950" prst="convex"/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/>
          <p:cNvSpPr/>
          <p:nvPr/>
        </p:nvSpPr>
        <p:spPr>
          <a:xfrm>
            <a:off x="3852000" y="2132856"/>
            <a:ext cx="720000" cy="720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18000000" lon="0" rev="0"/>
            </a:camera>
            <a:lightRig rig="threePt" dir="t"/>
          </a:scene3d>
          <a:sp3d>
            <a:bevelT w="361950" h="717550" prst="convex"/>
            <a:bevelB w="361950" h="361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wape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8387" y="1402287"/>
            <a:ext cx="803405" cy="542924"/>
          </a:xfrm>
          <a:prstGeom prst="rect">
            <a:avLst/>
          </a:prstGeom>
          <a:ln w="3175">
            <a:solidFill>
              <a:sysClr val="windowText" lastClr="000000"/>
            </a:solidFill>
          </a:ln>
        </p:spPr>
      </p:pic>
      <p:sp>
        <p:nvSpPr>
          <p:cNvPr id="4" name="Rechthoek 3"/>
          <p:cNvSpPr/>
          <p:nvPr/>
        </p:nvSpPr>
        <p:spPr>
          <a:xfrm>
            <a:off x="180000" y="180000"/>
            <a:ext cx="8748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>
              <a:rot lat="0" lon="0" rev="10800000"/>
            </a:lightRig>
          </a:scene3d>
          <a:sp3d contourW="127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err="1" smtClean="0">
                <a:solidFill>
                  <a:schemeClr val="tx1"/>
                </a:solidFill>
              </a:rPr>
              <a:t>Rekenhulp.nl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63" name="Rechthoek 62"/>
          <p:cNvSpPr/>
          <p:nvPr/>
        </p:nvSpPr>
        <p:spPr>
          <a:xfrm>
            <a:off x="540000" y="2375984"/>
            <a:ext cx="3600000" cy="21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U mag dit programma alleen gebruiken als u alleen in de gele vlakken typt, niet aan grafieken komt,  u niets kopieert,(plagiaat)u niets kapot maakt en als u niets opslaat.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14" name="Tekstvak 13">
            <a:hlinkClick r:id="rId3" action="ppaction://hlinksldjump"/>
          </p:cNvPr>
          <p:cNvSpPr txBox="1"/>
          <p:nvPr/>
        </p:nvSpPr>
        <p:spPr>
          <a:xfrm>
            <a:off x="6948144" y="2179274"/>
            <a:ext cx="216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Wereldwijd is een organisatie met 109 leden die pesten tegen gaat. Ook lid worden?</a:t>
            </a:r>
          </a:p>
          <a:p>
            <a:r>
              <a:rPr lang="nl-NL" smtClean="0"/>
              <a:t>Kijk op </a:t>
            </a:r>
            <a:r>
              <a:rPr lang="nl-NL" err="1" smtClean="0"/>
              <a:t>Wereld-Wijd.nl</a:t>
            </a:r>
            <a:r>
              <a:rPr lang="nl-NL" smtClean="0"/>
              <a:t>.</a:t>
            </a:r>
          </a:p>
        </p:txBody>
      </p:sp>
      <p:sp>
        <p:nvSpPr>
          <p:cNvPr id="5" name="Actieknop: Terug 4">
            <a:hlinkClick r:id="" action="ppaction://hlinkshowjump?jump=lastslideviewed" highlightClick="1"/>
          </p:cNvPr>
          <p:cNvSpPr/>
          <p:nvPr/>
        </p:nvSpPr>
        <p:spPr>
          <a:xfrm>
            <a:off x="180000" y="54000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PIJL-OMLAAG 50">
            <a:hlinkClick r:id="rId4" action="ppaction://hlinkfile" tooltip="Gebruik Rekenhulp om met formules grafieken te maken. Als u op dit symbool klikt gaat u automatisch akkoord met de voorwaarden."/>
          </p:cNvPr>
          <p:cNvSpPr/>
          <p:nvPr/>
        </p:nvSpPr>
        <p:spPr>
          <a:xfrm>
            <a:off x="3419872" y="4041087"/>
            <a:ext cx="360000" cy="360000"/>
          </a:xfrm>
          <a:prstGeom prst="downArrow">
            <a:avLst/>
          </a:prstGeom>
          <a:solidFill>
            <a:srgbClr val="92D050">
              <a:alpha val="75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Rechthoek 49"/>
          <p:cNvSpPr/>
          <p:nvPr/>
        </p:nvSpPr>
        <p:spPr>
          <a:xfrm>
            <a:off x="540000" y="2375984"/>
            <a:ext cx="3600000" cy="21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Vind jij het ook zo moeilijk om grafieken te maken? Met dit programma is het appeltje eitje! Typ de formule in en je krijgt de grafiek erbij!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53" name="Rechthoek 52"/>
          <p:cNvSpPr/>
          <p:nvPr/>
        </p:nvSpPr>
        <p:spPr>
          <a:xfrm>
            <a:off x="900000" y="4221087"/>
            <a:ext cx="2519872" cy="180000"/>
          </a:xfrm>
          <a:prstGeom prst="re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Programma gebruiken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62" name="Rechthoek 61"/>
          <p:cNvSpPr/>
          <p:nvPr/>
        </p:nvSpPr>
        <p:spPr>
          <a:xfrm>
            <a:off x="540000" y="2375984"/>
            <a:ext cx="3600000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800" smtClean="0">
                <a:solidFill>
                  <a:schemeClr val="tx1"/>
                </a:solidFill>
              </a:rPr>
              <a:t>Lees voorwaarden</a:t>
            </a:r>
            <a:endParaRPr lang="nl-NL" sz="4800">
              <a:solidFill>
                <a:schemeClr val="tx1"/>
              </a:solidFill>
            </a:endParaRPr>
          </a:p>
        </p:txBody>
      </p:sp>
      <p:sp>
        <p:nvSpPr>
          <p:cNvPr id="15" name="Vermenigvuldigen 14"/>
          <p:cNvSpPr/>
          <p:nvPr/>
        </p:nvSpPr>
        <p:spPr>
          <a:xfrm>
            <a:off x="7847736" y="3850599"/>
            <a:ext cx="360000" cy="360000"/>
          </a:xfrm>
          <a:prstGeom prst="mathMultiply">
            <a:avLst>
              <a:gd name="adj1" fmla="val 13601"/>
            </a:avLst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Actieknop: Introductiepagina 16">
            <a:hlinkClick r:id="" action="ppaction://hlinkshowjump?jump=firstslide" highlightClick="1"/>
          </p:cNvPr>
          <p:cNvSpPr/>
          <p:nvPr/>
        </p:nvSpPr>
        <p:spPr>
          <a:xfrm>
            <a:off x="540000" y="540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 descr="wapen.bmp">
            <a:hlinkClick r:id="rId5" action="ppaction://hlinkpres?slideindex=1&amp;slidetitle="/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8297" y="6305692"/>
            <a:ext cx="803405" cy="542924"/>
          </a:xfrm>
          <a:prstGeom prst="rect">
            <a:avLst/>
          </a:prstGeom>
          <a:ln w="3175">
            <a:solidFill>
              <a:sysClr val="windowText" lastClr="000000"/>
            </a:solidFill>
          </a:ln>
        </p:spPr>
      </p:pic>
      <p:sp>
        <p:nvSpPr>
          <p:cNvPr id="18" name="Tekstvak 17">
            <a:hlinkClick r:id="rId5" action="ppaction://hlinkpres?slideindex=1&amp;slidetitle="/>
          </p:cNvPr>
          <p:cNvSpPr txBox="1"/>
          <p:nvPr/>
        </p:nvSpPr>
        <p:spPr>
          <a:xfrm>
            <a:off x="0" y="4817291"/>
            <a:ext cx="216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err="1" smtClean="0"/>
              <a:t>World-wide</a:t>
            </a:r>
            <a:r>
              <a:rPr lang="nl-NL" smtClean="0"/>
              <a:t> is een organisatie met 119 leden die pesten tegen gaat. Ook lid worden?</a:t>
            </a:r>
          </a:p>
          <a:p>
            <a:r>
              <a:rPr lang="nl-NL" smtClean="0"/>
              <a:t>Kijk op </a:t>
            </a:r>
            <a:r>
              <a:rPr lang="nl-NL" err="1" smtClean="0"/>
              <a:t>World-Wide.nl</a:t>
            </a:r>
            <a:r>
              <a:rPr lang="nl-NL" smtClean="0"/>
              <a:t>.</a:t>
            </a:r>
          </a:p>
        </p:txBody>
      </p:sp>
      <p:sp>
        <p:nvSpPr>
          <p:cNvPr id="19" name="Vermenigvuldigen 18"/>
          <p:cNvSpPr/>
          <p:nvPr/>
        </p:nvSpPr>
        <p:spPr>
          <a:xfrm>
            <a:off x="899592" y="6488616"/>
            <a:ext cx="360000" cy="360000"/>
          </a:xfrm>
          <a:prstGeom prst="mathMultiply">
            <a:avLst>
              <a:gd name="adj1" fmla="val 13601"/>
            </a:avLst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63" grpId="0" animBg="1"/>
      <p:bldP spid="14" grpId="0"/>
      <p:bldP spid="51" grpId="0" animBg="1"/>
      <p:bldP spid="50" grpId="0" animBg="1"/>
      <p:bldP spid="53" grpId="0" animBg="1"/>
      <p:bldP spid="62" grpId="0" animBg="1"/>
      <p:bldP spid="62" grpId="1" animBg="1"/>
      <p:bldP spid="15" grpId="0" animBg="1"/>
      <p:bldP spid="18" grpId="0"/>
      <p:bldP spid="18" grpId="1"/>
      <p:bldP spid="19" grpId="0" animBg="1"/>
      <p:bldP spid="1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441" t="3500" r="1785"/>
          <a:stretch>
            <a:fillRect/>
          </a:stretch>
        </p:blipFill>
        <p:spPr bwMode="auto">
          <a:xfrm>
            <a:off x="-36512" y="45384"/>
            <a:ext cx="9145814" cy="68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kstvak 37"/>
          <p:cNvSpPr txBox="1"/>
          <p:nvPr/>
        </p:nvSpPr>
        <p:spPr>
          <a:xfrm>
            <a:off x="2268264" y="3717112"/>
            <a:ext cx="468000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u="sng" smtClean="0"/>
              <a:t>V</a:t>
            </a:r>
            <a:r>
              <a:rPr lang="nl-NL" b="1" smtClean="0"/>
              <a:t>ertaler</a:t>
            </a:r>
            <a:r>
              <a:rPr lang="nl-NL" smtClean="0"/>
              <a:t> is een website waarin je woorden kunt vertalen.</a:t>
            </a:r>
            <a:endParaRPr lang="nl-NL"/>
          </a:p>
        </p:txBody>
      </p:sp>
      <p:sp>
        <p:nvSpPr>
          <p:cNvPr id="5" name="Actieknop: Terug 4">
            <a:hlinkClick r:id="" action="ppaction://hlinkshowjump?jump=lastslideviewed" highlightClick="1"/>
          </p:cNvPr>
          <p:cNvSpPr/>
          <p:nvPr/>
        </p:nvSpPr>
        <p:spPr>
          <a:xfrm>
            <a:off x="180000" y="54000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30"/>
          <p:cNvSpPr/>
          <p:nvPr/>
        </p:nvSpPr>
        <p:spPr>
          <a:xfrm>
            <a:off x="5508264" y="3356952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 contourW="6350">
            <a:bevelT w="38100" prst="angle"/>
            <a:extrusionClr>
              <a:schemeClr val="tx1"/>
            </a:extrusionClr>
            <a:contourClr>
              <a:srgbClr val="00B05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smtClean="0">
                <a:solidFill>
                  <a:schemeClr val="tx1"/>
                </a:solidFill>
              </a:rPr>
              <a:t>W</a:t>
            </a:r>
            <a:endParaRPr lang="nl-NL" sz="3200">
              <a:solidFill>
                <a:schemeClr val="tx1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5148264" y="3356952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 contourW="6350">
            <a:bevelT w="38100" prst="angle"/>
            <a:extrusionClr>
              <a:schemeClr val="tx1"/>
            </a:extrusionClr>
            <a:contourClr>
              <a:srgbClr val="00B05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smtClean="0">
                <a:solidFill>
                  <a:schemeClr val="tx1"/>
                </a:solidFill>
              </a:rPr>
              <a:t>V</a:t>
            </a:r>
            <a:endParaRPr lang="nl-NL" sz="3200">
              <a:solidFill>
                <a:schemeClr val="tx1"/>
              </a:solidFill>
            </a:endParaRPr>
          </a:p>
        </p:txBody>
      </p:sp>
      <p:grpSp>
        <p:nvGrpSpPr>
          <p:cNvPr id="47" name="Groep 46"/>
          <p:cNvGrpSpPr/>
          <p:nvPr/>
        </p:nvGrpSpPr>
        <p:grpSpPr>
          <a:xfrm>
            <a:off x="2160000" y="2636912"/>
            <a:ext cx="5400000" cy="1584136"/>
            <a:chOff x="2160000" y="2636912"/>
            <a:chExt cx="5400000" cy="1584136"/>
          </a:xfrm>
        </p:grpSpPr>
        <p:sp>
          <p:nvSpPr>
            <p:cNvPr id="36" name="Gebogen pijl 35">
              <a:hlinkClick r:id="rId3" action="ppaction://hlinksldjump" tooltip="Ga naar Vertaler.nl"/>
            </p:cNvPr>
            <p:cNvSpPr/>
            <p:nvPr/>
          </p:nvSpPr>
          <p:spPr>
            <a:xfrm>
              <a:off x="6948264" y="3861048"/>
              <a:ext cx="360000" cy="360000"/>
            </a:xfrm>
            <a:prstGeom prst="bentArrow">
              <a:avLst>
                <a:gd name="adj1" fmla="val 31978"/>
                <a:gd name="adj2" fmla="val 38137"/>
                <a:gd name="adj3" fmla="val 26396"/>
                <a:gd name="adj4" fmla="val 27549"/>
              </a:avLst>
            </a:prstGeom>
            <a:solidFill>
              <a:srgbClr val="FFF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45" name="Rechthoek 44"/>
            <p:cNvSpPr/>
            <p:nvPr/>
          </p:nvSpPr>
          <p:spPr>
            <a:xfrm>
              <a:off x="2160000" y="2636912"/>
              <a:ext cx="540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soft" dir="t">
                <a:rot lat="0" lon="0" rev="10800000"/>
              </a:lightRig>
            </a:scene3d>
            <a:sp3d contourW="1270"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mtClean="0">
                  <a:solidFill>
                    <a:schemeClr val="tx1"/>
                  </a:solidFill>
                </a:rPr>
                <a:t>Vertaler</a:t>
              </a:r>
              <a:endParaRPr lang="nl-NL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ep 52"/>
          <p:cNvGrpSpPr/>
          <p:nvPr/>
        </p:nvGrpSpPr>
        <p:grpSpPr>
          <a:xfrm>
            <a:off x="6948264" y="3861088"/>
            <a:ext cx="360040" cy="864016"/>
            <a:chOff x="6948264" y="3861088"/>
            <a:chExt cx="360040" cy="864016"/>
          </a:xfrm>
        </p:grpSpPr>
        <p:sp>
          <p:nvSpPr>
            <p:cNvPr id="39" name="Gebogen pijl 38">
              <a:hlinkClick r:id="rId4" action="ppaction://hlinksldjump" tooltip="Ga naar Wereldwijd.nl"/>
            </p:cNvPr>
            <p:cNvSpPr/>
            <p:nvPr/>
          </p:nvSpPr>
          <p:spPr>
            <a:xfrm>
              <a:off x="6948264" y="3861088"/>
              <a:ext cx="360000" cy="360000"/>
            </a:xfrm>
            <a:prstGeom prst="bentArrow">
              <a:avLst>
                <a:gd name="adj1" fmla="val 31978"/>
                <a:gd name="adj2" fmla="val 38137"/>
                <a:gd name="adj3" fmla="val 26396"/>
                <a:gd name="adj4" fmla="val 27549"/>
              </a:avLst>
            </a:prstGeom>
            <a:solidFill>
              <a:srgbClr val="FFF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50" name="Gebogen pijl 49">
              <a:hlinkClick r:id="rId5" action="ppaction://hlinksldjump" tooltip="Ga naar Wereldwijd-journaal.nl"/>
            </p:cNvPr>
            <p:cNvSpPr/>
            <p:nvPr/>
          </p:nvSpPr>
          <p:spPr>
            <a:xfrm>
              <a:off x="6948304" y="4365104"/>
              <a:ext cx="360000" cy="360000"/>
            </a:xfrm>
            <a:prstGeom prst="bentArrow">
              <a:avLst>
                <a:gd name="adj1" fmla="val 31978"/>
                <a:gd name="adj2" fmla="val 38137"/>
                <a:gd name="adj3" fmla="val 26396"/>
                <a:gd name="adj4" fmla="val 27549"/>
              </a:avLst>
            </a:prstGeom>
            <a:solidFill>
              <a:srgbClr val="FFFF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ep 54"/>
          <p:cNvGrpSpPr/>
          <p:nvPr/>
        </p:nvGrpSpPr>
        <p:grpSpPr>
          <a:xfrm>
            <a:off x="2160000" y="2636912"/>
            <a:ext cx="5400000" cy="2372782"/>
            <a:chOff x="2160000" y="2636912"/>
            <a:chExt cx="5400000" cy="2372782"/>
          </a:xfrm>
        </p:grpSpPr>
        <p:sp>
          <p:nvSpPr>
            <p:cNvPr id="48" name="Rechthoek 47"/>
            <p:cNvSpPr/>
            <p:nvPr/>
          </p:nvSpPr>
          <p:spPr>
            <a:xfrm>
              <a:off x="2160000" y="2636912"/>
              <a:ext cx="540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soft" dir="t">
                <a:rot lat="0" lon="0" rev="10800000"/>
              </a:lightRig>
            </a:scene3d>
            <a:sp3d contourW="1270"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mtClean="0">
                  <a:solidFill>
                    <a:schemeClr val="tx1"/>
                  </a:solidFill>
                </a:rPr>
                <a:t>Wereldwijd</a:t>
              </a:r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35" name="Tekstvak 34"/>
            <p:cNvSpPr txBox="1"/>
            <p:nvPr/>
          </p:nvSpPr>
          <p:spPr>
            <a:xfrm>
              <a:off x="2268264" y="3717032"/>
              <a:ext cx="4680000" cy="6463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b="1" smtClean="0"/>
                <a:t>Wereldwijd</a:t>
              </a:r>
              <a:r>
                <a:rPr lang="nl-NL" smtClean="0"/>
                <a:t> is een organisatie die pesten </a:t>
              </a:r>
              <a:r>
                <a:rPr lang="nl-NL" err="1" smtClean="0"/>
                <a:t>tegen-gaat</a:t>
              </a:r>
              <a:r>
                <a:rPr lang="nl-NL" smtClean="0"/>
                <a:t>,met leden over het hele land verspreid. </a:t>
              </a:r>
              <a:endParaRPr lang="nl-NL"/>
            </a:p>
          </p:txBody>
        </p:sp>
        <p:sp>
          <p:nvSpPr>
            <p:cNvPr id="51" name="Tekstvak 50"/>
            <p:cNvSpPr txBox="1"/>
            <p:nvPr/>
          </p:nvSpPr>
          <p:spPr>
            <a:xfrm>
              <a:off x="2267744" y="4363363"/>
              <a:ext cx="4680000" cy="6463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b="1" smtClean="0"/>
                <a:t>Wereldwijd-</a:t>
              </a:r>
              <a:r>
                <a:rPr lang="nl-NL" smtClean="0"/>
                <a:t>Journaa</a:t>
              </a:r>
              <a:r>
                <a:rPr lang="nl-NL" b="1" smtClean="0"/>
                <a:t>l</a:t>
              </a:r>
              <a:r>
                <a:rPr lang="nl-NL" smtClean="0"/>
                <a:t> is een journaal over een organisatie tegen pesten. </a:t>
              </a:r>
              <a:endParaRPr lang="nl-NL"/>
            </a:p>
          </p:txBody>
        </p:sp>
      </p:grpSp>
      <p:sp>
        <p:nvSpPr>
          <p:cNvPr id="24" name="Actieknop: Introductiepagina 23">
            <a:hlinkClick r:id="" action="ppaction://hlinkshowjump?jump=firstslide" highlightClick="1"/>
          </p:cNvPr>
          <p:cNvSpPr/>
          <p:nvPr/>
        </p:nvSpPr>
        <p:spPr>
          <a:xfrm>
            <a:off x="540000" y="540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5" name="Afbeelding 24" descr="wapen.bmp">
            <a:hlinkClick r:id="rId6" action="ppaction://hlinkpres?slideindex=1&amp;slidetitle=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0243" y="1268760"/>
            <a:ext cx="803405" cy="542924"/>
          </a:xfrm>
          <a:prstGeom prst="rect">
            <a:avLst/>
          </a:prstGeom>
          <a:ln w="3175">
            <a:solidFill>
              <a:sysClr val="windowText" lastClr="000000"/>
            </a:solidFill>
          </a:ln>
        </p:spPr>
      </p:pic>
      <p:sp>
        <p:nvSpPr>
          <p:cNvPr id="26" name="Tekstvak 25">
            <a:hlinkClick r:id="rId6" action="ppaction://hlinkpres?slideindex=1&amp;slidetitle="/>
          </p:cNvPr>
          <p:cNvSpPr txBox="1"/>
          <p:nvPr/>
        </p:nvSpPr>
        <p:spPr>
          <a:xfrm>
            <a:off x="0" y="2045747"/>
            <a:ext cx="216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err="1" smtClean="0"/>
              <a:t>World-wide</a:t>
            </a:r>
            <a:r>
              <a:rPr lang="nl-NL" smtClean="0"/>
              <a:t> is een organisatie met 119 leden die pesten tegen gaat. Ook lid worden?</a:t>
            </a:r>
          </a:p>
          <a:p>
            <a:r>
              <a:rPr lang="nl-NL" smtClean="0"/>
              <a:t>Kijk op </a:t>
            </a:r>
            <a:r>
              <a:rPr lang="nl-NL" err="1" smtClean="0"/>
              <a:t>World-Wide.nl</a:t>
            </a:r>
            <a:r>
              <a:rPr lang="nl-NL" smtClean="0"/>
              <a:t>.</a:t>
            </a:r>
          </a:p>
        </p:txBody>
      </p:sp>
      <p:sp>
        <p:nvSpPr>
          <p:cNvPr id="27" name="Vermenigvuldigen 26"/>
          <p:cNvSpPr/>
          <p:nvPr/>
        </p:nvSpPr>
        <p:spPr>
          <a:xfrm>
            <a:off x="899592" y="3717072"/>
            <a:ext cx="360000" cy="360000"/>
          </a:xfrm>
          <a:prstGeom prst="mathMultiply">
            <a:avLst>
              <a:gd name="adj1" fmla="val 13601"/>
            </a:avLst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26" grpId="0"/>
      <p:bldP spid="26" grpId="1"/>
      <p:bldP spid="27" grpId="0" animBg="1"/>
      <p:bldP spid="2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 hidden="1"/>
          <p:cNvSpPr/>
          <p:nvPr/>
        </p:nvSpPr>
        <p:spPr>
          <a:xfrm>
            <a:off x="180000" y="180000"/>
            <a:ext cx="8748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>
              <a:rot lat="0" lon="0" rev="10800000"/>
            </a:lightRig>
          </a:scene3d>
          <a:sp3d contourW="127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mtClean="0">
                <a:solidFill>
                  <a:schemeClr val="tx1"/>
                </a:solidFill>
              </a:rPr>
              <a:t>.</a:t>
            </a:r>
            <a:r>
              <a:rPr lang="nl-NL" err="1" smtClean="0">
                <a:solidFill>
                  <a:schemeClr val="tx1"/>
                </a:solidFill>
              </a:rPr>
              <a:t>nl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8" name="Actieknop: Terug 7" hidden="1">
            <a:hlinkClick r:id="" action="ppaction://hlinkshowjump?jump=lastslideviewed" highlightClick="1"/>
          </p:cNvPr>
          <p:cNvSpPr/>
          <p:nvPr/>
        </p:nvSpPr>
        <p:spPr>
          <a:xfrm>
            <a:off x="180000" y="54000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Actieknop: Aangepast 8" hidden="1">
            <a:hlinkClick r:id="" action="ppaction://hlinkshowjump?jump=firstslide" highlightClick="1"/>
          </p:cNvPr>
          <p:cNvSpPr/>
          <p:nvPr/>
        </p:nvSpPr>
        <p:spPr>
          <a:xfrm>
            <a:off x="540000" y="540000"/>
            <a:ext cx="360000" cy="360000"/>
          </a:xfrm>
          <a:prstGeom prst="actionButtonBlank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400" smtClean="0">
                <a:solidFill>
                  <a:schemeClr val="tx1"/>
                </a:solidFill>
              </a:rPr>
              <a:t>Toetsen bord</a:t>
            </a:r>
            <a:endParaRPr lang="nl-NL" sz="400">
              <a:solidFill>
                <a:schemeClr val="tx1"/>
              </a:solidFill>
            </a:endParaRPr>
          </a:p>
        </p:txBody>
      </p:sp>
      <p:sp>
        <p:nvSpPr>
          <p:cNvPr id="179" name="!" hidden="1">
            <a:hlinkClick r:id="" action="ppaction://noaction" highlightClick="1"/>
          </p:cNvPr>
          <p:cNvSpPr/>
          <p:nvPr/>
        </p:nvSpPr>
        <p:spPr>
          <a:xfrm>
            <a:off x="0" y="0"/>
            <a:ext cx="9144000" cy="6876000"/>
          </a:xfrm>
          <a:prstGeom prst="actionButtonBlank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Rechthoek 82"/>
          <p:cNvSpPr/>
          <p:nvPr/>
        </p:nvSpPr>
        <p:spPr>
          <a:xfrm>
            <a:off x="332400" y="332400"/>
            <a:ext cx="8748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>
              <a:rot lat="0" lon="0" rev="10800000"/>
            </a:lightRig>
          </a:scene3d>
          <a:sp3d contourW="127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err="1" smtClean="0">
                <a:solidFill>
                  <a:schemeClr val="tx1"/>
                </a:solidFill>
              </a:rPr>
              <a:t>Verkenner.nl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85" name="Actieknop: Terug 84">
            <a:hlinkClick r:id="" action="ppaction://hlinkshowjump?jump=lastslideviewed" highlightClick="1"/>
          </p:cNvPr>
          <p:cNvSpPr/>
          <p:nvPr/>
        </p:nvSpPr>
        <p:spPr>
          <a:xfrm>
            <a:off x="332400" y="69240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6" name="Rechthoek 145">
            <a:hlinkClick r:id="rId2" action="ppaction://hlinksldjump" tooltip="Verken de wereld van Admi Raal."/>
          </p:cNvPr>
          <p:cNvSpPr/>
          <p:nvPr/>
        </p:nvSpPr>
        <p:spPr>
          <a:xfrm>
            <a:off x="3852000" y="3429000"/>
            <a:ext cx="720000" cy="72008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contourW="12700"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smtClean="0">
                <a:solidFill>
                  <a:schemeClr val="tx1"/>
                </a:solidFill>
              </a:rPr>
              <a:t>Verken Hoofdstad!</a:t>
            </a:r>
            <a:endParaRPr lang="nl-NL" sz="1000">
              <a:solidFill>
                <a:schemeClr val="tx1"/>
              </a:solidFill>
            </a:endParaRPr>
          </a:p>
        </p:txBody>
      </p:sp>
      <p:sp>
        <p:nvSpPr>
          <p:cNvPr id="86" name="Actieknop: Introductiepagina 85">
            <a:hlinkClick r:id="" action="ppaction://hlinkshowjump?jump=firstslide" highlightClick="1"/>
          </p:cNvPr>
          <p:cNvSpPr/>
          <p:nvPr/>
        </p:nvSpPr>
        <p:spPr>
          <a:xfrm>
            <a:off x="692400" y="6924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Rechthoek 87"/>
          <p:cNvSpPr/>
          <p:nvPr/>
        </p:nvSpPr>
        <p:spPr>
          <a:xfrm>
            <a:off x="4572000" y="3428999"/>
            <a:ext cx="1260000" cy="12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contourW="12700"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smtClean="0">
                <a:solidFill>
                  <a:schemeClr val="tx1"/>
                </a:solidFill>
              </a:rPr>
              <a:t>Een klein dorpje verkennen?</a:t>
            </a:r>
          </a:p>
          <a:p>
            <a:pPr algn="ctr"/>
            <a:r>
              <a:rPr lang="nl-NL" sz="1000" smtClean="0">
                <a:solidFill>
                  <a:schemeClr val="tx1"/>
                </a:solidFill>
              </a:rPr>
              <a:t>Ga naar Jouwbeeld.nl/Jan Heikens/Verkenner.</a:t>
            </a:r>
            <a:endParaRPr lang="nl-NL" sz="1000">
              <a:solidFill>
                <a:schemeClr val="tx1"/>
              </a:solidFill>
            </a:endParaRPr>
          </a:p>
        </p:txBody>
      </p:sp>
      <p:pic>
        <p:nvPicPr>
          <p:cNvPr id="11" name="Afbeelding 10" descr="wapen.bmp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0243" y="1268760"/>
            <a:ext cx="803405" cy="542924"/>
          </a:xfrm>
          <a:prstGeom prst="rect">
            <a:avLst/>
          </a:prstGeom>
          <a:ln w="3175">
            <a:solidFill>
              <a:sysClr val="windowText" lastClr="000000"/>
            </a:solidFill>
          </a:ln>
        </p:spPr>
      </p:pic>
      <p:sp>
        <p:nvSpPr>
          <p:cNvPr id="12" name="Tekstvak 11">
            <a:hlinkClick r:id="rId3" action="ppaction://hlinkpres?slideindex=1&amp;slidetitle="/>
          </p:cNvPr>
          <p:cNvSpPr txBox="1"/>
          <p:nvPr/>
        </p:nvSpPr>
        <p:spPr>
          <a:xfrm>
            <a:off x="0" y="2045747"/>
            <a:ext cx="216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err="1" smtClean="0"/>
              <a:t>World-wide</a:t>
            </a:r>
            <a:r>
              <a:rPr lang="nl-NL" smtClean="0"/>
              <a:t> is een organisatie met 119 leden die pesten tegen gaat. Ook lid worden?</a:t>
            </a:r>
          </a:p>
          <a:p>
            <a:r>
              <a:rPr lang="nl-NL" smtClean="0"/>
              <a:t>Kijk op </a:t>
            </a:r>
            <a:r>
              <a:rPr lang="nl-NL" err="1" smtClean="0"/>
              <a:t>World-Wide.nl</a:t>
            </a:r>
            <a:r>
              <a:rPr lang="nl-NL" smtClean="0"/>
              <a:t>.</a:t>
            </a:r>
          </a:p>
        </p:txBody>
      </p:sp>
      <p:sp>
        <p:nvSpPr>
          <p:cNvPr id="13" name="Vermenigvuldigen 12"/>
          <p:cNvSpPr/>
          <p:nvPr/>
        </p:nvSpPr>
        <p:spPr>
          <a:xfrm>
            <a:off x="899592" y="3717072"/>
            <a:ext cx="360000" cy="360000"/>
          </a:xfrm>
          <a:prstGeom prst="mathMultiply">
            <a:avLst>
              <a:gd name="adj1" fmla="val 13601"/>
            </a:avLst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62"/>
          <p:cNvGrpSpPr/>
          <p:nvPr/>
        </p:nvGrpSpPr>
        <p:grpSpPr>
          <a:xfrm>
            <a:off x="-3" y="1"/>
            <a:ext cx="9168835" cy="6876622"/>
            <a:chOff x="-3" y="1"/>
            <a:chExt cx="9168835" cy="6876622"/>
          </a:xfrm>
        </p:grpSpPr>
        <p:pic>
          <p:nvPicPr>
            <p:cNvPr id="46" name="Picture 1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3" y="1"/>
              <a:ext cx="9168829" cy="6876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6"/>
            <p:cNvPicPr>
              <a:picLocks noChangeAspect="1" noChangeArrowheads="1"/>
            </p:cNvPicPr>
            <p:nvPr/>
          </p:nvPicPr>
          <p:blipFill>
            <a:blip r:embed="rId3" cstate="print"/>
            <a:srcRect b="33071"/>
            <a:stretch>
              <a:fillRect/>
            </a:stretch>
          </p:blipFill>
          <p:spPr bwMode="auto">
            <a:xfrm>
              <a:off x="6300002" y="5399999"/>
              <a:ext cx="2868830" cy="1440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</p:spPr>
        </p:pic>
      </p:grpSp>
      <p:grpSp>
        <p:nvGrpSpPr>
          <p:cNvPr id="3" name="Groep 61"/>
          <p:cNvGrpSpPr/>
          <p:nvPr/>
        </p:nvGrpSpPr>
        <p:grpSpPr>
          <a:xfrm>
            <a:off x="0" y="-1"/>
            <a:ext cx="9168832" cy="6876624"/>
            <a:chOff x="0" y="-1"/>
            <a:chExt cx="9168832" cy="6876624"/>
          </a:xfrm>
        </p:grpSpPr>
        <p:pic>
          <p:nvPicPr>
            <p:cNvPr id="47" name="Picture 2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-1"/>
              <a:ext cx="9168832" cy="6876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1"/>
            <p:cNvPicPr>
              <a:picLocks noChangeAspect="1" noChangeArrowheads="1"/>
            </p:cNvPicPr>
            <p:nvPr/>
          </p:nvPicPr>
          <p:blipFill>
            <a:blip r:embed="rId5" cstate="print"/>
            <a:srcRect b="33071"/>
            <a:stretch>
              <a:fillRect/>
            </a:stretch>
          </p:blipFill>
          <p:spPr bwMode="auto">
            <a:xfrm>
              <a:off x="6300000" y="5400000"/>
              <a:ext cx="2868830" cy="1440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</p:spPr>
        </p:pic>
      </p:grpSp>
      <p:grpSp>
        <p:nvGrpSpPr>
          <p:cNvPr id="16" name="Groep 60"/>
          <p:cNvGrpSpPr/>
          <p:nvPr/>
        </p:nvGrpSpPr>
        <p:grpSpPr>
          <a:xfrm>
            <a:off x="-2" y="-1"/>
            <a:ext cx="9168832" cy="6840001"/>
            <a:chOff x="-2" y="-1"/>
            <a:chExt cx="9168832" cy="6840001"/>
          </a:xfrm>
        </p:grpSpPr>
        <p:pic>
          <p:nvPicPr>
            <p:cNvPr id="48" name="Picture 2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2" y="-1"/>
              <a:ext cx="9120000" cy="68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6"/>
            <p:cNvPicPr>
              <a:picLocks noChangeAspect="1" noChangeArrowheads="1"/>
            </p:cNvPicPr>
            <p:nvPr/>
          </p:nvPicPr>
          <p:blipFill>
            <a:blip r:embed="rId7" cstate="print"/>
            <a:srcRect b="33071"/>
            <a:stretch>
              <a:fillRect/>
            </a:stretch>
          </p:blipFill>
          <p:spPr bwMode="auto">
            <a:xfrm>
              <a:off x="6300000" y="5400000"/>
              <a:ext cx="2868830" cy="1440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</p:spPr>
        </p:pic>
      </p:grpSp>
      <p:grpSp>
        <p:nvGrpSpPr>
          <p:cNvPr id="39" name="Groep 59"/>
          <p:cNvGrpSpPr/>
          <p:nvPr/>
        </p:nvGrpSpPr>
        <p:grpSpPr>
          <a:xfrm>
            <a:off x="0" y="0"/>
            <a:ext cx="9168830" cy="6876623"/>
            <a:chOff x="0" y="0"/>
            <a:chExt cx="9168830" cy="6876623"/>
          </a:xfrm>
        </p:grpSpPr>
        <p:pic>
          <p:nvPicPr>
            <p:cNvPr id="49" name="Picture 2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0"/>
              <a:ext cx="9168830" cy="6876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9" cstate="print"/>
            <a:srcRect b="33071"/>
            <a:stretch>
              <a:fillRect/>
            </a:stretch>
          </p:blipFill>
          <p:spPr bwMode="auto">
            <a:xfrm>
              <a:off x="6300000" y="5400000"/>
              <a:ext cx="2868830" cy="1440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</p:spPr>
        </p:pic>
      </p:grpSp>
      <p:grpSp>
        <p:nvGrpSpPr>
          <p:cNvPr id="40" name="Groep 57"/>
          <p:cNvGrpSpPr/>
          <p:nvPr/>
        </p:nvGrpSpPr>
        <p:grpSpPr>
          <a:xfrm>
            <a:off x="0" y="0"/>
            <a:ext cx="9168830" cy="6858000"/>
            <a:chOff x="-540011" y="-2762272"/>
            <a:chExt cx="9168830" cy="6858000"/>
          </a:xfrm>
        </p:grpSpPr>
        <p:pic>
          <p:nvPicPr>
            <p:cNvPr id="50" name="Picture 27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540011" y="-2762272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9" cstate="print"/>
            <a:srcRect b="33071"/>
            <a:stretch>
              <a:fillRect/>
            </a:stretch>
          </p:blipFill>
          <p:spPr bwMode="auto">
            <a:xfrm flipH="1">
              <a:off x="5759989" y="2637728"/>
              <a:ext cx="2868830" cy="1440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</p:spPr>
        </p:pic>
      </p:grpSp>
      <p:grpSp>
        <p:nvGrpSpPr>
          <p:cNvPr id="41" name="Groep 56"/>
          <p:cNvGrpSpPr/>
          <p:nvPr/>
        </p:nvGrpSpPr>
        <p:grpSpPr>
          <a:xfrm>
            <a:off x="-2" y="0"/>
            <a:ext cx="9168832" cy="6840000"/>
            <a:chOff x="-2" y="0"/>
            <a:chExt cx="9168832" cy="6840000"/>
          </a:xfrm>
        </p:grpSpPr>
        <p:pic>
          <p:nvPicPr>
            <p:cNvPr id="51" name="Picture 30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2" y="0"/>
              <a:ext cx="9119999" cy="6839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6"/>
            <p:cNvPicPr>
              <a:picLocks noChangeAspect="1" noChangeArrowheads="1"/>
            </p:cNvPicPr>
            <p:nvPr/>
          </p:nvPicPr>
          <p:blipFill>
            <a:blip r:embed="rId7" cstate="print"/>
            <a:srcRect b="33071"/>
            <a:stretch>
              <a:fillRect/>
            </a:stretch>
          </p:blipFill>
          <p:spPr bwMode="auto">
            <a:xfrm flipH="1">
              <a:off x="6300000" y="5400000"/>
              <a:ext cx="2868830" cy="1440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</p:spPr>
        </p:pic>
      </p:grpSp>
      <p:grpSp>
        <p:nvGrpSpPr>
          <p:cNvPr id="44" name="Groep 55"/>
          <p:cNvGrpSpPr/>
          <p:nvPr/>
        </p:nvGrpSpPr>
        <p:grpSpPr>
          <a:xfrm>
            <a:off x="-1" y="-1"/>
            <a:ext cx="9168831" cy="6867391"/>
            <a:chOff x="-1080001" y="-3645224"/>
            <a:chExt cx="9168831" cy="6867391"/>
          </a:xfrm>
        </p:grpSpPr>
        <p:pic>
          <p:nvPicPr>
            <p:cNvPr id="52" name="Picture 33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-1080001" y="-3645224"/>
              <a:ext cx="9156521" cy="6867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1"/>
            <p:cNvPicPr>
              <a:picLocks noChangeAspect="1" noChangeArrowheads="1"/>
            </p:cNvPicPr>
            <p:nvPr/>
          </p:nvPicPr>
          <p:blipFill>
            <a:blip r:embed="rId5" cstate="print"/>
            <a:srcRect b="33071"/>
            <a:stretch>
              <a:fillRect/>
            </a:stretch>
          </p:blipFill>
          <p:spPr bwMode="auto">
            <a:xfrm flipH="1">
              <a:off x="5220000" y="1754777"/>
              <a:ext cx="2868830" cy="1440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</p:spPr>
        </p:pic>
      </p:grpSp>
      <p:grpSp>
        <p:nvGrpSpPr>
          <p:cNvPr id="55" name="Groep 54"/>
          <p:cNvGrpSpPr/>
          <p:nvPr/>
        </p:nvGrpSpPr>
        <p:grpSpPr>
          <a:xfrm>
            <a:off x="0" y="-1"/>
            <a:ext cx="9168830" cy="6858000"/>
            <a:chOff x="-1152000" y="-4922273"/>
            <a:chExt cx="9168830" cy="6858000"/>
          </a:xfrm>
        </p:grpSpPr>
        <p:pic>
          <p:nvPicPr>
            <p:cNvPr id="53" name="Picture 35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152000" y="-4922273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6"/>
            <p:cNvPicPr>
              <a:picLocks noChangeAspect="1" noChangeArrowheads="1"/>
            </p:cNvPicPr>
            <p:nvPr/>
          </p:nvPicPr>
          <p:blipFill>
            <a:blip r:embed="rId3" cstate="print"/>
            <a:srcRect b="33071"/>
            <a:stretch>
              <a:fillRect/>
            </a:stretch>
          </p:blipFill>
          <p:spPr bwMode="auto">
            <a:xfrm flipH="1">
              <a:off x="5148000" y="477728"/>
              <a:ext cx="2868830" cy="1440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</p:spPr>
        </p:pic>
      </p:grpSp>
      <p:grpSp>
        <p:nvGrpSpPr>
          <p:cNvPr id="56" name="Groep 58"/>
          <p:cNvGrpSpPr/>
          <p:nvPr/>
        </p:nvGrpSpPr>
        <p:grpSpPr>
          <a:xfrm>
            <a:off x="0" y="1"/>
            <a:ext cx="9168830" cy="6858000"/>
            <a:chOff x="-1908344" y="-2745223"/>
            <a:chExt cx="9168830" cy="6858000"/>
          </a:xfrm>
        </p:grpSpPr>
        <p:pic>
          <p:nvPicPr>
            <p:cNvPr id="54" name="Picture 26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908344" y="-2745223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15" cstate="print"/>
            <a:srcRect b="33071"/>
            <a:stretch>
              <a:fillRect/>
            </a:stretch>
          </p:blipFill>
          <p:spPr bwMode="auto">
            <a:xfrm>
              <a:off x="4391656" y="2654776"/>
              <a:ext cx="2868830" cy="1440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</p:spPr>
        </p:pic>
      </p:grpSp>
      <p:grpSp>
        <p:nvGrpSpPr>
          <p:cNvPr id="57" name="Groep 64"/>
          <p:cNvGrpSpPr/>
          <p:nvPr/>
        </p:nvGrpSpPr>
        <p:grpSpPr>
          <a:xfrm>
            <a:off x="-1" y="-1"/>
            <a:ext cx="9168822" cy="6867391"/>
            <a:chOff x="-1980609" y="-6380273"/>
            <a:chExt cx="9168822" cy="6867391"/>
          </a:xfrm>
        </p:grpSpPr>
        <p:pic>
          <p:nvPicPr>
            <p:cNvPr id="64" name="Picture 7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-1980609" y="-6380273"/>
              <a:ext cx="9156521" cy="6867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7"/>
            <p:cNvPicPr>
              <a:picLocks noChangeAspect="1" noChangeArrowheads="1"/>
            </p:cNvPicPr>
            <p:nvPr/>
          </p:nvPicPr>
          <p:blipFill>
            <a:blip r:embed="rId17" cstate="print"/>
            <a:srcRect b="33071"/>
            <a:stretch>
              <a:fillRect/>
            </a:stretch>
          </p:blipFill>
          <p:spPr bwMode="auto">
            <a:xfrm>
              <a:off x="4319392" y="-980272"/>
              <a:ext cx="2868821" cy="1440000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</p:spPr>
        </p:pic>
      </p:grpSp>
      <p:sp>
        <p:nvSpPr>
          <p:cNvPr id="14" name="Stroomdiagram: Ophalen 13"/>
          <p:cNvSpPr/>
          <p:nvPr/>
        </p:nvSpPr>
        <p:spPr>
          <a:xfrm>
            <a:off x="4140000" y="576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Stroomdiagram: Ophalen 14"/>
          <p:cNvSpPr/>
          <p:nvPr/>
        </p:nvSpPr>
        <p:spPr>
          <a:xfrm flipV="1">
            <a:off x="4140000" y="648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Stroomdiagram: Ophalen 16"/>
          <p:cNvSpPr/>
          <p:nvPr/>
        </p:nvSpPr>
        <p:spPr>
          <a:xfrm rot="16200000" flipH="1">
            <a:off x="3780000" y="612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Stroomdiagram: Ophalen 17"/>
          <p:cNvSpPr/>
          <p:nvPr/>
        </p:nvSpPr>
        <p:spPr>
          <a:xfrm>
            <a:off x="4140000" y="576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Stroomdiagram: Ophalen 18"/>
          <p:cNvSpPr/>
          <p:nvPr/>
        </p:nvSpPr>
        <p:spPr>
          <a:xfrm rot="5400000" flipH="1">
            <a:off x="4500000" y="612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Stroomdiagram: Ophalen 19"/>
          <p:cNvSpPr/>
          <p:nvPr/>
        </p:nvSpPr>
        <p:spPr>
          <a:xfrm rot="16200000" flipH="1">
            <a:off x="3780000" y="612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Stroomdiagram: Ophalen 20"/>
          <p:cNvSpPr/>
          <p:nvPr/>
        </p:nvSpPr>
        <p:spPr>
          <a:xfrm>
            <a:off x="4140000" y="576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Stroomdiagram: Ophalen 21"/>
          <p:cNvSpPr/>
          <p:nvPr/>
        </p:nvSpPr>
        <p:spPr>
          <a:xfrm rot="5400000" flipH="1">
            <a:off x="4500000" y="612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Stroomdiagram: Ophalen 22"/>
          <p:cNvSpPr/>
          <p:nvPr/>
        </p:nvSpPr>
        <p:spPr>
          <a:xfrm rot="16200000" flipH="1">
            <a:off x="3780000" y="612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Stroomdiagram: Ophalen 23"/>
          <p:cNvSpPr/>
          <p:nvPr/>
        </p:nvSpPr>
        <p:spPr>
          <a:xfrm>
            <a:off x="4140000" y="576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Stroomdiagram: Ophalen 24"/>
          <p:cNvSpPr/>
          <p:nvPr/>
        </p:nvSpPr>
        <p:spPr>
          <a:xfrm rot="5400000" flipH="1">
            <a:off x="4500000" y="612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Stroomdiagram: Ophalen 25"/>
          <p:cNvSpPr/>
          <p:nvPr/>
        </p:nvSpPr>
        <p:spPr>
          <a:xfrm rot="16200000" flipH="1">
            <a:off x="3780000" y="612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Stroomdiagram: Ophalen 26"/>
          <p:cNvSpPr/>
          <p:nvPr/>
        </p:nvSpPr>
        <p:spPr>
          <a:xfrm>
            <a:off x="4140000" y="576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Stroomdiagram: Ophalen 27"/>
          <p:cNvSpPr/>
          <p:nvPr/>
        </p:nvSpPr>
        <p:spPr>
          <a:xfrm rot="5400000" flipH="1">
            <a:off x="4500000" y="612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Stroomdiagram: Ophalen 28"/>
          <p:cNvSpPr/>
          <p:nvPr/>
        </p:nvSpPr>
        <p:spPr>
          <a:xfrm rot="16200000" flipH="1">
            <a:off x="3780000" y="612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Stroomdiagram: Ophalen 29"/>
          <p:cNvSpPr/>
          <p:nvPr/>
        </p:nvSpPr>
        <p:spPr>
          <a:xfrm>
            <a:off x="4140000" y="576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Stroomdiagram: Ophalen 30"/>
          <p:cNvSpPr/>
          <p:nvPr/>
        </p:nvSpPr>
        <p:spPr>
          <a:xfrm rot="5400000" flipH="1">
            <a:off x="4500000" y="612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Stroomdiagram: Ophalen 31"/>
          <p:cNvSpPr/>
          <p:nvPr/>
        </p:nvSpPr>
        <p:spPr>
          <a:xfrm rot="16200000" flipH="1">
            <a:off x="3780000" y="612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Stroomdiagram: Ophalen 32"/>
          <p:cNvSpPr/>
          <p:nvPr/>
        </p:nvSpPr>
        <p:spPr>
          <a:xfrm>
            <a:off x="4140000" y="576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Stroomdiagram: Ophalen 33"/>
          <p:cNvSpPr/>
          <p:nvPr/>
        </p:nvSpPr>
        <p:spPr>
          <a:xfrm rot="5400000" flipH="1">
            <a:off x="4500000" y="612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Stroomdiagram: Ophalen 34"/>
          <p:cNvSpPr/>
          <p:nvPr/>
        </p:nvSpPr>
        <p:spPr>
          <a:xfrm rot="16200000" flipH="1">
            <a:off x="3780000" y="612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Stroomdiagram: Ophalen 35"/>
          <p:cNvSpPr/>
          <p:nvPr/>
        </p:nvSpPr>
        <p:spPr>
          <a:xfrm>
            <a:off x="4140000" y="576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Stroomdiagram: Ophalen 36"/>
          <p:cNvSpPr/>
          <p:nvPr/>
        </p:nvSpPr>
        <p:spPr>
          <a:xfrm rot="5400000" flipH="1">
            <a:off x="4500000" y="612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Stroomdiagram: Ophalen 37"/>
          <p:cNvSpPr/>
          <p:nvPr/>
        </p:nvSpPr>
        <p:spPr>
          <a:xfrm rot="16200000" flipH="1">
            <a:off x="3780000" y="612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Stroomdiagram: Ophalen 41"/>
          <p:cNvSpPr/>
          <p:nvPr/>
        </p:nvSpPr>
        <p:spPr>
          <a:xfrm>
            <a:off x="4140000" y="576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Stroomdiagram: Ophalen 42"/>
          <p:cNvSpPr/>
          <p:nvPr/>
        </p:nvSpPr>
        <p:spPr>
          <a:xfrm rot="5400000" flipH="1">
            <a:off x="4500000" y="6120000"/>
            <a:ext cx="360000" cy="360000"/>
          </a:xfrm>
          <a:prstGeom prst="flowChartExtract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echthoek 44"/>
          <p:cNvSpPr/>
          <p:nvPr/>
        </p:nvSpPr>
        <p:spPr>
          <a:xfrm>
            <a:off x="0" y="1"/>
            <a:ext cx="9168832" cy="68766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Actieknop: Terug 60">
            <a:hlinkClick r:id="" action="ppaction://hlinkshowjump?jump=lastslideviewed" highlightClick="1"/>
          </p:cNvPr>
          <p:cNvSpPr/>
          <p:nvPr/>
        </p:nvSpPr>
        <p:spPr>
          <a:xfrm>
            <a:off x="0" y="1"/>
            <a:ext cx="360000" cy="360000"/>
          </a:xfrm>
          <a:prstGeom prst="actionButtonReturn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sof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6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4" fill="hold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9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0" fill="hold">
                      <p:stCondLst>
                        <p:cond delay="0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37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56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" fill="hold">
                      <p:stCondLst>
                        <p:cond delay="0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7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6" fill="hold">
                      <p:stCondLst>
                        <p:cond delay="0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94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5" fill="hold">
                      <p:stCondLst>
                        <p:cond delay="0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30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0" fill="hold">
                      <p:stCondLst>
                        <p:cond delay="0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3" fill="hold">
                      <p:stCondLst>
                        <p:cond delay="0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3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8" fill="hold">
                      <p:stCondLst>
                        <p:cond delay="0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5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367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8" fill="hold">
                      <p:stCondLst>
                        <p:cond delay="0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38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3" fill="hold">
                      <p:stCondLst>
                        <p:cond delay="0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39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8" fill="hold">
                      <p:stCondLst>
                        <p:cond delay="0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3" fill="hold">
                      <p:stCondLst>
                        <p:cond delay="0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427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8" fill="hold">
                      <p:stCondLst>
                        <p:cond delay="0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44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1" fill="hold">
                      <p:stCondLst>
                        <p:cond delay="0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15" grpId="10" animBg="1"/>
      <p:bldP spid="17" grpId="0" animBg="1"/>
      <p:bldP spid="17" grpId="1" animBg="1"/>
      <p:bldP spid="17" grpId="2" animBg="1"/>
      <p:bldP spid="17" grpId="3" animBg="1"/>
      <p:bldP spid="17" grpId="4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19" grpId="1" animBg="1"/>
      <p:bldP spid="19" grpId="2" animBg="1"/>
      <p:bldP spid="19" grpId="3" animBg="1"/>
      <p:bldP spid="19" grpId="4" animBg="1"/>
      <p:bldP spid="20" grpId="0" animBg="1"/>
      <p:bldP spid="20" grpId="1" animBg="1"/>
      <p:bldP spid="20" grpId="2" animBg="1"/>
      <p:bldP spid="20" grpId="3" animBg="1"/>
      <p:bldP spid="20" grpId="4" animBg="1"/>
      <p:bldP spid="21" grpId="0" animBg="1"/>
      <p:bldP spid="21" grpId="1" animBg="1"/>
      <p:bldP spid="21" grpId="2" animBg="1"/>
      <p:bldP spid="21" grpId="3" animBg="1"/>
      <p:bldP spid="21" grpId="4" animBg="1"/>
      <p:bldP spid="22" grpId="0" animBg="1"/>
      <p:bldP spid="22" grpId="1" animBg="1"/>
      <p:bldP spid="22" grpId="2" animBg="1"/>
      <p:bldP spid="22" grpId="3" animBg="1"/>
      <p:bldP spid="22" grpId="4" animBg="1"/>
      <p:bldP spid="23" grpId="0" animBg="1"/>
      <p:bldP spid="23" grpId="1" animBg="1"/>
      <p:bldP spid="23" grpId="2" animBg="1"/>
      <p:bldP spid="23" grpId="3" animBg="1"/>
      <p:bldP spid="23" grpId="4" animBg="1"/>
      <p:bldP spid="24" grpId="0" animBg="1"/>
      <p:bldP spid="24" grpId="1" animBg="1"/>
      <p:bldP spid="24" grpId="2" animBg="1"/>
      <p:bldP spid="24" grpId="3" animBg="1"/>
      <p:bldP spid="24" grpId="4" animBg="1"/>
      <p:bldP spid="25" grpId="0" animBg="1"/>
      <p:bldP spid="25" grpId="1" animBg="1"/>
      <p:bldP spid="25" grpId="2" animBg="1"/>
      <p:bldP spid="25" grpId="3" animBg="1"/>
      <p:bldP spid="25" grpId="4" animBg="1"/>
      <p:bldP spid="26" grpId="0" animBg="1"/>
      <p:bldP spid="26" grpId="1" animBg="1"/>
      <p:bldP spid="26" grpId="2" animBg="1"/>
      <p:bldP spid="26" grpId="3" animBg="1"/>
      <p:bldP spid="26" grpId="4" animBg="1"/>
      <p:bldP spid="27" grpId="0" animBg="1"/>
      <p:bldP spid="27" grpId="1" animBg="1"/>
      <p:bldP spid="27" grpId="2" animBg="1"/>
      <p:bldP spid="27" grpId="3" animBg="1"/>
      <p:bldP spid="27" grpId="4" animBg="1"/>
      <p:bldP spid="28" grpId="0" animBg="1"/>
      <p:bldP spid="28" grpId="1" animBg="1"/>
      <p:bldP spid="28" grpId="2" animBg="1"/>
      <p:bldP spid="28" grpId="3" animBg="1"/>
      <p:bldP spid="28" grpId="4" animBg="1"/>
      <p:bldP spid="29" grpId="0" animBg="1"/>
      <p:bldP spid="29" grpId="1" animBg="1"/>
      <p:bldP spid="29" grpId="2" animBg="1"/>
      <p:bldP spid="29" grpId="3" animBg="1"/>
      <p:bldP spid="29" grpId="4" animBg="1"/>
      <p:bldP spid="30" grpId="0" animBg="1"/>
      <p:bldP spid="30" grpId="1" animBg="1"/>
      <p:bldP spid="30" grpId="2" animBg="1"/>
      <p:bldP spid="30" grpId="3" animBg="1"/>
      <p:bldP spid="30" grpId="4" animBg="1"/>
      <p:bldP spid="31" grpId="0" animBg="1"/>
      <p:bldP spid="31" grpId="1" animBg="1"/>
      <p:bldP spid="31" grpId="2" animBg="1"/>
      <p:bldP spid="31" grpId="3" animBg="1"/>
      <p:bldP spid="31" grpId="4" animBg="1"/>
      <p:bldP spid="32" grpId="0" animBg="1"/>
      <p:bldP spid="32" grpId="1" animBg="1"/>
      <p:bldP spid="32" grpId="2" animBg="1"/>
      <p:bldP spid="32" grpId="3" animBg="1"/>
      <p:bldP spid="32" grpId="4" animBg="1"/>
      <p:bldP spid="33" grpId="0" animBg="1"/>
      <p:bldP spid="33" grpId="1" animBg="1"/>
      <p:bldP spid="33" grpId="2" animBg="1"/>
      <p:bldP spid="33" grpId="3" animBg="1"/>
      <p:bldP spid="33" grpId="4" animBg="1"/>
      <p:bldP spid="34" grpId="0" animBg="1"/>
      <p:bldP spid="34" grpId="1" animBg="1"/>
      <p:bldP spid="34" grpId="2" animBg="1"/>
      <p:bldP spid="34" grpId="3" animBg="1"/>
      <p:bldP spid="34" grpId="4" animBg="1"/>
      <p:bldP spid="35" grpId="0" animBg="1"/>
      <p:bldP spid="35" grpId="1" animBg="1"/>
      <p:bldP spid="35" grpId="2" animBg="1"/>
      <p:bldP spid="35" grpId="3" animBg="1"/>
      <p:bldP spid="35" grpId="4" animBg="1"/>
      <p:bldP spid="36" grpId="0" animBg="1"/>
      <p:bldP spid="36" grpId="1" animBg="1"/>
      <p:bldP spid="36" grpId="2" animBg="1"/>
      <p:bldP spid="36" grpId="3" animBg="1"/>
      <p:bldP spid="36" grpId="4" animBg="1"/>
      <p:bldP spid="37" grpId="0" animBg="1"/>
      <p:bldP spid="37" grpId="1" animBg="1"/>
      <p:bldP spid="37" grpId="2" animBg="1"/>
      <p:bldP spid="37" grpId="3" animBg="1"/>
      <p:bldP spid="37" grpId="4" animBg="1"/>
      <p:bldP spid="38" grpId="0" animBg="1"/>
      <p:bldP spid="38" grpId="1" animBg="1"/>
      <p:bldP spid="38" grpId="2" animBg="1"/>
      <p:bldP spid="38" grpId="3" animBg="1"/>
      <p:bldP spid="38" grpId="4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8"/>
          <p:cNvSpPr>
            <a:spLocks noGrp="1"/>
          </p:cNvSpPr>
          <p:nvPr>
            <p:ph type="dt" sz="half" idx="10"/>
          </p:nvPr>
        </p:nvSpPr>
        <p:spPr>
          <a:xfrm>
            <a:off x="3132160" y="540000"/>
            <a:ext cx="3600000" cy="360000"/>
          </a:xfrm>
          <a:solidFill>
            <a:schemeClr val="bg1"/>
          </a:solidFill>
          <a:ln>
            <a:noFill/>
          </a:ln>
          <a:scene3d>
            <a:camera prst="orthographicFront"/>
            <a:lightRig rig="soft" dir="t">
              <a:rot lat="0" lon="0" rev="10800000"/>
            </a:lightRig>
          </a:scene3d>
          <a:sp3d>
            <a:bevelT w="38100"/>
          </a:sp3d>
        </p:spPr>
        <p:txBody>
          <a:bodyPr/>
          <a:lstStyle/>
          <a:p>
            <a:pPr algn="ctr"/>
            <a:fld id="{2205AAEA-B75D-4FEA-8923-2FA600423D16}" type="datetime2">
              <a:rPr lang="nl-NL" sz="2000" smtClean="0">
                <a:solidFill>
                  <a:schemeClr val="tx1"/>
                </a:solidFill>
              </a:rPr>
              <a:pPr algn="ctr"/>
              <a:t>woensdag 13 december 2017</a:t>
            </a:fld>
            <a:endParaRPr lang="nl-NL" sz="2000">
              <a:solidFill>
                <a:schemeClr val="tx1"/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180000" y="180000"/>
            <a:ext cx="8748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>
              <a:rot lat="0" lon="0" rev="10800000"/>
            </a:lightRig>
          </a:scene3d>
          <a:sp3d contourW="127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err="1" smtClean="0">
                <a:solidFill>
                  <a:schemeClr val="tx1"/>
                </a:solidFill>
              </a:rPr>
              <a:t>Agenda.nl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10" name="!" hidden="1">
            <a:hlinkClick r:id="" action="ppaction://noaction" highlightClick="1"/>
          </p:cNvPr>
          <p:cNvSpPr/>
          <p:nvPr/>
        </p:nvSpPr>
        <p:spPr>
          <a:xfrm>
            <a:off x="0" y="-18000"/>
            <a:ext cx="9144000" cy="6876000"/>
          </a:xfrm>
          <a:prstGeom prst="actionButtonBlank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Actieknop: Terug 6">
            <a:hlinkClick r:id="" action="ppaction://hlinkshowjump?jump=lastslideviewed" highlightClick="1"/>
          </p:cNvPr>
          <p:cNvSpPr/>
          <p:nvPr/>
        </p:nvSpPr>
        <p:spPr>
          <a:xfrm>
            <a:off x="180000" y="54000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2411640" y="1268760"/>
            <a:ext cx="540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1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2411640" y="1268760"/>
            <a:ext cx="540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2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2411640" y="1268760"/>
            <a:ext cx="540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3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2411640" y="1268760"/>
            <a:ext cx="540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4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/>
        </p:nvSpPr>
        <p:spPr>
          <a:xfrm>
            <a:off x="2411640" y="1268760"/>
            <a:ext cx="540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5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2411640" y="1268760"/>
            <a:ext cx="540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6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2411640" y="1268760"/>
            <a:ext cx="540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0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2411640" y="1268760"/>
            <a:ext cx="540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7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2411640" y="1268760"/>
            <a:ext cx="540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8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2411640" y="1268760"/>
            <a:ext cx="540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9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21" name="Rechthoek 20"/>
          <p:cNvSpPr/>
          <p:nvPr/>
        </p:nvSpPr>
        <p:spPr>
          <a:xfrm>
            <a:off x="2411640" y="1268760"/>
            <a:ext cx="540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10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22" name="Rechthoek 21"/>
          <p:cNvSpPr/>
          <p:nvPr/>
        </p:nvSpPr>
        <p:spPr>
          <a:xfrm>
            <a:off x="2411640" y="1268760"/>
            <a:ext cx="540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11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23" name="Rechthoek 22"/>
          <p:cNvSpPr/>
          <p:nvPr/>
        </p:nvSpPr>
        <p:spPr>
          <a:xfrm>
            <a:off x="2411640" y="1268760"/>
            <a:ext cx="540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12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Rechthoek 23"/>
          <p:cNvSpPr/>
          <p:nvPr/>
        </p:nvSpPr>
        <p:spPr>
          <a:xfrm>
            <a:off x="2411640" y="1268760"/>
            <a:ext cx="540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13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25" name="Rechthoek 24"/>
          <p:cNvSpPr/>
          <p:nvPr/>
        </p:nvSpPr>
        <p:spPr>
          <a:xfrm>
            <a:off x="2411640" y="1268760"/>
            <a:ext cx="540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14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Rechthoek 25"/>
          <p:cNvSpPr/>
          <p:nvPr/>
        </p:nvSpPr>
        <p:spPr>
          <a:xfrm>
            <a:off x="2411640" y="1268760"/>
            <a:ext cx="540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15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Rechthoek 26"/>
          <p:cNvSpPr/>
          <p:nvPr/>
        </p:nvSpPr>
        <p:spPr>
          <a:xfrm>
            <a:off x="2411640" y="1268760"/>
            <a:ext cx="540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16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28" name="Rechthoek 27"/>
          <p:cNvSpPr/>
          <p:nvPr/>
        </p:nvSpPr>
        <p:spPr>
          <a:xfrm>
            <a:off x="2411640" y="1268760"/>
            <a:ext cx="540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17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29" name="Rechthoek 28"/>
          <p:cNvSpPr/>
          <p:nvPr/>
        </p:nvSpPr>
        <p:spPr>
          <a:xfrm>
            <a:off x="2411640" y="1268760"/>
            <a:ext cx="540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18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30" name="Rechthoek 29"/>
          <p:cNvSpPr/>
          <p:nvPr/>
        </p:nvSpPr>
        <p:spPr>
          <a:xfrm>
            <a:off x="2411640" y="1268760"/>
            <a:ext cx="540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19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31" name="Rechthoek 30"/>
          <p:cNvSpPr/>
          <p:nvPr/>
        </p:nvSpPr>
        <p:spPr>
          <a:xfrm>
            <a:off x="2411640" y="1268760"/>
            <a:ext cx="540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20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2051640" y="126876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Actieknop: Introductiepagina 33">
            <a:hlinkClick r:id="" action="ppaction://hlinkshowjump?jump=firstslide" highlightClick="1"/>
          </p:cNvPr>
          <p:cNvSpPr/>
          <p:nvPr/>
        </p:nvSpPr>
        <p:spPr>
          <a:xfrm>
            <a:off x="540000" y="540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5" name="Afbeelding 34" descr="wapen.bmp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0243" y="1268760"/>
            <a:ext cx="803405" cy="542924"/>
          </a:xfrm>
          <a:prstGeom prst="rect">
            <a:avLst/>
          </a:prstGeom>
          <a:ln w="3175">
            <a:solidFill>
              <a:sysClr val="windowText" lastClr="000000"/>
            </a:solidFill>
          </a:ln>
        </p:spPr>
      </p:pic>
      <p:sp>
        <p:nvSpPr>
          <p:cNvPr id="36" name="Tekstvak 35">
            <a:hlinkClick r:id="rId3" action="ppaction://hlinkpres?slideindex=1&amp;slidetitle="/>
          </p:cNvPr>
          <p:cNvSpPr txBox="1"/>
          <p:nvPr/>
        </p:nvSpPr>
        <p:spPr>
          <a:xfrm>
            <a:off x="0" y="2045747"/>
            <a:ext cx="216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WereldWijd is een organisatie met 119 leden die pesten tegen gaat. Ook lid worden?</a:t>
            </a:r>
          </a:p>
          <a:p>
            <a:r>
              <a:rPr lang="nl-NL" dirty="0" smtClean="0"/>
              <a:t>Kijk op </a:t>
            </a:r>
            <a:r>
              <a:rPr lang="nl-NL" dirty="0" err="1" smtClean="0"/>
              <a:t>WereldWijd.nl</a:t>
            </a:r>
            <a:endParaRPr lang="nl-NL" dirty="0" smtClean="0"/>
          </a:p>
        </p:txBody>
      </p:sp>
      <p:sp>
        <p:nvSpPr>
          <p:cNvPr id="37" name="Vermenigvuldigen 36"/>
          <p:cNvSpPr/>
          <p:nvPr/>
        </p:nvSpPr>
        <p:spPr>
          <a:xfrm>
            <a:off x="1403648" y="3717072"/>
            <a:ext cx="360000" cy="360000"/>
          </a:xfrm>
          <a:prstGeom prst="mathMultiply">
            <a:avLst>
              <a:gd name="adj1" fmla="val 13601"/>
            </a:avLst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000"/>
                            </p:stCondLst>
                            <p:childTnLst>
                              <p:par>
                                <p:cTn id="9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6" grpId="0"/>
      <p:bldP spid="36" grpId="1"/>
      <p:bldP spid="37" grpId="0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" name="Picture 17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1" name="Picture 11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4" name="Picture 14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5" name="Picture 15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6" name="Picture 16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7" name="Picture 17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8" name="Picture 18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8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39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0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41" cstate="print"/>
          <a:srcRect/>
          <a:stretch>
            <a:fillRect/>
          </a:stretch>
        </p:blipFill>
        <p:spPr bwMode="auto">
          <a:xfrm>
            <a:off x="1080000" y="1800000"/>
            <a:ext cx="5400000" cy="405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" name="Rechthoek 20"/>
          <p:cNvSpPr/>
          <p:nvPr/>
        </p:nvSpPr>
        <p:spPr>
          <a:xfrm>
            <a:off x="3420000" y="3600000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contourW="6350">
              <a:bevelT w="38100" prst="angle"/>
            </a:sp3d>
          </a:bodyPr>
          <a:lstStyle/>
          <a:p>
            <a:pPr algn="ctr"/>
            <a:endParaRPr lang="nl-NL"/>
          </a:p>
        </p:txBody>
      </p:sp>
      <p:sp>
        <p:nvSpPr>
          <p:cNvPr id="45" name="Rechthoek 44"/>
          <p:cNvSpPr/>
          <p:nvPr/>
        </p:nvSpPr>
        <p:spPr>
          <a:xfrm>
            <a:off x="180000" y="180000"/>
            <a:ext cx="8748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>
              <a:rot lat="0" lon="0" rev="10800000"/>
            </a:lightRig>
          </a:scene3d>
          <a:sp3d contourW="127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err="1" smtClean="0">
                <a:solidFill>
                  <a:schemeClr val="tx1"/>
                </a:solidFill>
              </a:rPr>
              <a:t>Wereldwijd-journaal.nl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47" name="Actieknop: Terug 46">
            <a:hlinkClick r:id="" action="ppaction://hlinkshowjump?jump=lastslideviewed" highlightClick="1"/>
          </p:cNvPr>
          <p:cNvSpPr/>
          <p:nvPr/>
        </p:nvSpPr>
        <p:spPr>
          <a:xfrm>
            <a:off x="180000" y="54000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Actieknop: Introductiepagina 50">
            <a:hlinkClick r:id="" action="ppaction://hlinkshowjump?jump=firstslide" highlightClick="1"/>
          </p:cNvPr>
          <p:cNvSpPr/>
          <p:nvPr/>
        </p:nvSpPr>
        <p:spPr>
          <a:xfrm>
            <a:off x="540000" y="540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2" name="Afbeelding 51" descr="wapen.bmp">
            <a:hlinkClick r:id="rId42" action="ppaction://hlinkpres?slideindex=1&amp;slidetitle="/>
          </p:cNvPr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0" y="1268760"/>
            <a:ext cx="803405" cy="542924"/>
          </a:xfrm>
          <a:prstGeom prst="rect">
            <a:avLst/>
          </a:prstGeom>
          <a:ln w="3175">
            <a:solidFill>
              <a:sysClr val="windowText" lastClr="000000"/>
            </a:solidFill>
          </a:ln>
        </p:spPr>
      </p:pic>
      <p:sp>
        <p:nvSpPr>
          <p:cNvPr id="53" name="Tekstvak 52">
            <a:hlinkClick r:id="rId42" action="ppaction://hlinkpres?slideindex=1&amp;slidetitle="/>
          </p:cNvPr>
          <p:cNvSpPr txBox="1"/>
          <p:nvPr/>
        </p:nvSpPr>
        <p:spPr>
          <a:xfrm>
            <a:off x="0" y="2045747"/>
            <a:ext cx="108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err="1" smtClean="0"/>
              <a:t>World-wide</a:t>
            </a:r>
            <a:r>
              <a:rPr lang="nl-NL" smtClean="0"/>
              <a:t> is een organisatie met 119 leden die pesten tegen gaat. Ook lid worden?</a:t>
            </a:r>
          </a:p>
          <a:p>
            <a:r>
              <a:rPr lang="nl-NL" smtClean="0"/>
              <a:t>Kijk op </a:t>
            </a:r>
            <a:r>
              <a:rPr lang="nl-NL" err="1" smtClean="0"/>
              <a:t>World-Wide.nl</a:t>
            </a:r>
            <a:r>
              <a:rPr lang="nl-NL" smtClean="0"/>
              <a:t>.</a:t>
            </a:r>
          </a:p>
        </p:txBody>
      </p:sp>
      <p:sp>
        <p:nvSpPr>
          <p:cNvPr id="54" name="Vermenigvuldigen 53"/>
          <p:cNvSpPr/>
          <p:nvPr/>
        </p:nvSpPr>
        <p:spPr>
          <a:xfrm>
            <a:off x="360000" y="6113064"/>
            <a:ext cx="360000" cy="360000"/>
          </a:xfrm>
          <a:prstGeom prst="mathMultiply">
            <a:avLst>
              <a:gd name="adj1" fmla="val 13601"/>
            </a:avLst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3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6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7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8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9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3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8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1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4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7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0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500"/>
                            </p:stCondLst>
                            <p:childTnLst>
                              <p:par>
                                <p:cTn id="140" presetID="1" presetClass="entr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53" grpId="0"/>
      <p:bldP spid="53" grpId="1"/>
      <p:bldP spid="54" grpId="0" animBg="1"/>
      <p:bldP spid="5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80000" y="180000"/>
            <a:ext cx="8748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>
              <a:rot lat="0" lon="0" rev="10800000"/>
            </a:lightRig>
          </a:scene3d>
          <a:sp3d contourW="127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mtClean="0">
                <a:solidFill>
                  <a:schemeClr val="tx1"/>
                </a:solidFill>
              </a:rPr>
              <a:t>De_Bondsche_</a:t>
            </a:r>
            <a:r>
              <a:rPr lang="nl-NL" err="1" smtClean="0">
                <a:solidFill>
                  <a:schemeClr val="tx1"/>
                </a:solidFill>
              </a:rPr>
              <a:t>Krant.nl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Actieknop: Terug 5">
            <a:hlinkClick r:id="" action="ppaction://hlinkshowjump?jump=lastslideviewed" highlightClick="1"/>
          </p:cNvPr>
          <p:cNvSpPr/>
          <p:nvPr/>
        </p:nvSpPr>
        <p:spPr>
          <a:xfrm>
            <a:off x="180000" y="54000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PIJL-RECHTS 7">
            <a:hlinkClick r:id="rId2" action="ppaction://hlinksldjump"/>
          </p:cNvPr>
          <p:cNvSpPr/>
          <p:nvPr/>
        </p:nvSpPr>
        <p:spPr>
          <a:xfrm>
            <a:off x="7704000" y="5418000"/>
            <a:ext cx="1440000" cy="1440000"/>
          </a:xfrm>
          <a:prstGeom prst="rightArrow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smtClean="0"/>
              <a:t>Ga naar wereldwijd journaal </a:t>
            </a:r>
            <a:endParaRPr lang="nl-NL" sz="1400"/>
          </a:p>
        </p:txBody>
      </p:sp>
      <p:sp>
        <p:nvSpPr>
          <p:cNvPr id="7" name="Actieknop: Introductiepagina 6">
            <a:hlinkClick r:id="" action="ppaction://hlinkshowjump?jump=firstslide" highlightClick="1"/>
          </p:cNvPr>
          <p:cNvSpPr/>
          <p:nvPr/>
        </p:nvSpPr>
        <p:spPr>
          <a:xfrm>
            <a:off x="540000" y="540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fbeelding 8" descr="wapen.bmp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0243" y="1268760"/>
            <a:ext cx="803405" cy="542924"/>
          </a:xfrm>
          <a:prstGeom prst="rect">
            <a:avLst/>
          </a:prstGeom>
          <a:ln w="3175">
            <a:solidFill>
              <a:sysClr val="windowText" lastClr="000000"/>
            </a:solidFill>
          </a:ln>
        </p:spPr>
      </p:pic>
      <p:sp>
        <p:nvSpPr>
          <p:cNvPr id="10" name="Tekstvak 9">
            <a:hlinkClick r:id="rId3" action="ppaction://hlinkpres?slideindex=1&amp;slidetitle="/>
          </p:cNvPr>
          <p:cNvSpPr txBox="1"/>
          <p:nvPr/>
        </p:nvSpPr>
        <p:spPr>
          <a:xfrm>
            <a:off x="0" y="2045747"/>
            <a:ext cx="216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err="1" smtClean="0"/>
              <a:t>World-wide</a:t>
            </a:r>
            <a:r>
              <a:rPr lang="nl-NL" smtClean="0"/>
              <a:t> is een organisatie met 119 leden die pesten tegen gaat. Ook lid worden?</a:t>
            </a:r>
          </a:p>
          <a:p>
            <a:r>
              <a:rPr lang="nl-NL" smtClean="0"/>
              <a:t>Kijk op </a:t>
            </a:r>
            <a:r>
              <a:rPr lang="nl-NL" err="1" smtClean="0"/>
              <a:t>World-Wide.nl</a:t>
            </a:r>
            <a:r>
              <a:rPr lang="nl-NL" smtClean="0"/>
              <a:t>.</a:t>
            </a:r>
          </a:p>
        </p:txBody>
      </p:sp>
      <p:sp>
        <p:nvSpPr>
          <p:cNvPr id="11" name="Vermenigvuldigen 10"/>
          <p:cNvSpPr/>
          <p:nvPr/>
        </p:nvSpPr>
        <p:spPr>
          <a:xfrm>
            <a:off x="899592" y="3717072"/>
            <a:ext cx="360000" cy="360000"/>
          </a:xfrm>
          <a:prstGeom prst="mathMultiply">
            <a:avLst>
              <a:gd name="adj1" fmla="val 13601"/>
            </a:avLst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180000" y="180000"/>
            <a:ext cx="8748000" cy="360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>
              <a:rot lat="0" lon="0" rev="10800000"/>
            </a:lightRig>
          </a:scene3d>
          <a:sp3d contourW="1270"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mtClean="0">
                <a:solidFill>
                  <a:schemeClr val="tx1"/>
                </a:solidFill>
              </a:rPr>
              <a:t>Kwis.nl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13" name="Actieknop: Terug 12">
            <a:hlinkClick r:id="" action="ppaction://hlinkshowjump?jump=lastslideviewed" highlightClick="1"/>
          </p:cNvPr>
          <p:cNvSpPr/>
          <p:nvPr/>
        </p:nvSpPr>
        <p:spPr>
          <a:xfrm>
            <a:off x="180000" y="540000"/>
            <a:ext cx="360000" cy="360000"/>
          </a:xfrm>
          <a:prstGeom prst="actionButtonReturn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Actieknop: Introductiepagina 21">
            <a:hlinkClick r:id="" action="ppaction://hlinkshowjump?jump=firstslide" highlightClick="1"/>
          </p:cNvPr>
          <p:cNvSpPr/>
          <p:nvPr/>
        </p:nvSpPr>
        <p:spPr>
          <a:xfrm>
            <a:off x="540000" y="540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 descr="wapen.bmp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243" y="1268760"/>
            <a:ext cx="803405" cy="542924"/>
          </a:xfrm>
          <a:prstGeom prst="rect">
            <a:avLst/>
          </a:prstGeom>
          <a:ln w="3175">
            <a:solidFill>
              <a:sysClr val="windowText" lastClr="000000"/>
            </a:solidFill>
          </a:ln>
        </p:spPr>
      </p:pic>
      <p:sp>
        <p:nvSpPr>
          <p:cNvPr id="6" name="Tekstvak 5">
            <a:hlinkClick r:id="rId2" action="ppaction://hlinkpres?slideindex=1&amp;slidetitle="/>
          </p:cNvPr>
          <p:cNvSpPr txBox="1"/>
          <p:nvPr/>
        </p:nvSpPr>
        <p:spPr>
          <a:xfrm>
            <a:off x="0" y="2045747"/>
            <a:ext cx="216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err="1" smtClean="0"/>
              <a:t>World-wide</a:t>
            </a:r>
            <a:r>
              <a:rPr lang="nl-NL" smtClean="0"/>
              <a:t> is een organisatie met 119 leden die pesten tegen gaat. Ook lid worden?</a:t>
            </a:r>
          </a:p>
          <a:p>
            <a:r>
              <a:rPr lang="nl-NL" smtClean="0"/>
              <a:t>Kijk op </a:t>
            </a:r>
            <a:r>
              <a:rPr lang="nl-NL" err="1" smtClean="0"/>
              <a:t>World-Wide.nl</a:t>
            </a:r>
            <a:r>
              <a:rPr lang="nl-NL" smtClean="0"/>
              <a:t>.</a:t>
            </a:r>
          </a:p>
        </p:txBody>
      </p:sp>
      <p:sp>
        <p:nvSpPr>
          <p:cNvPr id="7" name="Vermenigvuldigen 6"/>
          <p:cNvSpPr/>
          <p:nvPr/>
        </p:nvSpPr>
        <p:spPr>
          <a:xfrm>
            <a:off x="899592" y="3717072"/>
            <a:ext cx="360000" cy="360000"/>
          </a:xfrm>
          <a:prstGeom prst="mathMultiply">
            <a:avLst>
              <a:gd name="adj1" fmla="val 13601"/>
            </a:avLst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7014</TotalTime>
  <Words>374</Words>
  <Application>Microsoft Office PowerPoint</Application>
  <PresentationFormat>Diavoorstelling (4:3)</PresentationFormat>
  <Paragraphs>98</Paragraphs>
  <Slides>11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Office-thema</vt:lpstr>
      <vt:lpstr>Dia 1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Jan Heikens</dc:creator>
  <cp:lastModifiedBy>WereldWijd</cp:lastModifiedBy>
  <cp:revision>282</cp:revision>
  <dcterms:created xsi:type="dcterms:W3CDTF">2016-04-05T13:29:55Z</dcterms:created>
  <dcterms:modified xsi:type="dcterms:W3CDTF">2017-12-13T13:27:10Z</dcterms:modified>
</cp:coreProperties>
</file>