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2" autoAdjust="0"/>
    <p:restoredTop sz="94704" autoAdjust="0"/>
  </p:normalViewPr>
  <p:slideViewPr>
    <p:cSldViewPr showGuides="1">
      <p:cViewPr>
        <p:scale>
          <a:sx n="60" d="100"/>
          <a:sy n="60" d="100"/>
        </p:scale>
        <p:origin x="-510" y="-9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32BC1-4FB3-4D77-8485-7C552C57C399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5D8BA-7E1D-4786-A28E-210D31A136D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A086-487E-49F9-91C5-101D1EABFB0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A086-487E-49F9-91C5-101D1EABFB04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A086-487E-49F9-91C5-101D1EABFB04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6D1-3BFB-4E8E-84DC-60E0BD127153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63BC-8E8B-47AC-A15A-DFC9BF373BC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6D1-3BFB-4E8E-84DC-60E0BD127153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63BC-8E8B-47AC-A15A-DFC9BF373BC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6D1-3BFB-4E8E-84DC-60E0BD127153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63BC-8E8B-47AC-A15A-DFC9BF373BC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6D1-3BFB-4E8E-84DC-60E0BD127153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63BC-8E8B-47AC-A15A-DFC9BF373BC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6D1-3BFB-4E8E-84DC-60E0BD127153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63BC-8E8B-47AC-A15A-DFC9BF373BC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6D1-3BFB-4E8E-84DC-60E0BD127153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63BC-8E8B-47AC-A15A-DFC9BF373BC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6D1-3BFB-4E8E-84DC-60E0BD127153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63BC-8E8B-47AC-A15A-DFC9BF373BC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6D1-3BFB-4E8E-84DC-60E0BD127153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63BC-8E8B-47AC-A15A-DFC9BF373BC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6D1-3BFB-4E8E-84DC-60E0BD127153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63BC-8E8B-47AC-A15A-DFC9BF373BC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6D1-3BFB-4E8E-84DC-60E0BD127153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63BC-8E8B-47AC-A15A-DFC9BF373BC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6D1-3BFB-4E8E-84DC-60E0BD127153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63BC-8E8B-47AC-A15A-DFC9BF373BC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96D1-3BFB-4E8E-84DC-60E0BD127153}" type="datetimeFigureOut">
              <a:rPr lang="nl-NL" smtClean="0"/>
              <a:pPr/>
              <a:t>26-5-2017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63BC-8E8B-47AC-A15A-DFC9BF373BC7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5.png"/><Relationship Id="rId3" Type="http://schemas.openxmlformats.org/officeDocument/2006/relationships/hyperlink" Target="WereldWijd.nl.pptx" TargetMode="External"/><Relationship Id="rId7" Type="http://schemas.openxmlformats.org/officeDocument/2006/relationships/slide" Target="slide3.xml"/><Relationship Id="rId12" Type="http://schemas.openxmlformats.org/officeDocument/2006/relationships/slide" Target="slide6.xm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slide" Target="slide2.xml"/><Relationship Id="rId15" Type="http://schemas.openxmlformats.org/officeDocument/2006/relationships/image" Target="../media/image6.png"/><Relationship Id="rId10" Type="http://schemas.openxmlformats.org/officeDocument/2006/relationships/slide" Target="slide4.xml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2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7" Type="http://schemas.openxmlformats.org/officeDocument/2006/relationships/image" Target="../media/image16.png"/><Relationship Id="rId12" Type="http://schemas.openxmlformats.org/officeDocument/2006/relationships/image" Target="../media/image5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err="1">
                <a:solidFill>
                  <a:schemeClr val="tx1"/>
                </a:solidFill>
              </a:rPr>
              <a:t>S</a:t>
            </a:r>
            <a:r>
              <a:rPr lang="nl-NL" err="1" smtClean="0">
                <a:solidFill>
                  <a:schemeClr val="tx1"/>
                </a:solidFill>
              </a:rPr>
              <a:t>peelsnel.nl</a:t>
            </a:r>
            <a:endParaRPr lang="nl-NL">
              <a:solidFill>
                <a:schemeClr val="tx1"/>
              </a:solidFill>
            </a:endParaRPr>
          </a:p>
        </p:txBody>
      </p:sp>
      <p:pic>
        <p:nvPicPr>
          <p:cNvPr id="103" name="Afbeelding 102" descr="wapen.bmp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243" y="1268760"/>
            <a:ext cx="803405" cy="542924"/>
          </a:xfrm>
          <a:prstGeom prst="rect">
            <a:avLst/>
          </a:prstGeom>
          <a:ln w="3175">
            <a:solidFill>
              <a:sysClr val="windowText" lastClr="000000"/>
            </a:solidFill>
          </a:ln>
        </p:spPr>
      </p:pic>
      <p:sp>
        <p:nvSpPr>
          <p:cNvPr id="5" name="Actieknop: Terug 4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Tekstvak 101">
            <a:hlinkClick r:id="rId3" action="ppaction://hlinkpres?slideindex=1&amp;slidetitle="/>
          </p:cNvPr>
          <p:cNvSpPr txBox="1"/>
          <p:nvPr/>
        </p:nvSpPr>
        <p:spPr>
          <a:xfrm>
            <a:off x="0" y="2045747"/>
            <a:ext cx="216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 smtClean="0"/>
              <a:t>World-wide</a:t>
            </a:r>
            <a:r>
              <a:rPr lang="nl-NL" smtClean="0"/>
              <a:t> is een organisatie met 119 leden die pesten tegen gaat. Ook lid worden?</a:t>
            </a:r>
          </a:p>
          <a:p>
            <a:r>
              <a:rPr lang="nl-NL" smtClean="0"/>
              <a:t>Kijk op </a:t>
            </a:r>
            <a:r>
              <a:rPr lang="nl-NL" err="1" smtClean="0"/>
              <a:t>World-Wide.nl</a:t>
            </a:r>
            <a:r>
              <a:rPr lang="nl-NL" smtClean="0"/>
              <a:t>.</a:t>
            </a:r>
          </a:p>
        </p:txBody>
      </p:sp>
      <p:sp>
        <p:nvSpPr>
          <p:cNvPr id="62" name="Vermenigvuldigen 61"/>
          <p:cNvSpPr/>
          <p:nvPr/>
        </p:nvSpPr>
        <p:spPr>
          <a:xfrm>
            <a:off x="899592" y="3717072"/>
            <a:ext cx="360000" cy="360000"/>
          </a:xfrm>
          <a:prstGeom prst="mathMultiply">
            <a:avLst>
              <a:gd name="adj1" fmla="val 13601"/>
            </a:avLst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362" name="Picture 2">
            <a:hlinkClick r:id="rId5" action="ppaction://hlinksldjump" tooltip="Speel dit spel"/>
          </p:cNvPr>
          <p:cNvPicPr>
            <a:picLocks noChangeAspect="1" noChangeArrowheads="1"/>
          </p:cNvPicPr>
          <p:nvPr/>
        </p:nvPicPr>
        <p:blipFill>
          <a:blip r:embed="rId6" cstate="print"/>
          <a:srcRect l="23294" t="16623" r="37730" b="31396"/>
          <a:stretch>
            <a:fillRect/>
          </a:stretch>
        </p:blipFill>
        <p:spPr bwMode="auto">
          <a:xfrm>
            <a:off x="2196000" y="1156962"/>
            <a:ext cx="1799625" cy="180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>
              <a:rot lat="0" lon="0" rev="10800000"/>
            </a:lightRig>
          </a:scene3d>
          <a:sp3d>
            <a:bevelT w="38100"/>
          </a:sp3d>
        </p:spPr>
      </p:pic>
      <p:grpSp>
        <p:nvGrpSpPr>
          <p:cNvPr id="3" name="V1"/>
          <p:cNvGrpSpPr/>
          <p:nvPr/>
        </p:nvGrpSpPr>
        <p:grpSpPr>
          <a:xfrm rot="5592685">
            <a:off x="5136820" y="3910158"/>
            <a:ext cx="2340120" cy="1422274"/>
            <a:chOff x="90060" y="1037912"/>
            <a:chExt cx="2340120" cy="1422274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22" name="Ovaal 21">
              <a:hlinkClick r:id="rId7" action="ppaction://hlinksldjump"/>
            </p:cNvPr>
            <p:cNvSpPr/>
            <p:nvPr/>
          </p:nvSpPr>
          <p:spPr>
            <a:xfrm>
              <a:off x="1170180" y="1208840"/>
              <a:ext cx="1080000" cy="108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080000">
              <a:bevelT w="540000" h="540000"/>
              <a:bevelB w="540000" h="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>
              <a:hlinkClick r:id="rId7" action="ppaction://hlinksldjump"/>
            </p:cNvPr>
            <p:cNvSpPr/>
            <p:nvPr/>
          </p:nvSpPr>
          <p:spPr>
            <a:xfrm>
              <a:off x="1260000" y="1307912"/>
              <a:ext cx="900000" cy="90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z="10160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Ovaal 23">
              <a:hlinkClick r:id="rId7" action="ppaction://hlinksldjump"/>
            </p:cNvPr>
            <p:cNvSpPr/>
            <p:nvPr/>
          </p:nvSpPr>
          <p:spPr>
            <a:xfrm>
              <a:off x="1710180" y="1478840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z="10795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Vrije vorm 24">
              <a:hlinkClick r:id="rId7" action="ppaction://hlinksldjump"/>
            </p:cNvPr>
            <p:cNvSpPr/>
            <p:nvPr/>
          </p:nvSpPr>
          <p:spPr>
            <a:xfrm>
              <a:off x="90060" y="1568840"/>
              <a:ext cx="1545943" cy="360000"/>
            </a:xfrm>
            <a:custGeom>
              <a:avLst/>
              <a:gdLst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0 w 1440000"/>
                <a:gd name="connsiteY3" fmla="*/ 360000 h 360000"/>
                <a:gd name="connsiteX4" fmla="*/ 0 w 1440000"/>
                <a:gd name="connsiteY4" fmla="*/ 0 h 360000"/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1008112 w 1440000"/>
                <a:gd name="connsiteY3" fmla="*/ 360000 h 360000"/>
                <a:gd name="connsiteX4" fmla="*/ 0 w 1440000"/>
                <a:gd name="connsiteY4" fmla="*/ 360000 h 360000"/>
                <a:gd name="connsiteX5" fmla="*/ 0 w 1440000"/>
                <a:gd name="connsiteY5" fmla="*/ 0 h 360000"/>
                <a:gd name="connsiteX0" fmla="*/ 0 w 1440000"/>
                <a:gd name="connsiteY0" fmla="*/ 0 h 360000"/>
                <a:gd name="connsiteX1" fmla="*/ 936104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943" h="360000">
                  <a:moveTo>
                    <a:pt x="105943" y="0"/>
                  </a:moveTo>
                  <a:cubicBezTo>
                    <a:pt x="441980" y="0"/>
                    <a:pt x="794890" y="111703"/>
                    <a:pt x="1114055" y="0"/>
                  </a:cubicBezTo>
                  <a:lnTo>
                    <a:pt x="1545943" y="0"/>
                  </a:lnTo>
                  <a:lnTo>
                    <a:pt x="1545943" y="360000"/>
                  </a:lnTo>
                  <a:lnTo>
                    <a:pt x="1114055" y="360000"/>
                  </a:lnTo>
                  <a:cubicBezTo>
                    <a:pt x="765522" y="287814"/>
                    <a:pt x="441980" y="360000"/>
                    <a:pt x="105943" y="360000"/>
                  </a:cubicBezTo>
                  <a:cubicBezTo>
                    <a:pt x="0" y="294314"/>
                    <a:pt x="35169" y="75500"/>
                    <a:pt x="105943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p3d z="360000">
              <a:bevelT w="114300" prst="artDeco"/>
              <a:bevelB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Stroomdiagram: Beslissing 25">
              <a:hlinkClick r:id="rId7" action="ppaction://hlinksldjump"/>
            </p:cNvPr>
            <p:cNvSpPr/>
            <p:nvPr/>
          </p:nvSpPr>
          <p:spPr>
            <a:xfrm>
              <a:off x="2070180" y="1604824"/>
              <a:ext cx="360000" cy="180000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  <a:sp3d z="1260000">
              <a:bevelT prst="angle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al 26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368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>
              <a:hlinkClick r:id="rId7" action="ppaction://hlinksldjump"/>
            </p:cNvPr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z="1440000">
              <a:bevelT w="180000" h="90170"/>
              <a:bevelB w="18000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Ovaal 28"/>
            <p:cNvSpPr/>
            <p:nvPr/>
          </p:nvSpPr>
          <p:spPr>
            <a:xfrm>
              <a:off x="2177788" y="182972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>
              <a:off x="2142060" y="160484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 30">
              <a:hlinkClick r:id="rId7" action="ppaction://hlinksldjump"/>
            </p:cNvPr>
            <p:cNvSpPr/>
            <p:nvPr/>
          </p:nvSpPr>
          <p:spPr>
            <a:xfrm flipV="1">
              <a:off x="360000" y="1037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Vrije vorm 31">
              <a:hlinkClick r:id="rId7" action="ppaction://hlinksldjump"/>
            </p:cNvPr>
            <p:cNvSpPr/>
            <p:nvPr/>
          </p:nvSpPr>
          <p:spPr>
            <a:xfrm>
              <a:off x="360000" y="1829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6" name="Groep 43"/>
            <p:cNvGrpSpPr/>
            <p:nvPr/>
          </p:nvGrpSpPr>
          <p:grpSpPr>
            <a:xfrm>
              <a:off x="1620000" y="1404000"/>
              <a:ext cx="440398" cy="355102"/>
              <a:chOff x="-1675928" y="864913"/>
              <a:chExt cx="440398" cy="355102"/>
            </a:xfrm>
          </p:grpSpPr>
          <p:sp>
            <p:nvSpPr>
              <p:cNvPr id="39" name="Ovaal 38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" name="Afgeronde rechthoek 39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" name="Afgeronde rechthoek 40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" name="Afgeronde rechthoek 41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" name="Groep 45"/>
            <p:cNvGrpSpPr/>
            <p:nvPr/>
          </p:nvGrpSpPr>
          <p:grpSpPr>
            <a:xfrm>
              <a:off x="1620000" y="1836000"/>
              <a:ext cx="440398" cy="355102"/>
              <a:chOff x="-1675928" y="864913"/>
              <a:chExt cx="440398" cy="355102"/>
            </a:xfrm>
          </p:grpSpPr>
          <p:sp>
            <p:nvSpPr>
              <p:cNvPr id="35" name="Ovaal 34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" name="Afgeronde rechthoek 35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" name="Afgeronde rechthoek 36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" name="Afgeronde rechthoek 37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pic>
        <p:nvPicPr>
          <p:cNvPr id="1026" name="Picture 2">
            <a:hlinkClick r:id="rId8" action="ppaction://hlinksldjump" tooltip="Speel dit spel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60000" y="576000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>
            <a:hlinkClick r:id="rId10" action="ppaction://hlinksldjump" tooltip="Speel dit spel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20000" y="5760000"/>
            <a:ext cx="144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Actieknop: Introductiepagina 44">
            <a:hlinkClick r:id="" action="ppaction://hlinkshowjump?jump=endshow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6" name="2">
            <a:hlinkClick r:id="rId12" action="ppaction://hlinksldjump" tooltip="Speel dit spel"/>
          </p:cNvPr>
          <p:cNvPicPr>
            <a:picLocks noChangeAspect="1" noChangeArrowheads="1"/>
          </p:cNvPicPr>
          <p:nvPr/>
        </p:nvPicPr>
        <p:blipFill>
          <a:blip r:embed="rId13" cstate="print"/>
          <a:srcRect t="78740" r="83990"/>
          <a:stretch>
            <a:fillRect/>
          </a:stretch>
        </p:blipFill>
        <p:spPr bwMode="auto">
          <a:xfrm>
            <a:off x="4062321" y="1156962"/>
            <a:ext cx="1650151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contourW="12700"/>
        </p:spPr>
      </p:pic>
      <p:pic>
        <p:nvPicPr>
          <p:cNvPr id="2" name="Picture 2">
            <a:hlinkClick r:id="rId14" action="ppaction://hlinksldjump" tooltip="Speel dit spel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653136"/>
            <a:ext cx="2939819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hlinkClick r:id="rId16" action="ppaction://hlinksldjump" tooltip="Speel dit spel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915816" y="5157192"/>
            <a:ext cx="2267744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62" grpId="0" animBg="1"/>
      <p:bldP spid="6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oomdiagram: Proces 5"/>
          <p:cNvSpPr/>
          <p:nvPr/>
        </p:nvSpPr>
        <p:spPr>
          <a:xfrm>
            <a:off x="2160000" y="1080000"/>
            <a:ext cx="3600000" cy="3600000"/>
          </a:xfrm>
          <a:prstGeom prst="flowChartProcess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>
            <a:bevelT w="381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/>
          <p:cNvSpPr/>
          <p:nvPr/>
        </p:nvSpPr>
        <p:spPr>
          <a:xfrm>
            <a:off x="3419960" y="1296000"/>
            <a:ext cx="1080000" cy="10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/>
          <p:cNvSpPr/>
          <p:nvPr/>
        </p:nvSpPr>
        <p:spPr>
          <a:xfrm>
            <a:off x="3996104" y="1656080"/>
            <a:ext cx="360000" cy="72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/>
          <p:cNvSpPr/>
          <p:nvPr/>
        </p:nvSpPr>
        <p:spPr>
          <a:xfrm>
            <a:off x="4140120" y="1656080"/>
            <a:ext cx="72000" cy="72000"/>
          </a:xfrm>
          <a:prstGeom prst="ellipse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al 22"/>
          <p:cNvSpPr/>
          <p:nvPr/>
        </p:nvSpPr>
        <p:spPr>
          <a:xfrm>
            <a:off x="3564056" y="1656080"/>
            <a:ext cx="360000" cy="72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/>
          <p:cNvSpPr/>
          <p:nvPr/>
        </p:nvSpPr>
        <p:spPr>
          <a:xfrm>
            <a:off x="3708072" y="1656000"/>
            <a:ext cx="72000" cy="72000"/>
          </a:xfrm>
          <a:prstGeom prst="ellipse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Maan 24"/>
          <p:cNvSpPr/>
          <p:nvPr/>
        </p:nvSpPr>
        <p:spPr>
          <a:xfrm rot="16200000" flipV="1">
            <a:off x="3888056" y="1944128"/>
            <a:ext cx="72000" cy="360000"/>
          </a:xfrm>
          <a:prstGeom prst="moon">
            <a:avLst>
              <a:gd name="adj" fmla="val 87500"/>
            </a:avLst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Boog 25"/>
          <p:cNvSpPr/>
          <p:nvPr/>
        </p:nvSpPr>
        <p:spPr>
          <a:xfrm>
            <a:off x="3743944" y="1728080"/>
            <a:ext cx="360112" cy="287872"/>
          </a:xfrm>
          <a:prstGeom prst="arc">
            <a:avLst>
              <a:gd name="adj1" fmla="val 1381798"/>
              <a:gd name="adj2" fmla="val 16525661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Afgeronde rechthoek 29"/>
          <p:cNvSpPr/>
          <p:nvPr/>
        </p:nvSpPr>
        <p:spPr>
          <a:xfrm>
            <a:off x="3960040" y="3456000"/>
            <a:ext cx="359960" cy="1080000"/>
          </a:xfrm>
          <a:prstGeom prst="roundRect">
            <a:avLst>
              <a:gd name="adj" fmla="val 8295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Afgeronde rechthoek 30"/>
          <p:cNvSpPr/>
          <p:nvPr/>
        </p:nvSpPr>
        <p:spPr>
          <a:xfrm>
            <a:off x="3600000" y="3456000"/>
            <a:ext cx="359960" cy="1080000"/>
          </a:xfrm>
          <a:prstGeom prst="roundRect">
            <a:avLst>
              <a:gd name="adj" fmla="val 8295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Afgeronde rechthoek 31"/>
          <p:cNvSpPr/>
          <p:nvPr/>
        </p:nvSpPr>
        <p:spPr>
          <a:xfrm>
            <a:off x="3600000" y="4536000"/>
            <a:ext cx="359960" cy="144000"/>
          </a:xfrm>
          <a:prstGeom prst="roundRect">
            <a:avLst>
              <a:gd name="adj" fmla="val 8295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fgeronde rechthoek 32"/>
          <p:cNvSpPr/>
          <p:nvPr/>
        </p:nvSpPr>
        <p:spPr>
          <a:xfrm>
            <a:off x="3960040" y="4536000"/>
            <a:ext cx="359960" cy="144000"/>
          </a:xfrm>
          <a:prstGeom prst="roundRect">
            <a:avLst>
              <a:gd name="adj" fmla="val 8295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Maan 35"/>
          <p:cNvSpPr/>
          <p:nvPr/>
        </p:nvSpPr>
        <p:spPr>
          <a:xfrm rot="5400000">
            <a:off x="3780000" y="936000"/>
            <a:ext cx="360000" cy="1080000"/>
          </a:xfrm>
          <a:prstGeom prst="moon">
            <a:avLst>
              <a:gd name="adj" fmla="val 87500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Afgeronde rechthoek 40"/>
          <p:cNvSpPr/>
          <p:nvPr/>
        </p:nvSpPr>
        <p:spPr>
          <a:xfrm>
            <a:off x="3528000" y="2376000"/>
            <a:ext cx="864000" cy="1080000"/>
          </a:xfrm>
          <a:prstGeom prst="roundRect">
            <a:avLst>
              <a:gd name="adj" fmla="val 8295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Afgeronde rechthoek 41"/>
          <p:cNvSpPr/>
          <p:nvPr/>
        </p:nvSpPr>
        <p:spPr>
          <a:xfrm>
            <a:off x="3168000" y="2376000"/>
            <a:ext cx="360000" cy="1080000"/>
          </a:xfrm>
          <a:prstGeom prst="roundRect">
            <a:avLst>
              <a:gd name="adj" fmla="val 8295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fgeronde rechthoek 42"/>
          <p:cNvSpPr/>
          <p:nvPr/>
        </p:nvSpPr>
        <p:spPr>
          <a:xfrm>
            <a:off x="4392000" y="2376000"/>
            <a:ext cx="360000" cy="1080000"/>
          </a:xfrm>
          <a:prstGeom prst="roundRect">
            <a:avLst>
              <a:gd name="adj" fmla="val 8295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err="1" smtClean="0">
                <a:solidFill>
                  <a:schemeClr val="tx1"/>
                </a:solidFill>
              </a:rPr>
              <a:t>Speelsnel.nl</a:t>
            </a:r>
            <a:r>
              <a:rPr lang="nl-NL" smtClean="0">
                <a:solidFill>
                  <a:schemeClr val="tx1"/>
                </a:solidFill>
              </a:rPr>
              <a:t>/Pop_creëren</a:t>
            </a:r>
          </a:p>
        </p:txBody>
      </p:sp>
      <p:sp>
        <p:nvSpPr>
          <p:cNvPr id="13" name="Ingekeepte PIJL-RECHTS 12"/>
          <p:cNvSpPr/>
          <p:nvPr/>
        </p:nvSpPr>
        <p:spPr>
          <a:xfrm>
            <a:off x="2160000" y="1800000"/>
            <a:ext cx="720000" cy="720000"/>
          </a:xfrm>
          <a:prstGeom prst="notchedRightArrow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smtClean="0">
                <a:solidFill>
                  <a:schemeClr val="tx1"/>
                </a:solidFill>
              </a:rPr>
              <a:t>Ogen</a:t>
            </a:r>
            <a:endParaRPr lang="nl-NL" sz="1200">
              <a:solidFill>
                <a:schemeClr val="tx1"/>
              </a:solidFill>
            </a:endParaRPr>
          </a:p>
        </p:txBody>
      </p:sp>
      <p:sp>
        <p:nvSpPr>
          <p:cNvPr id="15" name="Ingekeepte PIJL-RECHTS 14"/>
          <p:cNvSpPr/>
          <p:nvPr/>
        </p:nvSpPr>
        <p:spPr>
          <a:xfrm>
            <a:off x="2160000" y="2520000"/>
            <a:ext cx="720000" cy="720000"/>
          </a:xfrm>
          <a:prstGeom prst="notchedRightArrow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smtClean="0">
                <a:solidFill>
                  <a:schemeClr val="tx1"/>
                </a:solidFill>
              </a:rPr>
              <a:t>shirt</a:t>
            </a:r>
            <a:endParaRPr lang="nl-NL" sz="1200">
              <a:solidFill>
                <a:schemeClr val="tx1"/>
              </a:solidFill>
            </a:endParaRPr>
          </a:p>
        </p:txBody>
      </p:sp>
      <p:sp>
        <p:nvSpPr>
          <p:cNvPr id="16" name="Ingekeepte PIJL-RECHTS 15"/>
          <p:cNvSpPr/>
          <p:nvPr/>
        </p:nvSpPr>
        <p:spPr>
          <a:xfrm>
            <a:off x="2160000" y="3240000"/>
            <a:ext cx="720000" cy="720000"/>
          </a:xfrm>
          <a:prstGeom prst="notchedRightArrow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smtClean="0">
                <a:solidFill>
                  <a:schemeClr val="tx1"/>
                </a:solidFill>
              </a:rPr>
              <a:t>broek</a:t>
            </a:r>
            <a:endParaRPr lang="nl-NL" sz="1200">
              <a:solidFill>
                <a:schemeClr val="tx1"/>
              </a:solidFill>
            </a:endParaRPr>
          </a:p>
        </p:txBody>
      </p:sp>
      <p:sp>
        <p:nvSpPr>
          <p:cNvPr id="5" name="Actieknop: Terug 4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Ingekeepte PIJL-RECHTS 73"/>
          <p:cNvSpPr/>
          <p:nvPr/>
        </p:nvSpPr>
        <p:spPr>
          <a:xfrm>
            <a:off x="2160000" y="3960000"/>
            <a:ext cx="720000" cy="720000"/>
          </a:xfrm>
          <a:prstGeom prst="notchedRightArrow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smtClean="0">
                <a:solidFill>
                  <a:schemeClr val="tx1"/>
                </a:solidFill>
              </a:rPr>
              <a:t>Huid</a:t>
            </a:r>
            <a:endParaRPr lang="nl-NL" sz="1200">
              <a:solidFill>
                <a:schemeClr val="tx1"/>
              </a:solidFill>
            </a:endParaRPr>
          </a:p>
        </p:txBody>
      </p:sp>
      <p:sp>
        <p:nvSpPr>
          <p:cNvPr id="76" name="Ovaal 75"/>
          <p:cNvSpPr/>
          <p:nvPr/>
        </p:nvSpPr>
        <p:spPr>
          <a:xfrm>
            <a:off x="4392000" y="345600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Ovaal 76"/>
          <p:cNvSpPr/>
          <p:nvPr/>
        </p:nvSpPr>
        <p:spPr>
          <a:xfrm>
            <a:off x="3168000" y="345600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Ingekeepte PIJL-RECHTS 13"/>
          <p:cNvSpPr/>
          <p:nvPr/>
        </p:nvSpPr>
        <p:spPr>
          <a:xfrm>
            <a:off x="2160000" y="1080000"/>
            <a:ext cx="720000" cy="720000"/>
          </a:xfrm>
          <a:prstGeom prst="notchedRightArrow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200" smtClean="0">
                <a:solidFill>
                  <a:schemeClr val="tx1"/>
                </a:solidFill>
              </a:rPr>
              <a:t>haar</a:t>
            </a:r>
            <a:endParaRPr lang="nl-NL" sz="1200">
              <a:solidFill>
                <a:schemeClr val="tx1"/>
              </a:solidFill>
            </a:endParaRPr>
          </a:p>
        </p:txBody>
      </p:sp>
      <p:sp>
        <p:nvSpPr>
          <p:cNvPr id="79" name="Ingekeepte PIJL-RECHTS 78"/>
          <p:cNvSpPr/>
          <p:nvPr/>
        </p:nvSpPr>
        <p:spPr>
          <a:xfrm flipH="1">
            <a:off x="5040000" y="1080000"/>
            <a:ext cx="720000" cy="720000"/>
          </a:xfrm>
          <a:prstGeom prst="notchedRightArrow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900" smtClean="0">
                <a:solidFill>
                  <a:schemeClr val="tx1"/>
                </a:solidFill>
              </a:rPr>
              <a:t>Schoen</a:t>
            </a:r>
            <a:endParaRPr lang="nl-NL" sz="900">
              <a:solidFill>
                <a:schemeClr val="tx1"/>
              </a:solidFill>
            </a:endParaRPr>
          </a:p>
        </p:txBody>
      </p:sp>
      <p:sp>
        <p:nvSpPr>
          <p:cNvPr id="29" name="Actieknop: Introductiepagina 28">
            <a:hlinkClick r:id="" action="ppaction://hlinkshowjump?jump=endshow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43D3A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43D3A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43D3A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1817"/>
                                      </p:to>
                                    </p:animClr>
                                    <p:set>
                                      <p:cBhvr>
                                        <p:cTn id="2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1817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1817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5B5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5B5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5B5"/>
                                      </p:to>
                                    </p:animClr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265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" fill="hold">
                      <p:stCondLst>
                        <p:cond delay="0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1"/>
          <p:cNvSpPr>
            <a:spLocks noGrp="1"/>
          </p:cNvSpPr>
          <p:nvPr>
            <p:ph type="title"/>
          </p:nvPr>
        </p:nvSpPr>
        <p:spPr>
          <a:xfrm>
            <a:off x="4248150" y="3069000"/>
            <a:ext cx="3780000" cy="360000"/>
          </a:xfrm>
        </p:spPr>
        <p:txBody>
          <a:bodyPr>
            <a:normAutofit fontScale="90000"/>
          </a:bodyPr>
          <a:lstStyle/>
          <a:p>
            <a:r>
              <a:rPr lang="nl-NL" sz="2000" smtClean="0"/>
              <a:t>KLIK TIEN KEER OP DE VOGEL.</a:t>
            </a:r>
            <a:endParaRPr lang="nl-NL" sz="2000"/>
          </a:p>
        </p:txBody>
      </p:sp>
      <p:sp>
        <p:nvSpPr>
          <p:cNvPr id="89" name="2"/>
          <p:cNvSpPr txBox="1">
            <a:spLocks/>
          </p:cNvSpPr>
          <p:nvPr/>
        </p:nvSpPr>
        <p:spPr>
          <a:xfrm>
            <a:off x="4248150" y="3069000"/>
            <a:ext cx="378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KLIK VIJFTIEN KEER OP DE VOGEL.</a:t>
            </a:r>
          </a:p>
        </p:txBody>
      </p:sp>
      <p:sp>
        <p:nvSpPr>
          <p:cNvPr id="90" name="3"/>
          <p:cNvSpPr txBox="1">
            <a:spLocks/>
          </p:cNvSpPr>
          <p:nvPr/>
        </p:nvSpPr>
        <p:spPr>
          <a:xfrm>
            <a:off x="4248150" y="3069000"/>
            <a:ext cx="378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000" smtClean="0">
                <a:latin typeface="+mj-lt"/>
                <a:ea typeface="+mj-ea"/>
                <a:cs typeface="+mj-cs"/>
              </a:rPr>
              <a:t>KLIK TWINTIG KEER OP DE VOGEL.</a:t>
            </a:r>
            <a:endParaRPr kumimoji="0" lang="nl-N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err="1" smtClean="0">
                <a:solidFill>
                  <a:schemeClr val="tx1"/>
                </a:solidFill>
              </a:rPr>
              <a:t>Speelsnel.nl</a:t>
            </a:r>
            <a:r>
              <a:rPr lang="nl-NL" smtClean="0">
                <a:solidFill>
                  <a:schemeClr val="tx1"/>
                </a:solidFill>
              </a:rPr>
              <a:t>/Vogeltjes_klikken</a:t>
            </a:r>
          </a:p>
        </p:txBody>
      </p:sp>
      <p:sp>
        <p:nvSpPr>
          <p:cNvPr id="5" name="Actieknop: Terug 4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" name="V3"/>
          <p:cNvGrpSpPr/>
          <p:nvPr/>
        </p:nvGrpSpPr>
        <p:grpSpPr>
          <a:xfrm rot="5592685">
            <a:off x="5289220" y="4004038"/>
            <a:ext cx="2340120" cy="1422274"/>
            <a:chOff x="90060" y="1037912"/>
            <a:chExt cx="2340120" cy="1422274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92" name="Ovaal 91"/>
            <p:cNvSpPr/>
            <p:nvPr/>
          </p:nvSpPr>
          <p:spPr>
            <a:xfrm>
              <a:off x="1170180" y="1208840"/>
              <a:ext cx="1080000" cy="108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p3d z="1080000">
              <a:bevelT w="540000" h="540000"/>
              <a:bevelB w="540000" h="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Ovaal 92"/>
            <p:cNvSpPr/>
            <p:nvPr/>
          </p:nvSpPr>
          <p:spPr>
            <a:xfrm>
              <a:off x="1260000" y="1307912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0160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Ovaal 93"/>
            <p:cNvSpPr/>
            <p:nvPr/>
          </p:nvSpPr>
          <p:spPr>
            <a:xfrm>
              <a:off x="1710180" y="1478840"/>
              <a:ext cx="540000" cy="54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 z="10795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5" name="Vrije vorm 94"/>
            <p:cNvSpPr/>
            <p:nvPr/>
          </p:nvSpPr>
          <p:spPr>
            <a:xfrm>
              <a:off x="90060" y="1568840"/>
              <a:ext cx="1545943" cy="360000"/>
            </a:xfrm>
            <a:custGeom>
              <a:avLst/>
              <a:gdLst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0 w 1440000"/>
                <a:gd name="connsiteY3" fmla="*/ 360000 h 360000"/>
                <a:gd name="connsiteX4" fmla="*/ 0 w 1440000"/>
                <a:gd name="connsiteY4" fmla="*/ 0 h 360000"/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1008112 w 1440000"/>
                <a:gd name="connsiteY3" fmla="*/ 360000 h 360000"/>
                <a:gd name="connsiteX4" fmla="*/ 0 w 1440000"/>
                <a:gd name="connsiteY4" fmla="*/ 360000 h 360000"/>
                <a:gd name="connsiteX5" fmla="*/ 0 w 1440000"/>
                <a:gd name="connsiteY5" fmla="*/ 0 h 360000"/>
                <a:gd name="connsiteX0" fmla="*/ 0 w 1440000"/>
                <a:gd name="connsiteY0" fmla="*/ 0 h 360000"/>
                <a:gd name="connsiteX1" fmla="*/ 936104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943" h="360000">
                  <a:moveTo>
                    <a:pt x="105943" y="0"/>
                  </a:moveTo>
                  <a:cubicBezTo>
                    <a:pt x="441980" y="0"/>
                    <a:pt x="794890" y="111703"/>
                    <a:pt x="1114055" y="0"/>
                  </a:cubicBezTo>
                  <a:lnTo>
                    <a:pt x="1545943" y="0"/>
                  </a:lnTo>
                  <a:lnTo>
                    <a:pt x="1545943" y="360000"/>
                  </a:lnTo>
                  <a:lnTo>
                    <a:pt x="1114055" y="360000"/>
                  </a:lnTo>
                  <a:cubicBezTo>
                    <a:pt x="765522" y="287814"/>
                    <a:pt x="441980" y="360000"/>
                    <a:pt x="105943" y="360000"/>
                  </a:cubicBezTo>
                  <a:cubicBezTo>
                    <a:pt x="0" y="294314"/>
                    <a:pt x="35169" y="75500"/>
                    <a:pt x="10594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360000">
              <a:bevelT w="114300" prst="artDeco"/>
              <a:bevelB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6" name="Stroomdiagram: Beslissing 95"/>
            <p:cNvSpPr/>
            <p:nvPr/>
          </p:nvSpPr>
          <p:spPr>
            <a:xfrm>
              <a:off x="2070180" y="1604824"/>
              <a:ext cx="360000" cy="180000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  <a:sp3d z="1260000">
              <a:bevelT prst="angle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7" name="Ovaal 96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368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8" name="Ovaal 97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440000">
              <a:bevelT w="180000" h="90170"/>
              <a:bevelB w="18000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9" name="Ovaal 98"/>
            <p:cNvSpPr/>
            <p:nvPr/>
          </p:nvSpPr>
          <p:spPr>
            <a:xfrm>
              <a:off x="2177788" y="182972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0" name="Ovaal 99"/>
            <p:cNvSpPr/>
            <p:nvPr/>
          </p:nvSpPr>
          <p:spPr>
            <a:xfrm>
              <a:off x="2142060" y="160484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1" name="Vrije vorm 100"/>
            <p:cNvSpPr/>
            <p:nvPr/>
          </p:nvSpPr>
          <p:spPr>
            <a:xfrm flipV="1">
              <a:off x="360000" y="1037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Vrije vorm 101"/>
            <p:cNvSpPr/>
            <p:nvPr/>
          </p:nvSpPr>
          <p:spPr>
            <a:xfrm>
              <a:off x="360000" y="1829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3" name="Groep 43"/>
            <p:cNvGrpSpPr/>
            <p:nvPr/>
          </p:nvGrpSpPr>
          <p:grpSpPr>
            <a:xfrm>
              <a:off x="1620000" y="1404000"/>
              <a:ext cx="440398" cy="355102"/>
              <a:chOff x="-1675928" y="864913"/>
              <a:chExt cx="440398" cy="355102"/>
            </a:xfrm>
          </p:grpSpPr>
          <p:sp>
            <p:nvSpPr>
              <p:cNvPr id="109" name="Ovaal 108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0" name="Afgeronde rechthoek 109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1" name="Afgeronde rechthoek 110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2" name="Afgeronde rechthoek 111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6" name="Groep 45"/>
            <p:cNvGrpSpPr/>
            <p:nvPr/>
          </p:nvGrpSpPr>
          <p:grpSpPr>
            <a:xfrm>
              <a:off x="1620000" y="1836000"/>
              <a:ext cx="440398" cy="355102"/>
              <a:chOff x="-1675928" y="864913"/>
              <a:chExt cx="440398" cy="355102"/>
            </a:xfrm>
          </p:grpSpPr>
          <p:sp>
            <p:nvSpPr>
              <p:cNvPr id="105" name="Ovaal 18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6" name="Afgeronde rechthoek 105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7" name="Afgeronde rechthoek 106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8" name="Afgeronde rechthoek 107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7" name="V2"/>
          <p:cNvGrpSpPr/>
          <p:nvPr/>
        </p:nvGrpSpPr>
        <p:grpSpPr>
          <a:xfrm rot="5592685">
            <a:off x="5131564" y="3910158"/>
            <a:ext cx="2340120" cy="1422274"/>
            <a:chOff x="90060" y="1037912"/>
            <a:chExt cx="2340120" cy="1422274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114" name="Ovaal 113"/>
            <p:cNvSpPr/>
            <p:nvPr/>
          </p:nvSpPr>
          <p:spPr>
            <a:xfrm>
              <a:off x="1170180" y="1208840"/>
              <a:ext cx="1080000" cy="108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080000">
              <a:bevelT w="540000" h="540000"/>
              <a:bevelB w="540000" h="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Ovaal 114"/>
            <p:cNvSpPr/>
            <p:nvPr/>
          </p:nvSpPr>
          <p:spPr>
            <a:xfrm>
              <a:off x="1260000" y="1307912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z="10160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Ovaal 115"/>
            <p:cNvSpPr/>
            <p:nvPr/>
          </p:nvSpPr>
          <p:spPr>
            <a:xfrm>
              <a:off x="1710180" y="1478840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z="10795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Vrije vorm 116"/>
            <p:cNvSpPr/>
            <p:nvPr/>
          </p:nvSpPr>
          <p:spPr>
            <a:xfrm>
              <a:off x="90060" y="1568840"/>
              <a:ext cx="1545943" cy="360000"/>
            </a:xfrm>
            <a:custGeom>
              <a:avLst/>
              <a:gdLst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0 w 1440000"/>
                <a:gd name="connsiteY3" fmla="*/ 360000 h 360000"/>
                <a:gd name="connsiteX4" fmla="*/ 0 w 1440000"/>
                <a:gd name="connsiteY4" fmla="*/ 0 h 360000"/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1008112 w 1440000"/>
                <a:gd name="connsiteY3" fmla="*/ 360000 h 360000"/>
                <a:gd name="connsiteX4" fmla="*/ 0 w 1440000"/>
                <a:gd name="connsiteY4" fmla="*/ 360000 h 360000"/>
                <a:gd name="connsiteX5" fmla="*/ 0 w 1440000"/>
                <a:gd name="connsiteY5" fmla="*/ 0 h 360000"/>
                <a:gd name="connsiteX0" fmla="*/ 0 w 1440000"/>
                <a:gd name="connsiteY0" fmla="*/ 0 h 360000"/>
                <a:gd name="connsiteX1" fmla="*/ 936104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943" h="360000">
                  <a:moveTo>
                    <a:pt x="105943" y="0"/>
                  </a:moveTo>
                  <a:cubicBezTo>
                    <a:pt x="441980" y="0"/>
                    <a:pt x="794890" y="111703"/>
                    <a:pt x="1114055" y="0"/>
                  </a:cubicBezTo>
                  <a:lnTo>
                    <a:pt x="1545943" y="0"/>
                  </a:lnTo>
                  <a:lnTo>
                    <a:pt x="1545943" y="360000"/>
                  </a:lnTo>
                  <a:lnTo>
                    <a:pt x="1114055" y="360000"/>
                  </a:lnTo>
                  <a:cubicBezTo>
                    <a:pt x="765522" y="287814"/>
                    <a:pt x="441980" y="360000"/>
                    <a:pt x="105943" y="360000"/>
                  </a:cubicBezTo>
                  <a:cubicBezTo>
                    <a:pt x="0" y="294314"/>
                    <a:pt x="35169" y="75500"/>
                    <a:pt x="10594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sp3d z="360000">
              <a:bevelT w="114300" prst="artDeco"/>
              <a:bevelB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Stroomdiagram: Beslissing 117"/>
            <p:cNvSpPr/>
            <p:nvPr/>
          </p:nvSpPr>
          <p:spPr>
            <a:xfrm>
              <a:off x="2070180" y="1604824"/>
              <a:ext cx="360000" cy="180000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  <a:sp3d z="1260000">
              <a:bevelT prst="angle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Ovaal 118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368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Ovaal 119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z="1440000">
              <a:bevelT w="180000" h="90170"/>
              <a:bevelB w="18000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Ovaal 120"/>
            <p:cNvSpPr/>
            <p:nvPr/>
          </p:nvSpPr>
          <p:spPr>
            <a:xfrm>
              <a:off x="2177788" y="182972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Ovaal 121"/>
            <p:cNvSpPr/>
            <p:nvPr/>
          </p:nvSpPr>
          <p:spPr>
            <a:xfrm>
              <a:off x="2142060" y="160484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Vrije vorm 122"/>
            <p:cNvSpPr/>
            <p:nvPr/>
          </p:nvSpPr>
          <p:spPr>
            <a:xfrm flipV="1">
              <a:off x="360000" y="1037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Vrije vorm 123"/>
            <p:cNvSpPr/>
            <p:nvPr/>
          </p:nvSpPr>
          <p:spPr>
            <a:xfrm>
              <a:off x="360000" y="1829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8" name="Groep 43"/>
            <p:cNvGrpSpPr/>
            <p:nvPr/>
          </p:nvGrpSpPr>
          <p:grpSpPr>
            <a:xfrm>
              <a:off x="1620000" y="1404000"/>
              <a:ext cx="440398" cy="355102"/>
              <a:chOff x="-1675928" y="864913"/>
              <a:chExt cx="440398" cy="355102"/>
            </a:xfrm>
          </p:grpSpPr>
          <p:sp>
            <p:nvSpPr>
              <p:cNvPr id="131" name="Ovaal 130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2" name="Afgeronde rechthoek 131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3" name="Afgeronde rechthoek 132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4" name="Afgeronde rechthoek 133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9" name="Groep 45"/>
            <p:cNvGrpSpPr/>
            <p:nvPr/>
          </p:nvGrpSpPr>
          <p:grpSpPr>
            <a:xfrm>
              <a:off x="1620000" y="1836000"/>
              <a:ext cx="440398" cy="355102"/>
              <a:chOff x="-1675928" y="864913"/>
              <a:chExt cx="440398" cy="355102"/>
            </a:xfrm>
          </p:grpSpPr>
          <p:sp>
            <p:nvSpPr>
              <p:cNvPr id="127" name="Ovaal 126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Afgeronde rechthoek 127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Afgeronde rechthoek 128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Afgeronde rechthoek 129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10" name="V1"/>
          <p:cNvGrpSpPr/>
          <p:nvPr/>
        </p:nvGrpSpPr>
        <p:grpSpPr>
          <a:xfrm rot="5592685">
            <a:off x="5136820" y="3910158"/>
            <a:ext cx="2340120" cy="1422274"/>
            <a:chOff x="90060" y="1037912"/>
            <a:chExt cx="2340120" cy="1422274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136" name="Ovaal 135"/>
            <p:cNvSpPr/>
            <p:nvPr/>
          </p:nvSpPr>
          <p:spPr>
            <a:xfrm>
              <a:off x="1170180" y="1208840"/>
              <a:ext cx="1080000" cy="108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080000">
              <a:bevelT w="540000" h="540000"/>
              <a:bevelB w="540000" h="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7" name="Ovaal 136"/>
            <p:cNvSpPr/>
            <p:nvPr/>
          </p:nvSpPr>
          <p:spPr>
            <a:xfrm>
              <a:off x="1260000" y="1307912"/>
              <a:ext cx="900000" cy="90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z="10160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8" name="Ovaal 137"/>
            <p:cNvSpPr/>
            <p:nvPr/>
          </p:nvSpPr>
          <p:spPr>
            <a:xfrm>
              <a:off x="1710180" y="1478840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z="10795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9" name="Vrije vorm 138"/>
            <p:cNvSpPr/>
            <p:nvPr/>
          </p:nvSpPr>
          <p:spPr>
            <a:xfrm>
              <a:off x="90060" y="1568840"/>
              <a:ext cx="1545943" cy="360000"/>
            </a:xfrm>
            <a:custGeom>
              <a:avLst/>
              <a:gdLst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0 w 1440000"/>
                <a:gd name="connsiteY3" fmla="*/ 360000 h 360000"/>
                <a:gd name="connsiteX4" fmla="*/ 0 w 1440000"/>
                <a:gd name="connsiteY4" fmla="*/ 0 h 360000"/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1008112 w 1440000"/>
                <a:gd name="connsiteY3" fmla="*/ 360000 h 360000"/>
                <a:gd name="connsiteX4" fmla="*/ 0 w 1440000"/>
                <a:gd name="connsiteY4" fmla="*/ 360000 h 360000"/>
                <a:gd name="connsiteX5" fmla="*/ 0 w 1440000"/>
                <a:gd name="connsiteY5" fmla="*/ 0 h 360000"/>
                <a:gd name="connsiteX0" fmla="*/ 0 w 1440000"/>
                <a:gd name="connsiteY0" fmla="*/ 0 h 360000"/>
                <a:gd name="connsiteX1" fmla="*/ 936104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943" h="360000">
                  <a:moveTo>
                    <a:pt x="105943" y="0"/>
                  </a:moveTo>
                  <a:cubicBezTo>
                    <a:pt x="441980" y="0"/>
                    <a:pt x="794890" y="111703"/>
                    <a:pt x="1114055" y="0"/>
                  </a:cubicBezTo>
                  <a:lnTo>
                    <a:pt x="1545943" y="0"/>
                  </a:lnTo>
                  <a:lnTo>
                    <a:pt x="1545943" y="360000"/>
                  </a:lnTo>
                  <a:lnTo>
                    <a:pt x="1114055" y="360000"/>
                  </a:lnTo>
                  <a:cubicBezTo>
                    <a:pt x="765522" y="287814"/>
                    <a:pt x="441980" y="360000"/>
                    <a:pt x="105943" y="360000"/>
                  </a:cubicBezTo>
                  <a:cubicBezTo>
                    <a:pt x="0" y="294314"/>
                    <a:pt x="35169" y="75500"/>
                    <a:pt x="105943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p3d z="360000">
              <a:bevelT w="114300" prst="artDeco"/>
              <a:bevelB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0" name="Stroomdiagram: Beslissing 139"/>
            <p:cNvSpPr/>
            <p:nvPr/>
          </p:nvSpPr>
          <p:spPr>
            <a:xfrm>
              <a:off x="2070180" y="1604824"/>
              <a:ext cx="360000" cy="180000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  <a:sp3d z="1260000">
              <a:bevelT prst="angle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1" name="Ovaal 140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368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2" name="Ovaal 141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z="1440000">
              <a:bevelT w="180000" h="90170"/>
              <a:bevelB w="18000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3" name="Ovaal 142"/>
            <p:cNvSpPr/>
            <p:nvPr/>
          </p:nvSpPr>
          <p:spPr>
            <a:xfrm>
              <a:off x="2177788" y="182972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4" name="Ovaal 143"/>
            <p:cNvSpPr/>
            <p:nvPr/>
          </p:nvSpPr>
          <p:spPr>
            <a:xfrm>
              <a:off x="2142060" y="160484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5" name="Vrije vorm 144"/>
            <p:cNvSpPr/>
            <p:nvPr/>
          </p:nvSpPr>
          <p:spPr>
            <a:xfrm flipV="1">
              <a:off x="360000" y="1037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6" name="Vrije vorm 145"/>
            <p:cNvSpPr/>
            <p:nvPr/>
          </p:nvSpPr>
          <p:spPr>
            <a:xfrm>
              <a:off x="360000" y="1829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1" name="Groep 43"/>
            <p:cNvGrpSpPr/>
            <p:nvPr/>
          </p:nvGrpSpPr>
          <p:grpSpPr>
            <a:xfrm>
              <a:off x="1620000" y="1404000"/>
              <a:ext cx="440398" cy="355102"/>
              <a:chOff x="-1675928" y="864913"/>
              <a:chExt cx="440398" cy="355102"/>
            </a:xfrm>
          </p:grpSpPr>
          <p:sp>
            <p:nvSpPr>
              <p:cNvPr id="153" name="Ovaal 152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4" name="Afgeronde rechthoek 153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5" name="Afgeronde rechthoek 154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6" name="Afgeronde rechthoek 155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2" name="Groep 45"/>
            <p:cNvGrpSpPr/>
            <p:nvPr/>
          </p:nvGrpSpPr>
          <p:grpSpPr>
            <a:xfrm>
              <a:off x="1620000" y="1836000"/>
              <a:ext cx="440398" cy="355102"/>
              <a:chOff x="-1675928" y="864913"/>
              <a:chExt cx="440398" cy="355102"/>
            </a:xfrm>
          </p:grpSpPr>
          <p:sp>
            <p:nvSpPr>
              <p:cNvPr id="149" name="Ovaal 148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0" name="Afgeronde rechthoek 149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1" name="Afgeronde rechthoek 150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2" name="Afgeronde rechthoek 151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57" name="Afgeronde rechthoek 156"/>
          <p:cNvSpPr/>
          <p:nvPr/>
        </p:nvSpPr>
        <p:spPr>
          <a:xfrm>
            <a:off x="4572000" y="3413234"/>
            <a:ext cx="3058510" cy="2467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0" smtClean="0"/>
              <a:t>START</a:t>
            </a:r>
            <a:endParaRPr lang="nl-NL" sz="8000"/>
          </a:p>
        </p:txBody>
      </p:sp>
      <p:sp>
        <p:nvSpPr>
          <p:cNvPr id="158" name="Afgeronde rechthoek 157"/>
          <p:cNvSpPr/>
          <p:nvPr/>
        </p:nvSpPr>
        <p:spPr>
          <a:xfrm>
            <a:off x="4572000" y="3413234"/>
            <a:ext cx="3058510" cy="2467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0" smtClean="0"/>
              <a:t>START</a:t>
            </a:r>
            <a:endParaRPr lang="nl-NL" sz="8000"/>
          </a:p>
        </p:txBody>
      </p:sp>
      <p:sp>
        <p:nvSpPr>
          <p:cNvPr id="159" name="Afgeronde rechthoek 158"/>
          <p:cNvSpPr/>
          <p:nvPr/>
        </p:nvSpPr>
        <p:spPr>
          <a:xfrm>
            <a:off x="4572000" y="3413234"/>
            <a:ext cx="3058510" cy="24673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0" smtClean="0"/>
              <a:t>START</a:t>
            </a:r>
            <a:endParaRPr lang="nl-NL" sz="8000"/>
          </a:p>
        </p:txBody>
      </p:sp>
      <p:sp>
        <p:nvSpPr>
          <p:cNvPr id="77" name="Actieknop: Introductiepagina 76">
            <a:hlinkClick r:id="" action="ppaction://hlinkshowjump?jump=endshow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1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2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3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5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6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67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8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9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0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91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2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03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15704E-6 L 3.05556E-6 1.23371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3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5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56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7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68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7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9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80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1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2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9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3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04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5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5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16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7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28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3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9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40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1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4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51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52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3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5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3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64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5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6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5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76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7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7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7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88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9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9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9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00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1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1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12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3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1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15704E-6 L 3.05556E-6 1.23371 " pathEditMode="relative" rAng="0" ptsTypes="AA">
                                      <p:cBhvr>
                                        <p:cTn id="3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3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47" restart="whenNotActive" fill="hold" evtFilter="cancelBubble" nodeType="interactiveSeq">
                <p:stCondLst>
                  <p:cond evt="onClick" delay="0">
                    <p:tgtEl>
                      <p:spTgt spid="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8" fill="hold">
                      <p:stCondLst>
                        <p:cond delay="0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"/>
                  </p:tgtEl>
                </p:cond>
              </p:nextCondLst>
            </p:seq>
            <p:seq concurrent="1" nextAc="seek">
              <p:cTn id="35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6" fill="hold">
                      <p:stCondLst>
                        <p:cond delay="0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9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60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1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6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1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72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3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7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3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84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5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95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96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7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9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7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08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9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9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20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1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2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1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32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3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3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44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5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5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56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7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8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5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6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8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9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9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0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5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15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1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2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3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4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5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5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6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6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5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75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7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1000"/>
                            </p:stCondLst>
                            <p:childTnLst>
                              <p:par>
                                <p:cTn id="58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15704E-6 L 3.05556E-6 1.23371 " pathEditMode="relative" rAng="0" ptsTypes="AA">
                                      <p:cBhvr>
                                        <p:cTn id="5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7"/>
                                    </p:animMotion>
                                  </p:childTnLst>
                                </p:cTn>
                              </p:par>
                              <p:par>
                                <p:cTn id="5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9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9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605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6" fill="hold">
                      <p:stCondLst>
                        <p:cond delay="0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89" grpId="1"/>
      <p:bldP spid="90" grpId="0"/>
      <p:bldP spid="157" grpId="0" animBg="1"/>
      <p:bldP spid="157" grpId="1" animBg="1"/>
      <p:bldP spid="158" grpId="0" animBg="1"/>
      <p:bldP spid="159" grpId="0" animBg="1"/>
      <p:bldP spid="15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hoek 31"/>
          <p:cNvSpPr/>
          <p:nvPr/>
        </p:nvSpPr>
        <p:spPr>
          <a:xfrm>
            <a:off x="2420662" y="269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/>
          <p:cNvSpPr/>
          <p:nvPr/>
        </p:nvSpPr>
        <p:spPr>
          <a:xfrm>
            <a:off x="3140663" y="269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/>
          <p:cNvSpPr/>
          <p:nvPr/>
        </p:nvSpPr>
        <p:spPr>
          <a:xfrm>
            <a:off x="3860621" y="269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/>
          <p:cNvSpPr/>
          <p:nvPr/>
        </p:nvSpPr>
        <p:spPr>
          <a:xfrm>
            <a:off x="4580621" y="269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/>
          <p:cNvSpPr/>
          <p:nvPr/>
        </p:nvSpPr>
        <p:spPr>
          <a:xfrm>
            <a:off x="5300662" y="269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/>
          <p:cNvSpPr/>
          <p:nvPr/>
        </p:nvSpPr>
        <p:spPr>
          <a:xfrm>
            <a:off x="2780663" y="305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3500663" y="305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/>
          <p:cNvSpPr/>
          <p:nvPr/>
        </p:nvSpPr>
        <p:spPr>
          <a:xfrm>
            <a:off x="4220621" y="305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4940621" y="305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/>
          <p:cNvSpPr/>
          <p:nvPr/>
        </p:nvSpPr>
        <p:spPr>
          <a:xfrm>
            <a:off x="2420621" y="341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3140622" y="341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44"/>
          <p:cNvSpPr/>
          <p:nvPr/>
        </p:nvSpPr>
        <p:spPr>
          <a:xfrm>
            <a:off x="3860580" y="341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4580580" y="341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5300621" y="341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2420580" y="4135033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48"/>
          <p:cNvSpPr/>
          <p:nvPr/>
        </p:nvSpPr>
        <p:spPr>
          <a:xfrm>
            <a:off x="3140581" y="4135033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hthoek 49"/>
          <p:cNvSpPr/>
          <p:nvPr/>
        </p:nvSpPr>
        <p:spPr>
          <a:xfrm>
            <a:off x="3860539" y="4135033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 50"/>
          <p:cNvSpPr/>
          <p:nvPr/>
        </p:nvSpPr>
        <p:spPr>
          <a:xfrm>
            <a:off x="4580539" y="4135033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hthoek 51"/>
          <p:cNvSpPr/>
          <p:nvPr/>
        </p:nvSpPr>
        <p:spPr>
          <a:xfrm>
            <a:off x="5300580" y="4135033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hthoek 52"/>
          <p:cNvSpPr/>
          <p:nvPr/>
        </p:nvSpPr>
        <p:spPr>
          <a:xfrm>
            <a:off x="2780581" y="377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hthoek 53"/>
          <p:cNvSpPr/>
          <p:nvPr/>
        </p:nvSpPr>
        <p:spPr>
          <a:xfrm>
            <a:off x="3500581" y="377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hthoek 54"/>
          <p:cNvSpPr/>
          <p:nvPr/>
        </p:nvSpPr>
        <p:spPr>
          <a:xfrm>
            <a:off x="4220539" y="377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/>
          <p:cNvSpPr/>
          <p:nvPr/>
        </p:nvSpPr>
        <p:spPr>
          <a:xfrm>
            <a:off x="4940539" y="377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 60"/>
          <p:cNvSpPr/>
          <p:nvPr/>
        </p:nvSpPr>
        <p:spPr>
          <a:xfrm>
            <a:off x="2420663" y="3055074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Rechthoek 62"/>
          <p:cNvSpPr/>
          <p:nvPr/>
        </p:nvSpPr>
        <p:spPr>
          <a:xfrm>
            <a:off x="5660539" y="3055074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hthoek 63"/>
          <p:cNvSpPr/>
          <p:nvPr/>
        </p:nvSpPr>
        <p:spPr>
          <a:xfrm>
            <a:off x="5660663" y="3775074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hthoek 64"/>
          <p:cNvSpPr/>
          <p:nvPr/>
        </p:nvSpPr>
        <p:spPr>
          <a:xfrm>
            <a:off x="2420663" y="3775074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2420663" y="269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140622" y="269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2780663" y="305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3500663" y="305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2420663" y="341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2420663" y="3055074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3140663" y="341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2780663" y="3775033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3860663" y="269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3500663" y="377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3860663" y="341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4220663" y="305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4580663" y="269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300663" y="269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/>
          <p:cNvSpPr/>
          <p:nvPr/>
        </p:nvSpPr>
        <p:spPr>
          <a:xfrm>
            <a:off x="2420663" y="413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/>
          <p:cNvSpPr/>
          <p:nvPr/>
        </p:nvSpPr>
        <p:spPr>
          <a:xfrm>
            <a:off x="3140663" y="413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/>
          <p:cNvSpPr/>
          <p:nvPr/>
        </p:nvSpPr>
        <p:spPr>
          <a:xfrm>
            <a:off x="4940663" y="305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/>
          <p:cNvSpPr/>
          <p:nvPr/>
        </p:nvSpPr>
        <p:spPr>
          <a:xfrm>
            <a:off x="4580663" y="341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/>
          <p:cNvSpPr/>
          <p:nvPr/>
        </p:nvSpPr>
        <p:spPr>
          <a:xfrm>
            <a:off x="4220622" y="3775033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/>
          <p:cNvSpPr/>
          <p:nvPr/>
        </p:nvSpPr>
        <p:spPr>
          <a:xfrm>
            <a:off x="3860663" y="413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/>
          <p:cNvSpPr/>
          <p:nvPr/>
        </p:nvSpPr>
        <p:spPr>
          <a:xfrm>
            <a:off x="5300663" y="341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/>
          <p:cNvSpPr/>
          <p:nvPr/>
        </p:nvSpPr>
        <p:spPr>
          <a:xfrm>
            <a:off x="4940663" y="3775033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/>
          <p:cNvSpPr/>
          <p:nvPr/>
        </p:nvSpPr>
        <p:spPr>
          <a:xfrm>
            <a:off x="4580663" y="4135033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5660663" y="3055074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5660663" y="3775033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2420663" y="3775074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5300663" y="413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/>
          <p:cNvSpPr/>
          <p:nvPr/>
        </p:nvSpPr>
        <p:spPr>
          <a:xfrm>
            <a:off x="5799220" y="1080000"/>
            <a:ext cx="3344780" cy="161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Klik om het muurtje om te slopen.</a:t>
            </a:r>
          </a:p>
        </p:txBody>
      </p:sp>
      <p:sp>
        <p:nvSpPr>
          <p:cNvPr id="62" name="Actieknop: Terug 61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Rechthoek 59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>
                <a:solidFill>
                  <a:schemeClr val="tx1"/>
                </a:solidFill>
              </a:rPr>
              <a:t>Speelsnel.nl</a:t>
            </a:r>
            <a:r>
              <a:rPr lang="nl-NL" dirty="0" smtClean="0">
                <a:solidFill>
                  <a:schemeClr val="tx1"/>
                </a:solidFill>
              </a:rPr>
              <a:t>/Muurtje_slopen</a:t>
            </a:r>
          </a:p>
        </p:txBody>
      </p:sp>
      <p:sp>
        <p:nvSpPr>
          <p:cNvPr id="67" name="Actieknop: Introductiepagina 66">
            <a:hlinkClick r:id="" action="ppaction://hlinkshowjump?jump=endshow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1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9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7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6" fill="hold">
                      <p:stCondLst>
                        <p:cond delay="0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7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0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5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0" fill="hold">
                      <p:stCondLst>
                        <p:cond delay="0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0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2" fill="hold">
                      <p:stCondLst>
                        <p:cond delay="0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0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44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4" fill="hold">
                      <p:stCondLst>
                        <p:cond delay="0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6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48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6" fill="hold">
                      <p:stCondLst>
                        <p:cond delay="0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8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5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527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8" fill="hold">
                      <p:stCondLst>
                        <p:cond delay="0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5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54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9" fill="hold">
                      <p:stCondLst>
                        <p:cond delay="0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" decel="100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100" decel="100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" decel="100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57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6" fill="hold">
                      <p:stCondLst>
                        <p:cond delay="0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100" decel="100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8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5" fill="hold">
                      <p:stCondLst>
                        <p:cond delay="0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593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4" fill="hold">
                      <p:stCondLst>
                        <p:cond delay="0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00" decel="100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" decel="100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61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2" fill="hold">
                      <p:stCondLst>
                        <p:cond delay="0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1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1" fill="hold">
                      <p:stCondLst>
                        <p:cond delay="0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" decel="100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2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0" fill="hold">
                      <p:stCondLst>
                        <p:cond delay="0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" decel="100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3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9" fill="hold">
                      <p:stCondLst>
                        <p:cond delay="0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" decel="100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47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8" fill="hold">
                      <p:stCondLst>
                        <p:cond delay="0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100" decel="100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65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7" fill="hold">
                      <p:stCondLst>
                        <p:cond delay="0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6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6" fill="hold">
                      <p:stCondLst>
                        <p:cond delay="0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100" decel="100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7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5" fill="hold">
                      <p:stCondLst>
                        <p:cond delay="0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" decel="100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683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4" fill="hold">
                      <p:stCondLst>
                        <p:cond delay="0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100" decel="100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69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3" fill="hold">
                      <p:stCondLst>
                        <p:cond delay="0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100" decel="100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70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2" fill="hold">
                      <p:stCondLst>
                        <p:cond delay="0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100" decel="100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1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1" fill="hold">
                      <p:stCondLst>
                        <p:cond delay="0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00" decel="100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719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0" fill="hold">
                      <p:stCondLst>
                        <p:cond delay="0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4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100" decel="100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72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9" fill="hold">
                      <p:stCondLst>
                        <p:cond delay="0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100" decel="100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73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8" fill="hold">
                      <p:stCondLst>
                        <p:cond delay="0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2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3" dur="100" decel="100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74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7" fill="hold">
                      <p:stCondLst>
                        <p:cond delay="0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1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100" decel="100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755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6" fill="hold">
                      <p:stCondLst>
                        <p:cond delay="0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0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1" dur="100" decel="100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76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5" fill="hold">
                      <p:stCondLst>
                        <p:cond delay="0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100" decel="100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773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4" fill="hold">
                      <p:stCondLst>
                        <p:cond delay="0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7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8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100" decel="100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782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3" fill="hold">
                      <p:stCondLst>
                        <p:cond delay="0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7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100" decel="100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79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2" fill="hold">
                      <p:stCondLst>
                        <p:cond delay="0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3" grpId="0" animBg="1"/>
      <p:bldP spid="64" grpId="0" animBg="1"/>
      <p:bldP spid="6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hoek 31"/>
          <p:cNvSpPr/>
          <p:nvPr/>
        </p:nvSpPr>
        <p:spPr>
          <a:xfrm>
            <a:off x="165" y="108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/>
          <p:cNvSpPr/>
          <p:nvPr/>
        </p:nvSpPr>
        <p:spPr>
          <a:xfrm>
            <a:off x="720166" y="108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/>
          <p:cNvSpPr/>
          <p:nvPr/>
        </p:nvSpPr>
        <p:spPr>
          <a:xfrm>
            <a:off x="1440124" y="108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/>
          <p:cNvSpPr/>
          <p:nvPr/>
        </p:nvSpPr>
        <p:spPr>
          <a:xfrm>
            <a:off x="2160124" y="108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/>
          <p:cNvSpPr/>
          <p:nvPr/>
        </p:nvSpPr>
        <p:spPr>
          <a:xfrm>
            <a:off x="2880165" y="108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/>
          <p:cNvSpPr/>
          <p:nvPr/>
        </p:nvSpPr>
        <p:spPr>
          <a:xfrm>
            <a:off x="360166" y="144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1080166" y="144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/>
          <p:cNvSpPr/>
          <p:nvPr/>
        </p:nvSpPr>
        <p:spPr>
          <a:xfrm>
            <a:off x="1800124" y="144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2520124" y="144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/>
          <p:cNvSpPr/>
          <p:nvPr/>
        </p:nvSpPr>
        <p:spPr>
          <a:xfrm>
            <a:off x="124" y="180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720125" y="180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44"/>
          <p:cNvSpPr/>
          <p:nvPr/>
        </p:nvSpPr>
        <p:spPr>
          <a:xfrm>
            <a:off x="1440083" y="1800000"/>
            <a:ext cx="720000" cy="107995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2160083" y="180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2880124" y="180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83" y="2519959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48"/>
          <p:cNvSpPr/>
          <p:nvPr/>
        </p:nvSpPr>
        <p:spPr>
          <a:xfrm>
            <a:off x="720084" y="2519959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 50"/>
          <p:cNvSpPr/>
          <p:nvPr/>
        </p:nvSpPr>
        <p:spPr>
          <a:xfrm>
            <a:off x="2160042" y="2519959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hthoek 51"/>
          <p:cNvSpPr/>
          <p:nvPr/>
        </p:nvSpPr>
        <p:spPr>
          <a:xfrm>
            <a:off x="2880083" y="2519959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hthoek 52"/>
          <p:cNvSpPr/>
          <p:nvPr/>
        </p:nvSpPr>
        <p:spPr>
          <a:xfrm>
            <a:off x="360084" y="216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hthoek 53"/>
          <p:cNvSpPr/>
          <p:nvPr/>
        </p:nvSpPr>
        <p:spPr>
          <a:xfrm>
            <a:off x="1080084" y="2160000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hthoek 54"/>
          <p:cNvSpPr/>
          <p:nvPr/>
        </p:nvSpPr>
        <p:spPr>
          <a:xfrm>
            <a:off x="2160000" y="2160000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/>
          <p:cNvSpPr/>
          <p:nvPr/>
        </p:nvSpPr>
        <p:spPr>
          <a:xfrm>
            <a:off x="2520042" y="216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 60"/>
          <p:cNvSpPr/>
          <p:nvPr/>
        </p:nvSpPr>
        <p:spPr>
          <a:xfrm>
            <a:off x="166" y="1440000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Rechthoek 62"/>
          <p:cNvSpPr/>
          <p:nvPr/>
        </p:nvSpPr>
        <p:spPr>
          <a:xfrm>
            <a:off x="3240042" y="1440000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hthoek 63"/>
          <p:cNvSpPr/>
          <p:nvPr/>
        </p:nvSpPr>
        <p:spPr>
          <a:xfrm>
            <a:off x="3240166" y="2160000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hthoek 64"/>
          <p:cNvSpPr/>
          <p:nvPr/>
        </p:nvSpPr>
        <p:spPr>
          <a:xfrm>
            <a:off x="166" y="2160000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166" y="108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20125" y="108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360166" y="144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1080166" y="144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166" y="180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166" y="1440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720166" y="180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360166" y="2159959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1440166" y="108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1080166" y="2160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1440166" y="1799999"/>
            <a:ext cx="720000" cy="1079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800166" y="144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2160166" y="108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2880166" y="108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/>
          <p:cNvSpPr/>
          <p:nvPr/>
        </p:nvSpPr>
        <p:spPr>
          <a:xfrm>
            <a:off x="166" y="252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/>
          <p:cNvSpPr/>
          <p:nvPr/>
        </p:nvSpPr>
        <p:spPr>
          <a:xfrm>
            <a:off x="720166" y="252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/>
          <p:cNvSpPr/>
          <p:nvPr/>
        </p:nvSpPr>
        <p:spPr>
          <a:xfrm>
            <a:off x="2520166" y="144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/>
          <p:cNvSpPr/>
          <p:nvPr/>
        </p:nvSpPr>
        <p:spPr>
          <a:xfrm>
            <a:off x="2160166" y="180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/>
          <p:cNvSpPr/>
          <p:nvPr/>
        </p:nvSpPr>
        <p:spPr>
          <a:xfrm>
            <a:off x="2160000" y="215995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/>
          <p:cNvSpPr/>
          <p:nvPr/>
        </p:nvSpPr>
        <p:spPr>
          <a:xfrm>
            <a:off x="2880166" y="180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/>
          <p:cNvSpPr/>
          <p:nvPr/>
        </p:nvSpPr>
        <p:spPr>
          <a:xfrm>
            <a:off x="2520166" y="2159959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/>
          <p:cNvSpPr/>
          <p:nvPr/>
        </p:nvSpPr>
        <p:spPr>
          <a:xfrm>
            <a:off x="2160166" y="2519959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3240166" y="1440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3240166" y="215995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166" y="2160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2880166" y="252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/>
          <p:cNvSpPr/>
          <p:nvPr/>
        </p:nvSpPr>
        <p:spPr>
          <a:xfrm>
            <a:off x="5799220" y="1080000"/>
            <a:ext cx="3344780" cy="16150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Klik om het huisje om te slopen.</a:t>
            </a:r>
          </a:p>
        </p:txBody>
      </p:sp>
      <p:sp>
        <p:nvSpPr>
          <p:cNvPr id="60" name="Gelijkbenige driehoek 59"/>
          <p:cNvSpPr/>
          <p:nvPr/>
        </p:nvSpPr>
        <p:spPr>
          <a:xfrm>
            <a:off x="0" y="0"/>
            <a:ext cx="3600000" cy="1080000"/>
          </a:xfrm>
          <a:prstGeom prst="triangle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Actieknop: Terug 67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Rechthoek 61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>
                <a:solidFill>
                  <a:schemeClr val="tx1"/>
                </a:solidFill>
              </a:rPr>
              <a:t>Speelsnel.nl</a:t>
            </a:r>
            <a:r>
              <a:rPr lang="nl-NL" dirty="0" smtClean="0">
                <a:solidFill>
                  <a:schemeClr val="tx1"/>
                </a:solidFill>
              </a:rPr>
              <a:t>/Huisje_slopen</a:t>
            </a:r>
          </a:p>
        </p:txBody>
      </p:sp>
      <p:sp>
        <p:nvSpPr>
          <p:cNvPr id="66" name="Actieknop: Introductiepagina 65">
            <a:hlinkClick r:id="" action="ppaction://hlinkshowjump?jump=endshow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1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9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7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6" fill="hold">
                      <p:stCondLst>
                        <p:cond delay="0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7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0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5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0" fill="hold">
                      <p:stCondLst>
                        <p:cond delay="0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0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2" fill="hold">
                      <p:stCondLst>
                        <p:cond delay="0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0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43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4" fill="hold">
                      <p:stCondLst>
                        <p:cond delay="0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6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48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6" fill="hold">
                      <p:stCondLst>
                        <p:cond delay="0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8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5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52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8" fill="hold">
                      <p:stCondLst>
                        <p:cond delay="0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" decel="100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3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7" fill="hold">
                      <p:stCondLst>
                        <p:cond delay="0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" decel="100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4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6" fill="hold">
                      <p:stCondLst>
                        <p:cond delay="0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100" decel="100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55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5" fill="hold">
                      <p:stCondLst>
                        <p:cond delay="0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" decel="100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63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4" fill="hold">
                      <p:stCondLst>
                        <p:cond delay="0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57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3" fill="hold">
                      <p:stCondLst>
                        <p:cond delay="0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" decel="100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581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2" fill="hold">
                      <p:stCondLst>
                        <p:cond delay="0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100" decel="100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5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9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0" fill="hold">
                      <p:stCondLst>
                        <p:cond delay="0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100" decel="100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0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9" fill="hold">
                      <p:stCondLst>
                        <p:cond delay="0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" decel="100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1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8" fill="hold">
                      <p:stCondLst>
                        <p:cond delay="0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100" decel="100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" decel="100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63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6" fill="hold">
                      <p:stCondLst>
                        <p:cond delay="0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10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4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5" fill="hold">
                      <p:stCondLst>
                        <p:cond delay="0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" decel="100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53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4" fill="hold">
                      <p:stCondLst>
                        <p:cond delay="0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100" decel="100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66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3" fill="hold">
                      <p:stCondLst>
                        <p:cond delay="0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" decel="100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67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2" fill="hold">
                      <p:stCondLst>
                        <p:cond delay="0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100" decel="100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68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1" fill="hold">
                      <p:stCondLst>
                        <p:cond delay="0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00" decel="100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689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0" fill="hold">
                      <p:stCondLst>
                        <p:cond delay="0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9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4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5" dur="100" decel="100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69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9" fill="hold">
                      <p:stCondLst>
                        <p:cond delay="0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00" decel="100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70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8" fill="hold">
                      <p:stCondLst>
                        <p:cond delay="0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2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100" decel="100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71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7" fill="hold">
                      <p:stCondLst>
                        <p:cond delay="0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1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100" decel="100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725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6" fill="hold">
                      <p:stCondLst>
                        <p:cond delay="0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0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100" decel="100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73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5" fill="hold">
                      <p:stCondLst>
                        <p:cond delay="0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100" decel="100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743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4" fill="hold">
                      <p:stCondLst>
                        <p:cond delay="0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8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9" dur="100" decel="100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752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3" fill="hold">
                      <p:stCondLst>
                        <p:cond delay="0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7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100" decel="100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76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2" fill="hold">
                      <p:stCondLst>
                        <p:cond delay="0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78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3" fill="hold">
                      <p:stCondLst>
                        <p:cond delay="0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48" presetClass="exit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3" grpId="0" animBg="1"/>
      <p:bldP spid="64" grpId="0" animBg="1"/>
      <p:bldP spid="6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pnieuw"/>
          <p:cNvSpPr/>
          <p:nvPr/>
        </p:nvSpPr>
        <p:spPr>
          <a:xfrm>
            <a:off x="2142000" y="2619002"/>
            <a:ext cx="4860000" cy="16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600" smtClean="0">
                <a:solidFill>
                  <a:schemeClr val="tx1"/>
                </a:solidFill>
                <a:latin typeface="Monotype Corsiva" pitchFamily="66" charset="0"/>
              </a:rPr>
              <a:t>Opnieuw</a:t>
            </a:r>
            <a:endParaRPr lang="nl-NL" sz="960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3" name="Neem tijd op"/>
          <p:cNvSpPr/>
          <p:nvPr/>
        </p:nvSpPr>
        <p:spPr>
          <a:xfrm>
            <a:off x="2142000" y="2619002"/>
            <a:ext cx="4860000" cy="16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Neem tijd op</a:t>
            </a:r>
            <a:endParaRPr lang="nl-NL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7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8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9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10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11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12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13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8"/>
          <p:cNvPicPr>
            <a:picLocks noChangeAspect="1" noChangeArrowheads="1"/>
          </p:cNvPicPr>
          <p:nvPr/>
        </p:nvPicPr>
        <p:blipFill>
          <a:blip r:embed="rId14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9"/>
          <p:cNvPicPr>
            <a:picLocks noChangeAspect="1" noChangeArrowheads="1"/>
          </p:cNvPicPr>
          <p:nvPr/>
        </p:nvPicPr>
        <p:blipFill>
          <a:blip r:embed="rId15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0"/>
          <p:cNvPicPr>
            <a:picLocks noChangeAspect="1" noChangeArrowheads="1"/>
          </p:cNvPicPr>
          <p:nvPr/>
        </p:nvPicPr>
        <p:blipFill>
          <a:blip r:embed="rId16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1"/>
          <p:cNvPicPr>
            <a:picLocks noChangeAspect="1" noChangeArrowheads="1"/>
          </p:cNvPicPr>
          <p:nvPr/>
        </p:nvPicPr>
        <p:blipFill>
          <a:blip r:embed="rId17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2"/>
          <p:cNvPicPr>
            <a:picLocks noChangeAspect="1" noChangeArrowheads="1"/>
          </p:cNvPicPr>
          <p:nvPr/>
        </p:nvPicPr>
        <p:blipFill>
          <a:blip r:embed="rId18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3"/>
          <p:cNvPicPr>
            <a:picLocks noChangeAspect="1" noChangeArrowheads="1"/>
          </p:cNvPicPr>
          <p:nvPr/>
        </p:nvPicPr>
        <p:blipFill>
          <a:blip r:embed="rId19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4"/>
          <p:cNvPicPr>
            <a:picLocks noChangeAspect="1" noChangeArrowheads="1"/>
          </p:cNvPicPr>
          <p:nvPr/>
        </p:nvPicPr>
        <p:blipFill>
          <a:blip r:embed="rId20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5"/>
          <p:cNvPicPr>
            <a:picLocks noChangeAspect="1" noChangeArrowheads="1"/>
          </p:cNvPicPr>
          <p:nvPr/>
        </p:nvPicPr>
        <p:blipFill>
          <a:blip r:embed="rId21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22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7"/>
          <p:cNvPicPr>
            <a:picLocks noChangeAspect="1" noChangeArrowheads="1"/>
          </p:cNvPicPr>
          <p:nvPr/>
        </p:nvPicPr>
        <p:blipFill>
          <a:blip r:embed="rId23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8"/>
          <p:cNvPicPr>
            <a:picLocks noChangeAspect="1" noChangeArrowheads="1"/>
          </p:cNvPicPr>
          <p:nvPr/>
        </p:nvPicPr>
        <p:blipFill>
          <a:blip r:embed="rId24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9"/>
          <p:cNvPicPr>
            <a:picLocks noChangeAspect="1" noChangeArrowheads="1"/>
          </p:cNvPicPr>
          <p:nvPr/>
        </p:nvPicPr>
        <p:blipFill>
          <a:blip r:embed="rId25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0"/>
          <p:cNvPicPr>
            <a:picLocks noChangeAspect="1" noChangeArrowheads="1"/>
          </p:cNvPicPr>
          <p:nvPr/>
        </p:nvPicPr>
        <p:blipFill>
          <a:blip r:embed="rId26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1"/>
          <p:cNvPicPr>
            <a:picLocks noChangeAspect="1" noChangeArrowheads="1"/>
          </p:cNvPicPr>
          <p:nvPr/>
        </p:nvPicPr>
        <p:blipFill>
          <a:blip r:embed="rId27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2"/>
          <p:cNvPicPr>
            <a:picLocks noChangeAspect="1" noChangeArrowheads="1"/>
          </p:cNvPicPr>
          <p:nvPr/>
        </p:nvPicPr>
        <p:blipFill>
          <a:blip r:embed="rId28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3"/>
          <p:cNvPicPr>
            <a:picLocks noChangeAspect="1" noChangeArrowheads="1"/>
          </p:cNvPicPr>
          <p:nvPr/>
        </p:nvPicPr>
        <p:blipFill>
          <a:blip r:embed="rId29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4"/>
          <p:cNvPicPr>
            <a:picLocks noChangeAspect="1" noChangeArrowheads="1"/>
          </p:cNvPicPr>
          <p:nvPr/>
        </p:nvPicPr>
        <p:blipFill>
          <a:blip r:embed="rId30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5"/>
          <p:cNvPicPr>
            <a:picLocks noChangeAspect="1" noChangeArrowheads="1"/>
          </p:cNvPicPr>
          <p:nvPr/>
        </p:nvPicPr>
        <p:blipFill>
          <a:blip r:embed="rId31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6"/>
          <p:cNvPicPr>
            <a:picLocks noChangeAspect="1" noChangeArrowheads="1"/>
          </p:cNvPicPr>
          <p:nvPr/>
        </p:nvPicPr>
        <p:blipFill>
          <a:blip r:embed="rId32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33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8"/>
          <p:cNvPicPr>
            <a:picLocks noChangeAspect="1" noChangeArrowheads="1"/>
          </p:cNvPicPr>
          <p:nvPr/>
        </p:nvPicPr>
        <p:blipFill>
          <a:blip r:embed="rId34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9"/>
          <p:cNvPicPr>
            <a:picLocks noChangeAspect="1" noChangeArrowheads="1"/>
          </p:cNvPicPr>
          <p:nvPr/>
        </p:nvPicPr>
        <p:blipFill>
          <a:blip r:embed="rId35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6" cstate="print"/>
          <a:srcRect t="78740" r="52822"/>
          <a:stretch>
            <a:fillRect/>
          </a:stretch>
        </p:blipFill>
        <p:spPr bwMode="auto">
          <a:xfrm>
            <a:off x="2142000" y="2619002"/>
            <a:ext cx="4862223" cy="164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2"/>
          <p:cNvPicPr>
            <a:picLocks noChangeAspect="1" noChangeArrowheads="1"/>
          </p:cNvPicPr>
          <p:nvPr/>
        </p:nvPicPr>
        <p:blipFill>
          <a:blip r:embed="rId12" cstate="print"/>
          <a:srcRect t="78740" r="52854"/>
          <a:stretch>
            <a:fillRect/>
          </a:stretch>
        </p:blipFill>
        <p:spPr bwMode="auto">
          <a:xfrm>
            <a:off x="2142000" y="2619002"/>
            <a:ext cx="4858861" cy="16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Spelen"/>
          <p:cNvSpPr/>
          <p:nvPr/>
        </p:nvSpPr>
        <p:spPr>
          <a:xfrm>
            <a:off x="2142000" y="2619000"/>
            <a:ext cx="4860000" cy="16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800" smtClean="0">
                <a:solidFill>
                  <a:srgbClr val="FF0000"/>
                </a:solidFill>
              </a:rPr>
              <a:t>Springer 1</a:t>
            </a:r>
          </a:p>
          <a:p>
            <a:pPr algn="ctr"/>
            <a:r>
              <a:rPr lang="nl-NL" sz="2800" smtClean="0">
                <a:solidFill>
                  <a:srgbClr val="FF0000"/>
                </a:solidFill>
              </a:rPr>
              <a:t>Beginnen</a:t>
            </a:r>
            <a:endParaRPr lang="nl-NL" sz="2800">
              <a:solidFill>
                <a:srgbClr val="FF0000"/>
              </a:solidFill>
            </a:endParaRPr>
          </a:p>
        </p:txBody>
      </p:sp>
      <p:sp>
        <p:nvSpPr>
          <p:cNvPr id="41" name="Rechthoek 40"/>
          <p:cNvSpPr/>
          <p:nvPr/>
        </p:nvSpPr>
        <p:spPr>
          <a:xfrm>
            <a:off x="4158272" y="4239002"/>
            <a:ext cx="82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 smtClean="0">
                <a:solidFill>
                  <a:schemeClr val="tx1"/>
                </a:solidFill>
              </a:rPr>
              <a:t>Lvl</a:t>
            </a:r>
            <a:r>
              <a:rPr lang="nl-NL" smtClean="0">
                <a:solidFill>
                  <a:schemeClr val="tx1"/>
                </a:solidFill>
              </a:rPr>
              <a:t> 0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42" name="Rechthoek 41"/>
          <p:cNvSpPr/>
          <p:nvPr/>
        </p:nvSpPr>
        <p:spPr>
          <a:xfrm>
            <a:off x="4158272" y="4239002"/>
            <a:ext cx="82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 smtClean="0">
                <a:solidFill>
                  <a:schemeClr val="tx1"/>
                </a:solidFill>
              </a:rPr>
              <a:t>Lvl</a:t>
            </a:r>
            <a:r>
              <a:rPr lang="nl-NL" smtClean="0">
                <a:solidFill>
                  <a:schemeClr val="tx1"/>
                </a:solidFill>
              </a:rPr>
              <a:t> 1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43" name="Rechthoek 42"/>
          <p:cNvSpPr/>
          <p:nvPr/>
        </p:nvSpPr>
        <p:spPr>
          <a:xfrm>
            <a:off x="4158272" y="4239002"/>
            <a:ext cx="82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 smtClean="0">
                <a:solidFill>
                  <a:schemeClr val="tx1"/>
                </a:solidFill>
              </a:rPr>
              <a:t>Lvl</a:t>
            </a:r>
            <a:r>
              <a:rPr lang="nl-NL" smtClean="0">
                <a:solidFill>
                  <a:schemeClr val="tx1"/>
                </a:solidFill>
              </a:rPr>
              <a:t> 2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44" name="Rechthoek 43"/>
          <p:cNvSpPr/>
          <p:nvPr/>
        </p:nvSpPr>
        <p:spPr>
          <a:xfrm>
            <a:off x="4158272" y="4239002"/>
            <a:ext cx="82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 smtClean="0">
                <a:solidFill>
                  <a:schemeClr val="tx1"/>
                </a:solidFill>
              </a:rPr>
              <a:t>Lvl</a:t>
            </a:r>
            <a:r>
              <a:rPr lang="nl-NL" smtClean="0">
                <a:solidFill>
                  <a:schemeClr val="tx1"/>
                </a:solidFill>
              </a:rPr>
              <a:t> 3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45" name="Rechthoek 44"/>
          <p:cNvSpPr/>
          <p:nvPr/>
        </p:nvSpPr>
        <p:spPr>
          <a:xfrm>
            <a:off x="4158272" y="4239002"/>
            <a:ext cx="82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 smtClean="0">
                <a:solidFill>
                  <a:schemeClr val="tx1"/>
                </a:solidFill>
              </a:rPr>
              <a:t>Lvl</a:t>
            </a:r>
            <a:r>
              <a:rPr lang="nl-NL" smtClean="0">
                <a:solidFill>
                  <a:schemeClr val="tx1"/>
                </a:solidFill>
              </a:rPr>
              <a:t> 4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46" name="Rechthoek 45"/>
          <p:cNvSpPr/>
          <p:nvPr/>
        </p:nvSpPr>
        <p:spPr>
          <a:xfrm>
            <a:off x="4158272" y="4239002"/>
            <a:ext cx="82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 smtClean="0">
                <a:solidFill>
                  <a:schemeClr val="tx1"/>
                </a:solidFill>
              </a:rPr>
              <a:t>lvl</a:t>
            </a:r>
            <a:r>
              <a:rPr lang="nl-NL" smtClean="0">
                <a:solidFill>
                  <a:schemeClr val="tx1"/>
                </a:solidFill>
              </a:rPr>
              <a:t> 5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47" name="Rechthoek 46"/>
          <p:cNvSpPr/>
          <p:nvPr/>
        </p:nvSpPr>
        <p:spPr>
          <a:xfrm>
            <a:off x="4158272" y="4239002"/>
            <a:ext cx="82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 smtClean="0">
                <a:solidFill>
                  <a:schemeClr val="tx1"/>
                </a:solidFill>
              </a:rPr>
              <a:t>lvl</a:t>
            </a:r>
            <a:r>
              <a:rPr lang="nl-NL" smtClean="0">
                <a:solidFill>
                  <a:schemeClr val="tx1"/>
                </a:solidFill>
              </a:rPr>
              <a:t> 6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51" name="Rechthoek 50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mtClean="0">
                <a:solidFill>
                  <a:schemeClr val="tx1"/>
                </a:solidFill>
              </a:rPr>
              <a:t>Speelsnel.nl/Springer 1</a:t>
            </a:r>
          </a:p>
        </p:txBody>
      </p:sp>
      <p:sp>
        <p:nvSpPr>
          <p:cNvPr id="52" name="Actieknop: Terug 51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Actieknop: Introductiepagina 53">
            <a:hlinkClick r:id="" action="ppaction://hlinkshowjump?jump=endshow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"/>
                            </p:stCondLst>
                            <p:childTnLst>
                              <p:par>
                                <p:cTn id="12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00"/>
                            </p:stCondLst>
                            <p:childTnLst>
                              <p:par>
                                <p:cTn id="13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00"/>
                            </p:stCondLst>
                            <p:childTnLst>
                              <p:par>
                                <p:cTn id="13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0"/>
                            </p:stCondLst>
                            <p:childTnLst>
                              <p:par>
                                <p:cTn id="15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00"/>
                            </p:stCondLst>
                            <p:childTnLst>
                              <p:par>
                                <p:cTn id="15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9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"/>
                            </p:stCondLst>
                            <p:childTnLst>
                              <p:par>
                                <p:cTn id="17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"/>
                            </p:stCondLst>
                            <p:childTnLst>
                              <p:par>
                                <p:cTn id="1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"/>
                            </p:stCondLst>
                            <p:childTnLst>
                              <p:par>
                                <p:cTn id="18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00"/>
                            </p:stCondLst>
                            <p:childTnLst>
                              <p:par>
                                <p:cTn id="1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0"/>
                            </p:stCondLst>
                            <p:childTnLst>
                              <p:par>
                                <p:cTn id="18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00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600"/>
                            </p:stCondLst>
                            <p:childTnLst>
                              <p:par>
                                <p:cTn id="20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700"/>
                            </p:stCondLst>
                            <p:childTnLst>
                              <p:par>
                                <p:cTn id="2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"/>
                            </p:stCondLst>
                            <p:childTnLst>
                              <p:par>
                                <p:cTn id="20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80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800"/>
                            </p:stCondLst>
                            <p:childTnLst>
                              <p:par>
                                <p:cTn id="21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900"/>
                            </p:stCondLst>
                            <p:childTnLst>
                              <p:par>
                                <p:cTn id="2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900"/>
                            </p:stCondLst>
                            <p:childTnLst>
                              <p:par>
                                <p:cTn id="21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00"/>
                            </p:stCondLst>
                            <p:childTnLst>
                              <p:par>
                                <p:cTn id="23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200"/>
                            </p:stCondLst>
                            <p:childTnLst>
                              <p:par>
                                <p:cTn id="2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200"/>
                            </p:stCondLst>
                            <p:childTnLst>
                              <p:par>
                                <p:cTn id="23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00"/>
                            </p:stCondLst>
                            <p:childTnLst>
                              <p:par>
                                <p:cTn id="2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300"/>
                            </p:stCondLst>
                            <p:childTnLst>
                              <p:par>
                                <p:cTn id="24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400"/>
                            </p:stCondLst>
                            <p:childTnLst>
                              <p:par>
                                <p:cTn id="2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400"/>
                            </p:stCondLst>
                            <p:childTnLst>
                              <p:par>
                                <p:cTn id="24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600"/>
                            </p:stCondLst>
                            <p:childTnLst>
                              <p:par>
                                <p:cTn id="2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600"/>
                            </p:stCondLst>
                            <p:childTnLst>
                              <p:par>
                                <p:cTn id="26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700"/>
                            </p:stCondLst>
                            <p:childTnLst>
                              <p:par>
                                <p:cTn id="2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700"/>
                            </p:stCondLst>
                            <p:childTnLst>
                              <p:par>
                                <p:cTn id="26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800"/>
                            </p:stCondLst>
                            <p:childTnLst>
                              <p:par>
                                <p:cTn id="2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800"/>
                            </p:stCondLst>
                            <p:childTnLst>
                              <p:par>
                                <p:cTn id="27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900"/>
                            </p:stCondLst>
                            <p:childTnLst>
                              <p:par>
                                <p:cTn id="2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900"/>
                            </p:stCondLst>
                            <p:childTnLst>
                              <p:par>
                                <p:cTn id="27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8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"/>
                            </p:stCondLst>
                            <p:childTnLst>
                              <p:par>
                                <p:cTn id="28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00"/>
                            </p:stCondLst>
                            <p:childTnLst>
                              <p:par>
                                <p:cTn id="2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00"/>
                            </p:stCondLst>
                            <p:childTnLst>
                              <p:par>
                                <p:cTn id="29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300"/>
                            </p:stCondLst>
                            <p:childTnLst>
                              <p:par>
                                <p:cTn id="2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00"/>
                            </p:stCondLst>
                            <p:childTnLst>
                              <p:par>
                                <p:cTn id="30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400"/>
                            </p:stCondLst>
                            <p:childTnLst>
                              <p:par>
                                <p:cTn id="3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400"/>
                            </p:stCondLst>
                            <p:childTnLst>
                              <p:par>
                                <p:cTn id="30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60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600"/>
                            </p:stCondLst>
                            <p:childTnLst>
                              <p:par>
                                <p:cTn id="31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700"/>
                            </p:stCondLst>
                            <p:childTnLst>
                              <p:par>
                                <p:cTn id="3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700"/>
                            </p:stCondLst>
                            <p:childTnLst>
                              <p:par>
                                <p:cTn id="32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800"/>
                            </p:stCondLst>
                            <p:childTnLst>
                              <p:par>
                                <p:cTn id="3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800"/>
                            </p:stCondLst>
                            <p:childTnLst>
                              <p:par>
                                <p:cTn id="33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900"/>
                            </p:stCondLst>
                            <p:childTnLst>
                              <p:par>
                                <p:cTn id="3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900"/>
                            </p:stCondLst>
                            <p:childTnLst>
                              <p:par>
                                <p:cTn id="33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7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4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" fill="hold">
                      <p:stCondLst>
                        <p:cond delay="0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0"/>
                            </p:stCondLst>
                            <p:childTnLst>
                              <p:par>
                                <p:cTn id="34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00"/>
                            </p:stCondLst>
                            <p:childTnLst>
                              <p:par>
                                <p:cTn id="3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200"/>
                            </p:stCondLst>
                            <p:childTnLst>
                              <p:par>
                                <p:cTn id="35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00"/>
                            </p:stCondLst>
                            <p:childTnLst>
                              <p:par>
                                <p:cTn id="3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300"/>
                            </p:stCondLst>
                            <p:childTnLst>
                              <p:par>
                                <p:cTn id="35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400"/>
                            </p:stCondLst>
                            <p:childTnLst>
                              <p:par>
                                <p:cTn id="3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400"/>
                            </p:stCondLst>
                            <p:childTnLst>
                              <p:par>
                                <p:cTn id="36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"/>
                            </p:stCondLst>
                            <p:childTnLst>
                              <p:par>
                                <p:cTn id="3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600"/>
                            </p:stCondLst>
                            <p:childTnLst>
                              <p:par>
                                <p:cTn id="3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600"/>
                            </p:stCondLst>
                            <p:childTnLst>
                              <p:par>
                                <p:cTn id="37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700"/>
                            </p:stCondLst>
                            <p:childTnLst>
                              <p:par>
                                <p:cTn id="3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700"/>
                            </p:stCondLst>
                            <p:childTnLst>
                              <p:par>
                                <p:cTn id="38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800"/>
                            </p:stCondLst>
                            <p:childTnLst>
                              <p:par>
                                <p:cTn id="3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800"/>
                            </p:stCondLst>
                            <p:childTnLst>
                              <p:par>
                                <p:cTn id="38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6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9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4" fill="hold">
                      <p:stCondLst>
                        <p:cond delay="0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00"/>
                            </p:stCondLst>
                            <p:childTnLst>
                              <p:par>
                                <p:cTn id="39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200"/>
                            </p:stCondLst>
                            <p:childTnLst>
                              <p:par>
                                <p:cTn id="4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200"/>
                            </p:stCondLst>
                            <p:childTnLst>
                              <p:par>
                                <p:cTn id="40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300"/>
                            </p:stCondLst>
                            <p:childTnLst>
                              <p:par>
                                <p:cTn id="4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300"/>
                            </p:stCondLst>
                            <p:childTnLst>
                              <p:par>
                                <p:cTn id="41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400"/>
                            </p:stCondLst>
                            <p:childTnLst>
                              <p:par>
                                <p:cTn id="4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400"/>
                            </p:stCondLst>
                            <p:childTnLst>
                              <p:par>
                                <p:cTn id="41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600"/>
                            </p:stCondLst>
                            <p:childTnLst>
                              <p:par>
                                <p:cTn id="4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600"/>
                            </p:stCondLst>
                            <p:childTnLst>
                              <p:par>
                                <p:cTn id="42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700"/>
                            </p:stCondLst>
                            <p:childTnLst>
                              <p:par>
                                <p:cTn id="4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700"/>
                            </p:stCondLst>
                            <p:childTnLst>
                              <p:par>
                                <p:cTn id="43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5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3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0" fill="hold">
                      <p:stCondLst>
                        <p:cond delay="0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00"/>
                            </p:stCondLst>
                            <p:childTnLst>
                              <p:par>
                                <p:cTn id="44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200"/>
                            </p:stCondLst>
                            <p:childTnLst>
                              <p:par>
                                <p:cTn id="4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200"/>
                            </p:stCondLst>
                            <p:childTnLst>
                              <p:par>
                                <p:cTn id="45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300"/>
                            </p:stCondLst>
                            <p:childTnLst>
                              <p:par>
                                <p:cTn id="4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300"/>
                            </p:stCondLst>
                            <p:childTnLst>
                              <p:par>
                                <p:cTn id="45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400"/>
                            </p:stCondLst>
                            <p:childTnLst>
                              <p:par>
                                <p:cTn id="4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400"/>
                            </p:stCondLst>
                            <p:childTnLst>
                              <p:par>
                                <p:cTn id="46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600"/>
                            </p:stCondLst>
                            <p:childTnLst>
                              <p:par>
                                <p:cTn id="4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600"/>
                            </p:stCondLst>
                            <p:childTnLst>
                              <p:par>
                                <p:cTn id="47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4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7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0" fill="hold">
                      <p:stCondLst>
                        <p:cond delay="0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00"/>
                            </p:stCondLst>
                            <p:childTnLst>
                              <p:par>
                                <p:cTn id="48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200"/>
                            </p:stCondLst>
                            <p:childTnLst>
                              <p:par>
                                <p:cTn id="4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200"/>
                            </p:stCondLst>
                            <p:childTnLst>
                              <p:par>
                                <p:cTn id="49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300"/>
                            </p:stCondLst>
                            <p:childTnLst>
                              <p:par>
                                <p:cTn id="4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300"/>
                            </p:stCondLst>
                            <p:childTnLst>
                              <p:par>
                                <p:cTn id="49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400"/>
                            </p:stCondLst>
                            <p:childTnLst>
                              <p:par>
                                <p:cTn id="5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400"/>
                            </p:stCondLst>
                            <p:childTnLst>
                              <p:par>
                                <p:cTn id="50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00"/>
                            </p:stCondLst>
                            <p:childTnLst>
                              <p:par>
                                <p:cTn id="5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00"/>
                            </p:stCondLst>
                            <p:childTnLst>
                              <p:par>
                                <p:cTn id="50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100"/>
                            </p:stCondLst>
                            <p:childTnLst>
                              <p:par>
                                <p:cTn id="51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200"/>
                            </p:stCondLst>
                            <p:childTnLst>
                              <p:par>
                                <p:cTn id="5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200"/>
                            </p:stCondLst>
                            <p:childTnLst>
                              <p:par>
                                <p:cTn id="52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300"/>
                            </p:stCondLst>
                            <p:childTnLst>
                              <p:par>
                                <p:cTn id="5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300"/>
                            </p:stCondLst>
                            <p:childTnLst>
                              <p:par>
                                <p:cTn id="53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400"/>
                            </p:stCondLst>
                            <p:childTnLst>
                              <p:par>
                                <p:cTn id="5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00"/>
                            </p:stCondLst>
                            <p:childTnLst>
                              <p:par>
                                <p:cTn id="53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1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4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2" fill="hold">
                      <p:stCondLst>
                        <p:cond delay="0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100"/>
                            </p:stCondLst>
                            <p:childTnLst>
                              <p:par>
                                <p:cTn id="54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200"/>
                            </p:stCondLst>
                            <p:childTnLst>
                              <p:par>
                                <p:cTn id="5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200"/>
                            </p:stCondLst>
                            <p:childTnLst>
                              <p:par>
                                <p:cTn id="55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300"/>
                            </p:stCondLst>
                            <p:childTnLst>
                              <p:par>
                                <p:cTn id="5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300"/>
                            </p:stCondLst>
                            <p:childTnLst>
                              <p:par>
                                <p:cTn id="55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6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4" fill="hold">
                      <p:stCondLst>
                        <p:cond delay="0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00"/>
                            </p:stCondLst>
                            <p:childTnLst>
                              <p:par>
                                <p:cTn id="56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00"/>
                            </p:stCondLst>
                            <p:childTnLst>
                              <p:par>
                                <p:cTn id="5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200"/>
                            </p:stCondLst>
                            <p:childTnLst>
                              <p:par>
                                <p:cTn id="57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8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2" fill="hold">
                      <p:stCondLst>
                        <p:cond delay="0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ntr" presetSubtype="0" fill="hold" grpId="1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1000"/>
                            </p:stCondLst>
                            <p:childTnLst>
                              <p:par>
                                <p:cTn id="5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000"/>
                            </p:stCondLst>
                            <p:childTnLst>
                              <p:par>
                                <p:cTn id="593" presetID="1" presetClass="exit" presetSubtype="0" fill="hold" grpId="1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200"/>
                            </p:stCondLst>
                            <p:childTnLst>
                              <p:par>
                                <p:cTn id="5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9" presetID="1" presetClass="exit" presetSubtype="0" fill="hold" grpId="1" nodeType="after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5800"/>
                            </p:stCondLst>
                            <p:childTnLst>
                              <p:par>
                                <p:cTn id="604" presetID="1" presetClass="exit" presetSubtype="0" fill="hold" grpId="1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11800"/>
                            </p:stCondLst>
                            <p:childTnLst>
                              <p:par>
                                <p:cTn id="609" presetID="1" presetClass="exit" presetSubtype="0" fill="hold" grpId="1" nodeType="after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0200"/>
                            </p:stCondLst>
                            <p:childTnLst>
                              <p:par>
                                <p:cTn id="614" presetID="1" presetClass="exit" presetSubtype="0" fill="hold" grpId="1" nodeType="after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31000"/>
                            </p:stCondLst>
                            <p:childTnLst>
                              <p:par>
                                <p:cTn id="619" presetID="1" presetClass="exit" presetSubtype="0" fill="hold" grpId="1" nodeType="after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" nodeType="withEffect">
                                  <p:stCondLst>
                                    <p:cond delay="288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1" nodeType="withEffect">
                                  <p:stCondLst>
                                    <p:cond delay="288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62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8" fill="hold">
                      <p:stCondLst>
                        <p:cond delay="0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100"/>
                            </p:stCondLst>
                            <p:childTnLst>
                              <p:par>
                                <p:cTn id="63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200"/>
                            </p:stCondLst>
                            <p:childTnLst>
                              <p:par>
                                <p:cTn id="6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200"/>
                            </p:stCondLst>
                            <p:childTnLst>
                              <p:par>
                                <p:cTn id="64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300"/>
                            </p:stCondLst>
                            <p:childTnLst>
                              <p:par>
                                <p:cTn id="6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300"/>
                            </p:stCondLst>
                            <p:childTnLst>
                              <p:par>
                                <p:cTn id="65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400"/>
                            </p:stCondLst>
                            <p:childTnLst>
                              <p:par>
                                <p:cTn id="6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400"/>
                            </p:stCondLst>
                            <p:childTnLst>
                              <p:par>
                                <p:cTn id="65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500"/>
                            </p:stCondLst>
                            <p:childTnLst>
                              <p:par>
                                <p:cTn id="6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500"/>
                            </p:stCondLst>
                            <p:childTnLst>
                              <p:par>
                                <p:cTn id="66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600"/>
                            </p:stCondLst>
                            <p:childTnLst>
                              <p:par>
                                <p:cTn id="6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600"/>
                            </p:stCondLst>
                            <p:childTnLst>
                              <p:par>
                                <p:cTn id="66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700"/>
                            </p:stCondLst>
                            <p:childTnLst>
                              <p:par>
                                <p:cTn id="6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700"/>
                            </p:stCondLst>
                            <p:childTnLst>
                              <p:par>
                                <p:cTn id="67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800"/>
                            </p:stCondLst>
                            <p:childTnLst>
                              <p:par>
                                <p:cTn id="6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800"/>
                            </p:stCondLst>
                            <p:childTnLst>
                              <p:par>
                                <p:cTn id="68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900"/>
                            </p:stCondLst>
                            <p:childTnLst>
                              <p:par>
                                <p:cTn id="6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900"/>
                            </p:stCondLst>
                            <p:childTnLst>
                              <p:par>
                                <p:cTn id="68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000"/>
                            </p:stCondLst>
                            <p:childTnLst>
                              <p:par>
                                <p:cTn id="6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000"/>
                            </p:stCondLst>
                            <p:childTnLst>
                              <p:par>
                                <p:cTn id="69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100"/>
                            </p:stCondLst>
                            <p:childTnLst>
                              <p:par>
                                <p:cTn id="6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1100"/>
                            </p:stCondLst>
                            <p:childTnLst>
                              <p:par>
                                <p:cTn id="69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1200"/>
                            </p:stCondLst>
                            <p:childTnLst>
                              <p:par>
                                <p:cTn id="7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1200"/>
                            </p:stCondLst>
                            <p:childTnLst>
                              <p:par>
                                <p:cTn id="70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1300"/>
                            </p:stCondLst>
                            <p:childTnLst>
                              <p:par>
                                <p:cTn id="70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  <p:bldP spid="3" grpId="11" animBg="1"/>
      <p:bldP spid="3" grpId="12" animBg="1"/>
      <p:bldP spid="3" grpId="13" animBg="1"/>
      <p:bldP spid="3" grpId="14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t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 contourW="6350">
            <a:bevelT w="900000" h="90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700" dirty="0" smtClean="0">
                <a:solidFill>
                  <a:schemeClr val="tx1"/>
                </a:solidFill>
              </a:rPr>
              <a:t>AF!</a:t>
            </a:r>
            <a:endParaRPr lang="nl-NL" sz="28700" dirty="0">
              <a:solidFill>
                <a:schemeClr val="tx1"/>
              </a:solidFill>
            </a:endParaRPr>
          </a:p>
        </p:txBody>
      </p:sp>
      <p:sp>
        <p:nvSpPr>
          <p:cNvPr id="5" name="Tijd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 contourW="6350">
            <a:bevelT w="900000" h="90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700" dirty="0" smtClean="0">
                <a:solidFill>
                  <a:schemeClr val="tx1"/>
                </a:solidFill>
              </a:rPr>
              <a:t>AF!</a:t>
            </a:r>
            <a:endParaRPr lang="nl-NL" sz="28700" dirty="0">
              <a:solidFill>
                <a:schemeClr val="tx1"/>
              </a:solidFill>
            </a:endParaRPr>
          </a:p>
        </p:txBody>
      </p:sp>
      <p:pic>
        <p:nvPicPr>
          <p:cNvPr id="6" name="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Plafond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scene3d>
            <a:camera prst="orthographicFront"/>
            <a:lightRig rig="threePt" dir="t"/>
          </a:scene3d>
          <a:sp3d contourW="6350">
            <a:bevelT w="900000" h="90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Je raakte het plafond!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1" name="L0"/>
          <p:cNvSpPr/>
          <p:nvPr/>
        </p:nvSpPr>
        <p:spPr>
          <a:xfrm>
            <a:off x="7596336" y="72008"/>
            <a:ext cx="1547664" cy="40466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12700">
              <a:bevelT w="38100" h="38100"/>
              <a:contourClr>
                <a:srgbClr val="FF0000"/>
              </a:contourClr>
            </a:sp3d>
          </a:bodyPr>
          <a:lstStyle/>
          <a:p>
            <a:pPr algn="ctr"/>
            <a:r>
              <a:rPr lang="nl-NL" sz="5400" dirty="0" smtClean="0">
                <a:solidFill>
                  <a:schemeClr val="bg1"/>
                </a:solidFill>
                <a:latin typeface="Impact" pitchFamily="34" charset="0"/>
                <a:ea typeface="Roboto" pitchFamily="2" charset="0"/>
                <a:cs typeface="MV Boli" pitchFamily="2"/>
              </a:rPr>
              <a:t>Lvl 0</a:t>
            </a:r>
            <a:endParaRPr lang="nl-NL" sz="5400" dirty="0">
              <a:solidFill>
                <a:schemeClr val="bg1"/>
              </a:solidFill>
              <a:latin typeface="Impact" pitchFamily="34" charset="0"/>
              <a:ea typeface="Roboto" pitchFamily="2" charset="0"/>
              <a:cs typeface="MV Boli" pitchFamily="2"/>
            </a:endParaRPr>
          </a:p>
        </p:txBody>
      </p:sp>
      <p:sp>
        <p:nvSpPr>
          <p:cNvPr id="22" name="L1"/>
          <p:cNvSpPr/>
          <p:nvPr/>
        </p:nvSpPr>
        <p:spPr>
          <a:xfrm>
            <a:off x="7596336" y="72008"/>
            <a:ext cx="1547664" cy="40466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12700">
              <a:bevelT w="38100" h="38100"/>
              <a:contourClr>
                <a:srgbClr val="FF0000"/>
              </a:contourClr>
            </a:sp3d>
          </a:bodyPr>
          <a:lstStyle/>
          <a:p>
            <a:pPr algn="ctr"/>
            <a:r>
              <a:rPr lang="nl-NL" sz="5400" dirty="0" smtClean="0">
                <a:solidFill>
                  <a:schemeClr val="bg1"/>
                </a:solidFill>
                <a:latin typeface="Impact" pitchFamily="34" charset="0"/>
                <a:ea typeface="Roboto" pitchFamily="2" charset="0"/>
                <a:cs typeface="MV Boli" pitchFamily="2"/>
              </a:rPr>
              <a:t>Lvl 1</a:t>
            </a:r>
            <a:endParaRPr lang="nl-NL" sz="5400" dirty="0">
              <a:solidFill>
                <a:schemeClr val="bg1"/>
              </a:solidFill>
              <a:latin typeface="Impact" pitchFamily="34" charset="0"/>
              <a:ea typeface="Roboto" pitchFamily="2" charset="0"/>
              <a:cs typeface="MV Boli" pitchFamily="2"/>
            </a:endParaRPr>
          </a:p>
        </p:txBody>
      </p:sp>
      <p:sp>
        <p:nvSpPr>
          <p:cNvPr id="23" name="L2"/>
          <p:cNvSpPr/>
          <p:nvPr/>
        </p:nvSpPr>
        <p:spPr>
          <a:xfrm>
            <a:off x="7596336" y="72008"/>
            <a:ext cx="1547664" cy="40466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12700">
              <a:bevelT w="38100" h="38100"/>
              <a:contourClr>
                <a:srgbClr val="FF0000"/>
              </a:contourClr>
            </a:sp3d>
          </a:bodyPr>
          <a:lstStyle/>
          <a:p>
            <a:pPr algn="ctr"/>
            <a:r>
              <a:rPr lang="nl-NL" sz="5400" dirty="0" smtClean="0">
                <a:solidFill>
                  <a:schemeClr val="bg1"/>
                </a:solidFill>
                <a:latin typeface="Impact" pitchFamily="34" charset="0"/>
                <a:ea typeface="Roboto" pitchFamily="2" charset="0"/>
                <a:cs typeface="MV Boli" pitchFamily="2"/>
              </a:rPr>
              <a:t>Lvl 2</a:t>
            </a:r>
            <a:endParaRPr lang="nl-NL" sz="5400" dirty="0">
              <a:solidFill>
                <a:schemeClr val="bg1"/>
              </a:solidFill>
              <a:latin typeface="Impact" pitchFamily="34" charset="0"/>
              <a:ea typeface="Roboto" pitchFamily="2" charset="0"/>
              <a:cs typeface="MV Boli" pitchFamily="2"/>
            </a:endParaRPr>
          </a:p>
        </p:txBody>
      </p:sp>
      <p:sp>
        <p:nvSpPr>
          <p:cNvPr id="24" name="L3"/>
          <p:cNvSpPr/>
          <p:nvPr/>
        </p:nvSpPr>
        <p:spPr>
          <a:xfrm>
            <a:off x="7596336" y="72008"/>
            <a:ext cx="1547664" cy="40466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12700">
              <a:bevelT w="38100" h="38100"/>
              <a:contourClr>
                <a:srgbClr val="FF0000"/>
              </a:contourClr>
            </a:sp3d>
          </a:bodyPr>
          <a:lstStyle/>
          <a:p>
            <a:pPr algn="ctr"/>
            <a:r>
              <a:rPr lang="nl-NL" sz="5400" dirty="0" smtClean="0">
                <a:solidFill>
                  <a:schemeClr val="bg1"/>
                </a:solidFill>
                <a:latin typeface="Impact" pitchFamily="34" charset="0"/>
                <a:ea typeface="Roboto" pitchFamily="2" charset="0"/>
                <a:cs typeface="MV Boli" pitchFamily="2"/>
              </a:rPr>
              <a:t>Lvl 3</a:t>
            </a:r>
            <a:endParaRPr lang="nl-NL" sz="5400" dirty="0">
              <a:solidFill>
                <a:schemeClr val="bg1"/>
              </a:solidFill>
              <a:latin typeface="Impact" pitchFamily="34" charset="0"/>
              <a:ea typeface="Roboto" pitchFamily="2" charset="0"/>
              <a:cs typeface="MV Boli" pitchFamily="2"/>
            </a:endParaRPr>
          </a:p>
        </p:txBody>
      </p:sp>
      <p:sp>
        <p:nvSpPr>
          <p:cNvPr id="25" name="L4"/>
          <p:cNvSpPr/>
          <p:nvPr/>
        </p:nvSpPr>
        <p:spPr>
          <a:xfrm>
            <a:off x="7596336" y="72008"/>
            <a:ext cx="1547664" cy="40466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12700">
              <a:bevelT w="38100" h="38100"/>
              <a:contourClr>
                <a:srgbClr val="FF0000"/>
              </a:contourClr>
            </a:sp3d>
          </a:bodyPr>
          <a:lstStyle/>
          <a:p>
            <a:pPr algn="ctr"/>
            <a:r>
              <a:rPr lang="nl-NL" sz="5400" dirty="0" smtClean="0">
                <a:solidFill>
                  <a:schemeClr val="bg1"/>
                </a:solidFill>
                <a:latin typeface="Impact" pitchFamily="34" charset="0"/>
                <a:ea typeface="Roboto" pitchFamily="2" charset="0"/>
                <a:cs typeface="MV Boli" pitchFamily="2"/>
              </a:rPr>
              <a:t>Lvl 4</a:t>
            </a:r>
            <a:endParaRPr lang="nl-NL" sz="5400" dirty="0">
              <a:solidFill>
                <a:schemeClr val="bg1"/>
              </a:solidFill>
              <a:latin typeface="Impact" pitchFamily="34" charset="0"/>
              <a:ea typeface="Roboto" pitchFamily="2" charset="0"/>
              <a:cs typeface="MV Boli" pitchFamily="2"/>
            </a:endParaRPr>
          </a:p>
        </p:txBody>
      </p:sp>
      <p:sp>
        <p:nvSpPr>
          <p:cNvPr id="26" name="L5"/>
          <p:cNvSpPr/>
          <p:nvPr/>
        </p:nvSpPr>
        <p:spPr>
          <a:xfrm>
            <a:off x="7596336" y="72008"/>
            <a:ext cx="1547664" cy="40466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12700">
              <a:bevelT w="38100" h="38100"/>
              <a:contourClr>
                <a:srgbClr val="FF0000"/>
              </a:contourClr>
            </a:sp3d>
          </a:bodyPr>
          <a:lstStyle/>
          <a:p>
            <a:pPr algn="ctr"/>
            <a:r>
              <a:rPr lang="nl-NL" sz="5400" dirty="0" smtClean="0">
                <a:solidFill>
                  <a:schemeClr val="bg1"/>
                </a:solidFill>
                <a:latin typeface="Impact" pitchFamily="34" charset="0"/>
                <a:ea typeface="Roboto" pitchFamily="2" charset="0"/>
                <a:cs typeface="MV Boli" pitchFamily="2"/>
              </a:rPr>
              <a:t>lvl 5</a:t>
            </a:r>
            <a:endParaRPr lang="nl-NL" sz="5400" dirty="0">
              <a:solidFill>
                <a:schemeClr val="bg1"/>
              </a:solidFill>
              <a:latin typeface="Impact" pitchFamily="34" charset="0"/>
              <a:ea typeface="Roboto" pitchFamily="2" charset="0"/>
              <a:cs typeface="MV Boli" pitchFamily="2"/>
            </a:endParaRPr>
          </a:p>
        </p:txBody>
      </p:sp>
      <p:sp>
        <p:nvSpPr>
          <p:cNvPr id="27" name="L6"/>
          <p:cNvSpPr/>
          <p:nvPr/>
        </p:nvSpPr>
        <p:spPr>
          <a:xfrm>
            <a:off x="7596336" y="72008"/>
            <a:ext cx="1547664" cy="40466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12700">
              <a:bevelT w="38100" h="38100"/>
              <a:contourClr>
                <a:srgbClr val="FF0000"/>
              </a:contourClr>
            </a:sp3d>
          </a:bodyPr>
          <a:lstStyle/>
          <a:p>
            <a:pPr algn="ctr"/>
            <a:r>
              <a:rPr lang="nl-NL" sz="5400" dirty="0" smtClean="0">
                <a:solidFill>
                  <a:schemeClr val="bg1"/>
                </a:solidFill>
                <a:latin typeface="Impact" pitchFamily="34" charset="0"/>
                <a:ea typeface="Roboto" pitchFamily="2" charset="0"/>
                <a:cs typeface="MV Boli" pitchFamily="2"/>
              </a:rPr>
              <a:t>lvl 6</a:t>
            </a:r>
            <a:endParaRPr lang="nl-NL" sz="5400" dirty="0">
              <a:solidFill>
                <a:schemeClr val="bg1"/>
              </a:solidFill>
              <a:latin typeface="Impact" pitchFamily="34" charset="0"/>
              <a:ea typeface="Roboto" pitchFamily="2" charset="0"/>
              <a:cs typeface="MV Boli" pitchFamily="2"/>
            </a:endParaRPr>
          </a:p>
        </p:txBody>
      </p:sp>
      <p:sp>
        <p:nvSpPr>
          <p:cNvPr id="20" name="Begi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 contourW="6350">
            <a:bevelT w="900000" h="90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39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Start</a:t>
            </a:r>
            <a:endParaRPr lang="nl-NL" sz="239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Actieknop: Terug 2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360000" cy="360000"/>
          </a:xfrm>
          <a:prstGeom prst="actionButtonReturn">
            <a:avLst/>
          </a:prstGeom>
          <a:solidFill>
            <a:schemeClr val="bg1">
              <a:alpha val="40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"/>
                            </p:stCondLst>
                            <p:childTnLst>
                              <p:par>
                                <p:cTn id="9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"/>
                            </p:stCondLst>
                            <p:childTnLst>
                              <p:par>
                                <p:cTn id="11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"/>
                            </p:stCondLst>
                            <p:childTnLst>
                              <p:par>
                                <p:cTn id="12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"/>
                            </p:stCondLst>
                            <p:childTnLst>
                              <p:par>
                                <p:cTn id="13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"/>
                            </p:stCondLst>
                            <p:childTnLst>
                              <p:par>
                                <p:cTn id="14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00"/>
                            </p:stCondLst>
                            <p:childTnLst>
                              <p:par>
                                <p:cTn id="15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00"/>
                            </p:stCondLst>
                            <p:childTnLst>
                              <p:par>
                                <p:cTn id="15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00"/>
                            </p:stCondLst>
                            <p:childTnLst>
                              <p:par>
                                <p:cTn id="1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0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"/>
                            </p:stCondLst>
                            <p:childTnLst>
                              <p:par>
                                <p:cTn id="19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0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"/>
                            </p:stCondLst>
                            <p:childTnLst>
                              <p:par>
                                <p:cTn id="19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9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0" fill="hold">
                      <p:stCondLst>
                        <p:cond delay="0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"/>
                            </p:stCondLst>
                            <p:childTnLst>
                              <p:par>
                                <p:cTn id="20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"/>
                            </p:stCondLst>
                            <p:childTnLst>
                              <p:par>
                                <p:cTn id="2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"/>
                            </p:stCondLst>
                            <p:childTnLst>
                              <p:par>
                                <p:cTn id="21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00"/>
                            </p:stCondLst>
                            <p:childTnLst>
                              <p:par>
                                <p:cTn id="22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4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00"/>
                            </p:stCondLst>
                            <p:childTnLst>
                              <p:par>
                                <p:cTn id="22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600"/>
                            </p:stCondLst>
                            <p:childTnLst>
                              <p:par>
                                <p:cTn id="2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600"/>
                            </p:stCondLst>
                            <p:childTnLst>
                              <p:par>
                                <p:cTn id="23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700"/>
                            </p:stCondLst>
                            <p:childTnLst>
                              <p:par>
                                <p:cTn id="2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700"/>
                            </p:stCondLst>
                            <p:childTnLst>
                              <p:par>
                                <p:cTn id="24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80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800"/>
                            </p:stCondLst>
                            <p:childTnLst>
                              <p:par>
                                <p:cTn id="25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900"/>
                            </p:stCondLst>
                            <p:childTnLst>
                              <p:par>
                                <p:cTn id="2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900"/>
                            </p:stCondLst>
                            <p:childTnLst>
                              <p:par>
                                <p:cTn id="25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100"/>
                            </p:stCondLst>
                            <p:childTnLst>
                              <p:par>
                                <p:cTn id="2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100"/>
                            </p:stCondLst>
                            <p:childTnLst>
                              <p:par>
                                <p:cTn id="26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"/>
                            </p:stCondLst>
                            <p:childTnLst>
                              <p:par>
                                <p:cTn id="2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"/>
                            </p:stCondLst>
                            <p:childTnLst>
                              <p:par>
                                <p:cTn id="27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"/>
                            </p:stCondLst>
                            <p:childTnLst>
                              <p:par>
                                <p:cTn id="2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00"/>
                            </p:stCondLst>
                            <p:childTnLst>
                              <p:par>
                                <p:cTn id="28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00"/>
                            </p:stCondLst>
                            <p:childTnLst>
                              <p:par>
                                <p:cTn id="2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300"/>
                            </p:stCondLst>
                            <p:childTnLst>
                              <p:par>
                                <p:cTn id="29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400"/>
                            </p:stCondLst>
                            <p:childTnLst>
                              <p:par>
                                <p:cTn id="2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400"/>
                            </p:stCondLst>
                            <p:childTnLst>
                              <p:par>
                                <p:cTn id="29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600"/>
                            </p:stCondLst>
                            <p:childTnLst>
                              <p:par>
                                <p:cTn id="3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600"/>
                            </p:stCondLst>
                            <p:childTnLst>
                              <p:par>
                                <p:cTn id="30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00"/>
                            </p:stCondLst>
                            <p:childTnLst>
                              <p:par>
                                <p:cTn id="3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700"/>
                            </p:stCondLst>
                            <p:childTnLst>
                              <p:par>
                                <p:cTn id="31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800"/>
                            </p:stCondLst>
                            <p:childTnLst>
                              <p:par>
                                <p:cTn id="3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800"/>
                            </p:stCondLst>
                            <p:childTnLst>
                              <p:par>
                                <p:cTn id="32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900"/>
                            </p:stCondLst>
                            <p:childTnLst>
                              <p:par>
                                <p:cTn id="3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900"/>
                            </p:stCondLst>
                            <p:childTnLst>
                              <p:par>
                                <p:cTn id="32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3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200"/>
                            </p:stCondLst>
                            <p:childTnLst>
                              <p:par>
                                <p:cTn id="3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200"/>
                            </p:stCondLst>
                            <p:childTnLst>
                              <p:par>
                                <p:cTn id="34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4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8" fill="hold">
                      <p:stCondLst>
                        <p:cond delay="0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"/>
                            </p:stCondLst>
                            <p:childTnLst>
                              <p:par>
                                <p:cTn id="3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00"/>
                            </p:stCondLst>
                            <p:childTnLst>
                              <p:par>
                                <p:cTn id="35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00"/>
                            </p:stCondLst>
                            <p:childTnLst>
                              <p:par>
                                <p:cTn id="3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200"/>
                            </p:stCondLst>
                            <p:childTnLst>
                              <p:par>
                                <p:cTn id="36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00"/>
                            </p:stCondLst>
                            <p:childTnLst>
                              <p:par>
                                <p:cTn id="3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00"/>
                            </p:stCondLst>
                            <p:childTnLst>
                              <p:par>
                                <p:cTn id="36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400"/>
                            </p:stCondLst>
                            <p:childTnLst>
                              <p:par>
                                <p:cTn id="3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00"/>
                            </p:stCondLst>
                            <p:childTnLst>
                              <p:par>
                                <p:cTn id="37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600"/>
                            </p:stCondLst>
                            <p:childTnLst>
                              <p:par>
                                <p:cTn id="3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600"/>
                            </p:stCondLst>
                            <p:childTnLst>
                              <p:par>
                                <p:cTn id="38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700"/>
                            </p:stCondLst>
                            <p:childTnLst>
                              <p:par>
                                <p:cTn id="3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700"/>
                            </p:stCondLst>
                            <p:childTnLst>
                              <p:par>
                                <p:cTn id="39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800"/>
                            </p:stCondLst>
                            <p:childTnLst>
                              <p:par>
                                <p:cTn id="3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800"/>
                            </p:stCondLst>
                            <p:childTnLst>
                              <p:par>
                                <p:cTn id="39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900"/>
                            </p:stCondLst>
                            <p:childTnLst>
                              <p:par>
                                <p:cTn id="4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900"/>
                            </p:stCondLst>
                            <p:childTnLst>
                              <p:par>
                                <p:cTn id="40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000"/>
                            </p:stCondLst>
                            <p:childTnLst>
                              <p:par>
                                <p:cTn id="4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00"/>
                            </p:stCondLst>
                            <p:childTnLst>
                              <p:par>
                                <p:cTn id="41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100"/>
                            </p:stCondLst>
                            <p:childTnLst>
                              <p:par>
                                <p:cTn id="4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100"/>
                            </p:stCondLst>
                            <p:childTnLst>
                              <p:par>
                                <p:cTn id="41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200"/>
                            </p:stCondLst>
                            <p:childTnLst>
                              <p:par>
                                <p:cTn id="4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300"/>
                            </p:stCondLst>
                            <p:childTnLst>
                              <p:par>
                                <p:cTn id="4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300"/>
                            </p:stCondLst>
                            <p:childTnLst>
                              <p:par>
                                <p:cTn id="42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00"/>
                            </p:stCondLst>
                            <p:childTnLst>
                              <p:par>
                                <p:cTn id="4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00"/>
                            </p:stCondLst>
                            <p:childTnLst>
                              <p:par>
                                <p:cTn id="43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200"/>
                            </p:stCondLst>
                            <p:childTnLst>
                              <p:par>
                                <p:cTn id="4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200"/>
                            </p:stCondLst>
                            <p:childTnLst>
                              <p:par>
                                <p:cTn id="44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300"/>
                            </p:stCondLst>
                            <p:childTnLst>
                              <p:par>
                                <p:cTn id="4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300"/>
                            </p:stCondLst>
                            <p:childTnLst>
                              <p:par>
                                <p:cTn id="45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400"/>
                            </p:stCondLst>
                            <p:childTnLst>
                              <p:par>
                                <p:cTn id="4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00"/>
                            </p:stCondLst>
                            <p:childTnLst>
                              <p:par>
                                <p:cTn id="45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00"/>
                            </p:stCondLst>
                            <p:childTnLst>
                              <p:par>
                                <p:cTn id="4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600"/>
                            </p:stCondLst>
                            <p:childTnLst>
                              <p:par>
                                <p:cTn id="4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600"/>
                            </p:stCondLst>
                            <p:childTnLst>
                              <p:par>
                                <p:cTn id="46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700"/>
                            </p:stCondLst>
                            <p:childTnLst>
                              <p:par>
                                <p:cTn id="4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700"/>
                            </p:stCondLst>
                            <p:childTnLst>
                              <p:par>
                                <p:cTn id="47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800"/>
                            </p:stCondLst>
                            <p:childTnLst>
                              <p:par>
                                <p:cTn id="4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800"/>
                            </p:stCondLst>
                            <p:childTnLst>
                              <p:par>
                                <p:cTn id="48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900"/>
                            </p:stCondLst>
                            <p:childTnLst>
                              <p:par>
                                <p:cTn id="4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900"/>
                            </p:stCondLst>
                            <p:childTnLst>
                              <p:par>
                                <p:cTn id="48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000"/>
                            </p:stCondLst>
                            <p:childTnLst>
                              <p:par>
                                <p:cTn id="4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000"/>
                            </p:stCondLst>
                            <p:childTnLst>
                              <p:par>
                                <p:cTn id="49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100"/>
                            </p:stCondLst>
                            <p:childTnLst>
                              <p:par>
                                <p:cTn id="4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200"/>
                            </p:stCondLst>
                            <p:childTnLst>
                              <p:par>
                                <p:cTn id="5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200"/>
                            </p:stCondLst>
                            <p:childTnLst>
                              <p:par>
                                <p:cTn id="50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300"/>
                            </p:stCondLst>
                            <p:childTnLst>
                              <p:par>
                                <p:cTn id="5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1300"/>
                            </p:stCondLst>
                            <p:childTnLst>
                              <p:par>
                                <p:cTn id="51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400"/>
                            </p:stCondLst>
                            <p:childTnLst>
                              <p:par>
                                <p:cTn id="5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400"/>
                            </p:stCondLst>
                            <p:childTnLst>
                              <p:par>
                                <p:cTn id="51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0" fill="hold">
                      <p:stCondLst>
                        <p:cond delay="0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00"/>
                            </p:stCondLst>
                            <p:childTnLst>
                              <p:par>
                                <p:cTn id="5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100"/>
                            </p:stCondLst>
                            <p:childTnLst>
                              <p:par>
                                <p:cTn id="52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200"/>
                            </p:stCondLst>
                            <p:childTnLst>
                              <p:par>
                                <p:cTn id="5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200"/>
                            </p:stCondLst>
                            <p:childTnLst>
                              <p:par>
                                <p:cTn id="53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300"/>
                            </p:stCondLst>
                            <p:childTnLst>
                              <p:par>
                                <p:cTn id="5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300"/>
                            </p:stCondLst>
                            <p:childTnLst>
                              <p:par>
                                <p:cTn id="54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400"/>
                            </p:stCondLst>
                            <p:childTnLst>
                              <p:par>
                                <p:cTn id="5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400"/>
                            </p:stCondLst>
                            <p:childTnLst>
                              <p:par>
                                <p:cTn id="54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00"/>
                            </p:stCondLst>
                            <p:childTnLst>
                              <p:par>
                                <p:cTn id="5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00"/>
                            </p:stCondLst>
                            <p:childTnLst>
                              <p:par>
                                <p:cTn id="55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600"/>
                            </p:stCondLst>
                            <p:childTnLst>
                              <p:par>
                                <p:cTn id="5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600"/>
                            </p:stCondLst>
                            <p:childTnLst>
                              <p:par>
                                <p:cTn id="55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700"/>
                            </p:stCondLst>
                            <p:childTnLst>
                              <p:par>
                                <p:cTn id="5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700"/>
                            </p:stCondLst>
                            <p:childTnLst>
                              <p:par>
                                <p:cTn id="56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800"/>
                            </p:stCondLst>
                            <p:childTnLst>
                              <p:par>
                                <p:cTn id="5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800"/>
                            </p:stCondLst>
                            <p:childTnLst>
                              <p:par>
                                <p:cTn id="57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900"/>
                            </p:stCondLst>
                            <p:childTnLst>
                              <p:par>
                                <p:cTn id="5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900"/>
                            </p:stCondLst>
                            <p:childTnLst>
                              <p:par>
                                <p:cTn id="57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1000"/>
                            </p:stCondLst>
                            <p:childTnLst>
                              <p:par>
                                <p:cTn id="5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1000"/>
                            </p:stCondLst>
                            <p:childTnLst>
                              <p:par>
                                <p:cTn id="58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100"/>
                            </p:stCondLst>
                            <p:childTnLst>
                              <p:par>
                                <p:cTn id="5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1100"/>
                            </p:stCondLst>
                            <p:childTnLst>
                              <p:par>
                                <p:cTn id="58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1200"/>
                            </p:stCondLst>
                            <p:childTnLst>
                              <p:par>
                                <p:cTn id="5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200"/>
                            </p:stCondLst>
                            <p:childTnLst>
                              <p:par>
                                <p:cTn id="59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1300"/>
                            </p:stCondLst>
                            <p:childTnLst>
                              <p:par>
                                <p:cTn id="5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1300"/>
                            </p:stCondLst>
                            <p:childTnLst>
                              <p:par>
                                <p:cTn id="60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1400"/>
                            </p:stCondLst>
                            <p:childTnLst>
                              <p:par>
                                <p:cTn id="6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1400"/>
                            </p:stCondLst>
                            <p:childTnLst>
                              <p:par>
                                <p:cTn id="60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1500"/>
                            </p:stCondLst>
                            <p:childTnLst>
                              <p:par>
                                <p:cTn id="6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1500"/>
                            </p:stCondLst>
                            <p:childTnLst>
                              <p:par>
                                <p:cTn id="61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5" fill="hold">
                      <p:stCondLst>
                        <p:cond delay="0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100"/>
                            </p:stCondLst>
                            <p:childTnLst>
                              <p:par>
                                <p:cTn id="6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00"/>
                            </p:stCondLst>
                            <p:childTnLst>
                              <p:par>
                                <p:cTn id="62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00"/>
                            </p:stCondLst>
                            <p:childTnLst>
                              <p:par>
                                <p:cTn id="6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200"/>
                            </p:stCondLst>
                            <p:childTnLst>
                              <p:par>
                                <p:cTn id="62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300"/>
                            </p:stCondLst>
                            <p:childTnLst>
                              <p:par>
                                <p:cTn id="6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300"/>
                            </p:stCondLst>
                            <p:childTnLst>
                              <p:par>
                                <p:cTn id="63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400"/>
                            </p:stCondLst>
                            <p:childTnLst>
                              <p:par>
                                <p:cTn id="6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400"/>
                            </p:stCondLst>
                            <p:childTnLst>
                              <p:par>
                                <p:cTn id="64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500"/>
                            </p:stCondLst>
                            <p:childTnLst>
                              <p:par>
                                <p:cTn id="6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500"/>
                            </p:stCondLst>
                            <p:childTnLst>
                              <p:par>
                                <p:cTn id="64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600"/>
                            </p:stCondLst>
                            <p:childTnLst>
                              <p:par>
                                <p:cTn id="6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600"/>
                            </p:stCondLst>
                            <p:childTnLst>
                              <p:par>
                                <p:cTn id="65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700"/>
                            </p:stCondLst>
                            <p:childTnLst>
                              <p:par>
                                <p:cTn id="6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700"/>
                            </p:stCondLst>
                            <p:childTnLst>
                              <p:par>
                                <p:cTn id="65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800"/>
                            </p:stCondLst>
                            <p:childTnLst>
                              <p:par>
                                <p:cTn id="6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800"/>
                            </p:stCondLst>
                            <p:childTnLst>
                              <p:par>
                                <p:cTn id="66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900"/>
                            </p:stCondLst>
                            <p:childTnLst>
                              <p:par>
                                <p:cTn id="6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900"/>
                            </p:stCondLst>
                            <p:childTnLst>
                              <p:par>
                                <p:cTn id="67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000"/>
                            </p:stCondLst>
                            <p:childTnLst>
                              <p:par>
                                <p:cTn id="6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100"/>
                            </p:stCondLst>
                            <p:childTnLst>
                              <p:par>
                                <p:cTn id="6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1100"/>
                            </p:stCondLst>
                            <p:childTnLst>
                              <p:par>
                                <p:cTn id="68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200"/>
                            </p:stCondLst>
                            <p:childTnLst>
                              <p:par>
                                <p:cTn id="6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200"/>
                            </p:stCondLst>
                            <p:childTnLst>
                              <p:par>
                                <p:cTn id="689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400"/>
                            </p:stCondLst>
                            <p:childTnLst>
                              <p:par>
                                <p:cTn id="6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400"/>
                            </p:stCondLst>
                            <p:childTnLst>
                              <p:par>
                                <p:cTn id="69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1500"/>
                            </p:stCondLst>
                            <p:childTnLst>
                              <p:par>
                                <p:cTn id="6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1500"/>
                            </p:stCondLst>
                            <p:childTnLst>
                              <p:par>
                                <p:cTn id="70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1600"/>
                            </p:stCondLst>
                            <p:childTnLst>
                              <p:par>
                                <p:cTn id="7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1600"/>
                            </p:stCondLst>
                            <p:childTnLst>
                              <p:par>
                                <p:cTn id="70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1700"/>
                            </p:stCondLst>
                            <p:childTnLst>
                              <p:par>
                                <p:cTn id="7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1700"/>
                            </p:stCondLst>
                            <p:childTnLst>
                              <p:par>
                                <p:cTn id="71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100"/>
                            </p:stCondLst>
                            <p:childTnLst>
                              <p:par>
                                <p:cTn id="7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100"/>
                            </p:stCondLst>
                            <p:childTnLst>
                              <p:par>
                                <p:cTn id="72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200"/>
                            </p:stCondLst>
                            <p:childTnLst>
                              <p:par>
                                <p:cTn id="7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00"/>
                            </p:stCondLst>
                            <p:childTnLst>
                              <p:par>
                                <p:cTn id="73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300"/>
                            </p:stCondLst>
                            <p:childTnLst>
                              <p:par>
                                <p:cTn id="7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300"/>
                            </p:stCondLst>
                            <p:childTnLst>
                              <p:par>
                                <p:cTn id="73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8" fill="hold">
                            <p:stCondLst>
                              <p:cond delay="400"/>
                            </p:stCondLst>
                            <p:childTnLst>
                              <p:par>
                                <p:cTn id="7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400"/>
                            </p:stCondLst>
                            <p:childTnLst>
                              <p:par>
                                <p:cTn id="742" presetID="1" presetClass="exit" presetSubtype="0" fill="hold" grpId="8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4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5" fill="hold">
                      <p:stCondLst>
                        <p:cond delay="0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100"/>
                            </p:stCondLst>
                            <p:childTnLst>
                              <p:par>
                                <p:cTn id="7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100"/>
                            </p:stCondLst>
                            <p:childTnLst>
                              <p:par>
                                <p:cTn id="75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200"/>
                            </p:stCondLst>
                            <p:childTnLst>
                              <p:par>
                                <p:cTn id="7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200"/>
                            </p:stCondLst>
                            <p:childTnLst>
                              <p:par>
                                <p:cTn id="75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300"/>
                            </p:stCondLst>
                            <p:childTnLst>
                              <p:par>
                                <p:cTn id="76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300"/>
                            </p:stCondLst>
                            <p:childTnLst>
                              <p:par>
                                <p:cTn id="765" presetID="1" presetClass="exit" presetSubtype="0" fill="hold" grpId="7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6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8" fill="hold">
                      <p:stCondLst>
                        <p:cond delay="0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100"/>
                            </p:stCondLst>
                            <p:childTnLst>
                              <p:par>
                                <p:cTn id="7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100"/>
                            </p:stCondLst>
                            <p:childTnLst>
                              <p:par>
                                <p:cTn id="77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200"/>
                            </p:stCondLst>
                            <p:childTnLst>
                              <p:par>
                                <p:cTn id="77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00"/>
                            </p:stCondLst>
                            <p:childTnLst>
                              <p:par>
                                <p:cTn id="782" presetID="1" presetClass="exit" presetSubtype="0" fill="hold" grpId="5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78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5" fill="hold">
                      <p:stCondLst>
                        <p:cond delay="0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presetID="1" presetClass="exit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100"/>
                            </p:stCondLst>
                            <p:childTnLst>
                              <p:par>
                                <p:cTn id="7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100"/>
                            </p:stCondLst>
                            <p:childTnLst>
                              <p:par>
                                <p:cTn id="793" presetID="1" presetClass="exit" presetSubtype="0" fill="hold" grpId="6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9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6" fill="hold">
                      <p:stCondLst>
                        <p:cond delay="0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0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3" fill="hold">
                      <p:stCondLst>
                        <p:cond delay="0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1000"/>
                            </p:stCondLst>
                            <p:childTnLst>
                              <p:par>
                                <p:cTn id="81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2000"/>
                            </p:stCondLst>
                            <p:childTnLst>
                              <p:par>
                                <p:cTn id="8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2000"/>
                            </p:stCondLst>
                            <p:childTnLst>
                              <p:par>
                                <p:cTn id="820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2" fill="hold">
                            <p:stCondLst>
                              <p:cond delay="6000"/>
                            </p:stCondLst>
                            <p:childTnLst>
                              <p:par>
                                <p:cTn id="8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6000"/>
                            </p:stCondLst>
                            <p:childTnLst>
                              <p:par>
                                <p:cTn id="826" presetID="1" presetClass="exit" presetSubtype="0" fill="hold" grpId="1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1" presetID="1" presetClass="exit" presetSubtype="0" fill="hold" grpId="1" nodeType="after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5000"/>
                            </p:stCondLst>
                            <p:childTnLst>
                              <p:par>
                                <p:cTn id="8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25000"/>
                            </p:stCondLst>
                            <p:childTnLst>
                              <p:par>
                                <p:cTn id="837" presetID="1" presetClass="exit" presetSubtype="0" fill="hold" grpId="1" nodeType="after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36000"/>
                            </p:stCondLst>
                            <p:childTnLst>
                              <p:par>
                                <p:cTn id="8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2" fill="hold">
                            <p:stCondLst>
                              <p:cond delay="36000"/>
                            </p:stCondLst>
                            <p:childTnLst>
                              <p:par>
                                <p:cTn id="843" presetID="1" presetClass="exit" presetSubtype="0" fill="hold" grpId="1" nodeType="after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60000"/>
                            </p:stCondLst>
                            <p:childTnLst>
                              <p:par>
                                <p:cTn id="8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1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/>
          <p:cNvSpPr/>
          <p:nvPr/>
        </p:nvSpPr>
        <p:spPr>
          <a:xfrm>
            <a:off x="4392000" y="3249000"/>
            <a:ext cx="360000" cy="36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/>
          <p:cNvSpPr/>
          <p:nvPr/>
        </p:nvSpPr>
        <p:spPr>
          <a:xfrm>
            <a:off x="4428000" y="3285000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4464000" y="3321000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/>
          <p:cNvSpPr/>
          <p:nvPr/>
        </p:nvSpPr>
        <p:spPr>
          <a:xfrm>
            <a:off x="4500000" y="3357000"/>
            <a:ext cx="144000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/>
        </p:nvSpPr>
        <p:spPr>
          <a:xfrm>
            <a:off x="4536000" y="339300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r>
              <a:rPr lang="nl-NL" dirty="0" smtClean="0"/>
              <a:t>Richt op het doel.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4211960" y="2880000"/>
            <a:ext cx="720080" cy="313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100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211960" y="2880000"/>
            <a:ext cx="720080" cy="313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8</a:t>
            </a:r>
            <a:r>
              <a:rPr lang="nl-NL" dirty="0" smtClean="0">
                <a:solidFill>
                  <a:schemeClr val="bg1"/>
                </a:solidFill>
              </a:rPr>
              <a:t>0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211960" y="2880000"/>
            <a:ext cx="720080" cy="313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5</a:t>
            </a:r>
            <a:r>
              <a:rPr lang="nl-NL" dirty="0" smtClean="0">
                <a:solidFill>
                  <a:schemeClr val="bg1"/>
                </a:solidFill>
              </a:rPr>
              <a:t>0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4211960" y="2880000"/>
            <a:ext cx="720080" cy="313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2</a:t>
            </a:r>
            <a:r>
              <a:rPr lang="nl-NL" dirty="0" smtClean="0">
                <a:solidFill>
                  <a:schemeClr val="bg1"/>
                </a:solidFill>
              </a:rPr>
              <a:t>0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4211960" y="2880000"/>
            <a:ext cx="720080" cy="313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10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4103948" y="2880000"/>
            <a:ext cx="936104" cy="313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Misser!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3923928" y="6165304"/>
            <a:ext cx="1296144" cy="69269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Schiet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>
                <a:solidFill>
                  <a:schemeClr val="tx1"/>
                </a:solidFill>
              </a:rPr>
              <a:t>Speelsnel.nl</a:t>
            </a:r>
            <a:r>
              <a:rPr lang="nl-NL" dirty="0" smtClean="0">
                <a:solidFill>
                  <a:schemeClr val="tx1"/>
                </a:solidFill>
              </a:rPr>
              <a:t>/Schutter</a:t>
            </a:r>
          </a:p>
        </p:txBody>
      </p:sp>
      <p:sp>
        <p:nvSpPr>
          <p:cNvPr id="19" name="Actieknop: Terug 18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ctieknop: Introductiepagina 19">
            <a:hlinkClick r:id="" action="ppaction://hlinkshowjump?jump=endshow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1" grpId="2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135</Words>
  <Application>Microsoft Office PowerPoint</Application>
  <PresentationFormat>Diavoorstelling (4:3)</PresentationFormat>
  <Paragraphs>58</Paragraphs>
  <Slides>8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Office-thema</vt:lpstr>
      <vt:lpstr>Dia 1</vt:lpstr>
      <vt:lpstr>Dia 2</vt:lpstr>
      <vt:lpstr>KLIK TIEN KEER OP DE VOGEL.</vt:lpstr>
      <vt:lpstr>Dia 4</vt:lpstr>
      <vt:lpstr>Dia 5</vt:lpstr>
      <vt:lpstr>Dia 6</vt:lpstr>
      <vt:lpstr>Dia 7</vt:lpstr>
      <vt:lpstr>Dia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WereldWijd</dc:creator>
  <cp:lastModifiedBy>WereldWijd</cp:lastModifiedBy>
  <cp:revision>7</cp:revision>
  <dcterms:created xsi:type="dcterms:W3CDTF">2017-03-01T19:35:58Z</dcterms:created>
  <dcterms:modified xsi:type="dcterms:W3CDTF">2017-05-26T15:57:55Z</dcterms:modified>
</cp:coreProperties>
</file>