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-102" y="-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4F73-07BB-435C-8F0D-9F349071B58D}" type="datetimeFigureOut">
              <a:rPr lang="nl-NL" smtClean="0"/>
              <a:pPr/>
              <a:t>26-5-2017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BCC5-8077-47EB-8650-90055E17211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4F73-07BB-435C-8F0D-9F349071B58D}" type="datetimeFigureOut">
              <a:rPr lang="nl-NL" smtClean="0"/>
              <a:pPr/>
              <a:t>26-5-2017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BCC5-8077-47EB-8650-90055E17211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4F73-07BB-435C-8F0D-9F349071B58D}" type="datetimeFigureOut">
              <a:rPr lang="nl-NL" smtClean="0"/>
              <a:pPr/>
              <a:t>26-5-2017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BCC5-8077-47EB-8650-90055E17211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4F73-07BB-435C-8F0D-9F349071B58D}" type="datetimeFigureOut">
              <a:rPr lang="nl-NL" smtClean="0"/>
              <a:pPr/>
              <a:t>26-5-2017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BCC5-8077-47EB-8650-90055E17211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4F73-07BB-435C-8F0D-9F349071B58D}" type="datetimeFigureOut">
              <a:rPr lang="nl-NL" smtClean="0"/>
              <a:pPr/>
              <a:t>26-5-2017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BCC5-8077-47EB-8650-90055E17211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4F73-07BB-435C-8F0D-9F349071B58D}" type="datetimeFigureOut">
              <a:rPr lang="nl-NL" smtClean="0"/>
              <a:pPr/>
              <a:t>26-5-2017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BCC5-8077-47EB-8650-90055E17211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4F73-07BB-435C-8F0D-9F349071B58D}" type="datetimeFigureOut">
              <a:rPr lang="nl-NL" smtClean="0"/>
              <a:pPr/>
              <a:t>26-5-2017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BCC5-8077-47EB-8650-90055E17211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4F73-07BB-435C-8F0D-9F349071B58D}" type="datetimeFigureOut">
              <a:rPr lang="nl-NL" smtClean="0"/>
              <a:pPr/>
              <a:t>26-5-2017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BCC5-8077-47EB-8650-90055E17211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4F73-07BB-435C-8F0D-9F349071B58D}" type="datetimeFigureOut">
              <a:rPr lang="nl-NL" smtClean="0"/>
              <a:pPr/>
              <a:t>26-5-2017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BCC5-8077-47EB-8650-90055E17211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4F73-07BB-435C-8F0D-9F349071B58D}" type="datetimeFigureOut">
              <a:rPr lang="nl-NL" smtClean="0"/>
              <a:pPr/>
              <a:t>26-5-2017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BCC5-8077-47EB-8650-90055E17211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4F73-07BB-435C-8F0D-9F349071B58D}" type="datetimeFigureOut">
              <a:rPr lang="nl-NL" smtClean="0"/>
              <a:pPr/>
              <a:t>26-5-2017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BCC5-8077-47EB-8650-90055E17211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100000">
              <a:schemeClr val="tx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E4F73-07BB-435C-8F0D-9F349071B58D}" type="datetimeFigureOut">
              <a:rPr lang="nl-NL" smtClean="0"/>
              <a:pPr/>
              <a:t>26-5-2017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9BCC5-8077-47EB-8650-90055E17211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../../Paint-WereldWijd-bestanden/Bewerkingsversie%201.bmp" TargetMode="Externa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hyperlink" Target="../../Paint-WereldWijd-bestanden/Bewerkingsversie%202.bm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al 14"/>
          <p:cNvSpPr/>
          <p:nvPr/>
        </p:nvSpPr>
        <p:spPr>
          <a:xfrm>
            <a:off x="2664000" y="378000"/>
            <a:ext cx="6480000" cy="6480000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  <a:scene3d>
            <a:camera prst="orthographicFront">
              <a:rot lat="0" lon="3600000" rev="0"/>
            </a:camera>
            <a:lightRig rig="threePt" dir="t"/>
          </a:scene3d>
          <a:sp3d z="3239770">
            <a:bevelT w="3240000" h="3240000"/>
            <a:bevelB w="3239770" h="323977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5" name="Groep 4"/>
          <p:cNvGrpSpPr/>
          <p:nvPr/>
        </p:nvGrpSpPr>
        <p:grpSpPr>
          <a:xfrm>
            <a:off x="0" y="5796000"/>
            <a:ext cx="1440000" cy="1107996"/>
            <a:chOff x="0" y="5796000"/>
            <a:chExt cx="1440000" cy="1107996"/>
          </a:xfrm>
        </p:grpSpPr>
        <p:pic>
          <p:nvPicPr>
            <p:cNvPr id="6" name="Picture 2">
              <a:hlinkClick r:id="rId2" action="ppaction://hlinkfile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5796000"/>
              <a:ext cx="1440000" cy="10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8" name="Tekstvak 7">
              <a:hlinkClick r:id="rId2" action="ppaction://hlinkfile"/>
            </p:cNvPr>
            <p:cNvSpPr txBox="1"/>
            <p:nvPr/>
          </p:nvSpPr>
          <p:spPr>
            <a:xfrm>
              <a:off x="0" y="5796000"/>
              <a:ext cx="14400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6600" dirty="0" smtClean="0">
                  <a:solidFill>
                    <a:schemeClr val="bg1"/>
                  </a:solidFill>
                </a:rPr>
                <a:t>1</a:t>
              </a:r>
              <a:endParaRPr lang="nl-NL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Actieknop: Introductiepagina 8">
            <a:hlinkClick r:id="" action="ppaction://hlinkshowjump?jump=endshow" highlightClick="1"/>
          </p:cNvPr>
          <p:cNvSpPr/>
          <p:nvPr/>
        </p:nvSpPr>
        <p:spPr>
          <a:xfrm>
            <a:off x="540000" y="540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7" name="Groep 6"/>
          <p:cNvGrpSpPr/>
          <p:nvPr/>
        </p:nvGrpSpPr>
        <p:grpSpPr>
          <a:xfrm>
            <a:off x="1440000" y="5796000"/>
            <a:ext cx="1440000" cy="1107996"/>
            <a:chOff x="0" y="5796000"/>
            <a:chExt cx="1440000" cy="1107996"/>
          </a:xfrm>
        </p:grpSpPr>
        <p:pic>
          <p:nvPicPr>
            <p:cNvPr id="10" name="Picture 2">
              <a:hlinkClick r:id="rId4" action="ppaction://hlinkfile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5796000"/>
              <a:ext cx="1440000" cy="10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11" name="Tekstvak 10">
              <a:hlinkClick r:id="rId4" action="ppaction://hlinkfile"/>
            </p:cNvPr>
            <p:cNvSpPr txBox="1"/>
            <p:nvPr/>
          </p:nvSpPr>
          <p:spPr>
            <a:xfrm>
              <a:off x="0" y="5796000"/>
              <a:ext cx="14400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6600" dirty="0" smtClean="0">
                  <a:solidFill>
                    <a:schemeClr val="bg1"/>
                  </a:solidFill>
                </a:rPr>
                <a:t>2</a:t>
              </a:r>
              <a:endParaRPr lang="nl-NL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Actieknop: Terug 11">
            <a:hlinkClick r:id="" action="ppaction://hlinkshowjump?jump=lastslideviewed" highlightClick="1"/>
          </p:cNvPr>
          <p:cNvSpPr/>
          <p:nvPr/>
        </p:nvSpPr>
        <p:spPr>
          <a:xfrm>
            <a:off x="180000" y="540000"/>
            <a:ext cx="360000" cy="360000"/>
          </a:xfrm>
          <a:prstGeom prst="actionButtonReturn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/>
          <p:cNvSpPr/>
          <p:nvPr/>
        </p:nvSpPr>
        <p:spPr>
          <a:xfrm>
            <a:off x="180000" y="180000"/>
            <a:ext cx="8748000" cy="36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soft" dir="t">
              <a:rot lat="0" lon="0" rev="10800000"/>
            </a:lightRig>
          </a:scene3d>
          <a:sp3d contourW="1270"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 smtClean="0">
                <a:solidFill>
                  <a:schemeClr val="tx1"/>
                </a:solidFill>
              </a:rPr>
              <a:t>Tekenaar.nl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4" name="Rechthoek 13">
            <a:hlinkClick r:id="rId5" action="ppaction://hlinksldjump"/>
          </p:cNvPr>
          <p:cNvSpPr/>
          <p:nvPr/>
        </p:nvSpPr>
        <p:spPr>
          <a:xfrm>
            <a:off x="0" y="2708920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Tekenen met blokjes</a:t>
            </a:r>
            <a:endParaRPr lang="nl-NL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69FF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8F618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505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1" name="Rechthoek 270"/>
          <p:cNvSpPr/>
          <p:nvPr/>
        </p:nvSpPr>
        <p:spPr>
          <a:xfrm>
            <a:off x="180000" y="505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2" name="Rechthoek 271"/>
          <p:cNvSpPr/>
          <p:nvPr/>
        </p:nvSpPr>
        <p:spPr>
          <a:xfrm>
            <a:off x="0" y="523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3" name="Rechthoek 272"/>
          <p:cNvSpPr/>
          <p:nvPr/>
        </p:nvSpPr>
        <p:spPr>
          <a:xfrm>
            <a:off x="180000" y="523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8" name="Rechthoek 277"/>
          <p:cNvSpPr/>
          <p:nvPr/>
        </p:nvSpPr>
        <p:spPr>
          <a:xfrm>
            <a:off x="360000" y="505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9" name="Rechthoek 278"/>
          <p:cNvSpPr/>
          <p:nvPr/>
        </p:nvSpPr>
        <p:spPr>
          <a:xfrm>
            <a:off x="540000" y="505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0" name="Rechthoek 279"/>
          <p:cNvSpPr/>
          <p:nvPr/>
        </p:nvSpPr>
        <p:spPr>
          <a:xfrm>
            <a:off x="360000" y="523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1" name="Rechthoek 280"/>
          <p:cNvSpPr/>
          <p:nvPr/>
        </p:nvSpPr>
        <p:spPr>
          <a:xfrm>
            <a:off x="540000" y="523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2" name="Rechthoek 281"/>
          <p:cNvSpPr/>
          <p:nvPr/>
        </p:nvSpPr>
        <p:spPr>
          <a:xfrm>
            <a:off x="0" y="541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3" name="Rechthoek 282"/>
          <p:cNvSpPr/>
          <p:nvPr/>
        </p:nvSpPr>
        <p:spPr>
          <a:xfrm>
            <a:off x="180000" y="541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4" name="Rechthoek 283"/>
          <p:cNvSpPr/>
          <p:nvPr/>
        </p:nvSpPr>
        <p:spPr>
          <a:xfrm>
            <a:off x="0" y="559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5" name="Rechthoek 284"/>
          <p:cNvSpPr/>
          <p:nvPr/>
        </p:nvSpPr>
        <p:spPr>
          <a:xfrm>
            <a:off x="180000" y="559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6" name="Rechthoek 285"/>
          <p:cNvSpPr/>
          <p:nvPr/>
        </p:nvSpPr>
        <p:spPr>
          <a:xfrm>
            <a:off x="360000" y="541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7" name="Rechthoek 286"/>
          <p:cNvSpPr/>
          <p:nvPr/>
        </p:nvSpPr>
        <p:spPr>
          <a:xfrm>
            <a:off x="540000" y="541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8" name="Rechthoek 287"/>
          <p:cNvSpPr/>
          <p:nvPr/>
        </p:nvSpPr>
        <p:spPr>
          <a:xfrm>
            <a:off x="360000" y="559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9" name="Rechthoek 288"/>
          <p:cNvSpPr/>
          <p:nvPr/>
        </p:nvSpPr>
        <p:spPr>
          <a:xfrm>
            <a:off x="540000" y="559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0" name="Rechthoek 289"/>
          <p:cNvSpPr/>
          <p:nvPr/>
        </p:nvSpPr>
        <p:spPr>
          <a:xfrm>
            <a:off x="0" y="577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1" name="Rechthoek 290"/>
          <p:cNvSpPr/>
          <p:nvPr/>
        </p:nvSpPr>
        <p:spPr>
          <a:xfrm>
            <a:off x="180000" y="577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2" name="Rechthoek 291"/>
          <p:cNvSpPr/>
          <p:nvPr/>
        </p:nvSpPr>
        <p:spPr>
          <a:xfrm>
            <a:off x="0" y="595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3" name="Rechthoek 292"/>
          <p:cNvSpPr/>
          <p:nvPr/>
        </p:nvSpPr>
        <p:spPr>
          <a:xfrm>
            <a:off x="180000" y="595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4" name="Rechthoek 293"/>
          <p:cNvSpPr/>
          <p:nvPr/>
        </p:nvSpPr>
        <p:spPr>
          <a:xfrm>
            <a:off x="360000" y="577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5" name="Rechthoek 294"/>
          <p:cNvSpPr/>
          <p:nvPr/>
        </p:nvSpPr>
        <p:spPr>
          <a:xfrm>
            <a:off x="540000" y="577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6" name="Rechthoek 295"/>
          <p:cNvSpPr/>
          <p:nvPr/>
        </p:nvSpPr>
        <p:spPr>
          <a:xfrm>
            <a:off x="360000" y="595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7" name="Rechthoek 296"/>
          <p:cNvSpPr/>
          <p:nvPr/>
        </p:nvSpPr>
        <p:spPr>
          <a:xfrm>
            <a:off x="540000" y="595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8" name="Rechthoek 297"/>
          <p:cNvSpPr/>
          <p:nvPr/>
        </p:nvSpPr>
        <p:spPr>
          <a:xfrm>
            <a:off x="0" y="613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9" name="Rechthoek 298"/>
          <p:cNvSpPr/>
          <p:nvPr/>
        </p:nvSpPr>
        <p:spPr>
          <a:xfrm>
            <a:off x="180000" y="613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0" name="Rechthoek 299"/>
          <p:cNvSpPr/>
          <p:nvPr/>
        </p:nvSpPr>
        <p:spPr>
          <a:xfrm>
            <a:off x="0" y="631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1" name="Rechthoek 300"/>
          <p:cNvSpPr/>
          <p:nvPr/>
        </p:nvSpPr>
        <p:spPr>
          <a:xfrm>
            <a:off x="180000" y="631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2" name="Rechthoek 301"/>
          <p:cNvSpPr/>
          <p:nvPr/>
        </p:nvSpPr>
        <p:spPr>
          <a:xfrm>
            <a:off x="360000" y="613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3" name="Rechthoek 302"/>
          <p:cNvSpPr/>
          <p:nvPr/>
        </p:nvSpPr>
        <p:spPr>
          <a:xfrm>
            <a:off x="540000" y="613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4" name="Rechthoek 303"/>
          <p:cNvSpPr/>
          <p:nvPr/>
        </p:nvSpPr>
        <p:spPr>
          <a:xfrm>
            <a:off x="360000" y="631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5" name="Rechthoek 304"/>
          <p:cNvSpPr/>
          <p:nvPr/>
        </p:nvSpPr>
        <p:spPr>
          <a:xfrm>
            <a:off x="540000" y="631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6" name="Rechthoek 305"/>
          <p:cNvSpPr/>
          <p:nvPr/>
        </p:nvSpPr>
        <p:spPr>
          <a:xfrm>
            <a:off x="720000" y="505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7" name="Rechthoek 306"/>
          <p:cNvSpPr/>
          <p:nvPr/>
        </p:nvSpPr>
        <p:spPr>
          <a:xfrm>
            <a:off x="900000" y="505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8" name="Rechthoek 307"/>
          <p:cNvSpPr/>
          <p:nvPr/>
        </p:nvSpPr>
        <p:spPr>
          <a:xfrm>
            <a:off x="720000" y="523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9" name="Rechthoek 308"/>
          <p:cNvSpPr/>
          <p:nvPr/>
        </p:nvSpPr>
        <p:spPr>
          <a:xfrm>
            <a:off x="900000" y="523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0" name="Rechthoek 309"/>
          <p:cNvSpPr/>
          <p:nvPr/>
        </p:nvSpPr>
        <p:spPr>
          <a:xfrm>
            <a:off x="1080000" y="505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1" name="Rechthoek 310"/>
          <p:cNvSpPr/>
          <p:nvPr/>
        </p:nvSpPr>
        <p:spPr>
          <a:xfrm>
            <a:off x="1260000" y="505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2" name="Rechthoek 311"/>
          <p:cNvSpPr/>
          <p:nvPr/>
        </p:nvSpPr>
        <p:spPr>
          <a:xfrm>
            <a:off x="1080000" y="523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3" name="Rechthoek 312"/>
          <p:cNvSpPr/>
          <p:nvPr/>
        </p:nvSpPr>
        <p:spPr>
          <a:xfrm>
            <a:off x="1260000" y="523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4" name="Rechthoek 313"/>
          <p:cNvSpPr/>
          <p:nvPr/>
        </p:nvSpPr>
        <p:spPr>
          <a:xfrm>
            <a:off x="720000" y="541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5" name="Rechthoek 314"/>
          <p:cNvSpPr/>
          <p:nvPr/>
        </p:nvSpPr>
        <p:spPr>
          <a:xfrm>
            <a:off x="900000" y="541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6" name="Rechthoek 315"/>
          <p:cNvSpPr/>
          <p:nvPr/>
        </p:nvSpPr>
        <p:spPr>
          <a:xfrm>
            <a:off x="720000" y="559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7" name="Rechthoek 316"/>
          <p:cNvSpPr/>
          <p:nvPr/>
        </p:nvSpPr>
        <p:spPr>
          <a:xfrm>
            <a:off x="900000" y="559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8" name="Rechthoek 317"/>
          <p:cNvSpPr/>
          <p:nvPr/>
        </p:nvSpPr>
        <p:spPr>
          <a:xfrm>
            <a:off x="1080000" y="541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9" name="Rechthoek 318"/>
          <p:cNvSpPr/>
          <p:nvPr/>
        </p:nvSpPr>
        <p:spPr>
          <a:xfrm>
            <a:off x="1260000" y="541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0" name="Rechthoek 319"/>
          <p:cNvSpPr/>
          <p:nvPr/>
        </p:nvSpPr>
        <p:spPr>
          <a:xfrm>
            <a:off x="1080000" y="559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1" name="Rechthoek 320"/>
          <p:cNvSpPr/>
          <p:nvPr/>
        </p:nvSpPr>
        <p:spPr>
          <a:xfrm>
            <a:off x="1260000" y="559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2" name="Rechthoek 321"/>
          <p:cNvSpPr/>
          <p:nvPr/>
        </p:nvSpPr>
        <p:spPr>
          <a:xfrm>
            <a:off x="720000" y="577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3" name="Rechthoek 322"/>
          <p:cNvSpPr/>
          <p:nvPr/>
        </p:nvSpPr>
        <p:spPr>
          <a:xfrm>
            <a:off x="900000" y="577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4" name="Rechthoek 323"/>
          <p:cNvSpPr/>
          <p:nvPr/>
        </p:nvSpPr>
        <p:spPr>
          <a:xfrm>
            <a:off x="720000" y="595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5" name="Rechthoek 324"/>
          <p:cNvSpPr/>
          <p:nvPr/>
        </p:nvSpPr>
        <p:spPr>
          <a:xfrm>
            <a:off x="900000" y="595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6" name="Rechthoek 325"/>
          <p:cNvSpPr/>
          <p:nvPr/>
        </p:nvSpPr>
        <p:spPr>
          <a:xfrm>
            <a:off x="1080000" y="577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7" name="Rechthoek 326"/>
          <p:cNvSpPr/>
          <p:nvPr/>
        </p:nvSpPr>
        <p:spPr>
          <a:xfrm>
            <a:off x="1260000" y="577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8" name="Rechthoek 327"/>
          <p:cNvSpPr/>
          <p:nvPr/>
        </p:nvSpPr>
        <p:spPr>
          <a:xfrm>
            <a:off x="1080000" y="595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9" name="Rechthoek 328"/>
          <p:cNvSpPr/>
          <p:nvPr/>
        </p:nvSpPr>
        <p:spPr>
          <a:xfrm>
            <a:off x="1260000" y="595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0" name="Rechthoek 329"/>
          <p:cNvSpPr/>
          <p:nvPr/>
        </p:nvSpPr>
        <p:spPr>
          <a:xfrm>
            <a:off x="720000" y="613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1" name="Rechthoek 330"/>
          <p:cNvSpPr/>
          <p:nvPr/>
        </p:nvSpPr>
        <p:spPr>
          <a:xfrm>
            <a:off x="900000" y="613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2" name="Rechthoek 331"/>
          <p:cNvSpPr/>
          <p:nvPr/>
        </p:nvSpPr>
        <p:spPr>
          <a:xfrm>
            <a:off x="720000" y="631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3" name="Rechthoek 332"/>
          <p:cNvSpPr/>
          <p:nvPr/>
        </p:nvSpPr>
        <p:spPr>
          <a:xfrm>
            <a:off x="900000" y="631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4" name="Rechthoek 333"/>
          <p:cNvSpPr/>
          <p:nvPr/>
        </p:nvSpPr>
        <p:spPr>
          <a:xfrm>
            <a:off x="1080000" y="613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5" name="Rechthoek 334"/>
          <p:cNvSpPr/>
          <p:nvPr/>
        </p:nvSpPr>
        <p:spPr>
          <a:xfrm>
            <a:off x="1260000" y="613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6" name="Rechthoek 335"/>
          <p:cNvSpPr/>
          <p:nvPr/>
        </p:nvSpPr>
        <p:spPr>
          <a:xfrm>
            <a:off x="1080000" y="631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7" name="Rechthoek 336"/>
          <p:cNvSpPr/>
          <p:nvPr/>
        </p:nvSpPr>
        <p:spPr>
          <a:xfrm>
            <a:off x="1260000" y="631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8" name="Rechthoek 337"/>
          <p:cNvSpPr/>
          <p:nvPr/>
        </p:nvSpPr>
        <p:spPr>
          <a:xfrm>
            <a:off x="1440000" y="505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9" name="Rechthoek 338"/>
          <p:cNvSpPr/>
          <p:nvPr/>
        </p:nvSpPr>
        <p:spPr>
          <a:xfrm>
            <a:off x="1620000" y="505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0" name="Rechthoek 339"/>
          <p:cNvSpPr/>
          <p:nvPr/>
        </p:nvSpPr>
        <p:spPr>
          <a:xfrm>
            <a:off x="1440000" y="523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1" name="Rechthoek 340"/>
          <p:cNvSpPr/>
          <p:nvPr/>
        </p:nvSpPr>
        <p:spPr>
          <a:xfrm>
            <a:off x="1620000" y="523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2" name="Rechthoek 341"/>
          <p:cNvSpPr/>
          <p:nvPr/>
        </p:nvSpPr>
        <p:spPr>
          <a:xfrm>
            <a:off x="1440000" y="541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3" name="Rechthoek 342"/>
          <p:cNvSpPr/>
          <p:nvPr/>
        </p:nvSpPr>
        <p:spPr>
          <a:xfrm>
            <a:off x="1620000" y="541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4" name="Rechthoek 343"/>
          <p:cNvSpPr/>
          <p:nvPr/>
        </p:nvSpPr>
        <p:spPr>
          <a:xfrm>
            <a:off x="1440000" y="559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5" name="Rechthoek 344"/>
          <p:cNvSpPr/>
          <p:nvPr/>
        </p:nvSpPr>
        <p:spPr>
          <a:xfrm>
            <a:off x="1620000" y="559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6" name="Rechthoek 345"/>
          <p:cNvSpPr/>
          <p:nvPr/>
        </p:nvSpPr>
        <p:spPr>
          <a:xfrm>
            <a:off x="1440000" y="577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7" name="Rechthoek 346"/>
          <p:cNvSpPr/>
          <p:nvPr/>
        </p:nvSpPr>
        <p:spPr>
          <a:xfrm>
            <a:off x="1620000" y="577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8" name="Rechthoek 347"/>
          <p:cNvSpPr/>
          <p:nvPr/>
        </p:nvSpPr>
        <p:spPr>
          <a:xfrm>
            <a:off x="1440000" y="595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9" name="Rechthoek 348"/>
          <p:cNvSpPr/>
          <p:nvPr/>
        </p:nvSpPr>
        <p:spPr>
          <a:xfrm>
            <a:off x="1620000" y="595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0" name="Rechthoek 349"/>
          <p:cNvSpPr/>
          <p:nvPr/>
        </p:nvSpPr>
        <p:spPr>
          <a:xfrm>
            <a:off x="1440000" y="613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1" name="Rechthoek 350"/>
          <p:cNvSpPr/>
          <p:nvPr/>
        </p:nvSpPr>
        <p:spPr>
          <a:xfrm>
            <a:off x="1620000" y="613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2" name="Rechthoek 351"/>
          <p:cNvSpPr/>
          <p:nvPr/>
        </p:nvSpPr>
        <p:spPr>
          <a:xfrm>
            <a:off x="1440000" y="631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3" name="Rechthoek 352"/>
          <p:cNvSpPr/>
          <p:nvPr/>
        </p:nvSpPr>
        <p:spPr>
          <a:xfrm>
            <a:off x="1620000" y="631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4" name="Rechthoek 353"/>
          <p:cNvSpPr/>
          <p:nvPr/>
        </p:nvSpPr>
        <p:spPr>
          <a:xfrm>
            <a:off x="0" y="649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5" name="Rechthoek 354"/>
          <p:cNvSpPr/>
          <p:nvPr/>
        </p:nvSpPr>
        <p:spPr>
          <a:xfrm>
            <a:off x="180000" y="649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6" name="Rechthoek 355"/>
          <p:cNvSpPr/>
          <p:nvPr/>
        </p:nvSpPr>
        <p:spPr>
          <a:xfrm>
            <a:off x="0" y="667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7" name="Rechthoek 356"/>
          <p:cNvSpPr/>
          <p:nvPr/>
        </p:nvSpPr>
        <p:spPr>
          <a:xfrm>
            <a:off x="180000" y="667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8" name="Rechthoek 357"/>
          <p:cNvSpPr/>
          <p:nvPr/>
        </p:nvSpPr>
        <p:spPr>
          <a:xfrm>
            <a:off x="360000" y="649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9" name="Rechthoek 358"/>
          <p:cNvSpPr/>
          <p:nvPr/>
        </p:nvSpPr>
        <p:spPr>
          <a:xfrm>
            <a:off x="540000" y="649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0" name="Rechthoek 359"/>
          <p:cNvSpPr/>
          <p:nvPr/>
        </p:nvSpPr>
        <p:spPr>
          <a:xfrm>
            <a:off x="360000" y="667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1" name="Rechthoek 360"/>
          <p:cNvSpPr/>
          <p:nvPr/>
        </p:nvSpPr>
        <p:spPr>
          <a:xfrm>
            <a:off x="540000" y="667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2" name="Rechthoek 361"/>
          <p:cNvSpPr/>
          <p:nvPr/>
        </p:nvSpPr>
        <p:spPr>
          <a:xfrm>
            <a:off x="720000" y="649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3" name="Rechthoek 362"/>
          <p:cNvSpPr/>
          <p:nvPr/>
        </p:nvSpPr>
        <p:spPr>
          <a:xfrm>
            <a:off x="900000" y="649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4" name="Rechthoek 363"/>
          <p:cNvSpPr/>
          <p:nvPr/>
        </p:nvSpPr>
        <p:spPr>
          <a:xfrm>
            <a:off x="720000" y="667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5" name="Rechthoek 364"/>
          <p:cNvSpPr/>
          <p:nvPr/>
        </p:nvSpPr>
        <p:spPr>
          <a:xfrm>
            <a:off x="900000" y="667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6" name="Rechthoek 365"/>
          <p:cNvSpPr/>
          <p:nvPr/>
        </p:nvSpPr>
        <p:spPr>
          <a:xfrm>
            <a:off x="1080000" y="649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7" name="Rechthoek 366"/>
          <p:cNvSpPr/>
          <p:nvPr/>
        </p:nvSpPr>
        <p:spPr>
          <a:xfrm>
            <a:off x="1260000" y="649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8" name="Rechthoek 367"/>
          <p:cNvSpPr/>
          <p:nvPr/>
        </p:nvSpPr>
        <p:spPr>
          <a:xfrm>
            <a:off x="1080000" y="667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9" name="Rechthoek 368"/>
          <p:cNvSpPr/>
          <p:nvPr/>
        </p:nvSpPr>
        <p:spPr>
          <a:xfrm>
            <a:off x="1260000" y="667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0" name="Rechthoek 369"/>
          <p:cNvSpPr/>
          <p:nvPr/>
        </p:nvSpPr>
        <p:spPr>
          <a:xfrm>
            <a:off x="1440000" y="649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1" name="Rechthoek 370"/>
          <p:cNvSpPr/>
          <p:nvPr/>
        </p:nvSpPr>
        <p:spPr>
          <a:xfrm>
            <a:off x="1620000" y="649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2" name="Rechthoek 371"/>
          <p:cNvSpPr/>
          <p:nvPr/>
        </p:nvSpPr>
        <p:spPr>
          <a:xfrm>
            <a:off x="1440000" y="667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3" name="Rechthoek 372"/>
          <p:cNvSpPr/>
          <p:nvPr/>
        </p:nvSpPr>
        <p:spPr>
          <a:xfrm>
            <a:off x="1620000" y="667800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4" name="Rechthoek 373"/>
          <p:cNvSpPr/>
          <p:nvPr/>
        </p:nvSpPr>
        <p:spPr>
          <a:xfrm>
            <a:off x="0" y="5058000"/>
            <a:ext cx="1800000" cy="18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" name="Actieknop: Terug 103">
            <a:hlinkClick r:id="" action="ppaction://hlinkshowjump?jump=lastslideviewed" highlightClick="1"/>
          </p:cNvPr>
          <p:cNvSpPr/>
          <p:nvPr/>
        </p:nvSpPr>
        <p:spPr>
          <a:xfrm>
            <a:off x="180000" y="540000"/>
            <a:ext cx="360000" cy="360000"/>
          </a:xfrm>
          <a:prstGeom prst="actionButtonReturn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2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7" dur="2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3" dur="2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9" dur="2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5" dur="2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1" dur="2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1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2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8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4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0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6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2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2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2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9" dur="2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5" dur="2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1" dur="2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7" dur="2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3" dur="2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3"/>
                  </p:tgtEl>
                </p:cond>
              </p:nextCondLst>
            </p:seq>
            <p:seq concurrent="1" nextAc="seek">
              <p:cTn id="126" restart="whenNotActive" fill="hold" evtFilter="cancelBubble" nodeType="interactiveSeq">
                <p:stCondLst>
                  <p:cond evt="onClick" delay="0">
                    <p:tgtEl>
                      <p:spTgt spid="2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" fill="hold">
                      <p:stCondLst>
                        <p:cond delay="0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0" dur="2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2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6" dur="2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2" dur="2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3" dur="2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2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8" dur="2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9" dur="2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4" dur="2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8"/>
                  </p:tgtEl>
                </p:cond>
              </p:nextCondLst>
            </p:seq>
            <p:seq concurrent="1" nextAc="seek">
              <p:cTn id="157" restart="whenNotActive" fill="hold" evtFilter="cancelBubble" nodeType="interactiveSeq">
                <p:stCondLst>
                  <p:cond evt="onClick" delay="0">
                    <p:tgtEl>
                      <p:spTgt spid="2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8" fill="hold">
                      <p:stCondLst>
                        <p:cond delay="0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1" dur="2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7" dur="2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3" dur="2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9" dur="2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0" dur="2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2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5" dur="2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" dur="2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9"/>
                  </p:tgtEl>
                </p:cond>
              </p:nextCondLst>
            </p:seq>
            <p:seq concurrent="1" nextAc="seek">
              <p:cTn id="188" restart="whenNotActive" fill="hold" evtFilter="cancelBubble" nodeType="interactiveSeq">
                <p:stCondLst>
                  <p:cond evt="onClick" delay="0">
                    <p:tgtEl>
                      <p:spTgt spid="2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9" fill="hold">
                      <p:stCondLst>
                        <p:cond delay="0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2" dur="2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3" dur="2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2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8" dur="2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99" dur="2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2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4" dur="2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5" dur="2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2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0" dur="2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2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6" dur="2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7" dur="2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2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0"/>
                  </p:tgtEl>
                </p:cond>
              </p:nextCondLst>
            </p:seq>
            <p:seq concurrent="1" nextAc="seek">
              <p:cTn id="219" restart="whenNotActive" fill="hold" evtFilter="cancelBubble" nodeType="interactiveSeq">
                <p:stCondLst>
                  <p:cond evt="onClick" delay="0">
                    <p:tgtEl>
                      <p:spTgt spid="2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0" fill="hold">
                      <p:stCondLst>
                        <p:cond delay="0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3" dur="2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24" dur="2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5" dur="2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9" dur="2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1" dur="2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5" dur="2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6" dur="2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7" dur="2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1" dur="2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2" dur="2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3" dur="2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7" dur="2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8" dur="2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9" dur="2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1"/>
                  </p:tgtEl>
                </p:cond>
              </p:nextCondLst>
            </p:seq>
            <p:seq concurrent="1" nextAc="seek">
              <p:cTn id="250" restart="whenNotActive" fill="hold" evtFilter="cancelBubble" nodeType="interactiveSeq">
                <p:stCondLst>
                  <p:cond evt="onClick" delay="0">
                    <p:tgtEl>
                      <p:spTgt spid="2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1" fill="hold">
                      <p:stCondLst>
                        <p:cond delay="0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54" dur="2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5" dur="2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" dur="2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0" dur="2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61" dur="2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2" dur="2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6" dur="2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7" dur="2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8" dur="2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2" dur="2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3" dur="2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4" dur="2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8" dur="2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9" dur="2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0" dur="2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2"/>
                  </p:tgtEl>
                </p:cond>
              </p:nextCondLst>
            </p:seq>
            <p:seq concurrent="1" nextAc="seek">
              <p:cTn id="281" restart="whenNotActive" fill="hold" evtFilter="cancelBubble" nodeType="interactiveSeq">
                <p:stCondLst>
                  <p:cond evt="onClick" delay="0">
                    <p:tgtEl>
                      <p:spTgt spid="2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2" fill="hold">
                      <p:stCondLst>
                        <p:cond delay="0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5" dur="2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86" dur="2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7" dur="2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1" dur="2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92" dur="2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3" dur="2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7" dur="2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8" dur="2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9" dur="2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3" dur="2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4" dur="2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5" dur="2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9" dur="2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0" dur="2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1" dur="2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3"/>
                  </p:tgtEl>
                </p:cond>
              </p:nextCondLst>
            </p:seq>
            <p:seq concurrent="1" nextAc="seek">
              <p:cTn id="312" restart="whenNotActive" fill="hold" evtFilter="cancelBubble" nodeType="interactiveSeq">
                <p:stCondLst>
                  <p:cond evt="onClick" delay="0">
                    <p:tgtEl>
                      <p:spTgt spid="2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3" fill="hold">
                      <p:stCondLst>
                        <p:cond delay="0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16" dur="2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17" dur="2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8" dur="2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22" dur="2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23" dur="2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4" dur="2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28" dur="2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9" dur="2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0" dur="2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34" dur="2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35" dur="2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6" dur="2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40" dur="2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1" dur="2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2" dur="2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4"/>
                  </p:tgtEl>
                </p:cond>
              </p:nextCondLst>
            </p:seq>
            <p:seq concurrent="1" nextAc="seek">
              <p:cTn id="343" restart="whenNotActive" fill="hold" evtFilter="cancelBubble" nodeType="interactiveSeq">
                <p:stCondLst>
                  <p:cond evt="onClick" delay="0">
                    <p:tgtEl>
                      <p:spTgt spid="2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4" fill="hold">
                      <p:stCondLst>
                        <p:cond delay="0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47" dur="2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48" dur="2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9" dur="2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53" dur="2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54" dur="2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5" dur="2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59" dur="2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0" dur="2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1" dur="2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65" dur="2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6" dur="2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7" dur="2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71" dur="2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2" dur="2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3" dur="2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5"/>
                  </p:tgtEl>
                </p:cond>
              </p:nextCondLst>
            </p:seq>
            <p:seq concurrent="1" nextAc="seek">
              <p:cTn id="374" restart="whenNotActive" fill="hold" evtFilter="cancelBubble" nodeType="interactiveSeq">
                <p:stCondLst>
                  <p:cond evt="onClick" delay="0">
                    <p:tgtEl>
                      <p:spTgt spid="2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5" fill="hold">
                      <p:stCondLst>
                        <p:cond delay="0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78" dur="2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79" dur="2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0" dur="2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84" dur="2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85" dur="2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6" dur="2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90" dur="2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1" dur="2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2" dur="2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96" dur="2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97" dur="2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8" dur="2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02" dur="2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3" dur="2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4" dur="2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6"/>
                  </p:tgtEl>
                </p:cond>
              </p:nextCondLst>
            </p:seq>
            <p:seq concurrent="1" nextAc="seek">
              <p:cTn id="405" restart="whenNotActive" fill="hold" evtFilter="cancelBubble" nodeType="interactiveSeq">
                <p:stCondLst>
                  <p:cond evt="onClick" delay="0">
                    <p:tgtEl>
                      <p:spTgt spid="2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6" fill="hold">
                      <p:stCondLst>
                        <p:cond delay="0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09" dur="2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10" dur="2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1" dur="2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15" dur="2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16" dur="2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7" dur="2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21" dur="2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2" dur="2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3" dur="2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27" dur="2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28" dur="2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9" dur="2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33" dur="2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4" dur="2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5" dur="2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7"/>
                  </p:tgtEl>
                </p:cond>
              </p:nextCondLst>
            </p:seq>
            <p:seq concurrent="1" nextAc="seek">
              <p:cTn id="436" restart="whenNotActive" fill="hold" evtFilter="cancelBubble" nodeType="interactiveSeq">
                <p:stCondLst>
                  <p:cond evt="onClick" delay="0">
                    <p:tgtEl>
                      <p:spTgt spid="2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7" fill="hold">
                      <p:stCondLst>
                        <p:cond delay="0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40" dur="2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41" dur="2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2" dur="2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46" dur="2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47" dur="2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8" dur="2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52" dur="2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3" dur="2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4" dur="2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58" dur="2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59" dur="2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0" dur="2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64" dur="2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5" dur="2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6" dur="2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8"/>
                  </p:tgtEl>
                </p:cond>
              </p:nextCondLst>
            </p:seq>
            <p:seq concurrent="1" nextAc="seek">
              <p:cTn id="467" restart="whenNotActive" fill="hold" evtFilter="cancelBubble" nodeType="interactiveSeq">
                <p:stCondLst>
                  <p:cond evt="onClick" delay="0">
                    <p:tgtEl>
                      <p:spTgt spid="2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8" fill="hold">
                      <p:stCondLst>
                        <p:cond delay="0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71" dur="2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72" dur="2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3" dur="2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77" dur="2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78" dur="2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9" dur="2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83" dur="2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4" dur="2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5" dur="2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89" dur="2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90" dur="2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1" dur="2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95" dur="2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6" dur="2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7" dur="2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9"/>
                  </p:tgtEl>
                </p:cond>
              </p:nextCondLst>
            </p:seq>
            <p:seq concurrent="1" nextAc="seek">
              <p:cTn id="498" restart="whenNotActive" fill="hold" evtFilter="cancelBubble" nodeType="interactiveSeq">
                <p:stCondLst>
                  <p:cond evt="onClick" delay="0">
                    <p:tgtEl>
                      <p:spTgt spid="2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9" fill="hold">
                      <p:stCondLst>
                        <p:cond delay="0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02" dur="2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03" dur="2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4" dur="2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08" dur="2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09" dur="2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0" dur="2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14" dur="2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5" dur="2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6" dur="2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20" dur="2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21" dur="2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2" dur="2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26" dur="2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7" dur="2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8" dur="2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0"/>
                  </p:tgtEl>
                </p:cond>
              </p:nextCondLst>
            </p:seq>
            <p:seq concurrent="1" nextAc="seek">
              <p:cTn id="529" restart="whenNotActive" fill="hold" evtFilter="cancelBubble" nodeType="interactiveSeq">
                <p:stCondLst>
                  <p:cond evt="onClick" delay="0">
                    <p:tgtEl>
                      <p:spTgt spid="2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0" fill="hold">
                      <p:stCondLst>
                        <p:cond delay="0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33" dur="2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34" dur="2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5" dur="2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39" dur="2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40" dur="2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1" dur="2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45" dur="2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46" dur="2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7" dur="2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51" dur="2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52" dur="2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3" dur="2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57" dur="2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8" dur="2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9" dur="2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1"/>
                  </p:tgtEl>
                </p:cond>
              </p:nextCondLst>
            </p:seq>
            <p:seq concurrent="1" nextAc="seek">
              <p:cTn id="560" restart="whenNotActive" fill="hold" evtFilter="cancelBubble" nodeType="interactiveSeq">
                <p:stCondLst>
                  <p:cond evt="onClick" delay="0">
                    <p:tgtEl>
                      <p:spTgt spid="2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1" fill="hold">
                      <p:stCondLst>
                        <p:cond delay="0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64" dur="2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65" dur="2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6" dur="2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70" dur="2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71" dur="2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2" dur="2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76" dur="2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7" dur="2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8" dur="2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82" dur="2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83" dur="2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4" dur="2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88" dur="2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9" dur="2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0" dur="2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2"/>
                  </p:tgtEl>
                </p:cond>
              </p:nextCondLst>
            </p:seq>
            <p:seq concurrent="1" nextAc="seek">
              <p:cTn id="591" restart="whenNotActive" fill="hold" evtFilter="cancelBubble" nodeType="interactiveSeq">
                <p:stCondLst>
                  <p:cond evt="onClick" delay="0">
                    <p:tgtEl>
                      <p:spTgt spid="2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2" fill="hold">
                      <p:stCondLst>
                        <p:cond delay="0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95" dur="2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96" dur="2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7" dur="2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01" dur="2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02" dur="2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3" dur="2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07" dur="2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8" dur="2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9" dur="2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13" dur="2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14" dur="2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5" dur="2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19" dur="2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0" dur="2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1" dur="2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3"/>
                  </p:tgtEl>
                </p:cond>
              </p:nextCondLst>
            </p:seq>
            <p:seq concurrent="1" nextAc="seek">
              <p:cTn id="622" restart="whenNotActive" fill="hold" evtFilter="cancelBubble" nodeType="interactiveSeq">
                <p:stCondLst>
                  <p:cond evt="onClick" delay="0">
                    <p:tgtEl>
                      <p:spTgt spid="2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3" fill="hold">
                      <p:stCondLst>
                        <p:cond delay="0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26" dur="2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27" dur="2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8" dur="2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>
                      <p:stCondLst>
                        <p:cond delay="indefinite"/>
                      </p:stCondLst>
                      <p:childTnLst>
                        <p:par>
                          <p:cTn id="630" fill="hold">
                            <p:stCondLst>
                              <p:cond delay="0"/>
                            </p:stCondLst>
                            <p:childTnLst>
                              <p:par>
                                <p:cTn id="6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32" dur="2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33" dur="2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4" dur="2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38" dur="2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39" dur="2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0" dur="2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44" dur="2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45" dur="2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6" dur="2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50" dur="2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1" dur="2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2" dur="2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4"/>
                  </p:tgtEl>
                </p:cond>
              </p:nextCondLst>
            </p:seq>
            <p:seq concurrent="1" nextAc="seek">
              <p:cTn id="653" restart="whenNotActive" fill="hold" evtFilter="cancelBubble" nodeType="interactiveSeq">
                <p:stCondLst>
                  <p:cond evt="onClick" delay="0">
                    <p:tgtEl>
                      <p:spTgt spid="2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4" fill="hold">
                      <p:stCondLst>
                        <p:cond delay="0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57" dur="2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58" dur="2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9" dur="2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63" dur="2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64" dur="2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5" dur="2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69" dur="2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0" dur="2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1" dur="2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2" fill="hold">
                      <p:stCondLst>
                        <p:cond delay="indefinite"/>
                      </p:stCondLst>
                      <p:childTnLst>
                        <p:par>
                          <p:cTn id="673" fill="hold">
                            <p:stCondLst>
                              <p:cond delay="0"/>
                            </p:stCondLst>
                            <p:childTnLst>
                              <p:par>
                                <p:cTn id="6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75" dur="2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76" dur="2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7" dur="2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81" dur="2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2" dur="2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3" dur="2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5"/>
                  </p:tgtEl>
                </p:cond>
              </p:nextCondLst>
            </p:seq>
            <p:seq concurrent="1" nextAc="seek">
              <p:cTn id="684" restart="whenNotActive" fill="hold" evtFilter="cancelBubble" nodeType="interactiveSeq">
                <p:stCondLst>
                  <p:cond evt="onClick" delay="0">
                    <p:tgtEl>
                      <p:spTgt spid="2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5" fill="hold">
                      <p:stCondLst>
                        <p:cond delay="0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88" dur="2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89" dur="2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0" dur="2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>
                      <p:stCondLst>
                        <p:cond delay="indefinite"/>
                      </p:stCondLst>
                      <p:childTnLst>
                        <p:par>
                          <p:cTn id="692" fill="hold">
                            <p:stCondLst>
                              <p:cond delay="0"/>
                            </p:stCondLst>
                            <p:childTnLst>
                              <p:par>
                                <p:cTn id="6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94" dur="2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95" dur="2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6" dur="2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7" fill="hold">
                      <p:stCondLst>
                        <p:cond delay="indefinite"/>
                      </p:stCondLst>
                      <p:childTnLst>
                        <p:par>
                          <p:cTn id="698" fill="hold">
                            <p:stCondLst>
                              <p:cond delay="0"/>
                            </p:stCondLst>
                            <p:childTnLst>
                              <p:par>
                                <p:cTn id="6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00" dur="2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01" dur="2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2" dur="2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06" dur="2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07" dur="2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8" dur="2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9" fill="hold">
                      <p:stCondLst>
                        <p:cond delay="indefinite"/>
                      </p:stCondLst>
                      <p:childTnLst>
                        <p:par>
                          <p:cTn id="710" fill="hold">
                            <p:stCondLst>
                              <p:cond delay="0"/>
                            </p:stCondLst>
                            <p:childTnLst>
                              <p:par>
                                <p:cTn id="7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12" dur="2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3" dur="2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4" dur="2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6"/>
                  </p:tgtEl>
                </p:cond>
              </p:nextCondLst>
            </p:seq>
            <p:seq concurrent="1" nextAc="seek">
              <p:cTn id="715" restart="whenNotActive" fill="hold" evtFilter="cancelBubble" nodeType="interactiveSeq">
                <p:stCondLst>
                  <p:cond evt="onClick" delay="0">
                    <p:tgtEl>
                      <p:spTgt spid="2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6" fill="hold">
                      <p:stCondLst>
                        <p:cond delay="0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19" dur="2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20" dur="2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1" dur="2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2" fill="hold">
                      <p:stCondLst>
                        <p:cond delay="indefinite"/>
                      </p:stCondLst>
                      <p:childTnLst>
                        <p:par>
                          <p:cTn id="723" fill="hold">
                            <p:stCondLst>
                              <p:cond delay="0"/>
                            </p:stCondLst>
                            <p:childTnLst>
                              <p:par>
                                <p:cTn id="7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25" dur="2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26" dur="2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7" dur="2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8" fill="hold">
                      <p:stCondLst>
                        <p:cond delay="indefinite"/>
                      </p:stCondLst>
                      <p:childTnLst>
                        <p:par>
                          <p:cTn id="729" fill="hold">
                            <p:stCondLst>
                              <p:cond delay="0"/>
                            </p:stCondLst>
                            <p:childTnLst>
                              <p:par>
                                <p:cTn id="7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31" dur="2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32" dur="2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3" dur="2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4" fill="hold">
                      <p:stCondLst>
                        <p:cond delay="indefinite"/>
                      </p:stCondLst>
                      <p:childTnLst>
                        <p:par>
                          <p:cTn id="735" fill="hold">
                            <p:stCondLst>
                              <p:cond delay="0"/>
                            </p:stCondLst>
                            <p:childTnLst>
                              <p:par>
                                <p:cTn id="7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37" dur="2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38" dur="2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9" dur="2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0" fill="hold">
                      <p:stCondLst>
                        <p:cond delay="indefinite"/>
                      </p:stCondLst>
                      <p:childTnLst>
                        <p:par>
                          <p:cTn id="741" fill="hold">
                            <p:stCondLst>
                              <p:cond delay="0"/>
                            </p:stCondLst>
                            <p:childTnLst>
                              <p:par>
                                <p:cTn id="7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43" dur="2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4" dur="2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5" dur="2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7"/>
                  </p:tgtEl>
                </p:cond>
              </p:nextCondLst>
            </p:seq>
            <p:seq concurrent="1" nextAc="seek">
              <p:cTn id="746" restart="whenNotActive" fill="hold" evtFilter="cancelBubble" nodeType="interactiveSeq">
                <p:stCondLst>
                  <p:cond evt="onClick" delay="0">
                    <p:tgtEl>
                      <p:spTgt spid="2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7" fill="hold">
                      <p:stCondLst>
                        <p:cond delay="0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50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51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2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3" fill="hold">
                      <p:stCondLst>
                        <p:cond delay="indefinite"/>
                      </p:stCondLst>
                      <p:childTnLst>
                        <p:par>
                          <p:cTn id="754" fill="hold">
                            <p:stCondLst>
                              <p:cond delay="0"/>
                            </p:stCondLst>
                            <p:childTnLst>
                              <p:par>
                                <p:cTn id="7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56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57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8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9" fill="hold">
                      <p:stCondLst>
                        <p:cond delay="indefinite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62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63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4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5" fill="hold">
                      <p:stCondLst>
                        <p:cond delay="indefinite"/>
                      </p:stCondLst>
                      <p:childTnLst>
                        <p:par>
                          <p:cTn id="766" fill="hold">
                            <p:stCondLst>
                              <p:cond delay="0"/>
                            </p:stCondLst>
                            <p:childTnLst>
                              <p:par>
                                <p:cTn id="7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68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69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0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1" fill="hold">
                      <p:stCondLst>
                        <p:cond delay="indefinite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74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5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6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8"/>
                  </p:tgtEl>
                </p:cond>
              </p:nextCondLst>
            </p:seq>
            <p:seq concurrent="1" nextAc="seek">
              <p:cTn id="777" restart="whenNotActive" fill="hold" evtFilter="cancelBubble" nodeType="interactiveSeq">
                <p:stCondLst>
                  <p:cond evt="onClick" delay="0">
                    <p:tgtEl>
                      <p:spTgt spid="2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8" fill="hold">
                      <p:stCondLst>
                        <p:cond delay="0"/>
                      </p:stCondLst>
                      <p:childTnLst>
                        <p:par>
                          <p:cTn id="779" fill="hold">
                            <p:stCondLst>
                              <p:cond delay="0"/>
                            </p:stCondLst>
                            <p:childTnLst>
                              <p:par>
                                <p:cTn id="7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81" dur="2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82" dur="2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3" dur="2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4" fill="hold">
                      <p:stCondLst>
                        <p:cond delay="indefinite"/>
                      </p:stCondLst>
                      <p:childTnLst>
                        <p:par>
                          <p:cTn id="785" fill="hold">
                            <p:stCondLst>
                              <p:cond delay="0"/>
                            </p:stCondLst>
                            <p:childTnLst>
                              <p:par>
                                <p:cTn id="7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87" dur="2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88" dur="2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9" dur="2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0" fill="hold">
                      <p:stCondLst>
                        <p:cond delay="indefinite"/>
                      </p:stCondLst>
                      <p:childTnLst>
                        <p:par>
                          <p:cTn id="791" fill="hold">
                            <p:stCondLst>
                              <p:cond delay="0"/>
                            </p:stCondLst>
                            <p:childTnLst>
                              <p:par>
                                <p:cTn id="7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93" dur="2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94" dur="2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5" dur="2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6" fill="hold">
                      <p:stCondLst>
                        <p:cond delay="indefinite"/>
                      </p:stCondLst>
                      <p:childTnLst>
                        <p:par>
                          <p:cTn id="797" fill="hold">
                            <p:stCondLst>
                              <p:cond delay="0"/>
                            </p:stCondLst>
                            <p:childTnLst>
                              <p:par>
                                <p:cTn id="7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99" dur="2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00" dur="2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1" dur="2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2" fill="hold">
                      <p:stCondLst>
                        <p:cond delay="indefinite"/>
                      </p:stCondLst>
                      <p:childTnLst>
                        <p:par>
                          <p:cTn id="803" fill="hold">
                            <p:stCondLst>
                              <p:cond delay="0"/>
                            </p:stCondLst>
                            <p:childTnLst>
                              <p:par>
                                <p:cTn id="80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05" dur="2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06" dur="2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7" dur="2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9"/>
                  </p:tgtEl>
                </p:cond>
              </p:nextCondLst>
            </p:seq>
            <p:seq concurrent="1" nextAc="seek">
              <p:cTn id="808" restart="whenNotActive" fill="hold" evtFilter="cancelBubble" nodeType="interactiveSeq">
                <p:stCondLst>
                  <p:cond evt="onClick" delay="0">
                    <p:tgtEl>
                      <p:spTgt spid="3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9" fill="hold">
                      <p:stCondLst>
                        <p:cond delay="0"/>
                      </p:stCondLst>
                      <p:childTnLst>
                        <p:par>
                          <p:cTn id="810" fill="hold">
                            <p:stCondLst>
                              <p:cond delay="0"/>
                            </p:stCondLst>
                            <p:childTnLst>
                              <p:par>
                                <p:cTn id="8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12" dur="2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13" dur="2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4" dur="2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5" fill="hold">
                      <p:stCondLst>
                        <p:cond delay="indefinite"/>
                      </p:stCondLst>
                      <p:childTnLst>
                        <p:par>
                          <p:cTn id="816" fill="hold">
                            <p:stCondLst>
                              <p:cond delay="0"/>
                            </p:stCondLst>
                            <p:childTnLst>
                              <p:par>
                                <p:cTn id="8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18" dur="2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19" dur="2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0" dur="2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1" fill="hold">
                      <p:stCondLst>
                        <p:cond delay="indefinite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24" dur="2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25" dur="2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6" dur="2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7" fill="hold">
                      <p:stCondLst>
                        <p:cond delay="indefinite"/>
                      </p:stCondLst>
                      <p:childTnLst>
                        <p:par>
                          <p:cTn id="828" fill="hold">
                            <p:stCondLst>
                              <p:cond delay="0"/>
                            </p:stCondLst>
                            <p:childTnLst>
                              <p:par>
                                <p:cTn id="8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30" dur="2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31" dur="2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2" dur="2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3" fill="hold">
                      <p:stCondLst>
                        <p:cond delay="indefinite"/>
                      </p:stCondLst>
                      <p:childTnLst>
                        <p:par>
                          <p:cTn id="834" fill="hold">
                            <p:stCondLst>
                              <p:cond delay="0"/>
                            </p:stCondLst>
                            <p:childTnLst>
                              <p:par>
                                <p:cTn id="8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36" dur="2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37" dur="2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8" dur="2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0"/>
                  </p:tgtEl>
                </p:cond>
              </p:nextCondLst>
            </p:seq>
            <p:seq concurrent="1" nextAc="seek">
              <p:cTn id="839" restart="whenNotActive" fill="hold" evtFilter="cancelBubble" nodeType="interactiveSeq">
                <p:stCondLst>
                  <p:cond evt="onClick" delay="0">
                    <p:tgtEl>
                      <p:spTgt spid="3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0" fill="hold">
                      <p:stCondLst>
                        <p:cond delay="0"/>
                      </p:stCondLst>
                      <p:childTnLst>
                        <p:par>
                          <p:cTn id="841" fill="hold">
                            <p:stCondLst>
                              <p:cond delay="0"/>
                            </p:stCondLst>
                            <p:childTnLst>
                              <p:par>
                                <p:cTn id="8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43" dur="2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44" dur="2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5" dur="2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6" fill="hold">
                      <p:stCondLst>
                        <p:cond delay="indefinite"/>
                      </p:stCondLst>
                      <p:childTnLst>
                        <p:par>
                          <p:cTn id="847" fill="hold">
                            <p:stCondLst>
                              <p:cond delay="0"/>
                            </p:stCondLst>
                            <p:childTnLst>
                              <p:par>
                                <p:cTn id="8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49" dur="2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50" dur="2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1" dur="2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2" fill="hold">
                      <p:stCondLst>
                        <p:cond delay="indefinite"/>
                      </p:stCondLst>
                      <p:childTnLst>
                        <p:par>
                          <p:cTn id="853" fill="hold">
                            <p:stCondLst>
                              <p:cond delay="0"/>
                            </p:stCondLst>
                            <p:childTnLst>
                              <p:par>
                                <p:cTn id="85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55" dur="2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56" dur="2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7" dur="2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8" fill="hold">
                      <p:stCondLst>
                        <p:cond delay="indefinite"/>
                      </p:stCondLst>
                      <p:childTnLst>
                        <p:par>
                          <p:cTn id="859" fill="hold">
                            <p:stCondLst>
                              <p:cond delay="0"/>
                            </p:stCondLst>
                            <p:childTnLst>
                              <p:par>
                                <p:cTn id="8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61" dur="2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62" dur="2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3" dur="2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4" fill="hold">
                      <p:stCondLst>
                        <p:cond delay="indefinite"/>
                      </p:stCondLst>
                      <p:childTnLst>
                        <p:par>
                          <p:cTn id="865" fill="hold">
                            <p:stCondLst>
                              <p:cond delay="0"/>
                            </p:stCondLst>
                            <p:childTnLst>
                              <p:par>
                                <p:cTn id="8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67" dur="2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68" dur="2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9" dur="2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1"/>
                  </p:tgtEl>
                </p:cond>
              </p:nextCondLst>
            </p:seq>
            <p:seq concurrent="1" nextAc="seek">
              <p:cTn id="870" restart="whenNotActive" fill="hold" evtFilter="cancelBubble" nodeType="interactiveSeq">
                <p:stCondLst>
                  <p:cond evt="onClick" delay="0">
                    <p:tgtEl>
                      <p:spTgt spid="3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1" fill="hold">
                      <p:stCondLst>
                        <p:cond delay="0"/>
                      </p:stCondLst>
                      <p:childTnLst>
                        <p:par>
                          <p:cTn id="872" fill="hold">
                            <p:stCondLst>
                              <p:cond delay="0"/>
                            </p:stCondLst>
                            <p:childTnLst>
                              <p:par>
                                <p:cTn id="8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74" dur="2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75" dur="2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6" dur="2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7" fill="hold">
                      <p:stCondLst>
                        <p:cond delay="indefinite"/>
                      </p:stCondLst>
                      <p:childTnLst>
                        <p:par>
                          <p:cTn id="878" fill="hold">
                            <p:stCondLst>
                              <p:cond delay="0"/>
                            </p:stCondLst>
                            <p:childTnLst>
                              <p:par>
                                <p:cTn id="8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80" dur="2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81" dur="2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2" dur="2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3" fill="hold">
                      <p:stCondLst>
                        <p:cond delay="indefinite"/>
                      </p:stCondLst>
                      <p:childTnLst>
                        <p:par>
                          <p:cTn id="884" fill="hold">
                            <p:stCondLst>
                              <p:cond delay="0"/>
                            </p:stCondLst>
                            <p:childTnLst>
                              <p:par>
                                <p:cTn id="8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86" dur="2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87" dur="2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8" dur="2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9" fill="hold">
                      <p:stCondLst>
                        <p:cond delay="indefinite"/>
                      </p:stCondLst>
                      <p:childTnLst>
                        <p:par>
                          <p:cTn id="890" fill="hold">
                            <p:stCondLst>
                              <p:cond delay="0"/>
                            </p:stCondLst>
                            <p:childTnLst>
                              <p:par>
                                <p:cTn id="8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92" dur="2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93" dur="2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4" dur="2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5" fill="hold">
                      <p:stCondLst>
                        <p:cond delay="indefinite"/>
                      </p:stCondLst>
                      <p:childTnLst>
                        <p:par>
                          <p:cTn id="896" fill="hold">
                            <p:stCondLst>
                              <p:cond delay="0"/>
                            </p:stCondLst>
                            <p:childTnLst>
                              <p:par>
                                <p:cTn id="8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98" dur="2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9" dur="2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0" dur="2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2"/>
                  </p:tgtEl>
                </p:cond>
              </p:nextCondLst>
            </p:seq>
            <p:seq concurrent="1" nextAc="seek">
              <p:cTn id="901" restart="whenNotActive" fill="hold" evtFilter="cancelBubble" nodeType="interactiveSeq">
                <p:stCondLst>
                  <p:cond evt="onClick" delay="0">
                    <p:tgtEl>
                      <p:spTgt spid="3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2" fill="hold">
                      <p:stCondLst>
                        <p:cond delay="0"/>
                      </p:stCondLst>
                      <p:childTnLst>
                        <p:par>
                          <p:cTn id="903" fill="hold">
                            <p:stCondLst>
                              <p:cond delay="0"/>
                            </p:stCondLst>
                            <p:childTnLst>
                              <p:par>
                                <p:cTn id="90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05" dur="2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06" dur="2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7" dur="2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8" fill="hold">
                      <p:stCondLst>
                        <p:cond delay="indefinite"/>
                      </p:stCondLst>
                      <p:childTnLst>
                        <p:par>
                          <p:cTn id="909" fill="hold">
                            <p:stCondLst>
                              <p:cond delay="0"/>
                            </p:stCondLst>
                            <p:childTnLst>
                              <p:par>
                                <p:cTn id="9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11" dur="2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12" dur="2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3" dur="2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4" fill="hold">
                      <p:stCondLst>
                        <p:cond delay="indefinite"/>
                      </p:stCondLst>
                      <p:childTnLst>
                        <p:par>
                          <p:cTn id="915" fill="hold">
                            <p:stCondLst>
                              <p:cond delay="0"/>
                            </p:stCondLst>
                            <p:childTnLst>
                              <p:par>
                                <p:cTn id="9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17" dur="2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18" dur="2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9" dur="2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0" fill="hold">
                      <p:stCondLst>
                        <p:cond delay="indefinite"/>
                      </p:stCondLst>
                      <p:childTnLst>
                        <p:par>
                          <p:cTn id="921" fill="hold">
                            <p:stCondLst>
                              <p:cond delay="0"/>
                            </p:stCondLst>
                            <p:childTnLst>
                              <p:par>
                                <p:cTn id="9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23" dur="2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24" dur="2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5" dur="2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6" fill="hold">
                      <p:stCondLst>
                        <p:cond delay="indefinite"/>
                      </p:stCondLst>
                      <p:childTnLst>
                        <p:par>
                          <p:cTn id="927" fill="hold">
                            <p:stCondLst>
                              <p:cond delay="0"/>
                            </p:stCondLst>
                            <p:childTnLst>
                              <p:par>
                                <p:cTn id="9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29" dur="2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0" dur="2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1" dur="2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3"/>
                  </p:tgtEl>
                </p:cond>
              </p:nextCondLst>
            </p:seq>
            <p:seq concurrent="1" nextAc="seek">
              <p:cTn id="932" restart="whenNotActive" fill="hold" evtFilter="cancelBubble" nodeType="interactiveSeq">
                <p:stCondLst>
                  <p:cond evt="onClick" delay="0">
                    <p:tgtEl>
                      <p:spTgt spid="3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3" fill="hold">
                      <p:stCondLst>
                        <p:cond delay="0"/>
                      </p:stCondLst>
                      <p:childTnLst>
                        <p:par>
                          <p:cTn id="934" fill="hold">
                            <p:stCondLst>
                              <p:cond delay="0"/>
                            </p:stCondLst>
                            <p:childTnLst>
                              <p:par>
                                <p:cTn id="9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36" dur="2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37" dur="2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8" dur="2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9" fill="hold">
                      <p:stCondLst>
                        <p:cond delay="indefinite"/>
                      </p:stCondLst>
                      <p:childTnLst>
                        <p:par>
                          <p:cTn id="940" fill="hold">
                            <p:stCondLst>
                              <p:cond delay="0"/>
                            </p:stCondLst>
                            <p:childTnLst>
                              <p:par>
                                <p:cTn id="9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42" dur="2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43" dur="2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4" dur="2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5" fill="hold">
                      <p:stCondLst>
                        <p:cond delay="indefinite"/>
                      </p:stCondLst>
                      <p:childTnLst>
                        <p:par>
                          <p:cTn id="946" fill="hold">
                            <p:stCondLst>
                              <p:cond delay="0"/>
                            </p:stCondLst>
                            <p:childTnLst>
                              <p:par>
                                <p:cTn id="9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48" dur="2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49" dur="2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0" dur="2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1" fill="hold">
                      <p:stCondLst>
                        <p:cond delay="indefinite"/>
                      </p:stCondLst>
                      <p:childTnLst>
                        <p:par>
                          <p:cTn id="952" fill="hold">
                            <p:stCondLst>
                              <p:cond delay="0"/>
                            </p:stCondLst>
                            <p:childTnLst>
                              <p:par>
                                <p:cTn id="9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54" dur="2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55" dur="2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6" dur="2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7" fill="hold">
                      <p:stCondLst>
                        <p:cond delay="indefinite"/>
                      </p:stCondLst>
                      <p:childTnLst>
                        <p:par>
                          <p:cTn id="958" fill="hold">
                            <p:stCondLst>
                              <p:cond delay="0"/>
                            </p:stCondLst>
                            <p:childTnLst>
                              <p:par>
                                <p:cTn id="9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60" dur="2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61" dur="2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2" dur="2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4"/>
                  </p:tgtEl>
                </p:cond>
              </p:nextCondLst>
            </p:seq>
            <p:seq concurrent="1" nextAc="seek">
              <p:cTn id="963" restart="whenNotActive" fill="hold" evtFilter="cancelBubble" nodeType="interactiveSeq">
                <p:stCondLst>
                  <p:cond evt="onClick" delay="0">
                    <p:tgtEl>
                      <p:spTgt spid="3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4" fill="hold">
                      <p:stCondLst>
                        <p:cond delay="0"/>
                      </p:stCondLst>
                      <p:childTnLst>
                        <p:par>
                          <p:cTn id="965" fill="hold">
                            <p:stCondLst>
                              <p:cond delay="0"/>
                            </p:stCondLst>
                            <p:childTnLst>
                              <p:par>
                                <p:cTn id="9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67" dur="2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68" dur="2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9" dur="2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0" fill="hold">
                      <p:stCondLst>
                        <p:cond delay="indefinite"/>
                      </p:stCondLst>
                      <p:childTnLst>
                        <p:par>
                          <p:cTn id="971" fill="hold">
                            <p:stCondLst>
                              <p:cond delay="0"/>
                            </p:stCondLst>
                            <p:childTnLst>
                              <p:par>
                                <p:cTn id="9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73" dur="2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74" dur="2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5" dur="2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6" fill="hold">
                      <p:stCondLst>
                        <p:cond delay="indefinite"/>
                      </p:stCondLst>
                      <p:childTnLst>
                        <p:par>
                          <p:cTn id="977" fill="hold">
                            <p:stCondLst>
                              <p:cond delay="0"/>
                            </p:stCondLst>
                            <p:childTnLst>
                              <p:par>
                                <p:cTn id="9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79" dur="2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80" dur="2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1" dur="2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2" fill="hold">
                      <p:stCondLst>
                        <p:cond delay="indefinite"/>
                      </p:stCondLst>
                      <p:childTnLst>
                        <p:par>
                          <p:cTn id="983" fill="hold">
                            <p:stCondLst>
                              <p:cond delay="0"/>
                            </p:stCondLst>
                            <p:childTnLst>
                              <p:par>
                                <p:cTn id="9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85" dur="2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86" dur="2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7" dur="2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8" fill="hold">
                      <p:stCondLst>
                        <p:cond delay="indefinite"/>
                      </p:stCondLst>
                      <p:childTnLst>
                        <p:par>
                          <p:cTn id="989" fill="hold">
                            <p:stCondLst>
                              <p:cond delay="0"/>
                            </p:stCondLst>
                            <p:childTnLst>
                              <p:par>
                                <p:cTn id="9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91" dur="2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92" dur="2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3" dur="2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5"/>
                  </p:tgtEl>
                </p:cond>
              </p:nextCondLst>
            </p:seq>
            <p:seq concurrent="1" nextAc="seek">
              <p:cTn id="994" restart="whenNotActive" fill="hold" evtFilter="cancelBubble" nodeType="interactiveSeq">
                <p:stCondLst>
                  <p:cond evt="onClick" delay="0">
                    <p:tgtEl>
                      <p:spTgt spid="3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5" fill="hold">
                      <p:stCondLst>
                        <p:cond delay="0"/>
                      </p:stCondLst>
                      <p:childTnLst>
                        <p:par>
                          <p:cTn id="996" fill="hold">
                            <p:stCondLst>
                              <p:cond delay="0"/>
                            </p:stCondLst>
                            <p:childTnLst>
                              <p:par>
                                <p:cTn id="9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98" dur="2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99" dur="2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0" dur="2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1" fill="hold">
                      <p:stCondLst>
                        <p:cond delay="indefinite"/>
                      </p:stCondLst>
                      <p:childTnLst>
                        <p:par>
                          <p:cTn id="1002" fill="hold">
                            <p:stCondLst>
                              <p:cond delay="0"/>
                            </p:stCondLst>
                            <p:childTnLst>
                              <p:par>
                                <p:cTn id="10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04" dur="2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005" dur="2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6" dur="2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7" fill="hold">
                      <p:stCondLst>
                        <p:cond delay="indefinite"/>
                      </p:stCondLst>
                      <p:childTnLst>
                        <p:par>
                          <p:cTn id="1008" fill="hold">
                            <p:stCondLst>
                              <p:cond delay="0"/>
                            </p:stCondLst>
                            <p:childTnLst>
                              <p:par>
                                <p:cTn id="10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10" dur="2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1" dur="2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2" dur="2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3" fill="hold">
                      <p:stCondLst>
                        <p:cond delay="indefinite"/>
                      </p:stCondLst>
                      <p:childTnLst>
                        <p:par>
                          <p:cTn id="1014" fill="hold">
                            <p:stCondLst>
                              <p:cond delay="0"/>
                            </p:stCondLst>
                            <p:childTnLst>
                              <p:par>
                                <p:cTn id="10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16" dur="2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17" dur="2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8" dur="2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9" fill="hold">
                      <p:stCondLst>
                        <p:cond delay="indefinite"/>
                      </p:stCondLst>
                      <p:childTnLst>
                        <p:par>
                          <p:cTn id="1020" fill="hold">
                            <p:stCondLst>
                              <p:cond delay="0"/>
                            </p:stCondLst>
                            <p:childTnLst>
                              <p:par>
                                <p:cTn id="10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22" dur="2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23" dur="2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4" dur="2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6"/>
                  </p:tgtEl>
                </p:cond>
              </p:nextCondLst>
            </p:seq>
            <p:seq concurrent="1" nextAc="seek">
              <p:cTn id="1025" restart="whenNotActive" fill="hold" evtFilter="cancelBubble" nodeType="interactiveSeq">
                <p:stCondLst>
                  <p:cond evt="onClick" delay="0">
                    <p:tgtEl>
                      <p:spTgt spid="3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6" fill="hold">
                      <p:stCondLst>
                        <p:cond delay="0"/>
                      </p:stCondLst>
                      <p:childTnLst>
                        <p:par>
                          <p:cTn id="1027" fill="hold">
                            <p:stCondLst>
                              <p:cond delay="0"/>
                            </p:stCondLst>
                            <p:childTnLst>
                              <p:par>
                                <p:cTn id="10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29" dur="2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30" dur="2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1" dur="2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2" fill="hold">
                      <p:stCondLst>
                        <p:cond delay="indefinite"/>
                      </p:stCondLst>
                      <p:childTnLst>
                        <p:par>
                          <p:cTn id="1033" fill="hold">
                            <p:stCondLst>
                              <p:cond delay="0"/>
                            </p:stCondLst>
                            <p:childTnLst>
                              <p:par>
                                <p:cTn id="10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35" dur="2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036" dur="2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7" dur="2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8" fill="hold">
                      <p:stCondLst>
                        <p:cond delay="indefinite"/>
                      </p:stCondLst>
                      <p:childTnLst>
                        <p:par>
                          <p:cTn id="1039" fill="hold">
                            <p:stCondLst>
                              <p:cond delay="0"/>
                            </p:stCondLst>
                            <p:childTnLst>
                              <p:par>
                                <p:cTn id="10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41" dur="2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42" dur="2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3" dur="2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4" fill="hold">
                      <p:stCondLst>
                        <p:cond delay="indefinite"/>
                      </p:stCondLst>
                      <p:childTnLst>
                        <p:par>
                          <p:cTn id="1045" fill="hold">
                            <p:stCondLst>
                              <p:cond delay="0"/>
                            </p:stCondLst>
                            <p:childTnLst>
                              <p:par>
                                <p:cTn id="10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47" dur="2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48" dur="2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9" dur="2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0" fill="hold">
                      <p:stCondLst>
                        <p:cond delay="indefinite"/>
                      </p:stCondLst>
                      <p:childTnLst>
                        <p:par>
                          <p:cTn id="1051" fill="hold">
                            <p:stCondLst>
                              <p:cond delay="0"/>
                            </p:stCondLst>
                            <p:childTnLst>
                              <p:par>
                                <p:cTn id="10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53" dur="2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4" dur="2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5" dur="2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7"/>
                  </p:tgtEl>
                </p:cond>
              </p:nextCondLst>
            </p:seq>
            <p:seq concurrent="1" nextAc="seek">
              <p:cTn id="1056" restart="whenNotActive" fill="hold" evtFilter="cancelBubble" nodeType="interactiveSeq">
                <p:stCondLst>
                  <p:cond evt="onClick" delay="0">
                    <p:tgtEl>
                      <p:spTgt spid="3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7" fill="hold">
                      <p:stCondLst>
                        <p:cond delay="0"/>
                      </p:stCondLst>
                      <p:childTnLst>
                        <p:par>
                          <p:cTn id="1058" fill="hold">
                            <p:stCondLst>
                              <p:cond delay="0"/>
                            </p:stCondLst>
                            <p:childTnLst>
                              <p:par>
                                <p:cTn id="10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60" dur="2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61" dur="2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2" dur="2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3" fill="hold">
                      <p:stCondLst>
                        <p:cond delay="indefinite"/>
                      </p:stCondLst>
                      <p:childTnLst>
                        <p:par>
                          <p:cTn id="1064" fill="hold">
                            <p:stCondLst>
                              <p:cond delay="0"/>
                            </p:stCondLst>
                            <p:childTnLst>
                              <p:par>
                                <p:cTn id="10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66" dur="2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067" dur="2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8" dur="2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9" fill="hold">
                      <p:stCondLst>
                        <p:cond delay="indefinite"/>
                      </p:stCondLst>
                      <p:childTnLst>
                        <p:par>
                          <p:cTn id="1070" fill="hold">
                            <p:stCondLst>
                              <p:cond delay="0"/>
                            </p:stCondLst>
                            <p:childTnLst>
                              <p:par>
                                <p:cTn id="10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72" dur="2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73" dur="2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4" dur="2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5" fill="hold">
                      <p:stCondLst>
                        <p:cond delay="indefinite"/>
                      </p:stCondLst>
                      <p:childTnLst>
                        <p:par>
                          <p:cTn id="1076" fill="hold">
                            <p:stCondLst>
                              <p:cond delay="0"/>
                            </p:stCondLst>
                            <p:childTnLst>
                              <p:par>
                                <p:cTn id="10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78" dur="2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79" dur="2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0" dur="2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1" fill="hold">
                      <p:stCondLst>
                        <p:cond delay="indefinite"/>
                      </p:stCondLst>
                      <p:childTnLst>
                        <p:par>
                          <p:cTn id="1082" fill="hold">
                            <p:stCondLst>
                              <p:cond delay="0"/>
                            </p:stCondLst>
                            <p:childTnLst>
                              <p:par>
                                <p:cTn id="10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84" dur="2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85" dur="2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6" dur="2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8"/>
                  </p:tgtEl>
                </p:cond>
              </p:nextCondLst>
            </p:seq>
            <p:seq concurrent="1" nextAc="seek">
              <p:cTn id="1087" restart="whenNotActive" fill="hold" evtFilter="cancelBubble" nodeType="interactiveSeq">
                <p:stCondLst>
                  <p:cond evt="onClick" delay="0">
                    <p:tgtEl>
                      <p:spTgt spid="3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8" fill="hold">
                      <p:stCondLst>
                        <p:cond delay="0"/>
                      </p:stCondLst>
                      <p:childTnLst>
                        <p:par>
                          <p:cTn id="1089" fill="hold">
                            <p:stCondLst>
                              <p:cond delay="0"/>
                            </p:stCondLst>
                            <p:childTnLst>
                              <p:par>
                                <p:cTn id="10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91" dur="2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92" dur="2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3" dur="2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4" fill="hold">
                      <p:stCondLst>
                        <p:cond delay="indefinite"/>
                      </p:stCondLst>
                      <p:childTnLst>
                        <p:par>
                          <p:cTn id="1095" fill="hold">
                            <p:stCondLst>
                              <p:cond delay="0"/>
                            </p:stCondLst>
                            <p:childTnLst>
                              <p:par>
                                <p:cTn id="10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97" dur="2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098" dur="2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9" dur="2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0" fill="hold">
                      <p:stCondLst>
                        <p:cond delay="indefinite"/>
                      </p:stCondLst>
                      <p:childTnLst>
                        <p:par>
                          <p:cTn id="1101" fill="hold">
                            <p:stCondLst>
                              <p:cond delay="0"/>
                            </p:stCondLst>
                            <p:childTnLst>
                              <p:par>
                                <p:cTn id="110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03" dur="2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04" dur="2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5" dur="2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6" fill="hold">
                      <p:stCondLst>
                        <p:cond delay="indefinite"/>
                      </p:stCondLst>
                      <p:childTnLst>
                        <p:par>
                          <p:cTn id="1107" fill="hold">
                            <p:stCondLst>
                              <p:cond delay="0"/>
                            </p:stCondLst>
                            <p:childTnLst>
                              <p:par>
                                <p:cTn id="110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09" dur="2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10" dur="2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1" dur="2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2" fill="hold">
                      <p:stCondLst>
                        <p:cond delay="indefinite"/>
                      </p:stCondLst>
                      <p:childTnLst>
                        <p:par>
                          <p:cTn id="1113" fill="hold">
                            <p:stCondLst>
                              <p:cond delay="0"/>
                            </p:stCondLst>
                            <p:childTnLst>
                              <p:par>
                                <p:cTn id="11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15" dur="2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16" dur="2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7" dur="2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9"/>
                  </p:tgtEl>
                </p:cond>
              </p:nextCondLst>
            </p:seq>
            <p:seq concurrent="1" nextAc="seek">
              <p:cTn id="1118" restart="whenNotActive" fill="hold" evtFilter="cancelBubble" nodeType="interactiveSeq">
                <p:stCondLst>
                  <p:cond evt="onClick" delay="0">
                    <p:tgtEl>
                      <p:spTgt spid="3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9" fill="hold">
                      <p:stCondLst>
                        <p:cond delay="0"/>
                      </p:stCondLst>
                      <p:childTnLst>
                        <p:par>
                          <p:cTn id="1120" fill="hold">
                            <p:stCondLst>
                              <p:cond delay="0"/>
                            </p:stCondLst>
                            <p:childTnLst>
                              <p:par>
                                <p:cTn id="11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22" dur="2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23" dur="2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4" dur="2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5" fill="hold">
                      <p:stCondLst>
                        <p:cond delay="indefinite"/>
                      </p:stCondLst>
                      <p:childTnLst>
                        <p:par>
                          <p:cTn id="1126" fill="hold">
                            <p:stCondLst>
                              <p:cond delay="0"/>
                            </p:stCondLst>
                            <p:childTnLst>
                              <p:par>
                                <p:cTn id="11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28" dur="2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29" dur="2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0" dur="2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1" fill="hold">
                      <p:stCondLst>
                        <p:cond delay="indefinite"/>
                      </p:stCondLst>
                      <p:childTnLst>
                        <p:par>
                          <p:cTn id="1132" fill="hold">
                            <p:stCondLst>
                              <p:cond delay="0"/>
                            </p:stCondLst>
                            <p:childTnLst>
                              <p:par>
                                <p:cTn id="11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34" dur="2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35" dur="2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6" dur="2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7" fill="hold">
                      <p:stCondLst>
                        <p:cond delay="indefinite"/>
                      </p:stCondLst>
                      <p:childTnLst>
                        <p:par>
                          <p:cTn id="1138" fill="hold">
                            <p:stCondLst>
                              <p:cond delay="0"/>
                            </p:stCondLst>
                            <p:childTnLst>
                              <p:par>
                                <p:cTn id="11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40" dur="2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41" dur="2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2" dur="2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3" fill="hold">
                      <p:stCondLst>
                        <p:cond delay="indefinite"/>
                      </p:stCondLst>
                      <p:childTnLst>
                        <p:par>
                          <p:cTn id="1144" fill="hold">
                            <p:stCondLst>
                              <p:cond delay="0"/>
                            </p:stCondLst>
                            <p:childTnLst>
                              <p:par>
                                <p:cTn id="11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46" dur="2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47" dur="2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8" dur="2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0"/>
                  </p:tgtEl>
                </p:cond>
              </p:nextCondLst>
            </p:seq>
            <p:seq concurrent="1" nextAc="seek">
              <p:cTn id="1149" restart="whenNotActive" fill="hold" evtFilter="cancelBubble" nodeType="interactiveSeq">
                <p:stCondLst>
                  <p:cond evt="onClick" delay="0">
                    <p:tgtEl>
                      <p:spTgt spid="3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0" fill="hold">
                      <p:stCondLst>
                        <p:cond delay="0"/>
                      </p:stCondLst>
                      <p:childTnLst>
                        <p:par>
                          <p:cTn id="1151" fill="hold">
                            <p:stCondLst>
                              <p:cond delay="0"/>
                            </p:stCondLst>
                            <p:childTnLst>
                              <p:par>
                                <p:cTn id="11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53" dur="2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54" dur="2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5" dur="2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6" fill="hold">
                      <p:stCondLst>
                        <p:cond delay="indefinite"/>
                      </p:stCondLst>
                      <p:childTnLst>
                        <p:par>
                          <p:cTn id="1157" fill="hold">
                            <p:stCondLst>
                              <p:cond delay="0"/>
                            </p:stCondLst>
                            <p:childTnLst>
                              <p:par>
                                <p:cTn id="11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59" dur="2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60" dur="2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1" dur="2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2" fill="hold">
                      <p:stCondLst>
                        <p:cond delay="indefinite"/>
                      </p:stCondLst>
                      <p:childTnLst>
                        <p:par>
                          <p:cTn id="1163" fill="hold">
                            <p:stCondLst>
                              <p:cond delay="0"/>
                            </p:stCondLst>
                            <p:childTnLst>
                              <p:par>
                                <p:cTn id="11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65" dur="2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66" dur="2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7" dur="2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8" fill="hold">
                      <p:stCondLst>
                        <p:cond delay="indefinite"/>
                      </p:stCondLst>
                      <p:childTnLst>
                        <p:par>
                          <p:cTn id="1169" fill="hold">
                            <p:stCondLst>
                              <p:cond delay="0"/>
                            </p:stCondLst>
                            <p:childTnLst>
                              <p:par>
                                <p:cTn id="11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71" dur="2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72" dur="2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3" dur="2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4" fill="hold">
                      <p:stCondLst>
                        <p:cond delay="indefinite"/>
                      </p:stCondLst>
                      <p:childTnLst>
                        <p:par>
                          <p:cTn id="1175" fill="hold">
                            <p:stCondLst>
                              <p:cond delay="0"/>
                            </p:stCondLst>
                            <p:childTnLst>
                              <p:par>
                                <p:cTn id="11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77" dur="2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78" dur="2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9" dur="2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1"/>
                  </p:tgtEl>
                </p:cond>
              </p:nextCondLst>
            </p:seq>
            <p:seq concurrent="1" nextAc="seek">
              <p:cTn id="1180" restart="whenNotActive" fill="hold" evtFilter="cancelBubble" nodeType="interactiveSeq">
                <p:stCondLst>
                  <p:cond evt="onClick" delay="0">
                    <p:tgtEl>
                      <p:spTgt spid="3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81" fill="hold">
                      <p:stCondLst>
                        <p:cond delay="0"/>
                      </p:stCondLst>
                      <p:childTnLst>
                        <p:par>
                          <p:cTn id="1182" fill="hold">
                            <p:stCondLst>
                              <p:cond delay="0"/>
                            </p:stCondLst>
                            <p:childTnLst>
                              <p:par>
                                <p:cTn id="11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84" dur="2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85" dur="2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6" dur="2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7" fill="hold">
                      <p:stCondLst>
                        <p:cond delay="indefinite"/>
                      </p:stCondLst>
                      <p:childTnLst>
                        <p:par>
                          <p:cTn id="1188" fill="hold">
                            <p:stCondLst>
                              <p:cond delay="0"/>
                            </p:stCondLst>
                            <p:childTnLst>
                              <p:par>
                                <p:cTn id="11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90" dur="2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91" dur="2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2" dur="2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3" fill="hold">
                      <p:stCondLst>
                        <p:cond delay="indefinite"/>
                      </p:stCondLst>
                      <p:childTnLst>
                        <p:par>
                          <p:cTn id="1194" fill="hold">
                            <p:stCondLst>
                              <p:cond delay="0"/>
                            </p:stCondLst>
                            <p:childTnLst>
                              <p:par>
                                <p:cTn id="11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96" dur="2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97" dur="2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8" dur="2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9" fill="hold">
                      <p:stCondLst>
                        <p:cond delay="indefinite"/>
                      </p:stCondLst>
                      <p:childTnLst>
                        <p:par>
                          <p:cTn id="1200" fill="hold">
                            <p:stCondLst>
                              <p:cond delay="0"/>
                            </p:stCondLst>
                            <p:childTnLst>
                              <p:par>
                                <p:cTn id="12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02" dur="2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03" dur="2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4" dur="2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5" fill="hold">
                      <p:stCondLst>
                        <p:cond delay="indefinite"/>
                      </p:stCondLst>
                      <p:childTnLst>
                        <p:par>
                          <p:cTn id="1206" fill="hold">
                            <p:stCondLst>
                              <p:cond delay="0"/>
                            </p:stCondLst>
                            <p:childTnLst>
                              <p:par>
                                <p:cTn id="12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08" dur="2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09" dur="2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0" dur="2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2"/>
                  </p:tgtEl>
                </p:cond>
              </p:nextCondLst>
            </p:seq>
            <p:seq concurrent="1" nextAc="seek">
              <p:cTn id="1211" restart="whenNotActive" fill="hold" evtFilter="cancelBubble" nodeType="interactiveSeq">
                <p:stCondLst>
                  <p:cond evt="onClick" delay="0">
                    <p:tgtEl>
                      <p:spTgt spid="3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2" fill="hold">
                      <p:stCondLst>
                        <p:cond delay="0"/>
                      </p:stCondLst>
                      <p:childTnLst>
                        <p:par>
                          <p:cTn id="1213" fill="hold">
                            <p:stCondLst>
                              <p:cond delay="0"/>
                            </p:stCondLst>
                            <p:childTnLst>
                              <p:par>
                                <p:cTn id="12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15" dur="2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16" dur="2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7" dur="2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8" fill="hold">
                      <p:stCondLst>
                        <p:cond delay="indefinite"/>
                      </p:stCondLst>
                      <p:childTnLst>
                        <p:par>
                          <p:cTn id="1219" fill="hold">
                            <p:stCondLst>
                              <p:cond delay="0"/>
                            </p:stCondLst>
                            <p:childTnLst>
                              <p:par>
                                <p:cTn id="12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21" dur="2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22" dur="2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3" dur="2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4" fill="hold">
                      <p:stCondLst>
                        <p:cond delay="indefinite"/>
                      </p:stCondLst>
                      <p:childTnLst>
                        <p:par>
                          <p:cTn id="1225" fill="hold">
                            <p:stCondLst>
                              <p:cond delay="0"/>
                            </p:stCondLst>
                            <p:childTnLst>
                              <p:par>
                                <p:cTn id="12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27" dur="2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28" dur="2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9" dur="2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0" fill="hold">
                      <p:stCondLst>
                        <p:cond delay="indefinite"/>
                      </p:stCondLst>
                      <p:childTnLst>
                        <p:par>
                          <p:cTn id="1231" fill="hold">
                            <p:stCondLst>
                              <p:cond delay="0"/>
                            </p:stCondLst>
                            <p:childTnLst>
                              <p:par>
                                <p:cTn id="12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33" dur="2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34" dur="2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5" dur="2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6" fill="hold">
                      <p:stCondLst>
                        <p:cond delay="indefinite"/>
                      </p:stCondLst>
                      <p:childTnLst>
                        <p:par>
                          <p:cTn id="1237" fill="hold">
                            <p:stCondLst>
                              <p:cond delay="0"/>
                            </p:stCondLst>
                            <p:childTnLst>
                              <p:par>
                                <p:cTn id="12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39" dur="2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40" dur="2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1" dur="2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3"/>
                  </p:tgtEl>
                </p:cond>
              </p:nextCondLst>
            </p:seq>
            <p:seq concurrent="1" nextAc="seek">
              <p:cTn id="1242" restart="whenNotActive" fill="hold" evtFilter="cancelBubble" nodeType="interactiveSeq">
                <p:stCondLst>
                  <p:cond evt="onClick" delay="0">
                    <p:tgtEl>
                      <p:spTgt spid="3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43" fill="hold">
                      <p:stCondLst>
                        <p:cond delay="0"/>
                      </p:stCondLst>
                      <p:childTnLst>
                        <p:par>
                          <p:cTn id="1244" fill="hold">
                            <p:stCondLst>
                              <p:cond delay="0"/>
                            </p:stCondLst>
                            <p:childTnLst>
                              <p:par>
                                <p:cTn id="12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46" dur="2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47" dur="2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8" dur="2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9" fill="hold">
                      <p:stCondLst>
                        <p:cond delay="indefinite"/>
                      </p:stCondLst>
                      <p:childTnLst>
                        <p:par>
                          <p:cTn id="1250" fill="hold">
                            <p:stCondLst>
                              <p:cond delay="0"/>
                            </p:stCondLst>
                            <p:childTnLst>
                              <p:par>
                                <p:cTn id="12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52" dur="2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53" dur="2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4" dur="2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5" fill="hold">
                      <p:stCondLst>
                        <p:cond delay="indefinite"/>
                      </p:stCondLst>
                      <p:childTnLst>
                        <p:par>
                          <p:cTn id="1256" fill="hold">
                            <p:stCondLst>
                              <p:cond delay="0"/>
                            </p:stCondLst>
                            <p:childTnLst>
                              <p:par>
                                <p:cTn id="12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58" dur="2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59" dur="2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0" dur="2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1" fill="hold">
                      <p:stCondLst>
                        <p:cond delay="indefinite"/>
                      </p:stCondLst>
                      <p:childTnLst>
                        <p:par>
                          <p:cTn id="1262" fill="hold">
                            <p:stCondLst>
                              <p:cond delay="0"/>
                            </p:stCondLst>
                            <p:childTnLst>
                              <p:par>
                                <p:cTn id="12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64" dur="2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65" dur="2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6" dur="2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7" fill="hold">
                      <p:stCondLst>
                        <p:cond delay="indefinite"/>
                      </p:stCondLst>
                      <p:childTnLst>
                        <p:par>
                          <p:cTn id="1268" fill="hold">
                            <p:stCondLst>
                              <p:cond delay="0"/>
                            </p:stCondLst>
                            <p:childTnLst>
                              <p:par>
                                <p:cTn id="12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70" dur="2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1" dur="2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2" dur="2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4"/>
                  </p:tgtEl>
                </p:cond>
              </p:nextCondLst>
            </p:seq>
            <p:seq concurrent="1" nextAc="seek">
              <p:cTn id="1273" restart="whenNotActive" fill="hold" evtFilter="cancelBubble" nodeType="interactiveSeq">
                <p:stCondLst>
                  <p:cond evt="onClick" delay="0">
                    <p:tgtEl>
                      <p:spTgt spid="3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4" fill="hold">
                      <p:stCondLst>
                        <p:cond delay="0"/>
                      </p:stCondLst>
                      <p:childTnLst>
                        <p:par>
                          <p:cTn id="1275" fill="hold">
                            <p:stCondLst>
                              <p:cond delay="0"/>
                            </p:stCondLst>
                            <p:childTnLst>
                              <p:par>
                                <p:cTn id="12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77" dur="2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78" dur="2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9" dur="2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0" fill="hold">
                      <p:stCondLst>
                        <p:cond delay="indefinite"/>
                      </p:stCondLst>
                      <p:childTnLst>
                        <p:par>
                          <p:cTn id="1281" fill="hold">
                            <p:stCondLst>
                              <p:cond delay="0"/>
                            </p:stCondLst>
                            <p:childTnLst>
                              <p:par>
                                <p:cTn id="12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83" dur="2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84" dur="2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5" dur="2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6" fill="hold">
                      <p:stCondLst>
                        <p:cond delay="indefinite"/>
                      </p:stCondLst>
                      <p:childTnLst>
                        <p:par>
                          <p:cTn id="1287" fill="hold">
                            <p:stCondLst>
                              <p:cond delay="0"/>
                            </p:stCondLst>
                            <p:childTnLst>
                              <p:par>
                                <p:cTn id="12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89" dur="2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90" dur="2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1" dur="2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2" fill="hold">
                      <p:stCondLst>
                        <p:cond delay="indefinite"/>
                      </p:stCondLst>
                      <p:childTnLst>
                        <p:par>
                          <p:cTn id="1293" fill="hold">
                            <p:stCondLst>
                              <p:cond delay="0"/>
                            </p:stCondLst>
                            <p:childTnLst>
                              <p:par>
                                <p:cTn id="12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95" dur="2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96" dur="2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7" dur="2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8" fill="hold">
                      <p:stCondLst>
                        <p:cond delay="indefinite"/>
                      </p:stCondLst>
                      <p:childTnLst>
                        <p:par>
                          <p:cTn id="1299" fill="hold">
                            <p:stCondLst>
                              <p:cond delay="0"/>
                            </p:stCondLst>
                            <p:childTnLst>
                              <p:par>
                                <p:cTn id="130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01" dur="2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02" dur="2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3" dur="2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5"/>
                  </p:tgtEl>
                </p:cond>
              </p:nextCondLst>
            </p:seq>
            <p:seq concurrent="1" nextAc="seek">
              <p:cTn id="1304" restart="whenNotActive" fill="hold" evtFilter="cancelBubble" nodeType="interactiveSeq">
                <p:stCondLst>
                  <p:cond evt="onClick" delay="0">
                    <p:tgtEl>
                      <p:spTgt spid="3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5" fill="hold">
                      <p:stCondLst>
                        <p:cond delay="0"/>
                      </p:stCondLst>
                      <p:childTnLst>
                        <p:par>
                          <p:cTn id="1306" fill="hold">
                            <p:stCondLst>
                              <p:cond delay="0"/>
                            </p:stCondLst>
                            <p:childTnLst>
                              <p:par>
                                <p:cTn id="13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08" dur="2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09" dur="2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0" dur="2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1" fill="hold">
                      <p:stCondLst>
                        <p:cond delay="indefinite"/>
                      </p:stCondLst>
                      <p:childTnLst>
                        <p:par>
                          <p:cTn id="1312" fill="hold">
                            <p:stCondLst>
                              <p:cond delay="0"/>
                            </p:stCondLst>
                            <p:childTnLst>
                              <p:par>
                                <p:cTn id="13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14" dur="2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15" dur="2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6" dur="2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7" fill="hold">
                      <p:stCondLst>
                        <p:cond delay="indefinite"/>
                      </p:stCondLst>
                      <p:childTnLst>
                        <p:par>
                          <p:cTn id="1318" fill="hold">
                            <p:stCondLst>
                              <p:cond delay="0"/>
                            </p:stCondLst>
                            <p:childTnLst>
                              <p:par>
                                <p:cTn id="13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20" dur="2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21" dur="2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2" dur="2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3" fill="hold">
                      <p:stCondLst>
                        <p:cond delay="indefinite"/>
                      </p:stCondLst>
                      <p:childTnLst>
                        <p:par>
                          <p:cTn id="1324" fill="hold">
                            <p:stCondLst>
                              <p:cond delay="0"/>
                            </p:stCondLst>
                            <p:childTnLst>
                              <p:par>
                                <p:cTn id="13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26" dur="2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27" dur="2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8" dur="2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9" fill="hold">
                      <p:stCondLst>
                        <p:cond delay="indefinite"/>
                      </p:stCondLst>
                      <p:childTnLst>
                        <p:par>
                          <p:cTn id="1330" fill="hold">
                            <p:stCondLst>
                              <p:cond delay="0"/>
                            </p:stCondLst>
                            <p:childTnLst>
                              <p:par>
                                <p:cTn id="13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32" dur="2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3" dur="2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4" dur="2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6"/>
                  </p:tgtEl>
                </p:cond>
              </p:nextCondLst>
            </p:seq>
            <p:seq concurrent="1" nextAc="seek">
              <p:cTn id="1335" restart="whenNotActive" fill="hold" evtFilter="cancelBubble" nodeType="interactiveSeq">
                <p:stCondLst>
                  <p:cond evt="onClick" delay="0">
                    <p:tgtEl>
                      <p:spTgt spid="3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6" fill="hold">
                      <p:stCondLst>
                        <p:cond delay="0"/>
                      </p:stCondLst>
                      <p:childTnLst>
                        <p:par>
                          <p:cTn id="1337" fill="hold">
                            <p:stCondLst>
                              <p:cond delay="0"/>
                            </p:stCondLst>
                            <p:childTnLst>
                              <p:par>
                                <p:cTn id="13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39" dur="2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40" dur="2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1" dur="2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2" fill="hold">
                      <p:stCondLst>
                        <p:cond delay="indefinite"/>
                      </p:stCondLst>
                      <p:childTnLst>
                        <p:par>
                          <p:cTn id="1343" fill="hold">
                            <p:stCondLst>
                              <p:cond delay="0"/>
                            </p:stCondLst>
                            <p:childTnLst>
                              <p:par>
                                <p:cTn id="13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45" dur="2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46" dur="2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7" dur="2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8" fill="hold">
                      <p:stCondLst>
                        <p:cond delay="indefinite"/>
                      </p:stCondLst>
                      <p:childTnLst>
                        <p:par>
                          <p:cTn id="1349" fill="hold">
                            <p:stCondLst>
                              <p:cond delay="0"/>
                            </p:stCondLst>
                            <p:childTnLst>
                              <p:par>
                                <p:cTn id="13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51" dur="2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52" dur="2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3" dur="2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4" fill="hold">
                      <p:stCondLst>
                        <p:cond delay="indefinite"/>
                      </p:stCondLst>
                      <p:childTnLst>
                        <p:par>
                          <p:cTn id="1355" fill="hold">
                            <p:stCondLst>
                              <p:cond delay="0"/>
                            </p:stCondLst>
                            <p:childTnLst>
                              <p:par>
                                <p:cTn id="13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57" dur="2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58" dur="2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9" dur="2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0" fill="hold">
                      <p:stCondLst>
                        <p:cond delay="indefinite"/>
                      </p:stCondLst>
                      <p:childTnLst>
                        <p:par>
                          <p:cTn id="1361" fill="hold">
                            <p:stCondLst>
                              <p:cond delay="0"/>
                            </p:stCondLst>
                            <p:childTnLst>
                              <p:par>
                                <p:cTn id="13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63" dur="2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64" dur="2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5" dur="2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7"/>
                  </p:tgtEl>
                </p:cond>
              </p:nextCondLst>
            </p:seq>
            <p:seq concurrent="1" nextAc="seek">
              <p:cTn id="1366" restart="whenNotActive" fill="hold" evtFilter="cancelBubble" nodeType="interactiveSeq">
                <p:stCondLst>
                  <p:cond evt="onClick" delay="0">
                    <p:tgtEl>
                      <p:spTgt spid="3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7" fill="hold">
                      <p:stCondLst>
                        <p:cond delay="0"/>
                      </p:stCondLst>
                      <p:childTnLst>
                        <p:par>
                          <p:cTn id="1368" fill="hold">
                            <p:stCondLst>
                              <p:cond delay="0"/>
                            </p:stCondLst>
                            <p:childTnLst>
                              <p:par>
                                <p:cTn id="13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70" dur="2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71" dur="2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2" dur="2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3" fill="hold">
                      <p:stCondLst>
                        <p:cond delay="indefinite"/>
                      </p:stCondLst>
                      <p:childTnLst>
                        <p:par>
                          <p:cTn id="1374" fill="hold">
                            <p:stCondLst>
                              <p:cond delay="0"/>
                            </p:stCondLst>
                            <p:childTnLst>
                              <p:par>
                                <p:cTn id="13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76" dur="2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77" dur="2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8" dur="2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9" fill="hold">
                      <p:stCondLst>
                        <p:cond delay="indefinite"/>
                      </p:stCondLst>
                      <p:childTnLst>
                        <p:par>
                          <p:cTn id="1380" fill="hold">
                            <p:stCondLst>
                              <p:cond delay="0"/>
                            </p:stCondLst>
                            <p:childTnLst>
                              <p:par>
                                <p:cTn id="13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82" dur="2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83" dur="2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4" dur="2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5" fill="hold">
                      <p:stCondLst>
                        <p:cond delay="indefinite"/>
                      </p:stCondLst>
                      <p:childTnLst>
                        <p:par>
                          <p:cTn id="1386" fill="hold">
                            <p:stCondLst>
                              <p:cond delay="0"/>
                            </p:stCondLst>
                            <p:childTnLst>
                              <p:par>
                                <p:cTn id="13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88" dur="2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89" dur="2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0" dur="2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1" fill="hold">
                      <p:stCondLst>
                        <p:cond delay="indefinite"/>
                      </p:stCondLst>
                      <p:childTnLst>
                        <p:par>
                          <p:cTn id="1392" fill="hold">
                            <p:stCondLst>
                              <p:cond delay="0"/>
                            </p:stCondLst>
                            <p:childTnLst>
                              <p:par>
                                <p:cTn id="13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94" dur="2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95" dur="2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6" dur="2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8"/>
                  </p:tgtEl>
                </p:cond>
              </p:nextCondLst>
            </p:seq>
            <p:seq concurrent="1" nextAc="seek">
              <p:cTn id="1397" restart="whenNotActive" fill="hold" evtFilter="cancelBubble" nodeType="interactiveSeq">
                <p:stCondLst>
                  <p:cond evt="onClick" delay="0">
                    <p:tgtEl>
                      <p:spTgt spid="3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98" fill="hold">
                      <p:stCondLst>
                        <p:cond delay="0"/>
                      </p:stCondLst>
                      <p:childTnLst>
                        <p:par>
                          <p:cTn id="1399" fill="hold">
                            <p:stCondLst>
                              <p:cond delay="0"/>
                            </p:stCondLst>
                            <p:childTnLst>
                              <p:par>
                                <p:cTn id="140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01" dur="2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402" dur="2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3" dur="2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4" fill="hold">
                      <p:stCondLst>
                        <p:cond delay="indefinite"/>
                      </p:stCondLst>
                      <p:childTnLst>
                        <p:par>
                          <p:cTn id="1405" fill="hold">
                            <p:stCondLst>
                              <p:cond delay="0"/>
                            </p:stCondLst>
                            <p:childTnLst>
                              <p:par>
                                <p:cTn id="140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07" dur="2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408" dur="2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9" dur="2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0" fill="hold">
                      <p:stCondLst>
                        <p:cond delay="indefinite"/>
                      </p:stCondLst>
                      <p:childTnLst>
                        <p:par>
                          <p:cTn id="1411" fill="hold">
                            <p:stCondLst>
                              <p:cond delay="0"/>
                            </p:stCondLst>
                            <p:childTnLst>
                              <p:par>
                                <p:cTn id="14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13" dur="2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14" dur="2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5" dur="2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6" fill="hold">
                      <p:stCondLst>
                        <p:cond delay="indefinite"/>
                      </p:stCondLst>
                      <p:childTnLst>
                        <p:par>
                          <p:cTn id="1417" fill="hold">
                            <p:stCondLst>
                              <p:cond delay="0"/>
                            </p:stCondLst>
                            <p:childTnLst>
                              <p:par>
                                <p:cTn id="14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19" dur="2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20" dur="2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1" dur="2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2" fill="hold">
                      <p:stCondLst>
                        <p:cond delay="indefinite"/>
                      </p:stCondLst>
                      <p:childTnLst>
                        <p:par>
                          <p:cTn id="1423" fill="hold">
                            <p:stCondLst>
                              <p:cond delay="0"/>
                            </p:stCondLst>
                            <p:childTnLst>
                              <p:par>
                                <p:cTn id="14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25" dur="2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26" dur="2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7" dur="2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9"/>
                  </p:tgtEl>
                </p:cond>
              </p:nextCondLst>
            </p:seq>
            <p:seq concurrent="1" nextAc="seek">
              <p:cTn id="1428" restart="whenNotActive" fill="hold" evtFilter="cancelBubble" nodeType="interactiveSeq">
                <p:stCondLst>
                  <p:cond evt="onClick" delay="0">
                    <p:tgtEl>
                      <p:spTgt spid="3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9" fill="hold">
                      <p:stCondLst>
                        <p:cond delay="0"/>
                      </p:stCondLst>
                      <p:childTnLst>
                        <p:par>
                          <p:cTn id="1430" fill="hold">
                            <p:stCondLst>
                              <p:cond delay="0"/>
                            </p:stCondLst>
                            <p:childTnLst>
                              <p:par>
                                <p:cTn id="14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32" dur="2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433" dur="2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4" dur="2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5" fill="hold">
                      <p:stCondLst>
                        <p:cond delay="indefinite"/>
                      </p:stCondLst>
                      <p:childTnLst>
                        <p:par>
                          <p:cTn id="1436" fill="hold">
                            <p:stCondLst>
                              <p:cond delay="0"/>
                            </p:stCondLst>
                            <p:childTnLst>
                              <p:par>
                                <p:cTn id="14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38" dur="2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439" dur="2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0" dur="2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1" fill="hold">
                      <p:stCondLst>
                        <p:cond delay="indefinite"/>
                      </p:stCondLst>
                      <p:childTnLst>
                        <p:par>
                          <p:cTn id="1442" fill="hold">
                            <p:stCondLst>
                              <p:cond delay="0"/>
                            </p:stCondLst>
                            <p:childTnLst>
                              <p:par>
                                <p:cTn id="14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44" dur="2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45" dur="2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6" dur="2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7" fill="hold">
                      <p:stCondLst>
                        <p:cond delay="indefinite"/>
                      </p:stCondLst>
                      <p:childTnLst>
                        <p:par>
                          <p:cTn id="1448" fill="hold">
                            <p:stCondLst>
                              <p:cond delay="0"/>
                            </p:stCondLst>
                            <p:childTnLst>
                              <p:par>
                                <p:cTn id="14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50" dur="2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51" dur="2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2" dur="2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3" fill="hold">
                      <p:stCondLst>
                        <p:cond delay="indefinite"/>
                      </p:stCondLst>
                      <p:childTnLst>
                        <p:par>
                          <p:cTn id="1454" fill="hold">
                            <p:stCondLst>
                              <p:cond delay="0"/>
                            </p:stCondLst>
                            <p:childTnLst>
                              <p:par>
                                <p:cTn id="14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56" dur="2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57" dur="2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8" dur="2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0"/>
                  </p:tgtEl>
                </p:cond>
              </p:nextCondLst>
            </p:seq>
            <p:seq concurrent="1" nextAc="seek">
              <p:cTn id="1459" restart="whenNotActive" fill="hold" evtFilter="cancelBubble" nodeType="interactiveSeq">
                <p:stCondLst>
                  <p:cond evt="onClick" delay="0">
                    <p:tgtEl>
                      <p:spTgt spid="3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0" fill="hold">
                      <p:stCondLst>
                        <p:cond delay="0"/>
                      </p:stCondLst>
                      <p:childTnLst>
                        <p:par>
                          <p:cTn id="1461" fill="hold">
                            <p:stCondLst>
                              <p:cond delay="0"/>
                            </p:stCondLst>
                            <p:childTnLst>
                              <p:par>
                                <p:cTn id="14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63" dur="2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464" dur="2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5" dur="2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6" fill="hold">
                      <p:stCondLst>
                        <p:cond delay="indefinite"/>
                      </p:stCondLst>
                      <p:childTnLst>
                        <p:par>
                          <p:cTn id="1467" fill="hold">
                            <p:stCondLst>
                              <p:cond delay="0"/>
                            </p:stCondLst>
                            <p:childTnLst>
                              <p:par>
                                <p:cTn id="14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69" dur="2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470" dur="2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1" dur="2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2" fill="hold">
                      <p:stCondLst>
                        <p:cond delay="indefinite"/>
                      </p:stCondLst>
                      <p:childTnLst>
                        <p:par>
                          <p:cTn id="1473" fill="hold">
                            <p:stCondLst>
                              <p:cond delay="0"/>
                            </p:stCondLst>
                            <p:childTnLst>
                              <p:par>
                                <p:cTn id="14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75" dur="2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76" dur="2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7" dur="2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8" fill="hold">
                      <p:stCondLst>
                        <p:cond delay="indefinite"/>
                      </p:stCondLst>
                      <p:childTnLst>
                        <p:par>
                          <p:cTn id="1479" fill="hold">
                            <p:stCondLst>
                              <p:cond delay="0"/>
                            </p:stCondLst>
                            <p:childTnLst>
                              <p:par>
                                <p:cTn id="14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81" dur="2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82" dur="2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3" dur="2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4" fill="hold">
                      <p:stCondLst>
                        <p:cond delay="indefinite"/>
                      </p:stCondLst>
                      <p:childTnLst>
                        <p:par>
                          <p:cTn id="1485" fill="hold">
                            <p:stCondLst>
                              <p:cond delay="0"/>
                            </p:stCondLst>
                            <p:childTnLst>
                              <p:par>
                                <p:cTn id="14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87" dur="2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88" dur="2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9" dur="2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1"/>
                  </p:tgtEl>
                </p:cond>
              </p:nextCondLst>
            </p:seq>
            <p:seq concurrent="1" nextAc="seek">
              <p:cTn id="1490" restart="whenNotActive" fill="hold" evtFilter="cancelBubble" nodeType="interactiveSeq">
                <p:stCondLst>
                  <p:cond evt="onClick" delay="0">
                    <p:tgtEl>
                      <p:spTgt spid="3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91" fill="hold">
                      <p:stCondLst>
                        <p:cond delay="0"/>
                      </p:stCondLst>
                      <p:childTnLst>
                        <p:par>
                          <p:cTn id="1492" fill="hold">
                            <p:stCondLst>
                              <p:cond delay="0"/>
                            </p:stCondLst>
                            <p:childTnLst>
                              <p:par>
                                <p:cTn id="14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94" dur="2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495" dur="2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6" dur="2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7" fill="hold">
                      <p:stCondLst>
                        <p:cond delay="indefinite"/>
                      </p:stCondLst>
                      <p:childTnLst>
                        <p:par>
                          <p:cTn id="1498" fill="hold">
                            <p:stCondLst>
                              <p:cond delay="0"/>
                            </p:stCondLst>
                            <p:childTnLst>
                              <p:par>
                                <p:cTn id="14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00" dur="2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01" dur="2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2" dur="2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3" fill="hold">
                      <p:stCondLst>
                        <p:cond delay="indefinite"/>
                      </p:stCondLst>
                      <p:childTnLst>
                        <p:par>
                          <p:cTn id="1504" fill="hold">
                            <p:stCondLst>
                              <p:cond delay="0"/>
                            </p:stCondLst>
                            <p:childTnLst>
                              <p:par>
                                <p:cTn id="15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06" dur="2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07" dur="2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8" dur="2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9" fill="hold">
                      <p:stCondLst>
                        <p:cond delay="indefinite"/>
                      </p:stCondLst>
                      <p:childTnLst>
                        <p:par>
                          <p:cTn id="1510" fill="hold">
                            <p:stCondLst>
                              <p:cond delay="0"/>
                            </p:stCondLst>
                            <p:childTnLst>
                              <p:par>
                                <p:cTn id="15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12" dur="2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13" dur="2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4" dur="2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5" fill="hold">
                      <p:stCondLst>
                        <p:cond delay="indefinite"/>
                      </p:stCondLst>
                      <p:childTnLst>
                        <p:par>
                          <p:cTn id="1516" fill="hold">
                            <p:stCondLst>
                              <p:cond delay="0"/>
                            </p:stCondLst>
                            <p:childTnLst>
                              <p:par>
                                <p:cTn id="15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18" dur="2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19" dur="2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0" dur="2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2"/>
                  </p:tgtEl>
                </p:cond>
              </p:nextCondLst>
            </p:seq>
            <p:seq concurrent="1" nextAc="seek">
              <p:cTn id="1521" restart="whenNotActive" fill="hold" evtFilter="cancelBubble" nodeType="interactiveSeq">
                <p:stCondLst>
                  <p:cond evt="onClick" delay="0">
                    <p:tgtEl>
                      <p:spTgt spid="3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22" fill="hold">
                      <p:stCondLst>
                        <p:cond delay="0"/>
                      </p:stCondLst>
                      <p:childTnLst>
                        <p:par>
                          <p:cTn id="1523" fill="hold">
                            <p:stCondLst>
                              <p:cond delay="0"/>
                            </p:stCondLst>
                            <p:childTnLst>
                              <p:par>
                                <p:cTn id="15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25" dur="2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26" dur="2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7" dur="2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8" fill="hold">
                      <p:stCondLst>
                        <p:cond delay="indefinite"/>
                      </p:stCondLst>
                      <p:childTnLst>
                        <p:par>
                          <p:cTn id="1529" fill="hold">
                            <p:stCondLst>
                              <p:cond delay="0"/>
                            </p:stCondLst>
                            <p:childTnLst>
                              <p:par>
                                <p:cTn id="15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31" dur="2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32" dur="2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3" dur="2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4" fill="hold">
                      <p:stCondLst>
                        <p:cond delay="indefinite"/>
                      </p:stCondLst>
                      <p:childTnLst>
                        <p:par>
                          <p:cTn id="1535" fill="hold">
                            <p:stCondLst>
                              <p:cond delay="0"/>
                            </p:stCondLst>
                            <p:childTnLst>
                              <p:par>
                                <p:cTn id="15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37" dur="2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38" dur="2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9" dur="2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0" fill="hold">
                      <p:stCondLst>
                        <p:cond delay="indefinite"/>
                      </p:stCondLst>
                      <p:childTnLst>
                        <p:par>
                          <p:cTn id="1541" fill="hold">
                            <p:stCondLst>
                              <p:cond delay="0"/>
                            </p:stCondLst>
                            <p:childTnLst>
                              <p:par>
                                <p:cTn id="15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43" dur="2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44" dur="2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5" dur="2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6" fill="hold">
                      <p:stCondLst>
                        <p:cond delay="indefinite"/>
                      </p:stCondLst>
                      <p:childTnLst>
                        <p:par>
                          <p:cTn id="1547" fill="hold">
                            <p:stCondLst>
                              <p:cond delay="0"/>
                            </p:stCondLst>
                            <p:childTnLst>
                              <p:par>
                                <p:cTn id="15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49" dur="2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50" dur="2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1" dur="2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3"/>
                  </p:tgtEl>
                </p:cond>
              </p:nextCondLst>
            </p:seq>
            <p:seq concurrent="1" nextAc="seek">
              <p:cTn id="1552" restart="whenNotActive" fill="hold" evtFilter="cancelBubble" nodeType="interactiveSeq">
                <p:stCondLst>
                  <p:cond evt="onClick" delay="0">
                    <p:tgtEl>
                      <p:spTgt spid="3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3" fill="hold">
                      <p:stCondLst>
                        <p:cond delay="0"/>
                      </p:stCondLst>
                      <p:childTnLst>
                        <p:par>
                          <p:cTn id="1554" fill="hold">
                            <p:stCondLst>
                              <p:cond delay="0"/>
                            </p:stCondLst>
                            <p:childTnLst>
                              <p:par>
                                <p:cTn id="15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56" dur="2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57" dur="2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8" dur="2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9" fill="hold">
                      <p:stCondLst>
                        <p:cond delay="indefinite"/>
                      </p:stCondLst>
                      <p:childTnLst>
                        <p:par>
                          <p:cTn id="1560" fill="hold">
                            <p:stCondLst>
                              <p:cond delay="0"/>
                            </p:stCondLst>
                            <p:childTnLst>
                              <p:par>
                                <p:cTn id="15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62" dur="2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63" dur="2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4" dur="2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5" fill="hold">
                      <p:stCondLst>
                        <p:cond delay="indefinite"/>
                      </p:stCondLst>
                      <p:childTnLst>
                        <p:par>
                          <p:cTn id="1566" fill="hold">
                            <p:stCondLst>
                              <p:cond delay="0"/>
                            </p:stCondLst>
                            <p:childTnLst>
                              <p:par>
                                <p:cTn id="15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68" dur="2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69" dur="2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0" dur="2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1" fill="hold">
                      <p:stCondLst>
                        <p:cond delay="indefinite"/>
                      </p:stCondLst>
                      <p:childTnLst>
                        <p:par>
                          <p:cTn id="1572" fill="hold">
                            <p:stCondLst>
                              <p:cond delay="0"/>
                            </p:stCondLst>
                            <p:childTnLst>
                              <p:par>
                                <p:cTn id="15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74" dur="2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75" dur="2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6" dur="2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7" fill="hold">
                      <p:stCondLst>
                        <p:cond delay="indefinite"/>
                      </p:stCondLst>
                      <p:childTnLst>
                        <p:par>
                          <p:cTn id="1578" fill="hold">
                            <p:stCondLst>
                              <p:cond delay="0"/>
                            </p:stCondLst>
                            <p:childTnLst>
                              <p:par>
                                <p:cTn id="15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80" dur="2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81" dur="2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2" dur="2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4"/>
                  </p:tgtEl>
                </p:cond>
              </p:nextCondLst>
            </p:seq>
            <p:seq concurrent="1" nextAc="seek">
              <p:cTn id="1583" restart="whenNotActive" fill="hold" evtFilter="cancelBubble" nodeType="interactiveSeq">
                <p:stCondLst>
                  <p:cond evt="onClick" delay="0">
                    <p:tgtEl>
                      <p:spTgt spid="3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84" fill="hold">
                      <p:stCondLst>
                        <p:cond delay="0"/>
                      </p:stCondLst>
                      <p:childTnLst>
                        <p:par>
                          <p:cTn id="1585" fill="hold">
                            <p:stCondLst>
                              <p:cond delay="0"/>
                            </p:stCondLst>
                            <p:childTnLst>
                              <p:par>
                                <p:cTn id="15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87" dur="2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88" dur="2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9" dur="2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0" fill="hold">
                      <p:stCondLst>
                        <p:cond delay="indefinite"/>
                      </p:stCondLst>
                      <p:childTnLst>
                        <p:par>
                          <p:cTn id="1591" fill="hold">
                            <p:stCondLst>
                              <p:cond delay="0"/>
                            </p:stCondLst>
                            <p:childTnLst>
                              <p:par>
                                <p:cTn id="15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93" dur="2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94" dur="2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5" dur="2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6" fill="hold">
                      <p:stCondLst>
                        <p:cond delay="indefinite"/>
                      </p:stCondLst>
                      <p:childTnLst>
                        <p:par>
                          <p:cTn id="1597" fill="hold">
                            <p:stCondLst>
                              <p:cond delay="0"/>
                            </p:stCondLst>
                            <p:childTnLst>
                              <p:par>
                                <p:cTn id="15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99" dur="2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00" dur="2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1" dur="2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2" fill="hold">
                      <p:stCondLst>
                        <p:cond delay="indefinite"/>
                      </p:stCondLst>
                      <p:childTnLst>
                        <p:par>
                          <p:cTn id="1603" fill="hold">
                            <p:stCondLst>
                              <p:cond delay="0"/>
                            </p:stCondLst>
                            <p:childTnLst>
                              <p:par>
                                <p:cTn id="160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05" dur="2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06" dur="2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7" dur="2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8" fill="hold">
                      <p:stCondLst>
                        <p:cond delay="indefinite"/>
                      </p:stCondLst>
                      <p:childTnLst>
                        <p:par>
                          <p:cTn id="1609" fill="hold">
                            <p:stCondLst>
                              <p:cond delay="0"/>
                            </p:stCondLst>
                            <p:childTnLst>
                              <p:par>
                                <p:cTn id="16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11" dur="2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12" dur="2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3" dur="2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5"/>
                  </p:tgtEl>
                </p:cond>
              </p:nextCondLst>
            </p:seq>
            <p:seq concurrent="1" nextAc="seek">
              <p:cTn id="1614" restart="whenNotActive" fill="hold" evtFilter="cancelBubble" nodeType="interactiveSeq">
                <p:stCondLst>
                  <p:cond evt="onClick" delay="0">
                    <p:tgtEl>
                      <p:spTgt spid="3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5" fill="hold">
                      <p:stCondLst>
                        <p:cond delay="0"/>
                      </p:stCondLst>
                      <p:childTnLst>
                        <p:par>
                          <p:cTn id="1616" fill="hold">
                            <p:stCondLst>
                              <p:cond delay="0"/>
                            </p:stCondLst>
                            <p:childTnLst>
                              <p:par>
                                <p:cTn id="16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18" dur="2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19" dur="2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0" dur="2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1" fill="hold">
                      <p:stCondLst>
                        <p:cond delay="indefinite"/>
                      </p:stCondLst>
                      <p:childTnLst>
                        <p:par>
                          <p:cTn id="1622" fill="hold">
                            <p:stCondLst>
                              <p:cond delay="0"/>
                            </p:stCondLst>
                            <p:childTnLst>
                              <p:par>
                                <p:cTn id="16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24" dur="2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625" dur="2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6" dur="2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7" fill="hold">
                      <p:stCondLst>
                        <p:cond delay="indefinite"/>
                      </p:stCondLst>
                      <p:childTnLst>
                        <p:par>
                          <p:cTn id="1628" fill="hold">
                            <p:stCondLst>
                              <p:cond delay="0"/>
                            </p:stCondLst>
                            <p:childTnLst>
                              <p:par>
                                <p:cTn id="16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30" dur="2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31" dur="2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2" dur="2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3" fill="hold">
                      <p:stCondLst>
                        <p:cond delay="indefinite"/>
                      </p:stCondLst>
                      <p:childTnLst>
                        <p:par>
                          <p:cTn id="1634" fill="hold">
                            <p:stCondLst>
                              <p:cond delay="0"/>
                            </p:stCondLst>
                            <p:childTnLst>
                              <p:par>
                                <p:cTn id="16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36" dur="2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37" dur="2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8" dur="2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9" fill="hold">
                      <p:stCondLst>
                        <p:cond delay="indefinite"/>
                      </p:stCondLst>
                      <p:childTnLst>
                        <p:par>
                          <p:cTn id="1640" fill="hold">
                            <p:stCondLst>
                              <p:cond delay="0"/>
                            </p:stCondLst>
                            <p:childTnLst>
                              <p:par>
                                <p:cTn id="16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42" dur="2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43" dur="2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4" dur="2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6"/>
                  </p:tgtEl>
                </p:cond>
              </p:nextCondLst>
            </p:seq>
            <p:seq concurrent="1" nextAc="seek">
              <p:cTn id="1645" restart="whenNotActive" fill="hold" evtFilter="cancelBubble" nodeType="interactiveSeq">
                <p:stCondLst>
                  <p:cond evt="onClick" delay="0">
                    <p:tgtEl>
                      <p:spTgt spid="3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46" fill="hold">
                      <p:stCondLst>
                        <p:cond delay="0"/>
                      </p:stCondLst>
                      <p:childTnLst>
                        <p:par>
                          <p:cTn id="1647" fill="hold">
                            <p:stCondLst>
                              <p:cond delay="0"/>
                            </p:stCondLst>
                            <p:childTnLst>
                              <p:par>
                                <p:cTn id="16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49" dur="2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50" dur="2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1" dur="2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2" fill="hold">
                      <p:stCondLst>
                        <p:cond delay="indefinite"/>
                      </p:stCondLst>
                      <p:childTnLst>
                        <p:par>
                          <p:cTn id="1653" fill="hold">
                            <p:stCondLst>
                              <p:cond delay="0"/>
                            </p:stCondLst>
                            <p:childTnLst>
                              <p:par>
                                <p:cTn id="165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55" dur="2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656" dur="2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7" dur="2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8" fill="hold">
                      <p:stCondLst>
                        <p:cond delay="indefinite"/>
                      </p:stCondLst>
                      <p:childTnLst>
                        <p:par>
                          <p:cTn id="1659" fill="hold">
                            <p:stCondLst>
                              <p:cond delay="0"/>
                            </p:stCondLst>
                            <p:childTnLst>
                              <p:par>
                                <p:cTn id="16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61" dur="2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62" dur="2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3" dur="2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4" fill="hold">
                      <p:stCondLst>
                        <p:cond delay="indefinite"/>
                      </p:stCondLst>
                      <p:childTnLst>
                        <p:par>
                          <p:cTn id="1665" fill="hold">
                            <p:stCondLst>
                              <p:cond delay="0"/>
                            </p:stCondLst>
                            <p:childTnLst>
                              <p:par>
                                <p:cTn id="16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67" dur="2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68" dur="2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9" dur="2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0" fill="hold">
                      <p:stCondLst>
                        <p:cond delay="indefinite"/>
                      </p:stCondLst>
                      <p:childTnLst>
                        <p:par>
                          <p:cTn id="1671" fill="hold">
                            <p:stCondLst>
                              <p:cond delay="0"/>
                            </p:stCondLst>
                            <p:childTnLst>
                              <p:par>
                                <p:cTn id="16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73" dur="2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74" dur="2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5" dur="2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7"/>
                  </p:tgtEl>
                </p:cond>
              </p:nextCondLst>
            </p:seq>
            <p:seq concurrent="1" nextAc="seek">
              <p:cTn id="1676" restart="whenNotActive" fill="hold" evtFilter="cancelBubble" nodeType="interactiveSeq">
                <p:stCondLst>
                  <p:cond evt="onClick" delay="0">
                    <p:tgtEl>
                      <p:spTgt spid="3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7" fill="hold">
                      <p:stCondLst>
                        <p:cond delay="0"/>
                      </p:stCondLst>
                      <p:childTnLst>
                        <p:par>
                          <p:cTn id="1678" fill="hold">
                            <p:stCondLst>
                              <p:cond delay="0"/>
                            </p:stCondLst>
                            <p:childTnLst>
                              <p:par>
                                <p:cTn id="16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80" dur="2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81" dur="2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2" dur="2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3" fill="hold">
                      <p:stCondLst>
                        <p:cond delay="indefinite"/>
                      </p:stCondLst>
                      <p:childTnLst>
                        <p:par>
                          <p:cTn id="1684" fill="hold">
                            <p:stCondLst>
                              <p:cond delay="0"/>
                            </p:stCondLst>
                            <p:childTnLst>
                              <p:par>
                                <p:cTn id="16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86" dur="2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687" dur="2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8" dur="2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9" fill="hold">
                      <p:stCondLst>
                        <p:cond delay="indefinite"/>
                      </p:stCondLst>
                      <p:childTnLst>
                        <p:par>
                          <p:cTn id="1690" fill="hold">
                            <p:stCondLst>
                              <p:cond delay="0"/>
                            </p:stCondLst>
                            <p:childTnLst>
                              <p:par>
                                <p:cTn id="16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92" dur="2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93" dur="2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4" dur="2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5" fill="hold">
                      <p:stCondLst>
                        <p:cond delay="indefinite"/>
                      </p:stCondLst>
                      <p:childTnLst>
                        <p:par>
                          <p:cTn id="1696" fill="hold">
                            <p:stCondLst>
                              <p:cond delay="0"/>
                            </p:stCondLst>
                            <p:childTnLst>
                              <p:par>
                                <p:cTn id="16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98" dur="2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99" dur="2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0" dur="2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1" fill="hold">
                      <p:stCondLst>
                        <p:cond delay="indefinite"/>
                      </p:stCondLst>
                      <p:childTnLst>
                        <p:par>
                          <p:cTn id="1702" fill="hold">
                            <p:stCondLst>
                              <p:cond delay="0"/>
                            </p:stCondLst>
                            <p:childTnLst>
                              <p:par>
                                <p:cTn id="17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04" dur="2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05" dur="2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6" dur="2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8"/>
                  </p:tgtEl>
                </p:cond>
              </p:nextCondLst>
            </p:seq>
            <p:seq concurrent="1" nextAc="seek">
              <p:cTn id="1707" restart="whenNotActive" fill="hold" evtFilter="cancelBubble" nodeType="interactiveSeq">
                <p:stCondLst>
                  <p:cond evt="onClick" delay="0">
                    <p:tgtEl>
                      <p:spTgt spid="3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08" fill="hold">
                      <p:stCondLst>
                        <p:cond delay="0"/>
                      </p:stCondLst>
                      <p:childTnLst>
                        <p:par>
                          <p:cTn id="1709" fill="hold">
                            <p:stCondLst>
                              <p:cond delay="0"/>
                            </p:stCondLst>
                            <p:childTnLst>
                              <p:par>
                                <p:cTn id="17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11" dur="2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12" dur="2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3" dur="2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4" fill="hold">
                      <p:stCondLst>
                        <p:cond delay="indefinite"/>
                      </p:stCondLst>
                      <p:childTnLst>
                        <p:par>
                          <p:cTn id="1715" fill="hold">
                            <p:stCondLst>
                              <p:cond delay="0"/>
                            </p:stCondLst>
                            <p:childTnLst>
                              <p:par>
                                <p:cTn id="17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17" dur="2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718" dur="2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9" dur="2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0" fill="hold">
                      <p:stCondLst>
                        <p:cond delay="indefinite"/>
                      </p:stCondLst>
                      <p:childTnLst>
                        <p:par>
                          <p:cTn id="1721" fill="hold">
                            <p:stCondLst>
                              <p:cond delay="0"/>
                            </p:stCondLst>
                            <p:childTnLst>
                              <p:par>
                                <p:cTn id="17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23" dur="2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24" dur="2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5" dur="2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6" fill="hold">
                      <p:stCondLst>
                        <p:cond delay="indefinite"/>
                      </p:stCondLst>
                      <p:childTnLst>
                        <p:par>
                          <p:cTn id="1727" fill="hold">
                            <p:stCondLst>
                              <p:cond delay="0"/>
                            </p:stCondLst>
                            <p:childTnLst>
                              <p:par>
                                <p:cTn id="17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29" dur="2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30" dur="2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1" dur="2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2" fill="hold">
                      <p:stCondLst>
                        <p:cond delay="indefinite"/>
                      </p:stCondLst>
                      <p:childTnLst>
                        <p:par>
                          <p:cTn id="1733" fill="hold">
                            <p:stCondLst>
                              <p:cond delay="0"/>
                            </p:stCondLst>
                            <p:childTnLst>
                              <p:par>
                                <p:cTn id="17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35" dur="2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36" dur="2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7" dur="2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9"/>
                  </p:tgtEl>
                </p:cond>
              </p:nextCondLst>
            </p:seq>
            <p:seq concurrent="1" nextAc="seek">
              <p:cTn id="1738" restart="whenNotActive" fill="hold" evtFilter="cancelBubble" nodeType="interactiveSeq">
                <p:stCondLst>
                  <p:cond evt="onClick" delay="0">
                    <p:tgtEl>
                      <p:spTgt spid="3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9" fill="hold">
                      <p:stCondLst>
                        <p:cond delay="0"/>
                      </p:stCondLst>
                      <p:childTnLst>
                        <p:par>
                          <p:cTn id="1740" fill="hold">
                            <p:stCondLst>
                              <p:cond delay="0"/>
                            </p:stCondLst>
                            <p:childTnLst>
                              <p:par>
                                <p:cTn id="17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42" dur="2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43" dur="2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4" dur="2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5" fill="hold">
                      <p:stCondLst>
                        <p:cond delay="indefinite"/>
                      </p:stCondLst>
                      <p:childTnLst>
                        <p:par>
                          <p:cTn id="1746" fill="hold">
                            <p:stCondLst>
                              <p:cond delay="0"/>
                            </p:stCondLst>
                            <p:childTnLst>
                              <p:par>
                                <p:cTn id="17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48" dur="2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749" dur="2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0" dur="2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1" fill="hold">
                      <p:stCondLst>
                        <p:cond delay="indefinite"/>
                      </p:stCondLst>
                      <p:childTnLst>
                        <p:par>
                          <p:cTn id="1752" fill="hold">
                            <p:stCondLst>
                              <p:cond delay="0"/>
                            </p:stCondLst>
                            <p:childTnLst>
                              <p:par>
                                <p:cTn id="17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54" dur="2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55" dur="2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6" dur="2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7" fill="hold">
                      <p:stCondLst>
                        <p:cond delay="indefinite"/>
                      </p:stCondLst>
                      <p:childTnLst>
                        <p:par>
                          <p:cTn id="1758" fill="hold">
                            <p:stCondLst>
                              <p:cond delay="0"/>
                            </p:stCondLst>
                            <p:childTnLst>
                              <p:par>
                                <p:cTn id="17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60" dur="2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61" dur="2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2" dur="2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3" fill="hold">
                      <p:stCondLst>
                        <p:cond delay="indefinite"/>
                      </p:stCondLst>
                      <p:childTnLst>
                        <p:par>
                          <p:cTn id="1764" fill="hold">
                            <p:stCondLst>
                              <p:cond delay="0"/>
                            </p:stCondLst>
                            <p:childTnLst>
                              <p:par>
                                <p:cTn id="17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66" dur="2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67" dur="2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8" dur="2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0"/>
                  </p:tgtEl>
                </p:cond>
              </p:nextCondLst>
            </p:seq>
            <p:seq concurrent="1" nextAc="seek">
              <p:cTn id="1769" restart="whenNotActive" fill="hold" evtFilter="cancelBubble" nodeType="interactiveSeq">
                <p:stCondLst>
                  <p:cond evt="onClick" delay="0">
                    <p:tgtEl>
                      <p:spTgt spid="3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0" fill="hold">
                      <p:stCondLst>
                        <p:cond delay="0"/>
                      </p:stCondLst>
                      <p:childTnLst>
                        <p:par>
                          <p:cTn id="1771" fill="hold">
                            <p:stCondLst>
                              <p:cond delay="0"/>
                            </p:stCondLst>
                            <p:childTnLst>
                              <p:par>
                                <p:cTn id="17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73" dur="2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74" dur="2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75" dur="2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6" fill="hold">
                      <p:stCondLst>
                        <p:cond delay="indefinite"/>
                      </p:stCondLst>
                      <p:childTnLst>
                        <p:par>
                          <p:cTn id="1777" fill="hold">
                            <p:stCondLst>
                              <p:cond delay="0"/>
                            </p:stCondLst>
                            <p:childTnLst>
                              <p:par>
                                <p:cTn id="17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79" dur="2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780" dur="2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1" dur="2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2" fill="hold">
                      <p:stCondLst>
                        <p:cond delay="indefinite"/>
                      </p:stCondLst>
                      <p:childTnLst>
                        <p:par>
                          <p:cTn id="1783" fill="hold">
                            <p:stCondLst>
                              <p:cond delay="0"/>
                            </p:stCondLst>
                            <p:childTnLst>
                              <p:par>
                                <p:cTn id="17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85" dur="2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86" dur="2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7" dur="2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8" fill="hold">
                      <p:stCondLst>
                        <p:cond delay="indefinite"/>
                      </p:stCondLst>
                      <p:childTnLst>
                        <p:par>
                          <p:cTn id="1789" fill="hold">
                            <p:stCondLst>
                              <p:cond delay="0"/>
                            </p:stCondLst>
                            <p:childTnLst>
                              <p:par>
                                <p:cTn id="17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91" dur="2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92" dur="2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3" dur="2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4" fill="hold">
                      <p:stCondLst>
                        <p:cond delay="indefinite"/>
                      </p:stCondLst>
                      <p:childTnLst>
                        <p:par>
                          <p:cTn id="1795" fill="hold">
                            <p:stCondLst>
                              <p:cond delay="0"/>
                            </p:stCondLst>
                            <p:childTnLst>
                              <p:par>
                                <p:cTn id="17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97" dur="2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98" dur="2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9" dur="2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1"/>
                  </p:tgtEl>
                </p:cond>
              </p:nextCondLst>
            </p:seq>
            <p:seq concurrent="1" nextAc="seek">
              <p:cTn id="1800" restart="whenNotActive" fill="hold" evtFilter="cancelBubble" nodeType="interactiveSeq">
                <p:stCondLst>
                  <p:cond evt="onClick" delay="0">
                    <p:tgtEl>
                      <p:spTgt spid="3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01" fill="hold">
                      <p:stCondLst>
                        <p:cond delay="0"/>
                      </p:stCondLst>
                      <p:childTnLst>
                        <p:par>
                          <p:cTn id="1802" fill="hold">
                            <p:stCondLst>
                              <p:cond delay="0"/>
                            </p:stCondLst>
                            <p:childTnLst>
                              <p:par>
                                <p:cTn id="18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04" dur="2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05" dur="2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6" dur="2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7" fill="hold">
                      <p:stCondLst>
                        <p:cond delay="indefinite"/>
                      </p:stCondLst>
                      <p:childTnLst>
                        <p:par>
                          <p:cTn id="1808" fill="hold">
                            <p:stCondLst>
                              <p:cond delay="0"/>
                            </p:stCondLst>
                            <p:childTnLst>
                              <p:par>
                                <p:cTn id="18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10" dur="2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811" dur="2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2" dur="2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3" fill="hold">
                      <p:stCondLst>
                        <p:cond delay="indefinite"/>
                      </p:stCondLst>
                      <p:childTnLst>
                        <p:par>
                          <p:cTn id="1814" fill="hold">
                            <p:stCondLst>
                              <p:cond delay="0"/>
                            </p:stCondLst>
                            <p:childTnLst>
                              <p:par>
                                <p:cTn id="18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16" dur="2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17" dur="2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8" dur="2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9" fill="hold">
                      <p:stCondLst>
                        <p:cond delay="indefinite"/>
                      </p:stCondLst>
                      <p:childTnLst>
                        <p:par>
                          <p:cTn id="1820" fill="hold">
                            <p:stCondLst>
                              <p:cond delay="0"/>
                            </p:stCondLst>
                            <p:childTnLst>
                              <p:par>
                                <p:cTn id="18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22" dur="2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23" dur="2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4" dur="2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5" fill="hold">
                      <p:stCondLst>
                        <p:cond delay="indefinite"/>
                      </p:stCondLst>
                      <p:childTnLst>
                        <p:par>
                          <p:cTn id="1826" fill="hold">
                            <p:stCondLst>
                              <p:cond delay="0"/>
                            </p:stCondLst>
                            <p:childTnLst>
                              <p:par>
                                <p:cTn id="18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28" dur="2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29" dur="2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0" dur="2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2"/>
                  </p:tgtEl>
                </p:cond>
              </p:nextCondLst>
            </p:seq>
            <p:seq concurrent="1" nextAc="seek">
              <p:cTn id="1831" restart="whenNotActive" fill="hold" evtFilter="cancelBubble" nodeType="interactiveSeq">
                <p:stCondLst>
                  <p:cond evt="onClick" delay="0">
                    <p:tgtEl>
                      <p:spTgt spid="3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2" fill="hold">
                      <p:stCondLst>
                        <p:cond delay="0"/>
                      </p:stCondLst>
                      <p:childTnLst>
                        <p:par>
                          <p:cTn id="1833" fill="hold">
                            <p:stCondLst>
                              <p:cond delay="0"/>
                            </p:stCondLst>
                            <p:childTnLst>
                              <p:par>
                                <p:cTn id="18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35" dur="2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36" dur="2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7" dur="2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8" fill="hold">
                      <p:stCondLst>
                        <p:cond delay="indefinite"/>
                      </p:stCondLst>
                      <p:childTnLst>
                        <p:par>
                          <p:cTn id="1839" fill="hold">
                            <p:stCondLst>
                              <p:cond delay="0"/>
                            </p:stCondLst>
                            <p:childTnLst>
                              <p:par>
                                <p:cTn id="18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41" dur="2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842" dur="2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3" dur="2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4" fill="hold">
                      <p:stCondLst>
                        <p:cond delay="indefinite"/>
                      </p:stCondLst>
                      <p:childTnLst>
                        <p:par>
                          <p:cTn id="1845" fill="hold">
                            <p:stCondLst>
                              <p:cond delay="0"/>
                            </p:stCondLst>
                            <p:childTnLst>
                              <p:par>
                                <p:cTn id="18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47" dur="2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48" dur="2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9" dur="2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0" fill="hold">
                      <p:stCondLst>
                        <p:cond delay="indefinite"/>
                      </p:stCondLst>
                      <p:childTnLst>
                        <p:par>
                          <p:cTn id="1851" fill="hold">
                            <p:stCondLst>
                              <p:cond delay="0"/>
                            </p:stCondLst>
                            <p:childTnLst>
                              <p:par>
                                <p:cTn id="18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53" dur="2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54" dur="2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5" dur="2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6" fill="hold">
                      <p:stCondLst>
                        <p:cond delay="indefinite"/>
                      </p:stCondLst>
                      <p:childTnLst>
                        <p:par>
                          <p:cTn id="1857" fill="hold">
                            <p:stCondLst>
                              <p:cond delay="0"/>
                            </p:stCondLst>
                            <p:childTnLst>
                              <p:par>
                                <p:cTn id="18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59" dur="2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60" dur="2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1" dur="2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3"/>
                  </p:tgtEl>
                </p:cond>
              </p:nextCondLst>
            </p:seq>
            <p:seq concurrent="1" nextAc="seek">
              <p:cTn id="1862" restart="whenNotActive" fill="hold" evtFilter="cancelBubble" nodeType="interactiveSeq">
                <p:stCondLst>
                  <p:cond evt="onClick" delay="0">
                    <p:tgtEl>
                      <p:spTgt spid="3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63" fill="hold">
                      <p:stCondLst>
                        <p:cond delay="0"/>
                      </p:stCondLst>
                      <p:childTnLst>
                        <p:par>
                          <p:cTn id="1864" fill="hold">
                            <p:stCondLst>
                              <p:cond delay="0"/>
                            </p:stCondLst>
                            <p:childTnLst>
                              <p:par>
                                <p:cTn id="18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66" dur="2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67" dur="2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8" dur="2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9" fill="hold">
                      <p:stCondLst>
                        <p:cond delay="indefinite"/>
                      </p:stCondLst>
                      <p:childTnLst>
                        <p:par>
                          <p:cTn id="1870" fill="hold">
                            <p:stCondLst>
                              <p:cond delay="0"/>
                            </p:stCondLst>
                            <p:childTnLst>
                              <p:par>
                                <p:cTn id="18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72" dur="2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873" dur="2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4" dur="2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5" fill="hold">
                      <p:stCondLst>
                        <p:cond delay="indefinite"/>
                      </p:stCondLst>
                      <p:childTnLst>
                        <p:par>
                          <p:cTn id="1876" fill="hold">
                            <p:stCondLst>
                              <p:cond delay="0"/>
                            </p:stCondLst>
                            <p:childTnLst>
                              <p:par>
                                <p:cTn id="18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78" dur="2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79" dur="2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0" dur="2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1" fill="hold">
                      <p:stCondLst>
                        <p:cond delay="indefinite"/>
                      </p:stCondLst>
                      <p:childTnLst>
                        <p:par>
                          <p:cTn id="1882" fill="hold">
                            <p:stCondLst>
                              <p:cond delay="0"/>
                            </p:stCondLst>
                            <p:childTnLst>
                              <p:par>
                                <p:cTn id="18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84" dur="2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85" dur="2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6" dur="2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7" fill="hold">
                      <p:stCondLst>
                        <p:cond delay="indefinite"/>
                      </p:stCondLst>
                      <p:childTnLst>
                        <p:par>
                          <p:cTn id="1888" fill="hold">
                            <p:stCondLst>
                              <p:cond delay="0"/>
                            </p:stCondLst>
                            <p:childTnLst>
                              <p:par>
                                <p:cTn id="18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90" dur="2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91" dur="2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2" dur="2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4"/>
                  </p:tgtEl>
                </p:cond>
              </p:nextCondLst>
            </p:seq>
            <p:seq concurrent="1" nextAc="seek">
              <p:cTn id="1893" restart="whenNotActive" fill="hold" evtFilter="cancelBubble" nodeType="interactiveSeq">
                <p:stCondLst>
                  <p:cond evt="onClick" delay="0">
                    <p:tgtEl>
                      <p:spTgt spid="3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94" fill="hold">
                      <p:stCondLst>
                        <p:cond delay="0"/>
                      </p:stCondLst>
                      <p:childTnLst>
                        <p:par>
                          <p:cTn id="1895" fill="hold">
                            <p:stCondLst>
                              <p:cond delay="0"/>
                            </p:stCondLst>
                            <p:childTnLst>
                              <p:par>
                                <p:cTn id="18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97" dur="2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98" dur="2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9" dur="2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0" fill="hold">
                      <p:stCondLst>
                        <p:cond delay="indefinite"/>
                      </p:stCondLst>
                      <p:childTnLst>
                        <p:par>
                          <p:cTn id="1901" fill="hold">
                            <p:stCondLst>
                              <p:cond delay="0"/>
                            </p:stCondLst>
                            <p:childTnLst>
                              <p:par>
                                <p:cTn id="190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03" dur="2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904" dur="2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5" dur="2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6" fill="hold">
                      <p:stCondLst>
                        <p:cond delay="indefinite"/>
                      </p:stCondLst>
                      <p:childTnLst>
                        <p:par>
                          <p:cTn id="1907" fill="hold">
                            <p:stCondLst>
                              <p:cond delay="0"/>
                            </p:stCondLst>
                            <p:childTnLst>
                              <p:par>
                                <p:cTn id="190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09" dur="2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10" dur="2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1" dur="2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2" fill="hold">
                      <p:stCondLst>
                        <p:cond delay="indefinite"/>
                      </p:stCondLst>
                      <p:childTnLst>
                        <p:par>
                          <p:cTn id="1913" fill="hold">
                            <p:stCondLst>
                              <p:cond delay="0"/>
                            </p:stCondLst>
                            <p:childTnLst>
                              <p:par>
                                <p:cTn id="19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15" dur="2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16" dur="2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7" dur="2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8" fill="hold">
                      <p:stCondLst>
                        <p:cond delay="indefinite"/>
                      </p:stCondLst>
                      <p:childTnLst>
                        <p:par>
                          <p:cTn id="1919" fill="hold">
                            <p:stCondLst>
                              <p:cond delay="0"/>
                            </p:stCondLst>
                            <p:childTnLst>
                              <p:par>
                                <p:cTn id="19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21" dur="2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22" dur="2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3" dur="2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5"/>
                  </p:tgtEl>
                </p:cond>
              </p:nextCondLst>
            </p:seq>
            <p:seq concurrent="1" nextAc="seek">
              <p:cTn id="1924" restart="whenNotActive" fill="hold" evtFilter="cancelBubble" nodeType="interactiveSeq">
                <p:stCondLst>
                  <p:cond evt="onClick" delay="0">
                    <p:tgtEl>
                      <p:spTgt spid="3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5" fill="hold">
                      <p:stCondLst>
                        <p:cond delay="0"/>
                      </p:stCondLst>
                      <p:childTnLst>
                        <p:par>
                          <p:cTn id="1926" fill="hold">
                            <p:stCondLst>
                              <p:cond delay="0"/>
                            </p:stCondLst>
                            <p:childTnLst>
                              <p:par>
                                <p:cTn id="19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28" dur="2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29" dur="2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0" dur="2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1" fill="hold">
                      <p:stCondLst>
                        <p:cond delay="indefinite"/>
                      </p:stCondLst>
                      <p:childTnLst>
                        <p:par>
                          <p:cTn id="1932" fill="hold">
                            <p:stCondLst>
                              <p:cond delay="0"/>
                            </p:stCondLst>
                            <p:childTnLst>
                              <p:par>
                                <p:cTn id="19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34" dur="2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935" dur="2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6" dur="2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7" fill="hold">
                      <p:stCondLst>
                        <p:cond delay="indefinite"/>
                      </p:stCondLst>
                      <p:childTnLst>
                        <p:par>
                          <p:cTn id="1938" fill="hold">
                            <p:stCondLst>
                              <p:cond delay="0"/>
                            </p:stCondLst>
                            <p:childTnLst>
                              <p:par>
                                <p:cTn id="19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40" dur="2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41" dur="2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2" dur="2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3" fill="hold">
                      <p:stCondLst>
                        <p:cond delay="indefinite"/>
                      </p:stCondLst>
                      <p:childTnLst>
                        <p:par>
                          <p:cTn id="1944" fill="hold">
                            <p:stCondLst>
                              <p:cond delay="0"/>
                            </p:stCondLst>
                            <p:childTnLst>
                              <p:par>
                                <p:cTn id="19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46" dur="2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47" dur="2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8" dur="2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9" fill="hold">
                      <p:stCondLst>
                        <p:cond delay="indefinite"/>
                      </p:stCondLst>
                      <p:childTnLst>
                        <p:par>
                          <p:cTn id="1950" fill="hold">
                            <p:stCondLst>
                              <p:cond delay="0"/>
                            </p:stCondLst>
                            <p:childTnLst>
                              <p:par>
                                <p:cTn id="19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52" dur="2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53" dur="2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54" dur="2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6"/>
                  </p:tgtEl>
                </p:cond>
              </p:nextCondLst>
            </p:seq>
            <p:seq concurrent="1" nextAc="seek">
              <p:cTn id="1955" restart="whenNotActive" fill="hold" evtFilter="cancelBubble" nodeType="interactiveSeq">
                <p:stCondLst>
                  <p:cond evt="onClick" delay="0">
                    <p:tgtEl>
                      <p:spTgt spid="3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6" fill="hold">
                      <p:stCondLst>
                        <p:cond delay="0"/>
                      </p:stCondLst>
                      <p:childTnLst>
                        <p:par>
                          <p:cTn id="1957" fill="hold">
                            <p:stCondLst>
                              <p:cond delay="0"/>
                            </p:stCondLst>
                            <p:childTnLst>
                              <p:par>
                                <p:cTn id="19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59" dur="2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60" dur="2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1" dur="2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2" fill="hold">
                      <p:stCondLst>
                        <p:cond delay="indefinite"/>
                      </p:stCondLst>
                      <p:childTnLst>
                        <p:par>
                          <p:cTn id="1963" fill="hold">
                            <p:stCondLst>
                              <p:cond delay="0"/>
                            </p:stCondLst>
                            <p:childTnLst>
                              <p:par>
                                <p:cTn id="19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65" dur="2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966" dur="2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7" dur="2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8" fill="hold">
                      <p:stCondLst>
                        <p:cond delay="indefinite"/>
                      </p:stCondLst>
                      <p:childTnLst>
                        <p:par>
                          <p:cTn id="1969" fill="hold">
                            <p:stCondLst>
                              <p:cond delay="0"/>
                            </p:stCondLst>
                            <p:childTnLst>
                              <p:par>
                                <p:cTn id="19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71" dur="2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72" dur="2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3" dur="2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4" fill="hold">
                      <p:stCondLst>
                        <p:cond delay="indefinite"/>
                      </p:stCondLst>
                      <p:childTnLst>
                        <p:par>
                          <p:cTn id="1975" fill="hold">
                            <p:stCondLst>
                              <p:cond delay="0"/>
                            </p:stCondLst>
                            <p:childTnLst>
                              <p:par>
                                <p:cTn id="19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77" dur="2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78" dur="2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9" dur="2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0" fill="hold">
                      <p:stCondLst>
                        <p:cond delay="indefinite"/>
                      </p:stCondLst>
                      <p:childTnLst>
                        <p:par>
                          <p:cTn id="1981" fill="hold">
                            <p:stCondLst>
                              <p:cond delay="0"/>
                            </p:stCondLst>
                            <p:childTnLst>
                              <p:par>
                                <p:cTn id="19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83" dur="2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84" dur="2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5" dur="2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7"/>
                  </p:tgtEl>
                </p:cond>
              </p:nextCondLst>
            </p:seq>
            <p:seq concurrent="1" nextAc="seek">
              <p:cTn id="1986" restart="whenNotActive" fill="hold" evtFilter="cancelBubble" nodeType="interactiveSeq">
                <p:stCondLst>
                  <p:cond evt="onClick" delay="0">
                    <p:tgtEl>
                      <p:spTgt spid="3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87" fill="hold">
                      <p:stCondLst>
                        <p:cond delay="0"/>
                      </p:stCondLst>
                      <p:childTnLst>
                        <p:par>
                          <p:cTn id="1988" fill="hold">
                            <p:stCondLst>
                              <p:cond delay="0"/>
                            </p:stCondLst>
                            <p:childTnLst>
                              <p:par>
                                <p:cTn id="19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90" dur="2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91" dur="2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2" dur="2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3" fill="hold">
                      <p:stCondLst>
                        <p:cond delay="indefinite"/>
                      </p:stCondLst>
                      <p:childTnLst>
                        <p:par>
                          <p:cTn id="1994" fill="hold">
                            <p:stCondLst>
                              <p:cond delay="0"/>
                            </p:stCondLst>
                            <p:childTnLst>
                              <p:par>
                                <p:cTn id="19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96" dur="2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997" dur="2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8" dur="2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9" fill="hold">
                      <p:stCondLst>
                        <p:cond delay="indefinite"/>
                      </p:stCondLst>
                      <p:childTnLst>
                        <p:par>
                          <p:cTn id="2000" fill="hold">
                            <p:stCondLst>
                              <p:cond delay="0"/>
                            </p:stCondLst>
                            <p:childTnLst>
                              <p:par>
                                <p:cTn id="20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02" dur="2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03" dur="2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4" dur="2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5" fill="hold">
                      <p:stCondLst>
                        <p:cond delay="indefinite"/>
                      </p:stCondLst>
                      <p:childTnLst>
                        <p:par>
                          <p:cTn id="2006" fill="hold">
                            <p:stCondLst>
                              <p:cond delay="0"/>
                            </p:stCondLst>
                            <p:childTnLst>
                              <p:par>
                                <p:cTn id="20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08" dur="2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09" dur="2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0" dur="2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1" fill="hold">
                      <p:stCondLst>
                        <p:cond delay="indefinite"/>
                      </p:stCondLst>
                      <p:childTnLst>
                        <p:par>
                          <p:cTn id="2012" fill="hold">
                            <p:stCondLst>
                              <p:cond delay="0"/>
                            </p:stCondLst>
                            <p:childTnLst>
                              <p:par>
                                <p:cTn id="20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14" dur="2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15" dur="2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6" dur="2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8"/>
                  </p:tgtEl>
                </p:cond>
              </p:nextCondLst>
            </p:seq>
            <p:seq concurrent="1" nextAc="seek">
              <p:cTn id="2017" restart="whenNotActive" fill="hold" evtFilter="cancelBubble" nodeType="interactiveSeq">
                <p:stCondLst>
                  <p:cond evt="onClick" delay="0">
                    <p:tgtEl>
                      <p:spTgt spid="3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18" fill="hold">
                      <p:stCondLst>
                        <p:cond delay="0"/>
                      </p:stCondLst>
                      <p:childTnLst>
                        <p:par>
                          <p:cTn id="2019" fill="hold">
                            <p:stCondLst>
                              <p:cond delay="0"/>
                            </p:stCondLst>
                            <p:childTnLst>
                              <p:par>
                                <p:cTn id="20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21" dur="2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22" dur="2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3" dur="2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4" fill="hold">
                      <p:stCondLst>
                        <p:cond delay="indefinite"/>
                      </p:stCondLst>
                      <p:childTnLst>
                        <p:par>
                          <p:cTn id="2025" fill="hold">
                            <p:stCondLst>
                              <p:cond delay="0"/>
                            </p:stCondLst>
                            <p:childTnLst>
                              <p:par>
                                <p:cTn id="20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27" dur="2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028" dur="2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9" dur="2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0" fill="hold">
                      <p:stCondLst>
                        <p:cond delay="indefinite"/>
                      </p:stCondLst>
                      <p:childTnLst>
                        <p:par>
                          <p:cTn id="2031" fill="hold">
                            <p:stCondLst>
                              <p:cond delay="0"/>
                            </p:stCondLst>
                            <p:childTnLst>
                              <p:par>
                                <p:cTn id="20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33" dur="2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34" dur="2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5" dur="2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6" fill="hold">
                      <p:stCondLst>
                        <p:cond delay="indefinite"/>
                      </p:stCondLst>
                      <p:childTnLst>
                        <p:par>
                          <p:cTn id="2037" fill="hold">
                            <p:stCondLst>
                              <p:cond delay="0"/>
                            </p:stCondLst>
                            <p:childTnLst>
                              <p:par>
                                <p:cTn id="20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39" dur="2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40" dur="2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1" dur="2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2" fill="hold">
                      <p:stCondLst>
                        <p:cond delay="indefinite"/>
                      </p:stCondLst>
                      <p:childTnLst>
                        <p:par>
                          <p:cTn id="2043" fill="hold">
                            <p:stCondLst>
                              <p:cond delay="0"/>
                            </p:stCondLst>
                            <p:childTnLst>
                              <p:par>
                                <p:cTn id="20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45" dur="2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46" dur="2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7" dur="2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9"/>
                  </p:tgtEl>
                </p:cond>
              </p:nextCondLst>
            </p:seq>
            <p:seq concurrent="1" nextAc="seek">
              <p:cTn id="2048" restart="whenNotActive" fill="hold" evtFilter="cancelBubble" nodeType="interactiveSeq">
                <p:stCondLst>
                  <p:cond evt="onClick" delay="0">
                    <p:tgtEl>
                      <p:spTgt spid="3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49" fill="hold">
                      <p:stCondLst>
                        <p:cond delay="0"/>
                      </p:stCondLst>
                      <p:childTnLst>
                        <p:par>
                          <p:cTn id="2050" fill="hold">
                            <p:stCondLst>
                              <p:cond delay="0"/>
                            </p:stCondLst>
                            <p:childTnLst>
                              <p:par>
                                <p:cTn id="20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52" dur="2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53" dur="2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4" dur="2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5" fill="hold">
                      <p:stCondLst>
                        <p:cond delay="indefinite"/>
                      </p:stCondLst>
                      <p:childTnLst>
                        <p:par>
                          <p:cTn id="2056" fill="hold">
                            <p:stCondLst>
                              <p:cond delay="0"/>
                            </p:stCondLst>
                            <p:childTnLst>
                              <p:par>
                                <p:cTn id="20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58" dur="2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059" dur="2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0" dur="2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1" fill="hold">
                      <p:stCondLst>
                        <p:cond delay="indefinite"/>
                      </p:stCondLst>
                      <p:childTnLst>
                        <p:par>
                          <p:cTn id="2062" fill="hold">
                            <p:stCondLst>
                              <p:cond delay="0"/>
                            </p:stCondLst>
                            <p:childTnLst>
                              <p:par>
                                <p:cTn id="20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64" dur="2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65" dur="2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6" dur="2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7" fill="hold">
                      <p:stCondLst>
                        <p:cond delay="indefinite"/>
                      </p:stCondLst>
                      <p:childTnLst>
                        <p:par>
                          <p:cTn id="2068" fill="hold">
                            <p:stCondLst>
                              <p:cond delay="0"/>
                            </p:stCondLst>
                            <p:childTnLst>
                              <p:par>
                                <p:cTn id="20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70" dur="2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71" dur="2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2" dur="2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3" fill="hold">
                      <p:stCondLst>
                        <p:cond delay="indefinite"/>
                      </p:stCondLst>
                      <p:childTnLst>
                        <p:par>
                          <p:cTn id="2074" fill="hold">
                            <p:stCondLst>
                              <p:cond delay="0"/>
                            </p:stCondLst>
                            <p:childTnLst>
                              <p:par>
                                <p:cTn id="20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76" dur="2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77" dur="2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8" dur="2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0"/>
                  </p:tgtEl>
                </p:cond>
              </p:nextCondLst>
            </p:seq>
            <p:seq concurrent="1" nextAc="seek">
              <p:cTn id="2079" restart="whenNotActive" fill="hold" evtFilter="cancelBubble" nodeType="interactiveSeq">
                <p:stCondLst>
                  <p:cond evt="onClick" delay="0">
                    <p:tgtEl>
                      <p:spTgt spid="3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80" fill="hold">
                      <p:stCondLst>
                        <p:cond delay="0"/>
                      </p:stCondLst>
                      <p:childTnLst>
                        <p:par>
                          <p:cTn id="2081" fill="hold">
                            <p:stCondLst>
                              <p:cond delay="0"/>
                            </p:stCondLst>
                            <p:childTnLst>
                              <p:par>
                                <p:cTn id="20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83" dur="2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84" dur="2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5" dur="2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6" fill="hold">
                      <p:stCondLst>
                        <p:cond delay="indefinite"/>
                      </p:stCondLst>
                      <p:childTnLst>
                        <p:par>
                          <p:cTn id="2087" fill="hold">
                            <p:stCondLst>
                              <p:cond delay="0"/>
                            </p:stCondLst>
                            <p:childTnLst>
                              <p:par>
                                <p:cTn id="20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89" dur="2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090" dur="2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1" dur="2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2" fill="hold">
                      <p:stCondLst>
                        <p:cond delay="indefinite"/>
                      </p:stCondLst>
                      <p:childTnLst>
                        <p:par>
                          <p:cTn id="2093" fill="hold">
                            <p:stCondLst>
                              <p:cond delay="0"/>
                            </p:stCondLst>
                            <p:childTnLst>
                              <p:par>
                                <p:cTn id="20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95" dur="2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96" dur="2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7" dur="2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8" fill="hold">
                      <p:stCondLst>
                        <p:cond delay="indefinite"/>
                      </p:stCondLst>
                      <p:childTnLst>
                        <p:par>
                          <p:cTn id="2099" fill="hold">
                            <p:stCondLst>
                              <p:cond delay="0"/>
                            </p:stCondLst>
                            <p:childTnLst>
                              <p:par>
                                <p:cTn id="210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01" dur="2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02" dur="2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03" dur="2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4" fill="hold">
                      <p:stCondLst>
                        <p:cond delay="indefinite"/>
                      </p:stCondLst>
                      <p:childTnLst>
                        <p:par>
                          <p:cTn id="2105" fill="hold">
                            <p:stCondLst>
                              <p:cond delay="0"/>
                            </p:stCondLst>
                            <p:childTnLst>
                              <p:par>
                                <p:cTn id="210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07" dur="2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08" dur="2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09" dur="2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1"/>
                  </p:tgtEl>
                </p:cond>
              </p:nextCondLst>
            </p:seq>
            <p:seq concurrent="1" nextAc="seek">
              <p:cTn id="2110" restart="whenNotActive" fill="hold" evtFilter="cancelBubble" nodeType="interactiveSeq">
                <p:stCondLst>
                  <p:cond evt="onClick" delay="0">
                    <p:tgtEl>
                      <p:spTgt spid="3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11" fill="hold">
                      <p:stCondLst>
                        <p:cond delay="0"/>
                      </p:stCondLst>
                      <p:childTnLst>
                        <p:par>
                          <p:cTn id="2112" fill="hold">
                            <p:stCondLst>
                              <p:cond delay="0"/>
                            </p:stCondLst>
                            <p:childTnLst>
                              <p:par>
                                <p:cTn id="2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14" dur="2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15" dur="2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6" dur="2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7" fill="hold">
                      <p:stCondLst>
                        <p:cond delay="indefinite"/>
                      </p:stCondLst>
                      <p:childTnLst>
                        <p:par>
                          <p:cTn id="2118" fill="hold">
                            <p:stCondLst>
                              <p:cond delay="0"/>
                            </p:stCondLst>
                            <p:childTnLst>
                              <p:par>
                                <p:cTn id="21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20" dur="2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121" dur="2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2" dur="2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3" fill="hold">
                      <p:stCondLst>
                        <p:cond delay="indefinite"/>
                      </p:stCondLst>
                      <p:childTnLst>
                        <p:par>
                          <p:cTn id="2124" fill="hold">
                            <p:stCondLst>
                              <p:cond delay="0"/>
                            </p:stCondLst>
                            <p:childTnLst>
                              <p:par>
                                <p:cTn id="21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26" dur="2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27" dur="2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8" dur="2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9" fill="hold">
                      <p:stCondLst>
                        <p:cond delay="indefinite"/>
                      </p:stCondLst>
                      <p:childTnLst>
                        <p:par>
                          <p:cTn id="2130" fill="hold">
                            <p:stCondLst>
                              <p:cond delay="0"/>
                            </p:stCondLst>
                            <p:childTnLst>
                              <p:par>
                                <p:cTn id="21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32" dur="2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33" dur="2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34" dur="2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5" fill="hold">
                      <p:stCondLst>
                        <p:cond delay="indefinite"/>
                      </p:stCondLst>
                      <p:childTnLst>
                        <p:par>
                          <p:cTn id="2136" fill="hold">
                            <p:stCondLst>
                              <p:cond delay="0"/>
                            </p:stCondLst>
                            <p:childTnLst>
                              <p:par>
                                <p:cTn id="2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38" dur="2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39" dur="2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0" dur="2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2"/>
                  </p:tgtEl>
                </p:cond>
              </p:nextCondLst>
            </p:seq>
            <p:seq concurrent="1" nextAc="seek">
              <p:cTn id="2141" restart="whenNotActive" fill="hold" evtFilter="cancelBubble" nodeType="interactiveSeq">
                <p:stCondLst>
                  <p:cond evt="onClick" delay="0">
                    <p:tgtEl>
                      <p:spTgt spid="3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42" fill="hold">
                      <p:stCondLst>
                        <p:cond delay="0"/>
                      </p:stCondLst>
                      <p:childTnLst>
                        <p:par>
                          <p:cTn id="2143" fill="hold">
                            <p:stCondLst>
                              <p:cond delay="0"/>
                            </p:stCondLst>
                            <p:childTnLst>
                              <p:par>
                                <p:cTn id="21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45" dur="2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46" dur="2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7" dur="2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8" fill="hold">
                      <p:stCondLst>
                        <p:cond delay="indefinite"/>
                      </p:stCondLst>
                      <p:childTnLst>
                        <p:par>
                          <p:cTn id="2149" fill="hold">
                            <p:stCondLst>
                              <p:cond delay="0"/>
                            </p:stCondLst>
                            <p:childTnLst>
                              <p:par>
                                <p:cTn id="21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51" dur="2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152" dur="2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53" dur="2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4" fill="hold">
                      <p:stCondLst>
                        <p:cond delay="indefinite"/>
                      </p:stCondLst>
                      <p:childTnLst>
                        <p:par>
                          <p:cTn id="2155" fill="hold">
                            <p:stCondLst>
                              <p:cond delay="0"/>
                            </p:stCondLst>
                            <p:childTnLst>
                              <p:par>
                                <p:cTn id="21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57" dur="2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58" dur="2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59" dur="2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0" fill="hold">
                      <p:stCondLst>
                        <p:cond delay="indefinite"/>
                      </p:stCondLst>
                      <p:childTnLst>
                        <p:par>
                          <p:cTn id="2161" fill="hold">
                            <p:stCondLst>
                              <p:cond delay="0"/>
                            </p:stCondLst>
                            <p:childTnLst>
                              <p:par>
                                <p:cTn id="21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63" dur="2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64" dur="2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5" dur="2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6" fill="hold">
                      <p:stCondLst>
                        <p:cond delay="indefinite"/>
                      </p:stCondLst>
                      <p:childTnLst>
                        <p:par>
                          <p:cTn id="2167" fill="hold">
                            <p:stCondLst>
                              <p:cond delay="0"/>
                            </p:stCondLst>
                            <p:childTnLst>
                              <p:par>
                                <p:cTn id="21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69" dur="2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70" dur="2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1" dur="2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3"/>
                  </p:tgtEl>
                </p:cond>
              </p:nextCondLst>
            </p:seq>
            <p:seq concurrent="1" nextAc="seek">
              <p:cTn id="2172" restart="whenNotActive" fill="hold" evtFilter="cancelBubble" nodeType="interactiveSeq">
                <p:stCondLst>
                  <p:cond evt="onClick" delay="0">
                    <p:tgtEl>
                      <p:spTgt spid="3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73" fill="hold">
                      <p:stCondLst>
                        <p:cond delay="0"/>
                      </p:stCondLst>
                      <p:childTnLst>
                        <p:par>
                          <p:cTn id="2174" fill="hold">
                            <p:stCondLst>
                              <p:cond delay="0"/>
                            </p:stCondLst>
                            <p:childTnLst>
                              <p:par>
                                <p:cTn id="21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76" dur="2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77" dur="2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8" dur="2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9" fill="hold">
                      <p:stCondLst>
                        <p:cond delay="indefinite"/>
                      </p:stCondLst>
                      <p:childTnLst>
                        <p:par>
                          <p:cTn id="2180" fill="hold">
                            <p:stCondLst>
                              <p:cond delay="0"/>
                            </p:stCondLst>
                            <p:childTnLst>
                              <p:par>
                                <p:cTn id="21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82" dur="2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183" dur="2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4" dur="2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5" fill="hold">
                      <p:stCondLst>
                        <p:cond delay="indefinite"/>
                      </p:stCondLst>
                      <p:childTnLst>
                        <p:par>
                          <p:cTn id="2186" fill="hold">
                            <p:stCondLst>
                              <p:cond delay="0"/>
                            </p:stCondLst>
                            <p:childTnLst>
                              <p:par>
                                <p:cTn id="21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88" dur="2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89" dur="2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0" dur="2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1" fill="hold">
                      <p:stCondLst>
                        <p:cond delay="indefinite"/>
                      </p:stCondLst>
                      <p:childTnLst>
                        <p:par>
                          <p:cTn id="2192" fill="hold">
                            <p:stCondLst>
                              <p:cond delay="0"/>
                            </p:stCondLst>
                            <p:childTnLst>
                              <p:par>
                                <p:cTn id="21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94" dur="2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95" dur="2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6" dur="2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7" fill="hold">
                      <p:stCondLst>
                        <p:cond delay="indefinite"/>
                      </p:stCondLst>
                      <p:childTnLst>
                        <p:par>
                          <p:cTn id="2198" fill="hold">
                            <p:stCondLst>
                              <p:cond delay="0"/>
                            </p:stCondLst>
                            <p:childTnLst>
                              <p:par>
                                <p:cTn id="21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00" dur="2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01" dur="2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02" dur="2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4"/>
                  </p:tgtEl>
                </p:cond>
              </p:nextCondLst>
            </p:seq>
            <p:seq concurrent="1" nextAc="seek">
              <p:cTn id="2203" restart="whenNotActive" fill="hold" evtFilter="cancelBubble" nodeType="interactiveSeq">
                <p:stCondLst>
                  <p:cond evt="onClick" delay="0">
                    <p:tgtEl>
                      <p:spTgt spid="3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04" fill="hold">
                      <p:stCondLst>
                        <p:cond delay="0"/>
                      </p:stCondLst>
                      <p:childTnLst>
                        <p:par>
                          <p:cTn id="2205" fill="hold">
                            <p:stCondLst>
                              <p:cond delay="0"/>
                            </p:stCondLst>
                            <p:childTnLst>
                              <p:par>
                                <p:cTn id="220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07" dur="2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208" dur="2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09" dur="2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0" fill="hold">
                      <p:stCondLst>
                        <p:cond delay="indefinite"/>
                      </p:stCondLst>
                      <p:childTnLst>
                        <p:par>
                          <p:cTn id="2211" fill="hold">
                            <p:stCondLst>
                              <p:cond delay="0"/>
                            </p:stCondLst>
                            <p:childTnLst>
                              <p:par>
                                <p:cTn id="22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13" dur="2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214" dur="2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15" dur="2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6" fill="hold">
                      <p:stCondLst>
                        <p:cond delay="indefinite"/>
                      </p:stCondLst>
                      <p:childTnLst>
                        <p:par>
                          <p:cTn id="2217" fill="hold">
                            <p:stCondLst>
                              <p:cond delay="0"/>
                            </p:stCondLst>
                            <p:childTnLst>
                              <p:par>
                                <p:cTn id="22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19" dur="2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20" dur="2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1" dur="2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2" fill="hold">
                      <p:stCondLst>
                        <p:cond delay="indefinite"/>
                      </p:stCondLst>
                      <p:childTnLst>
                        <p:par>
                          <p:cTn id="2223" fill="hold">
                            <p:stCondLst>
                              <p:cond delay="0"/>
                            </p:stCondLst>
                            <p:childTnLst>
                              <p:par>
                                <p:cTn id="22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25" dur="2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26" dur="2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7" dur="2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8" fill="hold">
                      <p:stCondLst>
                        <p:cond delay="indefinite"/>
                      </p:stCondLst>
                      <p:childTnLst>
                        <p:par>
                          <p:cTn id="2229" fill="hold">
                            <p:stCondLst>
                              <p:cond delay="0"/>
                            </p:stCondLst>
                            <p:childTnLst>
                              <p:par>
                                <p:cTn id="22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31" dur="2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32" dur="2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3" dur="2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5"/>
                  </p:tgtEl>
                </p:cond>
              </p:nextCondLst>
            </p:seq>
            <p:seq concurrent="1" nextAc="seek">
              <p:cTn id="2234" restart="whenNotActive" fill="hold" evtFilter="cancelBubble" nodeType="interactiveSeq">
                <p:stCondLst>
                  <p:cond evt="onClick" delay="0">
                    <p:tgtEl>
                      <p:spTgt spid="3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35" fill="hold">
                      <p:stCondLst>
                        <p:cond delay="0"/>
                      </p:stCondLst>
                      <p:childTnLst>
                        <p:par>
                          <p:cTn id="2236" fill="hold">
                            <p:stCondLst>
                              <p:cond delay="0"/>
                            </p:stCondLst>
                            <p:childTnLst>
                              <p:par>
                                <p:cTn id="22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38" dur="2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239" dur="2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0" dur="2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1" fill="hold">
                      <p:stCondLst>
                        <p:cond delay="indefinite"/>
                      </p:stCondLst>
                      <p:childTnLst>
                        <p:par>
                          <p:cTn id="2242" fill="hold">
                            <p:stCondLst>
                              <p:cond delay="0"/>
                            </p:stCondLst>
                            <p:childTnLst>
                              <p:par>
                                <p:cTn id="22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44" dur="2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245" dur="2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6" dur="2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7" fill="hold">
                      <p:stCondLst>
                        <p:cond delay="indefinite"/>
                      </p:stCondLst>
                      <p:childTnLst>
                        <p:par>
                          <p:cTn id="2248" fill="hold">
                            <p:stCondLst>
                              <p:cond delay="0"/>
                            </p:stCondLst>
                            <p:childTnLst>
                              <p:par>
                                <p:cTn id="22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50" dur="2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51" dur="2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52" dur="2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3" fill="hold">
                      <p:stCondLst>
                        <p:cond delay="indefinite"/>
                      </p:stCondLst>
                      <p:childTnLst>
                        <p:par>
                          <p:cTn id="2254" fill="hold">
                            <p:stCondLst>
                              <p:cond delay="0"/>
                            </p:stCondLst>
                            <p:childTnLst>
                              <p:par>
                                <p:cTn id="22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56" dur="2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57" dur="2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58" dur="2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9" fill="hold">
                      <p:stCondLst>
                        <p:cond delay="indefinite"/>
                      </p:stCondLst>
                      <p:childTnLst>
                        <p:par>
                          <p:cTn id="2260" fill="hold">
                            <p:stCondLst>
                              <p:cond delay="0"/>
                            </p:stCondLst>
                            <p:childTnLst>
                              <p:par>
                                <p:cTn id="22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62" dur="2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63" dur="2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4" dur="2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6"/>
                  </p:tgtEl>
                </p:cond>
              </p:nextCondLst>
            </p:seq>
            <p:seq concurrent="1" nextAc="seek">
              <p:cTn id="2265" restart="whenNotActive" fill="hold" evtFilter="cancelBubble" nodeType="interactiveSeq">
                <p:stCondLst>
                  <p:cond evt="onClick" delay="0">
                    <p:tgtEl>
                      <p:spTgt spid="3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66" fill="hold">
                      <p:stCondLst>
                        <p:cond delay="0"/>
                      </p:stCondLst>
                      <p:childTnLst>
                        <p:par>
                          <p:cTn id="2267" fill="hold">
                            <p:stCondLst>
                              <p:cond delay="0"/>
                            </p:stCondLst>
                            <p:childTnLst>
                              <p:par>
                                <p:cTn id="22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69" dur="2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270" dur="2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71" dur="2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2" fill="hold">
                      <p:stCondLst>
                        <p:cond delay="indefinite"/>
                      </p:stCondLst>
                      <p:childTnLst>
                        <p:par>
                          <p:cTn id="2273" fill="hold">
                            <p:stCondLst>
                              <p:cond delay="0"/>
                            </p:stCondLst>
                            <p:childTnLst>
                              <p:par>
                                <p:cTn id="22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75" dur="2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276" dur="2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77" dur="2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8" fill="hold">
                      <p:stCondLst>
                        <p:cond delay="indefinite"/>
                      </p:stCondLst>
                      <p:childTnLst>
                        <p:par>
                          <p:cTn id="2279" fill="hold">
                            <p:stCondLst>
                              <p:cond delay="0"/>
                            </p:stCondLst>
                            <p:childTnLst>
                              <p:par>
                                <p:cTn id="22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81" dur="2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82" dur="2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3" dur="2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4" fill="hold">
                      <p:stCondLst>
                        <p:cond delay="indefinite"/>
                      </p:stCondLst>
                      <p:childTnLst>
                        <p:par>
                          <p:cTn id="2285" fill="hold">
                            <p:stCondLst>
                              <p:cond delay="0"/>
                            </p:stCondLst>
                            <p:childTnLst>
                              <p:par>
                                <p:cTn id="22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87" dur="2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88" dur="2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9" dur="2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0" fill="hold">
                      <p:stCondLst>
                        <p:cond delay="indefinite"/>
                      </p:stCondLst>
                      <p:childTnLst>
                        <p:par>
                          <p:cTn id="2291" fill="hold">
                            <p:stCondLst>
                              <p:cond delay="0"/>
                            </p:stCondLst>
                            <p:childTnLst>
                              <p:par>
                                <p:cTn id="22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93" dur="2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94" dur="2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5" dur="2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7"/>
                  </p:tgtEl>
                </p:cond>
              </p:nextCondLst>
            </p:seq>
            <p:seq concurrent="1" nextAc="seek">
              <p:cTn id="2296" restart="whenNotActive" fill="hold" evtFilter="cancelBubble" nodeType="interactiveSeq">
                <p:stCondLst>
                  <p:cond evt="onClick" delay="0">
                    <p:tgtEl>
                      <p:spTgt spid="3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97" fill="hold">
                      <p:stCondLst>
                        <p:cond delay="0"/>
                      </p:stCondLst>
                      <p:childTnLst>
                        <p:par>
                          <p:cTn id="2298" fill="hold">
                            <p:stCondLst>
                              <p:cond delay="0"/>
                            </p:stCondLst>
                            <p:childTnLst>
                              <p:par>
                                <p:cTn id="22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00" dur="2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01" dur="2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2" dur="2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3" fill="hold">
                      <p:stCondLst>
                        <p:cond delay="indefinite"/>
                      </p:stCondLst>
                      <p:childTnLst>
                        <p:par>
                          <p:cTn id="2304" fill="hold">
                            <p:stCondLst>
                              <p:cond delay="0"/>
                            </p:stCondLst>
                            <p:childTnLst>
                              <p:par>
                                <p:cTn id="23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06" dur="2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307" dur="2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8" dur="2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9" fill="hold">
                      <p:stCondLst>
                        <p:cond delay="indefinite"/>
                      </p:stCondLst>
                      <p:childTnLst>
                        <p:par>
                          <p:cTn id="2310" fill="hold">
                            <p:stCondLst>
                              <p:cond delay="0"/>
                            </p:stCondLst>
                            <p:childTnLst>
                              <p:par>
                                <p:cTn id="23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12" dur="2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13" dur="2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14" dur="2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5" fill="hold">
                      <p:stCondLst>
                        <p:cond delay="indefinite"/>
                      </p:stCondLst>
                      <p:childTnLst>
                        <p:par>
                          <p:cTn id="2316" fill="hold">
                            <p:stCondLst>
                              <p:cond delay="0"/>
                            </p:stCondLst>
                            <p:childTnLst>
                              <p:par>
                                <p:cTn id="23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18" dur="2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19" dur="2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0" dur="2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1" fill="hold">
                      <p:stCondLst>
                        <p:cond delay="indefinite"/>
                      </p:stCondLst>
                      <p:childTnLst>
                        <p:par>
                          <p:cTn id="2322" fill="hold">
                            <p:stCondLst>
                              <p:cond delay="0"/>
                            </p:stCondLst>
                            <p:childTnLst>
                              <p:par>
                                <p:cTn id="23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24" dur="2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25" dur="2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6" dur="2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8"/>
                  </p:tgtEl>
                </p:cond>
              </p:nextCondLst>
            </p:seq>
            <p:seq concurrent="1" nextAc="seek">
              <p:cTn id="2327" restart="whenNotActive" fill="hold" evtFilter="cancelBubble" nodeType="interactiveSeq">
                <p:stCondLst>
                  <p:cond evt="onClick" delay="0">
                    <p:tgtEl>
                      <p:spTgt spid="3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28" fill="hold">
                      <p:stCondLst>
                        <p:cond delay="0"/>
                      </p:stCondLst>
                      <p:childTnLst>
                        <p:par>
                          <p:cTn id="2329" fill="hold">
                            <p:stCondLst>
                              <p:cond delay="0"/>
                            </p:stCondLst>
                            <p:childTnLst>
                              <p:par>
                                <p:cTn id="23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31" dur="2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32" dur="2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33" dur="2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4" fill="hold">
                      <p:stCondLst>
                        <p:cond delay="indefinite"/>
                      </p:stCondLst>
                      <p:childTnLst>
                        <p:par>
                          <p:cTn id="2335" fill="hold">
                            <p:stCondLst>
                              <p:cond delay="0"/>
                            </p:stCondLst>
                            <p:childTnLst>
                              <p:par>
                                <p:cTn id="23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37" dur="2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338" dur="2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39" dur="2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0" fill="hold">
                      <p:stCondLst>
                        <p:cond delay="indefinite"/>
                      </p:stCondLst>
                      <p:childTnLst>
                        <p:par>
                          <p:cTn id="2341" fill="hold">
                            <p:stCondLst>
                              <p:cond delay="0"/>
                            </p:stCondLst>
                            <p:childTnLst>
                              <p:par>
                                <p:cTn id="23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43" dur="2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44" dur="2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5" dur="2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6" fill="hold">
                      <p:stCondLst>
                        <p:cond delay="indefinite"/>
                      </p:stCondLst>
                      <p:childTnLst>
                        <p:par>
                          <p:cTn id="2347" fill="hold">
                            <p:stCondLst>
                              <p:cond delay="0"/>
                            </p:stCondLst>
                            <p:childTnLst>
                              <p:par>
                                <p:cTn id="23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49" dur="2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50" dur="2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1" dur="2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2" fill="hold">
                      <p:stCondLst>
                        <p:cond delay="indefinite"/>
                      </p:stCondLst>
                      <p:childTnLst>
                        <p:par>
                          <p:cTn id="2353" fill="hold">
                            <p:stCondLst>
                              <p:cond delay="0"/>
                            </p:stCondLst>
                            <p:childTnLst>
                              <p:par>
                                <p:cTn id="235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55" dur="2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56" dur="2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7" dur="2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9"/>
                  </p:tgtEl>
                </p:cond>
              </p:nextCondLst>
            </p:seq>
            <p:seq concurrent="1" nextAc="seek">
              <p:cTn id="2358" restart="whenNotActive" fill="hold" evtFilter="cancelBubble" nodeType="interactiveSeq">
                <p:stCondLst>
                  <p:cond evt="onClick" delay="0">
                    <p:tgtEl>
                      <p:spTgt spid="3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59" fill="hold">
                      <p:stCondLst>
                        <p:cond delay="0"/>
                      </p:stCondLst>
                      <p:childTnLst>
                        <p:par>
                          <p:cTn id="2360" fill="hold">
                            <p:stCondLst>
                              <p:cond delay="0"/>
                            </p:stCondLst>
                            <p:childTnLst>
                              <p:par>
                                <p:cTn id="23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62" dur="2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63" dur="2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4" dur="2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5" fill="hold">
                      <p:stCondLst>
                        <p:cond delay="indefinite"/>
                      </p:stCondLst>
                      <p:childTnLst>
                        <p:par>
                          <p:cTn id="2366" fill="hold">
                            <p:stCondLst>
                              <p:cond delay="0"/>
                            </p:stCondLst>
                            <p:childTnLst>
                              <p:par>
                                <p:cTn id="23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68" dur="2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369" dur="2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70" dur="2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1" fill="hold">
                      <p:stCondLst>
                        <p:cond delay="indefinite"/>
                      </p:stCondLst>
                      <p:childTnLst>
                        <p:par>
                          <p:cTn id="2372" fill="hold">
                            <p:stCondLst>
                              <p:cond delay="0"/>
                            </p:stCondLst>
                            <p:childTnLst>
                              <p:par>
                                <p:cTn id="23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74" dur="2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75" dur="2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76" dur="2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7" fill="hold">
                      <p:stCondLst>
                        <p:cond delay="indefinite"/>
                      </p:stCondLst>
                      <p:childTnLst>
                        <p:par>
                          <p:cTn id="2378" fill="hold">
                            <p:stCondLst>
                              <p:cond delay="0"/>
                            </p:stCondLst>
                            <p:childTnLst>
                              <p:par>
                                <p:cTn id="23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80" dur="2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81" dur="2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82" dur="2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3" fill="hold">
                      <p:stCondLst>
                        <p:cond delay="indefinite"/>
                      </p:stCondLst>
                      <p:childTnLst>
                        <p:par>
                          <p:cTn id="2384" fill="hold">
                            <p:stCondLst>
                              <p:cond delay="0"/>
                            </p:stCondLst>
                            <p:childTnLst>
                              <p:par>
                                <p:cTn id="23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86" dur="2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87" dur="2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88" dur="2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0"/>
                  </p:tgtEl>
                </p:cond>
              </p:nextCondLst>
            </p:seq>
            <p:seq concurrent="1" nextAc="seek">
              <p:cTn id="2389" restart="whenNotActive" fill="hold" evtFilter="cancelBubble" nodeType="interactiveSeq">
                <p:stCondLst>
                  <p:cond evt="onClick" delay="0">
                    <p:tgtEl>
                      <p:spTgt spid="3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90" fill="hold">
                      <p:stCondLst>
                        <p:cond delay="0"/>
                      </p:stCondLst>
                      <p:childTnLst>
                        <p:par>
                          <p:cTn id="2391" fill="hold">
                            <p:stCondLst>
                              <p:cond delay="0"/>
                            </p:stCondLst>
                            <p:childTnLst>
                              <p:par>
                                <p:cTn id="23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93" dur="2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94" dur="2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5" dur="2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6" fill="hold">
                      <p:stCondLst>
                        <p:cond delay="indefinite"/>
                      </p:stCondLst>
                      <p:childTnLst>
                        <p:par>
                          <p:cTn id="2397" fill="hold">
                            <p:stCondLst>
                              <p:cond delay="0"/>
                            </p:stCondLst>
                            <p:childTnLst>
                              <p:par>
                                <p:cTn id="23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99" dur="2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400" dur="2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01" dur="2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2" fill="hold">
                      <p:stCondLst>
                        <p:cond delay="indefinite"/>
                      </p:stCondLst>
                      <p:childTnLst>
                        <p:par>
                          <p:cTn id="2403" fill="hold">
                            <p:stCondLst>
                              <p:cond delay="0"/>
                            </p:stCondLst>
                            <p:childTnLst>
                              <p:par>
                                <p:cTn id="240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05" dur="2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06" dur="2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07" dur="2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8" fill="hold">
                      <p:stCondLst>
                        <p:cond delay="indefinite"/>
                      </p:stCondLst>
                      <p:childTnLst>
                        <p:par>
                          <p:cTn id="2409" fill="hold">
                            <p:stCondLst>
                              <p:cond delay="0"/>
                            </p:stCondLst>
                            <p:childTnLst>
                              <p:par>
                                <p:cTn id="24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11" dur="2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12" dur="2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3" dur="2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4" fill="hold">
                      <p:stCondLst>
                        <p:cond delay="indefinite"/>
                      </p:stCondLst>
                      <p:childTnLst>
                        <p:par>
                          <p:cTn id="2415" fill="hold">
                            <p:stCondLst>
                              <p:cond delay="0"/>
                            </p:stCondLst>
                            <p:childTnLst>
                              <p:par>
                                <p:cTn id="24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17" dur="2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18" dur="2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9" dur="2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1"/>
                  </p:tgtEl>
                </p:cond>
              </p:nextCondLst>
            </p:seq>
            <p:seq concurrent="1" nextAc="seek">
              <p:cTn id="2420" restart="whenNotActive" fill="hold" evtFilter="cancelBubble" nodeType="interactiveSeq">
                <p:stCondLst>
                  <p:cond evt="onClick" delay="0">
                    <p:tgtEl>
                      <p:spTgt spid="3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21" fill="hold">
                      <p:stCondLst>
                        <p:cond delay="0"/>
                      </p:stCondLst>
                      <p:childTnLst>
                        <p:par>
                          <p:cTn id="2422" fill="hold">
                            <p:stCondLst>
                              <p:cond delay="0"/>
                            </p:stCondLst>
                            <p:childTnLst>
                              <p:par>
                                <p:cTn id="24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24" dur="2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425" dur="2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26" dur="2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7" fill="hold">
                      <p:stCondLst>
                        <p:cond delay="indefinite"/>
                      </p:stCondLst>
                      <p:childTnLst>
                        <p:par>
                          <p:cTn id="2428" fill="hold">
                            <p:stCondLst>
                              <p:cond delay="0"/>
                            </p:stCondLst>
                            <p:childTnLst>
                              <p:par>
                                <p:cTn id="24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30" dur="2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431" dur="2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32" dur="2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3" fill="hold">
                      <p:stCondLst>
                        <p:cond delay="indefinite"/>
                      </p:stCondLst>
                      <p:childTnLst>
                        <p:par>
                          <p:cTn id="2434" fill="hold">
                            <p:stCondLst>
                              <p:cond delay="0"/>
                            </p:stCondLst>
                            <p:childTnLst>
                              <p:par>
                                <p:cTn id="24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36" dur="2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37" dur="2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38" dur="2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9" fill="hold">
                      <p:stCondLst>
                        <p:cond delay="indefinite"/>
                      </p:stCondLst>
                      <p:childTnLst>
                        <p:par>
                          <p:cTn id="2440" fill="hold">
                            <p:stCondLst>
                              <p:cond delay="0"/>
                            </p:stCondLst>
                            <p:childTnLst>
                              <p:par>
                                <p:cTn id="24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42" dur="2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43" dur="2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4" dur="2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5" fill="hold">
                      <p:stCondLst>
                        <p:cond delay="indefinite"/>
                      </p:stCondLst>
                      <p:childTnLst>
                        <p:par>
                          <p:cTn id="2446" fill="hold">
                            <p:stCondLst>
                              <p:cond delay="0"/>
                            </p:stCondLst>
                            <p:childTnLst>
                              <p:par>
                                <p:cTn id="24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48" dur="2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49" dur="2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0" dur="2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2"/>
                  </p:tgtEl>
                </p:cond>
              </p:nextCondLst>
            </p:seq>
            <p:seq concurrent="1" nextAc="seek">
              <p:cTn id="2451" restart="whenNotActive" fill="hold" evtFilter="cancelBubble" nodeType="interactiveSeq">
                <p:stCondLst>
                  <p:cond evt="onClick" delay="0">
                    <p:tgtEl>
                      <p:spTgt spid="3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52" fill="hold">
                      <p:stCondLst>
                        <p:cond delay="0"/>
                      </p:stCondLst>
                      <p:childTnLst>
                        <p:par>
                          <p:cTn id="2453" fill="hold">
                            <p:stCondLst>
                              <p:cond delay="0"/>
                            </p:stCondLst>
                            <p:childTnLst>
                              <p:par>
                                <p:cTn id="245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55" dur="2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456" dur="2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7" dur="2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8" fill="hold">
                      <p:stCondLst>
                        <p:cond delay="indefinite"/>
                      </p:stCondLst>
                      <p:childTnLst>
                        <p:par>
                          <p:cTn id="2459" fill="hold">
                            <p:stCondLst>
                              <p:cond delay="0"/>
                            </p:stCondLst>
                            <p:childTnLst>
                              <p:par>
                                <p:cTn id="24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61" dur="2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462" dur="2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63" dur="2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4" fill="hold">
                      <p:stCondLst>
                        <p:cond delay="indefinite"/>
                      </p:stCondLst>
                      <p:childTnLst>
                        <p:par>
                          <p:cTn id="2465" fill="hold">
                            <p:stCondLst>
                              <p:cond delay="0"/>
                            </p:stCondLst>
                            <p:childTnLst>
                              <p:par>
                                <p:cTn id="24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67" dur="2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68" dur="2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69" dur="2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0" fill="hold">
                      <p:stCondLst>
                        <p:cond delay="indefinite"/>
                      </p:stCondLst>
                      <p:childTnLst>
                        <p:par>
                          <p:cTn id="2471" fill="hold">
                            <p:stCondLst>
                              <p:cond delay="0"/>
                            </p:stCondLst>
                            <p:childTnLst>
                              <p:par>
                                <p:cTn id="24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73" dur="2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74" dur="2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75" dur="2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6" fill="hold">
                      <p:stCondLst>
                        <p:cond delay="indefinite"/>
                      </p:stCondLst>
                      <p:childTnLst>
                        <p:par>
                          <p:cTn id="2477" fill="hold">
                            <p:stCondLst>
                              <p:cond delay="0"/>
                            </p:stCondLst>
                            <p:childTnLst>
                              <p:par>
                                <p:cTn id="24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79" dur="2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80" dur="2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81" dur="2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3"/>
                  </p:tgtEl>
                </p:cond>
              </p:nextCondLst>
            </p:seq>
            <p:seq concurrent="1" nextAc="seek">
              <p:cTn id="2482" restart="whenNotActive" fill="hold" evtFilter="cancelBubble" nodeType="interactiveSeq">
                <p:stCondLst>
                  <p:cond evt="onClick" delay="0">
                    <p:tgtEl>
                      <p:spTgt spid="3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83" fill="hold">
                      <p:stCondLst>
                        <p:cond delay="0"/>
                      </p:stCondLst>
                      <p:childTnLst>
                        <p:par>
                          <p:cTn id="2484" fill="hold">
                            <p:stCondLst>
                              <p:cond delay="0"/>
                            </p:stCondLst>
                            <p:childTnLst>
                              <p:par>
                                <p:cTn id="24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86" dur="2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487" dur="2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88" dur="2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9" fill="hold">
                      <p:stCondLst>
                        <p:cond delay="indefinite"/>
                      </p:stCondLst>
                      <p:childTnLst>
                        <p:par>
                          <p:cTn id="2490" fill="hold">
                            <p:stCondLst>
                              <p:cond delay="0"/>
                            </p:stCondLst>
                            <p:childTnLst>
                              <p:par>
                                <p:cTn id="24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92" dur="2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493" dur="2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94" dur="2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5" fill="hold">
                      <p:stCondLst>
                        <p:cond delay="indefinite"/>
                      </p:stCondLst>
                      <p:childTnLst>
                        <p:par>
                          <p:cTn id="2496" fill="hold">
                            <p:stCondLst>
                              <p:cond delay="0"/>
                            </p:stCondLst>
                            <p:childTnLst>
                              <p:par>
                                <p:cTn id="24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98" dur="2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99" dur="2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0" dur="2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1" fill="hold">
                      <p:stCondLst>
                        <p:cond delay="indefinite"/>
                      </p:stCondLst>
                      <p:childTnLst>
                        <p:par>
                          <p:cTn id="2502" fill="hold">
                            <p:stCondLst>
                              <p:cond delay="0"/>
                            </p:stCondLst>
                            <p:childTnLst>
                              <p:par>
                                <p:cTn id="25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504" dur="2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05" dur="2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6" dur="2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7" fill="hold">
                      <p:stCondLst>
                        <p:cond delay="indefinite"/>
                      </p:stCondLst>
                      <p:childTnLst>
                        <p:par>
                          <p:cTn id="2508" fill="hold">
                            <p:stCondLst>
                              <p:cond delay="0"/>
                            </p:stCondLst>
                            <p:childTnLst>
                              <p:par>
                                <p:cTn id="25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510" dur="2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11" dur="2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12" dur="2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4"/>
                  </p:tgtEl>
                </p:cond>
              </p:nextCondLst>
            </p:seq>
            <p:seq concurrent="1" nextAc="seek">
              <p:cTn id="2513" restart="whenNotActive" fill="hold" evtFilter="cancelBubble" nodeType="interactiveSeq">
                <p:stCondLst>
                  <p:cond evt="onClick" delay="0">
                    <p:tgtEl>
                      <p:spTgt spid="3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14" fill="hold">
                      <p:stCondLst>
                        <p:cond delay="0"/>
                      </p:stCondLst>
                      <p:childTnLst>
                        <p:par>
                          <p:cTn id="2515" fill="hold">
                            <p:stCondLst>
                              <p:cond delay="0"/>
                            </p:stCondLst>
                            <p:childTnLst>
                              <p:par>
                                <p:cTn id="25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517" dur="2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18" dur="2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19" dur="2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0" fill="hold">
                      <p:stCondLst>
                        <p:cond delay="indefinite"/>
                      </p:stCondLst>
                      <p:childTnLst>
                        <p:par>
                          <p:cTn id="2521" fill="hold">
                            <p:stCondLst>
                              <p:cond delay="0"/>
                            </p:stCondLst>
                            <p:childTnLst>
                              <p:par>
                                <p:cTn id="25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523" dur="2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524" dur="2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25" dur="2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6" fill="hold">
                      <p:stCondLst>
                        <p:cond delay="indefinite"/>
                      </p:stCondLst>
                      <p:childTnLst>
                        <p:par>
                          <p:cTn id="2527" fill="hold">
                            <p:stCondLst>
                              <p:cond delay="0"/>
                            </p:stCondLst>
                            <p:childTnLst>
                              <p:par>
                                <p:cTn id="25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529" dur="2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30" dur="2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31" dur="2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2" fill="hold">
                      <p:stCondLst>
                        <p:cond delay="indefinite"/>
                      </p:stCondLst>
                      <p:childTnLst>
                        <p:par>
                          <p:cTn id="2533" fill="hold">
                            <p:stCondLst>
                              <p:cond delay="0"/>
                            </p:stCondLst>
                            <p:childTnLst>
                              <p:par>
                                <p:cTn id="25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535" dur="2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36" dur="2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37" dur="2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8" fill="hold">
                      <p:stCondLst>
                        <p:cond delay="indefinite"/>
                      </p:stCondLst>
                      <p:childTnLst>
                        <p:par>
                          <p:cTn id="2539" fill="hold">
                            <p:stCondLst>
                              <p:cond delay="0"/>
                            </p:stCondLst>
                            <p:childTnLst>
                              <p:par>
                                <p:cTn id="25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541" dur="2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42" dur="2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3" dur="2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5"/>
                  </p:tgtEl>
                </p:cond>
              </p:nextCondLst>
            </p:seq>
            <p:seq concurrent="1" nextAc="seek">
              <p:cTn id="2544" restart="whenNotActive" fill="hold" evtFilter="cancelBubble" nodeType="interactiveSeq">
                <p:stCondLst>
                  <p:cond evt="onClick" delay="0">
                    <p:tgtEl>
                      <p:spTgt spid="3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45" fill="hold">
                      <p:stCondLst>
                        <p:cond delay="0"/>
                      </p:stCondLst>
                      <p:childTnLst>
                        <p:par>
                          <p:cTn id="2546" fill="hold">
                            <p:stCondLst>
                              <p:cond delay="0"/>
                            </p:stCondLst>
                            <p:childTnLst>
                              <p:par>
                                <p:cTn id="25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548" dur="2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49" dur="2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50" dur="2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1" fill="hold">
                      <p:stCondLst>
                        <p:cond delay="indefinite"/>
                      </p:stCondLst>
                      <p:childTnLst>
                        <p:par>
                          <p:cTn id="2552" fill="hold">
                            <p:stCondLst>
                              <p:cond delay="0"/>
                            </p:stCondLst>
                            <p:childTnLst>
                              <p:par>
                                <p:cTn id="25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554" dur="2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555" dur="2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56" dur="2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7" fill="hold">
                      <p:stCondLst>
                        <p:cond delay="indefinite"/>
                      </p:stCondLst>
                      <p:childTnLst>
                        <p:par>
                          <p:cTn id="2558" fill="hold">
                            <p:stCondLst>
                              <p:cond delay="0"/>
                            </p:stCondLst>
                            <p:childTnLst>
                              <p:par>
                                <p:cTn id="25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560" dur="2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61" dur="2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2" dur="2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3" fill="hold">
                      <p:stCondLst>
                        <p:cond delay="indefinite"/>
                      </p:stCondLst>
                      <p:childTnLst>
                        <p:par>
                          <p:cTn id="2564" fill="hold">
                            <p:stCondLst>
                              <p:cond delay="0"/>
                            </p:stCondLst>
                            <p:childTnLst>
                              <p:par>
                                <p:cTn id="25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566" dur="2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67" dur="2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8" dur="2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9" fill="hold">
                      <p:stCondLst>
                        <p:cond delay="indefinite"/>
                      </p:stCondLst>
                      <p:childTnLst>
                        <p:par>
                          <p:cTn id="2570" fill="hold">
                            <p:stCondLst>
                              <p:cond delay="0"/>
                            </p:stCondLst>
                            <p:childTnLst>
                              <p:par>
                                <p:cTn id="25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572" dur="2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73" dur="2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74" dur="2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6"/>
                  </p:tgtEl>
                </p:cond>
              </p:nextCondLst>
            </p:seq>
            <p:seq concurrent="1" nextAc="seek">
              <p:cTn id="2575" restart="whenNotActive" fill="hold" evtFilter="cancelBubble" nodeType="interactiveSeq">
                <p:stCondLst>
                  <p:cond evt="onClick" delay="0">
                    <p:tgtEl>
                      <p:spTgt spid="3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76" fill="hold">
                      <p:stCondLst>
                        <p:cond delay="0"/>
                      </p:stCondLst>
                      <p:childTnLst>
                        <p:par>
                          <p:cTn id="2577" fill="hold">
                            <p:stCondLst>
                              <p:cond delay="0"/>
                            </p:stCondLst>
                            <p:childTnLst>
                              <p:par>
                                <p:cTn id="25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579" dur="2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80" dur="2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81" dur="2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2" fill="hold">
                      <p:stCondLst>
                        <p:cond delay="indefinite"/>
                      </p:stCondLst>
                      <p:childTnLst>
                        <p:par>
                          <p:cTn id="2583" fill="hold">
                            <p:stCondLst>
                              <p:cond delay="0"/>
                            </p:stCondLst>
                            <p:childTnLst>
                              <p:par>
                                <p:cTn id="25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585" dur="2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586" dur="2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87" dur="2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8" fill="hold">
                      <p:stCondLst>
                        <p:cond delay="indefinite"/>
                      </p:stCondLst>
                      <p:childTnLst>
                        <p:par>
                          <p:cTn id="2589" fill="hold">
                            <p:stCondLst>
                              <p:cond delay="0"/>
                            </p:stCondLst>
                            <p:childTnLst>
                              <p:par>
                                <p:cTn id="25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591" dur="2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92" dur="2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3" dur="2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4" fill="hold">
                      <p:stCondLst>
                        <p:cond delay="indefinite"/>
                      </p:stCondLst>
                      <p:childTnLst>
                        <p:par>
                          <p:cTn id="2595" fill="hold">
                            <p:stCondLst>
                              <p:cond delay="0"/>
                            </p:stCondLst>
                            <p:childTnLst>
                              <p:par>
                                <p:cTn id="25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597" dur="2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98" dur="2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9" dur="2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0" fill="hold">
                      <p:stCondLst>
                        <p:cond delay="indefinite"/>
                      </p:stCondLst>
                      <p:childTnLst>
                        <p:par>
                          <p:cTn id="2601" fill="hold">
                            <p:stCondLst>
                              <p:cond delay="0"/>
                            </p:stCondLst>
                            <p:childTnLst>
                              <p:par>
                                <p:cTn id="260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03" dur="2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04" dur="2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5" dur="2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7"/>
                  </p:tgtEl>
                </p:cond>
              </p:nextCondLst>
            </p:seq>
            <p:seq concurrent="1" nextAc="seek">
              <p:cTn id="2606" restart="whenNotActive" fill="hold" evtFilter="cancelBubble" nodeType="interactiveSeq">
                <p:stCondLst>
                  <p:cond evt="onClick" delay="0">
                    <p:tgtEl>
                      <p:spTgt spid="3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07" fill="hold">
                      <p:stCondLst>
                        <p:cond delay="0"/>
                      </p:stCondLst>
                      <p:childTnLst>
                        <p:par>
                          <p:cTn id="2608" fill="hold">
                            <p:stCondLst>
                              <p:cond delay="0"/>
                            </p:stCondLst>
                            <p:childTnLst>
                              <p:par>
                                <p:cTn id="26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10" dur="2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611" dur="2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12" dur="2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3" fill="hold">
                      <p:stCondLst>
                        <p:cond delay="indefinite"/>
                      </p:stCondLst>
                      <p:childTnLst>
                        <p:par>
                          <p:cTn id="2614" fill="hold">
                            <p:stCondLst>
                              <p:cond delay="0"/>
                            </p:stCondLst>
                            <p:childTnLst>
                              <p:par>
                                <p:cTn id="26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16" dur="2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617" dur="2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18" dur="2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9" fill="hold">
                      <p:stCondLst>
                        <p:cond delay="indefinite"/>
                      </p:stCondLst>
                      <p:childTnLst>
                        <p:par>
                          <p:cTn id="2620" fill="hold">
                            <p:stCondLst>
                              <p:cond delay="0"/>
                            </p:stCondLst>
                            <p:childTnLst>
                              <p:par>
                                <p:cTn id="26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22" dur="2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23" dur="2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24" dur="2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5" fill="hold">
                      <p:stCondLst>
                        <p:cond delay="indefinite"/>
                      </p:stCondLst>
                      <p:childTnLst>
                        <p:par>
                          <p:cTn id="2626" fill="hold">
                            <p:stCondLst>
                              <p:cond delay="0"/>
                            </p:stCondLst>
                            <p:childTnLst>
                              <p:par>
                                <p:cTn id="26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28" dur="2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29" dur="2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30" dur="2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1" fill="hold">
                      <p:stCondLst>
                        <p:cond delay="indefinite"/>
                      </p:stCondLst>
                      <p:childTnLst>
                        <p:par>
                          <p:cTn id="2632" fill="hold">
                            <p:stCondLst>
                              <p:cond delay="0"/>
                            </p:stCondLst>
                            <p:childTnLst>
                              <p:par>
                                <p:cTn id="26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34" dur="2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35" dur="2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36" dur="2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8"/>
                  </p:tgtEl>
                </p:cond>
              </p:nextCondLst>
            </p:seq>
            <p:seq concurrent="1" nextAc="seek">
              <p:cTn id="2637" restart="whenNotActive" fill="hold" evtFilter="cancelBubble" nodeType="interactiveSeq">
                <p:stCondLst>
                  <p:cond evt="onClick" delay="0">
                    <p:tgtEl>
                      <p:spTgt spid="3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38" fill="hold">
                      <p:stCondLst>
                        <p:cond delay="0"/>
                      </p:stCondLst>
                      <p:childTnLst>
                        <p:par>
                          <p:cTn id="2639" fill="hold">
                            <p:stCondLst>
                              <p:cond delay="0"/>
                            </p:stCondLst>
                            <p:childTnLst>
                              <p:par>
                                <p:cTn id="26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41" dur="2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642" dur="2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43" dur="2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4" fill="hold">
                      <p:stCondLst>
                        <p:cond delay="indefinite"/>
                      </p:stCondLst>
                      <p:childTnLst>
                        <p:par>
                          <p:cTn id="2645" fill="hold">
                            <p:stCondLst>
                              <p:cond delay="0"/>
                            </p:stCondLst>
                            <p:childTnLst>
                              <p:par>
                                <p:cTn id="26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47" dur="2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648" dur="2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49" dur="2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0" fill="hold">
                      <p:stCondLst>
                        <p:cond delay="indefinite"/>
                      </p:stCondLst>
                      <p:childTnLst>
                        <p:par>
                          <p:cTn id="2651" fill="hold">
                            <p:stCondLst>
                              <p:cond delay="0"/>
                            </p:stCondLst>
                            <p:childTnLst>
                              <p:par>
                                <p:cTn id="26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53" dur="2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54" dur="2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55" dur="2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6" fill="hold">
                      <p:stCondLst>
                        <p:cond delay="indefinite"/>
                      </p:stCondLst>
                      <p:childTnLst>
                        <p:par>
                          <p:cTn id="2657" fill="hold">
                            <p:stCondLst>
                              <p:cond delay="0"/>
                            </p:stCondLst>
                            <p:childTnLst>
                              <p:par>
                                <p:cTn id="26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59" dur="2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60" dur="2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1" dur="2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2" fill="hold">
                      <p:stCondLst>
                        <p:cond delay="indefinite"/>
                      </p:stCondLst>
                      <p:childTnLst>
                        <p:par>
                          <p:cTn id="2663" fill="hold">
                            <p:stCondLst>
                              <p:cond delay="0"/>
                            </p:stCondLst>
                            <p:childTnLst>
                              <p:par>
                                <p:cTn id="26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65" dur="2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66" dur="2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7" dur="2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9"/>
                  </p:tgtEl>
                </p:cond>
              </p:nextCondLst>
            </p:seq>
            <p:seq concurrent="1" nextAc="seek">
              <p:cTn id="2668" restart="whenNotActive" fill="hold" evtFilter="cancelBubble" nodeType="interactiveSeq">
                <p:stCondLst>
                  <p:cond evt="onClick" delay="0">
                    <p:tgtEl>
                      <p:spTgt spid="3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69" fill="hold">
                      <p:stCondLst>
                        <p:cond delay="0"/>
                      </p:stCondLst>
                      <p:childTnLst>
                        <p:par>
                          <p:cTn id="2670" fill="hold">
                            <p:stCondLst>
                              <p:cond delay="0"/>
                            </p:stCondLst>
                            <p:childTnLst>
                              <p:par>
                                <p:cTn id="26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72" dur="2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673" dur="2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74" dur="2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5" fill="hold">
                      <p:stCondLst>
                        <p:cond delay="indefinite"/>
                      </p:stCondLst>
                      <p:childTnLst>
                        <p:par>
                          <p:cTn id="2676" fill="hold">
                            <p:stCondLst>
                              <p:cond delay="0"/>
                            </p:stCondLst>
                            <p:childTnLst>
                              <p:par>
                                <p:cTn id="26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78" dur="2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679" dur="2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80" dur="2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1" fill="hold">
                      <p:stCondLst>
                        <p:cond delay="indefinite"/>
                      </p:stCondLst>
                      <p:childTnLst>
                        <p:par>
                          <p:cTn id="2682" fill="hold">
                            <p:stCondLst>
                              <p:cond delay="0"/>
                            </p:stCondLst>
                            <p:childTnLst>
                              <p:par>
                                <p:cTn id="26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84" dur="2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85" dur="2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86" dur="2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7" fill="hold">
                      <p:stCondLst>
                        <p:cond delay="indefinite"/>
                      </p:stCondLst>
                      <p:childTnLst>
                        <p:par>
                          <p:cTn id="2688" fill="hold">
                            <p:stCondLst>
                              <p:cond delay="0"/>
                            </p:stCondLst>
                            <p:childTnLst>
                              <p:par>
                                <p:cTn id="26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90" dur="2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91" dur="2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92" dur="2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3" fill="hold">
                      <p:stCondLst>
                        <p:cond delay="indefinite"/>
                      </p:stCondLst>
                      <p:childTnLst>
                        <p:par>
                          <p:cTn id="2694" fill="hold">
                            <p:stCondLst>
                              <p:cond delay="0"/>
                            </p:stCondLst>
                            <p:childTnLst>
                              <p:par>
                                <p:cTn id="26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96" dur="2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97" dur="2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98" dur="2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0"/>
                  </p:tgtEl>
                </p:cond>
              </p:nextCondLst>
            </p:seq>
            <p:seq concurrent="1" nextAc="seek">
              <p:cTn id="2699" restart="whenNotActive" fill="hold" evtFilter="cancelBubble" nodeType="interactiveSeq">
                <p:stCondLst>
                  <p:cond evt="onClick" delay="0">
                    <p:tgtEl>
                      <p:spTgt spid="3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00" fill="hold">
                      <p:stCondLst>
                        <p:cond delay="0"/>
                      </p:stCondLst>
                      <p:childTnLst>
                        <p:par>
                          <p:cTn id="2701" fill="hold">
                            <p:stCondLst>
                              <p:cond delay="0"/>
                            </p:stCondLst>
                            <p:childTnLst>
                              <p:par>
                                <p:cTn id="270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03" dur="2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04" dur="2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05" dur="2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6" fill="hold">
                      <p:stCondLst>
                        <p:cond delay="indefinite"/>
                      </p:stCondLst>
                      <p:childTnLst>
                        <p:par>
                          <p:cTn id="2707" fill="hold">
                            <p:stCondLst>
                              <p:cond delay="0"/>
                            </p:stCondLst>
                            <p:childTnLst>
                              <p:par>
                                <p:cTn id="270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09" dur="2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710" dur="2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1" dur="2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2" fill="hold">
                      <p:stCondLst>
                        <p:cond delay="indefinite"/>
                      </p:stCondLst>
                      <p:childTnLst>
                        <p:par>
                          <p:cTn id="2713" fill="hold">
                            <p:stCondLst>
                              <p:cond delay="0"/>
                            </p:stCondLst>
                            <p:childTnLst>
                              <p:par>
                                <p:cTn id="27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15" dur="2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16" dur="2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7" dur="2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8" fill="hold">
                      <p:stCondLst>
                        <p:cond delay="indefinite"/>
                      </p:stCondLst>
                      <p:childTnLst>
                        <p:par>
                          <p:cTn id="2719" fill="hold">
                            <p:stCondLst>
                              <p:cond delay="0"/>
                            </p:stCondLst>
                            <p:childTnLst>
                              <p:par>
                                <p:cTn id="27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21" dur="2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22" dur="2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3" dur="2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4" fill="hold">
                      <p:stCondLst>
                        <p:cond delay="indefinite"/>
                      </p:stCondLst>
                      <p:childTnLst>
                        <p:par>
                          <p:cTn id="2725" fill="hold">
                            <p:stCondLst>
                              <p:cond delay="0"/>
                            </p:stCondLst>
                            <p:childTnLst>
                              <p:par>
                                <p:cTn id="27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27" dur="2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28" dur="2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9" dur="2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1"/>
                  </p:tgtEl>
                </p:cond>
              </p:nextCondLst>
            </p:seq>
            <p:seq concurrent="1" nextAc="seek">
              <p:cTn id="2730" restart="whenNotActive" fill="hold" evtFilter="cancelBubble" nodeType="interactiveSeq">
                <p:stCondLst>
                  <p:cond evt="onClick" delay="0">
                    <p:tgtEl>
                      <p:spTgt spid="3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31" fill="hold">
                      <p:stCondLst>
                        <p:cond delay="0"/>
                      </p:stCondLst>
                      <p:childTnLst>
                        <p:par>
                          <p:cTn id="2732" fill="hold">
                            <p:stCondLst>
                              <p:cond delay="0"/>
                            </p:stCondLst>
                            <p:childTnLst>
                              <p:par>
                                <p:cTn id="27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34" dur="2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35" dur="2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36" dur="2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7" fill="hold">
                      <p:stCondLst>
                        <p:cond delay="indefinite"/>
                      </p:stCondLst>
                      <p:childTnLst>
                        <p:par>
                          <p:cTn id="2738" fill="hold">
                            <p:stCondLst>
                              <p:cond delay="0"/>
                            </p:stCondLst>
                            <p:childTnLst>
                              <p:par>
                                <p:cTn id="27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40" dur="2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741" dur="2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42" dur="2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3" fill="hold">
                      <p:stCondLst>
                        <p:cond delay="indefinite"/>
                      </p:stCondLst>
                      <p:childTnLst>
                        <p:par>
                          <p:cTn id="2744" fill="hold">
                            <p:stCondLst>
                              <p:cond delay="0"/>
                            </p:stCondLst>
                            <p:childTnLst>
                              <p:par>
                                <p:cTn id="27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46" dur="2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47" dur="2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48" dur="2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9" fill="hold">
                      <p:stCondLst>
                        <p:cond delay="indefinite"/>
                      </p:stCondLst>
                      <p:childTnLst>
                        <p:par>
                          <p:cTn id="2750" fill="hold">
                            <p:stCondLst>
                              <p:cond delay="0"/>
                            </p:stCondLst>
                            <p:childTnLst>
                              <p:par>
                                <p:cTn id="27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52" dur="2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53" dur="2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54" dur="2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5" fill="hold">
                      <p:stCondLst>
                        <p:cond delay="indefinite"/>
                      </p:stCondLst>
                      <p:childTnLst>
                        <p:par>
                          <p:cTn id="2756" fill="hold">
                            <p:stCondLst>
                              <p:cond delay="0"/>
                            </p:stCondLst>
                            <p:childTnLst>
                              <p:par>
                                <p:cTn id="27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58" dur="2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59" dur="2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0" dur="2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2"/>
                  </p:tgtEl>
                </p:cond>
              </p:nextCondLst>
            </p:seq>
            <p:seq concurrent="1" nextAc="seek">
              <p:cTn id="2761" restart="whenNotActive" fill="hold" evtFilter="cancelBubble" nodeType="interactiveSeq">
                <p:stCondLst>
                  <p:cond evt="onClick" delay="0">
                    <p:tgtEl>
                      <p:spTgt spid="3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62" fill="hold">
                      <p:stCondLst>
                        <p:cond delay="0"/>
                      </p:stCondLst>
                      <p:childTnLst>
                        <p:par>
                          <p:cTn id="2763" fill="hold">
                            <p:stCondLst>
                              <p:cond delay="0"/>
                            </p:stCondLst>
                            <p:childTnLst>
                              <p:par>
                                <p:cTn id="27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65" dur="2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66" dur="2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7" dur="2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8" fill="hold">
                      <p:stCondLst>
                        <p:cond delay="indefinite"/>
                      </p:stCondLst>
                      <p:childTnLst>
                        <p:par>
                          <p:cTn id="2769" fill="hold">
                            <p:stCondLst>
                              <p:cond delay="0"/>
                            </p:stCondLst>
                            <p:childTnLst>
                              <p:par>
                                <p:cTn id="27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71" dur="2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772" dur="2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73" dur="2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4" fill="hold">
                      <p:stCondLst>
                        <p:cond delay="indefinite"/>
                      </p:stCondLst>
                      <p:childTnLst>
                        <p:par>
                          <p:cTn id="2775" fill="hold">
                            <p:stCondLst>
                              <p:cond delay="0"/>
                            </p:stCondLst>
                            <p:childTnLst>
                              <p:par>
                                <p:cTn id="27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77" dur="2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78" dur="2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79" dur="2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0" fill="hold">
                      <p:stCondLst>
                        <p:cond delay="indefinite"/>
                      </p:stCondLst>
                      <p:childTnLst>
                        <p:par>
                          <p:cTn id="2781" fill="hold">
                            <p:stCondLst>
                              <p:cond delay="0"/>
                            </p:stCondLst>
                            <p:childTnLst>
                              <p:par>
                                <p:cTn id="27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83" dur="2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84" dur="2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85" dur="2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6" fill="hold">
                      <p:stCondLst>
                        <p:cond delay="indefinite"/>
                      </p:stCondLst>
                      <p:childTnLst>
                        <p:par>
                          <p:cTn id="2787" fill="hold">
                            <p:stCondLst>
                              <p:cond delay="0"/>
                            </p:stCondLst>
                            <p:childTnLst>
                              <p:par>
                                <p:cTn id="27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89" dur="2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90" dur="2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91" dur="2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3"/>
                  </p:tgtEl>
                </p:cond>
              </p:nextCondLst>
            </p:seq>
            <p:seq concurrent="1" nextAc="seek">
              <p:cTn id="2792" restart="whenNotActive" fill="hold" evtFilter="cancelBubble" nodeType="interactiveSeq">
                <p:stCondLst>
                  <p:cond evt="onClick" delay="0">
                    <p:tgtEl>
                      <p:spTgt spid="3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93" fill="hold">
                      <p:stCondLst>
                        <p:cond delay="0"/>
                      </p:stCondLst>
                      <p:childTnLst>
                        <p:par>
                          <p:cTn id="2794" fill="hold">
                            <p:stCondLst>
                              <p:cond delay="0"/>
                            </p:stCondLst>
                            <p:childTnLst>
                              <p:par>
                                <p:cTn id="27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96" dur="2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97" dur="2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98" dur="2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9" fill="hold">
                      <p:stCondLst>
                        <p:cond delay="indefinite"/>
                      </p:stCondLst>
                      <p:childTnLst>
                        <p:par>
                          <p:cTn id="2800" fill="hold">
                            <p:stCondLst>
                              <p:cond delay="0"/>
                            </p:stCondLst>
                            <p:childTnLst>
                              <p:par>
                                <p:cTn id="28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02" dur="2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803" dur="2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04" dur="2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5" fill="hold">
                      <p:stCondLst>
                        <p:cond delay="indefinite"/>
                      </p:stCondLst>
                      <p:childTnLst>
                        <p:par>
                          <p:cTn id="2806" fill="hold">
                            <p:stCondLst>
                              <p:cond delay="0"/>
                            </p:stCondLst>
                            <p:childTnLst>
                              <p:par>
                                <p:cTn id="28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08" dur="2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09" dur="2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10" dur="2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1" fill="hold">
                      <p:stCondLst>
                        <p:cond delay="indefinite"/>
                      </p:stCondLst>
                      <p:childTnLst>
                        <p:par>
                          <p:cTn id="2812" fill="hold">
                            <p:stCondLst>
                              <p:cond delay="0"/>
                            </p:stCondLst>
                            <p:childTnLst>
                              <p:par>
                                <p:cTn id="28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14" dur="2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15" dur="2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16" dur="2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7" fill="hold">
                      <p:stCondLst>
                        <p:cond delay="indefinite"/>
                      </p:stCondLst>
                      <p:childTnLst>
                        <p:par>
                          <p:cTn id="2818" fill="hold">
                            <p:stCondLst>
                              <p:cond delay="0"/>
                            </p:stCondLst>
                            <p:childTnLst>
                              <p:par>
                                <p:cTn id="28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20" dur="2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21" dur="2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22" dur="2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4"/>
                  </p:tgtEl>
                </p:cond>
              </p:nextCondLst>
            </p:seq>
            <p:seq concurrent="1" nextAc="seek">
              <p:cTn id="2823" restart="whenNotActive" fill="hold" evtFilter="cancelBubble" nodeType="interactiveSeq">
                <p:stCondLst>
                  <p:cond evt="onClick" delay="0">
                    <p:tgtEl>
                      <p:spTgt spid="3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24" fill="hold">
                      <p:stCondLst>
                        <p:cond delay="0"/>
                      </p:stCondLst>
                      <p:childTnLst>
                        <p:par>
                          <p:cTn id="2825" fill="hold">
                            <p:stCondLst>
                              <p:cond delay="0"/>
                            </p:stCondLst>
                            <p:childTnLst>
                              <p:par>
                                <p:cTn id="28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27" dur="2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828" dur="2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29" dur="2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0" fill="hold">
                      <p:stCondLst>
                        <p:cond delay="indefinite"/>
                      </p:stCondLst>
                      <p:childTnLst>
                        <p:par>
                          <p:cTn id="2831" fill="hold">
                            <p:stCondLst>
                              <p:cond delay="0"/>
                            </p:stCondLst>
                            <p:childTnLst>
                              <p:par>
                                <p:cTn id="28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33" dur="2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834" dur="2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35" dur="2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6" fill="hold">
                      <p:stCondLst>
                        <p:cond delay="indefinite"/>
                      </p:stCondLst>
                      <p:childTnLst>
                        <p:par>
                          <p:cTn id="2837" fill="hold">
                            <p:stCondLst>
                              <p:cond delay="0"/>
                            </p:stCondLst>
                            <p:childTnLst>
                              <p:par>
                                <p:cTn id="28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39" dur="2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40" dur="2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41" dur="2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2" fill="hold">
                      <p:stCondLst>
                        <p:cond delay="indefinite"/>
                      </p:stCondLst>
                      <p:childTnLst>
                        <p:par>
                          <p:cTn id="2843" fill="hold">
                            <p:stCondLst>
                              <p:cond delay="0"/>
                            </p:stCondLst>
                            <p:childTnLst>
                              <p:par>
                                <p:cTn id="28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45" dur="2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46" dur="2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47" dur="2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8" fill="hold">
                      <p:stCondLst>
                        <p:cond delay="indefinite"/>
                      </p:stCondLst>
                      <p:childTnLst>
                        <p:par>
                          <p:cTn id="2849" fill="hold">
                            <p:stCondLst>
                              <p:cond delay="0"/>
                            </p:stCondLst>
                            <p:childTnLst>
                              <p:par>
                                <p:cTn id="28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51" dur="2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52" dur="2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53" dur="2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5"/>
                  </p:tgtEl>
                </p:cond>
              </p:nextCondLst>
            </p:seq>
            <p:seq concurrent="1" nextAc="seek">
              <p:cTn id="2854" restart="whenNotActive" fill="hold" evtFilter="cancelBubble" nodeType="interactiveSeq">
                <p:stCondLst>
                  <p:cond evt="onClick" delay="0">
                    <p:tgtEl>
                      <p:spTgt spid="3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55" fill="hold">
                      <p:stCondLst>
                        <p:cond delay="0"/>
                      </p:stCondLst>
                      <p:childTnLst>
                        <p:par>
                          <p:cTn id="2856" fill="hold">
                            <p:stCondLst>
                              <p:cond delay="0"/>
                            </p:stCondLst>
                            <p:childTnLst>
                              <p:par>
                                <p:cTn id="28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58" dur="2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859" dur="2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0" dur="2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1" fill="hold">
                      <p:stCondLst>
                        <p:cond delay="indefinite"/>
                      </p:stCondLst>
                      <p:childTnLst>
                        <p:par>
                          <p:cTn id="2862" fill="hold">
                            <p:stCondLst>
                              <p:cond delay="0"/>
                            </p:stCondLst>
                            <p:childTnLst>
                              <p:par>
                                <p:cTn id="28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64" dur="2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865" dur="2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6" dur="2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7" fill="hold">
                      <p:stCondLst>
                        <p:cond delay="indefinite"/>
                      </p:stCondLst>
                      <p:childTnLst>
                        <p:par>
                          <p:cTn id="2868" fill="hold">
                            <p:stCondLst>
                              <p:cond delay="0"/>
                            </p:stCondLst>
                            <p:childTnLst>
                              <p:par>
                                <p:cTn id="28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70" dur="2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71" dur="2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72" dur="2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3" fill="hold">
                      <p:stCondLst>
                        <p:cond delay="indefinite"/>
                      </p:stCondLst>
                      <p:childTnLst>
                        <p:par>
                          <p:cTn id="2874" fill="hold">
                            <p:stCondLst>
                              <p:cond delay="0"/>
                            </p:stCondLst>
                            <p:childTnLst>
                              <p:par>
                                <p:cTn id="28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76" dur="2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77" dur="2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78" dur="2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9" fill="hold">
                      <p:stCondLst>
                        <p:cond delay="indefinite"/>
                      </p:stCondLst>
                      <p:childTnLst>
                        <p:par>
                          <p:cTn id="2880" fill="hold">
                            <p:stCondLst>
                              <p:cond delay="0"/>
                            </p:stCondLst>
                            <p:childTnLst>
                              <p:par>
                                <p:cTn id="28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82" dur="2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83" dur="2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84" dur="2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6"/>
                  </p:tgtEl>
                </p:cond>
              </p:nextCondLst>
            </p:seq>
            <p:seq concurrent="1" nextAc="seek">
              <p:cTn id="2885" restart="whenNotActive" fill="hold" evtFilter="cancelBubble" nodeType="interactiveSeq">
                <p:stCondLst>
                  <p:cond evt="onClick" delay="0">
                    <p:tgtEl>
                      <p:spTgt spid="3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86" fill="hold">
                      <p:stCondLst>
                        <p:cond delay="0"/>
                      </p:stCondLst>
                      <p:childTnLst>
                        <p:par>
                          <p:cTn id="2887" fill="hold">
                            <p:stCondLst>
                              <p:cond delay="0"/>
                            </p:stCondLst>
                            <p:childTnLst>
                              <p:par>
                                <p:cTn id="28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89" dur="2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890" dur="2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91" dur="2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2" fill="hold">
                      <p:stCondLst>
                        <p:cond delay="indefinite"/>
                      </p:stCondLst>
                      <p:childTnLst>
                        <p:par>
                          <p:cTn id="2893" fill="hold">
                            <p:stCondLst>
                              <p:cond delay="0"/>
                            </p:stCondLst>
                            <p:childTnLst>
                              <p:par>
                                <p:cTn id="28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95" dur="2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896" dur="2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97" dur="2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8" fill="hold">
                      <p:stCondLst>
                        <p:cond delay="indefinite"/>
                      </p:stCondLst>
                      <p:childTnLst>
                        <p:par>
                          <p:cTn id="2899" fill="hold">
                            <p:stCondLst>
                              <p:cond delay="0"/>
                            </p:stCondLst>
                            <p:childTnLst>
                              <p:par>
                                <p:cTn id="290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01" dur="2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02" dur="2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03" dur="2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4" fill="hold">
                      <p:stCondLst>
                        <p:cond delay="indefinite"/>
                      </p:stCondLst>
                      <p:childTnLst>
                        <p:par>
                          <p:cTn id="2905" fill="hold">
                            <p:stCondLst>
                              <p:cond delay="0"/>
                            </p:stCondLst>
                            <p:childTnLst>
                              <p:par>
                                <p:cTn id="290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07" dur="2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08" dur="2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09" dur="2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0" fill="hold">
                      <p:stCondLst>
                        <p:cond delay="indefinite"/>
                      </p:stCondLst>
                      <p:childTnLst>
                        <p:par>
                          <p:cTn id="2911" fill="hold">
                            <p:stCondLst>
                              <p:cond delay="0"/>
                            </p:stCondLst>
                            <p:childTnLst>
                              <p:par>
                                <p:cTn id="29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13" dur="2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14" dur="2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15" dur="2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7"/>
                  </p:tgtEl>
                </p:cond>
              </p:nextCondLst>
            </p:seq>
            <p:seq concurrent="1" nextAc="seek">
              <p:cTn id="2916" restart="whenNotActive" fill="hold" evtFilter="cancelBubble" nodeType="interactiveSeq">
                <p:stCondLst>
                  <p:cond evt="onClick" delay="0">
                    <p:tgtEl>
                      <p:spTgt spid="3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17" fill="hold">
                      <p:stCondLst>
                        <p:cond delay="0"/>
                      </p:stCondLst>
                      <p:childTnLst>
                        <p:par>
                          <p:cTn id="2918" fill="hold">
                            <p:stCondLst>
                              <p:cond delay="0"/>
                            </p:stCondLst>
                            <p:childTnLst>
                              <p:par>
                                <p:cTn id="29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20" dur="2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921" dur="2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22" dur="2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3" fill="hold">
                      <p:stCondLst>
                        <p:cond delay="indefinite"/>
                      </p:stCondLst>
                      <p:childTnLst>
                        <p:par>
                          <p:cTn id="2924" fill="hold">
                            <p:stCondLst>
                              <p:cond delay="0"/>
                            </p:stCondLst>
                            <p:childTnLst>
                              <p:par>
                                <p:cTn id="29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26" dur="2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927" dur="2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28" dur="2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9" fill="hold">
                      <p:stCondLst>
                        <p:cond delay="indefinite"/>
                      </p:stCondLst>
                      <p:childTnLst>
                        <p:par>
                          <p:cTn id="2930" fill="hold">
                            <p:stCondLst>
                              <p:cond delay="0"/>
                            </p:stCondLst>
                            <p:childTnLst>
                              <p:par>
                                <p:cTn id="29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32" dur="2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33" dur="2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34" dur="2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5" fill="hold">
                      <p:stCondLst>
                        <p:cond delay="indefinite"/>
                      </p:stCondLst>
                      <p:childTnLst>
                        <p:par>
                          <p:cTn id="2936" fill="hold">
                            <p:stCondLst>
                              <p:cond delay="0"/>
                            </p:stCondLst>
                            <p:childTnLst>
                              <p:par>
                                <p:cTn id="29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38" dur="2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39" dur="2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40" dur="2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1" fill="hold">
                      <p:stCondLst>
                        <p:cond delay="indefinite"/>
                      </p:stCondLst>
                      <p:childTnLst>
                        <p:par>
                          <p:cTn id="2942" fill="hold">
                            <p:stCondLst>
                              <p:cond delay="0"/>
                            </p:stCondLst>
                            <p:childTnLst>
                              <p:par>
                                <p:cTn id="29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44" dur="2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45" dur="2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46" dur="2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8"/>
                  </p:tgtEl>
                </p:cond>
              </p:nextCondLst>
            </p:seq>
            <p:seq concurrent="1" nextAc="seek">
              <p:cTn id="2947" restart="whenNotActive" fill="hold" evtFilter="cancelBubble" nodeType="interactiveSeq">
                <p:stCondLst>
                  <p:cond evt="onClick" delay="0">
                    <p:tgtEl>
                      <p:spTgt spid="3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48" fill="hold">
                      <p:stCondLst>
                        <p:cond delay="0"/>
                      </p:stCondLst>
                      <p:childTnLst>
                        <p:par>
                          <p:cTn id="2949" fill="hold">
                            <p:stCondLst>
                              <p:cond delay="0"/>
                            </p:stCondLst>
                            <p:childTnLst>
                              <p:par>
                                <p:cTn id="29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51" dur="2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952" dur="2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53" dur="2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4" fill="hold">
                      <p:stCondLst>
                        <p:cond delay="indefinite"/>
                      </p:stCondLst>
                      <p:childTnLst>
                        <p:par>
                          <p:cTn id="2955" fill="hold">
                            <p:stCondLst>
                              <p:cond delay="0"/>
                            </p:stCondLst>
                            <p:childTnLst>
                              <p:par>
                                <p:cTn id="29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57" dur="2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958" dur="2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59" dur="2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0" fill="hold">
                      <p:stCondLst>
                        <p:cond delay="indefinite"/>
                      </p:stCondLst>
                      <p:childTnLst>
                        <p:par>
                          <p:cTn id="2961" fill="hold">
                            <p:stCondLst>
                              <p:cond delay="0"/>
                            </p:stCondLst>
                            <p:childTnLst>
                              <p:par>
                                <p:cTn id="29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63" dur="2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64" dur="2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65" dur="2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6" fill="hold">
                      <p:stCondLst>
                        <p:cond delay="indefinite"/>
                      </p:stCondLst>
                      <p:childTnLst>
                        <p:par>
                          <p:cTn id="2967" fill="hold">
                            <p:stCondLst>
                              <p:cond delay="0"/>
                            </p:stCondLst>
                            <p:childTnLst>
                              <p:par>
                                <p:cTn id="29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69" dur="2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70" dur="2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71" dur="2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2" fill="hold">
                      <p:stCondLst>
                        <p:cond delay="indefinite"/>
                      </p:stCondLst>
                      <p:childTnLst>
                        <p:par>
                          <p:cTn id="2973" fill="hold">
                            <p:stCondLst>
                              <p:cond delay="0"/>
                            </p:stCondLst>
                            <p:childTnLst>
                              <p:par>
                                <p:cTn id="29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75" dur="2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76" dur="2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77" dur="2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9"/>
                  </p:tgtEl>
                </p:cond>
              </p:nextCondLst>
            </p:seq>
            <p:seq concurrent="1" nextAc="seek">
              <p:cTn id="2978" restart="whenNotActive" fill="hold" evtFilter="cancelBubble" nodeType="interactiveSeq">
                <p:stCondLst>
                  <p:cond evt="onClick" delay="0">
                    <p:tgtEl>
                      <p:spTgt spid="3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79" fill="hold">
                      <p:stCondLst>
                        <p:cond delay="0"/>
                      </p:stCondLst>
                      <p:childTnLst>
                        <p:par>
                          <p:cTn id="2980" fill="hold">
                            <p:stCondLst>
                              <p:cond delay="0"/>
                            </p:stCondLst>
                            <p:childTnLst>
                              <p:par>
                                <p:cTn id="29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82" dur="2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983" dur="2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84" dur="2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5" fill="hold">
                      <p:stCondLst>
                        <p:cond delay="indefinite"/>
                      </p:stCondLst>
                      <p:childTnLst>
                        <p:par>
                          <p:cTn id="2986" fill="hold">
                            <p:stCondLst>
                              <p:cond delay="0"/>
                            </p:stCondLst>
                            <p:childTnLst>
                              <p:par>
                                <p:cTn id="29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88" dur="2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989" dur="2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90" dur="2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1" fill="hold">
                      <p:stCondLst>
                        <p:cond delay="indefinite"/>
                      </p:stCondLst>
                      <p:childTnLst>
                        <p:par>
                          <p:cTn id="2992" fill="hold">
                            <p:stCondLst>
                              <p:cond delay="0"/>
                            </p:stCondLst>
                            <p:childTnLst>
                              <p:par>
                                <p:cTn id="29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94" dur="2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95" dur="2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96" dur="2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7" fill="hold">
                      <p:stCondLst>
                        <p:cond delay="indefinite"/>
                      </p:stCondLst>
                      <p:childTnLst>
                        <p:par>
                          <p:cTn id="2998" fill="hold">
                            <p:stCondLst>
                              <p:cond delay="0"/>
                            </p:stCondLst>
                            <p:childTnLst>
                              <p:par>
                                <p:cTn id="29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00" dur="2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01" dur="2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02" dur="2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3" fill="hold">
                      <p:stCondLst>
                        <p:cond delay="indefinite"/>
                      </p:stCondLst>
                      <p:childTnLst>
                        <p:par>
                          <p:cTn id="3004" fill="hold">
                            <p:stCondLst>
                              <p:cond delay="0"/>
                            </p:stCondLst>
                            <p:childTnLst>
                              <p:par>
                                <p:cTn id="30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06" dur="2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07" dur="2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08" dur="2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0"/>
                  </p:tgtEl>
                </p:cond>
              </p:nextCondLst>
            </p:seq>
            <p:seq concurrent="1" nextAc="seek">
              <p:cTn id="3009" restart="whenNotActive" fill="hold" evtFilter="cancelBubble" nodeType="interactiveSeq">
                <p:stCondLst>
                  <p:cond evt="onClick" delay="0">
                    <p:tgtEl>
                      <p:spTgt spid="3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10" fill="hold">
                      <p:stCondLst>
                        <p:cond delay="0"/>
                      </p:stCondLst>
                      <p:childTnLst>
                        <p:par>
                          <p:cTn id="3011" fill="hold">
                            <p:stCondLst>
                              <p:cond delay="0"/>
                            </p:stCondLst>
                            <p:childTnLst>
                              <p:par>
                                <p:cTn id="30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13" dur="2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014" dur="2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15" dur="2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6" fill="hold">
                      <p:stCondLst>
                        <p:cond delay="indefinite"/>
                      </p:stCondLst>
                      <p:childTnLst>
                        <p:par>
                          <p:cTn id="3017" fill="hold">
                            <p:stCondLst>
                              <p:cond delay="0"/>
                            </p:stCondLst>
                            <p:childTnLst>
                              <p:par>
                                <p:cTn id="30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19" dur="2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020" dur="2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21" dur="2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2" fill="hold">
                      <p:stCondLst>
                        <p:cond delay="indefinite"/>
                      </p:stCondLst>
                      <p:childTnLst>
                        <p:par>
                          <p:cTn id="3023" fill="hold">
                            <p:stCondLst>
                              <p:cond delay="0"/>
                            </p:stCondLst>
                            <p:childTnLst>
                              <p:par>
                                <p:cTn id="30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25" dur="2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26" dur="2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27" dur="2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8" fill="hold">
                      <p:stCondLst>
                        <p:cond delay="indefinite"/>
                      </p:stCondLst>
                      <p:childTnLst>
                        <p:par>
                          <p:cTn id="3029" fill="hold">
                            <p:stCondLst>
                              <p:cond delay="0"/>
                            </p:stCondLst>
                            <p:childTnLst>
                              <p:par>
                                <p:cTn id="30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31" dur="2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32" dur="2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33" dur="2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4" fill="hold">
                      <p:stCondLst>
                        <p:cond delay="indefinite"/>
                      </p:stCondLst>
                      <p:childTnLst>
                        <p:par>
                          <p:cTn id="3035" fill="hold">
                            <p:stCondLst>
                              <p:cond delay="0"/>
                            </p:stCondLst>
                            <p:childTnLst>
                              <p:par>
                                <p:cTn id="30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37" dur="2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38" dur="2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39" dur="2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1"/>
                  </p:tgtEl>
                </p:cond>
              </p:nextCondLst>
            </p:seq>
            <p:seq concurrent="1" nextAc="seek">
              <p:cTn id="3040" restart="whenNotActive" fill="hold" evtFilter="cancelBubble" nodeType="interactiveSeq">
                <p:stCondLst>
                  <p:cond evt="onClick" delay="0">
                    <p:tgtEl>
                      <p:spTgt spid="3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41" fill="hold">
                      <p:stCondLst>
                        <p:cond delay="0"/>
                      </p:stCondLst>
                      <p:childTnLst>
                        <p:par>
                          <p:cTn id="3042" fill="hold">
                            <p:stCondLst>
                              <p:cond delay="0"/>
                            </p:stCondLst>
                            <p:childTnLst>
                              <p:par>
                                <p:cTn id="30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44" dur="2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045" dur="2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46" dur="2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7" fill="hold">
                      <p:stCondLst>
                        <p:cond delay="indefinite"/>
                      </p:stCondLst>
                      <p:childTnLst>
                        <p:par>
                          <p:cTn id="3048" fill="hold">
                            <p:stCondLst>
                              <p:cond delay="0"/>
                            </p:stCondLst>
                            <p:childTnLst>
                              <p:par>
                                <p:cTn id="30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50" dur="2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051" dur="2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52" dur="2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3" fill="hold">
                      <p:stCondLst>
                        <p:cond delay="indefinite"/>
                      </p:stCondLst>
                      <p:childTnLst>
                        <p:par>
                          <p:cTn id="3054" fill="hold">
                            <p:stCondLst>
                              <p:cond delay="0"/>
                            </p:stCondLst>
                            <p:childTnLst>
                              <p:par>
                                <p:cTn id="30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56" dur="2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57" dur="2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58" dur="2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9" fill="hold">
                      <p:stCondLst>
                        <p:cond delay="indefinite"/>
                      </p:stCondLst>
                      <p:childTnLst>
                        <p:par>
                          <p:cTn id="3060" fill="hold">
                            <p:stCondLst>
                              <p:cond delay="0"/>
                            </p:stCondLst>
                            <p:childTnLst>
                              <p:par>
                                <p:cTn id="30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62" dur="2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63" dur="2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64" dur="2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5" fill="hold">
                      <p:stCondLst>
                        <p:cond delay="indefinite"/>
                      </p:stCondLst>
                      <p:childTnLst>
                        <p:par>
                          <p:cTn id="3066" fill="hold">
                            <p:stCondLst>
                              <p:cond delay="0"/>
                            </p:stCondLst>
                            <p:childTnLst>
                              <p:par>
                                <p:cTn id="30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68" dur="2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69" dur="2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70" dur="2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2"/>
                  </p:tgtEl>
                </p:cond>
              </p:nextCondLst>
            </p:seq>
            <p:seq concurrent="1" nextAc="seek">
              <p:cTn id="3071" restart="whenNotActive" fill="hold" evtFilter="cancelBubble" nodeType="interactiveSeq">
                <p:stCondLst>
                  <p:cond evt="onClick" delay="0">
                    <p:tgtEl>
                      <p:spTgt spid="3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72" fill="hold">
                      <p:stCondLst>
                        <p:cond delay="0"/>
                      </p:stCondLst>
                      <p:childTnLst>
                        <p:par>
                          <p:cTn id="3073" fill="hold">
                            <p:stCondLst>
                              <p:cond delay="0"/>
                            </p:stCondLst>
                            <p:childTnLst>
                              <p:par>
                                <p:cTn id="30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75" dur="2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076" dur="2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77" dur="2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8" fill="hold">
                      <p:stCondLst>
                        <p:cond delay="indefinite"/>
                      </p:stCondLst>
                      <p:childTnLst>
                        <p:par>
                          <p:cTn id="3079" fill="hold">
                            <p:stCondLst>
                              <p:cond delay="0"/>
                            </p:stCondLst>
                            <p:childTnLst>
                              <p:par>
                                <p:cTn id="30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81" dur="2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082" dur="2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83" dur="2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4" fill="hold">
                      <p:stCondLst>
                        <p:cond delay="indefinite"/>
                      </p:stCondLst>
                      <p:childTnLst>
                        <p:par>
                          <p:cTn id="3085" fill="hold">
                            <p:stCondLst>
                              <p:cond delay="0"/>
                            </p:stCondLst>
                            <p:childTnLst>
                              <p:par>
                                <p:cTn id="30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87" dur="2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88" dur="2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89" dur="2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0" fill="hold">
                      <p:stCondLst>
                        <p:cond delay="indefinite"/>
                      </p:stCondLst>
                      <p:childTnLst>
                        <p:par>
                          <p:cTn id="3091" fill="hold">
                            <p:stCondLst>
                              <p:cond delay="0"/>
                            </p:stCondLst>
                            <p:childTnLst>
                              <p:par>
                                <p:cTn id="30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93" dur="2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94" dur="2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95" dur="2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6" fill="hold">
                      <p:stCondLst>
                        <p:cond delay="indefinite"/>
                      </p:stCondLst>
                      <p:childTnLst>
                        <p:par>
                          <p:cTn id="3097" fill="hold">
                            <p:stCondLst>
                              <p:cond delay="0"/>
                            </p:stCondLst>
                            <p:childTnLst>
                              <p:par>
                                <p:cTn id="30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99" dur="2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00" dur="2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01" dur="2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</Words>
  <Application>Microsoft Office PowerPoint</Application>
  <PresentationFormat>Diavoorstelling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3" baseType="lpstr">
      <vt:lpstr>Office-thema</vt:lpstr>
      <vt:lpstr>Dia 1</vt:lpstr>
      <vt:lpstr>Dia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WereldWijd</dc:creator>
  <cp:lastModifiedBy>WereldWijd</cp:lastModifiedBy>
  <cp:revision>6</cp:revision>
  <dcterms:created xsi:type="dcterms:W3CDTF">2017-03-03T07:50:07Z</dcterms:created>
  <dcterms:modified xsi:type="dcterms:W3CDTF">2017-05-26T15:25:32Z</dcterms:modified>
</cp:coreProperties>
</file>