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pptx" ContentType="application/vnd.openxmlformats-officedocument.presentationml.presentation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7" autoAdjust="0"/>
    <p:restoredTop sz="94660"/>
  </p:normalViewPr>
  <p:slideViewPr>
    <p:cSldViewPr showGuides="1">
      <p:cViewPr>
        <p:scale>
          <a:sx n="70" d="100"/>
          <a:sy n="70" d="100"/>
        </p:scale>
        <p:origin x="-342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2CD-26F7-424E-9D74-8376CC054B89}" type="datetimeFigureOut">
              <a:rPr lang="nl-NL" smtClean="0"/>
              <a:pPr/>
              <a:t>13-5-2017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497A-3E72-4DE7-8CDD-40C8CDAB7D8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2CD-26F7-424E-9D74-8376CC054B89}" type="datetimeFigureOut">
              <a:rPr lang="nl-NL" smtClean="0"/>
              <a:pPr/>
              <a:t>13-5-2017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497A-3E72-4DE7-8CDD-40C8CDAB7D8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2CD-26F7-424E-9D74-8376CC054B89}" type="datetimeFigureOut">
              <a:rPr lang="nl-NL" smtClean="0"/>
              <a:pPr/>
              <a:t>13-5-2017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497A-3E72-4DE7-8CDD-40C8CDAB7D8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2CD-26F7-424E-9D74-8376CC054B89}" type="datetimeFigureOut">
              <a:rPr lang="nl-NL" smtClean="0"/>
              <a:pPr/>
              <a:t>13-5-2017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497A-3E72-4DE7-8CDD-40C8CDAB7D8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2CD-26F7-424E-9D74-8376CC054B89}" type="datetimeFigureOut">
              <a:rPr lang="nl-NL" smtClean="0"/>
              <a:pPr/>
              <a:t>13-5-2017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497A-3E72-4DE7-8CDD-40C8CDAB7D8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2CD-26F7-424E-9D74-8376CC054B89}" type="datetimeFigureOut">
              <a:rPr lang="nl-NL" smtClean="0"/>
              <a:pPr/>
              <a:t>13-5-2017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497A-3E72-4DE7-8CDD-40C8CDAB7D8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2CD-26F7-424E-9D74-8376CC054B89}" type="datetimeFigureOut">
              <a:rPr lang="nl-NL" smtClean="0"/>
              <a:pPr/>
              <a:t>13-5-2017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497A-3E72-4DE7-8CDD-40C8CDAB7D8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2CD-26F7-424E-9D74-8376CC054B89}" type="datetimeFigureOut">
              <a:rPr lang="nl-NL" smtClean="0"/>
              <a:pPr/>
              <a:t>13-5-2017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497A-3E72-4DE7-8CDD-40C8CDAB7D8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2CD-26F7-424E-9D74-8376CC054B89}" type="datetimeFigureOut">
              <a:rPr lang="nl-NL" smtClean="0"/>
              <a:pPr/>
              <a:t>13-5-2017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497A-3E72-4DE7-8CDD-40C8CDAB7D8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2CD-26F7-424E-9D74-8376CC054B89}" type="datetimeFigureOut">
              <a:rPr lang="nl-NL" smtClean="0"/>
              <a:pPr/>
              <a:t>13-5-2017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497A-3E72-4DE7-8CDD-40C8CDAB7D8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2CD-26F7-424E-9D74-8376CC054B89}" type="datetimeFigureOut">
              <a:rPr lang="nl-NL" smtClean="0"/>
              <a:pPr/>
              <a:t>13-5-2017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497A-3E72-4DE7-8CDD-40C8CDAB7D8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C2CD-26F7-424E-9D74-8376CC054B89}" type="datetimeFigureOut">
              <a:rPr lang="nl-NL" smtClean="0"/>
              <a:pPr/>
              <a:t>13-5-2017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497A-3E72-4DE7-8CDD-40C8CDAB7D8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hyperlink" Target="worldwide_bestanden/powerpoint-world-wide-bestanden/Brieven%20World-Wide.docx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slide" Target="slide2.xml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../../Word-Wereldwijd-bestanden/Correspondentie%20Wereldwijd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../../Word-Wereldwijd-bestanden/Correspondentie%20Wereldwijd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../../Word-Wereldwijd-bestanden/Correspondentie%20Wereldwijd.doc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../../Word-Wereldwijd-bestanden/Correspondentie%20MEDgroep.docx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11.xml"/><Relationship Id="rId7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9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-presentatie1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../../exell-wereldwijd-bestanden/Strafbladen.xlsx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hyperlink" Target="../../Word-Wereldwijd-bestanden/Correspondentie%20Wereldwijd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Film%20Wereldwijd.pptx" TargetMode="External"/><Relationship Id="rId5" Type="http://schemas.openxmlformats.org/officeDocument/2006/relationships/image" Target="../media/image25.png"/><Relationship Id="rId10" Type="http://schemas.openxmlformats.org/officeDocument/2006/relationships/slide" Target="slide3.xml"/><Relationship Id="rId4" Type="http://schemas.openxmlformats.org/officeDocument/2006/relationships/hyperlink" Target="../../Word-Wereldwijd-bestanden/Correspondentie%20MEDgroep.docx" TargetMode="External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../../Word-Wereldwijd-bestanden/Correspondentie%20Wereldwijd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../../Word-Wereldwijd-bestanden/Correspondentie%20Wereldwijd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hyperlink" Target="../../Word-Wereldwijd-bestanden/Correspondentie%20Wereldwijd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exell-wereldwijd-bestanden/kasboek.xlsx" TargetMode="External"/><Relationship Id="rId5" Type="http://schemas.openxmlformats.org/officeDocument/2006/relationships/image" Target="../media/image25.png"/><Relationship Id="rId4" Type="http://schemas.openxmlformats.org/officeDocument/2006/relationships/hyperlink" Target="../../Word-Wereldwijd-bestanden/Correspondentie%20MEDgroep.doc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../../Word-Wereldwijd-bestanden/Correspondentie%20Wereldwijd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29.png"/><Relationship Id="rId4" Type="http://schemas.openxmlformats.org/officeDocument/2006/relationships/hyperlink" Target="../../exell-wereldwijd-bestanden/Secretarisopdrachten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wape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537076"/>
            <a:ext cx="803405" cy="542924"/>
          </a:xfrm>
          <a:prstGeom prst="rect">
            <a:avLst/>
          </a:prstGeom>
          <a:ln w="3175">
            <a:solidFill>
              <a:sysClr val="windowText" lastClr="000000"/>
            </a:solidFill>
          </a:ln>
        </p:spPr>
      </p:pic>
      <p:sp>
        <p:nvSpPr>
          <p:cNvPr id="4" name="Rechthoek 3"/>
          <p:cNvSpPr/>
          <p:nvPr/>
        </p:nvSpPr>
        <p:spPr>
          <a:xfrm>
            <a:off x="180000" y="180000"/>
            <a:ext cx="8748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>
              <a:rot lat="0" lon="0" rev="10800000"/>
            </a:lightRig>
          </a:scene3d>
          <a:sp3d contourW="127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tx1"/>
                </a:solidFill>
              </a:rPr>
              <a:t>Wereldwijd.nl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9" name="Actieknop: Aangepast 78">
            <a:hlinkClick r:id="" action="ppaction://noaction" highlightClick="1"/>
          </p:cNvPr>
          <p:cNvSpPr/>
          <p:nvPr/>
        </p:nvSpPr>
        <p:spPr>
          <a:xfrm>
            <a:off x="0" y="-18000"/>
            <a:ext cx="9144000" cy="6876000"/>
          </a:xfrm>
          <a:prstGeom prst="actionButtonBlank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kstvak 77">
            <a:hlinkClick r:id="rId3" action="ppaction://hlinkfile" tooltip="Als u lid wilt worden van World-Wide kunt u hier een bericht in zetten."/>
          </p:cNvPr>
          <p:cNvSpPr txBox="1"/>
          <p:nvPr/>
        </p:nvSpPr>
        <p:spPr>
          <a:xfrm>
            <a:off x="1043608" y="2420888"/>
            <a:ext cx="30243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dirty="0" smtClean="0"/>
              <a:t>Ook lid worden?</a:t>
            </a:r>
            <a:endParaRPr lang="nl-NL" dirty="0"/>
          </a:p>
        </p:txBody>
      </p:sp>
      <p:sp>
        <p:nvSpPr>
          <p:cNvPr id="76" name="Tekstvak 75"/>
          <p:cNvSpPr txBox="1"/>
          <p:nvPr/>
        </p:nvSpPr>
        <p:spPr>
          <a:xfrm>
            <a:off x="1043608" y="2420888"/>
            <a:ext cx="302433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dirty="0" smtClean="0"/>
              <a:t>Wereldwijd is een organisatie met 77 leden die pesten tegen gaat.</a:t>
            </a:r>
            <a:endParaRPr lang="nl-NL" dirty="0"/>
          </a:p>
        </p:txBody>
      </p:sp>
      <p:sp>
        <p:nvSpPr>
          <p:cNvPr id="77" name="PIJL-OMLAAG 76"/>
          <p:cNvSpPr/>
          <p:nvPr/>
        </p:nvSpPr>
        <p:spPr>
          <a:xfrm>
            <a:off x="3995936" y="2564904"/>
            <a:ext cx="360000" cy="360000"/>
          </a:xfrm>
          <a:prstGeom prst="downArrow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Actieknop: Terug 5">
            <a:hlinkClick r:id="" action="ppaction://hlinkshowjump?jump=lastslideviewed" highlightClick="1"/>
          </p:cNvPr>
          <p:cNvSpPr/>
          <p:nvPr/>
        </p:nvSpPr>
        <p:spPr>
          <a:xfrm>
            <a:off x="180000" y="54000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Stroomdiagram: Proces 80"/>
          <p:cNvSpPr/>
          <p:nvPr/>
        </p:nvSpPr>
        <p:spPr>
          <a:xfrm>
            <a:off x="3563888" y="-2907704"/>
            <a:ext cx="2376224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6512" y="3411000"/>
            <a:ext cx="4596000" cy="34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6512" y="3411000"/>
            <a:ext cx="4596000" cy="34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6512" y="3411000"/>
            <a:ext cx="4596000" cy="34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36512" y="3411000"/>
            <a:ext cx="4596000" cy="34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36512" y="3411000"/>
            <a:ext cx="4596000" cy="34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36512" y="3411000"/>
            <a:ext cx="4596000" cy="34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36512" y="3411000"/>
            <a:ext cx="4596000" cy="34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36512" y="3411000"/>
            <a:ext cx="4596000" cy="34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-36512" y="3411000"/>
            <a:ext cx="4596000" cy="34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6512" y="3411000"/>
            <a:ext cx="4596000" cy="34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2" y="3411000"/>
            <a:ext cx="4596000" cy="34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36512" y="3411000"/>
            <a:ext cx="4596000" cy="34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36512" y="3411000"/>
            <a:ext cx="4596000" cy="34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36512" y="3411000"/>
            <a:ext cx="4596000" cy="34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-36512" y="3411000"/>
            <a:ext cx="4596000" cy="34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-36512" y="3411000"/>
            <a:ext cx="4596000" cy="34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-36512" y="3411000"/>
            <a:ext cx="4596000" cy="34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9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-36512" y="3411000"/>
            <a:ext cx="4596000" cy="34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-36512" y="3411000"/>
            <a:ext cx="4596000" cy="34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-36512" y="3411000"/>
            <a:ext cx="4596000" cy="34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-36512" y="3411000"/>
            <a:ext cx="4596000" cy="34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hthoek 34"/>
          <p:cNvSpPr/>
          <p:nvPr/>
        </p:nvSpPr>
        <p:spPr>
          <a:xfrm flipV="1">
            <a:off x="2051720" y="5067184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contourW="63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Actieknop: Introductiepagina 36">
            <a:hlinkClick r:id="" action="ppaction://hlinkshowjump?jump=endshow" highlightClick="1"/>
          </p:cNvPr>
          <p:cNvSpPr/>
          <p:nvPr/>
        </p:nvSpPr>
        <p:spPr>
          <a:xfrm>
            <a:off x="540000" y="540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hthoek 38">
            <a:hlinkClick r:id="rId25" action="ppaction://hlinksldjump" tooltip="Ga naar uw lidmaatschapsaccount"/>
          </p:cNvPr>
          <p:cNvSpPr/>
          <p:nvPr/>
        </p:nvSpPr>
        <p:spPr>
          <a:xfrm>
            <a:off x="8064000" y="6498000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Inloggen</a:t>
            </a:r>
            <a:endParaRPr lang="nl-NL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4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7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8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9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77" grpId="1" animBg="1"/>
      <p:bldP spid="81" grpId="0" animBg="1"/>
      <p:bldP spid="81" grpId="1" animBg="1"/>
      <p:bldP spid="35" grpId="0" animBg="1"/>
      <p:bldP spid="3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0">
              <a:schemeClr val="tx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>
            <a:hlinkClick r:id="rId2" action="ppaction://hlinkfile" tooltip="Praat mee met alle leden!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Actieknop: Terug 34">
            <a:hlinkClick r:id="" action="ppaction://hlinkshowjump?jump=lastslideviewed" highlightClick="1"/>
          </p:cNvPr>
          <p:cNvSpPr/>
          <p:nvPr/>
        </p:nvSpPr>
        <p:spPr>
          <a:xfrm>
            <a:off x="1440000" y="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b2"/>
          <p:cNvSpPr/>
          <p:nvPr/>
        </p:nvSpPr>
        <p:spPr>
          <a:xfrm>
            <a:off x="0" y="-9000"/>
            <a:ext cx="9144000" cy="6858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600" dirty="0">
              <a:solidFill>
                <a:prstClr val="black"/>
              </a:solidFill>
            </a:endParaRPr>
          </a:p>
        </p:txBody>
      </p:sp>
      <p:grpSp>
        <p:nvGrpSpPr>
          <p:cNvPr id="2" name="acht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</p:grpSpPr>
        <p:sp>
          <p:nvSpPr>
            <p:cNvPr id="39" name="a">
              <a:hlinkClick r:id="rId4" action="ppaction://hlinksldjump"/>
            </p:cNvPr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a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b">
              <a:hlinkClick r:id="rId4" action="ppaction://hlinksldjump"/>
            </p:cNvPr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b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c">
              <a:hlinkClick r:id="rId4" action="ppaction://hlinksldjump"/>
            </p:cNvPr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c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d">
              <a:hlinkClick r:id="rId4" action="ppaction://hlinksldjump"/>
            </p:cNvPr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d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e">
              <a:hlinkClick r:id="rId4" action="ppaction://hlinksldjump"/>
            </p:cNvPr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e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">
              <a:hlinkClick r:id="rId4" action="ppaction://hlinksldjump"/>
            </p:cNvPr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f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5" name="l1"/>
          <p:cNvSpPr/>
          <p:nvPr/>
        </p:nvSpPr>
        <p:spPr>
          <a:xfrm>
            <a:off x="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1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6" name="l2"/>
          <p:cNvSpPr/>
          <p:nvPr/>
        </p:nvSpPr>
        <p:spPr>
          <a:xfrm>
            <a:off x="36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2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7" name="l3"/>
          <p:cNvSpPr/>
          <p:nvPr/>
        </p:nvSpPr>
        <p:spPr>
          <a:xfrm>
            <a:off x="72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3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8" name="l4"/>
          <p:cNvSpPr/>
          <p:nvPr/>
        </p:nvSpPr>
        <p:spPr>
          <a:xfrm>
            <a:off x="108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4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9" name="l5"/>
          <p:cNvSpPr/>
          <p:nvPr/>
        </p:nvSpPr>
        <p:spPr>
          <a:xfrm>
            <a:off x="144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5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50" name="l6"/>
          <p:cNvSpPr/>
          <p:nvPr/>
        </p:nvSpPr>
        <p:spPr>
          <a:xfrm>
            <a:off x="180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6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51" name="l7"/>
          <p:cNvSpPr/>
          <p:nvPr/>
        </p:nvSpPr>
        <p:spPr>
          <a:xfrm>
            <a:off x="216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7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52" name="l8"/>
          <p:cNvSpPr/>
          <p:nvPr/>
        </p:nvSpPr>
        <p:spPr>
          <a:xfrm>
            <a:off x="252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8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53" name="l9"/>
          <p:cNvSpPr/>
          <p:nvPr/>
        </p:nvSpPr>
        <p:spPr>
          <a:xfrm>
            <a:off x="288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9</a:t>
            </a:r>
            <a:endParaRPr lang="nl-NL">
              <a:solidFill>
                <a:prstClr val="white"/>
              </a:solidFill>
            </a:endParaRPr>
          </a:p>
        </p:txBody>
      </p:sp>
      <p:grpSp>
        <p:nvGrpSpPr>
          <p:cNvPr id="3" name="!1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55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56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57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58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59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60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61" name="1"/>
          <p:cNvSpPr/>
          <p:nvPr/>
        </p:nvSpPr>
        <p:spPr>
          <a:xfrm>
            <a:off x="439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4" name="!2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63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64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65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66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67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68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69" name="2"/>
          <p:cNvSpPr/>
          <p:nvPr/>
        </p:nvSpPr>
        <p:spPr>
          <a:xfrm>
            <a:off x="403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5" name="!3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71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72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73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74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75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76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77" name="3"/>
          <p:cNvSpPr/>
          <p:nvPr/>
        </p:nvSpPr>
        <p:spPr>
          <a:xfrm>
            <a:off x="475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6" name="!4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79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80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81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82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83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84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85" name="4"/>
          <p:cNvSpPr/>
          <p:nvPr/>
        </p:nvSpPr>
        <p:spPr>
          <a:xfrm>
            <a:off x="439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7" name="!5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87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88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89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0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91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92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93" name="5"/>
          <p:cNvSpPr/>
          <p:nvPr/>
        </p:nvSpPr>
        <p:spPr>
          <a:xfrm>
            <a:off x="403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8" name="!6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95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96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97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8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99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00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01" name="6"/>
          <p:cNvSpPr/>
          <p:nvPr/>
        </p:nvSpPr>
        <p:spPr>
          <a:xfrm>
            <a:off x="439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9" name="!7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03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04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05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06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07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08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09" name="7"/>
          <p:cNvSpPr/>
          <p:nvPr/>
        </p:nvSpPr>
        <p:spPr>
          <a:xfrm>
            <a:off x="403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0" name="!8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11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12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13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14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15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16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17" name="8"/>
          <p:cNvSpPr/>
          <p:nvPr/>
        </p:nvSpPr>
        <p:spPr>
          <a:xfrm>
            <a:off x="439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1" name="!9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19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20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1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22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23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24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25" name="9"/>
          <p:cNvSpPr/>
          <p:nvPr/>
        </p:nvSpPr>
        <p:spPr>
          <a:xfrm>
            <a:off x="403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2" name="!10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27" name="a">
              <a:hlinkClick r:id="rId4" action="ppaction://hlinksldjump"/>
            </p:cNvPr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28" name="b">
              <a:hlinkClick r:id="rId4" action="ppaction://hlinksldjump"/>
            </p:cNvPr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9" name="c">
              <a:hlinkClick r:id="rId4" action="ppaction://hlinksldjump"/>
            </p:cNvPr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30" name="d">
              <a:hlinkClick r:id="rId4" action="ppaction://hlinksldjump"/>
            </p:cNvPr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31" name="e">
              <a:hlinkClick r:id="rId4" action="ppaction://hlinksldjump"/>
            </p:cNvPr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32" name="f">
              <a:hlinkClick r:id="rId4" action="ppaction://hlinksldjump"/>
            </p:cNvPr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33" name="10"/>
          <p:cNvSpPr/>
          <p:nvPr/>
        </p:nvSpPr>
        <p:spPr>
          <a:xfrm>
            <a:off x="403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sp>
        <p:nvSpPr>
          <p:cNvPr id="134" name="Rechthoek 133"/>
          <p:cNvSpPr/>
          <p:nvPr/>
        </p:nvSpPr>
        <p:spPr>
          <a:xfrm>
            <a:off x="3852000" y="3240000"/>
            <a:ext cx="144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black"/>
                </a:solidFill>
              </a:rPr>
              <a:t>Bart</a:t>
            </a:r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135" name="b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600" dirty="0" smtClean="0">
                <a:solidFill>
                  <a:schemeClr val="bg1"/>
                </a:solidFill>
              </a:rPr>
              <a:t>Beginnen</a:t>
            </a:r>
            <a:endParaRPr lang="nl-NL" sz="1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213" restart="whenNotActive" fill="hold" evtFilter="cancelBubble" nodeType="interactiveSeq">
                <p:stCondLst>
                  <p:cond evt="onClick" delay="0">
                    <p:tgtEl>
                      <p:spTgt spid="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" fill="hold">
                      <p:stCondLst>
                        <p:cond delay="0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"/>
                  </p:tgtEl>
                </p:cond>
              </p:nextCondLst>
            </p:seq>
          </p:childTnLst>
        </p:cTn>
      </p:par>
    </p:tnLst>
    <p:bldLst>
      <p:bldP spid="37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61" grpId="0" animBg="1"/>
      <p:bldP spid="69" grpId="0" animBg="1"/>
      <p:bldP spid="69" grpId="1" animBg="1"/>
      <p:bldP spid="77" grpId="0" animBg="1"/>
      <p:bldP spid="77" grpId="1" animBg="1"/>
      <p:bldP spid="85" grpId="0" animBg="1"/>
      <p:bldP spid="85" grpId="1" animBg="1"/>
      <p:bldP spid="93" grpId="0" animBg="1"/>
      <p:bldP spid="93" grpId="1" animBg="1"/>
      <p:bldP spid="101" grpId="0" animBg="1"/>
      <p:bldP spid="101" grpId="1" animBg="1"/>
      <p:bldP spid="109" grpId="0" animBg="1"/>
      <p:bldP spid="109" grpId="1" animBg="1"/>
      <p:bldP spid="117" grpId="0" animBg="1"/>
      <p:bldP spid="117" grpId="1" animBg="1"/>
      <p:bldP spid="125" grpId="0" animBg="1"/>
      <p:bldP spid="125" grpId="1" animBg="1"/>
      <p:bldP spid="133" grpId="0" animBg="1"/>
      <p:bldP spid="133" grpId="1" animBg="1"/>
      <p:bldP spid="134" grpId="0" animBg="1"/>
      <p:bldP spid="1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0">
              <a:schemeClr val="tx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>
            <a:hlinkClick r:id="rId2" action="ppaction://hlinkfile" tooltip="Praat mee met alle leden!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Actieknop: Terug 34">
            <a:hlinkClick r:id="" action="ppaction://hlinkshowjump?jump=lastslideviewed" highlightClick="1"/>
          </p:cNvPr>
          <p:cNvSpPr/>
          <p:nvPr/>
        </p:nvSpPr>
        <p:spPr>
          <a:xfrm>
            <a:off x="1440000" y="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b2"/>
          <p:cNvSpPr/>
          <p:nvPr/>
        </p:nvSpPr>
        <p:spPr>
          <a:xfrm>
            <a:off x="0" y="-9000"/>
            <a:ext cx="9144000" cy="6858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600" dirty="0">
              <a:solidFill>
                <a:prstClr val="black"/>
              </a:solidFill>
            </a:endParaRPr>
          </a:p>
        </p:txBody>
      </p:sp>
      <p:grpSp>
        <p:nvGrpSpPr>
          <p:cNvPr id="2" name="acht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</p:grpSpPr>
        <p:sp>
          <p:nvSpPr>
            <p:cNvPr id="39" name="a">
              <a:hlinkClick r:id="rId4" action="ppaction://hlinksldjump"/>
            </p:cNvPr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a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b">
              <a:hlinkClick r:id="rId4" action="ppaction://hlinksldjump"/>
            </p:cNvPr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b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c">
              <a:hlinkClick r:id="rId4" action="ppaction://hlinksldjump"/>
            </p:cNvPr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c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d">
              <a:hlinkClick r:id="rId4" action="ppaction://hlinksldjump"/>
            </p:cNvPr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d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e">
              <a:hlinkClick r:id="rId4" action="ppaction://hlinksldjump"/>
            </p:cNvPr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e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">
              <a:hlinkClick r:id="rId4" action="ppaction://hlinksldjump"/>
            </p:cNvPr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f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5" name="l1"/>
          <p:cNvSpPr/>
          <p:nvPr/>
        </p:nvSpPr>
        <p:spPr>
          <a:xfrm>
            <a:off x="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1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6" name="l2"/>
          <p:cNvSpPr/>
          <p:nvPr/>
        </p:nvSpPr>
        <p:spPr>
          <a:xfrm>
            <a:off x="36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2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7" name="l3"/>
          <p:cNvSpPr/>
          <p:nvPr/>
        </p:nvSpPr>
        <p:spPr>
          <a:xfrm>
            <a:off x="72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3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8" name="l4"/>
          <p:cNvSpPr/>
          <p:nvPr/>
        </p:nvSpPr>
        <p:spPr>
          <a:xfrm>
            <a:off x="108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4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9" name="l5"/>
          <p:cNvSpPr/>
          <p:nvPr/>
        </p:nvSpPr>
        <p:spPr>
          <a:xfrm>
            <a:off x="144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5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50" name="l6"/>
          <p:cNvSpPr/>
          <p:nvPr/>
        </p:nvSpPr>
        <p:spPr>
          <a:xfrm>
            <a:off x="180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6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51" name="l7"/>
          <p:cNvSpPr/>
          <p:nvPr/>
        </p:nvSpPr>
        <p:spPr>
          <a:xfrm>
            <a:off x="216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7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52" name="l8"/>
          <p:cNvSpPr/>
          <p:nvPr/>
        </p:nvSpPr>
        <p:spPr>
          <a:xfrm>
            <a:off x="252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8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53" name="l9"/>
          <p:cNvSpPr/>
          <p:nvPr/>
        </p:nvSpPr>
        <p:spPr>
          <a:xfrm>
            <a:off x="288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9</a:t>
            </a:r>
            <a:endParaRPr lang="nl-NL">
              <a:solidFill>
                <a:prstClr val="white"/>
              </a:solidFill>
            </a:endParaRPr>
          </a:p>
        </p:txBody>
      </p:sp>
      <p:grpSp>
        <p:nvGrpSpPr>
          <p:cNvPr id="3" name="!1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55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56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57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58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59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60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61" name="1"/>
          <p:cNvSpPr/>
          <p:nvPr/>
        </p:nvSpPr>
        <p:spPr>
          <a:xfrm>
            <a:off x="439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4" name="!2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63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64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65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66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67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68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69" name="2"/>
          <p:cNvSpPr/>
          <p:nvPr/>
        </p:nvSpPr>
        <p:spPr>
          <a:xfrm>
            <a:off x="439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5" name="!3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71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72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73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74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75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76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77" name="3"/>
          <p:cNvSpPr/>
          <p:nvPr/>
        </p:nvSpPr>
        <p:spPr>
          <a:xfrm>
            <a:off x="403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6" name="!4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79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80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81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82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83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84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85" name="4"/>
          <p:cNvSpPr/>
          <p:nvPr/>
        </p:nvSpPr>
        <p:spPr>
          <a:xfrm>
            <a:off x="403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7" name="!5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87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88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89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0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91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92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93" name="5"/>
          <p:cNvSpPr/>
          <p:nvPr/>
        </p:nvSpPr>
        <p:spPr>
          <a:xfrm>
            <a:off x="439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8" name="!6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95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96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97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8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99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00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01" name="6"/>
          <p:cNvSpPr/>
          <p:nvPr/>
        </p:nvSpPr>
        <p:spPr>
          <a:xfrm>
            <a:off x="403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9" name="!7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03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04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05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06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07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08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09" name="7"/>
          <p:cNvSpPr/>
          <p:nvPr/>
        </p:nvSpPr>
        <p:spPr>
          <a:xfrm>
            <a:off x="403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0" name="!8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11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12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13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14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15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16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17" name="8"/>
          <p:cNvSpPr/>
          <p:nvPr/>
        </p:nvSpPr>
        <p:spPr>
          <a:xfrm>
            <a:off x="475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1" name="!9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19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20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1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22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23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24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25" name="9"/>
          <p:cNvSpPr/>
          <p:nvPr/>
        </p:nvSpPr>
        <p:spPr>
          <a:xfrm>
            <a:off x="475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2" name="!10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27" name="a">
              <a:hlinkClick r:id="rId4" action="ppaction://hlinksldjump"/>
            </p:cNvPr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28" name="b">
              <a:hlinkClick r:id="rId4" action="ppaction://hlinksldjump"/>
            </p:cNvPr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9" name="c">
              <a:hlinkClick r:id="rId4" action="ppaction://hlinksldjump"/>
            </p:cNvPr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30" name="d">
              <a:hlinkClick r:id="rId4" action="ppaction://hlinksldjump"/>
            </p:cNvPr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31" name="e">
              <a:hlinkClick r:id="rId4" action="ppaction://hlinksldjump"/>
            </p:cNvPr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32" name="f">
              <a:hlinkClick r:id="rId4" action="ppaction://hlinksldjump"/>
            </p:cNvPr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33" name="10"/>
          <p:cNvSpPr/>
          <p:nvPr/>
        </p:nvSpPr>
        <p:spPr>
          <a:xfrm>
            <a:off x="439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sp>
        <p:nvSpPr>
          <p:cNvPr id="134" name="Rechthoek 133"/>
          <p:cNvSpPr/>
          <p:nvPr/>
        </p:nvSpPr>
        <p:spPr>
          <a:xfrm>
            <a:off x="3852000" y="3240000"/>
            <a:ext cx="144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black"/>
                </a:solidFill>
              </a:rPr>
              <a:t>Jan</a:t>
            </a:r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135" name="b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600" dirty="0" smtClean="0">
                <a:solidFill>
                  <a:schemeClr val="bg1"/>
                </a:solidFill>
              </a:rPr>
              <a:t>Beginnen</a:t>
            </a:r>
            <a:endParaRPr lang="nl-NL" sz="1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213" restart="whenNotActive" fill="hold" evtFilter="cancelBubble" nodeType="interactiveSeq">
                <p:stCondLst>
                  <p:cond evt="onClick" delay="0">
                    <p:tgtEl>
                      <p:spTgt spid="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" fill="hold">
                      <p:stCondLst>
                        <p:cond delay="0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"/>
                  </p:tgtEl>
                </p:cond>
              </p:nextCondLst>
            </p:seq>
          </p:childTnLst>
        </p:cTn>
      </p:par>
    </p:tnLst>
    <p:bldLst>
      <p:bldP spid="37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61" grpId="0" animBg="1"/>
      <p:bldP spid="69" grpId="0" animBg="1"/>
      <p:bldP spid="69" grpId="1" animBg="1"/>
      <p:bldP spid="77" grpId="0" animBg="1"/>
      <p:bldP spid="77" grpId="1" animBg="1"/>
      <p:bldP spid="85" grpId="0" animBg="1"/>
      <p:bldP spid="85" grpId="1" animBg="1"/>
      <p:bldP spid="93" grpId="0" animBg="1"/>
      <p:bldP spid="93" grpId="1" animBg="1"/>
      <p:bldP spid="101" grpId="0" animBg="1"/>
      <p:bldP spid="101" grpId="1" animBg="1"/>
      <p:bldP spid="109" grpId="0" animBg="1"/>
      <p:bldP spid="109" grpId="1" animBg="1"/>
      <p:bldP spid="117" grpId="0" animBg="1"/>
      <p:bldP spid="117" grpId="1" animBg="1"/>
      <p:bldP spid="125" grpId="0" animBg="1"/>
      <p:bldP spid="125" grpId="1" animBg="1"/>
      <p:bldP spid="133" grpId="0" animBg="1"/>
      <p:bldP spid="133" grpId="1" animBg="1"/>
      <p:bldP spid="134" grpId="0" animBg="1"/>
      <p:bldP spid="1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chemeClr val="tx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kstvak 24"/>
          <p:cNvSpPr txBox="1"/>
          <p:nvPr/>
        </p:nvSpPr>
        <p:spPr>
          <a:xfrm>
            <a:off x="3010514" y="0"/>
            <a:ext cx="312297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500" b="1" smtClean="0">
                <a:ln w="18000">
                  <a:noFill/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DEM</a:t>
            </a:r>
            <a:endParaRPr lang="nl-NL" sz="11500" b="1">
              <a:ln w="18000">
                <a:noFill/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Toelichting met afgeronde rechthoek 2"/>
          <p:cNvSpPr/>
          <p:nvPr/>
        </p:nvSpPr>
        <p:spPr>
          <a:xfrm>
            <a:off x="2286000" y="1484784"/>
            <a:ext cx="4572000" cy="3888432"/>
          </a:xfrm>
          <a:prstGeom prst="wedgeRoundRectCallout">
            <a:avLst>
              <a:gd name="adj1" fmla="val 18541"/>
              <a:gd name="adj2" fmla="val 63969"/>
              <a:gd name="adj3" fmla="val 16667"/>
            </a:avLst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600" smtClean="0">
                <a:solidFill>
                  <a:schemeClr val="tx1"/>
                </a:solidFill>
                <a:latin typeface="Symbol" pitchFamily="18" charset="2"/>
              </a:rPr>
              <a:t>Dfdgf dgfdgf dfgd</a:t>
            </a:r>
            <a:endParaRPr lang="nl-NL" sz="6600">
              <a:solidFill>
                <a:schemeClr val="tx1"/>
              </a:solidFill>
              <a:latin typeface="Symbol" pitchFamily="18" charset="2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08000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15">
            <a:hlinkClick r:id="rId2" action="ppaction://hlinksldjump" tooltip="Ga naar het account van Patrick"/>
          </p:cNvPr>
          <p:cNvSpPr/>
          <p:nvPr/>
        </p:nvSpPr>
        <p:spPr>
          <a:xfrm>
            <a:off x="4932040" y="3960000"/>
            <a:ext cx="720000" cy="360000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hthoek 12">
            <a:hlinkClick r:id="rId3" action="ppaction://hlinksldjump" tooltip="Ga naar het account van Jan"/>
          </p:cNvPr>
          <p:cNvSpPr/>
          <p:nvPr/>
        </p:nvSpPr>
        <p:spPr>
          <a:xfrm>
            <a:off x="4932040" y="3600000"/>
            <a:ext cx="720000" cy="36000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J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>
            <a:hlinkClick r:id="rId4" action="ppaction://hlinksldjump" tooltip="Ga naar het account van Hennie"/>
          </p:cNvPr>
          <p:cNvSpPr/>
          <p:nvPr/>
        </p:nvSpPr>
        <p:spPr>
          <a:xfrm>
            <a:off x="3492000" y="3600000"/>
            <a:ext cx="720000" cy="360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H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80000" y="180000"/>
            <a:ext cx="8748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soft" dir="t">
              <a:rot lat="0" lon="0" rev="10800000"/>
            </a:lightRig>
          </a:scene3d>
          <a:sp3d contourW="127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mtClean="0">
                <a:solidFill>
                  <a:schemeClr val="tx1"/>
                </a:solidFill>
              </a:rPr>
              <a:t>Wereldwijd.nl/accounts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Actieknop: Terug 4">
            <a:hlinkClick r:id="" action="ppaction://hlinkshowjump?jump=lastslideviewed" highlightClick="1"/>
          </p:cNvPr>
          <p:cNvSpPr/>
          <p:nvPr/>
        </p:nvSpPr>
        <p:spPr>
          <a:xfrm>
            <a:off x="180000" y="54000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>
            <a:hlinkClick r:id="rId5" action="ppaction://hlinksldjump" tooltip="Ga naar het account van Elias"/>
          </p:cNvPr>
          <p:cNvSpPr/>
          <p:nvPr/>
        </p:nvSpPr>
        <p:spPr>
          <a:xfrm>
            <a:off x="4212000" y="3240000"/>
            <a:ext cx="720000" cy="360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1" name="Rechthoek 40">
            <a:hlinkClick r:id="rId6" action="ppaction://hlinksldjump" tooltip="Ga naar het account van Dirk-Johan"/>
          </p:cNvPr>
          <p:cNvSpPr/>
          <p:nvPr/>
        </p:nvSpPr>
        <p:spPr>
          <a:xfrm>
            <a:off x="4932000" y="3240000"/>
            <a:ext cx="720000" cy="36000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D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2" name="Rechthoek 41">
            <a:hlinkClick r:id="rId7" action="ppaction://hlinksldjump" tooltip="Ga naar het account van Corné"/>
          </p:cNvPr>
          <p:cNvSpPr/>
          <p:nvPr/>
        </p:nvSpPr>
        <p:spPr>
          <a:xfrm>
            <a:off x="4212000" y="3600000"/>
            <a:ext cx="720000" cy="36000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C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hthoek 7">
            <a:hlinkClick r:id="rId8" action="ppaction://hlinksldjump" tooltip="Ga naar het account van Maurice"/>
          </p:cNvPr>
          <p:cNvSpPr/>
          <p:nvPr/>
        </p:nvSpPr>
        <p:spPr>
          <a:xfrm>
            <a:off x="3492000" y="3240000"/>
            <a:ext cx="720000" cy="36000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M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Actieknop: Introductiepagina 13">
            <a:hlinkClick r:id="" action="ppaction://hlinkshowjump?jump=endshow" highlightClick="1"/>
          </p:cNvPr>
          <p:cNvSpPr/>
          <p:nvPr/>
        </p:nvSpPr>
        <p:spPr>
          <a:xfrm>
            <a:off x="540000" y="540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hlinkClick r:id="rId9" action="ppaction://hlinksldjump" tooltip="Ga naar het account van Bart"/>
          </p:cNvPr>
          <p:cNvSpPr/>
          <p:nvPr/>
        </p:nvSpPr>
        <p:spPr>
          <a:xfrm>
            <a:off x="4212000" y="3960000"/>
            <a:ext cx="720000" cy="36000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3492000" y="3240000"/>
            <a:ext cx="2160000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Afgemeld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100000">
              <a:schemeClr val="tx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71500" y="1052736"/>
            <a:ext cx="9001000" cy="45089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152400" h="152400"/>
              <a:bevelB w="152400" h="152400"/>
            </a:sp3d>
          </a:bodyPr>
          <a:lstStyle/>
          <a:p>
            <a:r>
              <a:rPr lang="nl-NL" sz="287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FOUT</a:t>
            </a:r>
            <a:endParaRPr lang="nl-NL" sz="28700" dirty="0">
              <a:solidFill>
                <a:srgbClr val="FF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2" name="Groep 9"/>
          <p:cNvGrpSpPr/>
          <p:nvPr/>
        </p:nvGrpSpPr>
        <p:grpSpPr>
          <a:xfrm>
            <a:off x="1872000" y="360000"/>
            <a:ext cx="5400000" cy="5400000"/>
            <a:chOff x="1872000" y="360000"/>
            <a:chExt cx="5400000" cy="5400000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6" name="Stroomdiagram: Verzamelen 5"/>
            <p:cNvSpPr/>
            <p:nvPr/>
          </p:nvSpPr>
          <p:spPr>
            <a:xfrm>
              <a:off x="4392000" y="360000"/>
              <a:ext cx="360000" cy="5400000"/>
            </a:xfrm>
            <a:prstGeom prst="flowChartCollat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5" name="Ovaal 4"/>
            <p:cNvSpPr/>
            <p:nvPr/>
          </p:nvSpPr>
          <p:spPr>
            <a:xfrm>
              <a:off x="4392000" y="2880000"/>
              <a:ext cx="360000" cy="3600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Stroomdiagram: Verzamelen 8"/>
            <p:cNvSpPr/>
            <p:nvPr/>
          </p:nvSpPr>
          <p:spPr>
            <a:xfrm rot="5400000">
              <a:off x="4392000" y="360000"/>
              <a:ext cx="360000" cy="5400000"/>
            </a:xfrm>
            <a:prstGeom prst="flowChartCollat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11" name="Tekstvak 10"/>
          <p:cNvSpPr txBox="1"/>
          <p:nvPr/>
        </p:nvSpPr>
        <p:spPr>
          <a:xfrm>
            <a:off x="0" y="6211669"/>
            <a:ext cx="2736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NL" dirty="0" smtClean="0"/>
              <a:t>Sluit internet af, druk op F5 en probeer het opnieuw.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0">
              <a:schemeClr val="tx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0" y="136525"/>
          <a:ext cx="9663113" cy="7246938"/>
        </p:xfrm>
        <a:graphic>
          <a:graphicData uri="http://schemas.openxmlformats.org/presentationml/2006/ole">
            <p:oleObj spid="_x0000_s2050" name="Presentatie" r:id="rId3" imgW="9595076" imgH="7196298" progId="PowerPoint.Show.12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0">
              <a:schemeClr val="tx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2">
            <a:hlinkClick r:id="rId2" action="ppaction://hlinkfile" tooltip="Praat mee met alle leden!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" name="Picture 3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08000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">
            <a:hlinkClick r:id="rId6" action="ppaction://hlinkpres?slideindex=1&amp;slidetitle=" tooltip="Maak nieuwe films voor Jouwbeeld.nl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04001" y="1080000"/>
            <a:ext cx="1439999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>
            <a:hlinkClick r:id="rId8" action="ppaction://hlinkfile" tooltip="noteer BIJ HET NOTITIEBLAD de verdachten.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04000" y="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Actieknop: Terug 34">
            <a:hlinkClick r:id="" action="ppaction://hlinkshowjump?jump=lastslideviewed" highlightClick="1"/>
          </p:cNvPr>
          <p:cNvSpPr/>
          <p:nvPr/>
        </p:nvSpPr>
        <p:spPr>
          <a:xfrm>
            <a:off x="1440000" y="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6" name="b2"/>
          <p:cNvSpPr/>
          <p:nvPr/>
        </p:nvSpPr>
        <p:spPr>
          <a:xfrm>
            <a:off x="0" y="-9000"/>
            <a:ext cx="9144000" cy="6858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600" dirty="0">
              <a:solidFill>
                <a:prstClr val="black"/>
              </a:solidFill>
            </a:endParaRPr>
          </a:p>
        </p:txBody>
      </p:sp>
      <p:grpSp>
        <p:nvGrpSpPr>
          <p:cNvPr id="137" name="acht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</p:grpSpPr>
        <p:sp>
          <p:nvSpPr>
            <p:cNvPr id="138" name="a">
              <a:hlinkClick r:id="rId10" action="ppaction://hlinksldjump"/>
            </p:cNvPr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a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b">
              <a:hlinkClick r:id="rId10" action="ppaction://hlinksldjump"/>
            </p:cNvPr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b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c">
              <a:hlinkClick r:id="rId10" action="ppaction://hlinksldjump"/>
            </p:cNvPr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c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141" name="d">
              <a:hlinkClick r:id="rId10" action="ppaction://hlinksldjump"/>
            </p:cNvPr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d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e">
              <a:hlinkClick r:id="rId10" action="ppaction://hlinksldjump"/>
            </p:cNvPr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e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f">
              <a:hlinkClick r:id="rId10" action="ppaction://hlinksldjump"/>
            </p:cNvPr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f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4" name="l1"/>
          <p:cNvSpPr/>
          <p:nvPr/>
        </p:nvSpPr>
        <p:spPr>
          <a:xfrm>
            <a:off x="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1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145" name="l2"/>
          <p:cNvSpPr/>
          <p:nvPr/>
        </p:nvSpPr>
        <p:spPr>
          <a:xfrm>
            <a:off x="36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2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146" name="l3"/>
          <p:cNvSpPr/>
          <p:nvPr/>
        </p:nvSpPr>
        <p:spPr>
          <a:xfrm>
            <a:off x="72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3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147" name="l4"/>
          <p:cNvSpPr/>
          <p:nvPr/>
        </p:nvSpPr>
        <p:spPr>
          <a:xfrm>
            <a:off x="108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4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148" name="l5"/>
          <p:cNvSpPr/>
          <p:nvPr/>
        </p:nvSpPr>
        <p:spPr>
          <a:xfrm>
            <a:off x="144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5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149" name="l6"/>
          <p:cNvSpPr/>
          <p:nvPr/>
        </p:nvSpPr>
        <p:spPr>
          <a:xfrm>
            <a:off x="180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6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150" name="l7"/>
          <p:cNvSpPr/>
          <p:nvPr/>
        </p:nvSpPr>
        <p:spPr>
          <a:xfrm>
            <a:off x="216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7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151" name="l8"/>
          <p:cNvSpPr/>
          <p:nvPr/>
        </p:nvSpPr>
        <p:spPr>
          <a:xfrm>
            <a:off x="252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8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152" name="l9"/>
          <p:cNvSpPr/>
          <p:nvPr/>
        </p:nvSpPr>
        <p:spPr>
          <a:xfrm>
            <a:off x="288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9</a:t>
            </a:r>
            <a:endParaRPr lang="nl-NL">
              <a:solidFill>
                <a:prstClr val="white"/>
              </a:solidFill>
            </a:endParaRPr>
          </a:p>
        </p:txBody>
      </p:sp>
      <p:grpSp>
        <p:nvGrpSpPr>
          <p:cNvPr id="153" name="!1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54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55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56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57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58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59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60" name="1"/>
          <p:cNvSpPr/>
          <p:nvPr/>
        </p:nvSpPr>
        <p:spPr>
          <a:xfrm>
            <a:off x="403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61" name="!2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62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63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64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65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66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67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68" name="2"/>
          <p:cNvSpPr/>
          <p:nvPr/>
        </p:nvSpPr>
        <p:spPr>
          <a:xfrm>
            <a:off x="439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69" name="!3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70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71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72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73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74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75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76" name="3"/>
          <p:cNvSpPr/>
          <p:nvPr/>
        </p:nvSpPr>
        <p:spPr>
          <a:xfrm>
            <a:off x="439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77" name="!4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78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79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80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81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82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83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84" name="4"/>
          <p:cNvSpPr/>
          <p:nvPr/>
        </p:nvSpPr>
        <p:spPr>
          <a:xfrm>
            <a:off x="439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85" name="!5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86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87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88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89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90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91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92" name="5"/>
          <p:cNvSpPr/>
          <p:nvPr/>
        </p:nvSpPr>
        <p:spPr>
          <a:xfrm>
            <a:off x="403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93" name="!6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94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95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96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97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98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99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00" name="6"/>
          <p:cNvSpPr/>
          <p:nvPr/>
        </p:nvSpPr>
        <p:spPr>
          <a:xfrm>
            <a:off x="475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01" name="!7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202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03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04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05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06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07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08" name="7"/>
          <p:cNvSpPr/>
          <p:nvPr/>
        </p:nvSpPr>
        <p:spPr>
          <a:xfrm>
            <a:off x="439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09" name="!8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210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11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12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13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14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15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16" name="8"/>
          <p:cNvSpPr/>
          <p:nvPr/>
        </p:nvSpPr>
        <p:spPr>
          <a:xfrm>
            <a:off x="439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17" name="!9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218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19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20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21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22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23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24" name="9"/>
          <p:cNvSpPr/>
          <p:nvPr/>
        </p:nvSpPr>
        <p:spPr>
          <a:xfrm>
            <a:off x="439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25" name="!10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226" name="a">
              <a:hlinkClick r:id="rId10" action="ppaction://hlinksldjump"/>
            </p:cNvPr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27" name="b">
              <a:hlinkClick r:id="rId10" action="ppaction://hlinksldjump"/>
            </p:cNvPr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28" name="c">
              <a:hlinkClick r:id="rId10" action="ppaction://hlinksldjump"/>
            </p:cNvPr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29" name="d">
              <a:hlinkClick r:id="rId10" action="ppaction://hlinksldjump"/>
            </p:cNvPr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30" name="e">
              <a:hlinkClick r:id="rId10" action="ppaction://hlinksldjump"/>
            </p:cNvPr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31" name="f">
              <a:hlinkClick r:id="rId10" action="ppaction://hlinksldjump"/>
            </p:cNvPr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32" name="10"/>
          <p:cNvSpPr/>
          <p:nvPr/>
        </p:nvSpPr>
        <p:spPr>
          <a:xfrm>
            <a:off x="403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sp>
        <p:nvSpPr>
          <p:cNvPr id="233" name="Rechthoek 232"/>
          <p:cNvSpPr/>
          <p:nvPr/>
        </p:nvSpPr>
        <p:spPr>
          <a:xfrm>
            <a:off x="3852000" y="3240000"/>
            <a:ext cx="144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black"/>
                </a:solidFill>
              </a:rPr>
              <a:t>Dirk-Johan</a:t>
            </a:r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234" name="b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600" dirty="0" smtClean="0">
                <a:solidFill>
                  <a:schemeClr val="bg1"/>
                </a:solidFill>
              </a:rPr>
              <a:t>Beginnen</a:t>
            </a:r>
            <a:endParaRPr lang="nl-NL" sz="1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1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9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7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5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2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2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8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1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6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1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2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0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2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8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6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2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4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2"/>
                  </p:tgtEl>
                </p:cond>
              </p:nextCondLst>
            </p:seq>
            <p:seq concurrent="1" nextAc="seek">
              <p:cTn id="213" restart="whenNotActive" fill="hold" evtFilter="cancelBubble" nodeType="interactiveSeq">
                <p:stCondLst>
                  <p:cond evt="onClick" delay="0">
                    <p:tgtEl>
                      <p:spTgt spid="2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" fill="hold">
                      <p:stCondLst>
                        <p:cond delay="0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4"/>
                  </p:tgtEl>
                </p:cond>
              </p:nextCondLst>
            </p:seq>
          </p:childTnLst>
        </p:cTn>
      </p:par>
    </p:tnLst>
    <p:bldLst>
      <p:bldP spid="136" grpId="0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60" grpId="0" animBg="1"/>
      <p:bldP spid="168" grpId="0" animBg="1"/>
      <p:bldP spid="168" grpId="1" animBg="1"/>
      <p:bldP spid="176" grpId="0" animBg="1"/>
      <p:bldP spid="176" grpId="1" animBg="1"/>
      <p:bldP spid="184" grpId="0" animBg="1"/>
      <p:bldP spid="184" grpId="1" animBg="1"/>
      <p:bldP spid="192" grpId="0" animBg="1"/>
      <p:bldP spid="192" grpId="1" animBg="1"/>
      <p:bldP spid="200" grpId="0" animBg="1"/>
      <p:bldP spid="200" grpId="1" animBg="1"/>
      <p:bldP spid="208" grpId="0" animBg="1"/>
      <p:bldP spid="208" grpId="1" animBg="1"/>
      <p:bldP spid="216" grpId="0" animBg="1"/>
      <p:bldP spid="216" grpId="1" animBg="1"/>
      <p:bldP spid="224" grpId="0" animBg="1"/>
      <p:bldP spid="224" grpId="1" animBg="1"/>
      <p:bldP spid="232" grpId="0" animBg="1"/>
      <p:bldP spid="232" grpId="1" animBg="1"/>
      <p:bldP spid="233" grpId="0" animBg="1"/>
      <p:bldP spid="2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0">
              <a:schemeClr val="tx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>
            <a:hlinkClick r:id="rId2" action="ppaction://hlinkfile" tooltip="Praat mee met alle leden!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Actieknop: Terug 34">
            <a:hlinkClick r:id="" action="ppaction://hlinkshowjump?jump=lastslideviewed" highlightClick="1"/>
          </p:cNvPr>
          <p:cNvSpPr/>
          <p:nvPr/>
        </p:nvSpPr>
        <p:spPr>
          <a:xfrm>
            <a:off x="1440000" y="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b2"/>
          <p:cNvSpPr/>
          <p:nvPr/>
        </p:nvSpPr>
        <p:spPr>
          <a:xfrm>
            <a:off x="0" y="-9000"/>
            <a:ext cx="9144000" cy="6858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600" dirty="0">
              <a:solidFill>
                <a:prstClr val="black"/>
              </a:solidFill>
            </a:endParaRPr>
          </a:p>
        </p:txBody>
      </p:sp>
      <p:grpSp>
        <p:nvGrpSpPr>
          <p:cNvPr id="37" name="acht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</p:grpSpPr>
        <p:sp>
          <p:nvSpPr>
            <p:cNvPr id="38" name="a">
              <a:hlinkClick r:id="rId4" action="ppaction://hlinksldjump"/>
            </p:cNvPr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a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b">
              <a:hlinkClick r:id="rId4" action="ppaction://hlinksldjump"/>
            </p:cNvPr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b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c">
              <a:hlinkClick r:id="rId4" action="ppaction://hlinksldjump"/>
            </p:cNvPr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c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d">
              <a:hlinkClick r:id="rId4" action="ppaction://hlinksldjump"/>
            </p:cNvPr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d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e">
              <a:hlinkClick r:id="rId4" action="ppaction://hlinksldjump"/>
            </p:cNvPr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e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">
              <a:hlinkClick r:id="rId4" action="ppaction://hlinksldjump"/>
            </p:cNvPr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f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4" name="l1"/>
          <p:cNvSpPr/>
          <p:nvPr/>
        </p:nvSpPr>
        <p:spPr>
          <a:xfrm>
            <a:off x="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1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5" name="l2"/>
          <p:cNvSpPr/>
          <p:nvPr/>
        </p:nvSpPr>
        <p:spPr>
          <a:xfrm>
            <a:off x="36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2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6" name="l3"/>
          <p:cNvSpPr/>
          <p:nvPr/>
        </p:nvSpPr>
        <p:spPr>
          <a:xfrm>
            <a:off x="72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3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7" name="l4"/>
          <p:cNvSpPr/>
          <p:nvPr/>
        </p:nvSpPr>
        <p:spPr>
          <a:xfrm>
            <a:off x="108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4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8" name="l5"/>
          <p:cNvSpPr/>
          <p:nvPr/>
        </p:nvSpPr>
        <p:spPr>
          <a:xfrm>
            <a:off x="144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5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9" name="l6"/>
          <p:cNvSpPr/>
          <p:nvPr/>
        </p:nvSpPr>
        <p:spPr>
          <a:xfrm>
            <a:off x="180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6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50" name="l7"/>
          <p:cNvSpPr/>
          <p:nvPr/>
        </p:nvSpPr>
        <p:spPr>
          <a:xfrm>
            <a:off x="216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7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51" name="l8"/>
          <p:cNvSpPr/>
          <p:nvPr/>
        </p:nvSpPr>
        <p:spPr>
          <a:xfrm>
            <a:off x="252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8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52" name="l9"/>
          <p:cNvSpPr/>
          <p:nvPr/>
        </p:nvSpPr>
        <p:spPr>
          <a:xfrm>
            <a:off x="288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9</a:t>
            </a:r>
            <a:endParaRPr lang="nl-NL">
              <a:solidFill>
                <a:prstClr val="white"/>
              </a:solidFill>
            </a:endParaRPr>
          </a:p>
        </p:txBody>
      </p:sp>
      <p:grpSp>
        <p:nvGrpSpPr>
          <p:cNvPr id="53" name="!1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54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55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56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57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58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59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60" name="1"/>
          <p:cNvSpPr/>
          <p:nvPr/>
        </p:nvSpPr>
        <p:spPr>
          <a:xfrm>
            <a:off x="439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61" name="!2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62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63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64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65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66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67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68" name="2"/>
          <p:cNvSpPr/>
          <p:nvPr/>
        </p:nvSpPr>
        <p:spPr>
          <a:xfrm>
            <a:off x="403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69" name="!3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70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71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72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73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74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75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76" name="3"/>
          <p:cNvSpPr/>
          <p:nvPr/>
        </p:nvSpPr>
        <p:spPr>
          <a:xfrm>
            <a:off x="439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77" name="!4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78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79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80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81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82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83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84" name="4"/>
          <p:cNvSpPr/>
          <p:nvPr/>
        </p:nvSpPr>
        <p:spPr>
          <a:xfrm>
            <a:off x="439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85" name="!5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86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87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88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89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90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91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92" name="5"/>
          <p:cNvSpPr/>
          <p:nvPr/>
        </p:nvSpPr>
        <p:spPr>
          <a:xfrm>
            <a:off x="439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93" name="!6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94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95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96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7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98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99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00" name="6"/>
          <p:cNvSpPr/>
          <p:nvPr/>
        </p:nvSpPr>
        <p:spPr>
          <a:xfrm>
            <a:off x="475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01" name="!7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02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03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04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05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06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07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08" name="7"/>
          <p:cNvSpPr/>
          <p:nvPr/>
        </p:nvSpPr>
        <p:spPr>
          <a:xfrm>
            <a:off x="475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09" name="!8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10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11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12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13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14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15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16" name="8"/>
          <p:cNvSpPr/>
          <p:nvPr/>
        </p:nvSpPr>
        <p:spPr>
          <a:xfrm>
            <a:off x="439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17" name="!9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18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19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0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21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22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23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24" name="9"/>
          <p:cNvSpPr/>
          <p:nvPr/>
        </p:nvSpPr>
        <p:spPr>
          <a:xfrm>
            <a:off x="403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25" name="!10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26" name="a">
              <a:hlinkClick r:id="rId4" action="ppaction://hlinksldjump"/>
            </p:cNvPr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27" name="b">
              <a:hlinkClick r:id="rId4" action="ppaction://hlinksldjump"/>
            </p:cNvPr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8" name="c">
              <a:hlinkClick r:id="rId4" action="ppaction://hlinksldjump"/>
            </p:cNvPr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29" name="d">
              <a:hlinkClick r:id="rId4" action="ppaction://hlinksldjump"/>
            </p:cNvPr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30" name="e">
              <a:hlinkClick r:id="rId4" action="ppaction://hlinksldjump"/>
            </p:cNvPr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31" name="f">
              <a:hlinkClick r:id="rId4" action="ppaction://hlinksldjump"/>
            </p:cNvPr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32" name="10"/>
          <p:cNvSpPr/>
          <p:nvPr/>
        </p:nvSpPr>
        <p:spPr>
          <a:xfrm>
            <a:off x="475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sp>
        <p:nvSpPr>
          <p:cNvPr id="133" name="Rechthoek 132"/>
          <p:cNvSpPr/>
          <p:nvPr/>
        </p:nvSpPr>
        <p:spPr>
          <a:xfrm>
            <a:off x="3852000" y="3240000"/>
            <a:ext cx="144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black"/>
                </a:solidFill>
              </a:rPr>
              <a:t>Corné</a:t>
            </a:r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134" name="b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600" dirty="0" smtClean="0">
                <a:solidFill>
                  <a:schemeClr val="bg1"/>
                </a:solidFill>
              </a:rPr>
              <a:t>Beginnen</a:t>
            </a:r>
            <a:endParaRPr lang="nl-NL" sz="1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213" restart="whenNotActive" fill="hold" evtFilter="cancelBubble" nodeType="interactiveSeq">
                <p:stCondLst>
                  <p:cond evt="onClick" delay="0">
                    <p:tgtEl>
                      <p:spTgt spid="1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" fill="hold">
                      <p:stCondLst>
                        <p:cond delay="0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"/>
                  </p:tgtEl>
                </p:cond>
              </p:nextCondLst>
            </p:seq>
          </p:childTnLst>
        </p:cTn>
      </p:par>
    </p:tnLst>
    <p:bldLst>
      <p:bldP spid="36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60" grpId="0" animBg="1"/>
      <p:bldP spid="68" grpId="0" animBg="1"/>
      <p:bldP spid="68" grpId="1" animBg="1"/>
      <p:bldP spid="76" grpId="0" animBg="1"/>
      <p:bldP spid="76" grpId="1" animBg="1"/>
      <p:bldP spid="84" grpId="0" animBg="1"/>
      <p:bldP spid="84" grpId="1" animBg="1"/>
      <p:bldP spid="92" grpId="0" animBg="1"/>
      <p:bldP spid="92" grpId="1" animBg="1"/>
      <p:bldP spid="100" grpId="0" animBg="1"/>
      <p:bldP spid="100" grpId="1" animBg="1"/>
      <p:bldP spid="108" grpId="0" animBg="1"/>
      <p:bldP spid="108" grpId="1" animBg="1"/>
      <p:bldP spid="116" grpId="0" animBg="1"/>
      <p:bldP spid="116" grpId="1" animBg="1"/>
      <p:bldP spid="124" grpId="0" animBg="1"/>
      <p:bldP spid="124" grpId="1" animBg="1"/>
      <p:bldP spid="132" grpId="0" animBg="1"/>
      <p:bldP spid="132" grpId="1" animBg="1"/>
      <p:bldP spid="133" grpId="0" animBg="1"/>
      <p:bldP spid="1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0">
              <a:schemeClr val="tx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>
            <a:hlinkClick r:id="rId2" action="ppaction://hlinkfile" tooltip="Praat mee met alle leden!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Actieknop: Terug 34">
            <a:hlinkClick r:id="" action="ppaction://hlinkshowjump?jump=lastslideviewed" highlightClick="1"/>
          </p:cNvPr>
          <p:cNvSpPr/>
          <p:nvPr/>
        </p:nvSpPr>
        <p:spPr>
          <a:xfrm>
            <a:off x="1440000" y="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b2"/>
          <p:cNvSpPr/>
          <p:nvPr/>
        </p:nvSpPr>
        <p:spPr>
          <a:xfrm>
            <a:off x="0" y="-9000"/>
            <a:ext cx="9144000" cy="6858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600" dirty="0">
              <a:solidFill>
                <a:prstClr val="black"/>
              </a:solidFill>
            </a:endParaRPr>
          </a:p>
        </p:txBody>
      </p:sp>
      <p:grpSp>
        <p:nvGrpSpPr>
          <p:cNvPr id="2" name="acht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</p:grpSpPr>
        <p:sp>
          <p:nvSpPr>
            <p:cNvPr id="38" name="a">
              <a:hlinkClick r:id="rId4" action="ppaction://hlinksldjump"/>
            </p:cNvPr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a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b">
              <a:hlinkClick r:id="rId4" action="ppaction://hlinksldjump"/>
            </p:cNvPr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b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c">
              <a:hlinkClick r:id="rId4" action="ppaction://hlinksldjump"/>
            </p:cNvPr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c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d">
              <a:hlinkClick r:id="rId4" action="ppaction://hlinksldjump"/>
            </p:cNvPr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d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e">
              <a:hlinkClick r:id="rId4" action="ppaction://hlinksldjump"/>
            </p:cNvPr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e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">
              <a:hlinkClick r:id="rId4" action="ppaction://hlinksldjump"/>
            </p:cNvPr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f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4" name="l1"/>
          <p:cNvSpPr/>
          <p:nvPr/>
        </p:nvSpPr>
        <p:spPr>
          <a:xfrm>
            <a:off x="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1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5" name="l2"/>
          <p:cNvSpPr/>
          <p:nvPr/>
        </p:nvSpPr>
        <p:spPr>
          <a:xfrm>
            <a:off x="36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2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6" name="l3"/>
          <p:cNvSpPr/>
          <p:nvPr/>
        </p:nvSpPr>
        <p:spPr>
          <a:xfrm>
            <a:off x="72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3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7" name="l4"/>
          <p:cNvSpPr/>
          <p:nvPr/>
        </p:nvSpPr>
        <p:spPr>
          <a:xfrm>
            <a:off x="108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4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8" name="l5"/>
          <p:cNvSpPr/>
          <p:nvPr/>
        </p:nvSpPr>
        <p:spPr>
          <a:xfrm>
            <a:off x="144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5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9" name="l6"/>
          <p:cNvSpPr/>
          <p:nvPr/>
        </p:nvSpPr>
        <p:spPr>
          <a:xfrm>
            <a:off x="180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6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50" name="l7"/>
          <p:cNvSpPr/>
          <p:nvPr/>
        </p:nvSpPr>
        <p:spPr>
          <a:xfrm>
            <a:off x="216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7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51" name="l8"/>
          <p:cNvSpPr/>
          <p:nvPr/>
        </p:nvSpPr>
        <p:spPr>
          <a:xfrm>
            <a:off x="252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8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52" name="l9"/>
          <p:cNvSpPr/>
          <p:nvPr/>
        </p:nvSpPr>
        <p:spPr>
          <a:xfrm>
            <a:off x="288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9</a:t>
            </a:r>
            <a:endParaRPr lang="nl-NL">
              <a:solidFill>
                <a:prstClr val="white"/>
              </a:solidFill>
            </a:endParaRPr>
          </a:p>
        </p:txBody>
      </p:sp>
      <p:grpSp>
        <p:nvGrpSpPr>
          <p:cNvPr id="3" name="!1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54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55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56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57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58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59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60" name="1"/>
          <p:cNvSpPr/>
          <p:nvPr/>
        </p:nvSpPr>
        <p:spPr>
          <a:xfrm>
            <a:off x="403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4" name="!2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62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63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64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65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66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67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68" name="2"/>
          <p:cNvSpPr/>
          <p:nvPr/>
        </p:nvSpPr>
        <p:spPr>
          <a:xfrm>
            <a:off x="475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5" name="!3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70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71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72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73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74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75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76" name="3"/>
          <p:cNvSpPr/>
          <p:nvPr/>
        </p:nvSpPr>
        <p:spPr>
          <a:xfrm>
            <a:off x="403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6" name="!4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78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79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80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81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82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83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84" name="4"/>
          <p:cNvSpPr/>
          <p:nvPr/>
        </p:nvSpPr>
        <p:spPr>
          <a:xfrm>
            <a:off x="475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7" name="!5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86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87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88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89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90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91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92" name="5"/>
          <p:cNvSpPr/>
          <p:nvPr/>
        </p:nvSpPr>
        <p:spPr>
          <a:xfrm>
            <a:off x="403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8" name="!6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94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95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96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7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98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99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00" name="6"/>
          <p:cNvSpPr/>
          <p:nvPr/>
        </p:nvSpPr>
        <p:spPr>
          <a:xfrm>
            <a:off x="475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9" name="!7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02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03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04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05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06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07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08" name="7"/>
          <p:cNvSpPr/>
          <p:nvPr/>
        </p:nvSpPr>
        <p:spPr>
          <a:xfrm>
            <a:off x="439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0" name="!8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10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11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12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13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14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15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16" name="8"/>
          <p:cNvSpPr/>
          <p:nvPr/>
        </p:nvSpPr>
        <p:spPr>
          <a:xfrm>
            <a:off x="475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1" name="!9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18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19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0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21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22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23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24" name="9"/>
          <p:cNvSpPr/>
          <p:nvPr/>
        </p:nvSpPr>
        <p:spPr>
          <a:xfrm>
            <a:off x="475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2" name="!10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26" name="a">
              <a:hlinkClick r:id="rId4" action="ppaction://hlinksldjump"/>
            </p:cNvPr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27" name="b">
              <a:hlinkClick r:id="rId4" action="ppaction://hlinksldjump"/>
            </p:cNvPr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8" name="c">
              <a:hlinkClick r:id="rId4" action="ppaction://hlinksldjump"/>
            </p:cNvPr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29" name="d">
              <a:hlinkClick r:id="rId4" action="ppaction://hlinksldjump"/>
            </p:cNvPr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30" name="e">
              <a:hlinkClick r:id="rId4" action="ppaction://hlinksldjump"/>
            </p:cNvPr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31" name="f">
              <a:hlinkClick r:id="rId4" action="ppaction://hlinksldjump"/>
            </p:cNvPr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32" name="10"/>
          <p:cNvSpPr/>
          <p:nvPr/>
        </p:nvSpPr>
        <p:spPr>
          <a:xfrm>
            <a:off x="403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sp>
        <p:nvSpPr>
          <p:cNvPr id="133" name="Rechthoek 132"/>
          <p:cNvSpPr/>
          <p:nvPr/>
        </p:nvSpPr>
        <p:spPr>
          <a:xfrm>
            <a:off x="3852000" y="3240000"/>
            <a:ext cx="144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prstClr val="black"/>
                </a:solidFill>
              </a:rPr>
              <a:t>Patrick</a:t>
            </a:r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134" name="b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600" dirty="0" smtClean="0">
                <a:solidFill>
                  <a:schemeClr val="bg1"/>
                </a:solidFill>
              </a:rPr>
              <a:t>Beginnen</a:t>
            </a:r>
            <a:endParaRPr lang="nl-NL" sz="1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213" restart="whenNotActive" fill="hold" evtFilter="cancelBubble" nodeType="interactiveSeq">
                <p:stCondLst>
                  <p:cond evt="onClick" delay="0">
                    <p:tgtEl>
                      <p:spTgt spid="1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" fill="hold">
                      <p:stCondLst>
                        <p:cond delay="0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"/>
                  </p:tgtEl>
                </p:cond>
              </p:nextCondLst>
            </p:seq>
          </p:childTnLst>
        </p:cTn>
      </p:par>
    </p:tnLst>
    <p:bldLst>
      <p:bldP spid="36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60" grpId="0" animBg="1"/>
      <p:bldP spid="68" grpId="0" animBg="1"/>
      <p:bldP spid="68" grpId="1" animBg="1"/>
      <p:bldP spid="76" grpId="0" animBg="1"/>
      <p:bldP spid="76" grpId="1" animBg="1"/>
      <p:bldP spid="84" grpId="0" animBg="1"/>
      <p:bldP spid="84" grpId="1" animBg="1"/>
      <p:bldP spid="92" grpId="0" animBg="1"/>
      <p:bldP spid="92" grpId="1" animBg="1"/>
      <p:bldP spid="100" grpId="0" animBg="1"/>
      <p:bldP spid="100" grpId="1" animBg="1"/>
      <p:bldP spid="108" grpId="0" animBg="1"/>
      <p:bldP spid="108" grpId="1" animBg="1"/>
      <p:bldP spid="116" grpId="0" animBg="1"/>
      <p:bldP spid="116" grpId="1" animBg="1"/>
      <p:bldP spid="124" grpId="0" animBg="1"/>
      <p:bldP spid="124" grpId="1" animBg="1"/>
      <p:bldP spid="132" grpId="0" animBg="1"/>
      <p:bldP spid="132" grpId="1" animBg="1"/>
      <p:bldP spid="133" grpId="0" animBg="1"/>
      <p:bldP spid="1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0">
              <a:schemeClr val="tx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>
            <a:hlinkClick r:id="rId2" action="ppaction://hlinkfile" tooltip="Praat mee met alle leden!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" name="Picture 3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08000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>
            <a:hlinkClick r:id="rId6" action="ppaction://hlinkfile" tooltip="Bewerk het kasboek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04000" y="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Actieknop: Terug 34">
            <a:hlinkClick r:id="" action="ppaction://hlinkshowjump?jump=lastslideviewed" highlightClick="1"/>
          </p:cNvPr>
          <p:cNvSpPr/>
          <p:nvPr/>
        </p:nvSpPr>
        <p:spPr>
          <a:xfrm>
            <a:off x="1440000" y="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b2"/>
          <p:cNvSpPr/>
          <p:nvPr/>
        </p:nvSpPr>
        <p:spPr>
          <a:xfrm>
            <a:off x="0" y="-9000"/>
            <a:ext cx="9144000" cy="6858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600" dirty="0">
              <a:solidFill>
                <a:prstClr val="black"/>
              </a:solidFill>
            </a:endParaRPr>
          </a:p>
        </p:txBody>
      </p:sp>
      <p:grpSp>
        <p:nvGrpSpPr>
          <p:cNvPr id="38" name="acht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</p:grpSpPr>
        <p:sp>
          <p:nvSpPr>
            <p:cNvPr id="39" name="a">
              <a:hlinkClick r:id="rId8" action="ppaction://hlinksldjump"/>
            </p:cNvPr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a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b">
              <a:hlinkClick r:id="rId8" action="ppaction://hlinksldjump"/>
            </p:cNvPr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b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c">
              <a:hlinkClick r:id="rId8" action="ppaction://hlinksldjump"/>
            </p:cNvPr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c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d">
              <a:hlinkClick r:id="rId8" action="ppaction://hlinksldjump"/>
            </p:cNvPr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d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e">
              <a:hlinkClick r:id="rId8" action="ppaction://hlinksldjump"/>
            </p:cNvPr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e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">
              <a:hlinkClick r:id="rId8" action="ppaction://hlinksldjump"/>
            </p:cNvPr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f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5" name="l1"/>
          <p:cNvSpPr/>
          <p:nvPr/>
        </p:nvSpPr>
        <p:spPr>
          <a:xfrm>
            <a:off x="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1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6" name="l2"/>
          <p:cNvSpPr/>
          <p:nvPr/>
        </p:nvSpPr>
        <p:spPr>
          <a:xfrm>
            <a:off x="36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2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7" name="l3"/>
          <p:cNvSpPr/>
          <p:nvPr/>
        </p:nvSpPr>
        <p:spPr>
          <a:xfrm>
            <a:off x="72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3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8" name="l4"/>
          <p:cNvSpPr/>
          <p:nvPr/>
        </p:nvSpPr>
        <p:spPr>
          <a:xfrm>
            <a:off x="108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4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9" name="l5"/>
          <p:cNvSpPr/>
          <p:nvPr/>
        </p:nvSpPr>
        <p:spPr>
          <a:xfrm>
            <a:off x="144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5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50" name="l6"/>
          <p:cNvSpPr/>
          <p:nvPr/>
        </p:nvSpPr>
        <p:spPr>
          <a:xfrm>
            <a:off x="180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6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51" name="l7"/>
          <p:cNvSpPr/>
          <p:nvPr/>
        </p:nvSpPr>
        <p:spPr>
          <a:xfrm>
            <a:off x="216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7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52" name="l8"/>
          <p:cNvSpPr/>
          <p:nvPr/>
        </p:nvSpPr>
        <p:spPr>
          <a:xfrm>
            <a:off x="252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8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53" name="l9"/>
          <p:cNvSpPr/>
          <p:nvPr/>
        </p:nvSpPr>
        <p:spPr>
          <a:xfrm>
            <a:off x="288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9</a:t>
            </a:r>
            <a:endParaRPr lang="nl-NL">
              <a:solidFill>
                <a:prstClr val="white"/>
              </a:solidFill>
            </a:endParaRPr>
          </a:p>
        </p:txBody>
      </p:sp>
      <p:grpSp>
        <p:nvGrpSpPr>
          <p:cNvPr id="54" name="!1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55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56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57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58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59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60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61" name="1"/>
          <p:cNvSpPr/>
          <p:nvPr/>
        </p:nvSpPr>
        <p:spPr>
          <a:xfrm>
            <a:off x="403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62" name="!2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63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64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65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66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67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68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69" name="2"/>
          <p:cNvSpPr/>
          <p:nvPr/>
        </p:nvSpPr>
        <p:spPr>
          <a:xfrm>
            <a:off x="475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70" name="!3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71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72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73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74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75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76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77" name="3"/>
          <p:cNvSpPr/>
          <p:nvPr/>
        </p:nvSpPr>
        <p:spPr>
          <a:xfrm>
            <a:off x="403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78" name="!4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79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80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81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82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83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84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85" name="4"/>
          <p:cNvSpPr/>
          <p:nvPr/>
        </p:nvSpPr>
        <p:spPr>
          <a:xfrm>
            <a:off x="403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86" name="!5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87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88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89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0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91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92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93" name="5"/>
          <p:cNvSpPr/>
          <p:nvPr/>
        </p:nvSpPr>
        <p:spPr>
          <a:xfrm>
            <a:off x="439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94" name="!6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95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96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97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8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99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00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01" name="6"/>
          <p:cNvSpPr/>
          <p:nvPr/>
        </p:nvSpPr>
        <p:spPr>
          <a:xfrm>
            <a:off x="475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02" name="!7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03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04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05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06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07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08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09" name="7"/>
          <p:cNvSpPr/>
          <p:nvPr/>
        </p:nvSpPr>
        <p:spPr>
          <a:xfrm>
            <a:off x="439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10" name="!8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11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12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13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14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15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16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17" name="8"/>
          <p:cNvSpPr/>
          <p:nvPr/>
        </p:nvSpPr>
        <p:spPr>
          <a:xfrm>
            <a:off x="439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18" name="!9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19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20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1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22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23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24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25" name="9"/>
          <p:cNvSpPr/>
          <p:nvPr/>
        </p:nvSpPr>
        <p:spPr>
          <a:xfrm>
            <a:off x="439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26" name="!10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27" name="a">
              <a:hlinkClick r:id="rId8" action="ppaction://hlinksldjump"/>
            </p:cNvPr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28" name="b">
              <a:hlinkClick r:id="rId8" action="ppaction://hlinksldjump"/>
            </p:cNvPr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9" name="c">
              <a:hlinkClick r:id="rId8" action="ppaction://hlinksldjump"/>
            </p:cNvPr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30" name="d">
              <a:hlinkClick r:id="rId8" action="ppaction://hlinksldjump"/>
            </p:cNvPr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31" name="e">
              <a:hlinkClick r:id="rId8" action="ppaction://hlinksldjump"/>
            </p:cNvPr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32" name="f">
              <a:hlinkClick r:id="rId8" action="ppaction://hlinksldjump"/>
            </p:cNvPr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33" name="10"/>
          <p:cNvSpPr/>
          <p:nvPr/>
        </p:nvSpPr>
        <p:spPr>
          <a:xfrm>
            <a:off x="475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sp>
        <p:nvSpPr>
          <p:cNvPr id="134" name="Rechthoek 133"/>
          <p:cNvSpPr/>
          <p:nvPr/>
        </p:nvSpPr>
        <p:spPr>
          <a:xfrm>
            <a:off x="3852000" y="3240000"/>
            <a:ext cx="144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black"/>
                </a:solidFill>
              </a:rPr>
              <a:t>Maurice</a:t>
            </a:r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135" name="b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600" dirty="0" smtClean="0">
                <a:solidFill>
                  <a:schemeClr val="bg1"/>
                </a:solidFill>
              </a:rPr>
              <a:t>Beginnen</a:t>
            </a:r>
            <a:endParaRPr lang="nl-NL" sz="1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213" restart="whenNotActive" fill="hold" evtFilter="cancelBubble" nodeType="interactiveSeq">
                <p:stCondLst>
                  <p:cond evt="onClick" delay="0">
                    <p:tgtEl>
                      <p:spTgt spid="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" fill="hold">
                      <p:stCondLst>
                        <p:cond delay="0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"/>
                  </p:tgtEl>
                </p:cond>
              </p:nextCondLst>
            </p:seq>
          </p:childTnLst>
        </p:cTn>
      </p:par>
    </p:tnLst>
    <p:bldLst>
      <p:bldP spid="37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61" grpId="0" animBg="1"/>
      <p:bldP spid="69" grpId="0" animBg="1"/>
      <p:bldP spid="69" grpId="1" animBg="1"/>
      <p:bldP spid="77" grpId="0" animBg="1"/>
      <p:bldP spid="77" grpId="1" animBg="1"/>
      <p:bldP spid="85" grpId="0" animBg="1"/>
      <p:bldP spid="85" grpId="1" animBg="1"/>
      <p:bldP spid="93" grpId="0" animBg="1"/>
      <p:bldP spid="93" grpId="1" animBg="1"/>
      <p:bldP spid="101" grpId="0" animBg="1"/>
      <p:bldP spid="101" grpId="1" animBg="1"/>
      <p:bldP spid="109" grpId="0" animBg="1"/>
      <p:bldP spid="109" grpId="1" animBg="1"/>
      <p:bldP spid="117" grpId="0" animBg="1"/>
      <p:bldP spid="117" grpId="1" animBg="1"/>
      <p:bldP spid="125" grpId="0" animBg="1"/>
      <p:bldP spid="125" grpId="1" animBg="1"/>
      <p:bldP spid="133" grpId="0" animBg="1"/>
      <p:bldP spid="133" grpId="1" animBg="1"/>
      <p:bldP spid="134" grpId="0" animBg="1"/>
      <p:bldP spid="1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chemeClr val="tx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>
            <a:hlinkClick r:id="rId2" action="ppaction://hlinkfile" tooltip="Praat mee met alle leden!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4">
            <a:hlinkClick r:id="rId4" action="ppaction://hlinkfile" tooltip="Bekijk hier of u nog opdrachten hebt.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04000" y="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Actieknop: Terug 34">
            <a:hlinkClick r:id="" action="ppaction://hlinkshowjump?jump=lastslideviewed" highlightClick="1"/>
          </p:cNvPr>
          <p:cNvSpPr/>
          <p:nvPr/>
        </p:nvSpPr>
        <p:spPr>
          <a:xfrm>
            <a:off x="1440000" y="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b2"/>
          <p:cNvSpPr/>
          <p:nvPr/>
        </p:nvSpPr>
        <p:spPr>
          <a:xfrm>
            <a:off x="0" y="-9000"/>
            <a:ext cx="9144000" cy="6858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600" dirty="0">
              <a:solidFill>
                <a:prstClr val="black"/>
              </a:solidFill>
            </a:endParaRPr>
          </a:p>
        </p:txBody>
      </p:sp>
      <p:grpSp>
        <p:nvGrpSpPr>
          <p:cNvPr id="38" name="acht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</p:grpSpPr>
        <p:sp>
          <p:nvSpPr>
            <p:cNvPr id="39" name="a">
              <a:hlinkClick r:id="rId6" action="ppaction://hlinksldjump"/>
            </p:cNvPr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a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b">
              <a:hlinkClick r:id="rId6" action="ppaction://hlinksldjump"/>
            </p:cNvPr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b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c">
              <a:hlinkClick r:id="rId6" action="ppaction://hlinksldjump"/>
            </p:cNvPr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c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d">
              <a:hlinkClick r:id="rId6" action="ppaction://hlinksldjump"/>
            </p:cNvPr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d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e">
              <a:hlinkClick r:id="rId6" action="ppaction://hlinksldjump"/>
            </p:cNvPr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e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">
              <a:hlinkClick r:id="rId6" action="ppaction://hlinksldjump"/>
            </p:cNvPr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f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5" name="l1"/>
          <p:cNvSpPr/>
          <p:nvPr/>
        </p:nvSpPr>
        <p:spPr>
          <a:xfrm>
            <a:off x="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1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6" name="l2"/>
          <p:cNvSpPr/>
          <p:nvPr/>
        </p:nvSpPr>
        <p:spPr>
          <a:xfrm>
            <a:off x="36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2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7" name="l3"/>
          <p:cNvSpPr/>
          <p:nvPr/>
        </p:nvSpPr>
        <p:spPr>
          <a:xfrm>
            <a:off x="72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3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8" name="l4"/>
          <p:cNvSpPr/>
          <p:nvPr/>
        </p:nvSpPr>
        <p:spPr>
          <a:xfrm>
            <a:off x="108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4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49" name="l5"/>
          <p:cNvSpPr/>
          <p:nvPr/>
        </p:nvSpPr>
        <p:spPr>
          <a:xfrm>
            <a:off x="144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5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50" name="l6"/>
          <p:cNvSpPr/>
          <p:nvPr/>
        </p:nvSpPr>
        <p:spPr>
          <a:xfrm>
            <a:off x="180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6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51" name="l7"/>
          <p:cNvSpPr/>
          <p:nvPr/>
        </p:nvSpPr>
        <p:spPr>
          <a:xfrm>
            <a:off x="216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7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52" name="l8"/>
          <p:cNvSpPr/>
          <p:nvPr/>
        </p:nvSpPr>
        <p:spPr>
          <a:xfrm>
            <a:off x="252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8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53" name="l9"/>
          <p:cNvSpPr/>
          <p:nvPr/>
        </p:nvSpPr>
        <p:spPr>
          <a:xfrm>
            <a:off x="2880000" y="6498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white"/>
                </a:solidFill>
              </a:rPr>
              <a:t>9</a:t>
            </a:r>
            <a:endParaRPr lang="nl-NL">
              <a:solidFill>
                <a:prstClr val="white"/>
              </a:solidFill>
            </a:endParaRPr>
          </a:p>
        </p:txBody>
      </p:sp>
      <p:grpSp>
        <p:nvGrpSpPr>
          <p:cNvPr id="54" name="!1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55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56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57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58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59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60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61" name="1"/>
          <p:cNvSpPr/>
          <p:nvPr/>
        </p:nvSpPr>
        <p:spPr>
          <a:xfrm>
            <a:off x="475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62" name="!2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63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64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65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66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67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68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69" name="2"/>
          <p:cNvSpPr/>
          <p:nvPr/>
        </p:nvSpPr>
        <p:spPr>
          <a:xfrm>
            <a:off x="439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70" name="!3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71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72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73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74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75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76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77" name="3"/>
          <p:cNvSpPr/>
          <p:nvPr/>
        </p:nvSpPr>
        <p:spPr>
          <a:xfrm>
            <a:off x="475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78" name="!4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79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80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81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82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83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84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85" name="4"/>
          <p:cNvSpPr/>
          <p:nvPr/>
        </p:nvSpPr>
        <p:spPr>
          <a:xfrm>
            <a:off x="475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86" name="!5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87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88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89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0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91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92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93" name="5"/>
          <p:cNvSpPr/>
          <p:nvPr/>
        </p:nvSpPr>
        <p:spPr>
          <a:xfrm>
            <a:off x="403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94" name="!6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95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96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97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8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99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00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01" name="6"/>
          <p:cNvSpPr/>
          <p:nvPr/>
        </p:nvSpPr>
        <p:spPr>
          <a:xfrm>
            <a:off x="439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02" name="!7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03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04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05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06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07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08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09" name="7"/>
          <p:cNvSpPr/>
          <p:nvPr/>
        </p:nvSpPr>
        <p:spPr>
          <a:xfrm>
            <a:off x="475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10" name="!8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11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12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13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14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15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16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17" name="8"/>
          <p:cNvSpPr/>
          <p:nvPr/>
        </p:nvSpPr>
        <p:spPr>
          <a:xfrm>
            <a:off x="4752000" y="396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18" name="!9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19" name="a"/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20" name="b"/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1" name="c"/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22" name="d"/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23" name="e"/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24" name="f"/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25" name="9"/>
          <p:cNvSpPr/>
          <p:nvPr/>
        </p:nvSpPr>
        <p:spPr>
          <a:xfrm>
            <a:off x="403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26" name="!10"/>
          <p:cNvGrpSpPr/>
          <p:nvPr/>
        </p:nvGrpSpPr>
        <p:grpSpPr>
          <a:xfrm>
            <a:off x="4032000" y="3600000"/>
            <a:ext cx="1080000" cy="720000"/>
            <a:chOff x="4032000" y="3600000"/>
            <a:chExt cx="1080000" cy="720000"/>
          </a:xfrm>
          <a:solidFill>
            <a:schemeClr val="bg1">
              <a:alpha val="0"/>
            </a:schemeClr>
          </a:solidFill>
        </p:grpSpPr>
        <p:sp>
          <p:nvSpPr>
            <p:cNvPr id="127" name="a">
              <a:hlinkClick r:id="rId6" action="ppaction://hlinksldjump"/>
            </p:cNvPr>
            <p:cNvSpPr/>
            <p:nvPr/>
          </p:nvSpPr>
          <p:spPr>
            <a:xfrm>
              <a:off x="403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28" name="b">
              <a:hlinkClick r:id="rId6" action="ppaction://hlinksldjump"/>
            </p:cNvPr>
            <p:cNvSpPr/>
            <p:nvPr/>
          </p:nvSpPr>
          <p:spPr>
            <a:xfrm>
              <a:off x="439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9" name="c">
              <a:hlinkClick r:id="rId6" action="ppaction://hlinksldjump"/>
            </p:cNvPr>
            <p:cNvSpPr/>
            <p:nvPr/>
          </p:nvSpPr>
          <p:spPr>
            <a:xfrm>
              <a:off x="4752000" y="360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30" name="d">
              <a:hlinkClick r:id="rId6" action="ppaction://hlinksldjump"/>
            </p:cNvPr>
            <p:cNvSpPr/>
            <p:nvPr/>
          </p:nvSpPr>
          <p:spPr>
            <a:xfrm>
              <a:off x="403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31" name="e">
              <a:hlinkClick r:id="rId6" action="ppaction://hlinksldjump"/>
            </p:cNvPr>
            <p:cNvSpPr/>
            <p:nvPr/>
          </p:nvSpPr>
          <p:spPr>
            <a:xfrm>
              <a:off x="439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32" name="f">
              <a:hlinkClick r:id="rId6" action="ppaction://hlinksldjump"/>
            </p:cNvPr>
            <p:cNvSpPr/>
            <p:nvPr/>
          </p:nvSpPr>
          <p:spPr>
            <a:xfrm>
              <a:off x="4752000" y="3960000"/>
              <a:ext cx="360000" cy="36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33" name="10"/>
          <p:cNvSpPr/>
          <p:nvPr/>
        </p:nvSpPr>
        <p:spPr>
          <a:xfrm>
            <a:off x="4752000" y="3600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sp>
        <p:nvSpPr>
          <p:cNvPr id="134" name="Rechthoek 133"/>
          <p:cNvSpPr/>
          <p:nvPr/>
        </p:nvSpPr>
        <p:spPr>
          <a:xfrm>
            <a:off x="3852000" y="3240000"/>
            <a:ext cx="144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prstClr val="black"/>
                </a:solidFill>
              </a:rPr>
              <a:t>Hennie</a:t>
            </a:r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135" name="b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600" dirty="0" smtClean="0">
                <a:solidFill>
                  <a:schemeClr val="bg1"/>
                </a:solidFill>
              </a:rPr>
              <a:t>Beginnen</a:t>
            </a:r>
            <a:endParaRPr lang="nl-NL" sz="1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213" restart="whenNotActive" fill="hold" evtFilter="cancelBubble" nodeType="interactiveSeq">
                <p:stCondLst>
                  <p:cond evt="onClick" delay="0">
                    <p:tgtEl>
                      <p:spTgt spid="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" fill="hold">
                      <p:stCondLst>
                        <p:cond delay="0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"/>
                  </p:tgtEl>
                </p:cond>
              </p:nextCondLst>
            </p:seq>
          </p:childTnLst>
        </p:cTn>
      </p:par>
    </p:tnLst>
    <p:bldLst>
      <p:bldP spid="37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61" grpId="0" animBg="1"/>
      <p:bldP spid="69" grpId="0" animBg="1"/>
      <p:bldP spid="69" grpId="1" animBg="1"/>
      <p:bldP spid="77" grpId="0" animBg="1"/>
      <p:bldP spid="77" grpId="1" animBg="1"/>
      <p:bldP spid="85" grpId="0" animBg="1"/>
      <p:bldP spid="85" grpId="1" animBg="1"/>
      <p:bldP spid="93" grpId="0" animBg="1"/>
      <p:bldP spid="93" grpId="1" animBg="1"/>
      <p:bldP spid="101" grpId="0" animBg="1"/>
      <p:bldP spid="101" grpId="1" animBg="1"/>
      <p:bldP spid="109" grpId="0" animBg="1"/>
      <p:bldP spid="109" grpId="1" animBg="1"/>
      <p:bldP spid="117" grpId="0" animBg="1"/>
      <p:bldP spid="117" grpId="1" animBg="1"/>
      <p:bldP spid="125" grpId="0" animBg="1"/>
      <p:bldP spid="125" grpId="1" animBg="1"/>
      <p:bldP spid="133" grpId="0" animBg="1"/>
      <p:bldP spid="133" grpId="1" animBg="1"/>
      <p:bldP spid="134" grpId="0" animBg="1"/>
      <p:bldP spid="135" grpId="0" animBg="1"/>
    </p:bld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654</Words>
  <Application>Microsoft Office PowerPoint</Application>
  <PresentationFormat>Diavoorstelling (4:3)</PresentationFormat>
  <Paragraphs>627</Paragraphs>
  <Slides>12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4" baseType="lpstr">
      <vt:lpstr>Office-thema</vt:lpstr>
      <vt:lpstr>Microsoft Office PowerPoint-presentatie</vt:lpstr>
      <vt:lpstr>Dia 1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  <vt:lpstr>Dia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WereldWijd.NL</dc:title>
  <dc:subject>Inloggen</dc:subject>
  <dc:creator>WereldWijd</dc:creator>
  <cp:keywords>Inloggen</cp:keywords>
  <cp:lastModifiedBy>WereldWijd</cp:lastModifiedBy>
  <cp:revision>16</cp:revision>
  <dcterms:created xsi:type="dcterms:W3CDTF">2017-02-24T15:48:49Z</dcterms:created>
  <dcterms:modified xsi:type="dcterms:W3CDTF">2017-05-13T06:42:34Z</dcterms:modified>
  <cp:category>Websites</cp:category>
</cp:coreProperties>
</file>