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141400"/>
    <a:srgbClr val="643200"/>
    <a:srgbClr val="0A0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59" d="100"/>
          <a:sy n="59" d="100"/>
        </p:scale>
        <p:origin x="-146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208B1-D7CD-4A3F-9BDE-EBA1F4BC26CA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9C168-9502-46F8-A57E-1DC97169F6D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C168-9502-46F8-A57E-1DC97169F6D0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CA7C-F702-4D2C-838E-7F349AF8EDC2}" type="datetimeFigureOut">
              <a:rPr lang="nl-NL" smtClean="0"/>
              <a:pPr/>
              <a:t>3-7-2017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444A-88EE-41A8-B9D6-8F7C9B14F94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39000">
              <a:schemeClr val="bg1"/>
            </a:gs>
            <a:gs pos="4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/>
          <p:cNvGrpSpPr/>
          <p:nvPr/>
        </p:nvGrpSpPr>
        <p:grpSpPr>
          <a:xfrm>
            <a:off x="-1533718" y="1997241"/>
            <a:ext cx="12211435" cy="6866262"/>
            <a:chOff x="-1533718" y="1997241"/>
            <a:chExt cx="12211435" cy="6866262"/>
          </a:xfrm>
          <a:scene3d>
            <a:camera prst="orthographicFront">
              <a:rot lat="16800000" lon="0" rev="0"/>
            </a:camera>
            <a:lightRig rig="threePt" dir="t"/>
          </a:scene3d>
        </p:grpSpPr>
        <p:sp>
          <p:nvSpPr>
            <p:cNvPr id="40" name="Vrije vorm 39"/>
            <p:cNvSpPr/>
            <p:nvPr/>
          </p:nvSpPr>
          <p:spPr>
            <a:xfrm>
              <a:off x="5326889" y="4638807"/>
              <a:ext cx="2380589" cy="3780799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2459422"/>
                <a:gd name="connsiteY0" fmla="*/ 457200 h 914402"/>
                <a:gd name="connsiteX1" fmla="*/ 133911 w 2459422"/>
                <a:gd name="connsiteY1" fmla="*/ 133911 h 914402"/>
                <a:gd name="connsiteX2" fmla="*/ 457201 w 2459422"/>
                <a:gd name="connsiteY2" fmla="*/ 1 h 914402"/>
                <a:gd name="connsiteX3" fmla="*/ 780490 w 2459422"/>
                <a:gd name="connsiteY3" fmla="*/ 133912 h 914402"/>
                <a:gd name="connsiteX4" fmla="*/ 2459421 w 2459422"/>
                <a:gd name="connsiteY4" fmla="*/ 236485 h 914402"/>
                <a:gd name="connsiteX5" fmla="*/ 780489 w 2459422"/>
                <a:gd name="connsiteY5" fmla="*/ 780491 h 914402"/>
                <a:gd name="connsiteX6" fmla="*/ 457200 w 2459422"/>
                <a:gd name="connsiteY6" fmla="*/ 914402 h 914402"/>
                <a:gd name="connsiteX7" fmla="*/ 133911 w 2459422"/>
                <a:gd name="connsiteY7" fmla="*/ 780491 h 914402"/>
                <a:gd name="connsiteX8" fmla="*/ 1 w 2459422"/>
                <a:gd name="connsiteY8" fmla="*/ 457202 h 914402"/>
                <a:gd name="connsiteX9" fmla="*/ 0 w 2459422"/>
                <a:gd name="connsiteY9" fmla="*/ 457200 h 914402"/>
                <a:gd name="connsiteX0" fmla="*/ 0 w 2459422"/>
                <a:gd name="connsiteY0" fmla="*/ 1103681 h 1560883"/>
                <a:gd name="connsiteX1" fmla="*/ 133911 w 2459422"/>
                <a:gd name="connsiteY1" fmla="*/ 780392 h 1560883"/>
                <a:gd name="connsiteX2" fmla="*/ 457201 w 2459422"/>
                <a:gd name="connsiteY2" fmla="*/ 646482 h 1560883"/>
                <a:gd name="connsiteX3" fmla="*/ 1868310 w 2459422"/>
                <a:gd name="connsiteY3" fmla="*/ 39414 h 1560883"/>
                <a:gd name="connsiteX4" fmla="*/ 2459421 w 2459422"/>
                <a:gd name="connsiteY4" fmla="*/ 882966 h 1560883"/>
                <a:gd name="connsiteX5" fmla="*/ 780489 w 2459422"/>
                <a:gd name="connsiteY5" fmla="*/ 1426972 h 1560883"/>
                <a:gd name="connsiteX6" fmla="*/ 457200 w 2459422"/>
                <a:gd name="connsiteY6" fmla="*/ 1560883 h 1560883"/>
                <a:gd name="connsiteX7" fmla="*/ 133911 w 2459422"/>
                <a:gd name="connsiteY7" fmla="*/ 1426972 h 1560883"/>
                <a:gd name="connsiteX8" fmla="*/ 1 w 2459422"/>
                <a:gd name="connsiteY8" fmla="*/ 1103683 h 1560883"/>
                <a:gd name="connsiteX9" fmla="*/ 0 w 2459422"/>
                <a:gd name="connsiteY9" fmla="*/ 1103681 h 1560883"/>
                <a:gd name="connsiteX0" fmla="*/ 0 w 2459422"/>
                <a:gd name="connsiteY0" fmla="*/ 1103681 h 2690840"/>
                <a:gd name="connsiteX1" fmla="*/ 133911 w 2459422"/>
                <a:gd name="connsiteY1" fmla="*/ 780392 h 2690840"/>
                <a:gd name="connsiteX2" fmla="*/ 457201 w 2459422"/>
                <a:gd name="connsiteY2" fmla="*/ 646482 h 2690840"/>
                <a:gd name="connsiteX3" fmla="*/ 1868310 w 2459422"/>
                <a:gd name="connsiteY3" fmla="*/ 39414 h 2690840"/>
                <a:gd name="connsiteX4" fmla="*/ 2459421 w 2459422"/>
                <a:gd name="connsiteY4" fmla="*/ 882966 h 2690840"/>
                <a:gd name="connsiteX5" fmla="*/ 1647593 w 2459422"/>
                <a:gd name="connsiteY5" fmla="*/ 2577854 h 2690840"/>
                <a:gd name="connsiteX6" fmla="*/ 457200 w 2459422"/>
                <a:gd name="connsiteY6" fmla="*/ 1560883 h 2690840"/>
                <a:gd name="connsiteX7" fmla="*/ 133911 w 2459422"/>
                <a:gd name="connsiteY7" fmla="*/ 1426972 h 2690840"/>
                <a:gd name="connsiteX8" fmla="*/ 1 w 2459422"/>
                <a:gd name="connsiteY8" fmla="*/ 1103683 h 2690840"/>
                <a:gd name="connsiteX9" fmla="*/ 0 w 2459422"/>
                <a:gd name="connsiteY9" fmla="*/ 1103681 h 2690840"/>
                <a:gd name="connsiteX0" fmla="*/ 0 w 2459422"/>
                <a:gd name="connsiteY0" fmla="*/ 1103681 h 3006054"/>
                <a:gd name="connsiteX1" fmla="*/ 133911 w 2459422"/>
                <a:gd name="connsiteY1" fmla="*/ 780392 h 3006054"/>
                <a:gd name="connsiteX2" fmla="*/ 457201 w 2459422"/>
                <a:gd name="connsiteY2" fmla="*/ 646482 h 3006054"/>
                <a:gd name="connsiteX3" fmla="*/ 1868310 w 2459422"/>
                <a:gd name="connsiteY3" fmla="*/ 39414 h 3006054"/>
                <a:gd name="connsiteX4" fmla="*/ 2459421 w 2459422"/>
                <a:gd name="connsiteY4" fmla="*/ 882966 h 3006054"/>
                <a:gd name="connsiteX5" fmla="*/ 1647593 w 2459422"/>
                <a:gd name="connsiteY5" fmla="*/ 2577854 h 3006054"/>
                <a:gd name="connsiteX6" fmla="*/ 441434 w 2459422"/>
                <a:gd name="connsiteY6" fmla="*/ 2814240 h 3006054"/>
                <a:gd name="connsiteX7" fmla="*/ 133911 w 2459422"/>
                <a:gd name="connsiteY7" fmla="*/ 1426972 h 3006054"/>
                <a:gd name="connsiteX8" fmla="*/ 1 w 2459422"/>
                <a:gd name="connsiteY8" fmla="*/ 1103683 h 3006054"/>
                <a:gd name="connsiteX9" fmla="*/ 0 w 2459422"/>
                <a:gd name="connsiteY9" fmla="*/ 1103681 h 3006054"/>
                <a:gd name="connsiteX0" fmla="*/ 0 w 2459422"/>
                <a:gd name="connsiteY0" fmla="*/ 1103681 h 2928556"/>
                <a:gd name="connsiteX1" fmla="*/ 133911 w 2459422"/>
                <a:gd name="connsiteY1" fmla="*/ 780392 h 2928556"/>
                <a:gd name="connsiteX2" fmla="*/ 457201 w 2459422"/>
                <a:gd name="connsiteY2" fmla="*/ 646482 h 2928556"/>
                <a:gd name="connsiteX3" fmla="*/ 1868310 w 2459422"/>
                <a:gd name="connsiteY3" fmla="*/ 39414 h 2928556"/>
                <a:gd name="connsiteX4" fmla="*/ 2459421 w 2459422"/>
                <a:gd name="connsiteY4" fmla="*/ 882966 h 2928556"/>
                <a:gd name="connsiteX5" fmla="*/ 1647593 w 2459422"/>
                <a:gd name="connsiteY5" fmla="*/ 2577854 h 2928556"/>
                <a:gd name="connsiteX6" fmla="*/ 441434 w 2459422"/>
                <a:gd name="connsiteY6" fmla="*/ 2814240 h 2928556"/>
                <a:gd name="connsiteX7" fmla="*/ 614856 w 2459422"/>
                <a:gd name="connsiteY7" fmla="*/ 1891957 h 2928556"/>
                <a:gd name="connsiteX8" fmla="*/ 133911 w 2459422"/>
                <a:gd name="connsiteY8" fmla="*/ 1426972 h 2928556"/>
                <a:gd name="connsiteX9" fmla="*/ 1 w 2459422"/>
                <a:gd name="connsiteY9" fmla="*/ 1103683 h 2928556"/>
                <a:gd name="connsiteX10" fmla="*/ 0 w 2459422"/>
                <a:gd name="connsiteY10" fmla="*/ 1103681 h 2928556"/>
                <a:gd name="connsiteX0" fmla="*/ 614952 w 3074374"/>
                <a:gd name="connsiteY0" fmla="*/ 1103681 h 2928556"/>
                <a:gd name="connsiteX1" fmla="*/ 748863 w 3074374"/>
                <a:gd name="connsiteY1" fmla="*/ 780392 h 2928556"/>
                <a:gd name="connsiteX2" fmla="*/ 1072153 w 3074374"/>
                <a:gd name="connsiteY2" fmla="*/ 646482 h 2928556"/>
                <a:gd name="connsiteX3" fmla="*/ 2483262 w 3074374"/>
                <a:gd name="connsiteY3" fmla="*/ 39414 h 2928556"/>
                <a:gd name="connsiteX4" fmla="*/ 3074373 w 3074374"/>
                <a:gd name="connsiteY4" fmla="*/ 882966 h 2928556"/>
                <a:gd name="connsiteX5" fmla="*/ 2262545 w 3074374"/>
                <a:gd name="connsiteY5" fmla="*/ 2577854 h 2928556"/>
                <a:gd name="connsiteX6" fmla="*/ 1056386 w 3074374"/>
                <a:gd name="connsiteY6" fmla="*/ 2814240 h 2928556"/>
                <a:gd name="connsiteX7" fmla="*/ 1229808 w 3074374"/>
                <a:gd name="connsiteY7" fmla="*/ 1891957 h 2928556"/>
                <a:gd name="connsiteX8" fmla="*/ 102476 w 3074374"/>
                <a:gd name="connsiteY8" fmla="*/ 2167951 h 2928556"/>
                <a:gd name="connsiteX9" fmla="*/ 614953 w 3074374"/>
                <a:gd name="connsiteY9" fmla="*/ 1103683 h 2928556"/>
                <a:gd name="connsiteX10" fmla="*/ 614952 w 3074374"/>
                <a:gd name="connsiteY10" fmla="*/ 1103681 h 2928556"/>
                <a:gd name="connsiteX0" fmla="*/ 0 w 3657601"/>
                <a:gd name="connsiteY0" fmla="*/ 331170 h 2928556"/>
                <a:gd name="connsiteX1" fmla="*/ 1332090 w 3657601"/>
                <a:gd name="connsiteY1" fmla="*/ 780392 h 2928556"/>
                <a:gd name="connsiteX2" fmla="*/ 1655380 w 3657601"/>
                <a:gd name="connsiteY2" fmla="*/ 646482 h 2928556"/>
                <a:gd name="connsiteX3" fmla="*/ 3066489 w 3657601"/>
                <a:gd name="connsiteY3" fmla="*/ 39414 h 2928556"/>
                <a:gd name="connsiteX4" fmla="*/ 3657600 w 3657601"/>
                <a:gd name="connsiteY4" fmla="*/ 882966 h 2928556"/>
                <a:gd name="connsiteX5" fmla="*/ 2845772 w 3657601"/>
                <a:gd name="connsiteY5" fmla="*/ 2577854 h 2928556"/>
                <a:gd name="connsiteX6" fmla="*/ 1639613 w 3657601"/>
                <a:gd name="connsiteY6" fmla="*/ 2814240 h 2928556"/>
                <a:gd name="connsiteX7" fmla="*/ 1813035 w 3657601"/>
                <a:gd name="connsiteY7" fmla="*/ 1891957 h 2928556"/>
                <a:gd name="connsiteX8" fmla="*/ 685703 w 3657601"/>
                <a:gd name="connsiteY8" fmla="*/ 2167951 h 2928556"/>
                <a:gd name="connsiteX9" fmla="*/ 1198180 w 3657601"/>
                <a:gd name="connsiteY9" fmla="*/ 1103683 h 2928556"/>
                <a:gd name="connsiteX10" fmla="*/ 0 w 3657601"/>
                <a:gd name="connsiteY10" fmla="*/ 331170 h 2928556"/>
                <a:gd name="connsiteX0" fmla="*/ 504497 w 4162098"/>
                <a:gd name="connsiteY0" fmla="*/ 331170 h 2928556"/>
                <a:gd name="connsiteX1" fmla="*/ 1836587 w 4162098"/>
                <a:gd name="connsiteY1" fmla="*/ 780392 h 2928556"/>
                <a:gd name="connsiteX2" fmla="*/ 2159877 w 4162098"/>
                <a:gd name="connsiteY2" fmla="*/ 646482 h 2928556"/>
                <a:gd name="connsiteX3" fmla="*/ 3570986 w 4162098"/>
                <a:gd name="connsiteY3" fmla="*/ 39414 h 2928556"/>
                <a:gd name="connsiteX4" fmla="*/ 4162097 w 4162098"/>
                <a:gd name="connsiteY4" fmla="*/ 882966 h 2928556"/>
                <a:gd name="connsiteX5" fmla="*/ 3350269 w 4162098"/>
                <a:gd name="connsiteY5" fmla="*/ 2577854 h 2928556"/>
                <a:gd name="connsiteX6" fmla="*/ 2144110 w 4162098"/>
                <a:gd name="connsiteY6" fmla="*/ 2814240 h 2928556"/>
                <a:gd name="connsiteX7" fmla="*/ 2317532 w 4162098"/>
                <a:gd name="connsiteY7" fmla="*/ 1891957 h 2928556"/>
                <a:gd name="connsiteX8" fmla="*/ 1190200 w 4162098"/>
                <a:gd name="connsiteY8" fmla="*/ 2167951 h 2928556"/>
                <a:gd name="connsiteX9" fmla="*/ 1 w 4162098"/>
                <a:gd name="connsiteY9" fmla="*/ 1261338 h 2928556"/>
                <a:gd name="connsiteX10" fmla="*/ 504497 w 4162098"/>
                <a:gd name="connsiteY10" fmla="*/ 331170 h 2928556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3570986 w 4162098"/>
                <a:gd name="connsiteY3" fmla="*/ 178677 h 3067819"/>
                <a:gd name="connsiteX4" fmla="*/ 4162097 w 4162098"/>
                <a:gd name="connsiteY4" fmla="*/ 1022229 h 3067819"/>
                <a:gd name="connsiteX5" fmla="*/ 3350269 w 4162098"/>
                <a:gd name="connsiteY5" fmla="*/ 2717117 h 3067819"/>
                <a:gd name="connsiteX6" fmla="*/ 2144110 w 4162098"/>
                <a:gd name="connsiteY6" fmla="*/ 2953503 h 3067819"/>
                <a:gd name="connsiteX7" fmla="*/ 2317532 w 4162098"/>
                <a:gd name="connsiteY7" fmla="*/ 2031220 h 3067819"/>
                <a:gd name="connsiteX8" fmla="*/ 1190200 w 4162098"/>
                <a:gd name="connsiteY8" fmla="*/ 2307214 h 3067819"/>
                <a:gd name="connsiteX9" fmla="*/ 1 w 4162098"/>
                <a:gd name="connsiteY9" fmla="*/ 1400601 h 3067819"/>
                <a:gd name="connsiteX10" fmla="*/ 504497 w 4162098"/>
                <a:gd name="connsiteY10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3326526 w 4162098"/>
                <a:gd name="connsiteY3" fmla="*/ 1810504 h 3067819"/>
                <a:gd name="connsiteX4" fmla="*/ 3570986 w 4162098"/>
                <a:gd name="connsiteY4" fmla="*/ 178677 h 3067819"/>
                <a:gd name="connsiteX5" fmla="*/ 4162097 w 4162098"/>
                <a:gd name="connsiteY5" fmla="*/ 1022229 h 3067819"/>
                <a:gd name="connsiteX6" fmla="*/ 3350269 w 4162098"/>
                <a:gd name="connsiteY6" fmla="*/ 2717117 h 3067819"/>
                <a:gd name="connsiteX7" fmla="*/ 2144110 w 4162098"/>
                <a:gd name="connsiteY7" fmla="*/ 2953503 h 3067819"/>
                <a:gd name="connsiteX8" fmla="*/ 2317532 w 4162098"/>
                <a:gd name="connsiteY8" fmla="*/ 2031220 h 3067819"/>
                <a:gd name="connsiteX9" fmla="*/ 1190200 w 4162098"/>
                <a:gd name="connsiteY9" fmla="*/ 2307214 h 3067819"/>
                <a:gd name="connsiteX10" fmla="*/ 1 w 4162098"/>
                <a:gd name="connsiteY10" fmla="*/ 1400601 h 3067819"/>
                <a:gd name="connsiteX11" fmla="*/ 504497 w 4162098"/>
                <a:gd name="connsiteY11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3570986 w 4162098"/>
                <a:gd name="connsiteY5" fmla="*/ 178677 h 3067819"/>
                <a:gd name="connsiteX6" fmla="*/ 4162097 w 4162098"/>
                <a:gd name="connsiteY6" fmla="*/ 1022229 h 3067819"/>
                <a:gd name="connsiteX7" fmla="*/ 3350269 w 4162098"/>
                <a:gd name="connsiteY7" fmla="*/ 2717117 h 3067819"/>
                <a:gd name="connsiteX8" fmla="*/ 2144110 w 4162098"/>
                <a:gd name="connsiteY8" fmla="*/ 2953503 h 3067819"/>
                <a:gd name="connsiteX9" fmla="*/ 2317532 w 4162098"/>
                <a:gd name="connsiteY9" fmla="*/ 2031220 h 3067819"/>
                <a:gd name="connsiteX10" fmla="*/ 1190200 w 4162098"/>
                <a:gd name="connsiteY10" fmla="*/ 2307214 h 3067819"/>
                <a:gd name="connsiteX11" fmla="*/ 1 w 4162098"/>
                <a:gd name="connsiteY11" fmla="*/ 1400601 h 3067819"/>
                <a:gd name="connsiteX12" fmla="*/ 504497 w 4162098"/>
                <a:gd name="connsiteY12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2664374 w 4162098"/>
                <a:gd name="connsiteY5" fmla="*/ 517732 h 3067819"/>
                <a:gd name="connsiteX6" fmla="*/ 3570986 w 4162098"/>
                <a:gd name="connsiteY6" fmla="*/ 178677 h 3067819"/>
                <a:gd name="connsiteX7" fmla="*/ 4162097 w 4162098"/>
                <a:gd name="connsiteY7" fmla="*/ 1022229 h 3067819"/>
                <a:gd name="connsiteX8" fmla="*/ 3350269 w 4162098"/>
                <a:gd name="connsiteY8" fmla="*/ 2717117 h 3067819"/>
                <a:gd name="connsiteX9" fmla="*/ 2144110 w 4162098"/>
                <a:gd name="connsiteY9" fmla="*/ 2953503 h 3067819"/>
                <a:gd name="connsiteX10" fmla="*/ 2317532 w 4162098"/>
                <a:gd name="connsiteY10" fmla="*/ 2031220 h 3067819"/>
                <a:gd name="connsiteX11" fmla="*/ 1190200 w 4162098"/>
                <a:gd name="connsiteY11" fmla="*/ 2307214 h 3067819"/>
                <a:gd name="connsiteX12" fmla="*/ 1 w 4162098"/>
                <a:gd name="connsiteY12" fmla="*/ 1400601 h 3067819"/>
                <a:gd name="connsiteX13" fmla="*/ 504497 w 4162098"/>
                <a:gd name="connsiteY13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3389588 w 4162098"/>
                <a:gd name="connsiteY5" fmla="*/ 1179883 h 3067819"/>
                <a:gd name="connsiteX6" fmla="*/ 2664374 w 4162098"/>
                <a:gd name="connsiteY6" fmla="*/ 517732 h 3067819"/>
                <a:gd name="connsiteX7" fmla="*/ 3570986 w 4162098"/>
                <a:gd name="connsiteY7" fmla="*/ 178677 h 3067819"/>
                <a:gd name="connsiteX8" fmla="*/ 4162097 w 4162098"/>
                <a:gd name="connsiteY8" fmla="*/ 1022229 h 3067819"/>
                <a:gd name="connsiteX9" fmla="*/ 3350269 w 4162098"/>
                <a:gd name="connsiteY9" fmla="*/ 2717117 h 3067819"/>
                <a:gd name="connsiteX10" fmla="*/ 2144110 w 4162098"/>
                <a:gd name="connsiteY10" fmla="*/ 2953503 h 3067819"/>
                <a:gd name="connsiteX11" fmla="*/ 2317532 w 4162098"/>
                <a:gd name="connsiteY11" fmla="*/ 2031220 h 3067819"/>
                <a:gd name="connsiteX12" fmla="*/ 1190200 w 4162098"/>
                <a:gd name="connsiteY12" fmla="*/ 2307214 h 3067819"/>
                <a:gd name="connsiteX13" fmla="*/ 1 w 4162098"/>
                <a:gd name="connsiteY13" fmla="*/ 1400601 h 3067819"/>
                <a:gd name="connsiteX14" fmla="*/ 504497 w 4162098"/>
                <a:gd name="connsiteY14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2727436 w 4162098"/>
                <a:gd name="connsiteY4" fmla="*/ 1574021 h 3067819"/>
                <a:gd name="connsiteX5" fmla="*/ 3326526 w 4162098"/>
                <a:gd name="connsiteY5" fmla="*/ 1810504 h 3067819"/>
                <a:gd name="connsiteX6" fmla="*/ 3389588 w 4162098"/>
                <a:gd name="connsiteY6" fmla="*/ 1179883 h 3067819"/>
                <a:gd name="connsiteX7" fmla="*/ 2664374 w 4162098"/>
                <a:gd name="connsiteY7" fmla="*/ 517732 h 3067819"/>
                <a:gd name="connsiteX8" fmla="*/ 3570986 w 4162098"/>
                <a:gd name="connsiteY8" fmla="*/ 178677 h 3067819"/>
                <a:gd name="connsiteX9" fmla="*/ 4162097 w 4162098"/>
                <a:gd name="connsiteY9" fmla="*/ 1022229 h 3067819"/>
                <a:gd name="connsiteX10" fmla="*/ 3350269 w 4162098"/>
                <a:gd name="connsiteY10" fmla="*/ 2717117 h 3067819"/>
                <a:gd name="connsiteX11" fmla="*/ 2144110 w 4162098"/>
                <a:gd name="connsiteY11" fmla="*/ 2953503 h 3067819"/>
                <a:gd name="connsiteX12" fmla="*/ 2317532 w 4162098"/>
                <a:gd name="connsiteY12" fmla="*/ 2031220 h 3067819"/>
                <a:gd name="connsiteX13" fmla="*/ 1190200 w 4162098"/>
                <a:gd name="connsiteY13" fmla="*/ 2307214 h 3067819"/>
                <a:gd name="connsiteX14" fmla="*/ 1 w 4162098"/>
                <a:gd name="connsiteY14" fmla="*/ 1400601 h 3067819"/>
                <a:gd name="connsiteX15" fmla="*/ 504497 w 4162098"/>
                <a:gd name="connsiteY15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042746 w 4162098"/>
                <a:gd name="connsiteY4" fmla="*/ 959166 h 3067819"/>
                <a:gd name="connsiteX5" fmla="*/ 2727436 w 4162098"/>
                <a:gd name="connsiteY5" fmla="*/ 1574021 h 3067819"/>
                <a:gd name="connsiteX6" fmla="*/ 3326526 w 4162098"/>
                <a:gd name="connsiteY6" fmla="*/ 1810504 h 3067819"/>
                <a:gd name="connsiteX7" fmla="*/ 3389588 w 4162098"/>
                <a:gd name="connsiteY7" fmla="*/ 1179883 h 3067819"/>
                <a:gd name="connsiteX8" fmla="*/ 2664374 w 4162098"/>
                <a:gd name="connsiteY8" fmla="*/ 517732 h 3067819"/>
                <a:gd name="connsiteX9" fmla="*/ 3570986 w 4162098"/>
                <a:gd name="connsiteY9" fmla="*/ 178677 h 3067819"/>
                <a:gd name="connsiteX10" fmla="*/ 4162097 w 4162098"/>
                <a:gd name="connsiteY10" fmla="*/ 1022229 h 3067819"/>
                <a:gd name="connsiteX11" fmla="*/ 3350269 w 4162098"/>
                <a:gd name="connsiteY11" fmla="*/ 2717117 h 3067819"/>
                <a:gd name="connsiteX12" fmla="*/ 2144110 w 4162098"/>
                <a:gd name="connsiteY12" fmla="*/ 2953503 h 3067819"/>
                <a:gd name="connsiteX13" fmla="*/ 2317532 w 4162098"/>
                <a:gd name="connsiteY13" fmla="*/ 2031220 h 3067819"/>
                <a:gd name="connsiteX14" fmla="*/ 1190200 w 4162098"/>
                <a:gd name="connsiteY14" fmla="*/ 2307214 h 3067819"/>
                <a:gd name="connsiteX15" fmla="*/ 1 w 4162098"/>
                <a:gd name="connsiteY15" fmla="*/ 1400601 h 3067819"/>
                <a:gd name="connsiteX16" fmla="*/ 504497 w 4162098"/>
                <a:gd name="connsiteY16" fmla="*/ 470433 h 3067819"/>
                <a:gd name="connsiteX0" fmla="*/ 504497 w 4162098"/>
                <a:gd name="connsiteY0" fmla="*/ 2191129 h 4788515"/>
                <a:gd name="connsiteX1" fmla="*/ 744218 w 4162098"/>
                <a:gd name="connsiteY1" fmla="*/ 52553 h 4788515"/>
                <a:gd name="connsiteX2" fmla="*/ 2159877 w 4162098"/>
                <a:gd name="connsiteY2" fmla="*/ 2506441 h 4788515"/>
                <a:gd name="connsiteX3" fmla="*/ 2585546 w 4162098"/>
                <a:gd name="connsiteY3" fmla="*/ 2364552 h 4788515"/>
                <a:gd name="connsiteX4" fmla="*/ 3042746 w 4162098"/>
                <a:gd name="connsiteY4" fmla="*/ 2679862 h 4788515"/>
                <a:gd name="connsiteX5" fmla="*/ 2727436 w 4162098"/>
                <a:gd name="connsiteY5" fmla="*/ 3294717 h 4788515"/>
                <a:gd name="connsiteX6" fmla="*/ 3326526 w 4162098"/>
                <a:gd name="connsiteY6" fmla="*/ 3531200 h 4788515"/>
                <a:gd name="connsiteX7" fmla="*/ 3389588 w 4162098"/>
                <a:gd name="connsiteY7" fmla="*/ 2900579 h 4788515"/>
                <a:gd name="connsiteX8" fmla="*/ 2664374 w 4162098"/>
                <a:gd name="connsiteY8" fmla="*/ 2238428 h 4788515"/>
                <a:gd name="connsiteX9" fmla="*/ 3570986 w 4162098"/>
                <a:gd name="connsiteY9" fmla="*/ 1899373 h 4788515"/>
                <a:gd name="connsiteX10" fmla="*/ 4162097 w 4162098"/>
                <a:gd name="connsiteY10" fmla="*/ 2742925 h 4788515"/>
                <a:gd name="connsiteX11" fmla="*/ 3350269 w 4162098"/>
                <a:gd name="connsiteY11" fmla="*/ 4437813 h 4788515"/>
                <a:gd name="connsiteX12" fmla="*/ 2144110 w 4162098"/>
                <a:gd name="connsiteY12" fmla="*/ 4674199 h 4788515"/>
                <a:gd name="connsiteX13" fmla="*/ 2317532 w 4162098"/>
                <a:gd name="connsiteY13" fmla="*/ 3751916 h 4788515"/>
                <a:gd name="connsiteX14" fmla="*/ 1190200 w 4162098"/>
                <a:gd name="connsiteY14" fmla="*/ 4027910 h 4788515"/>
                <a:gd name="connsiteX15" fmla="*/ 1 w 4162098"/>
                <a:gd name="connsiteY15" fmla="*/ 3121297 h 4788515"/>
                <a:gd name="connsiteX16" fmla="*/ 504497 w 4162098"/>
                <a:gd name="connsiteY16" fmla="*/ 2191129 h 4788515"/>
                <a:gd name="connsiteX0" fmla="*/ 504497 w 4162098"/>
                <a:gd name="connsiteY0" fmla="*/ 2832191 h 5429577"/>
                <a:gd name="connsiteX1" fmla="*/ 744218 w 4162098"/>
                <a:gd name="connsiteY1" fmla="*/ 693615 h 5429577"/>
                <a:gd name="connsiteX2" fmla="*/ 2104750 w 4162098"/>
                <a:gd name="connsiteY2" fmla="*/ 385333 h 5429577"/>
                <a:gd name="connsiteX3" fmla="*/ 2585546 w 4162098"/>
                <a:gd name="connsiteY3" fmla="*/ 3005614 h 5429577"/>
                <a:gd name="connsiteX4" fmla="*/ 3042746 w 4162098"/>
                <a:gd name="connsiteY4" fmla="*/ 3320924 h 5429577"/>
                <a:gd name="connsiteX5" fmla="*/ 2727436 w 4162098"/>
                <a:gd name="connsiteY5" fmla="*/ 3935779 h 5429577"/>
                <a:gd name="connsiteX6" fmla="*/ 3326526 w 4162098"/>
                <a:gd name="connsiteY6" fmla="*/ 4172262 h 5429577"/>
                <a:gd name="connsiteX7" fmla="*/ 3389588 w 4162098"/>
                <a:gd name="connsiteY7" fmla="*/ 3541641 h 5429577"/>
                <a:gd name="connsiteX8" fmla="*/ 2664374 w 4162098"/>
                <a:gd name="connsiteY8" fmla="*/ 2879490 h 5429577"/>
                <a:gd name="connsiteX9" fmla="*/ 3570986 w 4162098"/>
                <a:gd name="connsiteY9" fmla="*/ 2540435 h 5429577"/>
                <a:gd name="connsiteX10" fmla="*/ 4162097 w 4162098"/>
                <a:gd name="connsiteY10" fmla="*/ 3383987 h 5429577"/>
                <a:gd name="connsiteX11" fmla="*/ 3350269 w 4162098"/>
                <a:gd name="connsiteY11" fmla="*/ 5078875 h 5429577"/>
                <a:gd name="connsiteX12" fmla="*/ 2144110 w 4162098"/>
                <a:gd name="connsiteY12" fmla="*/ 5315261 h 5429577"/>
                <a:gd name="connsiteX13" fmla="*/ 2317532 w 4162098"/>
                <a:gd name="connsiteY13" fmla="*/ 4392978 h 5429577"/>
                <a:gd name="connsiteX14" fmla="*/ 1190200 w 4162098"/>
                <a:gd name="connsiteY14" fmla="*/ 4668972 h 5429577"/>
                <a:gd name="connsiteX15" fmla="*/ 1 w 4162098"/>
                <a:gd name="connsiteY15" fmla="*/ 3762359 h 5429577"/>
                <a:gd name="connsiteX16" fmla="*/ 504497 w 4162098"/>
                <a:gd name="connsiteY16" fmla="*/ 2832191 h 542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62098" h="5429577">
                  <a:moveTo>
                    <a:pt x="504497" y="2832191"/>
                  </a:moveTo>
                  <a:cubicBezTo>
                    <a:pt x="504497" y="2710934"/>
                    <a:pt x="477509" y="1101425"/>
                    <a:pt x="744218" y="693615"/>
                  </a:cubicBezTo>
                  <a:cubicBezTo>
                    <a:pt x="1010927" y="285805"/>
                    <a:pt x="1797862" y="0"/>
                    <a:pt x="2104750" y="385333"/>
                  </a:cubicBezTo>
                  <a:cubicBezTo>
                    <a:pt x="2411638" y="770666"/>
                    <a:pt x="2429213" y="2516349"/>
                    <a:pt x="2585546" y="3005614"/>
                  </a:cubicBezTo>
                  <a:cubicBezTo>
                    <a:pt x="2741879" y="3494879"/>
                    <a:pt x="3019098" y="3165897"/>
                    <a:pt x="3042746" y="3320924"/>
                  </a:cubicBezTo>
                  <a:cubicBezTo>
                    <a:pt x="3066394" y="3475951"/>
                    <a:pt x="2680139" y="3793889"/>
                    <a:pt x="2727436" y="3935779"/>
                  </a:cubicBezTo>
                  <a:cubicBezTo>
                    <a:pt x="2774733" y="4077669"/>
                    <a:pt x="3216167" y="4237952"/>
                    <a:pt x="3326526" y="4172262"/>
                  </a:cubicBezTo>
                  <a:cubicBezTo>
                    <a:pt x="3436885" y="4106572"/>
                    <a:pt x="3499947" y="3757103"/>
                    <a:pt x="3389588" y="3541641"/>
                  </a:cubicBezTo>
                  <a:cubicBezTo>
                    <a:pt x="3279229" y="3326179"/>
                    <a:pt x="2634141" y="3046358"/>
                    <a:pt x="2664374" y="2879490"/>
                  </a:cubicBezTo>
                  <a:cubicBezTo>
                    <a:pt x="2694607" y="2712622"/>
                    <a:pt x="3321366" y="2456352"/>
                    <a:pt x="3570986" y="2540435"/>
                  </a:cubicBezTo>
                  <a:cubicBezTo>
                    <a:pt x="3820606" y="2624518"/>
                    <a:pt x="4162098" y="3262730"/>
                    <a:pt x="4162097" y="3383987"/>
                  </a:cubicBezTo>
                  <a:cubicBezTo>
                    <a:pt x="4162097" y="3505244"/>
                    <a:pt x="3686600" y="4756996"/>
                    <a:pt x="3350269" y="5078875"/>
                  </a:cubicBezTo>
                  <a:cubicBezTo>
                    <a:pt x="3013938" y="5400754"/>
                    <a:pt x="2316233" y="5429577"/>
                    <a:pt x="2144110" y="5315261"/>
                  </a:cubicBezTo>
                  <a:cubicBezTo>
                    <a:pt x="1971987" y="5200945"/>
                    <a:pt x="2476517" y="4500693"/>
                    <a:pt x="2317532" y="4392978"/>
                  </a:cubicBezTo>
                  <a:cubicBezTo>
                    <a:pt x="2158547" y="4285263"/>
                    <a:pt x="1576455" y="4774075"/>
                    <a:pt x="1190200" y="4668972"/>
                  </a:cubicBezTo>
                  <a:cubicBezTo>
                    <a:pt x="803945" y="4563869"/>
                    <a:pt x="0" y="3883616"/>
                    <a:pt x="1" y="3762359"/>
                  </a:cubicBezTo>
                  <a:cubicBezTo>
                    <a:pt x="1" y="3762358"/>
                    <a:pt x="504497" y="2832192"/>
                    <a:pt x="504497" y="28321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sp3d contourW="635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2" name="Groep 11"/>
            <p:cNvGrpSpPr/>
            <p:nvPr/>
          </p:nvGrpSpPr>
          <p:grpSpPr>
            <a:xfrm>
              <a:off x="4780558" y="6643566"/>
              <a:ext cx="720000" cy="720000"/>
              <a:chOff x="3600000" y="3600000"/>
              <a:chExt cx="720000" cy="720000"/>
            </a:xfrm>
          </p:grpSpPr>
          <p:sp>
            <p:nvSpPr>
              <p:cNvPr id="4" name="Ovaal 3"/>
              <p:cNvSpPr/>
              <p:nvPr/>
            </p:nvSpPr>
            <p:spPr>
              <a:xfrm>
                <a:off x="3600000" y="3600000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43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Ovaal 4"/>
              <p:cNvSpPr/>
              <p:nvPr/>
            </p:nvSpPr>
            <p:spPr>
              <a:xfrm>
                <a:off x="3636000" y="3636000"/>
                <a:ext cx="648000" cy="64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04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al 5"/>
              <p:cNvSpPr/>
              <p:nvPr/>
            </p:nvSpPr>
            <p:spPr>
              <a:xfrm>
                <a:off x="3672000" y="3672000"/>
                <a:ext cx="576000" cy="57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76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al 6"/>
              <p:cNvSpPr/>
              <p:nvPr/>
            </p:nvSpPr>
            <p:spPr>
              <a:xfrm>
                <a:off x="3708000" y="3708000"/>
                <a:ext cx="504000" cy="504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648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al 7"/>
              <p:cNvSpPr/>
              <p:nvPr/>
            </p:nvSpPr>
            <p:spPr>
              <a:xfrm>
                <a:off x="3744000" y="3744000"/>
                <a:ext cx="432000" cy="43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20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al 8"/>
              <p:cNvSpPr/>
              <p:nvPr/>
            </p:nvSpPr>
            <p:spPr>
              <a:xfrm>
                <a:off x="3780000" y="3780000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9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al 9"/>
              <p:cNvSpPr/>
              <p:nvPr/>
            </p:nvSpPr>
            <p:spPr>
              <a:xfrm>
                <a:off x="3852000" y="3852000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360000" extrusionH="360000" contourW="6350"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" name="Groep 12"/>
            <p:cNvGrpSpPr/>
            <p:nvPr/>
          </p:nvGrpSpPr>
          <p:grpSpPr>
            <a:xfrm>
              <a:off x="7868663" y="6472566"/>
              <a:ext cx="720000" cy="720000"/>
              <a:chOff x="3600000" y="3600000"/>
              <a:chExt cx="720000" cy="720000"/>
            </a:xfrm>
          </p:grpSpPr>
          <p:sp>
            <p:nvSpPr>
              <p:cNvPr id="14" name="Ovaal 13"/>
              <p:cNvSpPr/>
              <p:nvPr/>
            </p:nvSpPr>
            <p:spPr>
              <a:xfrm>
                <a:off x="3600000" y="3600000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43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/>
              <p:cNvSpPr/>
              <p:nvPr/>
            </p:nvSpPr>
            <p:spPr>
              <a:xfrm>
                <a:off x="3636000" y="3636000"/>
                <a:ext cx="648000" cy="64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04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Ovaal 15"/>
              <p:cNvSpPr/>
              <p:nvPr/>
            </p:nvSpPr>
            <p:spPr>
              <a:xfrm>
                <a:off x="3672000" y="3672000"/>
                <a:ext cx="576000" cy="57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76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Ovaal 16"/>
              <p:cNvSpPr/>
              <p:nvPr/>
            </p:nvSpPr>
            <p:spPr>
              <a:xfrm>
                <a:off x="3708000" y="3708000"/>
                <a:ext cx="504000" cy="504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648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Ovaal 17"/>
              <p:cNvSpPr/>
              <p:nvPr/>
            </p:nvSpPr>
            <p:spPr>
              <a:xfrm>
                <a:off x="3744000" y="3744000"/>
                <a:ext cx="432000" cy="43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20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3780000" y="3780000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9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Ovaal 19"/>
              <p:cNvSpPr/>
              <p:nvPr/>
            </p:nvSpPr>
            <p:spPr>
              <a:xfrm>
                <a:off x="3852000" y="3852000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360000" extrusionH="360000" contourW="6350"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" name="Groep 20"/>
            <p:cNvGrpSpPr/>
            <p:nvPr/>
          </p:nvGrpSpPr>
          <p:grpSpPr>
            <a:xfrm>
              <a:off x="6858011" y="8143503"/>
              <a:ext cx="720000" cy="720000"/>
              <a:chOff x="3600000" y="3600000"/>
              <a:chExt cx="720000" cy="720000"/>
            </a:xfrm>
          </p:grpSpPr>
          <p:sp>
            <p:nvSpPr>
              <p:cNvPr id="22" name="Ovaal 21"/>
              <p:cNvSpPr/>
              <p:nvPr/>
            </p:nvSpPr>
            <p:spPr>
              <a:xfrm>
                <a:off x="3600000" y="3600000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43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/>
              <p:cNvSpPr/>
              <p:nvPr/>
            </p:nvSpPr>
            <p:spPr>
              <a:xfrm>
                <a:off x="3636000" y="3636000"/>
                <a:ext cx="648000" cy="64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04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Ovaal 23"/>
              <p:cNvSpPr/>
              <p:nvPr/>
            </p:nvSpPr>
            <p:spPr>
              <a:xfrm>
                <a:off x="3672000" y="3672000"/>
                <a:ext cx="576000" cy="57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576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Ovaal 24"/>
              <p:cNvSpPr/>
              <p:nvPr/>
            </p:nvSpPr>
            <p:spPr>
              <a:xfrm>
                <a:off x="3708000" y="3708000"/>
                <a:ext cx="504000" cy="504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648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al 25"/>
              <p:cNvSpPr/>
              <p:nvPr/>
            </p:nvSpPr>
            <p:spPr>
              <a:xfrm>
                <a:off x="3744000" y="3744000"/>
                <a:ext cx="432000" cy="43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20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/>
              <p:cNvSpPr/>
              <p:nvPr/>
            </p:nvSpPr>
            <p:spPr>
              <a:xfrm>
                <a:off x="3780000" y="3780000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792000" contourW="6350">
                <a:bevelT w="180000" h="108000" prst="angle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Ovaal 27"/>
              <p:cNvSpPr/>
              <p:nvPr/>
            </p:nvSpPr>
            <p:spPr>
              <a:xfrm>
                <a:off x="3852000" y="3852000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360000" extrusionH="360000" contourW="6350"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6" name="Ovaal 35"/>
            <p:cNvSpPr/>
            <p:nvPr/>
          </p:nvSpPr>
          <p:spPr>
            <a:xfrm>
              <a:off x="5392558" y="6112566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80000" contourW="6350">
              <a:bevelT w="180000" h="1800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Ovaal 37"/>
            <p:cNvSpPr/>
            <p:nvPr/>
          </p:nvSpPr>
          <p:spPr>
            <a:xfrm>
              <a:off x="6711606" y="6112566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80000" contourW="6350">
              <a:bevelT w="180000" h="1800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al 38"/>
            <p:cNvSpPr/>
            <p:nvPr/>
          </p:nvSpPr>
          <p:spPr>
            <a:xfrm>
              <a:off x="7342227" y="6112566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80000" contourW="6350">
              <a:bevelT w="180000" h="1800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rije vorm 40"/>
            <p:cNvSpPr/>
            <p:nvPr/>
          </p:nvSpPr>
          <p:spPr>
            <a:xfrm>
              <a:off x="574770" y="2767022"/>
              <a:ext cx="6297397" cy="271978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2459422"/>
                <a:gd name="connsiteY0" fmla="*/ 457200 h 914402"/>
                <a:gd name="connsiteX1" fmla="*/ 133911 w 2459422"/>
                <a:gd name="connsiteY1" fmla="*/ 133911 h 914402"/>
                <a:gd name="connsiteX2" fmla="*/ 457201 w 2459422"/>
                <a:gd name="connsiteY2" fmla="*/ 1 h 914402"/>
                <a:gd name="connsiteX3" fmla="*/ 780490 w 2459422"/>
                <a:gd name="connsiteY3" fmla="*/ 133912 h 914402"/>
                <a:gd name="connsiteX4" fmla="*/ 2459421 w 2459422"/>
                <a:gd name="connsiteY4" fmla="*/ 236485 h 914402"/>
                <a:gd name="connsiteX5" fmla="*/ 780489 w 2459422"/>
                <a:gd name="connsiteY5" fmla="*/ 780491 h 914402"/>
                <a:gd name="connsiteX6" fmla="*/ 457200 w 2459422"/>
                <a:gd name="connsiteY6" fmla="*/ 914402 h 914402"/>
                <a:gd name="connsiteX7" fmla="*/ 133911 w 2459422"/>
                <a:gd name="connsiteY7" fmla="*/ 780491 h 914402"/>
                <a:gd name="connsiteX8" fmla="*/ 1 w 2459422"/>
                <a:gd name="connsiteY8" fmla="*/ 457202 h 914402"/>
                <a:gd name="connsiteX9" fmla="*/ 0 w 2459422"/>
                <a:gd name="connsiteY9" fmla="*/ 457200 h 914402"/>
                <a:gd name="connsiteX0" fmla="*/ 0 w 2459422"/>
                <a:gd name="connsiteY0" fmla="*/ 1103681 h 1560883"/>
                <a:gd name="connsiteX1" fmla="*/ 133911 w 2459422"/>
                <a:gd name="connsiteY1" fmla="*/ 780392 h 1560883"/>
                <a:gd name="connsiteX2" fmla="*/ 457201 w 2459422"/>
                <a:gd name="connsiteY2" fmla="*/ 646482 h 1560883"/>
                <a:gd name="connsiteX3" fmla="*/ 1868310 w 2459422"/>
                <a:gd name="connsiteY3" fmla="*/ 39414 h 1560883"/>
                <a:gd name="connsiteX4" fmla="*/ 2459421 w 2459422"/>
                <a:gd name="connsiteY4" fmla="*/ 882966 h 1560883"/>
                <a:gd name="connsiteX5" fmla="*/ 780489 w 2459422"/>
                <a:gd name="connsiteY5" fmla="*/ 1426972 h 1560883"/>
                <a:gd name="connsiteX6" fmla="*/ 457200 w 2459422"/>
                <a:gd name="connsiteY6" fmla="*/ 1560883 h 1560883"/>
                <a:gd name="connsiteX7" fmla="*/ 133911 w 2459422"/>
                <a:gd name="connsiteY7" fmla="*/ 1426972 h 1560883"/>
                <a:gd name="connsiteX8" fmla="*/ 1 w 2459422"/>
                <a:gd name="connsiteY8" fmla="*/ 1103683 h 1560883"/>
                <a:gd name="connsiteX9" fmla="*/ 0 w 2459422"/>
                <a:gd name="connsiteY9" fmla="*/ 1103681 h 1560883"/>
                <a:gd name="connsiteX0" fmla="*/ 0 w 2459422"/>
                <a:gd name="connsiteY0" fmla="*/ 1103681 h 2690840"/>
                <a:gd name="connsiteX1" fmla="*/ 133911 w 2459422"/>
                <a:gd name="connsiteY1" fmla="*/ 780392 h 2690840"/>
                <a:gd name="connsiteX2" fmla="*/ 457201 w 2459422"/>
                <a:gd name="connsiteY2" fmla="*/ 646482 h 2690840"/>
                <a:gd name="connsiteX3" fmla="*/ 1868310 w 2459422"/>
                <a:gd name="connsiteY3" fmla="*/ 39414 h 2690840"/>
                <a:gd name="connsiteX4" fmla="*/ 2459421 w 2459422"/>
                <a:gd name="connsiteY4" fmla="*/ 882966 h 2690840"/>
                <a:gd name="connsiteX5" fmla="*/ 1647593 w 2459422"/>
                <a:gd name="connsiteY5" fmla="*/ 2577854 h 2690840"/>
                <a:gd name="connsiteX6" fmla="*/ 457200 w 2459422"/>
                <a:gd name="connsiteY6" fmla="*/ 1560883 h 2690840"/>
                <a:gd name="connsiteX7" fmla="*/ 133911 w 2459422"/>
                <a:gd name="connsiteY7" fmla="*/ 1426972 h 2690840"/>
                <a:gd name="connsiteX8" fmla="*/ 1 w 2459422"/>
                <a:gd name="connsiteY8" fmla="*/ 1103683 h 2690840"/>
                <a:gd name="connsiteX9" fmla="*/ 0 w 2459422"/>
                <a:gd name="connsiteY9" fmla="*/ 1103681 h 2690840"/>
                <a:gd name="connsiteX0" fmla="*/ 0 w 2459422"/>
                <a:gd name="connsiteY0" fmla="*/ 1103681 h 3006054"/>
                <a:gd name="connsiteX1" fmla="*/ 133911 w 2459422"/>
                <a:gd name="connsiteY1" fmla="*/ 780392 h 3006054"/>
                <a:gd name="connsiteX2" fmla="*/ 457201 w 2459422"/>
                <a:gd name="connsiteY2" fmla="*/ 646482 h 3006054"/>
                <a:gd name="connsiteX3" fmla="*/ 1868310 w 2459422"/>
                <a:gd name="connsiteY3" fmla="*/ 39414 h 3006054"/>
                <a:gd name="connsiteX4" fmla="*/ 2459421 w 2459422"/>
                <a:gd name="connsiteY4" fmla="*/ 882966 h 3006054"/>
                <a:gd name="connsiteX5" fmla="*/ 1647593 w 2459422"/>
                <a:gd name="connsiteY5" fmla="*/ 2577854 h 3006054"/>
                <a:gd name="connsiteX6" fmla="*/ 441434 w 2459422"/>
                <a:gd name="connsiteY6" fmla="*/ 2814240 h 3006054"/>
                <a:gd name="connsiteX7" fmla="*/ 133911 w 2459422"/>
                <a:gd name="connsiteY7" fmla="*/ 1426972 h 3006054"/>
                <a:gd name="connsiteX8" fmla="*/ 1 w 2459422"/>
                <a:gd name="connsiteY8" fmla="*/ 1103683 h 3006054"/>
                <a:gd name="connsiteX9" fmla="*/ 0 w 2459422"/>
                <a:gd name="connsiteY9" fmla="*/ 1103681 h 3006054"/>
                <a:gd name="connsiteX0" fmla="*/ 0 w 2459422"/>
                <a:gd name="connsiteY0" fmla="*/ 1103681 h 2928556"/>
                <a:gd name="connsiteX1" fmla="*/ 133911 w 2459422"/>
                <a:gd name="connsiteY1" fmla="*/ 780392 h 2928556"/>
                <a:gd name="connsiteX2" fmla="*/ 457201 w 2459422"/>
                <a:gd name="connsiteY2" fmla="*/ 646482 h 2928556"/>
                <a:gd name="connsiteX3" fmla="*/ 1868310 w 2459422"/>
                <a:gd name="connsiteY3" fmla="*/ 39414 h 2928556"/>
                <a:gd name="connsiteX4" fmla="*/ 2459421 w 2459422"/>
                <a:gd name="connsiteY4" fmla="*/ 882966 h 2928556"/>
                <a:gd name="connsiteX5" fmla="*/ 1647593 w 2459422"/>
                <a:gd name="connsiteY5" fmla="*/ 2577854 h 2928556"/>
                <a:gd name="connsiteX6" fmla="*/ 441434 w 2459422"/>
                <a:gd name="connsiteY6" fmla="*/ 2814240 h 2928556"/>
                <a:gd name="connsiteX7" fmla="*/ 614856 w 2459422"/>
                <a:gd name="connsiteY7" fmla="*/ 1891957 h 2928556"/>
                <a:gd name="connsiteX8" fmla="*/ 133911 w 2459422"/>
                <a:gd name="connsiteY8" fmla="*/ 1426972 h 2928556"/>
                <a:gd name="connsiteX9" fmla="*/ 1 w 2459422"/>
                <a:gd name="connsiteY9" fmla="*/ 1103683 h 2928556"/>
                <a:gd name="connsiteX10" fmla="*/ 0 w 2459422"/>
                <a:gd name="connsiteY10" fmla="*/ 1103681 h 2928556"/>
                <a:gd name="connsiteX0" fmla="*/ 614952 w 3074374"/>
                <a:gd name="connsiteY0" fmla="*/ 1103681 h 2928556"/>
                <a:gd name="connsiteX1" fmla="*/ 748863 w 3074374"/>
                <a:gd name="connsiteY1" fmla="*/ 780392 h 2928556"/>
                <a:gd name="connsiteX2" fmla="*/ 1072153 w 3074374"/>
                <a:gd name="connsiteY2" fmla="*/ 646482 h 2928556"/>
                <a:gd name="connsiteX3" fmla="*/ 2483262 w 3074374"/>
                <a:gd name="connsiteY3" fmla="*/ 39414 h 2928556"/>
                <a:gd name="connsiteX4" fmla="*/ 3074373 w 3074374"/>
                <a:gd name="connsiteY4" fmla="*/ 882966 h 2928556"/>
                <a:gd name="connsiteX5" fmla="*/ 2262545 w 3074374"/>
                <a:gd name="connsiteY5" fmla="*/ 2577854 h 2928556"/>
                <a:gd name="connsiteX6" fmla="*/ 1056386 w 3074374"/>
                <a:gd name="connsiteY6" fmla="*/ 2814240 h 2928556"/>
                <a:gd name="connsiteX7" fmla="*/ 1229808 w 3074374"/>
                <a:gd name="connsiteY7" fmla="*/ 1891957 h 2928556"/>
                <a:gd name="connsiteX8" fmla="*/ 102476 w 3074374"/>
                <a:gd name="connsiteY8" fmla="*/ 2167951 h 2928556"/>
                <a:gd name="connsiteX9" fmla="*/ 614953 w 3074374"/>
                <a:gd name="connsiteY9" fmla="*/ 1103683 h 2928556"/>
                <a:gd name="connsiteX10" fmla="*/ 614952 w 3074374"/>
                <a:gd name="connsiteY10" fmla="*/ 1103681 h 2928556"/>
                <a:gd name="connsiteX0" fmla="*/ 0 w 3657601"/>
                <a:gd name="connsiteY0" fmla="*/ 331170 h 2928556"/>
                <a:gd name="connsiteX1" fmla="*/ 1332090 w 3657601"/>
                <a:gd name="connsiteY1" fmla="*/ 780392 h 2928556"/>
                <a:gd name="connsiteX2" fmla="*/ 1655380 w 3657601"/>
                <a:gd name="connsiteY2" fmla="*/ 646482 h 2928556"/>
                <a:gd name="connsiteX3" fmla="*/ 3066489 w 3657601"/>
                <a:gd name="connsiteY3" fmla="*/ 39414 h 2928556"/>
                <a:gd name="connsiteX4" fmla="*/ 3657600 w 3657601"/>
                <a:gd name="connsiteY4" fmla="*/ 882966 h 2928556"/>
                <a:gd name="connsiteX5" fmla="*/ 2845772 w 3657601"/>
                <a:gd name="connsiteY5" fmla="*/ 2577854 h 2928556"/>
                <a:gd name="connsiteX6" fmla="*/ 1639613 w 3657601"/>
                <a:gd name="connsiteY6" fmla="*/ 2814240 h 2928556"/>
                <a:gd name="connsiteX7" fmla="*/ 1813035 w 3657601"/>
                <a:gd name="connsiteY7" fmla="*/ 1891957 h 2928556"/>
                <a:gd name="connsiteX8" fmla="*/ 685703 w 3657601"/>
                <a:gd name="connsiteY8" fmla="*/ 2167951 h 2928556"/>
                <a:gd name="connsiteX9" fmla="*/ 1198180 w 3657601"/>
                <a:gd name="connsiteY9" fmla="*/ 1103683 h 2928556"/>
                <a:gd name="connsiteX10" fmla="*/ 0 w 3657601"/>
                <a:gd name="connsiteY10" fmla="*/ 331170 h 2928556"/>
                <a:gd name="connsiteX0" fmla="*/ 504497 w 4162098"/>
                <a:gd name="connsiteY0" fmla="*/ 331170 h 2928556"/>
                <a:gd name="connsiteX1" fmla="*/ 1836587 w 4162098"/>
                <a:gd name="connsiteY1" fmla="*/ 780392 h 2928556"/>
                <a:gd name="connsiteX2" fmla="*/ 2159877 w 4162098"/>
                <a:gd name="connsiteY2" fmla="*/ 646482 h 2928556"/>
                <a:gd name="connsiteX3" fmla="*/ 3570986 w 4162098"/>
                <a:gd name="connsiteY3" fmla="*/ 39414 h 2928556"/>
                <a:gd name="connsiteX4" fmla="*/ 4162097 w 4162098"/>
                <a:gd name="connsiteY4" fmla="*/ 882966 h 2928556"/>
                <a:gd name="connsiteX5" fmla="*/ 3350269 w 4162098"/>
                <a:gd name="connsiteY5" fmla="*/ 2577854 h 2928556"/>
                <a:gd name="connsiteX6" fmla="*/ 2144110 w 4162098"/>
                <a:gd name="connsiteY6" fmla="*/ 2814240 h 2928556"/>
                <a:gd name="connsiteX7" fmla="*/ 2317532 w 4162098"/>
                <a:gd name="connsiteY7" fmla="*/ 1891957 h 2928556"/>
                <a:gd name="connsiteX8" fmla="*/ 1190200 w 4162098"/>
                <a:gd name="connsiteY8" fmla="*/ 2167951 h 2928556"/>
                <a:gd name="connsiteX9" fmla="*/ 1 w 4162098"/>
                <a:gd name="connsiteY9" fmla="*/ 1261338 h 2928556"/>
                <a:gd name="connsiteX10" fmla="*/ 504497 w 4162098"/>
                <a:gd name="connsiteY10" fmla="*/ 331170 h 2928556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3570986 w 4162098"/>
                <a:gd name="connsiteY3" fmla="*/ 178677 h 3067819"/>
                <a:gd name="connsiteX4" fmla="*/ 4162097 w 4162098"/>
                <a:gd name="connsiteY4" fmla="*/ 1022229 h 3067819"/>
                <a:gd name="connsiteX5" fmla="*/ 3350269 w 4162098"/>
                <a:gd name="connsiteY5" fmla="*/ 2717117 h 3067819"/>
                <a:gd name="connsiteX6" fmla="*/ 2144110 w 4162098"/>
                <a:gd name="connsiteY6" fmla="*/ 2953503 h 3067819"/>
                <a:gd name="connsiteX7" fmla="*/ 2317532 w 4162098"/>
                <a:gd name="connsiteY7" fmla="*/ 2031220 h 3067819"/>
                <a:gd name="connsiteX8" fmla="*/ 1190200 w 4162098"/>
                <a:gd name="connsiteY8" fmla="*/ 2307214 h 3067819"/>
                <a:gd name="connsiteX9" fmla="*/ 1 w 4162098"/>
                <a:gd name="connsiteY9" fmla="*/ 1400601 h 3067819"/>
                <a:gd name="connsiteX10" fmla="*/ 504497 w 4162098"/>
                <a:gd name="connsiteY10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3326526 w 4162098"/>
                <a:gd name="connsiteY3" fmla="*/ 1810504 h 3067819"/>
                <a:gd name="connsiteX4" fmla="*/ 3570986 w 4162098"/>
                <a:gd name="connsiteY4" fmla="*/ 178677 h 3067819"/>
                <a:gd name="connsiteX5" fmla="*/ 4162097 w 4162098"/>
                <a:gd name="connsiteY5" fmla="*/ 1022229 h 3067819"/>
                <a:gd name="connsiteX6" fmla="*/ 3350269 w 4162098"/>
                <a:gd name="connsiteY6" fmla="*/ 2717117 h 3067819"/>
                <a:gd name="connsiteX7" fmla="*/ 2144110 w 4162098"/>
                <a:gd name="connsiteY7" fmla="*/ 2953503 h 3067819"/>
                <a:gd name="connsiteX8" fmla="*/ 2317532 w 4162098"/>
                <a:gd name="connsiteY8" fmla="*/ 2031220 h 3067819"/>
                <a:gd name="connsiteX9" fmla="*/ 1190200 w 4162098"/>
                <a:gd name="connsiteY9" fmla="*/ 2307214 h 3067819"/>
                <a:gd name="connsiteX10" fmla="*/ 1 w 4162098"/>
                <a:gd name="connsiteY10" fmla="*/ 1400601 h 3067819"/>
                <a:gd name="connsiteX11" fmla="*/ 504497 w 4162098"/>
                <a:gd name="connsiteY11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3570986 w 4162098"/>
                <a:gd name="connsiteY5" fmla="*/ 178677 h 3067819"/>
                <a:gd name="connsiteX6" fmla="*/ 4162097 w 4162098"/>
                <a:gd name="connsiteY6" fmla="*/ 1022229 h 3067819"/>
                <a:gd name="connsiteX7" fmla="*/ 3350269 w 4162098"/>
                <a:gd name="connsiteY7" fmla="*/ 2717117 h 3067819"/>
                <a:gd name="connsiteX8" fmla="*/ 2144110 w 4162098"/>
                <a:gd name="connsiteY8" fmla="*/ 2953503 h 3067819"/>
                <a:gd name="connsiteX9" fmla="*/ 2317532 w 4162098"/>
                <a:gd name="connsiteY9" fmla="*/ 2031220 h 3067819"/>
                <a:gd name="connsiteX10" fmla="*/ 1190200 w 4162098"/>
                <a:gd name="connsiteY10" fmla="*/ 2307214 h 3067819"/>
                <a:gd name="connsiteX11" fmla="*/ 1 w 4162098"/>
                <a:gd name="connsiteY11" fmla="*/ 1400601 h 3067819"/>
                <a:gd name="connsiteX12" fmla="*/ 504497 w 4162098"/>
                <a:gd name="connsiteY12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2664374 w 4162098"/>
                <a:gd name="connsiteY5" fmla="*/ 517732 h 3067819"/>
                <a:gd name="connsiteX6" fmla="*/ 3570986 w 4162098"/>
                <a:gd name="connsiteY6" fmla="*/ 178677 h 3067819"/>
                <a:gd name="connsiteX7" fmla="*/ 4162097 w 4162098"/>
                <a:gd name="connsiteY7" fmla="*/ 1022229 h 3067819"/>
                <a:gd name="connsiteX8" fmla="*/ 3350269 w 4162098"/>
                <a:gd name="connsiteY8" fmla="*/ 2717117 h 3067819"/>
                <a:gd name="connsiteX9" fmla="*/ 2144110 w 4162098"/>
                <a:gd name="connsiteY9" fmla="*/ 2953503 h 3067819"/>
                <a:gd name="connsiteX10" fmla="*/ 2317532 w 4162098"/>
                <a:gd name="connsiteY10" fmla="*/ 2031220 h 3067819"/>
                <a:gd name="connsiteX11" fmla="*/ 1190200 w 4162098"/>
                <a:gd name="connsiteY11" fmla="*/ 2307214 h 3067819"/>
                <a:gd name="connsiteX12" fmla="*/ 1 w 4162098"/>
                <a:gd name="connsiteY12" fmla="*/ 1400601 h 3067819"/>
                <a:gd name="connsiteX13" fmla="*/ 504497 w 4162098"/>
                <a:gd name="connsiteY13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326526 w 4162098"/>
                <a:gd name="connsiteY4" fmla="*/ 1810504 h 3067819"/>
                <a:gd name="connsiteX5" fmla="*/ 3389588 w 4162098"/>
                <a:gd name="connsiteY5" fmla="*/ 1179883 h 3067819"/>
                <a:gd name="connsiteX6" fmla="*/ 2664374 w 4162098"/>
                <a:gd name="connsiteY6" fmla="*/ 517732 h 3067819"/>
                <a:gd name="connsiteX7" fmla="*/ 3570986 w 4162098"/>
                <a:gd name="connsiteY7" fmla="*/ 178677 h 3067819"/>
                <a:gd name="connsiteX8" fmla="*/ 4162097 w 4162098"/>
                <a:gd name="connsiteY8" fmla="*/ 1022229 h 3067819"/>
                <a:gd name="connsiteX9" fmla="*/ 3350269 w 4162098"/>
                <a:gd name="connsiteY9" fmla="*/ 2717117 h 3067819"/>
                <a:gd name="connsiteX10" fmla="*/ 2144110 w 4162098"/>
                <a:gd name="connsiteY10" fmla="*/ 2953503 h 3067819"/>
                <a:gd name="connsiteX11" fmla="*/ 2317532 w 4162098"/>
                <a:gd name="connsiteY11" fmla="*/ 2031220 h 3067819"/>
                <a:gd name="connsiteX12" fmla="*/ 1190200 w 4162098"/>
                <a:gd name="connsiteY12" fmla="*/ 2307214 h 3067819"/>
                <a:gd name="connsiteX13" fmla="*/ 1 w 4162098"/>
                <a:gd name="connsiteY13" fmla="*/ 1400601 h 3067819"/>
                <a:gd name="connsiteX14" fmla="*/ 504497 w 4162098"/>
                <a:gd name="connsiteY14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2727436 w 4162098"/>
                <a:gd name="connsiteY4" fmla="*/ 1574021 h 3067819"/>
                <a:gd name="connsiteX5" fmla="*/ 3326526 w 4162098"/>
                <a:gd name="connsiteY5" fmla="*/ 1810504 h 3067819"/>
                <a:gd name="connsiteX6" fmla="*/ 3389588 w 4162098"/>
                <a:gd name="connsiteY6" fmla="*/ 1179883 h 3067819"/>
                <a:gd name="connsiteX7" fmla="*/ 2664374 w 4162098"/>
                <a:gd name="connsiteY7" fmla="*/ 517732 h 3067819"/>
                <a:gd name="connsiteX8" fmla="*/ 3570986 w 4162098"/>
                <a:gd name="connsiteY8" fmla="*/ 178677 h 3067819"/>
                <a:gd name="connsiteX9" fmla="*/ 4162097 w 4162098"/>
                <a:gd name="connsiteY9" fmla="*/ 1022229 h 3067819"/>
                <a:gd name="connsiteX10" fmla="*/ 3350269 w 4162098"/>
                <a:gd name="connsiteY10" fmla="*/ 2717117 h 3067819"/>
                <a:gd name="connsiteX11" fmla="*/ 2144110 w 4162098"/>
                <a:gd name="connsiteY11" fmla="*/ 2953503 h 3067819"/>
                <a:gd name="connsiteX12" fmla="*/ 2317532 w 4162098"/>
                <a:gd name="connsiteY12" fmla="*/ 2031220 h 3067819"/>
                <a:gd name="connsiteX13" fmla="*/ 1190200 w 4162098"/>
                <a:gd name="connsiteY13" fmla="*/ 2307214 h 3067819"/>
                <a:gd name="connsiteX14" fmla="*/ 1 w 4162098"/>
                <a:gd name="connsiteY14" fmla="*/ 1400601 h 3067819"/>
                <a:gd name="connsiteX15" fmla="*/ 504497 w 4162098"/>
                <a:gd name="connsiteY15" fmla="*/ 470433 h 3067819"/>
                <a:gd name="connsiteX0" fmla="*/ 504497 w 4162098"/>
                <a:gd name="connsiteY0" fmla="*/ 470433 h 3067819"/>
                <a:gd name="connsiteX1" fmla="*/ 1521277 w 4162098"/>
                <a:gd name="connsiteY1" fmla="*/ 52552 h 3067819"/>
                <a:gd name="connsiteX2" fmla="*/ 2159877 w 4162098"/>
                <a:gd name="connsiteY2" fmla="*/ 785745 h 3067819"/>
                <a:gd name="connsiteX3" fmla="*/ 2585546 w 4162098"/>
                <a:gd name="connsiteY3" fmla="*/ 643856 h 3067819"/>
                <a:gd name="connsiteX4" fmla="*/ 3042746 w 4162098"/>
                <a:gd name="connsiteY4" fmla="*/ 959166 h 3067819"/>
                <a:gd name="connsiteX5" fmla="*/ 2727436 w 4162098"/>
                <a:gd name="connsiteY5" fmla="*/ 1574021 h 3067819"/>
                <a:gd name="connsiteX6" fmla="*/ 3326526 w 4162098"/>
                <a:gd name="connsiteY6" fmla="*/ 1810504 h 3067819"/>
                <a:gd name="connsiteX7" fmla="*/ 3389588 w 4162098"/>
                <a:gd name="connsiteY7" fmla="*/ 1179883 h 3067819"/>
                <a:gd name="connsiteX8" fmla="*/ 2664374 w 4162098"/>
                <a:gd name="connsiteY8" fmla="*/ 517732 h 3067819"/>
                <a:gd name="connsiteX9" fmla="*/ 3570986 w 4162098"/>
                <a:gd name="connsiteY9" fmla="*/ 178677 h 3067819"/>
                <a:gd name="connsiteX10" fmla="*/ 4162097 w 4162098"/>
                <a:gd name="connsiteY10" fmla="*/ 1022229 h 3067819"/>
                <a:gd name="connsiteX11" fmla="*/ 3350269 w 4162098"/>
                <a:gd name="connsiteY11" fmla="*/ 2717117 h 3067819"/>
                <a:gd name="connsiteX12" fmla="*/ 2144110 w 4162098"/>
                <a:gd name="connsiteY12" fmla="*/ 2953503 h 3067819"/>
                <a:gd name="connsiteX13" fmla="*/ 2317532 w 4162098"/>
                <a:gd name="connsiteY13" fmla="*/ 2031220 h 3067819"/>
                <a:gd name="connsiteX14" fmla="*/ 1190200 w 4162098"/>
                <a:gd name="connsiteY14" fmla="*/ 2307214 h 3067819"/>
                <a:gd name="connsiteX15" fmla="*/ 1 w 4162098"/>
                <a:gd name="connsiteY15" fmla="*/ 1400601 h 3067819"/>
                <a:gd name="connsiteX16" fmla="*/ 504497 w 4162098"/>
                <a:gd name="connsiteY16" fmla="*/ 470433 h 3067819"/>
                <a:gd name="connsiteX0" fmla="*/ 504497 w 4162098"/>
                <a:gd name="connsiteY0" fmla="*/ 2191129 h 4788515"/>
                <a:gd name="connsiteX1" fmla="*/ 744218 w 4162098"/>
                <a:gd name="connsiteY1" fmla="*/ 52553 h 4788515"/>
                <a:gd name="connsiteX2" fmla="*/ 2159877 w 4162098"/>
                <a:gd name="connsiteY2" fmla="*/ 2506441 h 4788515"/>
                <a:gd name="connsiteX3" fmla="*/ 2585546 w 4162098"/>
                <a:gd name="connsiteY3" fmla="*/ 2364552 h 4788515"/>
                <a:gd name="connsiteX4" fmla="*/ 3042746 w 4162098"/>
                <a:gd name="connsiteY4" fmla="*/ 2679862 h 4788515"/>
                <a:gd name="connsiteX5" fmla="*/ 2727436 w 4162098"/>
                <a:gd name="connsiteY5" fmla="*/ 3294717 h 4788515"/>
                <a:gd name="connsiteX6" fmla="*/ 3326526 w 4162098"/>
                <a:gd name="connsiteY6" fmla="*/ 3531200 h 4788515"/>
                <a:gd name="connsiteX7" fmla="*/ 3389588 w 4162098"/>
                <a:gd name="connsiteY7" fmla="*/ 2900579 h 4788515"/>
                <a:gd name="connsiteX8" fmla="*/ 2664374 w 4162098"/>
                <a:gd name="connsiteY8" fmla="*/ 2238428 h 4788515"/>
                <a:gd name="connsiteX9" fmla="*/ 3570986 w 4162098"/>
                <a:gd name="connsiteY9" fmla="*/ 1899373 h 4788515"/>
                <a:gd name="connsiteX10" fmla="*/ 4162097 w 4162098"/>
                <a:gd name="connsiteY10" fmla="*/ 2742925 h 4788515"/>
                <a:gd name="connsiteX11" fmla="*/ 3350269 w 4162098"/>
                <a:gd name="connsiteY11" fmla="*/ 4437813 h 4788515"/>
                <a:gd name="connsiteX12" fmla="*/ 2144110 w 4162098"/>
                <a:gd name="connsiteY12" fmla="*/ 4674199 h 4788515"/>
                <a:gd name="connsiteX13" fmla="*/ 2317532 w 4162098"/>
                <a:gd name="connsiteY13" fmla="*/ 3751916 h 4788515"/>
                <a:gd name="connsiteX14" fmla="*/ 1190200 w 4162098"/>
                <a:gd name="connsiteY14" fmla="*/ 4027910 h 4788515"/>
                <a:gd name="connsiteX15" fmla="*/ 1 w 4162098"/>
                <a:gd name="connsiteY15" fmla="*/ 3121297 h 4788515"/>
                <a:gd name="connsiteX16" fmla="*/ 504497 w 4162098"/>
                <a:gd name="connsiteY16" fmla="*/ 2191129 h 4788515"/>
                <a:gd name="connsiteX0" fmla="*/ 504497 w 4162098"/>
                <a:gd name="connsiteY0" fmla="*/ 2832191 h 5429577"/>
                <a:gd name="connsiteX1" fmla="*/ 744218 w 4162098"/>
                <a:gd name="connsiteY1" fmla="*/ 693615 h 5429577"/>
                <a:gd name="connsiteX2" fmla="*/ 2104750 w 4162098"/>
                <a:gd name="connsiteY2" fmla="*/ 385333 h 5429577"/>
                <a:gd name="connsiteX3" fmla="*/ 2585546 w 4162098"/>
                <a:gd name="connsiteY3" fmla="*/ 3005614 h 5429577"/>
                <a:gd name="connsiteX4" fmla="*/ 3042746 w 4162098"/>
                <a:gd name="connsiteY4" fmla="*/ 3320924 h 5429577"/>
                <a:gd name="connsiteX5" fmla="*/ 2727436 w 4162098"/>
                <a:gd name="connsiteY5" fmla="*/ 3935779 h 5429577"/>
                <a:gd name="connsiteX6" fmla="*/ 3326526 w 4162098"/>
                <a:gd name="connsiteY6" fmla="*/ 4172262 h 5429577"/>
                <a:gd name="connsiteX7" fmla="*/ 3389588 w 4162098"/>
                <a:gd name="connsiteY7" fmla="*/ 3541641 h 5429577"/>
                <a:gd name="connsiteX8" fmla="*/ 2664374 w 4162098"/>
                <a:gd name="connsiteY8" fmla="*/ 2879490 h 5429577"/>
                <a:gd name="connsiteX9" fmla="*/ 3570986 w 4162098"/>
                <a:gd name="connsiteY9" fmla="*/ 2540435 h 5429577"/>
                <a:gd name="connsiteX10" fmla="*/ 4162097 w 4162098"/>
                <a:gd name="connsiteY10" fmla="*/ 3383987 h 5429577"/>
                <a:gd name="connsiteX11" fmla="*/ 3350269 w 4162098"/>
                <a:gd name="connsiteY11" fmla="*/ 5078875 h 5429577"/>
                <a:gd name="connsiteX12" fmla="*/ 2144110 w 4162098"/>
                <a:gd name="connsiteY12" fmla="*/ 5315261 h 5429577"/>
                <a:gd name="connsiteX13" fmla="*/ 2317532 w 4162098"/>
                <a:gd name="connsiteY13" fmla="*/ 4392978 h 5429577"/>
                <a:gd name="connsiteX14" fmla="*/ 1190200 w 4162098"/>
                <a:gd name="connsiteY14" fmla="*/ 4668972 h 5429577"/>
                <a:gd name="connsiteX15" fmla="*/ 1 w 4162098"/>
                <a:gd name="connsiteY15" fmla="*/ 3762359 h 5429577"/>
                <a:gd name="connsiteX16" fmla="*/ 504497 w 4162098"/>
                <a:gd name="connsiteY16" fmla="*/ 2832191 h 5429577"/>
                <a:gd name="connsiteX0" fmla="*/ 504497 w 4162098"/>
                <a:gd name="connsiteY0" fmla="*/ 2167480 h 4764866"/>
                <a:gd name="connsiteX1" fmla="*/ 744218 w 4162098"/>
                <a:gd name="connsiteY1" fmla="*/ 28904 h 4764866"/>
                <a:gd name="connsiteX2" fmla="*/ 2585546 w 4162098"/>
                <a:gd name="connsiteY2" fmla="*/ 2340903 h 4764866"/>
                <a:gd name="connsiteX3" fmla="*/ 3042746 w 4162098"/>
                <a:gd name="connsiteY3" fmla="*/ 2656213 h 4764866"/>
                <a:gd name="connsiteX4" fmla="*/ 2727436 w 4162098"/>
                <a:gd name="connsiteY4" fmla="*/ 3271068 h 4764866"/>
                <a:gd name="connsiteX5" fmla="*/ 3326526 w 4162098"/>
                <a:gd name="connsiteY5" fmla="*/ 3507551 h 4764866"/>
                <a:gd name="connsiteX6" fmla="*/ 3389588 w 4162098"/>
                <a:gd name="connsiteY6" fmla="*/ 2876930 h 4764866"/>
                <a:gd name="connsiteX7" fmla="*/ 2664374 w 4162098"/>
                <a:gd name="connsiteY7" fmla="*/ 2214779 h 4764866"/>
                <a:gd name="connsiteX8" fmla="*/ 3570986 w 4162098"/>
                <a:gd name="connsiteY8" fmla="*/ 1875724 h 4764866"/>
                <a:gd name="connsiteX9" fmla="*/ 4162097 w 4162098"/>
                <a:gd name="connsiteY9" fmla="*/ 2719276 h 4764866"/>
                <a:gd name="connsiteX10" fmla="*/ 3350269 w 4162098"/>
                <a:gd name="connsiteY10" fmla="*/ 4414164 h 4764866"/>
                <a:gd name="connsiteX11" fmla="*/ 2144110 w 4162098"/>
                <a:gd name="connsiteY11" fmla="*/ 4650550 h 4764866"/>
                <a:gd name="connsiteX12" fmla="*/ 2317532 w 4162098"/>
                <a:gd name="connsiteY12" fmla="*/ 3728267 h 4764866"/>
                <a:gd name="connsiteX13" fmla="*/ 1190200 w 4162098"/>
                <a:gd name="connsiteY13" fmla="*/ 4004261 h 4764866"/>
                <a:gd name="connsiteX14" fmla="*/ 1 w 4162098"/>
                <a:gd name="connsiteY14" fmla="*/ 3097648 h 4764866"/>
                <a:gd name="connsiteX15" fmla="*/ 504497 w 4162098"/>
                <a:gd name="connsiteY15" fmla="*/ 2167480 h 4764866"/>
                <a:gd name="connsiteX0" fmla="*/ 504497 w 4162098"/>
                <a:gd name="connsiteY0" fmla="*/ 375840 h 2973226"/>
                <a:gd name="connsiteX1" fmla="*/ 2585546 w 4162098"/>
                <a:gd name="connsiteY1" fmla="*/ 549263 h 2973226"/>
                <a:gd name="connsiteX2" fmla="*/ 3042746 w 4162098"/>
                <a:gd name="connsiteY2" fmla="*/ 864573 h 2973226"/>
                <a:gd name="connsiteX3" fmla="*/ 2727436 w 4162098"/>
                <a:gd name="connsiteY3" fmla="*/ 1479428 h 2973226"/>
                <a:gd name="connsiteX4" fmla="*/ 3326526 w 4162098"/>
                <a:gd name="connsiteY4" fmla="*/ 1715911 h 2973226"/>
                <a:gd name="connsiteX5" fmla="*/ 3389588 w 4162098"/>
                <a:gd name="connsiteY5" fmla="*/ 1085290 h 2973226"/>
                <a:gd name="connsiteX6" fmla="*/ 2664374 w 4162098"/>
                <a:gd name="connsiteY6" fmla="*/ 423139 h 2973226"/>
                <a:gd name="connsiteX7" fmla="*/ 3570986 w 4162098"/>
                <a:gd name="connsiteY7" fmla="*/ 84084 h 2973226"/>
                <a:gd name="connsiteX8" fmla="*/ 4162097 w 4162098"/>
                <a:gd name="connsiteY8" fmla="*/ 927636 h 2973226"/>
                <a:gd name="connsiteX9" fmla="*/ 3350269 w 4162098"/>
                <a:gd name="connsiteY9" fmla="*/ 2622524 h 2973226"/>
                <a:gd name="connsiteX10" fmla="*/ 2144110 w 4162098"/>
                <a:gd name="connsiteY10" fmla="*/ 2858910 h 2973226"/>
                <a:gd name="connsiteX11" fmla="*/ 2317532 w 4162098"/>
                <a:gd name="connsiteY11" fmla="*/ 1936627 h 2973226"/>
                <a:gd name="connsiteX12" fmla="*/ 1190200 w 4162098"/>
                <a:gd name="connsiteY12" fmla="*/ 2212621 h 2973226"/>
                <a:gd name="connsiteX13" fmla="*/ 1 w 4162098"/>
                <a:gd name="connsiteY13" fmla="*/ 1306008 h 2973226"/>
                <a:gd name="connsiteX14" fmla="*/ 504497 w 4162098"/>
                <a:gd name="connsiteY14" fmla="*/ 375840 h 2973226"/>
                <a:gd name="connsiteX0" fmla="*/ 1 w 4162098"/>
                <a:gd name="connsiteY0" fmla="*/ 1306007 h 2973225"/>
                <a:gd name="connsiteX1" fmla="*/ 2585546 w 4162098"/>
                <a:gd name="connsiteY1" fmla="*/ 549262 h 2973225"/>
                <a:gd name="connsiteX2" fmla="*/ 3042746 w 4162098"/>
                <a:gd name="connsiteY2" fmla="*/ 864572 h 2973225"/>
                <a:gd name="connsiteX3" fmla="*/ 2727436 w 4162098"/>
                <a:gd name="connsiteY3" fmla="*/ 1479427 h 2973225"/>
                <a:gd name="connsiteX4" fmla="*/ 3326526 w 4162098"/>
                <a:gd name="connsiteY4" fmla="*/ 1715910 h 2973225"/>
                <a:gd name="connsiteX5" fmla="*/ 3389588 w 4162098"/>
                <a:gd name="connsiteY5" fmla="*/ 1085289 h 2973225"/>
                <a:gd name="connsiteX6" fmla="*/ 2664374 w 4162098"/>
                <a:gd name="connsiteY6" fmla="*/ 423138 h 2973225"/>
                <a:gd name="connsiteX7" fmla="*/ 3570986 w 4162098"/>
                <a:gd name="connsiteY7" fmla="*/ 84083 h 2973225"/>
                <a:gd name="connsiteX8" fmla="*/ 4162097 w 4162098"/>
                <a:gd name="connsiteY8" fmla="*/ 927635 h 2973225"/>
                <a:gd name="connsiteX9" fmla="*/ 3350269 w 4162098"/>
                <a:gd name="connsiteY9" fmla="*/ 2622523 h 2973225"/>
                <a:gd name="connsiteX10" fmla="*/ 2144110 w 4162098"/>
                <a:gd name="connsiteY10" fmla="*/ 2858909 h 2973225"/>
                <a:gd name="connsiteX11" fmla="*/ 2317532 w 4162098"/>
                <a:gd name="connsiteY11" fmla="*/ 1936626 h 2973225"/>
                <a:gd name="connsiteX12" fmla="*/ 1190200 w 4162098"/>
                <a:gd name="connsiteY12" fmla="*/ 2212620 h 2973225"/>
                <a:gd name="connsiteX13" fmla="*/ 1 w 4162098"/>
                <a:gd name="connsiteY13" fmla="*/ 1306007 h 2973225"/>
                <a:gd name="connsiteX0" fmla="*/ 1 w 4162098"/>
                <a:gd name="connsiteY0" fmla="*/ 1221924 h 2889142"/>
                <a:gd name="connsiteX1" fmla="*/ 2585546 w 4162098"/>
                <a:gd name="connsiteY1" fmla="*/ 465179 h 2889142"/>
                <a:gd name="connsiteX2" fmla="*/ 3042746 w 4162098"/>
                <a:gd name="connsiteY2" fmla="*/ 780489 h 2889142"/>
                <a:gd name="connsiteX3" fmla="*/ 2727436 w 4162098"/>
                <a:gd name="connsiteY3" fmla="*/ 1395344 h 2889142"/>
                <a:gd name="connsiteX4" fmla="*/ 3326526 w 4162098"/>
                <a:gd name="connsiteY4" fmla="*/ 1631827 h 2889142"/>
                <a:gd name="connsiteX5" fmla="*/ 3389588 w 4162098"/>
                <a:gd name="connsiteY5" fmla="*/ 1001206 h 2889142"/>
                <a:gd name="connsiteX6" fmla="*/ 3570986 w 4162098"/>
                <a:gd name="connsiteY6" fmla="*/ 0 h 2889142"/>
                <a:gd name="connsiteX7" fmla="*/ 4162097 w 4162098"/>
                <a:gd name="connsiteY7" fmla="*/ 843552 h 2889142"/>
                <a:gd name="connsiteX8" fmla="*/ 3350269 w 4162098"/>
                <a:gd name="connsiteY8" fmla="*/ 2538440 h 2889142"/>
                <a:gd name="connsiteX9" fmla="*/ 2144110 w 4162098"/>
                <a:gd name="connsiteY9" fmla="*/ 2774826 h 2889142"/>
                <a:gd name="connsiteX10" fmla="*/ 2317532 w 4162098"/>
                <a:gd name="connsiteY10" fmla="*/ 1852543 h 2889142"/>
                <a:gd name="connsiteX11" fmla="*/ 1190200 w 4162098"/>
                <a:gd name="connsiteY11" fmla="*/ 2128537 h 2889142"/>
                <a:gd name="connsiteX12" fmla="*/ 1 w 4162098"/>
                <a:gd name="connsiteY12" fmla="*/ 1221924 h 2889142"/>
                <a:gd name="connsiteX0" fmla="*/ 1 w 4162098"/>
                <a:gd name="connsiteY0" fmla="*/ 1221924 h 2889142"/>
                <a:gd name="connsiteX1" fmla="*/ 3042746 w 4162098"/>
                <a:gd name="connsiteY1" fmla="*/ 780489 h 2889142"/>
                <a:gd name="connsiteX2" fmla="*/ 2727436 w 4162098"/>
                <a:gd name="connsiteY2" fmla="*/ 1395344 h 2889142"/>
                <a:gd name="connsiteX3" fmla="*/ 3326526 w 4162098"/>
                <a:gd name="connsiteY3" fmla="*/ 1631827 h 2889142"/>
                <a:gd name="connsiteX4" fmla="*/ 3389588 w 4162098"/>
                <a:gd name="connsiteY4" fmla="*/ 1001206 h 2889142"/>
                <a:gd name="connsiteX5" fmla="*/ 3570986 w 4162098"/>
                <a:gd name="connsiteY5" fmla="*/ 0 h 2889142"/>
                <a:gd name="connsiteX6" fmla="*/ 4162097 w 4162098"/>
                <a:gd name="connsiteY6" fmla="*/ 843552 h 2889142"/>
                <a:gd name="connsiteX7" fmla="*/ 3350269 w 4162098"/>
                <a:gd name="connsiteY7" fmla="*/ 2538440 h 2889142"/>
                <a:gd name="connsiteX8" fmla="*/ 2144110 w 4162098"/>
                <a:gd name="connsiteY8" fmla="*/ 2774826 h 2889142"/>
                <a:gd name="connsiteX9" fmla="*/ 2317532 w 4162098"/>
                <a:gd name="connsiteY9" fmla="*/ 1852543 h 2889142"/>
                <a:gd name="connsiteX10" fmla="*/ 1190200 w 4162098"/>
                <a:gd name="connsiteY10" fmla="*/ 2128537 h 2889142"/>
                <a:gd name="connsiteX11" fmla="*/ 1 w 4162098"/>
                <a:gd name="connsiteY11" fmla="*/ 1221924 h 2889142"/>
                <a:gd name="connsiteX0" fmla="*/ 1 w 4162098"/>
                <a:gd name="connsiteY0" fmla="*/ 1221924 h 2889142"/>
                <a:gd name="connsiteX1" fmla="*/ 2727436 w 4162098"/>
                <a:gd name="connsiteY1" fmla="*/ 1395344 h 2889142"/>
                <a:gd name="connsiteX2" fmla="*/ 3326526 w 4162098"/>
                <a:gd name="connsiteY2" fmla="*/ 1631827 h 2889142"/>
                <a:gd name="connsiteX3" fmla="*/ 3389588 w 4162098"/>
                <a:gd name="connsiteY3" fmla="*/ 1001206 h 2889142"/>
                <a:gd name="connsiteX4" fmla="*/ 3570986 w 4162098"/>
                <a:gd name="connsiteY4" fmla="*/ 0 h 2889142"/>
                <a:gd name="connsiteX5" fmla="*/ 4162097 w 4162098"/>
                <a:gd name="connsiteY5" fmla="*/ 843552 h 2889142"/>
                <a:gd name="connsiteX6" fmla="*/ 3350269 w 4162098"/>
                <a:gd name="connsiteY6" fmla="*/ 2538440 h 2889142"/>
                <a:gd name="connsiteX7" fmla="*/ 2144110 w 4162098"/>
                <a:gd name="connsiteY7" fmla="*/ 2774826 h 2889142"/>
                <a:gd name="connsiteX8" fmla="*/ 2317532 w 4162098"/>
                <a:gd name="connsiteY8" fmla="*/ 1852543 h 2889142"/>
                <a:gd name="connsiteX9" fmla="*/ 1190200 w 4162098"/>
                <a:gd name="connsiteY9" fmla="*/ 2128537 h 2889142"/>
                <a:gd name="connsiteX10" fmla="*/ 1 w 4162098"/>
                <a:gd name="connsiteY10" fmla="*/ 1221924 h 2889142"/>
                <a:gd name="connsiteX0" fmla="*/ 1 w 4162098"/>
                <a:gd name="connsiteY0" fmla="*/ 1221924 h 2911782"/>
                <a:gd name="connsiteX1" fmla="*/ 2727436 w 4162098"/>
                <a:gd name="connsiteY1" fmla="*/ 1395344 h 2911782"/>
                <a:gd name="connsiteX2" fmla="*/ 3326526 w 4162098"/>
                <a:gd name="connsiteY2" fmla="*/ 1631827 h 2911782"/>
                <a:gd name="connsiteX3" fmla="*/ 3389588 w 4162098"/>
                <a:gd name="connsiteY3" fmla="*/ 1001206 h 2911782"/>
                <a:gd name="connsiteX4" fmla="*/ 3570986 w 4162098"/>
                <a:gd name="connsiteY4" fmla="*/ 0 h 2911782"/>
                <a:gd name="connsiteX5" fmla="*/ 4162097 w 4162098"/>
                <a:gd name="connsiteY5" fmla="*/ 843552 h 2911782"/>
                <a:gd name="connsiteX6" fmla="*/ 3350269 w 4162098"/>
                <a:gd name="connsiteY6" fmla="*/ 2538440 h 2911782"/>
                <a:gd name="connsiteX7" fmla="*/ 2081050 w 4162098"/>
                <a:gd name="connsiteY7" fmla="*/ 2797466 h 2911782"/>
                <a:gd name="connsiteX8" fmla="*/ 2317532 w 4162098"/>
                <a:gd name="connsiteY8" fmla="*/ 1852543 h 2911782"/>
                <a:gd name="connsiteX9" fmla="*/ 1190200 w 4162098"/>
                <a:gd name="connsiteY9" fmla="*/ 2128537 h 2911782"/>
                <a:gd name="connsiteX10" fmla="*/ 1 w 4162098"/>
                <a:gd name="connsiteY10" fmla="*/ 1221924 h 2911782"/>
                <a:gd name="connsiteX0" fmla="*/ 1 w 4220820"/>
                <a:gd name="connsiteY0" fmla="*/ 1221924 h 3158422"/>
                <a:gd name="connsiteX1" fmla="*/ 2727436 w 4220820"/>
                <a:gd name="connsiteY1" fmla="*/ 1395344 h 3158422"/>
                <a:gd name="connsiteX2" fmla="*/ 3326526 w 4220820"/>
                <a:gd name="connsiteY2" fmla="*/ 1631827 h 3158422"/>
                <a:gd name="connsiteX3" fmla="*/ 3389588 w 4220820"/>
                <a:gd name="connsiteY3" fmla="*/ 1001206 h 3158422"/>
                <a:gd name="connsiteX4" fmla="*/ 3570986 w 4220820"/>
                <a:gd name="connsiteY4" fmla="*/ 0 h 3158422"/>
                <a:gd name="connsiteX5" fmla="*/ 4162097 w 4220820"/>
                <a:gd name="connsiteY5" fmla="*/ 843552 h 3158422"/>
                <a:gd name="connsiteX6" fmla="*/ 3873979 w 4220820"/>
                <a:gd name="connsiteY6" fmla="*/ 2832770 h 3158422"/>
                <a:gd name="connsiteX7" fmla="*/ 2081050 w 4220820"/>
                <a:gd name="connsiteY7" fmla="*/ 2797466 h 3158422"/>
                <a:gd name="connsiteX8" fmla="*/ 2317532 w 4220820"/>
                <a:gd name="connsiteY8" fmla="*/ 1852543 h 3158422"/>
                <a:gd name="connsiteX9" fmla="*/ 1190200 w 4220820"/>
                <a:gd name="connsiteY9" fmla="*/ 2128537 h 3158422"/>
                <a:gd name="connsiteX10" fmla="*/ 1 w 4220820"/>
                <a:gd name="connsiteY10" fmla="*/ 1221924 h 3158422"/>
                <a:gd name="connsiteX0" fmla="*/ 1 w 4220820"/>
                <a:gd name="connsiteY0" fmla="*/ 1221924 h 3154649"/>
                <a:gd name="connsiteX1" fmla="*/ 2727436 w 4220820"/>
                <a:gd name="connsiteY1" fmla="*/ 1395344 h 3154649"/>
                <a:gd name="connsiteX2" fmla="*/ 3326526 w 4220820"/>
                <a:gd name="connsiteY2" fmla="*/ 1631827 h 3154649"/>
                <a:gd name="connsiteX3" fmla="*/ 3389588 w 4220820"/>
                <a:gd name="connsiteY3" fmla="*/ 1001206 h 3154649"/>
                <a:gd name="connsiteX4" fmla="*/ 3570986 w 4220820"/>
                <a:gd name="connsiteY4" fmla="*/ 0 h 3154649"/>
                <a:gd name="connsiteX5" fmla="*/ 4162097 w 4220820"/>
                <a:gd name="connsiteY5" fmla="*/ 843552 h 3154649"/>
                <a:gd name="connsiteX6" fmla="*/ 3873979 w 4220820"/>
                <a:gd name="connsiteY6" fmla="*/ 2832770 h 3154649"/>
                <a:gd name="connsiteX7" fmla="*/ 2081048 w 4220820"/>
                <a:gd name="connsiteY7" fmla="*/ 2774824 h 3154649"/>
                <a:gd name="connsiteX8" fmla="*/ 2317532 w 4220820"/>
                <a:gd name="connsiteY8" fmla="*/ 1852543 h 3154649"/>
                <a:gd name="connsiteX9" fmla="*/ 1190200 w 4220820"/>
                <a:gd name="connsiteY9" fmla="*/ 2128537 h 3154649"/>
                <a:gd name="connsiteX10" fmla="*/ 1 w 4220820"/>
                <a:gd name="connsiteY10" fmla="*/ 1221924 h 3154649"/>
                <a:gd name="connsiteX0" fmla="*/ 1 w 4220820"/>
                <a:gd name="connsiteY0" fmla="*/ 1221924 h 3154649"/>
                <a:gd name="connsiteX1" fmla="*/ 2727436 w 4220820"/>
                <a:gd name="connsiteY1" fmla="*/ 1395344 h 3154649"/>
                <a:gd name="connsiteX2" fmla="*/ 3326526 w 4220820"/>
                <a:gd name="connsiteY2" fmla="*/ 1631827 h 3154649"/>
                <a:gd name="connsiteX3" fmla="*/ 3389588 w 4220820"/>
                <a:gd name="connsiteY3" fmla="*/ 1001206 h 3154649"/>
                <a:gd name="connsiteX4" fmla="*/ 3570986 w 4220820"/>
                <a:gd name="connsiteY4" fmla="*/ 0 h 3154649"/>
                <a:gd name="connsiteX5" fmla="*/ 4162097 w 4220820"/>
                <a:gd name="connsiteY5" fmla="*/ 843552 h 3154649"/>
                <a:gd name="connsiteX6" fmla="*/ 3873979 w 4220820"/>
                <a:gd name="connsiteY6" fmla="*/ 2832770 h 3154649"/>
                <a:gd name="connsiteX7" fmla="*/ 2081048 w 4220820"/>
                <a:gd name="connsiteY7" fmla="*/ 2774824 h 3154649"/>
                <a:gd name="connsiteX8" fmla="*/ 2317532 w 4220820"/>
                <a:gd name="connsiteY8" fmla="*/ 1852543 h 3154649"/>
                <a:gd name="connsiteX9" fmla="*/ 1190200 w 4220820"/>
                <a:gd name="connsiteY9" fmla="*/ 2128537 h 3154649"/>
                <a:gd name="connsiteX10" fmla="*/ 1 w 4220820"/>
                <a:gd name="connsiteY10" fmla="*/ 1221924 h 3154649"/>
                <a:gd name="connsiteX0" fmla="*/ 1 w 4220820"/>
                <a:gd name="connsiteY0" fmla="*/ 1221924 h 3154649"/>
                <a:gd name="connsiteX1" fmla="*/ 2727436 w 4220820"/>
                <a:gd name="connsiteY1" fmla="*/ 1395344 h 3154649"/>
                <a:gd name="connsiteX2" fmla="*/ 3326526 w 4220820"/>
                <a:gd name="connsiteY2" fmla="*/ 1631827 h 3154649"/>
                <a:gd name="connsiteX3" fmla="*/ 3389588 w 4220820"/>
                <a:gd name="connsiteY3" fmla="*/ 1001206 h 3154649"/>
                <a:gd name="connsiteX4" fmla="*/ 3570986 w 4220820"/>
                <a:gd name="connsiteY4" fmla="*/ 0 h 3154649"/>
                <a:gd name="connsiteX5" fmla="*/ 4162097 w 4220820"/>
                <a:gd name="connsiteY5" fmla="*/ 843552 h 3154649"/>
                <a:gd name="connsiteX6" fmla="*/ 3873979 w 4220820"/>
                <a:gd name="connsiteY6" fmla="*/ 2832770 h 3154649"/>
                <a:gd name="connsiteX7" fmla="*/ 2081048 w 4220820"/>
                <a:gd name="connsiteY7" fmla="*/ 2774824 h 3154649"/>
                <a:gd name="connsiteX8" fmla="*/ 2081048 w 4220820"/>
                <a:gd name="connsiteY8" fmla="*/ 1852544 h 3154649"/>
                <a:gd name="connsiteX9" fmla="*/ 1190200 w 4220820"/>
                <a:gd name="connsiteY9" fmla="*/ 2128537 h 3154649"/>
                <a:gd name="connsiteX10" fmla="*/ 1 w 4220820"/>
                <a:gd name="connsiteY10" fmla="*/ 1221924 h 3154649"/>
                <a:gd name="connsiteX0" fmla="*/ 1745284 w 6002523"/>
                <a:gd name="connsiteY0" fmla="*/ 1670814 h 3603539"/>
                <a:gd name="connsiteX1" fmla="*/ 4472719 w 6002523"/>
                <a:gd name="connsiteY1" fmla="*/ 1844234 h 3603539"/>
                <a:gd name="connsiteX2" fmla="*/ 110359 w 6002523"/>
                <a:gd name="connsiteY2" fmla="*/ 65690 h 3603539"/>
                <a:gd name="connsiteX3" fmla="*/ 5134871 w 6002523"/>
                <a:gd name="connsiteY3" fmla="*/ 1450096 h 3603539"/>
                <a:gd name="connsiteX4" fmla="*/ 5316269 w 6002523"/>
                <a:gd name="connsiteY4" fmla="*/ 448890 h 3603539"/>
                <a:gd name="connsiteX5" fmla="*/ 5907380 w 6002523"/>
                <a:gd name="connsiteY5" fmla="*/ 1292442 h 3603539"/>
                <a:gd name="connsiteX6" fmla="*/ 5619262 w 6002523"/>
                <a:gd name="connsiteY6" fmla="*/ 3281660 h 3603539"/>
                <a:gd name="connsiteX7" fmla="*/ 3826331 w 6002523"/>
                <a:gd name="connsiteY7" fmla="*/ 3223714 h 3603539"/>
                <a:gd name="connsiteX8" fmla="*/ 3826331 w 6002523"/>
                <a:gd name="connsiteY8" fmla="*/ 2301434 h 3603539"/>
                <a:gd name="connsiteX9" fmla="*/ 2935483 w 6002523"/>
                <a:gd name="connsiteY9" fmla="*/ 2577427 h 3603539"/>
                <a:gd name="connsiteX10" fmla="*/ 1745284 w 6002523"/>
                <a:gd name="connsiteY10" fmla="*/ 1670814 h 3603539"/>
                <a:gd name="connsiteX0" fmla="*/ 2209061 w 6429880"/>
                <a:gd name="connsiteY0" fmla="*/ 2322253 h 4254978"/>
                <a:gd name="connsiteX1" fmla="*/ 4936496 w 6429880"/>
                <a:gd name="connsiteY1" fmla="*/ 2495673 h 4254978"/>
                <a:gd name="connsiteX2" fmla="*/ 574136 w 6429880"/>
                <a:gd name="connsiteY2" fmla="*/ 717129 h 4254978"/>
                <a:gd name="connsiteX3" fmla="*/ 1491671 w 6429880"/>
                <a:gd name="connsiteY3" fmla="*/ 63867 h 4254978"/>
                <a:gd name="connsiteX4" fmla="*/ 5780046 w 6429880"/>
                <a:gd name="connsiteY4" fmla="*/ 1100329 h 4254978"/>
                <a:gd name="connsiteX5" fmla="*/ 6371157 w 6429880"/>
                <a:gd name="connsiteY5" fmla="*/ 1943881 h 4254978"/>
                <a:gd name="connsiteX6" fmla="*/ 6083039 w 6429880"/>
                <a:gd name="connsiteY6" fmla="*/ 3933099 h 4254978"/>
                <a:gd name="connsiteX7" fmla="*/ 4290108 w 6429880"/>
                <a:gd name="connsiteY7" fmla="*/ 3875153 h 4254978"/>
                <a:gd name="connsiteX8" fmla="*/ 4290108 w 6429880"/>
                <a:gd name="connsiteY8" fmla="*/ 2952873 h 4254978"/>
                <a:gd name="connsiteX9" fmla="*/ 3399260 w 6429880"/>
                <a:gd name="connsiteY9" fmla="*/ 3228866 h 4254978"/>
                <a:gd name="connsiteX10" fmla="*/ 2209061 w 6429880"/>
                <a:gd name="connsiteY10" fmla="*/ 2322253 h 4254978"/>
                <a:gd name="connsiteX0" fmla="*/ 5759006 w 9979825"/>
                <a:gd name="connsiteY0" fmla="*/ 2322253 h 4254978"/>
                <a:gd name="connsiteX1" fmla="*/ 272487 w 9979825"/>
                <a:gd name="connsiteY1" fmla="*/ 397141 h 4254978"/>
                <a:gd name="connsiteX2" fmla="*/ 4124081 w 9979825"/>
                <a:gd name="connsiteY2" fmla="*/ 717129 h 4254978"/>
                <a:gd name="connsiteX3" fmla="*/ 5041616 w 9979825"/>
                <a:gd name="connsiteY3" fmla="*/ 63867 h 4254978"/>
                <a:gd name="connsiteX4" fmla="*/ 9329991 w 9979825"/>
                <a:gd name="connsiteY4" fmla="*/ 1100329 h 4254978"/>
                <a:gd name="connsiteX5" fmla="*/ 9921102 w 9979825"/>
                <a:gd name="connsiteY5" fmla="*/ 1943881 h 4254978"/>
                <a:gd name="connsiteX6" fmla="*/ 9632984 w 9979825"/>
                <a:gd name="connsiteY6" fmla="*/ 3933099 h 4254978"/>
                <a:gd name="connsiteX7" fmla="*/ 7840053 w 9979825"/>
                <a:gd name="connsiteY7" fmla="*/ 3875153 h 4254978"/>
                <a:gd name="connsiteX8" fmla="*/ 7840053 w 9979825"/>
                <a:gd name="connsiteY8" fmla="*/ 2952873 h 4254978"/>
                <a:gd name="connsiteX9" fmla="*/ 6949205 w 9979825"/>
                <a:gd name="connsiteY9" fmla="*/ 3228866 h 4254978"/>
                <a:gd name="connsiteX10" fmla="*/ 5759006 w 9979825"/>
                <a:gd name="connsiteY10" fmla="*/ 2322253 h 4254978"/>
                <a:gd name="connsiteX0" fmla="*/ 287034 w 10420250"/>
                <a:gd name="connsiteY0" fmla="*/ 1212857 h 4254978"/>
                <a:gd name="connsiteX1" fmla="*/ 712912 w 10420250"/>
                <a:gd name="connsiteY1" fmla="*/ 397141 h 4254978"/>
                <a:gd name="connsiteX2" fmla="*/ 4564506 w 10420250"/>
                <a:gd name="connsiteY2" fmla="*/ 717129 h 4254978"/>
                <a:gd name="connsiteX3" fmla="*/ 5482041 w 10420250"/>
                <a:gd name="connsiteY3" fmla="*/ 63867 h 4254978"/>
                <a:gd name="connsiteX4" fmla="*/ 9770416 w 10420250"/>
                <a:gd name="connsiteY4" fmla="*/ 1100329 h 4254978"/>
                <a:gd name="connsiteX5" fmla="*/ 10361527 w 10420250"/>
                <a:gd name="connsiteY5" fmla="*/ 1943881 h 4254978"/>
                <a:gd name="connsiteX6" fmla="*/ 10073409 w 10420250"/>
                <a:gd name="connsiteY6" fmla="*/ 3933099 h 4254978"/>
                <a:gd name="connsiteX7" fmla="*/ 8280478 w 10420250"/>
                <a:gd name="connsiteY7" fmla="*/ 3875153 h 4254978"/>
                <a:gd name="connsiteX8" fmla="*/ 8280478 w 10420250"/>
                <a:gd name="connsiteY8" fmla="*/ 2952873 h 4254978"/>
                <a:gd name="connsiteX9" fmla="*/ 7389630 w 10420250"/>
                <a:gd name="connsiteY9" fmla="*/ 3228866 h 4254978"/>
                <a:gd name="connsiteX10" fmla="*/ 287034 w 10420250"/>
                <a:gd name="connsiteY10" fmla="*/ 1212857 h 4254978"/>
                <a:gd name="connsiteX0" fmla="*/ 1261261 w 11394477"/>
                <a:gd name="connsiteY0" fmla="*/ 1212857 h 4254978"/>
                <a:gd name="connsiteX1" fmla="*/ 1687139 w 11394477"/>
                <a:gd name="connsiteY1" fmla="*/ 397141 h 4254978"/>
                <a:gd name="connsiteX2" fmla="*/ 5538733 w 11394477"/>
                <a:gd name="connsiteY2" fmla="*/ 717129 h 4254978"/>
                <a:gd name="connsiteX3" fmla="*/ 6456268 w 11394477"/>
                <a:gd name="connsiteY3" fmla="*/ 63867 h 4254978"/>
                <a:gd name="connsiteX4" fmla="*/ 10744643 w 11394477"/>
                <a:gd name="connsiteY4" fmla="*/ 1100329 h 4254978"/>
                <a:gd name="connsiteX5" fmla="*/ 11335754 w 11394477"/>
                <a:gd name="connsiteY5" fmla="*/ 1943881 h 4254978"/>
                <a:gd name="connsiteX6" fmla="*/ 11047636 w 11394477"/>
                <a:gd name="connsiteY6" fmla="*/ 3933099 h 4254978"/>
                <a:gd name="connsiteX7" fmla="*/ 9254705 w 11394477"/>
                <a:gd name="connsiteY7" fmla="*/ 3875153 h 4254978"/>
                <a:gd name="connsiteX8" fmla="*/ 9254705 w 11394477"/>
                <a:gd name="connsiteY8" fmla="*/ 2952873 h 4254978"/>
                <a:gd name="connsiteX9" fmla="*/ 1261261 w 11394477"/>
                <a:gd name="connsiteY9" fmla="*/ 1212857 h 4254978"/>
                <a:gd name="connsiteX0" fmla="*/ 1261261 w 11394477"/>
                <a:gd name="connsiteY0" fmla="*/ 1212857 h 4232337"/>
                <a:gd name="connsiteX1" fmla="*/ 1687139 w 11394477"/>
                <a:gd name="connsiteY1" fmla="*/ 397141 h 4232337"/>
                <a:gd name="connsiteX2" fmla="*/ 5538733 w 11394477"/>
                <a:gd name="connsiteY2" fmla="*/ 717129 h 4232337"/>
                <a:gd name="connsiteX3" fmla="*/ 6456268 w 11394477"/>
                <a:gd name="connsiteY3" fmla="*/ 63867 h 4232337"/>
                <a:gd name="connsiteX4" fmla="*/ 10744643 w 11394477"/>
                <a:gd name="connsiteY4" fmla="*/ 1100329 h 4232337"/>
                <a:gd name="connsiteX5" fmla="*/ 11335754 w 11394477"/>
                <a:gd name="connsiteY5" fmla="*/ 1943881 h 4232337"/>
                <a:gd name="connsiteX6" fmla="*/ 11047636 w 11394477"/>
                <a:gd name="connsiteY6" fmla="*/ 3933099 h 4232337"/>
                <a:gd name="connsiteX7" fmla="*/ 9254709 w 11394477"/>
                <a:gd name="connsiteY7" fmla="*/ 3739309 h 4232337"/>
                <a:gd name="connsiteX8" fmla="*/ 9254705 w 11394477"/>
                <a:gd name="connsiteY8" fmla="*/ 2952873 h 4232337"/>
                <a:gd name="connsiteX9" fmla="*/ 1261261 w 11394477"/>
                <a:gd name="connsiteY9" fmla="*/ 1212857 h 4232337"/>
                <a:gd name="connsiteX0" fmla="*/ 1059127 w 11192343"/>
                <a:gd name="connsiteY0" fmla="*/ 1212857 h 4232337"/>
                <a:gd name="connsiteX1" fmla="*/ 1485005 w 11192343"/>
                <a:gd name="connsiteY1" fmla="*/ 397141 h 4232337"/>
                <a:gd name="connsiteX2" fmla="*/ 5336599 w 11192343"/>
                <a:gd name="connsiteY2" fmla="*/ 717129 h 4232337"/>
                <a:gd name="connsiteX3" fmla="*/ 6254134 w 11192343"/>
                <a:gd name="connsiteY3" fmla="*/ 63867 h 4232337"/>
                <a:gd name="connsiteX4" fmla="*/ 10542509 w 11192343"/>
                <a:gd name="connsiteY4" fmla="*/ 1100329 h 4232337"/>
                <a:gd name="connsiteX5" fmla="*/ 11133620 w 11192343"/>
                <a:gd name="connsiteY5" fmla="*/ 1943881 h 4232337"/>
                <a:gd name="connsiteX6" fmla="*/ 10845502 w 11192343"/>
                <a:gd name="connsiteY6" fmla="*/ 3933099 h 4232337"/>
                <a:gd name="connsiteX7" fmla="*/ 9052575 w 11192343"/>
                <a:gd name="connsiteY7" fmla="*/ 3739309 h 4232337"/>
                <a:gd name="connsiteX8" fmla="*/ 7839772 w 11192343"/>
                <a:gd name="connsiteY8" fmla="*/ 2703824 h 4232337"/>
                <a:gd name="connsiteX9" fmla="*/ 1059127 w 11192343"/>
                <a:gd name="connsiteY9" fmla="*/ 1212857 h 4232337"/>
                <a:gd name="connsiteX0" fmla="*/ 1059129 w 11146405"/>
                <a:gd name="connsiteY0" fmla="*/ 1212857 h 4273844"/>
                <a:gd name="connsiteX1" fmla="*/ 1485007 w 11146405"/>
                <a:gd name="connsiteY1" fmla="*/ 397141 h 4273844"/>
                <a:gd name="connsiteX2" fmla="*/ 5336601 w 11146405"/>
                <a:gd name="connsiteY2" fmla="*/ 717129 h 4273844"/>
                <a:gd name="connsiteX3" fmla="*/ 6254136 w 11146405"/>
                <a:gd name="connsiteY3" fmla="*/ 63867 h 4273844"/>
                <a:gd name="connsiteX4" fmla="*/ 10542511 w 11146405"/>
                <a:gd name="connsiteY4" fmla="*/ 1100329 h 4273844"/>
                <a:gd name="connsiteX5" fmla="*/ 10857987 w 11146405"/>
                <a:gd name="connsiteY5" fmla="*/ 1694832 h 4273844"/>
                <a:gd name="connsiteX6" fmla="*/ 10845504 w 11146405"/>
                <a:gd name="connsiteY6" fmla="*/ 3933099 h 4273844"/>
                <a:gd name="connsiteX7" fmla="*/ 9052577 w 11146405"/>
                <a:gd name="connsiteY7" fmla="*/ 3739309 h 4273844"/>
                <a:gd name="connsiteX8" fmla="*/ 7839774 w 11146405"/>
                <a:gd name="connsiteY8" fmla="*/ 2703824 h 4273844"/>
                <a:gd name="connsiteX9" fmla="*/ 1059129 w 11146405"/>
                <a:gd name="connsiteY9" fmla="*/ 1212857 h 4273844"/>
                <a:gd name="connsiteX0" fmla="*/ 1059127 w 10925898"/>
                <a:gd name="connsiteY0" fmla="*/ 1212857 h 4251204"/>
                <a:gd name="connsiteX1" fmla="*/ 1485005 w 10925898"/>
                <a:gd name="connsiteY1" fmla="*/ 397141 h 4251204"/>
                <a:gd name="connsiteX2" fmla="*/ 5336599 w 10925898"/>
                <a:gd name="connsiteY2" fmla="*/ 717129 h 4251204"/>
                <a:gd name="connsiteX3" fmla="*/ 6254134 w 10925898"/>
                <a:gd name="connsiteY3" fmla="*/ 63867 h 4251204"/>
                <a:gd name="connsiteX4" fmla="*/ 10542509 w 10925898"/>
                <a:gd name="connsiteY4" fmla="*/ 1100329 h 4251204"/>
                <a:gd name="connsiteX5" fmla="*/ 10857985 w 10925898"/>
                <a:gd name="connsiteY5" fmla="*/ 1694832 h 4251204"/>
                <a:gd name="connsiteX6" fmla="*/ 10624995 w 10925898"/>
                <a:gd name="connsiteY6" fmla="*/ 3910458 h 4251204"/>
                <a:gd name="connsiteX7" fmla="*/ 9052575 w 10925898"/>
                <a:gd name="connsiteY7" fmla="*/ 3739309 h 4251204"/>
                <a:gd name="connsiteX8" fmla="*/ 7839772 w 10925898"/>
                <a:gd name="connsiteY8" fmla="*/ 2703824 h 4251204"/>
                <a:gd name="connsiteX9" fmla="*/ 1059127 w 10925898"/>
                <a:gd name="connsiteY9" fmla="*/ 1212857 h 4251204"/>
                <a:gd name="connsiteX0" fmla="*/ 1059129 w 11010039"/>
                <a:gd name="connsiteY0" fmla="*/ 1212857 h 4043862"/>
                <a:gd name="connsiteX1" fmla="*/ 1485007 w 11010039"/>
                <a:gd name="connsiteY1" fmla="*/ 397141 h 4043862"/>
                <a:gd name="connsiteX2" fmla="*/ 5336601 w 11010039"/>
                <a:gd name="connsiteY2" fmla="*/ 717129 h 4043862"/>
                <a:gd name="connsiteX3" fmla="*/ 6254136 w 11010039"/>
                <a:gd name="connsiteY3" fmla="*/ 63867 h 4043862"/>
                <a:gd name="connsiteX4" fmla="*/ 10542511 w 11010039"/>
                <a:gd name="connsiteY4" fmla="*/ 1100329 h 4043862"/>
                <a:gd name="connsiteX5" fmla="*/ 10857987 w 11010039"/>
                <a:gd name="connsiteY5" fmla="*/ 1694832 h 4043862"/>
                <a:gd name="connsiteX6" fmla="*/ 10709138 w 11010039"/>
                <a:gd name="connsiteY6" fmla="*/ 3703116 h 4043862"/>
                <a:gd name="connsiteX7" fmla="*/ 9052577 w 11010039"/>
                <a:gd name="connsiteY7" fmla="*/ 3739309 h 4043862"/>
                <a:gd name="connsiteX8" fmla="*/ 7839774 w 11010039"/>
                <a:gd name="connsiteY8" fmla="*/ 2703824 h 4043862"/>
                <a:gd name="connsiteX9" fmla="*/ 1059129 w 11010039"/>
                <a:gd name="connsiteY9" fmla="*/ 1212857 h 4043862"/>
                <a:gd name="connsiteX0" fmla="*/ 1059127 w 11010039"/>
                <a:gd name="connsiteY0" fmla="*/ 1212857 h 3905858"/>
                <a:gd name="connsiteX1" fmla="*/ 1485005 w 11010039"/>
                <a:gd name="connsiteY1" fmla="*/ 397141 h 3905858"/>
                <a:gd name="connsiteX2" fmla="*/ 5336599 w 11010039"/>
                <a:gd name="connsiteY2" fmla="*/ 717129 h 3905858"/>
                <a:gd name="connsiteX3" fmla="*/ 6254134 w 11010039"/>
                <a:gd name="connsiteY3" fmla="*/ 63867 h 3905858"/>
                <a:gd name="connsiteX4" fmla="*/ 10542509 w 11010039"/>
                <a:gd name="connsiteY4" fmla="*/ 1100329 h 3905858"/>
                <a:gd name="connsiteX5" fmla="*/ 10857985 w 11010039"/>
                <a:gd name="connsiteY5" fmla="*/ 1694832 h 3905858"/>
                <a:gd name="connsiteX6" fmla="*/ 10709136 w 11010039"/>
                <a:gd name="connsiteY6" fmla="*/ 3703116 h 3905858"/>
                <a:gd name="connsiteX7" fmla="*/ 9052575 w 11010039"/>
                <a:gd name="connsiteY7" fmla="*/ 3739309 h 3905858"/>
                <a:gd name="connsiteX8" fmla="*/ 7839772 w 11010039"/>
                <a:gd name="connsiteY8" fmla="*/ 2703824 h 3905858"/>
                <a:gd name="connsiteX9" fmla="*/ 1059127 w 11010039"/>
                <a:gd name="connsiteY9" fmla="*/ 1212857 h 390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039" h="3905858">
                  <a:moveTo>
                    <a:pt x="1059127" y="1212857"/>
                  </a:moveTo>
                  <a:cubicBezTo>
                    <a:pt x="-1" y="828410"/>
                    <a:pt x="772093" y="479762"/>
                    <a:pt x="1485005" y="397141"/>
                  </a:cubicBezTo>
                  <a:cubicBezTo>
                    <a:pt x="2197917" y="314520"/>
                    <a:pt x="4541744" y="772675"/>
                    <a:pt x="5336599" y="717129"/>
                  </a:cubicBezTo>
                  <a:cubicBezTo>
                    <a:pt x="6131454" y="661583"/>
                    <a:pt x="5386482" y="0"/>
                    <a:pt x="6254134" y="63867"/>
                  </a:cubicBezTo>
                  <a:cubicBezTo>
                    <a:pt x="7121786" y="127734"/>
                    <a:pt x="10413758" y="1126605"/>
                    <a:pt x="10542509" y="1100329"/>
                  </a:cubicBezTo>
                  <a:cubicBezTo>
                    <a:pt x="10792129" y="1184412"/>
                    <a:pt x="10857986" y="1573575"/>
                    <a:pt x="10857985" y="1694832"/>
                  </a:cubicBezTo>
                  <a:cubicBezTo>
                    <a:pt x="10857985" y="1816089"/>
                    <a:pt x="11010038" y="3362370"/>
                    <a:pt x="10709136" y="3703116"/>
                  </a:cubicBezTo>
                  <a:cubicBezTo>
                    <a:pt x="10155810" y="3732849"/>
                    <a:pt x="9530802" y="3905858"/>
                    <a:pt x="9052575" y="3739309"/>
                  </a:cubicBezTo>
                  <a:cubicBezTo>
                    <a:pt x="8574348" y="3572760"/>
                    <a:pt x="9172013" y="3124899"/>
                    <a:pt x="7839772" y="2703824"/>
                  </a:cubicBezTo>
                  <a:cubicBezTo>
                    <a:pt x="6507531" y="2282749"/>
                    <a:pt x="2118255" y="1597304"/>
                    <a:pt x="1059127" y="12128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sp3d z="2160000" extrusionH="1800000" contourW="6350">
              <a:bevelT w="360000" h="3600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rije vorm 43"/>
            <p:cNvSpPr/>
            <p:nvPr/>
          </p:nvSpPr>
          <p:spPr>
            <a:xfrm>
              <a:off x="-1533718" y="1997241"/>
              <a:ext cx="12211435" cy="3176337"/>
            </a:xfrm>
            <a:custGeom>
              <a:avLst/>
              <a:gdLst>
                <a:gd name="connsiteX0" fmla="*/ 0 w 9144000"/>
                <a:gd name="connsiteY0" fmla="*/ 0 h 2719137"/>
                <a:gd name="connsiteX1" fmla="*/ 9144000 w 9144000"/>
                <a:gd name="connsiteY1" fmla="*/ 0 h 2719137"/>
                <a:gd name="connsiteX2" fmla="*/ 9144000 w 9144000"/>
                <a:gd name="connsiteY2" fmla="*/ 2719137 h 2719137"/>
                <a:gd name="connsiteX3" fmla="*/ 0 w 9144000"/>
                <a:gd name="connsiteY3" fmla="*/ 2719137 h 2719137"/>
                <a:gd name="connsiteX4" fmla="*/ 0 w 9144000"/>
                <a:gd name="connsiteY4" fmla="*/ 0 h 2719137"/>
                <a:gd name="connsiteX0" fmla="*/ 1524000 w 10668000"/>
                <a:gd name="connsiteY0" fmla="*/ 0 h 3172327"/>
                <a:gd name="connsiteX1" fmla="*/ 10668000 w 10668000"/>
                <a:gd name="connsiteY1" fmla="*/ 0 h 3172327"/>
                <a:gd name="connsiteX2" fmla="*/ 10668000 w 10668000"/>
                <a:gd name="connsiteY2" fmla="*/ 2719137 h 3172327"/>
                <a:gd name="connsiteX3" fmla="*/ 1524000 w 10668000"/>
                <a:gd name="connsiteY3" fmla="*/ 2719137 h 3172327"/>
                <a:gd name="connsiteX4" fmla="*/ 1524000 w 10668000"/>
                <a:gd name="connsiteY4" fmla="*/ 0 h 3172327"/>
                <a:gd name="connsiteX0" fmla="*/ 1524000 w 10668000"/>
                <a:gd name="connsiteY0" fmla="*/ 0 h 3172327"/>
                <a:gd name="connsiteX1" fmla="*/ 10668000 w 10668000"/>
                <a:gd name="connsiteY1" fmla="*/ 0 h 3172327"/>
                <a:gd name="connsiteX2" fmla="*/ 10668000 w 10668000"/>
                <a:gd name="connsiteY2" fmla="*/ 2719137 h 3172327"/>
                <a:gd name="connsiteX3" fmla="*/ 1524000 w 10668000"/>
                <a:gd name="connsiteY3" fmla="*/ 2261937 h 3172327"/>
                <a:gd name="connsiteX4" fmla="*/ 1524000 w 10668000"/>
                <a:gd name="connsiteY4" fmla="*/ 0 h 3172327"/>
                <a:gd name="connsiteX0" fmla="*/ 1524000 w 10668000"/>
                <a:gd name="connsiteY0" fmla="*/ 0 h 2787316"/>
                <a:gd name="connsiteX1" fmla="*/ 10668000 w 10668000"/>
                <a:gd name="connsiteY1" fmla="*/ 0 h 2787316"/>
                <a:gd name="connsiteX2" fmla="*/ 10668000 w 10668000"/>
                <a:gd name="connsiteY2" fmla="*/ 2334126 h 2787316"/>
                <a:gd name="connsiteX3" fmla="*/ 1524000 w 10668000"/>
                <a:gd name="connsiteY3" fmla="*/ 2261937 h 2787316"/>
                <a:gd name="connsiteX4" fmla="*/ 1524000 w 10668000"/>
                <a:gd name="connsiteY4" fmla="*/ 0 h 2787316"/>
                <a:gd name="connsiteX0" fmla="*/ 1524000 w 12192000"/>
                <a:gd name="connsiteY0" fmla="*/ 0 h 2787316"/>
                <a:gd name="connsiteX1" fmla="*/ 10668000 w 12192000"/>
                <a:gd name="connsiteY1" fmla="*/ 0 h 2787316"/>
                <a:gd name="connsiteX2" fmla="*/ 10668000 w 12192000"/>
                <a:gd name="connsiteY2" fmla="*/ 2334126 h 2787316"/>
                <a:gd name="connsiteX3" fmla="*/ 1524000 w 12192000"/>
                <a:gd name="connsiteY3" fmla="*/ 2261937 h 2787316"/>
                <a:gd name="connsiteX4" fmla="*/ 1524000 w 12192000"/>
                <a:gd name="connsiteY4" fmla="*/ 0 h 2787316"/>
                <a:gd name="connsiteX0" fmla="*/ 1524000 w 12192000"/>
                <a:gd name="connsiteY0" fmla="*/ 389021 h 3176337"/>
                <a:gd name="connsiteX1" fmla="*/ 10668000 w 12192000"/>
                <a:gd name="connsiteY1" fmla="*/ 389021 h 3176337"/>
                <a:gd name="connsiteX2" fmla="*/ 10668000 w 12192000"/>
                <a:gd name="connsiteY2" fmla="*/ 2723147 h 3176337"/>
                <a:gd name="connsiteX3" fmla="*/ 1524000 w 12192000"/>
                <a:gd name="connsiteY3" fmla="*/ 2650958 h 3176337"/>
                <a:gd name="connsiteX4" fmla="*/ 1524000 w 12192000"/>
                <a:gd name="connsiteY4" fmla="*/ 389021 h 3176337"/>
                <a:gd name="connsiteX0" fmla="*/ 1543434 w 12211434"/>
                <a:gd name="connsiteY0" fmla="*/ 389021 h 3176337"/>
                <a:gd name="connsiteX1" fmla="*/ 10687434 w 12211434"/>
                <a:gd name="connsiteY1" fmla="*/ 389021 h 3176337"/>
                <a:gd name="connsiteX2" fmla="*/ 10687434 w 12211434"/>
                <a:gd name="connsiteY2" fmla="*/ 2723147 h 3176337"/>
                <a:gd name="connsiteX3" fmla="*/ 1543434 w 12211434"/>
                <a:gd name="connsiteY3" fmla="*/ 2650958 h 3176337"/>
                <a:gd name="connsiteX4" fmla="*/ 1543434 w 12211434"/>
                <a:gd name="connsiteY4" fmla="*/ 389021 h 31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434" h="3176337">
                  <a:moveTo>
                    <a:pt x="1543434" y="389021"/>
                  </a:moveTo>
                  <a:cubicBezTo>
                    <a:pt x="3067434" y="12032"/>
                    <a:pt x="9163434" y="0"/>
                    <a:pt x="10687434" y="389021"/>
                  </a:cubicBezTo>
                  <a:cubicBezTo>
                    <a:pt x="12211434" y="778042"/>
                    <a:pt x="12192245" y="2275663"/>
                    <a:pt x="10687434" y="2723147"/>
                  </a:cubicBezTo>
                  <a:cubicBezTo>
                    <a:pt x="9163434" y="3176337"/>
                    <a:pt x="3067434" y="3039979"/>
                    <a:pt x="1543434" y="2650958"/>
                  </a:cubicBezTo>
                  <a:cubicBezTo>
                    <a:pt x="19434" y="2261937"/>
                    <a:pt x="0" y="770817"/>
                    <a:pt x="1543434" y="3890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124000" extrusionH="1764000" contourW="6350">
              <a:bevelT w="360000" h="3600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ep 131"/>
          <p:cNvGrpSpPr/>
          <p:nvPr/>
        </p:nvGrpSpPr>
        <p:grpSpPr>
          <a:xfrm>
            <a:off x="4834185" y="-1022780"/>
            <a:ext cx="2339811" cy="4408633"/>
            <a:chOff x="4834185" y="-1022781"/>
            <a:chExt cx="2339811" cy="4408633"/>
          </a:xfrm>
          <a:scene3d>
            <a:camera prst="perspectiveFront" fov="7200000">
              <a:rot lat="0" lon="0" rev="0"/>
            </a:camera>
            <a:lightRig rig="threePt" dir="t"/>
          </a:scene3d>
        </p:grpSpPr>
        <p:sp>
          <p:nvSpPr>
            <p:cNvPr id="45" name="Vrije vorm 3"/>
            <p:cNvSpPr>
              <a:spLocks noChangeAspect="1"/>
            </p:cNvSpPr>
            <p:nvPr/>
          </p:nvSpPr>
          <p:spPr>
            <a:xfrm>
              <a:off x="4899613" y="-157201"/>
              <a:ext cx="2113571" cy="2589335"/>
            </a:xfrm>
            <a:custGeom>
              <a:avLst/>
              <a:gdLst>
                <a:gd name="connsiteX0" fmla="*/ 0 w 1800000"/>
                <a:gd name="connsiteY0" fmla="*/ 0 h 1800000"/>
                <a:gd name="connsiteX1" fmla="*/ 1800000 w 1800000"/>
                <a:gd name="connsiteY1" fmla="*/ 0 h 1800000"/>
                <a:gd name="connsiteX2" fmla="*/ 1800000 w 1800000"/>
                <a:gd name="connsiteY2" fmla="*/ 1800000 h 1800000"/>
                <a:gd name="connsiteX3" fmla="*/ 0 w 1800000"/>
                <a:gd name="connsiteY3" fmla="*/ 1800000 h 1800000"/>
                <a:gd name="connsiteX4" fmla="*/ 0 w 1800000"/>
                <a:gd name="connsiteY4" fmla="*/ 0 h 1800000"/>
                <a:gd name="connsiteX0" fmla="*/ 0 w 1800000"/>
                <a:gd name="connsiteY0" fmla="*/ 0 h 1811875"/>
                <a:gd name="connsiteX1" fmla="*/ 1800000 w 1800000"/>
                <a:gd name="connsiteY1" fmla="*/ 0 h 1811875"/>
                <a:gd name="connsiteX2" fmla="*/ 1800000 w 1800000"/>
                <a:gd name="connsiteY2" fmla="*/ 1800000 h 1811875"/>
                <a:gd name="connsiteX3" fmla="*/ 534390 w 1800000"/>
                <a:gd name="connsiteY3" fmla="*/ 1811875 h 1811875"/>
                <a:gd name="connsiteX4" fmla="*/ 0 w 1800000"/>
                <a:gd name="connsiteY4" fmla="*/ 0 h 181187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2066369"/>
                <a:gd name="connsiteY0" fmla="*/ 301979 h 2113855"/>
                <a:gd name="connsiteX1" fmla="*/ 1800000 w 2066369"/>
                <a:gd name="connsiteY1" fmla="*/ 301979 h 2113855"/>
                <a:gd name="connsiteX2" fmla="*/ 1359673 w 2066369"/>
                <a:gd name="connsiteY2" fmla="*/ 691593 h 2113855"/>
                <a:gd name="connsiteX3" fmla="*/ 1123107 w 2066369"/>
                <a:gd name="connsiteY3" fmla="*/ 2113855 h 2113855"/>
                <a:gd name="connsiteX4" fmla="*/ 534390 w 2066369"/>
                <a:gd name="connsiteY4" fmla="*/ 2113854 h 2113855"/>
                <a:gd name="connsiteX5" fmla="*/ 0 w 2066369"/>
                <a:gd name="connsiteY5" fmla="*/ 301979 h 2113855"/>
                <a:gd name="connsiteX0" fmla="*/ 0 w 2066369"/>
                <a:gd name="connsiteY0" fmla="*/ 301979 h 2113855"/>
                <a:gd name="connsiteX1" fmla="*/ 1800000 w 2066369"/>
                <a:gd name="connsiteY1" fmla="*/ 301979 h 2113855"/>
                <a:gd name="connsiteX2" fmla="*/ 1359673 w 2066369"/>
                <a:gd name="connsiteY2" fmla="*/ 691593 h 2113855"/>
                <a:gd name="connsiteX3" fmla="*/ 1123107 w 2066369"/>
                <a:gd name="connsiteY3" fmla="*/ 2113855 h 2113855"/>
                <a:gd name="connsiteX4" fmla="*/ 534390 w 2066369"/>
                <a:gd name="connsiteY4" fmla="*/ 2113854 h 2113855"/>
                <a:gd name="connsiteX5" fmla="*/ 0 w 2066369"/>
                <a:gd name="connsiteY5" fmla="*/ 301979 h 2113855"/>
                <a:gd name="connsiteX0" fmla="*/ 0 w 2071670"/>
                <a:gd name="connsiteY0" fmla="*/ 301979 h 2113855"/>
                <a:gd name="connsiteX1" fmla="*/ 1800000 w 2071670"/>
                <a:gd name="connsiteY1" fmla="*/ 301979 h 2113855"/>
                <a:gd name="connsiteX2" fmla="*/ 1558456 w 2071670"/>
                <a:gd name="connsiteY2" fmla="*/ 1780922 h 2113855"/>
                <a:gd name="connsiteX3" fmla="*/ 1359673 w 2071670"/>
                <a:gd name="connsiteY3" fmla="*/ 691593 h 2113855"/>
                <a:gd name="connsiteX4" fmla="*/ 1123107 w 2071670"/>
                <a:gd name="connsiteY4" fmla="*/ 2113855 h 2113855"/>
                <a:gd name="connsiteX5" fmla="*/ 534390 w 2071670"/>
                <a:gd name="connsiteY5" fmla="*/ 2113854 h 2113855"/>
                <a:gd name="connsiteX6" fmla="*/ 0 w 2071670"/>
                <a:gd name="connsiteY6" fmla="*/ 301979 h 2113855"/>
                <a:gd name="connsiteX0" fmla="*/ 0 w 2090222"/>
                <a:gd name="connsiteY0" fmla="*/ 301979 h 2113855"/>
                <a:gd name="connsiteX1" fmla="*/ 1800000 w 2090222"/>
                <a:gd name="connsiteY1" fmla="*/ 301979 h 2113855"/>
                <a:gd name="connsiteX2" fmla="*/ 1940117 w 2090222"/>
                <a:gd name="connsiteY2" fmla="*/ 1605993 h 2113855"/>
                <a:gd name="connsiteX3" fmla="*/ 1558456 w 2090222"/>
                <a:gd name="connsiteY3" fmla="*/ 1780922 h 2113855"/>
                <a:gd name="connsiteX4" fmla="*/ 1359673 w 2090222"/>
                <a:gd name="connsiteY4" fmla="*/ 691593 h 2113855"/>
                <a:gd name="connsiteX5" fmla="*/ 1123107 w 2090222"/>
                <a:gd name="connsiteY5" fmla="*/ 2113855 h 2113855"/>
                <a:gd name="connsiteX6" fmla="*/ 534390 w 2090222"/>
                <a:gd name="connsiteY6" fmla="*/ 2113854 h 2113855"/>
                <a:gd name="connsiteX7" fmla="*/ 0 w 2090222"/>
                <a:gd name="connsiteY7" fmla="*/ 301979 h 2113855"/>
                <a:gd name="connsiteX0" fmla="*/ 0 w 2090222"/>
                <a:gd name="connsiteY0" fmla="*/ 301979 h 2113855"/>
                <a:gd name="connsiteX1" fmla="*/ 1800000 w 2090222"/>
                <a:gd name="connsiteY1" fmla="*/ 301979 h 2113855"/>
                <a:gd name="connsiteX2" fmla="*/ 1757237 w 2090222"/>
                <a:gd name="connsiteY2" fmla="*/ 1709360 h 2113855"/>
                <a:gd name="connsiteX3" fmla="*/ 1558456 w 2090222"/>
                <a:gd name="connsiteY3" fmla="*/ 1780922 h 2113855"/>
                <a:gd name="connsiteX4" fmla="*/ 1359673 w 2090222"/>
                <a:gd name="connsiteY4" fmla="*/ 691593 h 2113855"/>
                <a:gd name="connsiteX5" fmla="*/ 1123107 w 2090222"/>
                <a:gd name="connsiteY5" fmla="*/ 2113855 h 2113855"/>
                <a:gd name="connsiteX6" fmla="*/ 534390 w 2090222"/>
                <a:gd name="connsiteY6" fmla="*/ 2113854 h 2113855"/>
                <a:gd name="connsiteX7" fmla="*/ 0 w 2090222"/>
                <a:gd name="connsiteY7" fmla="*/ 301979 h 2113855"/>
                <a:gd name="connsiteX0" fmla="*/ 0 w 2110101"/>
                <a:gd name="connsiteY0" fmla="*/ 301979 h 2113855"/>
                <a:gd name="connsiteX1" fmla="*/ 1800000 w 2110101"/>
                <a:gd name="connsiteY1" fmla="*/ 301979 h 2113855"/>
                <a:gd name="connsiteX2" fmla="*/ 1789042 w 2110101"/>
                <a:gd name="connsiteY2" fmla="*/ 1176622 h 2113855"/>
                <a:gd name="connsiteX3" fmla="*/ 1757237 w 2110101"/>
                <a:gd name="connsiteY3" fmla="*/ 1709360 h 2113855"/>
                <a:gd name="connsiteX4" fmla="*/ 1558456 w 2110101"/>
                <a:gd name="connsiteY4" fmla="*/ 1780922 h 2113855"/>
                <a:gd name="connsiteX5" fmla="*/ 1359673 w 2110101"/>
                <a:gd name="connsiteY5" fmla="*/ 691593 h 2113855"/>
                <a:gd name="connsiteX6" fmla="*/ 1123107 w 2110101"/>
                <a:gd name="connsiteY6" fmla="*/ 2113855 h 2113855"/>
                <a:gd name="connsiteX7" fmla="*/ 534390 w 2110101"/>
                <a:gd name="connsiteY7" fmla="*/ 2113854 h 2113855"/>
                <a:gd name="connsiteX8" fmla="*/ 0 w 2110101"/>
                <a:gd name="connsiteY8" fmla="*/ 301979 h 2113855"/>
                <a:gd name="connsiteX0" fmla="*/ 361951 w 2472052"/>
                <a:gd name="connsiteY0" fmla="*/ 301979 h 2113855"/>
                <a:gd name="connsiteX1" fmla="*/ 2161951 w 2472052"/>
                <a:gd name="connsiteY1" fmla="*/ 301979 h 2113855"/>
                <a:gd name="connsiteX2" fmla="*/ 2150993 w 2472052"/>
                <a:gd name="connsiteY2" fmla="*/ 1176622 h 2113855"/>
                <a:gd name="connsiteX3" fmla="*/ 2119188 w 2472052"/>
                <a:gd name="connsiteY3" fmla="*/ 1709360 h 2113855"/>
                <a:gd name="connsiteX4" fmla="*/ 1920407 w 2472052"/>
                <a:gd name="connsiteY4" fmla="*/ 1780922 h 2113855"/>
                <a:gd name="connsiteX5" fmla="*/ 1721624 w 2472052"/>
                <a:gd name="connsiteY5" fmla="*/ 691593 h 2113855"/>
                <a:gd name="connsiteX6" fmla="*/ 1485058 w 2472052"/>
                <a:gd name="connsiteY6" fmla="*/ 2113855 h 2113855"/>
                <a:gd name="connsiteX7" fmla="*/ 896341 w 2472052"/>
                <a:gd name="connsiteY7" fmla="*/ 2113854 h 2113855"/>
                <a:gd name="connsiteX8" fmla="*/ 0 w 2472052"/>
                <a:gd name="connsiteY8" fmla="*/ 911579 h 2113855"/>
                <a:gd name="connsiteX9" fmla="*/ 361951 w 2472052"/>
                <a:gd name="connsiteY9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89065 w 2561117"/>
                <a:gd name="connsiteY8" fmla="*/ 911579 h 2113855"/>
                <a:gd name="connsiteX9" fmla="*/ 451016 w 2561117"/>
                <a:gd name="connsiteY9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121407 w 2561117"/>
                <a:gd name="connsiteY8" fmla="*/ 1790537 h 2113855"/>
                <a:gd name="connsiteX9" fmla="*/ 89065 w 2561117"/>
                <a:gd name="connsiteY9" fmla="*/ 911579 h 2113855"/>
                <a:gd name="connsiteX10" fmla="*/ 451016 w 2561117"/>
                <a:gd name="connsiteY10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578607 w 2561117"/>
                <a:gd name="connsiteY8" fmla="*/ 897402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780626 w 2561117"/>
                <a:gd name="connsiteY8" fmla="*/ 727281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769272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347649 w 2561117"/>
                <a:gd name="connsiteY9" fmla="*/ 1745418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657750 w 2561117"/>
                <a:gd name="connsiteY8" fmla="*/ 756498 h 2113855"/>
                <a:gd name="connsiteX9" fmla="*/ 347649 w 2561117"/>
                <a:gd name="connsiteY9" fmla="*/ 1745418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374375 w 2484476"/>
                <a:gd name="connsiteY0" fmla="*/ 301979 h 2113855"/>
                <a:gd name="connsiteX1" fmla="*/ 2174375 w 2484476"/>
                <a:gd name="connsiteY1" fmla="*/ 301979 h 2113855"/>
                <a:gd name="connsiteX2" fmla="*/ 2163417 w 2484476"/>
                <a:gd name="connsiteY2" fmla="*/ 1176622 h 2113855"/>
                <a:gd name="connsiteX3" fmla="*/ 2131612 w 2484476"/>
                <a:gd name="connsiteY3" fmla="*/ 1709360 h 2113855"/>
                <a:gd name="connsiteX4" fmla="*/ 1932831 w 2484476"/>
                <a:gd name="connsiteY4" fmla="*/ 1780922 h 2113855"/>
                <a:gd name="connsiteX5" fmla="*/ 1734048 w 2484476"/>
                <a:gd name="connsiteY5" fmla="*/ 691593 h 2113855"/>
                <a:gd name="connsiteX6" fmla="*/ 1497482 w 2484476"/>
                <a:gd name="connsiteY6" fmla="*/ 2113855 h 2113855"/>
                <a:gd name="connsiteX7" fmla="*/ 908765 w 2484476"/>
                <a:gd name="connsiteY7" fmla="*/ 2113854 h 2113855"/>
                <a:gd name="connsiteX8" fmla="*/ 581109 w 2484476"/>
                <a:gd name="connsiteY8" fmla="*/ 756498 h 2113855"/>
                <a:gd name="connsiteX9" fmla="*/ 271008 w 2484476"/>
                <a:gd name="connsiteY9" fmla="*/ 1745418 h 2113855"/>
                <a:gd name="connsiteX10" fmla="*/ 44766 w 2484476"/>
                <a:gd name="connsiteY10" fmla="*/ 1790537 h 2113855"/>
                <a:gd name="connsiteX11" fmla="*/ 203255 w 2484476"/>
                <a:gd name="connsiteY11" fmla="*/ 903628 h 2113855"/>
                <a:gd name="connsiteX12" fmla="*/ 374375 w 2484476"/>
                <a:gd name="connsiteY12" fmla="*/ 301979 h 2113855"/>
                <a:gd name="connsiteX0" fmla="*/ 539684 w 2451002"/>
                <a:gd name="connsiteY0" fmla="*/ 309930 h 2113855"/>
                <a:gd name="connsiteX1" fmla="*/ 2140901 w 2451002"/>
                <a:gd name="connsiteY1" fmla="*/ 301979 h 2113855"/>
                <a:gd name="connsiteX2" fmla="*/ 2129943 w 2451002"/>
                <a:gd name="connsiteY2" fmla="*/ 1176622 h 2113855"/>
                <a:gd name="connsiteX3" fmla="*/ 2098138 w 2451002"/>
                <a:gd name="connsiteY3" fmla="*/ 1709360 h 2113855"/>
                <a:gd name="connsiteX4" fmla="*/ 1899357 w 2451002"/>
                <a:gd name="connsiteY4" fmla="*/ 1780922 h 2113855"/>
                <a:gd name="connsiteX5" fmla="*/ 1700574 w 2451002"/>
                <a:gd name="connsiteY5" fmla="*/ 691593 h 2113855"/>
                <a:gd name="connsiteX6" fmla="*/ 1464008 w 2451002"/>
                <a:gd name="connsiteY6" fmla="*/ 2113855 h 2113855"/>
                <a:gd name="connsiteX7" fmla="*/ 875291 w 2451002"/>
                <a:gd name="connsiteY7" fmla="*/ 2113854 h 2113855"/>
                <a:gd name="connsiteX8" fmla="*/ 547635 w 2451002"/>
                <a:gd name="connsiteY8" fmla="*/ 756498 h 2113855"/>
                <a:gd name="connsiteX9" fmla="*/ 237534 w 2451002"/>
                <a:gd name="connsiteY9" fmla="*/ 1745418 h 2113855"/>
                <a:gd name="connsiteX10" fmla="*/ 11292 w 2451002"/>
                <a:gd name="connsiteY10" fmla="*/ 1790537 h 2113855"/>
                <a:gd name="connsiteX11" fmla="*/ 169781 w 2451002"/>
                <a:gd name="connsiteY11" fmla="*/ 903628 h 2113855"/>
                <a:gd name="connsiteX12" fmla="*/ 539684 w 2451002"/>
                <a:gd name="connsiteY12" fmla="*/ 309930 h 2113855"/>
                <a:gd name="connsiteX0" fmla="*/ 539684 w 2182451"/>
                <a:gd name="connsiteY0" fmla="*/ 278125 h 2082050"/>
                <a:gd name="connsiteX1" fmla="*/ 1783092 w 2182451"/>
                <a:gd name="connsiteY1" fmla="*/ 301979 h 2082050"/>
                <a:gd name="connsiteX2" fmla="*/ 2129943 w 2182451"/>
                <a:gd name="connsiteY2" fmla="*/ 1144817 h 2082050"/>
                <a:gd name="connsiteX3" fmla="*/ 2098138 w 2182451"/>
                <a:gd name="connsiteY3" fmla="*/ 1677555 h 2082050"/>
                <a:gd name="connsiteX4" fmla="*/ 1899357 w 2182451"/>
                <a:gd name="connsiteY4" fmla="*/ 1749117 h 2082050"/>
                <a:gd name="connsiteX5" fmla="*/ 1700574 w 2182451"/>
                <a:gd name="connsiteY5" fmla="*/ 659788 h 2082050"/>
                <a:gd name="connsiteX6" fmla="*/ 1464008 w 2182451"/>
                <a:gd name="connsiteY6" fmla="*/ 2082050 h 2082050"/>
                <a:gd name="connsiteX7" fmla="*/ 875291 w 2182451"/>
                <a:gd name="connsiteY7" fmla="*/ 2082049 h 2082050"/>
                <a:gd name="connsiteX8" fmla="*/ 547635 w 2182451"/>
                <a:gd name="connsiteY8" fmla="*/ 724693 h 2082050"/>
                <a:gd name="connsiteX9" fmla="*/ 237534 w 2182451"/>
                <a:gd name="connsiteY9" fmla="*/ 1713613 h 2082050"/>
                <a:gd name="connsiteX10" fmla="*/ 11292 w 2182451"/>
                <a:gd name="connsiteY10" fmla="*/ 1758732 h 2082050"/>
                <a:gd name="connsiteX11" fmla="*/ 169781 w 2182451"/>
                <a:gd name="connsiteY11" fmla="*/ 871823 h 2082050"/>
                <a:gd name="connsiteX12" fmla="*/ 539684 w 2182451"/>
                <a:gd name="connsiteY12" fmla="*/ 278125 h 2082050"/>
                <a:gd name="connsiteX0" fmla="*/ 539684 w 2182451"/>
                <a:gd name="connsiteY0" fmla="*/ 278125 h 2082050"/>
                <a:gd name="connsiteX1" fmla="*/ 1783092 w 2182451"/>
                <a:gd name="connsiteY1" fmla="*/ 301979 h 2082050"/>
                <a:gd name="connsiteX2" fmla="*/ 2129943 w 2182451"/>
                <a:gd name="connsiteY2" fmla="*/ 1144817 h 2082050"/>
                <a:gd name="connsiteX3" fmla="*/ 2098138 w 2182451"/>
                <a:gd name="connsiteY3" fmla="*/ 1677555 h 2082050"/>
                <a:gd name="connsiteX4" fmla="*/ 1899357 w 2182451"/>
                <a:gd name="connsiteY4" fmla="*/ 1749117 h 2082050"/>
                <a:gd name="connsiteX5" fmla="*/ 1493840 w 2182451"/>
                <a:gd name="connsiteY5" fmla="*/ 753216 h 2082050"/>
                <a:gd name="connsiteX6" fmla="*/ 1464008 w 2182451"/>
                <a:gd name="connsiteY6" fmla="*/ 2082050 h 2082050"/>
                <a:gd name="connsiteX7" fmla="*/ 875291 w 2182451"/>
                <a:gd name="connsiteY7" fmla="*/ 2082049 h 2082050"/>
                <a:gd name="connsiteX8" fmla="*/ 547635 w 2182451"/>
                <a:gd name="connsiteY8" fmla="*/ 724693 h 2082050"/>
                <a:gd name="connsiteX9" fmla="*/ 237534 w 2182451"/>
                <a:gd name="connsiteY9" fmla="*/ 1713613 h 2082050"/>
                <a:gd name="connsiteX10" fmla="*/ 11292 w 2182451"/>
                <a:gd name="connsiteY10" fmla="*/ 1758732 h 2082050"/>
                <a:gd name="connsiteX11" fmla="*/ 169781 w 2182451"/>
                <a:gd name="connsiteY11" fmla="*/ 871823 h 2082050"/>
                <a:gd name="connsiteX12" fmla="*/ 539684 w 2182451"/>
                <a:gd name="connsiteY12" fmla="*/ 278125 h 2082050"/>
                <a:gd name="connsiteX0" fmla="*/ 539684 w 2113571"/>
                <a:gd name="connsiteY0" fmla="*/ 278125 h 2082050"/>
                <a:gd name="connsiteX1" fmla="*/ 1783092 w 2113571"/>
                <a:gd name="connsiteY1" fmla="*/ 301979 h 2082050"/>
                <a:gd name="connsiteX2" fmla="*/ 1991954 w 2113571"/>
                <a:gd name="connsiteY2" fmla="*/ 1208427 h 2082050"/>
                <a:gd name="connsiteX3" fmla="*/ 2098138 w 2113571"/>
                <a:gd name="connsiteY3" fmla="*/ 1677555 h 2082050"/>
                <a:gd name="connsiteX4" fmla="*/ 1899357 w 2113571"/>
                <a:gd name="connsiteY4" fmla="*/ 1749117 h 2082050"/>
                <a:gd name="connsiteX5" fmla="*/ 1493840 w 2113571"/>
                <a:gd name="connsiteY5" fmla="*/ 753216 h 2082050"/>
                <a:gd name="connsiteX6" fmla="*/ 1464008 w 2113571"/>
                <a:gd name="connsiteY6" fmla="*/ 2082050 h 2082050"/>
                <a:gd name="connsiteX7" fmla="*/ 875291 w 2113571"/>
                <a:gd name="connsiteY7" fmla="*/ 2082049 h 2082050"/>
                <a:gd name="connsiteX8" fmla="*/ 547635 w 2113571"/>
                <a:gd name="connsiteY8" fmla="*/ 724693 h 2082050"/>
                <a:gd name="connsiteX9" fmla="*/ 237534 w 2113571"/>
                <a:gd name="connsiteY9" fmla="*/ 1713613 h 2082050"/>
                <a:gd name="connsiteX10" fmla="*/ 11292 w 2113571"/>
                <a:gd name="connsiteY10" fmla="*/ 1758732 h 2082050"/>
                <a:gd name="connsiteX11" fmla="*/ 169781 w 2113571"/>
                <a:gd name="connsiteY11" fmla="*/ 871823 h 2082050"/>
                <a:gd name="connsiteX12" fmla="*/ 539684 w 2113571"/>
                <a:gd name="connsiteY12" fmla="*/ 278125 h 2082050"/>
                <a:gd name="connsiteX0" fmla="*/ 539684 w 2113571"/>
                <a:gd name="connsiteY0" fmla="*/ 278125 h 2082050"/>
                <a:gd name="connsiteX1" fmla="*/ 1783092 w 2113571"/>
                <a:gd name="connsiteY1" fmla="*/ 301979 h 2082050"/>
                <a:gd name="connsiteX2" fmla="*/ 1991954 w 2113571"/>
                <a:gd name="connsiteY2" fmla="*/ 1208427 h 2082050"/>
                <a:gd name="connsiteX3" fmla="*/ 2098138 w 2113571"/>
                <a:gd name="connsiteY3" fmla="*/ 1677555 h 2082050"/>
                <a:gd name="connsiteX4" fmla="*/ 1899357 w 2113571"/>
                <a:gd name="connsiteY4" fmla="*/ 1749117 h 2082050"/>
                <a:gd name="connsiteX5" fmla="*/ 1493840 w 2113571"/>
                <a:gd name="connsiteY5" fmla="*/ 753216 h 2082050"/>
                <a:gd name="connsiteX6" fmla="*/ 1464008 w 2113571"/>
                <a:gd name="connsiteY6" fmla="*/ 2082050 h 2082050"/>
                <a:gd name="connsiteX7" fmla="*/ 875291 w 2113571"/>
                <a:gd name="connsiteY7" fmla="*/ 2082049 h 2082050"/>
                <a:gd name="connsiteX8" fmla="*/ 547635 w 2113571"/>
                <a:gd name="connsiteY8" fmla="*/ 724693 h 2082050"/>
                <a:gd name="connsiteX9" fmla="*/ 237534 w 2113571"/>
                <a:gd name="connsiteY9" fmla="*/ 1713613 h 2082050"/>
                <a:gd name="connsiteX10" fmla="*/ 11292 w 2113571"/>
                <a:gd name="connsiteY10" fmla="*/ 1758732 h 2082050"/>
                <a:gd name="connsiteX11" fmla="*/ 169781 w 2113571"/>
                <a:gd name="connsiteY11" fmla="*/ 871823 h 2082050"/>
                <a:gd name="connsiteX12" fmla="*/ 539684 w 2113571"/>
                <a:gd name="connsiteY12" fmla="*/ 278125 h 2082050"/>
                <a:gd name="connsiteX0" fmla="*/ 539684 w 2113571"/>
                <a:gd name="connsiteY0" fmla="*/ 150905 h 1954830"/>
                <a:gd name="connsiteX1" fmla="*/ 1783092 w 2113571"/>
                <a:gd name="connsiteY1" fmla="*/ 174759 h 1954830"/>
                <a:gd name="connsiteX2" fmla="*/ 1991954 w 2113571"/>
                <a:gd name="connsiteY2" fmla="*/ 1081207 h 1954830"/>
                <a:gd name="connsiteX3" fmla="*/ 2098138 w 2113571"/>
                <a:gd name="connsiteY3" fmla="*/ 1550335 h 1954830"/>
                <a:gd name="connsiteX4" fmla="*/ 1899357 w 2113571"/>
                <a:gd name="connsiteY4" fmla="*/ 1621897 h 1954830"/>
                <a:gd name="connsiteX5" fmla="*/ 1493840 w 2113571"/>
                <a:gd name="connsiteY5" fmla="*/ 625996 h 1954830"/>
                <a:gd name="connsiteX6" fmla="*/ 1464008 w 2113571"/>
                <a:gd name="connsiteY6" fmla="*/ 1954830 h 1954830"/>
                <a:gd name="connsiteX7" fmla="*/ 875291 w 2113571"/>
                <a:gd name="connsiteY7" fmla="*/ 1954829 h 1954830"/>
                <a:gd name="connsiteX8" fmla="*/ 547635 w 2113571"/>
                <a:gd name="connsiteY8" fmla="*/ 597473 h 1954830"/>
                <a:gd name="connsiteX9" fmla="*/ 237534 w 2113571"/>
                <a:gd name="connsiteY9" fmla="*/ 1586393 h 1954830"/>
                <a:gd name="connsiteX10" fmla="*/ 11292 w 2113571"/>
                <a:gd name="connsiteY10" fmla="*/ 1631512 h 1954830"/>
                <a:gd name="connsiteX11" fmla="*/ 169781 w 2113571"/>
                <a:gd name="connsiteY11" fmla="*/ 744603 h 1954830"/>
                <a:gd name="connsiteX12" fmla="*/ 539684 w 2113571"/>
                <a:gd name="connsiteY12" fmla="*/ 150905 h 1954830"/>
                <a:gd name="connsiteX0" fmla="*/ 539684 w 2113571"/>
                <a:gd name="connsiteY0" fmla="*/ 150905 h 1954830"/>
                <a:gd name="connsiteX1" fmla="*/ 1783092 w 2113571"/>
                <a:gd name="connsiteY1" fmla="*/ 174759 h 1954830"/>
                <a:gd name="connsiteX2" fmla="*/ 1991954 w 2113571"/>
                <a:gd name="connsiteY2" fmla="*/ 1081207 h 1954830"/>
                <a:gd name="connsiteX3" fmla="*/ 2098138 w 2113571"/>
                <a:gd name="connsiteY3" fmla="*/ 1550335 h 1954830"/>
                <a:gd name="connsiteX4" fmla="*/ 1899357 w 2113571"/>
                <a:gd name="connsiteY4" fmla="*/ 1621897 h 1954830"/>
                <a:gd name="connsiteX5" fmla="*/ 1493840 w 2113571"/>
                <a:gd name="connsiteY5" fmla="*/ 625996 h 1954830"/>
                <a:gd name="connsiteX6" fmla="*/ 1464008 w 2113571"/>
                <a:gd name="connsiteY6" fmla="*/ 1954830 h 1954830"/>
                <a:gd name="connsiteX7" fmla="*/ 875291 w 2113571"/>
                <a:gd name="connsiteY7" fmla="*/ 1954829 h 1954830"/>
                <a:gd name="connsiteX8" fmla="*/ 547635 w 2113571"/>
                <a:gd name="connsiteY8" fmla="*/ 597473 h 1954830"/>
                <a:gd name="connsiteX9" fmla="*/ 237534 w 2113571"/>
                <a:gd name="connsiteY9" fmla="*/ 1586393 h 1954830"/>
                <a:gd name="connsiteX10" fmla="*/ 11292 w 2113571"/>
                <a:gd name="connsiteY10" fmla="*/ 1631512 h 1954830"/>
                <a:gd name="connsiteX11" fmla="*/ 169781 w 2113571"/>
                <a:gd name="connsiteY11" fmla="*/ 744603 h 1954830"/>
                <a:gd name="connsiteX12" fmla="*/ 539684 w 2113571"/>
                <a:gd name="connsiteY12" fmla="*/ 150905 h 1954830"/>
                <a:gd name="connsiteX0" fmla="*/ 539684 w 2113571"/>
                <a:gd name="connsiteY0" fmla="*/ 150905 h 1954830"/>
                <a:gd name="connsiteX1" fmla="*/ 1783092 w 2113571"/>
                <a:gd name="connsiteY1" fmla="*/ 174759 h 1954830"/>
                <a:gd name="connsiteX2" fmla="*/ 1991954 w 2113571"/>
                <a:gd name="connsiteY2" fmla="*/ 1081207 h 1954830"/>
                <a:gd name="connsiteX3" fmla="*/ 2098138 w 2113571"/>
                <a:gd name="connsiteY3" fmla="*/ 1550335 h 1954830"/>
                <a:gd name="connsiteX4" fmla="*/ 1899357 w 2113571"/>
                <a:gd name="connsiteY4" fmla="*/ 1621897 h 1954830"/>
                <a:gd name="connsiteX5" fmla="*/ 1493840 w 2113571"/>
                <a:gd name="connsiteY5" fmla="*/ 625996 h 1954830"/>
                <a:gd name="connsiteX6" fmla="*/ 1464008 w 2113571"/>
                <a:gd name="connsiteY6" fmla="*/ 1954830 h 1954830"/>
                <a:gd name="connsiteX7" fmla="*/ 875291 w 2113571"/>
                <a:gd name="connsiteY7" fmla="*/ 1954829 h 1954830"/>
                <a:gd name="connsiteX8" fmla="*/ 547635 w 2113571"/>
                <a:gd name="connsiteY8" fmla="*/ 597473 h 1954830"/>
                <a:gd name="connsiteX9" fmla="*/ 237534 w 2113571"/>
                <a:gd name="connsiteY9" fmla="*/ 1586393 h 1954830"/>
                <a:gd name="connsiteX10" fmla="*/ 11292 w 2113571"/>
                <a:gd name="connsiteY10" fmla="*/ 1631512 h 1954830"/>
                <a:gd name="connsiteX11" fmla="*/ 169781 w 2113571"/>
                <a:gd name="connsiteY11" fmla="*/ 744603 h 1954830"/>
                <a:gd name="connsiteX12" fmla="*/ 539684 w 2113571"/>
                <a:gd name="connsiteY12" fmla="*/ 150905 h 1954830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493840 w 2113571"/>
                <a:gd name="connsiteY5" fmla="*/ 621961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493840 w 2113571"/>
                <a:gd name="connsiteY5" fmla="*/ 621961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608189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493840 w 2113571"/>
                <a:gd name="connsiteY5" fmla="*/ 621961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608189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493840 w 2113571"/>
                <a:gd name="connsiteY5" fmla="*/ 621961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493840 w 2113571"/>
                <a:gd name="connsiteY5" fmla="*/ 621961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384207 w 2113571"/>
                <a:gd name="connsiteY5" fmla="*/ 538939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608189 w 2113571"/>
                <a:gd name="connsiteY5" fmla="*/ 538939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810190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384207 w 2113571"/>
                <a:gd name="connsiteY5" fmla="*/ 538939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1950795"/>
                <a:gd name="connsiteX1" fmla="*/ 1608189 w 2113571"/>
                <a:gd name="connsiteY1" fmla="*/ 174759 h 1950795"/>
                <a:gd name="connsiteX2" fmla="*/ 1991954 w 2113571"/>
                <a:gd name="connsiteY2" fmla="*/ 1077172 h 1950795"/>
                <a:gd name="connsiteX3" fmla="*/ 2098138 w 2113571"/>
                <a:gd name="connsiteY3" fmla="*/ 1546300 h 1950795"/>
                <a:gd name="connsiteX4" fmla="*/ 1899357 w 2113571"/>
                <a:gd name="connsiteY4" fmla="*/ 1617862 h 1950795"/>
                <a:gd name="connsiteX5" fmla="*/ 1384207 w 2113571"/>
                <a:gd name="connsiteY5" fmla="*/ 538939 h 1950795"/>
                <a:gd name="connsiteX6" fmla="*/ 1464008 w 2113571"/>
                <a:gd name="connsiteY6" fmla="*/ 1950795 h 1950795"/>
                <a:gd name="connsiteX7" fmla="*/ 875291 w 2113571"/>
                <a:gd name="connsiteY7" fmla="*/ 1950794 h 1950795"/>
                <a:gd name="connsiteX8" fmla="*/ 547635 w 2113571"/>
                <a:gd name="connsiteY8" fmla="*/ 593438 h 1950795"/>
                <a:gd name="connsiteX9" fmla="*/ 237534 w 2113571"/>
                <a:gd name="connsiteY9" fmla="*/ 1582358 h 1950795"/>
                <a:gd name="connsiteX10" fmla="*/ 11292 w 2113571"/>
                <a:gd name="connsiteY10" fmla="*/ 1627477 h 1950795"/>
                <a:gd name="connsiteX11" fmla="*/ 169781 w 2113571"/>
                <a:gd name="connsiteY11" fmla="*/ 740568 h 1950795"/>
                <a:gd name="connsiteX12" fmla="*/ 539684 w 2113571"/>
                <a:gd name="connsiteY12" fmla="*/ 146870 h 195079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464008 w 2113571"/>
                <a:gd name="connsiteY6" fmla="*/ 1950795 h 2589335"/>
                <a:gd name="connsiteX7" fmla="*/ 309498 w 2113571"/>
                <a:gd name="connsiteY7" fmla="*/ 2589335 h 2589335"/>
                <a:gd name="connsiteX8" fmla="*/ 547635 w 2113571"/>
                <a:gd name="connsiteY8" fmla="*/ 593438 h 2589335"/>
                <a:gd name="connsiteX9" fmla="*/ 237534 w 2113571"/>
                <a:gd name="connsiteY9" fmla="*/ 1582358 h 2589335"/>
                <a:gd name="connsiteX10" fmla="*/ 11292 w 2113571"/>
                <a:gd name="connsiteY10" fmla="*/ 1627477 h 2589335"/>
                <a:gd name="connsiteX11" fmla="*/ 169781 w 2113571"/>
                <a:gd name="connsiteY11" fmla="*/ 740568 h 2589335"/>
                <a:gd name="connsiteX12" fmla="*/ 539684 w 2113571"/>
                <a:gd name="connsiteY12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829119 w 2113571"/>
                <a:gd name="connsiteY6" fmla="*/ 2589335 h 2589335"/>
                <a:gd name="connsiteX7" fmla="*/ 309498 w 2113571"/>
                <a:gd name="connsiteY7" fmla="*/ 2589335 h 2589335"/>
                <a:gd name="connsiteX8" fmla="*/ 547635 w 2113571"/>
                <a:gd name="connsiteY8" fmla="*/ 593438 h 2589335"/>
                <a:gd name="connsiteX9" fmla="*/ 237534 w 2113571"/>
                <a:gd name="connsiteY9" fmla="*/ 1582358 h 2589335"/>
                <a:gd name="connsiteX10" fmla="*/ 11292 w 2113571"/>
                <a:gd name="connsiteY10" fmla="*/ 1627477 h 2589335"/>
                <a:gd name="connsiteX11" fmla="*/ 169781 w 2113571"/>
                <a:gd name="connsiteY11" fmla="*/ 740568 h 2589335"/>
                <a:gd name="connsiteX12" fmla="*/ 539684 w 2113571"/>
                <a:gd name="connsiteY12" fmla="*/ 146870 h 2589335"/>
                <a:gd name="connsiteX0" fmla="*/ 539684 w 2171888"/>
                <a:gd name="connsiteY0" fmla="*/ 146870 h 2589335"/>
                <a:gd name="connsiteX1" fmla="*/ 1608189 w 2171888"/>
                <a:gd name="connsiteY1" fmla="*/ 174759 h 2589335"/>
                <a:gd name="connsiteX2" fmla="*/ 1991954 w 2171888"/>
                <a:gd name="connsiteY2" fmla="*/ 1077172 h 2589335"/>
                <a:gd name="connsiteX3" fmla="*/ 2098138 w 2171888"/>
                <a:gd name="connsiteY3" fmla="*/ 1546300 h 2589335"/>
                <a:gd name="connsiteX4" fmla="*/ 1899357 w 2171888"/>
                <a:gd name="connsiteY4" fmla="*/ 1617862 h 2589335"/>
                <a:gd name="connsiteX5" fmla="*/ 1384207 w 2171888"/>
                <a:gd name="connsiteY5" fmla="*/ 538939 h 2589335"/>
                <a:gd name="connsiteX6" fmla="*/ 1994584 w 2171888"/>
                <a:gd name="connsiteY6" fmla="*/ 2589335 h 2589335"/>
                <a:gd name="connsiteX7" fmla="*/ 309498 w 2171888"/>
                <a:gd name="connsiteY7" fmla="*/ 2589335 h 2589335"/>
                <a:gd name="connsiteX8" fmla="*/ 547635 w 2171888"/>
                <a:gd name="connsiteY8" fmla="*/ 593438 h 2589335"/>
                <a:gd name="connsiteX9" fmla="*/ 237534 w 2171888"/>
                <a:gd name="connsiteY9" fmla="*/ 1582358 h 2589335"/>
                <a:gd name="connsiteX10" fmla="*/ 11292 w 2171888"/>
                <a:gd name="connsiteY10" fmla="*/ 1627477 h 2589335"/>
                <a:gd name="connsiteX11" fmla="*/ 169781 w 2171888"/>
                <a:gd name="connsiteY11" fmla="*/ 740568 h 2589335"/>
                <a:gd name="connsiteX12" fmla="*/ 539684 w 2171888"/>
                <a:gd name="connsiteY12" fmla="*/ 146870 h 2589335"/>
                <a:gd name="connsiteX0" fmla="*/ 539684 w 2171888"/>
                <a:gd name="connsiteY0" fmla="*/ 146870 h 2589335"/>
                <a:gd name="connsiteX1" fmla="*/ 1608189 w 2171888"/>
                <a:gd name="connsiteY1" fmla="*/ 174759 h 2589335"/>
                <a:gd name="connsiteX2" fmla="*/ 1991954 w 2171888"/>
                <a:gd name="connsiteY2" fmla="*/ 1077172 h 2589335"/>
                <a:gd name="connsiteX3" fmla="*/ 2098138 w 2171888"/>
                <a:gd name="connsiteY3" fmla="*/ 1546300 h 2589335"/>
                <a:gd name="connsiteX4" fmla="*/ 1899357 w 2171888"/>
                <a:gd name="connsiteY4" fmla="*/ 1617862 h 2589335"/>
                <a:gd name="connsiteX5" fmla="*/ 1384207 w 2171888"/>
                <a:gd name="connsiteY5" fmla="*/ 538939 h 2589335"/>
                <a:gd name="connsiteX6" fmla="*/ 1994584 w 2171888"/>
                <a:gd name="connsiteY6" fmla="*/ 2589335 h 2589335"/>
                <a:gd name="connsiteX7" fmla="*/ 309498 w 2171888"/>
                <a:gd name="connsiteY7" fmla="*/ 2589335 h 2589335"/>
                <a:gd name="connsiteX8" fmla="*/ 807447 w 2171888"/>
                <a:gd name="connsiteY8" fmla="*/ 1663761 h 2589335"/>
                <a:gd name="connsiteX9" fmla="*/ 547635 w 2171888"/>
                <a:gd name="connsiteY9" fmla="*/ 593438 h 2589335"/>
                <a:gd name="connsiteX10" fmla="*/ 237534 w 2171888"/>
                <a:gd name="connsiteY10" fmla="*/ 1582358 h 2589335"/>
                <a:gd name="connsiteX11" fmla="*/ 11292 w 2171888"/>
                <a:gd name="connsiteY11" fmla="*/ 1627477 h 2589335"/>
                <a:gd name="connsiteX12" fmla="*/ 169781 w 2171888"/>
                <a:gd name="connsiteY12" fmla="*/ 740568 h 2589335"/>
                <a:gd name="connsiteX13" fmla="*/ 539684 w 2171888"/>
                <a:gd name="connsiteY13" fmla="*/ 146870 h 2589335"/>
                <a:gd name="connsiteX0" fmla="*/ 539684 w 2171888"/>
                <a:gd name="connsiteY0" fmla="*/ 146870 h 2589335"/>
                <a:gd name="connsiteX1" fmla="*/ 1608189 w 2171888"/>
                <a:gd name="connsiteY1" fmla="*/ 174759 h 2589335"/>
                <a:gd name="connsiteX2" fmla="*/ 1991954 w 2171888"/>
                <a:gd name="connsiteY2" fmla="*/ 1077172 h 2589335"/>
                <a:gd name="connsiteX3" fmla="*/ 2098138 w 2171888"/>
                <a:gd name="connsiteY3" fmla="*/ 1546300 h 2589335"/>
                <a:gd name="connsiteX4" fmla="*/ 1899357 w 2171888"/>
                <a:gd name="connsiteY4" fmla="*/ 1617862 h 2589335"/>
                <a:gd name="connsiteX5" fmla="*/ 1384207 w 2171888"/>
                <a:gd name="connsiteY5" fmla="*/ 538939 h 2589335"/>
                <a:gd name="connsiteX6" fmla="*/ 1994584 w 2171888"/>
                <a:gd name="connsiteY6" fmla="*/ 2589335 h 2589335"/>
                <a:gd name="connsiteX7" fmla="*/ 309498 w 2171888"/>
                <a:gd name="connsiteY7" fmla="*/ 2589335 h 2589335"/>
                <a:gd name="connsiteX8" fmla="*/ 807447 w 2171888"/>
                <a:gd name="connsiteY8" fmla="*/ 1663761 h 2589335"/>
                <a:gd name="connsiteX9" fmla="*/ 547635 w 2171888"/>
                <a:gd name="connsiteY9" fmla="*/ 593438 h 2589335"/>
                <a:gd name="connsiteX10" fmla="*/ 237534 w 2171888"/>
                <a:gd name="connsiteY10" fmla="*/ 1582358 h 2589335"/>
                <a:gd name="connsiteX11" fmla="*/ 11292 w 2171888"/>
                <a:gd name="connsiteY11" fmla="*/ 1627477 h 2589335"/>
                <a:gd name="connsiteX12" fmla="*/ 169781 w 2171888"/>
                <a:gd name="connsiteY12" fmla="*/ 740568 h 2589335"/>
                <a:gd name="connsiteX13" fmla="*/ 539684 w 2171888"/>
                <a:gd name="connsiteY13" fmla="*/ 146870 h 2589335"/>
                <a:gd name="connsiteX0" fmla="*/ 539684 w 2171887"/>
                <a:gd name="connsiteY0" fmla="*/ 146870 h 2589335"/>
                <a:gd name="connsiteX1" fmla="*/ 1608189 w 2171887"/>
                <a:gd name="connsiteY1" fmla="*/ 174759 h 2589335"/>
                <a:gd name="connsiteX2" fmla="*/ 1991954 w 2171887"/>
                <a:gd name="connsiteY2" fmla="*/ 1077172 h 2589335"/>
                <a:gd name="connsiteX3" fmla="*/ 2098138 w 2171887"/>
                <a:gd name="connsiteY3" fmla="*/ 1546300 h 2589335"/>
                <a:gd name="connsiteX4" fmla="*/ 1899357 w 2171887"/>
                <a:gd name="connsiteY4" fmla="*/ 1617862 h 2589335"/>
                <a:gd name="connsiteX5" fmla="*/ 1384207 w 2171887"/>
                <a:gd name="connsiteY5" fmla="*/ 538939 h 2589335"/>
                <a:gd name="connsiteX6" fmla="*/ 1994583 w 2171887"/>
                <a:gd name="connsiteY6" fmla="*/ 2589335 h 2589335"/>
                <a:gd name="connsiteX7" fmla="*/ 309498 w 2171887"/>
                <a:gd name="connsiteY7" fmla="*/ 2589335 h 2589335"/>
                <a:gd name="connsiteX8" fmla="*/ 807447 w 2171887"/>
                <a:gd name="connsiteY8" fmla="*/ 1663761 h 2589335"/>
                <a:gd name="connsiteX9" fmla="*/ 547635 w 2171887"/>
                <a:gd name="connsiteY9" fmla="*/ 593438 h 2589335"/>
                <a:gd name="connsiteX10" fmla="*/ 237534 w 2171887"/>
                <a:gd name="connsiteY10" fmla="*/ 1582358 h 2589335"/>
                <a:gd name="connsiteX11" fmla="*/ 11292 w 2171887"/>
                <a:gd name="connsiteY11" fmla="*/ 1627477 h 2589335"/>
                <a:gd name="connsiteX12" fmla="*/ 169781 w 2171887"/>
                <a:gd name="connsiteY12" fmla="*/ 740568 h 2589335"/>
                <a:gd name="connsiteX13" fmla="*/ 539684 w 2171887"/>
                <a:gd name="connsiteY13" fmla="*/ 146870 h 2589335"/>
                <a:gd name="connsiteX0" fmla="*/ 539684 w 2171888"/>
                <a:gd name="connsiteY0" fmla="*/ 146870 h 2589335"/>
                <a:gd name="connsiteX1" fmla="*/ 1608189 w 2171888"/>
                <a:gd name="connsiteY1" fmla="*/ 174759 h 2589335"/>
                <a:gd name="connsiteX2" fmla="*/ 1991954 w 2171888"/>
                <a:gd name="connsiteY2" fmla="*/ 1077172 h 2589335"/>
                <a:gd name="connsiteX3" fmla="*/ 2098138 w 2171888"/>
                <a:gd name="connsiteY3" fmla="*/ 1546300 h 2589335"/>
                <a:gd name="connsiteX4" fmla="*/ 1899357 w 2171888"/>
                <a:gd name="connsiteY4" fmla="*/ 1617862 h 2589335"/>
                <a:gd name="connsiteX5" fmla="*/ 1384207 w 2171888"/>
                <a:gd name="connsiteY5" fmla="*/ 538939 h 2589335"/>
                <a:gd name="connsiteX6" fmla="*/ 1994584 w 2171888"/>
                <a:gd name="connsiteY6" fmla="*/ 2589335 h 2589335"/>
                <a:gd name="connsiteX7" fmla="*/ 309498 w 2171888"/>
                <a:gd name="connsiteY7" fmla="*/ 2589335 h 2589335"/>
                <a:gd name="connsiteX8" fmla="*/ 807447 w 2171888"/>
                <a:gd name="connsiteY8" fmla="*/ 1663761 h 2589335"/>
                <a:gd name="connsiteX9" fmla="*/ 547635 w 2171888"/>
                <a:gd name="connsiteY9" fmla="*/ 593438 h 2589335"/>
                <a:gd name="connsiteX10" fmla="*/ 237534 w 2171888"/>
                <a:gd name="connsiteY10" fmla="*/ 1582358 h 2589335"/>
                <a:gd name="connsiteX11" fmla="*/ 11292 w 2171888"/>
                <a:gd name="connsiteY11" fmla="*/ 1627477 h 2589335"/>
                <a:gd name="connsiteX12" fmla="*/ 169781 w 2171888"/>
                <a:gd name="connsiteY12" fmla="*/ 740568 h 2589335"/>
                <a:gd name="connsiteX13" fmla="*/ 539684 w 2171888"/>
                <a:gd name="connsiteY13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403135 w 2254335"/>
                <a:gd name="connsiteY6" fmla="*/ 1808652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403135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627117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627117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553682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553682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254335"/>
                <a:gd name="connsiteY0" fmla="*/ 146870 h 2589335"/>
                <a:gd name="connsiteX1" fmla="*/ 1608189 w 2254335"/>
                <a:gd name="connsiteY1" fmla="*/ 174759 h 2589335"/>
                <a:gd name="connsiteX2" fmla="*/ 1991954 w 2254335"/>
                <a:gd name="connsiteY2" fmla="*/ 1077172 h 2589335"/>
                <a:gd name="connsiteX3" fmla="*/ 2098138 w 2254335"/>
                <a:gd name="connsiteY3" fmla="*/ 1546300 h 2589335"/>
                <a:gd name="connsiteX4" fmla="*/ 1899357 w 2254335"/>
                <a:gd name="connsiteY4" fmla="*/ 1617862 h 2589335"/>
                <a:gd name="connsiteX5" fmla="*/ 1384207 w 2254335"/>
                <a:gd name="connsiteY5" fmla="*/ 538939 h 2589335"/>
                <a:gd name="connsiteX6" fmla="*/ 1553682 w 2254335"/>
                <a:gd name="connsiteY6" fmla="*/ 1663761 h 2589335"/>
                <a:gd name="connsiteX7" fmla="*/ 1994584 w 2254335"/>
                <a:gd name="connsiteY7" fmla="*/ 2589335 h 2589335"/>
                <a:gd name="connsiteX8" fmla="*/ 309498 w 2254335"/>
                <a:gd name="connsiteY8" fmla="*/ 2589335 h 2589335"/>
                <a:gd name="connsiteX9" fmla="*/ 807447 w 2254335"/>
                <a:gd name="connsiteY9" fmla="*/ 1663761 h 2589335"/>
                <a:gd name="connsiteX10" fmla="*/ 547635 w 2254335"/>
                <a:gd name="connsiteY10" fmla="*/ 593438 h 2589335"/>
                <a:gd name="connsiteX11" fmla="*/ 237534 w 2254335"/>
                <a:gd name="connsiteY11" fmla="*/ 1582358 h 2589335"/>
                <a:gd name="connsiteX12" fmla="*/ 11292 w 2254335"/>
                <a:gd name="connsiteY12" fmla="*/ 1627477 h 2589335"/>
                <a:gd name="connsiteX13" fmla="*/ 169781 w 2254335"/>
                <a:gd name="connsiteY13" fmla="*/ 740568 h 2589335"/>
                <a:gd name="connsiteX14" fmla="*/ 539684 w 2254335"/>
                <a:gd name="connsiteY14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47635 w 2113571"/>
                <a:gd name="connsiteY10" fmla="*/ 593438 h 2589335"/>
                <a:gd name="connsiteX11" fmla="*/ 237534 w 2113571"/>
                <a:gd name="connsiteY11" fmla="*/ 1582358 h 2589335"/>
                <a:gd name="connsiteX12" fmla="*/ 11292 w 2113571"/>
                <a:gd name="connsiteY12" fmla="*/ 1627477 h 2589335"/>
                <a:gd name="connsiteX13" fmla="*/ 169781 w 2113571"/>
                <a:gd name="connsiteY13" fmla="*/ 740568 h 2589335"/>
                <a:gd name="connsiteX14" fmla="*/ 539684 w 2113571"/>
                <a:gd name="connsiteY14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47635 w 2113571"/>
                <a:gd name="connsiteY10" fmla="*/ 593438 h 2589335"/>
                <a:gd name="connsiteX11" fmla="*/ 237534 w 2113571"/>
                <a:gd name="connsiteY11" fmla="*/ 1582358 h 2589335"/>
                <a:gd name="connsiteX12" fmla="*/ 11292 w 2113571"/>
                <a:gd name="connsiteY12" fmla="*/ 1627477 h 2589335"/>
                <a:gd name="connsiteX13" fmla="*/ 169781 w 2113571"/>
                <a:gd name="connsiteY13" fmla="*/ 740568 h 2589335"/>
                <a:gd name="connsiteX14" fmla="*/ 539684 w 2113571"/>
                <a:gd name="connsiteY14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47635 w 2113571"/>
                <a:gd name="connsiteY10" fmla="*/ 593438 h 2589335"/>
                <a:gd name="connsiteX11" fmla="*/ 237534 w 2113571"/>
                <a:gd name="connsiteY11" fmla="*/ 1582358 h 2589335"/>
                <a:gd name="connsiteX12" fmla="*/ 11292 w 2113571"/>
                <a:gd name="connsiteY12" fmla="*/ 1627477 h 2589335"/>
                <a:gd name="connsiteX13" fmla="*/ 169781 w 2113571"/>
                <a:gd name="connsiteY13" fmla="*/ 740568 h 2589335"/>
                <a:gd name="connsiteX14" fmla="*/ 539684 w 2113571"/>
                <a:gd name="connsiteY14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47635 w 2113571"/>
                <a:gd name="connsiteY10" fmla="*/ 593438 h 2589335"/>
                <a:gd name="connsiteX11" fmla="*/ 237534 w 2113571"/>
                <a:gd name="connsiteY11" fmla="*/ 1582358 h 2589335"/>
                <a:gd name="connsiteX12" fmla="*/ 11292 w 2113571"/>
                <a:gd name="connsiteY12" fmla="*/ 1627477 h 2589335"/>
                <a:gd name="connsiteX13" fmla="*/ 169781 w 2113571"/>
                <a:gd name="connsiteY13" fmla="*/ 740568 h 2589335"/>
                <a:gd name="connsiteX14" fmla="*/ 539684 w 2113571"/>
                <a:gd name="connsiteY14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74475 w 2113571"/>
                <a:gd name="connsiteY10" fmla="*/ 965213 h 2589335"/>
                <a:gd name="connsiteX11" fmla="*/ 547635 w 2113571"/>
                <a:gd name="connsiteY11" fmla="*/ 593438 h 2589335"/>
                <a:gd name="connsiteX12" fmla="*/ 237534 w 2113571"/>
                <a:gd name="connsiteY12" fmla="*/ 1582358 h 2589335"/>
                <a:gd name="connsiteX13" fmla="*/ 11292 w 2113571"/>
                <a:gd name="connsiteY13" fmla="*/ 1627477 h 2589335"/>
                <a:gd name="connsiteX14" fmla="*/ 169781 w 2113571"/>
                <a:gd name="connsiteY14" fmla="*/ 740568 h 2589335"/>
                <a:gd name="connsiteX15" fmla="*/ 539684 w 2113571"/>
                <a:gd name="connsiteY15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574475 w 2113571"/>
                <a:gd name="connsiteY10" fmla="*/ 965213 h 2589335"/>
                <a:gd name="connsiteX11" fmla="*/ 547635 w 2113571"/>
                <a:gd name="connsiteY11" fmla="*/ 593438 h 2589335"/>
                <a:gd name="connsiteX12" fmla="*/ 237534 w 2113571"/>
                <a:gd name="connsiteY12" fmla="*/ 1582358 h 2589335"/>
                <a:gd name="connsiteX13" fmla="*/ 11292 w 2113571"/>
                <a:gd name="connsiteY13" fmla="*/ 1627477 h 2589335"/>
                <a:gd name="connsiteX14" fmla="*/ 169781 w 2113571"/>
                <a:gd name="connsiteY14" fmla="*/ 740568 h 2589335"/>
                <a:gd name="connsiteX15" fmla="*/ 539684 w 2113571"/>
                <a:gd name="connsiteY15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627637 w 2113571"/>
                <a:gd name="connsiteY10" fmla="*/ 965213 h 2589335"/>
                <a:gd name="connsiteX11" fmla="*/ 547635 w 2113571"/>
                <a:gd name="connsiteY11" fmla="*/ 593438 h 2589335"/>
                <a:gd name="connsiteX12" fmla="*/ 237534 w 2113571"/>
                <a:gd name="connsiteY12" fmla="*/ 1582358 h 2589335"/>
                <a:gd name="connsiteX13" fmla="*/ 11292 w 2113571"/>
                <a:gd name="connsiteY13" fmla="*/ 1627477 h 2589335"/>
                <a:gd name="connsiteX14" fmla="*/ 169781 w 2113571"/>
                <a:gd name="connsiteY14" fmla="*/ 740568 h 2589335"/>
                <a:gd name="connsiteX15" fmla="*/ 539684 w 2113571"/>
                <a:gd name="connsiteY15" fmla="*/ 146870 h 2589335"/>
                <a:gd name="connsiteX0" fmla="*/ 539684 w 2113571"/>
                <a:gd name="connsiteY0" fmla="*/ 146870 h 2589335"/>
                <a:gd name="connsiteX1" fmla="*/ 1608189 w 2113571"/>
                <a:gd name="connsiteY1" fmla="*/ 174759 h 2589335"/>
                <a:gd name="connsiteX2" fmla="*/ 1991954 w 2113571"/>
                <a:gd name="connsiteY2" fmla="*/ 1077172 h 2589335"/>
                <a:gd name="connsiteX3" fmla="*/ 2098138 w 2113571"/>
                <a:gd name="connsiteY3" fmla="*/ 1546300 h 2589335"/>
                <a:gd name="connsiteX4" fmla="*/ 1899357 w 2113571"/>
                <a:gd name="connsiteY4" fmla="*/ 1617862 h 2589335"/>
                <a:gd name="connsiteX5" fmla="*/ 1384207 w 2113571"/>
                <a:gd name="connsiteY5" fmla="*/ 538939 h 2589335"/>
                <a:gd name="connsiteX6" fmla="*/ 1553682 w 2113571"/>
                <a:gd name="connsiteY6" fmla="*/ 1663761 h 2589335"/>
                <a:gd name="connsiteX7" fmla="*/ 1994584 w 2113571"/>
                <a:gd name="connsiteY7" fmla="*/ 2589335 h 2589335"/>
                <a:gd name="connsiteX8" fmla="*/ 309498 w 2113571"/>
                <a:gd name="connsiteY8" fmla="*/ 2589335 h 2589335"/>
                <a:gd name="connsiteX9" fmla="*/ 807447 w 2113571"/>
                <a:gd name="connsiteY9" fmla="*/ 1663761 h 2589335"/>
                <a:gd name="connsiteX10" fmla="*/ 627637 w 2113571"/>
                <a:gd name="connsiteY10" fmla="*/ 965213 h 2589335"/>
                <a:gd name="connsiteX11" fmla="*/ 547635 w 2113571"/>
                <a:gd name="connsiteY11" fmla="*/ 593438 h 2589335"/>
                <a:gd name="connsiteX12" fmla="*/ 237534 w 2113571"/>
                <a:gd name="connsiteY12" fmla="*/ 1582358 h 2589335"/>
                <a:gd name="connsiteX13" fmla="*/ 11292 w 2113571"/>
                <a:gd name="connsiteY13" fmla="*/ 1627477 h 2589335"/>
                <a:gd name="connsiteX14" fmla="*/ 169781 w 2113571"/>
                <a:gd name="connsiteY14" fmla="*/ 740568 h 2589335"/>
                <a:gd name="connsiteX15" fmla="*/ 539684 w 2113571"/>
                <a:gd name="connsiteY15" fmla="*/ 146870 h 258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3571" h="2589335">
                  <a:moveTo>
                    <a:pt x="539684" y="146870"/>
                  </a:moveTo>
                  <a:cubicBezTo>
                    <a:pt x="1139684" y="146870"/>
                    <a:pt x="1309687" y="0"/>
                    <a:pt x="1608189" y="174759"/>
                  </a:cubicBezTo>
                  <a:cubicBezTo>
                    <a:pt x="1747595" y="495829"/>
                    <a:pt x="1910296" y="848582"/>
                    <a:pt x="1991954" y="1077172"/>
                  </a:cubicBezTo>
                  <a:cubicBezTo>
                    <a:pt x="2073612" y="1305762"/>
                    <a:pt x="2113571" y="1456185"/>
                    <a:pt x="2098138" y="1546300"/>
                  </a:cubicBezTo>
                  <a:cubicBezTo>
                    <a:pt x="2082705" y="1636415"/>
                    <a:pt x="2018345" y="1785755"/>
                    <a:pt x="1899357" y="1617862"/>
                  </a:cubicBezTo>
                  <a:cubicBezTo>
                    <a:pt x="1780369" y="1449969"/>
                    <a:pt x="1441819" y="531289"/>
                    <a:pt x="1384207" y="538939"/>
                  </a:cubicBezTo>
                  <a:cubicBezTo>
                    <a:pt x="1326595" y="546589"/>
                    <a:pt x="1451953" y="1322028"/>
                    <a:pt x="1553682" y="1663761"/>
                  </a:cubicBezTo>
                  <a:cubicBezTo>
                    <a:pt x="1704365" y="1989407"/>
                    <a:pt x="1876201" y="1922208"/>
                    <a:pt x="1994584" y="2589335"/>
                  </a:cubicBezTo>
                  <a:lnTo>
                    <a:pt x="309498" y="2589335"/>
                  </a:lnTo>
                  <a:cubicBezTo>
                    <a:pt x="40752" y="2413123"/>
                    <a:pt x="675793" y="1968202"/>
                    <a:pt x="807447" y="1663761"/>
                  </a:cubicBezTo>
                  <a:cubicBezTo>
                    <a:pt x="673951" y="1366493"/>
                    <a:pt x="670939" y="1143600"/>
                    <a:pt x="627637" y="965213"/>
                  </a:cubicBezTo>
                  <a:cubicBezTo>
                    <a:pt x="584335" y="786826"/>
                    <a:pt x="612652" y="490581"/>
                    <a:pt x="547635" y="593438"/>
                  </a:cubicBezTo>
                  <a:cubicBezTo>
                    <a:pt x="482618" y="696296"/>
                    <a:pt x="326924" y="1410018"/>
                    <a:pt x="237534" y="1582358"/>
                  </a:cubicBezTo>
                  <a:cubicBezTo>
                    <a:pt x="148144" y="1754698"/>
                    <a:pt x="22584" y="1767775"/>
                    <a:pt x="11292" y="1627477"/>
                  </a:cubicBezTo>
                  <a:cubicBezTo>
                    <a:pt x="0" y="1487179"/>
                    <a:pt x="114846" y="988661"/>
                    <a:pt x="169781" y="740568"/>
                  </a:cubicBezTo>
                  <a:cubicBezTo>
                    <a:pt x="179747" y="308380"/>
                    <a:pt x="228714" y="131459"/>
                    <a:pt x="539684" y="146870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>
              <a:noFill/>
            </a:ln>
            <a:sp3d z="-95250">
              <a:bevelT w="360000" h="260350"/>
              <a:bevelB w="360000" h="266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2" name="Groep 10"/>
            <p:cNvGrpSpPr>
              <a:grpSpLocks noChangeAspect="1"/>
            </p:cNvGrpSpPr>
            <p:nvPr/>
          </p:nvGrpSpPr>
          <p:grpSpPr>
            <a:xfrm>
              <a:off x="5158250" y="-1022781"/>
              <a:ext cx="1576478" cy="1403999"/>
              <a:chOff x="1296891" y="-110590"/>
              <a:chExt cx="10914090" cy="9715292"/>
            </a:xfrm>
          </p:grpSpPr>
          <p:sp>
            <p:nvSpPr>
              <p:cNvPr id="69" name="Ovaal 68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0" name="Ovaal 69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1" name="Vrije vorm 70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Vrije vorm 71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3" name="Vrije vorm 72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Vrije vorm 73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Vrije vorm 74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Vrije vorm 75"/>
              <p:cNvSpPr/>
              <p:nvPr/>
            </p:nvSpPr>
            <p:spPr>
              <a:xfrm rot="16200000">
                <a:off x="3805080" y="874699"/>
                <a:ext cx="6442074" cy="4471495"/>
              </a:xfrm>
              <a:custGeom>
                <a:avLst/>
                <a:gdLst>
                  <a:gd name="connsiteX0" fmla="*/ 0 w 3240000"/>
                  <a:gd name="connsiteY0" fmla="*/ 1980000 h 3960000"/>
                  <a:gd name="connsiteX1" fmla="*/ 366191 w 3240000"/>
                  <a:gd name="connsiteY1" fmla="*/ 726189 h 3960000"/>
                  <a:gd name="connsiteX2" fmla="*/ 1620004 w 3240000"/>
                  <a:gd name="connsiteY2" fmla="*/ 2 h 3960000"/>
                  <a:gd name="connsiteX3" fmla="*/ 2873814 w 3240000"/>
                  <a:gd name="connsiteY3" fmla="*/ 726193 h 3960000"/>
                  <a:gd name="connsiteX4" fmla="*/ 3240002 w 3240000"/>
                  <a:gd name="connsiteY4" fmla="*/ 1980004 h 3960000"/>
                  <a:gd name="connsiteX5" fmla="*/ 2873813 w 3240000"/>
                  <a:gd name="connsiteY5" fmla="*/ 3233815 h 3960000"/>
                  <a:gd name="connsiteX6" fmla="*/ 1620001 w 3240000"/>
                  <a:gd name="connsiteY6" fmla="*/ 3960004 h 3960000"/>
                  <a:gd name="connsiteX7" fmla="*/ 366190 w 3240000"/>
                  <a:gd name="connsiteY7" fmla="*/ 3233814 h 3960000"/>
                  <a:gd name="connsiteX8" fmla="*/ 2 w 3240000"/>
                  <a:gd name="connsiteY8" fmla="*/ 1980003 h 3960000"/>
                  <a:gd name="connsiteX9" fmla="*/ 0 w 3240000"/>
                  <a:gd name="connsiteY9" fmla="*/ 1980000 h 3960000"/>
                  <a:gd name="connsiteX0" fmla="*/ 2718129 w 5958129"/>
                  <a:gd name="connsiteY0" fmla="*/ 2032789 h 4012795"/>
                  <a:gd name="connsiteX1" fmla="*/ 61032 w 5958129"/>
                  <a:gd name="connsiteY1" fmla="*/ 208967 h 4012795"/>
                  <a:gd name="connsiteX2" fmla="*/ 3084320 w 5958129"/>
                  <a:gd name="connsiteY2" fmla="*/ 778978 h 4012795"/>
                  <a:gd name="connsiteX3" fmla="*/ 4338133 w 5958129"/>
                  <a:gd name="connsiteY3" fmla="*/ 52791 h 4012795"/>
                  <a:gd name="connsiteX4" fmla="*/ 5591943 w 5958129"/>
                  <a:gd name="connsiteY4" fmla="*/ 778982 h 4012795"/>
                  <a:gd name="connsiteX5" fmla="*/ 5958131 w 5958129"/>
                  <a:gd name="connsiteY5" fmla="*/ 2032793 h 4012795"/>
                  <a:gd name="connsiteX6" fmla="*/ 5591942 w 5958129"/>
                  <a:gd name="connsiteY6" fmla="*/ 3286604 h 4012795"/>
                  <a:gd name="connsiteX7" fmla="*/ 4338130 w 5958129"/>
                  <a:gd name="connsiteY7" fmla="*/ 4012793 h 4012795"/>
                  <a:gd name="connsiteX8" fmla="*/ 3084319 w 5958129"/>
                  <a:gd name="connsiteY8" fmla="*/ 3286603 h 4012795"/>
                  <a:gd name="connsiteX9" fmla="*/ 2718131 w 5958129"/>
                  <a:gd name="connsiteY9" fmla="*/ 2032792 h 4012795"/>
                  <a:gd name="connsiteX10" fmla="*/ 2718129 w 5958129"/>
                  <a:gd name="connsiteY10" fmla="*/ 2032789 h 4012795"/>
                  <a:gd name="connsiteX0" fmla="*/ 2657699 w 5897699"/>
                  <a:gd name="connsiteY0" fmla="*/ 2576667 h 4556673"/>
                  <a:gd name="connsiteX1" fmla="*/ 602 w 5897699"/>
                  <a:gd name="connsiteY1" fmla="*/ 752845 h 4556673"/>
                  <a:gd name="connsiteX2" fmla="*/ 2654104 w 5897699"/>
                  <a:gd name="connsiteY2" fmla="*/ 459627 h 4556673"/>
                  <a:gd name="connsiteX3" fmla="*/ 4277703 w 5897699"/>
                  <a:gd name="connsiteY3" fmla="*/ 596669 h 4556673"/>
                  <a:gd name="connsiteX4" fmla="*/ 5531513 w 5897699"/>
                  <a:gd name="connsiteY4" fmla="*/ 1322860 h 4556673"/>
                  <a:gd name="connsiteX5" fmla="*/ 5897701 w 5897699"/>
                  <a:gd name="connsiteY5" fmla="*/ 2576671 h 4556673"/>
                  <a:gd name="connsiteX6" fmla="*/ 5531512 w 5897699"/>
                  <a:gd name="connsiteY6" fmla="*/ 3830482 h 4556673"/>
                  <a:gd name="connsiteX7" fmla="*/ 4277700 w 5897699"/>
                  <a:gd name="connsiteY7" fmla="*/ 4556671 h 4556673"/>
                  <a:gd name="connsiteX8" fmla="*/ 3023889 w 5897699"/>
                  <a:gd name="connsiteY8" fmla="*/ 3830481 h 4556673"/>
                  <a:gd name="connsiteX9" fmla="*/ 2657701 w 5897699"/>
                  <a:gd name="connsiteY9" fmla="*/ 2576670 h 4556673"/>
                  <a:gd name="connsiteX10" fmla="*/ 2657699 w 5897699"/>
                  <a:gd name="connsiteY10" fmla="*/ 2576667 h 4556673"/>
                  <a:gd name="connsiteX0" fmla="*/ 2657699 w 5897699"/>
                  <a:gd name="connsiteY0" fmla="*/ 2576667 h 4988930"/>
                  <a:gd name="connsiteX1" fmla="*/ 602 w 5897699"/>
                  <a:gd name="connsiteY1" fmla="*/ 752845 h 4988930"/>
                  <a:gd name="connsiteX2" fmla="*/ 2654104 w 5897699"/>
                  <a:gd name="connsiteY2" fmla="*/ 459627 h 4988930"/>
                  <a:gd name="connsiteX3" fmla="*/ 4277703 w 5897699"/>
                  <a:gd name="connsiteY3" fmla="*/ 596669 h 4988930"/>
                  <a:gd name="connsiteX4" fmla="*/ 5531513 w 5897699"/>
                  <a:gd name="connsiteY4" fmla="*/ 1322860 h 4988930"/>
                  <a:gd name="connsiteX5" fmla="*/ 5897701 w 5897699"/>
                  <a:gd name="connsiteY5" fmla="*/ 2576671 h 4988930"/>
                  <a:gd name="connsiteX6" fmla="*/ 5531512 w 5897699"/>
                  <a:gd name="connsiteY6" fmla="*/ 3830482 h 4988930"/>
                  <a:gd name="connsiteX7" fmla="*/ 4277700 w 5897699"/>
                  <a:gd name="connsiteY7" fmla="*/ 4556671 h 4988930"/>
                  <a:gd name="connsiteX8" fmla="*/ 2530846 w 5897699"/>
                  <a:gd name="connsiteY8" fmla="*/ 4529299 h 4988930"/>
                  <a:gd name="connsiteX9" fmla="*/ 2657701 w 5897699"/>
                  <a:gd name="connsiteY9" fmla="*/ 2576670 h 4988930"/>
                  <a:gd name="connsiteX10" fmla="*/ 2657699 w 5897699"/>
                  <a:gd name="connsiteY10" fmla="*/ 2576667 h 4988930"/>
                  <a:gd name="connsiteX0" fmla="*/ 2657699 w 5897699"/>
                  <a:gd name="connsiteY0" fmla="*/ 2576667 h 5024563"/>
                  <a:gd name="connsiteX1" fmla="*/ 602 w 5897699"/>
                  <a:gd name="connsiteY1" fmla="*/ 752845 h 5024563"/>
                  <a:gd name="connsiteX2" fmla="*/ 2654104 w 5897699"/>
                  <a:gd name="connsiteY2" fmla="*/ 459627 h 5024563"/>
                  <a:gd name="connsiteX3" fmla="*/ 4277703 w 5897699"/>
                  <a:gd name="connsiteY3" fmla="*/ 596669 h 5024563"/>
                  <a:gd name="connsiteX4" fmla="*/ 5531513 w 5897699"/>
                  <a:gd name="connsiteY4" fmla="*/ 1322860 h 5024563"/>
                  <a:gd name="connsiteX5" fmla="*/ 5897701 w 5897699"/>
                  <a:gd name="connsiteY5" fmla="*/ 2576671 h 5024563"/>
                  <a:gd name="connsiteX6" fmla="*/ 5531512 w 5897699"/>
                  <a:gd name="connsiteY6" fmla="*/ 3830482 h 5024563"/>
                  <a:gd name="connsiteX7" fmla="*/ 4277700 w 5897699"/>
                  <a:gd name="connsiteY7" fmla="*/ 4556671 h 5024563"/>
                  <a:gd name="connsiteX8" fmla="*/ 2530846 w 5897699"/>
                  <a:gd name="connsiteY8" fmla="*/ 4529299 h 5024563"/>
                  <a:gd name="connsiteX9" fmla="*/ 206010 w 5897699"/>
                  <a:gd name="connsiteY9" fmla="*/ 4699126 h 5024563"/>
                  <a:gd name="connsiteX10" fmla="*/ 2657701 w 5897699"/>
                  <a:gd name="connsiteY10" fmla="*/ 2576670 h 5024563"/>
                  <a:gd name="connsiteX11" fmla="*/ 2657699 w 5897699"/>
                  <a:gd name="connsiteY11" fmla="*/ 2576667 h 5024563"/>
                  <a:gd name="connsiteX0" fmla="*/ 2996634 w 6236634"/>
                  <a:gd name="connsiteY0" fmla="*/ 2576667 h 5024563"/>
                  <a:gd name="connsiteX1" fmla="*/ 955828 w 6236634"/>
                  <a:gd name="connsiteY1" fmla="*/ 1287224 h 5024563"/>
                  <a:gd name="connsiteX2" fmla="*/ 339537 w 6236634"/>
                  <a:gd name="connsiteY2" fmla="*/ 752845 h 5024563"/>
                  <a:gd name="connsiteX3" fmla="*/ 2993039 w 6236634"/>
                  <a:gd name="connsiteY3" fmla="*/ 459627 h 5024563"/>
                  <a:gd name="connsiteX4" fmla="*/ 4616638 w 6236634"/>
                  <a:gd name="connsiteY4" fmla="*/ 596669 h 5024563"/>
                  <a:gd name="connsiteX5" fmla="*/ 5870448 w 6236634"/>
                  <a:gd name="connsiteY5" fmla="*/ 1322860 h 5024563"/>
                  <a:gd name="connsiteX6" fmla="*/ 6236636 w 6236634"/>
                  <a:gd name="connsiteY6" fmla="*/ 2576671 h 5024563"/>
                  <a:gd name="connsiteX7" fmla="*/ 5870447 w 6236634"/>
                  <a:gd name="connsiteY7" fmla="*/ 3830482 h 5024563"/>
                  <a:gd name="connsiteX8" fmla="*/ 4616635 w 6236634"/>
                  <a:gd name="connsiteY8" fmla="*/ 4556671 h 5024563"/>
                  <a:gd name="connsiteX9" fmla="*/ 2869781 w 6236634"/>
                  <a:gd name="connsiteY9" fmla="*/ 4529299 h 5024563"/>
                  <a:gd name="connsiteX10" fmla="*/ 544945 w 6236634"/>
                  <a:gd name="connsiteY10" fmla="*/ 4699126 h 5024563"/>
                  <a:gd name="connsiteX11" fmla="*/ 2996636 w 6236634"/>
                  <a:gd name="connsiteY11" fmla="*/ 2576670 h 5024563"/>
                  <a:gd name="connsiteX12" fmla="*/ 2996634 w 6236634"/>
                  <a:gd name="connsiteY12" fmla="*/ 2576667 h 5024563"/>
                  <a:gd name="connsiteX0" fmla="*/ 3037723 w 6277723"/>
                  <a:gd name="connsiteY0" fmla="*/ 2576667 h 5024563"/>
                  <a:gd name="connsiteX1" fmla="*/ 750392 w 6277723"/>
                  <a:gd name="connsiteY1" fmla="*/ 2150488 h 5024563"/>
                  <a:gd name="connsiteX2" fmla="*/ 380626 w 6277723"/>
                  <a:gd name="connsiteY2" fmla="*/ 752845 h 5024563"/>
                  <a:gd name="connsiteX3" fmla="*/ 3034128 w 6277723"/>
                  <a:gd name="connsiteY3" fmla="*/ 459627 h 5024563"/>
                  <a:gd name="connsiteX4" fmla="*/ 4657727 w 6277723"/>
                  <a:gd name="connsiteY4" fmla="*/ 596669 h 5024563"/>
                  <a:gd name="connsiteX5" fmla="*/ 5911537 w 6277723"/>
                  <a:gd name="connsiteY5" fmla="*/ 1322860 h 5024563"/>
                  <a:gd name="connsiteX6" fmla="*/ 6277725 w 6277723"/>
                  <a:gd name="connsiteY6" fmla="*/ 2576671 h 5024563"/>
                  <a:gd name="connsiteX7" fmla="*/ 5911536 w 6277723"/>
                  <a:gd name="connsiteY7" fmla="*/ 3830482 h 5024563"/>
                  <a:gd name="connsiteX8" fmla="*/ 4657724 w 6277723"/>
                  <a:gd name="connsiteY8" fmla="*/ 4556671 h 5024563"/>
                  <a:gd name="connsiteX9" fmla="*/ 2910870 w 6277723"/>
                  <a:gd name="connsiteY9" fmla="*/ 4529299 h 5024563"/>
                  <a:gd name="connsiteX10" fmla="*/ 586034 w 6277723"/>
                  <a:gd name="connsiteY10" fmla="*/ 4699126 h 5024563"/>
                  <a:gd name="connsiteX11" fmla="*/ 3037725 w 6277723"/>
                  <a:gd name="connsiteY11" fmla="*/ 2576670 h 5024563"/>
                  <a:gd name="connsiteX12" fmla="*/ 3037723 w 6277723"/>
                  <a:gd name="connsiteY12" fmla="*/ 2576667 h 5024563"/>
                  <a:gd name="connsiteX0" fmla="*/ 3037723 w 6277723"/>
                  <a:gd name="connsiteY0" fmla="*/ 2576667 h 4890061"/>
                  <a:gd name="connsiteX1" fmla="*/ 750392 w 6277723"/>
                  <a:gd name="connsiteY1" fmla="*/ 2150488 h 4890061"/>
                  <a:gd name="connsiteX2" fmla="*/ 380626 w 6277723"/>
                  <a:gd name="connsiteY2" fmla="*/ 752845 h 4890061"/>
                  <a:gd name="connsiteX3" fmla="*/ 3034128 w 6277723"/>
                  <a:gd name="connsiteY3" fmla="*/ 459627 h 4890061"/>
                  <a:gd name="connsiteX4" fmla="*/ 4657727 w 6277723"/>
                  <a:gd name="connsiteY4" fmla="*/ 596669 h 4890061"/>
                  <a:gd name="connsiteX5" fmla="*/ 5911537 w 6277723"/>
                  <a:gd name="connsiteY5" fmla="*/ 1322860 h 4890061"/>
                  <a:gd name="connsiteX6" fmla="*/ 6277725 w 6277723"/>
                  <a:gd name="connsiteY6" fmla="*/ 2576671 h 4890061"/>
                  <a:gd name="connsiteX7" fmla="*/ 5911536 w 6277723"/>
                  <a:gd name="connsiteY7" fmla="*/ 3830482 h 4890061"/>
                  <a:gd name="connsiteX8" fmla="*/ 4657724 w 6277723"/>
                  <a:gd name="connsiteY8" fmla="*/ 4556671 h 4890061"/>
                  <a:gd name="connsiteX9" fmla="*/ 2910870 w 6277723"/>
                  <a:gd name="connsiteY9" fmla="*/ 4529299 h 4890061"/>
                  <a:gd name="connsiteX10" fmla="*/ 586034 w 6277723"/>
                  <a:gd name="connsiteY10" fmla="*/ 4699126 h 4890061"/>
                  <a:gd name="connsiteX11" fmla="*/ 627138 w 6277723"/>
                  <a:gd name="connsiteY11" fmla="*/ 3383698 h 4890061"/>
                  <a:gd name="connsiteX12" fmla="*/ 3037725 w 6277723"/>
                  <a:gd name="connsiteY12" fmla="*/ 2576670 h 4890061"/>
                  <a:gd name="connsiteX13" fmla="*/ 3037723 w 6277723"/>
                  <a:gd name="connsiteY13" fmla="*/ 2576667 h 4890061"/>
                  <a:gd name="connsiteX0" fmla="*/ 3051417 w 6291417"/>
                  <a:gd name="connsiteY0" fmla="*/ 2782179 h 5095573"/>
                  <a:gd name="connsiteX1" fmla="*/ 764086 w 6291417"/>
                  <a:gd name="connsiteY1" fmla="*/ 2356000 h 5095573"/>
                  <a:gd name="connsiteX2" fmla="*/ 394320 w 6291417"/>
                  <a:gd name="connsiteY2" fmla="*/ 958357 h 5095573"/>
                  <a:gd name="connsiteX3" fmla="*/ 3129987 w 6291417"/>
                  <a:gd name="connsiteY3" fmla="*/ 459627 h 5095573"/>
                  <a:gd name="connsiteX4" fmla="*/ 4671421 w 6291417"/>
                  <a:gd name="connsiteY4" fmla="*/ 802181 h 5095573"/>
                  <a:gd name="connsiteX5" fmla="*/ 5925231 w 6291417"/>
                  <a:gd name="connsiteY5" fmla="*/ 1528372 h 5095573"/>
                  <a:gd name="connsiteX6" fmla="*/ 6291419 w 6291417"/>
                  <a:gd name="connsiteY6" fmla="*/ 2782183 h 5095573"/>
                  <a:gd name="connsiteX7" fmla="*/ 5925230 w 6291417"/>
                  <a:gd name="connsiteY7" fmla="*/ 4035994 h 5095573"/>
                  <a:gd name="connsiteX8" fmla="*/ 4671418 w 6291417"/>
                  <a:gd name="connsiteY8" fmla="*/ 4762183 h 5095573"/>
                  <a:gd name="connsiteX9" fmla="*/ 2924564 w 6291417"/>
                  <a:gd name="connsiteY9" fmla="*/ 4734811 h 5095573"/>
                  <a:gd name="connsiteX10" fmla="*/ 599728 w 6291417"/>
                  <a:gd name="connsiteY10" fmla="*/ 4904638 h 5095573"/>
                  <a:gd name="connsiteX11" fmla="*/ 640832 w 6291417"/>
                  <a:gd name="connsiteY11" fmla="*/ 3589210 h 5095573"/>
                  <a:gd name="connsiteX12" fmla="*/ 3051419 w 6291417"/>
                  <a:gd name="connsiteY12" fmla="*/ 2782182 h 5095573"/>
                  <a:gd name="connsiteX13" fmla="*/ 3051417 w 6291417"/>
                  <a:gd name="connsiteY13" fmla="*/ 2782179 h 5095573"/>
                  <a:gd name="connsiteX0" fmla="*/ 3051417 w 6291417"/>
                  <a:gd name="connsiteY0" fmla="*/ 2782179 h 5095573"/>
                  <a:gd name="connsiteX1" fmla="*/ 764086 w 6291417"/>
                  <a:gd name="connsiteY1" fmla="*/ 2356000 h 5095573"/>
                  <a:gd name="connsiteX2" fmla="*/ 394320 w 6291417"/>
                  <a:gd name="connsiteY2" fmla="*/ 958357 h 5095573"/>
                  <a:gd name="connsiteX3" fmla="*/ 3129987 w 6291417"/>
                  <a:gd name="connsiteY3" fmla="*/ 459627 h 5095573"/>
                  <a:gd name="connsiteX4" fmla="*/ 4671421 w 6291417"/>
                  <a:gd name="connsiteY4" fmla="*/ 802181 h 5095573"/>
                  <a:gd name="connsiteX5" fmla="*/ 5925231 w 6291417"/>
                  <a:gd name="connsiteY5" fmla="*/ 1528372 h 5095573"/>
                  <a:gd name="connsiteX6" fmla="*/ 6291419 w 6291417"/>
                  <a:gd name="connsiteY6" fmla="*/ 2782183 h 5095573"/>
                  <a:gd name="connsiteX7" fmla="*/ 5925230 w 6291417"/>
                  <a:gd name="connsiteY7" fmla="*/ 4035994 h 5095573"/>
                  <a:gd name="connsiteX8" fmla="*/ 4671418 w 6291417"/>
                  <a:gd name="connsiteY8" fmla="*/ 4762183 h 5095573"/>
                  <a:gd name="connsiteX9" fmla="*/ 2924564 w 6291417"/>
                  <a:gd name="connsiteY9" fmla="*/ 4734811 h 5095573"/>
                  <a:gd name="connsiteX10" fmla="*/ 599728 w 6291417"/>
                  <a:gd name="connsiteY10" fmla="*/ 4904638 h 5095573"/>
                  <a:gd name="connsiteX11" fmla="*/ 640832 w 6291417"/>
                  <a:gd name="connsiteY11" fmla="*/ 3589210 h 5095573"/>
                  <a:gd name="connsiteX12" fmla="*/ 3051419 w 6291417"/>
                  <a:gd name="connsiteY12" fmla="*/ 2782182 h 5095573"/>
                  <a:gd name="connsiteX13" fmla="*/ 3051417 w 6291417"/>
                  <a:gd name="connsiteY13" fmla="*/ 2782179 h 5095573"/>
                  <a:gd name="connsiteX0" fmla="*/ 3051417 w 6291417"/>
                  <a:gd name="connsiteY0" fmla="*/ 2322555 h 4635949"/>
                  <a:gd name="connsiteX1" fmla="*/ 764086 w 6291417"/>
                  <a:gd name="connsiteY1" fmla="*/ 1896376 h 4635949"/>
                  <a:gd name="connsiteX2" fmla="*/ 394320 w 6291417"/>
                  <a:gd name="connsiteY2" fmla="*/ 498733 h 4635949"/>
                  <a:gd name="connsiteX3" fmla="*/ 3129987 w 6291417"/>
                  <a:gd name="connsiteY3" fmla="*/ 3 h 4635949"/>
                  <a:gd name="connsiteX4" fmla="*/ 4671421 w 6291417"/>
                  <a:gd name="connsiteY4" fmla="*/ 342557 h 4635949"/>
                  <a:gd name="connsiteX5" fmla="*/ 5925231 w 6291417"/>
                  <a:gd name="connsiteY5" fmla="*/ 1068748 h 4635949"/>
                  <a:gd name="connsiteX6" fmla="*/ 6291419 w 6291417"/>
                  <a:gd name="connsiteY6" fmla="*/ 2322559 h 4635949"/>
                  <a:gd name="connsiteX7" fmla="*/ 5925230 w 6291417"/>
                  <a:gd name="connsiteY7" fmla="*/ 3576370 h 4635949"/>
                  <a:gd name="connsiteX8" fmla="*/ 4671418 w 6291417"/>
                  <a:gd name="connsiteY8" fmla="*/ 4302559 h 4635949"/>
                  <a:gd name="connsiteX9" fmla="*/ 2924564 w 6291417"/>
                  <a:gd name="connsiteY9" fmla="*/ 4275187 h 4635949"/>
                  <a:gd name="connsiteX10" fmla="*/ 599728 w 6291417"/>
                  <a:gd name="connsiteY10" fmla="*/ 4445014 h 4635949"/>
                  <a:gd name="connsiteX11" fmla="*/ 640832 w 6291417"/>
                  <a:gd name="connsiteY11" fmla="*/ 3129586 h 4635949"/>
                  <a:gd name="connsiteX12" fmla="*/ 3051419 w 6291417"/>
                  <a:gd name="connsiteY12" fmla="*/ 2322558 h 4635949"/>
                  <a:gd name="connsiteX13" fmla="*/ 3051417 w 6291417"/>
                  <a:gd name="connsiteY13" fmla="*/ 2322555 h 4635949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4822070 w 6442066"/>
                  <a:gd name="connsiteY4" fmla="*/ 178106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4986420 w 6442066"/>
                  <a:gd name="connsiteY4" fmla="*/ 383643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  <a:gd name="connsiteX0" fmla="*/ 2276242 w 6442066"/>
                  <a:gd name="connsiteY0" fmla="*/ 1900291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2276242 w 6442066"/>
                  <a:gd name="connsiteY13" fmla="*/ 1900291 h 4471498"/>
                  <a:gd name="connsiteX0" fmla="*/ 2276242 w 6442066"/>
                  <a:gd name="connsiteY0" fmla="*/ 1900291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2860474 w 6442066"/>
                  <a:gd name="connsiteY12" fmla="*/ 2430170 h 4471498"/>
                  <a:gd name="connsiteX13" fmla="*/ 2276242 w 6442066"/>
                  <a:gd name="connsiteY13" fmla="*/ 1900291 h 4471498"/>
                  <a:gd name="connsiteX0" fmla="*/ 1824592 w 6442066"/>
                  <a:gd name="connsiteY0" fmla="*/ 2430170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2860474 w 6442066"/>
                  <a:gd name="connsiteY12" fmla="*/ 2430170 h 4471498"/>
                  <a:gd name="connsiteX13" fmla="*/ 1824592 w 6442066"/>
                  <a:gd name="connsiteY13" fmla="*/ 2430170 h 4471498"/>
                  <a:gd name="connsiteX0" fmla="*/ 1824592 w 6442066"/>
                  <a:gd name="connsiteY0" fmla="*/ 1900291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2860474 w 6442066"/>
                  <a:gd name="connsiteY12" fmla="*/ 2430170 h 4471498"/>
                  <a:gd name="connsiteX13" fmla="*/ 1824592 w 6442066"/>
                  <a:gd name="connsiteY13" fmla="*/ 1900291 h 4471498"/>
                  <a:gd name="connsiteX0" fmla="*/ 1824592 w 6442066"/>
                  <a:gd name="connsiteY0" fmla="*/ 1900291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2053842 w 6442066"/>
                  <a:gd name="connsiteY12" fmla="*/ 2430170 h 4471498"/>
                  <a:gd name="connsiteX13" fmla="*/ 1824592 w 6442066"/>
                  <a:gd name="connsiteY13" fmla="*/ 1900291 h 447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42066" h="4471498">
                    <a:moveTo>
                      <a:pt x="1824592" y="1900291"/>
                    </a:moveTo>
                    <a:cubicBezTo>
                      <a:pt x="1566631" y="1747044"/>
                      <a:pt x="1128005" y="1992926"/>
                      <a:pt x="914735" y="1731925"/>
                    </a:cubicBezTo>
                    <a:cubicBezTo>
                      <a:pt x="701465" y="1470924"/>
                      <a:pt x="2" y="622936"/>
                      <a:pt x="544969" y="334282"/>
                    </a:cubicBezTo>
                    <a:cubicBezTo>
                      <a:pt x="1089936" y="45628"/>
                      <a:pt x="2999183" y="190478"/>
                      <a:pt x="4184538" y="3"/>
                    </a:cubicBezTo>
                    <a:cubicBezTo>
                      <a:pt x="5026343" y="74786"/>
                      <a:pt x="4712278" y="27394"/>
                      <a:pt x="5027502" y="178110"/>
                    </a:cubicBezTo>
                    <a:cubicBezTo>
                      <a:pt x="5342726" y="328826"/>
                      <a:pt x="5768196" y="444669"/>
                      <a:pt x="6075880" y="904297"/>
                    </a:cubicBezTo>
                    <a:cubicBezTo>
                      <a:pt x="6312688" y="1258048"/>
                      <a:pt x="6442068" y="1701041"/>
                      <a:pt x="6442068" y="2158108"/>
                    </a:cubicBezTo>
                    <a:cubicBezTo>
                      <a:pt x="6442068" y="2615176"/>
                      <a:pt x="6312687" y="3058168"/>
                      <a:pt x="6075879" y="3411919"/>
                    </a:cubicBezTo>
                    <a:cubicBezTo>
                      <a:pt x="5768194" y="3871547"/>
                      <a:pt x="5322178" y="4021639"/>
                      <a:pt x="4822067" y="4138108"/>
                    </a:cubicBezTo>
                    <a:cubicBezTo>
                      <a:pt x="4321956" y="4254577"/>
                      <a:pt x="3753828" y="4086994"/>
                      <a:pt x="3075213" y="4110736"/>
                    </a:cubicBezTo>
                    <a:cubicBezTo>
                      <a:pt x="2396598" y="4134479"/>
                      <a:pt x="1130999" y="4471496"/>
                      <a:pt x="750377" y="4280563"/>
                    </a:cubicBezTo>
                    <a:cubicBezTo>
                      <a:pt x="369755" y="4089630"/>
                      <a:pt x="574237" y="3273534"/>
                      <a:pt x="791481" y="2965135"/>
                    </a:cubicBezTo>
                    <a:cubicBezTo>
                      <a:pt x="1008725" y="2656736"/>
                      <a:pt x="1761643" y="2660587"/>
                      <a:pt x="2053842" y="2430170"/>
                    </a:cubicBezTo>
                    <a:cubicBezTo>
                      <a:pt x="2053841" y="2430169"/>
                      <a:pt x="1824593" y="1900292"/>
                      <a:pt x="1824592" y="190029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sp3d z="-120650">
                <a:bevelT w="328930" h="25400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7" name="Ovaal 76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Ovaal 77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Ovaal 78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Vrije vorm 79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65" name="Vrije vorm 64"/>
            <p:cNvSpPr>
              <a:spLocks noChangeAspect="1"/>
            </p:cNvSpPr>
            <p:nvPr/>
          </p:nvSpPr>
          <p:spPr>
            <a:xfrm>
              <a:off x="5194185" y="1506040"/>
              <a:ext cx="1706008" cy="1832573"/>
            </a:xfrm>
            <a:custGeom>
              <a:avLst/>
              <a:gdLst>
                <a:gd name="connsiteX0" fmla="*/ 0 w 1800000"/>
                <a:gd name="connsiteY0" fmla="*/ 0 h 1800000"/>
                <a:gd name="connsiteX1" fmla="*/ 1800000 w 1800000"/>
                <a:gd name="connsiteY1" fmla="*/ 0 h 1800000"/>
                <a:gd name="connsiteX2" fmla="*/ 1800000 w 1800000"/>
                <a:gd name="connsiteY2" fmla="*/ 1800000 h 1800000"/>
                <a:gd name="connsiteX3" fmla="*/ 0 w 1800000"/>
                <a:gd name="connsiteY3" fmla="*/ 1800000 h 1800000"/>
                <a:gd name="connsiteX4" fmla="*/ 0 w 1800000"/>
                <a:gd name="connsiteY4" fmla="*/ 0 h 1800000"/>
                <a:gd name="connsiteX0" fmla="*/ 0 w 1800000"/>
                <a:gd name="connsiteY0" fmla="*/ 0 h 1811875"/>
                <a:gd name="connsiteX1" fmla="*/ 1800000 w 1800000"/>
                <a:gd name="connsiteY1" fmla="*/ 0 h 1811875"/>
                <a:gd name="connsiteX2" fmla="*/ 1800000 w 1800000"/>
                <a:gd name="connsiteY2" fmla="*/ 1800000 h 1811875"/>
                <a:gd name="connsiteX3" fmla="*/ 534390 w 1800000"/>
                <a:gd name="connsiteY3" fmla="*/ 1811875 h 1811875"/>
                <a:gd name="connsiteX4" fmla="*/ 0 w 1800000"/>
                <a:gd name="connsiteY4" fmla="*/ 0 h 181187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1987185"/>
                <a:gd name="connsiteY0" fmla="*/ 301979 h 2113855"/>
                <a:gd name="connsiteX1" fmla="*/ 1800000 w 1987185"/>
                <a:gd name="connsiteY1" fmla="*/ 301979 h 2113855"/>
                <a:gd name="connsiteX2" fmla="*/ 1123107 w 1987185"/>
                <a:gd name="connsiteY2" fmla="*/ 2113855 h 2113855"/>
                <a:gd name="connsiteX3" fmla="*/ 534390 w 1987185"/>
                <a:gd name="connsiteY3" fmla="*/ 2113854 h 2113855"/>
                <a:gd name="connsiteX4" fmla="*/ 0 w 1987185"/>
                <a:gd name="connsiteY4" fmla="*/ 301979 h 2113855"/>
                <a:gd name="connsiteX0" fmla="*/ 0 w 2066369"/>
                <a:gd name="connsiteY0" fmla="*/ 301979 h 2113855"/>
                <a:gd name="connsiteX1" fmla="*/ 1800000 w 2066369"/>
                <a:gd name="connsiteY1" fmla="*/ 301979 h 2113855"/>
                <a:gd name="connsiteX2" fmla="*/ 1359673 w 2066369"/>
                <a:gd name="connsiteY2" fmla="*/ 691593 h 2113855"/>
                <a:gd name="connsiteX3" fmla="*/ 1123107 w 2066369"/>
                <a:gd name="connsiteY3" fmla="*/ 2113855 h 2113855"/>
                <a:gd name="connsiteX4" fmla="*/ 534390 w 2066369"/>
                <a:gd name="connsiteY4" fmla="*/ 2113854 h 2113855"/>
                <a:gd name="connsiteX5" fmla="*/ 0 w 2066369"/>
                <a:gd name="connsiteY5" fmla="*/ 301979 h 2113855"/>
                <a:gd name="connsiteX0" fmla="*/ 0 w 2066369"/>
                <a:gd name="connsiteY0" fmla="*/ 301979 h 2113855"/>
                <a:gd name="connsiteX1" fmla="*/ 1800000 w 2066369"/>
                <a:gd name="connsiteY1" fmla="*/ 301979 h 2113855"/>
                <a:gd name="connsiteX2" fmla="*/ 1359673 w 2066369"/>
                <a:gd name="connsiteY2" fmla="*/ 691593 h 2113855"/>
                <a:gd name="connsiteX3" fmla="*/ 1123107 w 2066369"/>
                <a:gd name="connsiteY3" fmla="*/ 2113855 h 2113855"/>
                <a:gd name="connsiteX4" fmla="*/ 534390 w 2066369"/>
                <a:gd name="connsiteY4" fmla="*/ 2113854 h 2113855"/>
                <a:gd name="connsiteX5" fmla="*/ 0 w 2066369"/>
                <a:gd name="connsiteY5" fmla="*/ 301979 h 2113855"/>
                <a:gd name="connsiteX0" fmla="*/ 0 w 2071670"/>
                <a:gd name="connsiteY0" fmla="*/ 301979 h 2113855"/>
                <a:gd name="connsiteX1" fmla="*/ 1800000 w 2071670"/>
                <a:gd name="connsiteY1" fmla="*/ 301979 h 2113855"/>
                <a:gd name="connsiteX2" fmla="*/ 1558456 w 2071670"/>
                <a:gd name="connsiteY2" fmla="*/ 1780922 h 2113855"/>
                <a:gd name="connsiteX3" fmla="*/ 1359673 w 2071670"/>
                <a:gd name="connsiteY3" fmla="*/ 691593 h 2113855"/>
                <a:gd name="connsiteX4" fmla="*/ 1123107 w 2071670"/>
                <a:gd name="connsiteY4" fmla="*/ 2113855 h 2113855"/>
                <a:gd name="connsiteX5" fmla="*/ 534390 w 2071670"/>
                <a:gd name="connsiteY5" fmla="*/ 2113854 h 2113855"/>
                <a:gd name="connsiteX6" fmla="*/ 0 w 2071670"/>
                <a:gd name="connsiteY6" fmla="*/ 301979 h 2113855"/>
                <a:gd name="connsiteX0" fmla="*/ 0 w 2090222"/>
                <a:gd name="connsiteY0" fmla="*/ 301979 h 2113855"/>
                <a:gd name="connsiteX1" fmla="*/ 1800000 w 2090222"/>
                <a:gd name="connsiteY1" fmla="*/ 301979 h 2113855"/>
                <a:gd name="connsiteX2" fmla="*/ 1940117 w 2090222"/>
                <a:gd name="connsiteY2" fmla="*/ 1605993 h 2113855"/>
                <a:gd name="connsiteX3" fmla="*/ 1558456 w 2090222"/>
                <a:gd name="connsiteY3" fmla="*/ 1780922 h 2113855"/>
                <a:gd name="connsiteX4" fmla="*/ 1359673 w 2090222"/>
                <a:gd name="connsiteY4" fmla="*/ 691593 h 2113855"/>
                <a:gd name="connsiteX5" fmla="*/ 1123107 w 2090222"/>
                <a:gd name="connsiteY5" fmla="*/ 2113855 h 2113855"/>
                <a:gd name="connsiteX6" fmla="*/ 534390 w 2090222"/>
                <a:gd name="connsiteY6" fmla="*/ 2113854 h 2113855"/>
                <a:gd name="connsiteX7" fmla="*/ 0 w 2090222"/>
                <a:gd name="connsiteY7" fmla="*/ 301979 h 2113855"/>
                <a:gd name="connsiteX0" fmla="*/ 0 w 2090222"/>
                <a:gd name="connsiteY0" fmla="*/ 301979 h 2113855"/>
                <a:gd name="connsiteX1" fmla="*/ 1800000 w 2090222"/>
                <a:gd name="connsiteY1" fmla="*/ 301979 h 2113855"/>
                <a:gd name="connsiteX2" fmla="*/ 1757237 w 2090222"/>
                <a:gd name="connsiteY2" fmla="*/ 1709360 h 2113855"/>
                <a:gd name="connsiteX3" fmla="*/ 1558456 w 2090222"/>
                <a:gd name="connsiteY3" fmla="*/ 1780922 h 2113855"/>
                <a:gd name="connsiteX4" fmla="*/ 1359673 w 2090222"/>
                <a:gd name="connsiteY4" fmla="*/ 691593 h 2113855"/>
                <a:gd name="connsiteX5" fmla="*/ 1123107 w 2090222"/>
                <a:gd name="connsiteY5" fmla="*/ 2113855 h 2113855"/>
                <a:gd name="connsiteX6" fmla="*/ 534390 w 2090222"/>
                <a:gd name="connsiteY6" fmla="*/ 2113854 h 2113855"/>
                <a:gd name="connsiteX7" fmla="*/ 0 w 2090222"/>
                <a:gd name="connsiteY7" fmla="*/ 301979 h 2113855"/>
                <a:gd name="connsiteX0" fmla="*/ 0 w 2110101"/>
                <a:gd name="connsiteY0" fmla="*/ 301979 h 2113855"/>
                <a:gd name="connsiteX1" fmla="*/ 1800000 w 2110101"/>
                <a:gd name="connsiteY1" fmla="*/ 301979 h 2113855"/>
                <a:gd name="connsiteX2" fmla="*/ 1789042 w 2110101"/>
                <a:gd name="connsiteY2" fmla="*/ 1176622 h 2113855"/>
                <a:gd name="connsiteX3" fmla="*/ 1757237 w 2110101"/>
                <a:gd name="connsiteY3" fmla="*/ 1709360 h 2113855"/>
                <a:gd name="connsiteX4" fmla="*/ 1558456 w 2110101"/>
                <a:gd name="connsiteY4" fmla="*/ 1780922 h 2113855"/>
                <a:gd name="connsiteX5" fmla="*/ 1359673 w 2110101"/>
                <a:gd name="connsiteY5" fmla="*/ 691593 h 2113855"/>
                <a:gd name="connsiteX6" fmla="*/ 1123107 w 2110101"/>
                <a:gd name="connsiteY6" fmla="*/ 2113855 h 2113855"/>
                <a:gd name="connsiteX7" fmla="*/ 534390 w 2110101"/>
                <a:gd name="connsiteY7" fmla="*/ 2113854 h 2113855"/>
                <a:gd name="connsiteX8" fmla="*/ 0 w 2110101"/>
                <a:gd name="connsiteY8" fmla="*/ 301979 h 2113855"/>
                <a:gd name="connsiteX0" fmla="*/ 361951 w 2472052"/>
                <a:gd name="connsiteY0" fmla="*/ 301979 h 2113855"/>
                <a:gd name="connsiteX1" fmla="*/ 2161951 w 2472052"/>
                <a:gd name="connsiteY1" fmla="*/ 301979 h 2113855"/>
                <a:gd name="connsiteX2" fmla="*/ 2150993 w 2472052"/>
                <a:gd name="connsiteY2" fmla="*/ 1176622 h 2113855"/>
                <a:gd name="connsiteX3" fmla="*/ 2119188 w 2472052"/>
                <a:gd name="connsiteY3" fmla="*/ 1709360 h 2113855"/>
                <a:gd name="connsiteX4" fmla="*/ 1920407 w 2472052"/>
                <a:gd name="connsiteY4" fmla="*/ 1780922 h 2113855"/>
                <a:gd name="connsiteX5" fmla="*/ 1721624 w 2472052"/>
                <a:gd name="connsiteY5" fmla="*/ 691593 h 2113855"/>
                <a:gd name="connsiteX6" fmla="*/ 1485058 w 2472052"/>
                <a:gd name="connsiteY6" fmla="*/ 2113855 h 2113855"/>
                <a:gd name="connsiteX7" fmla="*/ 896341 w 2472052"/>
                <a:gd name="connsiteY7" fmla="*/ 2113854 h 2113855"/>
                <a:gd name="connsiteX8" fmla="*/ 0 w 2472052"/>
                <a:gd name="connsiteY8" fmla="*/ 911579 h 2113855"/>
                <a:gd name="connsiteX9" fmla="*/ 361951 w 2472052"/>
                <a:gd name="connsiteY9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89065 w 2561117"/>
                <a:gd name="connsiteY8" fmla="*/ 911579 h 2113855"/>
                <a:gd name="connsiteX9" fmla="*/ 451016 w 2561117"/>
                <a:gd name="connsiteY9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121407 w 2561117"/>
                <a:gd name="connsiteY8" fmla="*/ 1790537 h 2113855"/>
                <a:gd name="connsiteX9" fmla="*/ 89065 w 2561117"/>
                <a:gd name="connsiteY9" fmla="*/ 911579 h 2113855"/>
                <a:gd name="connsiteX10" fmla="*/ 451016 w 2561117"/>
                <a:gd name="connsiteY10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1896863 h 2113855"/>
                <a:gd name="connsiteX9" fmla="*/ 121407 w 2561117"/>
                <a:gd name="connsiteY9" fmla="*/ 1790537 h 2113855"/>
                <a:gd name="connsiteX10" fmla="*/ 89065 w 2561117"/>
                <a:gd name="connsiteY10" fmla="*/ 911579 h 2113855"/>
                <a:gd name="connsiteX11" fmla="*/ 451016 w 2561117"/>
                <a:gd name="connsiteY11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578607 w 2561117"/>
                <a:gd name="connsiteY8" fmla="*/ 897402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780626 w 2561117"/>
                <a:gd name="connsiteY8" fmla="*/ 727281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896863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451016 w 2561117"/>
                <a:gd name="connsiteY0" fmla="*/ 301979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769272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451016 w 2561117"/>
                <a:gd name="connsiteY12" fmla="*/ 301979 h 2113855"/>
                <a:gd name="connsiteX0" fmla="*/ 997281 w 2561117"/>
                <a:gd name="connsiteY0" fmla="*/ 147600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769272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997281 w 2561117"/>
                <a:gd name="connsiteY12" fmla="*/ 147600 h 2113855"/>
                <a:gd name="connsiteX0" fmla="*/ 997281 w 2561117"/>
                <a:gd name="connsiteY0" fmla="*/ 16972 h 2113855"/>
                <a:gd name="connsiteX1" fmla="*/ 2251016 w 2561117"/>
                <a:gd name="connsiteY1" fmla="*/ 301979 h 2113855"/>
                <a:gd name="connsiteX2" fmla="*/ 2240058 w 2561117"/>
                <a:gd name="connsiteY2" fmla="*/ 1176622 h 2113855"/>
                <a:gd name="connsiteX3" fmla="*/ 2208253 w 2561117"/>
                <a:gd name="connsiteY3" fmla="*/ 1709360 h 2113855"/>
                <a:gd name="connsiteX4" fmla="*/ 2009472 w 2561117"/>
                <a:gd name="connsiteY4" fmla="*/ 1780922 h 2113855"/>
                <a:gd name="connsiteX5" fmla="*/ 1810689 w 2561117"/>
                <a:gd name="connsiteY5" fmla="*/ 691593 h 2113855"/>
                <a:gd name="connsiteX6" fmla="*/ 1574123 w 2561117"/>
                <a:gd name="connsiteY6" fmla="*/ 2113855 h 2113855"/>
                <a:gd name="connsiteX7" fmla="*/ 985406 w 2561117"/>
                <a:gd name="connsiteY7" fmla="*/ 2113854 h 2113855"/>
                <a:gd name="connsiteX8" fmla="*/ 451016 w 2561117"/>
                <a:gd name="connsiteY8" fmla="*/ 748546 h 2113855"/>
                <a:gd name="connsiteX9" fmla="*/ 451016 w 2561117"/>
                <a:gd name="connsiteY9" fmla="*/ 1769272 h 2113855"/>
                <a:gd name="connsiteX10" fmla="*/ 121407 w 2561117"/>
                <a:gd name="connsiteY10" fmla="*/ 1790537 h 2113855"/>
                <a:gd name="connsiteX11" fmla="*/ 89065 w 2561117"/>
                <a:gd name="connsiteY11" fmla="*/ 911579 h 2113855"/>
                <a:gd name="connsiteX12" fmla="*/ 997281 w 2561117"/>
                <a:gd name="connsiteY12" fmla="*/ 16972 h 2113855"/>
                <a:gd name="connsiteX0" fmla="*/ 997281 w 2351684"/>
                <a:gd name="connsiteY0" fmla="*/ 301980 h 2398863"/>
                <a:gd name="connsiteX1" fmla="*/ 1538497 w 2351684"/>
                <a:gd name="connsiteY1" fmla="*/ 301979 h 2398863"/>
                <a:gd name="connsiteX2" fmla="*/ 2240058 w 2351684"/>
                <a:gd name="connsiteY2" fmla="*/ 1461630 h 2398863"/>
                <a:gd name="connsiteX3" fmla="*/ 2208253 w 2351684"/>
                <a:gd name="connsiteY3" fmla="*/ 1994368 h 2398863"/>
                <a:gd name="connsiteX4" fmla="*/ 2009472 w 2351684"/>
                <a:gd name="connsiteY4" fmla="*/ 2065930 h 2398863"/>
                <a:gd name="connsiteX5" fmla="*/ 1810689 w 2351684"/>
                <a:gd name="connsiteY5" fmla="*/ 976601 h 2398863"/>
                <a:gd name="connsiteX6" fmla="*/ 1574123 w 2351684"/>
                <a:gd name="connsiteY6" fmla="*/ 2398863 h 2398863"/>
                <a:gd name="connsiteX7" fmla="*/ 985406 w 2351684"/>
                <a:gd name="connsiteY7" fmla="*/ 2398862 h 2398863"/>
                <a:gd name="connsiteX8" fmla="*/ 451016 w 2351684"/>
                <a:gd name="connsiteY8" fmla="*/ 1033554 h 2398863"/>
                <a:gd name="connsiteX9" fmla="*/ 451016 w 2351684"/>
                <a:gd name="connsiteY9" fmla="*/ 2054280 h 2398863"/>
                <a:gd name="connsiteX10" fmla="*/ 121407 w 2351684"/>
                <a:gd name="connsiteY10" fmla="*/ 2075545 h 2398863"/>
                <a:gd name="connsiteX11" fmla="*/ 89065 w 2351684"/>
                <a:gd name="connsiteY11" fmla="*/ 1196587 h 2398863"/>
                <a:gd name="connsiteX12" fmla="*/ 997281 w 2351684"/>
                <a:gd name="connsiteY12" fmla="*/ 301980 h 2398863"/>
                <a:gd name="connsiteX0" fmla="*/ 997281 w 2351684"/>
                <a:gd name="connsiteY0" fmla="*/ 16972 h 2113855"/>
                <a:gd name="connsiteX1" fmla="*/ 1538497 w 2351684"/>
                <a:gd name="connsiteY1" fmla="*/ 16971 h 2113855"/>
                <a:gd name="connsiteX2" fmla="*/ 2240058 w 2351684"/>
                <a:gd name="connsiteY2" fmla="*/ 1176622 h 2113855"/>
                <a:gd name="connsiteX3" fmla="*/ 2208253 w 2351684"/>
                <a:gd name="connsiteY3" fmla="*/ 1709360 h 2113855"/>
                <a:gd name="connsiteX4" fmla="*/ 2009472 w 2351684"/>
                <a:gd name="connsiteY4" fmla="*/ 1780922 h 2113855"/>
                <a:gd name="connsiteX5" fmla="*/ 1810689 w 2351684"/>
                <a:gd name="connsiteY5" fmla="*/ 691593 h 2113855"/>
                <a:gd name="connsiteX6" fmla="*/ 1574123 w 2351684"/>
                <a:gd name="connsiteY6" fmla="*/ 2113855 h 2113855"/>
                <a:gd name="connsiteX7" fmla="*/ 985406 w 2351684"/>
                <a:gd name="connsiteY7" fmla="*/ 2113854 h 2113855"/>
                <a:gd name="connsiteX8" fmla="*/ 451016 w 2351684"/>
                <a:gd name="connsiteY8" fmla="*/ 748546 h 2113855"/>
                <a:gd name="connsiteX9" fmla="*/ 451016 w 2351684"/>
                <a:gd name="connsiteY9" fmla="*/ 1769272 h 2113855"/>
                <a:gd name="connsiteX10" fmla="*/ 121407 w 2351684"/>
                <a:gd name="connsiteY10" fmla="*/ 1790537 h 2113855"/>
                <a:gd name="connsiteX11" fmla="*/ 89065 w 2351684"/>
                <a:gd name="connsiteY11" fmla="*/ 911579 h 2113855"/>
                <a:gd name="connsiteX12" fmla="*/ 997281 w 2351684"/>
                <a:gd name="connsiteY12" fmla="*/ 16972 h 2113855"/>
                <a:gd name="connsiteX0" fmla="*/ 997281 w 2316058"/>
                <a:gd name="connsiteY0" fmla="*/ 16972 h 2113855"/>
                <a:gd name="connsiteX1" fmla="*/ 1538497 w 2316058"/>
                <a:gd name="connsiteY1" fmla="*/ 16971 h 2113855"/>
                <a:gd name="connsiteX2" fmla="*/ 2204432 w 2316058"/>
                <a:gd name="connsiteY2" fmla="*/ 1722887 h 2113855"/>
                <a:gd name="connsiteX3" fmla="*/ 2208253 w 2316058"/>
                <a:gd name="connsiteY3" fmla="*/ 1709360 h 2113855"/>
                <a:gd name="connsiteX4" fmla="*/ 2009472 w 2316058"/>
                <a:gd name="connsiteY4" fmla="*/ 1780922 h 2113855"/>
                <a:gd name="connsiteX5" fmla="*/ 1810689 w 2316058"/>
                <a:gd name="connsiteY5" fmla="*/ 691593 h 2113855"/>
                <a:gd name="connsiteX6" fmla="*/ 1574123 w 2316058"/>
                <a:gd name="connsiteY6" fmla="*/ 2113855 h 2113855"/>
                <a:gd name="connsiteX7" fmla="*/ 985406 w 2316058"/>
                <a:gd name="connsiteY7" fmla="*/ 2113854 h 2113855"/>
                <a:gd name="connsiteX8" fmla="*/ 451016 w 2316058"/>
                <a:gd name="connsiteY8" fmla="*/ 748546 h 2113855"/>
                <a:gd name="connsiteX9" fmla="*/ 451016 w 2316058"/>
                <a:gd name="connsiteY9" fmla="*/ 1769272 h 2113855"/>
                <a:gd name="connsiteX10" fmla="*/ 121407 w 2316058"/>
                <a:gd name="connsiteY10" fmla="*/ 1790537 h 2113855"/>
                <a:gd name="connsiteX11" fmla="*/ 89065 w 2316058"/>
                <a:gd name="connsiteY11" fmla="*/ 911579 h 2113855"/>
                <a:gd name="connsiteX12" fmla="*/ 997281 w 2316058"/>
                <a:gd name="connsiteY12" fmla="*/ 16972 h 2113855"/>
                <a:gd name="connsiteX0" fmla="*/ 997281 w 2316058"/>
                <a:gd name="connsiteY0" fmla="*/ 16972 h 2140556"/>
                <a:gd name="connsiteX1" fmla="*/ 1538497 w 2316058"/>
                <a:gd name="connsiteY1" fmla="*/ 16971 h 2140556"/>
                <a:gd name="connsiteX2" fmla="*/ 2204432 w 2316058"/>
                <a:gd name="connsiteY2" fmla="*/ 1722887 h 2140556"/>
                <a:gd name="connsiteX3" fmla="*/ 2208253 w 2316058"/>
                <a:gd name="connsiteY3" fmla="*/ 1709360 h 2140556"/>
                <a:gd name="connsiteX4" fmla="*/ 1688838 w 2316058"/>
                <a:gd name="connsiteY4" fmla="*/ 1970928 h 2140556"/>
                <a:gd name="connsiteX5" fmla="*/ 1810689 w 2316058"/>
                <a:gd name="connsiteY5" fmla="*/ 691593 h 2140556"/>
                <a:gd name="connsiteX6" fmla="*/ 1574123 w 2316058"/>
                <a:gd name="connsiteY6" fmla="*/ 2113855 h 2140556"/>
                <a:gd name="connsiteX7" fmla="*/ 985406 w 2316058"/>
                <a:gd name="connsiteY7" fmla="*/ 2113854 h 2140556"/>
                <a:gd name="connsiteX8" fmla="*/ 451016 w 2316058"/>
                <a:gd name="connsiteY8" fmla="*/ 748546 h 2140556"/>
                <a:gd name="connsiteX9" fmla="*/ 451016 w 2316058"/>
                <a:gd name="connsiteY9" fmla="*/ 1769272 h 2140556"/>
                <a:gd name="connsiteX10" fmla="*/ 121407 w 2316058"/>
                <a:gd name="connsiteY10" fmla="*/ 1790537 h 2140556"/>
                <a:gd name="connsiteX11" fmla="*/ 89065 w 2316058"/>
                <a:gd name="connsiteY11" fmla="*/ 911579 h 2140556"/>
                <a:gd name="connsiteX12" fmla="*/ 997281 w 2316058"/>
                <a:gd name="connsiteY12" fmla="*/ 16972 h 2140556"/>
                <a:gd name="connsiteX0" fmla="*/ 997281 w 2316058"/>
                <a:gd name="connsiteY0" fmla="*/ 16972 h 2113855"/>
                <a:gd name="connsiteX1" fmla="*/ 1538497 w 2316058"/>
                <a:gd name="connsiteY1" fmla="*/ 16971 h 2113855"/>
                <a:gd name="connsiteX2" fmla="*/ 2204432 w 2316058"/>
                <a:gd name="connsiteY2" fmla="*/ 1722887 h 2113855"/>
                <a:gd name="connsiteX3" fmla="*/ 2208253 w 2316058"/>
                <a:gd name="connsiteY3" fmla="*/ 1709360 h 2113855"/>
                <a:gd name="connsiteX4" fmla="*/ 1688838 w 2316058"/>
                <a:gd name="connsiteY4" fmla="*/ 1970928 h 2113855"/>
                <a:gd name="connsiteX5" fmla="*/ 1574123 w 2316058"/>
                <a:gd name="connsiteY5" fmla="*/ 2113855 h 2113855"/>
                <a:gd name="connsiteX6" fmla="*/ 985406 w 2316058"/>
                <a:gd name="connsiteY6" fmla="*/ 2113854 h 2113855"/>
                <a:gd name="connsiteX7" fmla="*/ 451016 w 2316058"/>
                <a:gd name="connsiteY7" fmla="*/ 748546 h 2113855"/>
                <a:gd name="connsiteX8" fmla="*/ 451016 w 2316058"/>
                <a:gd name="connsiteY8" fmla="*/ 1769272 h 2113855"/>
                <a:gd name="connsiteX9" fmla="*/ 121407 w 2316058"/>
                <a:gd name="connsiteY9" fmla="*/ 1790537 h 2113855"/>
                <a:gd name="connsiteX10" fmla="*/ 89065 w 2316058"/>
                <a:gd name="connsiteY10" fmla="*/ 911579 h 2113855"/>
                <a:gd name="connsiteX11" fmla="*/ 997281 w 2316058"/>
                <a:gd name="connsiteY11" fmla="*/ 16972 h 2113855"/>
                <a:gd name="connsiteX0" fmla="*/ 997281 w 2248765"/>
                <a:gd name="connsiteY0" fmla="*/ 16972 h 2113855"/>
                <a:gd name="connsiteX1" fmla="*/ 1538497 w 2248765"/>
                <a:gd name="connsiteY1" fmla="*/ 16971 h 2113855"/>
                <a:gd name="connsiteX2" fmla="*/ 2204432 w 2248765"/>
                <a:gd name="connsiteY2" fmla="*/ 1722887 h 2113855"/>
                <a:gd name="connsiteX3" fmla="*/ 1804492 w 2248765"/>
                <a:gd name="connsiteY3" fmla="*/ 1756862 h 2113855"/>
                <a:gd name="connsiteX4" fmla="*/ 1688838 w 2248765"/>
                <a:gd name="connsiteY4" fmla="*/ 1970928 h 2113855"/>
                <a:gd name="connsiteX5" fmla="*/ 1574123 w 2248765"/>
                <a:gd name="connsiteY5" fmla="*/ 2113855 h 2113855"/>
                <a:gd name="connsiteX6" fmla="*/ 985406 w 2248765"/>
                <a:gd name="connsiteY6" fmla="*/ 2113854 h 2113855"/>
                <a:gd name="connsiteX7" fmla="*/ 451016 w 2248765"/>
                <a:gd name="connsiteY7" fmla="*/ 748546 h 2113855"/>
                <a:gd name="connsiteX8" fmla="*/ 451016 w 2248765"/>
                <a:gd name="connsiteY8" fmla="*/ 1769272 h 2113855"/>
                <a:gd name="connsiteX9" fmla="*/ 121407 w 2248765"/>
                <a:gd name="connsiteY9" fmla="*/ 1790537 h 2113855"/>
                <a:gd name="connsiteX10" fmla="*/ 89065 w 2248765"/>
                <a:gd name="connsiteY10" fmla="*/ 911579 h 2113855"/>
                <a:gd name="connsiteX11" fmla="*/ 997281 w 2248765"/>
                <a:gd name="connsiteY11" fmla="*/ 16972 h 2113855"/>
                <a:gd name="connsiteX0" fmla="*/ 997281 w 2215518"/>
                <a:gd name="connsiteY0" fmla="*/ 16972 h 2113855"/>
                <a:gd name="connsiteX1" fmla="*/ 1538497 w 2215518"/>
                <a:gd name="connsiteY1" fmla="*/ 16971 h 2113855"/>
                <a:gd name="connsiteX2" fmla="*/ 2204432 w 2215518"/>
                <a:gd name="connsiteY2" fmla="*/ 1722887 h 2113855"/>
                <a:gd name="connsiteX3" fmla="*/ 1471983 w 2215518"/>
                <a:gd name="connsiteY3" fmla="*/ 1554678 h 2113855"/>
                <a:gd name="connsiteX4" fmla="*/ 1688838 w 2215518"/>
                <a:gd name="connsiteY4" fmla="*/ 1970928 h 2113855"/>
                <a:gd name="connsiteX5" fmla="*/ 1574123 w 2215518"/>
                <a:gd name="connsiteY5" fmla="*/ 2113855 h 2113855"/>
                <a:gd name="connsiteX6" fmla="*/ 985406 w 2215518"/>
                <a:gd name="connsiteY6" fmla="*/ 2113854 h 2113855"/>
                <a:gd name="connsiteX7" fmla="*/ 451016 w 2215518"/>
                <a:gd name="connsiteY7" fmla="*/ 748546 h 2113855"/>
                <a:gd name="connsiteX8" fmla="*/ 451016 w 2215518"/>
                <a:gd name="connsiteY8" fmla="*/ 1769272 h 2113855"/>
                <a:gd name="connsiteX9" fmla="*/ 121407 w 2215518"/>
                <a:gd name="connsiteY9" fmla="*/ 1790537 h 2113855"/>
                <a:gd name="connsiteX10" fmla="*/ 89065 w 2215518"/>
                <a:gd name="connsiteY10" fmla="*/ 911579 h 2113855"/>
                <a:gd name="connsiteX11" fmla="*/ 997281 w 2215518"/>
                <a:gd name="connsiteY11" fmla="*/ 16972 h 2113855"/>
                <a:gd name="connsiteX0" fmla="*/ 997281 w 1848598"/>
                <a:gd name="connsiteY0" fmla="*/ 16972 h 2113855"/>
                <a:gd name="connsiteX1" fmla="*/ 1538497 w 1848598"/>
                <a:gd name="connsiteY1" fmla="*/ 16971 h 2113855"/>
                <a:gd name="connsiteX2" fmla="*/ 1717544 w 1848598"/>
                <a:gd name="connsiteY2" fmla="*/ 1554678 h 2113855"/>
                <a:gd name="connsiteX3" fmla="*/ 1471983 w 1848598"/>
                <a:gd name="connsiteY3" fmla="*/ 1554678 h 2113855"/>
                <a:gd name="connsiteX4" fmla="*/ 1688838 w 1848598"/>
                <a:gd name="connsiteY4" fmla="*/ 1970928 h 2113855"/>
                <a:gd name="connsiteX5" fmla="*/ 1574123 w 1848598"/>
                <a:gd name="connsiteY5" fmla="*/ 2113855 h 2113855"/>
                <a:gd name="connsiteX6" fmla="*/ 985406 w 1848598"/>
                <a:gd name="connsiteY6" fmla="*/ 2113854 h 2113855"/>
                <a:gd name="connsiteX7" fmla="*/ 451016 w 1848598"/>
                <a:gd name="connsiteY7" fmla="*/ 748546 h 2113855"/>
                <a:gd name="connsiteX8" fmla="*/ 451016 w 1848598"/>
                <a:gd name="connsiteY8" fmla="*/ 1769272 h 2113855"/>
                <a:gd name="connsiteX9" fmla="*/ 121407 w 1848598"/>
                <a:gd name="connsiteY9" fmla="*/ 1790537 h 2113855"/>
                <a:gd name="connsiteX10" fmla="*/ 89065 w 1848598"/>
                <a:gd name="connsiteY10" fmla="*/ 911579 h 2113855"/>
                <a:gd name="connsiteX11" fmla="*/ 997281 w 1848598"/>
                <a:gd name="connsiteY11" fmla="*/ 16972 h 2113855"/>
                <a:gd name="connsiteX0" fmla="*/ 997281 w 2073014"/>
                <a:gd name="connsiteY0" fmla="*/ 16972 h 2113855"/>
                <a:gd name="connsiteX1" fmla="*/ 1538497 w 2073014"/>
                <a:gd name="connsiteY1" fmla="*/ 16971 h 2113855"/>
                <a:gd name="connsiteX2" fmla="*/ 2061928 w 2073014"/>
                <a:gd name="connsiteY2" fmla="*/ 1379517 h 2113855"/>
                <a:gd name="connsiteX3" fmla="*/ 1471983 w 2073014"/>
                <a:gd name="connsiteY3" fmla="*/ 1554678 h 2113855"/>
                <a:gd name="connsiteX4" fmla="*/ 1688838 w 2073014"/>
                <a:gd name="connsiteY4" fmla="*/ 1970928 h 2113855"/>
                <a:gd name="connsiteX5" fmla="*/ 1574123 w 2073014"/>
                <a:gd name="connsiteY5" fmla="*/ 2113855 h 2113855"/>
                <a:gd name="connsiteX6" fmla="*/ 985406 w 2073014"/>
                <a:gd name="connsiteY6" fmla="*/ 2113854 h 2113855"/>
                <a:gd name="connsiteX7" fmla="*/ 451016 w 2073014"/>
                <a:gd name="connsiteY7" fmla="*/ 748546 h 2113855"/>
                <a:gd name="connsiteX8" fmla="*/ 451016 w 2073014"/>
                <a:gd name="connsiteY8" fmla="*/ 1769272 h 2113855"/>
                <a:gd name="connsiteX9" fmla="*/ 121407 w 2073014"/>
                <a:gd name="connsiteY9" fmla="*/ 1790537 h 2113855"/>
                <a:gd name="connsiteX10" fmla="*/ 89065 w 2073014"/>
                <a:gd name="connsiteY10" fmla="*/ 911579 h 2113855"/>
                <a:gd name="connsiteX11" fmla="*/ 997281 w 2073014"/>
                <a:gd name="connsiteY11" fmla="*/ 16972 h 2113855"/>
                <a:gd name="connsiteX0" fmla="*/ 997281 w 2104281"/>
                <a:gd name="connsiteY0" fmla="*/ 16972 h 2113855"/>
                <a:gd name="connsiteX1" fmla="*/ 1538497 w 2104281"/>
                <a:gd name="connsiteY1" fmla="*/ 16971 h 2113855"/>
                <a:gd name="connsiteX2" fmla="*/ 2061928 w 2104281"/>
                <a:gd name="connsiteY2" fmla="*/ 1379517 h 2113855"/>
                <a:gd name="connsiteX3" fmla="*/ 1792617 w 2104281"/>
                <a:gd name="connsiteY3" fmla="*/ 1554678 h 2113855"/>
                <a:gd name="connsiteX4" fmla="*/ 1688838 w 2104281"/>
                <a:gd name="connsiteY4" fmla="*/ 1970928 h 2113855"/>
                <a:gd name="connsiteX5" fmla="*/ 1574123 w 2104281"/>
                <a:gd name="connsiteY5" fmla="*/ 2113855 h 2113855"/>
                <a:gd name="connsiteX6" fmla="*/ 985406 w 2104281"/>
                <a:gd name="connsiteY6" fmla="*/ 2113854 h 2113855"/>
                <a:gd name="connsiteX7" fmla="*/ 451016 w 2104281"/>
                <a:gd name="connsiteY7" fmla="*/ 748546 h 2113855"/>
                <a:gd name="connsiteX8" fmla="*/ 451016 w 2104281"/>
                <a:gd name="connsiteY8" fmla="*/ 1769272 h 2113855"/>
                <a:gd name="connsiteX9" fmla="*/ 121407 w 2104281"/>
                <a:gd name="connsiteY9" fmla="*/ 1790537 h 2113855"/>
                <a:gd name="connsiteX10" fmla="*/ 89065 w 2104281"/>
                <a:gd name="connsiteY10" fmla="*/ 911579 h 2113855"/>
                <a:gd name="connsiteX11" fmla="*/ 997281 w 2104281"/>
                <a:gd name="connsiteY11" fmla="*/ 16972 h 2113855"/>
                <a:gd name="connsiteX0" fmla="*/ 997281 w 2085772"/>
                <a:gd name="connsiteY0" fmla="*/ 16972 h 2113855"/>
                <a:gd name="connsiteX1" fmla="*/ 1538497 w 2085772"/>
                <a:gd name="connsiteY1" fmla="*/ 16971 h 2113855"/>
                <a:gd name="connsiteX2" fmla="*/ 1935679 w 2085772"/>
                <a:gd name="connsiteY2" fmla="*/ 500743 h 2113855"/>
                <a:gd name="connsiteX3" fmla="*/ 2061928 w 2085772"/>
                <a:gd name="connsiteY3" fmla="*/ 1379517 h 2113855"/>
                <a:gd name="connsiteX4" fmla="*/ 1792617 w 2085772"/>
                <a:gd name="connsiteY4" fmla="*/ 1554678 h 2113855"/>
                <a:gd name="connsiteX5" fmla="*/ 1688838 w 2085772"/>
                <a:gd name="connsiteY5" fmla="*/ 1970928 h 2113855"/>
                <a:gd name="connsiteX6" fmla="*/ 1574123 w 2085772"/>
                <a:gd name="connsiteY6" fmla="*/ 2113855 h 2113855"/>
                <a:gd name="connsiteX7" fmla="*/ 985406 w 2085772"/>
                <a:gd name="connsiteY7" fmla="*/ 2113854 h 2113855"/>
                <a:gd name="connsiteX8" fmla="*/ 451016 w 2085772"/>
                <a:gd name="connsiteY8" fmla="*/ 748546 h 2113855"/>
                <a:gd name="connsiteX9" fmla="*/ 451016 w 2085772"/>
                <a:gd name="connsiteY9" fmla="*/ 1769272 h 2113855"/>
                <a:gd name="connsiteX10" fmla="*/ 121407 w 2085772"/>
                <a:gd name="connsiteY10" fmla="*/ 1790537 h 2113855"/>
                <a:gd name="connsiteX11" fmla="*/ 89065 w 2085772"/>
                <a:gd name="connsiteY11" fmla="*/ 911579 h 2113855"/>
                <a:gd name="connsiteX12" fmla="*/ 997281 w 2085772"/>
                <a:gd name="connsiteY12" fmla="*/ 16972 h 2113855"/>
                <a:gd name="connsiteX0" fmla="*/ 997281 w 2085772"/>
                <a:gd name="connsiteY0" fmla="*/ 16972 h 2113855"/>
                <a:gd name="connsiteX1" fmla="*/ 1538497 w 2085772"/>
                <a:gd name="connsiteY1" fmla="*/ 16971 h 2113855"/>
                <a:gd name="connsiteX2" fmla="*/ 1935679 w 2085772"/>
                <a:gd name="connsiteY2" fmla="*/ 500743 h 2113855"/>
                <a:gd name="connsiteX3" fmla="*/ 2061928 w 2085772"/>
                <a:gd name="connsiteY3" fmla="*/ 1379517 h 2113855"/>
                <a:gd name="connsiteX4" fmla="*/ 1792617 w 2085772"/>
                <a:gd name="connsiteY4" fmla="*/ 1554678 h 2113855"/>
                <a:gd name="connsiteX5" fmla="*/ 1273202 w 2085772"/>
                <a:gd name="connsiteY5" fmla="*/ 605265 h 2113855"/>
                <a:gd name="connsiteX6" fmla="*/ 1574123 w 2085772"/>
                <a:gd name="connsiteY6" fmla="*/ 2113855 h 2113855"/>
                <a:gd name="connsiteX7" fmla="*/ 985406 w 2085772"/>
                <a:gd name="connsiteY7" fmla="*/ 2113854 h 2113855"/>
                <a:gd name="connsiteX8" fmla="*/ 451016 w 2085772"/>
                <a:gd name="connsiteY8" fmla="*/ 748546 h 2113855"/>
                <a:gd name="connsiteX9" fmla="*/ 451016 w 2085772"/>
                <a:gd name="connsiteY9" fmla="*/ 1769272 h 2113855"/>
                <a:gd name="connsiteX10" fmla="*/ 121407 w 2085772"/>
                <a:gd name="connsiteY10" fmla="*/ 1790537 h 2113855"/>
                <a:gd name="connsiteX11" fmla="*/ 89065 w 2085772"/>
                <a:gd name="connsiteY11" fmla="*/ 911579 h 2113855"/>
                <a:gd name="connsiteX12" fmla="*/ 997281 w 2085772"/>
                <a:gd name="connsiteY12" fmla="*/ 16972 h 2113855"/>
                <a:gd name="connsiteX0" fmla="*/ 997281 w 2085772"/>
                <a:gd name="connsiteY0" fmla="*/ 16972 h 2113855"/>
                <a:gd name="connsiteX1" fmla="*/ 1538497 w 2085772"/>
                <a:gd name="connsiteY1" fmla="*/ 16971 h 2113855"/>
                <a:gd name="connsiteX2" fmla="*/ 1935679 w 2085772"/>
                <a:gd name="connsiteY2" fmla="*/ 500743 h 2113855"/>
                <a:gd name="connsiteX3" fmla="*/ 2061928 w 2085772"/>
                <a:gd name="connsiteY3" fmla="*/ 1379517 h 2113855"/>
                <a:gd name="connsiteX4" fmla="*/ 1792617 w 2085772"/>
                <a:gd name="connsiteY4" fmla="*/ 1554678 h 2113855"/>
                <a:gd name="connsiteX5" fmla="*/ 1273202 w 2085772"/>
                <a:gd name="connsiteY5" fmla="*/ 605265 h 2113855"/>
                <a:gd name="connsiteX6" fmla="*/ 1163783 w 2085772"/>
                <a:gd name="connsiteY6" fmla="*/ 1554678 h 2113855"/>
                <a:gd name="connsiteX7" fmla="*/ 1574123 w 2085772"/>
                <a:gd name="connsiteY7" fmla="*/ 2113855 h 2113855"/>
                <a:gd name="connsiteX8" fmla="*/ 985406 w 2085772"/>
                <a:gd name="connsiteY8" fmla="*/ 2113854 h 2113855"/>
                <a:gd name="connsiteX9" fmla="*/ 451016 w 2085772"/>
                <a:gd name="connsiteY9" fmla="*/ 748546 h 2113855"/>
                <a:gd name="connsiteX10" fmla="*/ 451016 w 2085772"/>
                <a:gd name="connsiteY10" fmla="*/ 1769272 h 2113855"/>
                <a:gd name="connsiteX11" fmla="*/ 121407 w 2085772"/>
                <a:gd name="connsiteY11" fmla="*/ 1790537 h 2113855"/>
                <a:gd name="connsiteX12" fmla="*/ 89065 w 2085772"/>
                <a:gd name="connsiteY12" fmla="*/ 911579 h 2113855"/>
                <a:gd name="connsiteX13" fmla="*/ 997281 w 2085772"/>
                <a:gd name="connsiteY13" fmla="*/ 16972 h 2113855"/>
                <a:gd name="connsiteX0" fmla="*/ 997281 w 2085772"/>
                <a:gd name="connsiteY0" fmla="*/ 16972 h 2248209"/>
                <a:gd name="connsiteX1" fmla="*/ 1538497 w 2085772"/>
                <a:gd name="connsiteY1" fmla="*/ 16971 h 2248209"/>
                <a:gd name="connsiteX2" fmla="*/ 1935679 w 2085772"/>
                <a:gd name="connsiteY2" fmla="*/ 500743 h 2248209"/>
                <a:gd name="connsiteX3" fmla="*/ 2061928 w 2085772"/>
                <a:gd name="connsiteY3" fmla="*/ 1379517 h 2248209"/>
                <a:gd name="connsiteX4" fmla="*/ 1792617 w 2085772"/>
                <a:gd name="connsiteY4" fmla="*/ 1554678 h 2248209"/>
                <a:gd name="connsiteX5" fmla="*/ 1273202 w 2085772"/>
                <a:gd name="connsiteY5" fmla="*/ 605265 h 2248209"/>
                <a:gd name="connsiteX6" fmla="*/ 1163783 w 2085772"/>
                <a:gd name="connsiteY6" fmla="*/ 1554678 h 2248209"/>
                <a:gd name="connsiteX7" fmla="*/ 985406 w 2085772"/>
                <a:gd name="connsiteY7" fmla="*/ 2113854 h 2248209"/>
                <a:gd name="connsiteX8" fmla="*/ 451016 w 2085772"/>
                <a:gd name="connsiteY8" fmla="*/ 748546 h 2248209"/>
                <a:gd name="connsiteX9" fmla="*/ 451016 w 2085772"/>
                <a:gd name="connsiteY9" fmla="*/ 1769272 h 2248209"/>
                <a:gd name="connsiteX10" fmla="*/ 121407 w 2085772"/>
                <a:gd name="connsiteY10" fmla="*/ 1790537 h 2248209"/>
                <a:gd name="connsiteX11" fmla="*/ 89065 w 2085772"/>
                <a:gd name="connsiteY11" fmla="*/ 911579 h 2248209"/>
                <a:gd name="connsiteX12" fmla="*/ 997281 w 2085772"/>
                <a:gd name="connsiteY12" fmla="*/ 16972 h 2248209"/>
                <a:gd name="connsiteX0" fmla="*/ 997281 w 2085772"/>
                <a:gd name="connsiteY0" fmla="*/ 16972 h 2248209"/>
                <a:gd name="connsiteX1" fmla="*/ 1538497 w 2085772"/>
                <a:gd name="connsiteY1" fmla="*/ 16971 h 2248209"/>
                <a:gd name="connsiteX2" fmla="*/ 1935679 w 2085772"/>
                <a:gd name="connsiteY2" fmla="*/ 500743 h 2248209"/>
                <a:gd name="connsiteX3" fmla="*/ 2061928 w 2085772"/>
                <a:gd name="connsiteY3" fmla="*/ 1379517 h 2248209"/>
                <a:gd name="connsiteX4" fmla="*/ 1792617 w 2085772"/>
                <a:gd name="connsiteY4" fmla="*/ 1554678 h 2248209"/>
                <a:gd name="connsiteX5" fmla="*/ 1273202 w 2085772"/>
                <a:gd name="connsiteY5" fmla="*/ 605265 h 2248209"/>
                <a:gd name="connsiteX6" fmla="*/ 1163783 w 2085772"/>
                <a:gd name="connsiteY6" fmla="*/ 1554678 h 2248209"/>
                <a:gd name="connsiteX7" fmla="*/ 985406 w 2085772"/>
                <a:gd name="connsiteY7" fmla="*/ 2113854 h 2248209"/>
                <a:gd name="connsiteX8" fmla="*/ 451016 w 2085772"/>
                <a:gd name="connsiteY8" fmla="*/ 748546 h 2248209"/>
                <a:gd name="connsiteX9" fmla="*/ 121407 w 2085772"/>
                <a:gd name="connsiteY9" fmla="*/ 1790537 h 2248209"/>
                <a:gd name="connsiteX10" fmla="*/ 89065 w 2085772"/>
                <a:gd name="connsiteY10" fmla="*/ 911579 h 2248209"/>
                <a:gd name="connsiteX11" fmla="*/ 997281 w 2085772"/>
                <a:gd name="connsiteY11" fmla="*/ 16972 h 2248209"/>
                <a:gd name="connsiteX0" fmla="*/ 999260 w 2087751"/>
                <a:gd name="connsiteY0" fmla="*/ 16972 h 2248209"/>
                <a:gd name="connsiteX1" fmla="*/ 1540476 w 2087751"/>
                <a:gd name="connsiteY1" fmla="*/ 16971 h 2248209"/>
                <a:gd name="connsiteX2" fmla="*/ 1937658 w 2087751"/>
                <a:gd name="connsiteY2" fmla="*/ 500743 h 2248209"/>
                <a:gd name="connsiteX3" fmla="*/ 2063907 w 2087751"/>
                <a:gd name="connsiteY3" fmla="*/ 1379517 h 2248209"/>
                <a:gd name="connsiteX4" fmla="*/ 1794596 w 2087751"/>
                <a:gd name="connsiteY4" fmla="*/ 1554678 h 2248209"/>
                <a:gd name="connsiteX5" fmla="*/ 1275181 w 2087751"/>
                <a:gd name="connsiteY5" fmla="*/ 605265 h 2248209"/>
                <a:gd name="connsiteX6" fmla="*/ 1165762 w 2087751"/>
                <a:gd name="connsiteY6" fmla="*/ 1554678 h 2248209"/>
                <a:gd name="connsiteX7" fmla="*/ 987385 w 2087751"/>
                <a:gd name="connsiteY7" fmla="*/ 2113854 h 2248209"/>
                <a:gd name="connsiteX8" fmla="*/ 452995 w 2087751"/>
                <a:gd name="connsiteY8" fmla="*/ 748546 h 2248209"/>
                <a:gd name="connsiteX9" fmla="*/ 91044 w 2087751"/>
                <a:gd name="connsiteY9" fmla="*/ 911579 h 2248209"/>
                <a:gd name="connsiteX10" fmla="*/ 999260 w 2087751"/>
                <a:gd name="connsiteY10" fmla="*/ 16972 h 2248209"/>
                <a:gd name="connsiteX0" fmla="*/ 548244 w 1636735"/>
                <a:gd name="connsiteY0" fmla="*/ 16972 h 2248209"/>
                <a:gd name="connsiteX1" fmla="*/ 1089460 w 1636735"/>
                <a:gd name="connsiteY1" fmla="*/ 16971 h 2248209"/>
                <a:gd name="connsiteX2" fmla="*/ 1486642 w 1636735"/>
                <a:gd name="connsiteY2" fmla="*/ 500743 h 2248209"/>
                <a:gd name="connsiteX3" fmla="*/ 1612891 w 1636735"/>
                <a:gd name="connsiteY3" fmla="*/ 1379517 h 2248209"/>
                <a:gd name="connsiteX4" fmla="*/ 1343580 w 1636735"/>
                <a:gd name="connsiteY4" fmla="*/ 1554678 h 2248209"/>
                <a:gd name="connsiteX5" fmla="*/ 824165 w 1636735"/>
                <a:gd name="connsiteY5" fmla="*/ 605265 h 2248209"/>
                <a:gd name="connsiteX6" fmla="*/ 714746 w 1636735"/>
                <a:gd name="connsiteY6" fmla="*/ 1554678 h 2248209"/>
                <a:gd name="connsiteX7" fmla="*/ 536369 w 1636735"/>
                <a:gd name="connsiteY7" fmla="*/ 2113854 h 2248209"/>
                <a:gd name="connsiteX8" fmla="*/ 1979 w 1636735"/>
                <a:gd name="connsiteY8" fmla="*/ 748546 h 2248209"/>
                <a:gd name="connsiteX9" fmla="*/ 548244 w 1636735"/>
                <a:gd name="connsiteY9" fmla="*/ 16972 h 2248209"/>
                <a:gd name="connsiteX0" fmla="*/ 617517 w 1706008"/>
                <a:gd name="connsiteY0" fmla="*/ 16972 h 1832573"/>
                <a:gd name="connsiteX1" fmla="*/ 1158733 w 1706008"/>
                <a:gd name="connsiteY1" fmla="*/ 16971 h 1832573"/>
                <a:gd name="connsiteX2" fmla="*/ 1555915 w 1706008"/>
                <a:gd name="connsiteY2" fmla="*/ 500743 h 1832573"/>
                <a:gd name="connsiteX3" fmla="*/ 1682164 w 1706008"/>
                <a:gd name="connsiteY3" fmla="*/ 1379517 h 1832573"/>
                <a:gd name="connsiteX4" fmla="*/ 1412853 w 1706008"/>
                <a:gd name="connsiteY4" fmla="*/ 1554678 h 1832573"/>
                <a:gd name="connsiteX5" fmla="*/ 893438 w 1706008"/>
                <a:gd name="connsiteY5" fmla="*/ 605265 h 1832573"/>
                <a:gd name="connsiteX6" fmla="*/ 784019 w 1706008"/>
                <a:gd name="connsiteY6" fmla="*/ 1554678 h 1832573"/>
                <a:gd name="connsiteX7" fmla="*/ 190006 w 1706008"/>
                <a:gd name="connsiteY7" fmla="*/ 1698218 h 1832573"/>
                <a:gd name="connsiteX8" fmla="*/ 71252 w 1706008"/>
                <a:gd name="connsiteY8" fmla="*/ 748546 h 1832573"/>
                <a:gd name="connsiteX9" fmla="*/ 617517 w 1706008"/>
                <a:gd name="connsiteY9" fmla="*/ 16972 h 1832573"/>
                <a:gd name="connsiteX0" fmla="*/ 617517 w 1706008"/>
                <a:gd name="connsiteY0" fmla="*/ 16972 h 1832573"/>
                <a:gd name="connsiteX1" fmla="*/ 1158733 w 1706008"/>
                <a:gd name="connsiteY1" fmla="*/ 16971 h 1832573"/>
                <a:gd name="connsiteX2" fmla="*/ 1555915 w 1706008"/>
                <a:gd name="connsiteY2" fmla="*/ 500743 h 1832573"/>
                <a:gd name="connsiteX3" fmla="*/ 1682164 w 1706008"/>
                <a:gd name="connsiteY3" fmla="*/ 1379517 h 1832573"/>
                <a:gd name="connsiteX4" fmla="*/ 1412853 w 1706008"/>
                <a:gd name="connsiteY4" fmla="*/ 1554678 h 1832573"/>
                <a:gd name="connsiteX5" fmla="*/ 893438 w 1706008"/>
                <a:gd name="connsiteY5" fmla="*/ 605265 h 1832573"/>
                <a:gd name="connsiteX6" fmla="*/ 475260 w 1706008"/>
                <a:gd name="connsiteY6" fmla="*/ 1554678 h 1832573"/>
                <a:gd name="connsiteX7" fmla="*/ 190006 w 1706008"/>
                <a:gd name="connsiteY7" fmla="*/ 1698218 h 1832573"/>
                <a:gd name="connsiteX8" fmla="*/ 71252 w 1706008"/>
                <a:gd name="connsiteY8" fmla="*/ 748546 h 1832573"/>
                <a:gd name="connsiteX9" fmla="*/ 617517 w 1706008"/>
                <a:gd name="connsiteY9" fmla="*/ 16972 h 1832573"/>
                <a:gd name="connsiteX0" fmla="*/ 617517 w 1706008"/>
                <a:gd name="connsiteY0" fmla="*/ 16972 h 1832573"/>
                <a:gd name="connsiteX1" fmla="*/ 1158733 w 1706008"/>
                <a:gd name="connsiteY1" fmla="*/ 16971 h 1832573"/>
                <a:gd name="connsiteX2" fmla="*/ 1555915 w 1706008"/>
                <a:gd name="connsiteY2" fmla="*/ 500743 h 1832573"/>
                <a:gd name="connsiteX3" fmla="*/ 1682164 w 1706008"/>
                <a:gd name="connsiteY3" fmla="*/ 1379517 h 1832573"/>
                <a:gd name="connsiteX4" fmla="*/ 1412853 w 1706008"/>
                <a:gd name="connsiteY4" fmla="*/ 1554678 h 1832573"/>
                <a:gd name="connsiteX5" fmla="*/ 893438 w 1706008"/>
                <a:gd name="connsiteY5" fmla="*/ 605265 h 1832573"/>
                <a:gd name="connsiteX6" fmla="*/ 499012 w 1706008"/>
                <a:gd name="connsiteY6" fmla="*/ 821377 h 1832573"/>
                <a:gd name="connsiteX7" fmla="*/ 475260 w 1706008"/>
                <a:gd name="connsiteY7" fmla="*/ 1554678 h 1832573"/>
                <a:gd name="connsiteX8" fmla="*/ 190006 w 1706008"/>
                <a:gd name="connsiteY8" fmla="*/ 1698218 h 1832573"/>
                <a:gd name="connsiteX9" fmla="*/ 71252 w 1706008"/>
                <a:gd name="connsiteY9" fmla="*/ 748546 h 1832573"/>
                <a:gd name="connsiteX10" fmla="*/ 617517 w 1706008"/>
                <a:gd name="connsiteY10" fmla="*/ 16972 h 1832573"/>
                <a:gd name="connsiteX0" fmla="*/ 617517 w 1706008"/>
                <a:gd name="connsiteY0" fmla="*/ 16972 h 1832573"/>
                <a:gd name="connsiteX1" fmla="*/ 1158733 w 1706008"/>
                <a:gd name="connsiteY1" fmla="*/ 16971 h 1832573"/>
                <a:gd name="connsiteX2" fmla="*/ 1555915 w 1706008"/>
                <a:gd name="connsiteY2" fmla="*/ 500743 h 1832573"/>
                <a:gd name="connsiteX3" fmla="*/ 1682164 w 1706008"/>
                <a:gd name="connsiteY3" fmla="*/ 1379517 h 1832573"/>
                <a:gd name="connsiteX4" fmla="*/ 1412853 w 1706008"/>
                <a:gd name="connsiteY4" fmla="*/ 1554678 h 1832573"/>
                <a:gd name="connsiteX5" fmla="*/ 1247157 w 1706008"/>
                <a:gd name="connsiteY5" fmla="*/ 821377 h 1832573"/>
                <a:gd name="connsiteX6" fmla="*/ 893438 w 1706008"/>
                <a:gd name="connsiteY6" fmla="*/ 605265 h 1832573"/>
                <a:gd name="connsiteX7" fmla="*/ 499012 w 1706008"/>
                <a:gd name="connsiteY7" fmla="*/ 821377 h 1832573"/>
                <a:gd name="connsiteX8" fmla="*/ 475260 w 1706008"/>
                <a:gd name="connsiteY8" fmla="*/ 1554678 h 1832573"/>
                <a:gd name="connsiteX9" fmla="*/ 190006 w 1706008"/>
                <a:gd name="connsiteY9" fmla="*/ 1698218 h 1832573"/>
                <a:gd name="connsiteX10" fmla="*/ 71252 w 1706008"/>
                <a:gd name="connsiteY10" fmla="*/ 748546 h 1832573"/>
                <a:gd name="connsiteX11" fmla="*/ 617517 w 1706008"/>
                <a:gd name="connsiteY11" fmla="*/ 16972 h 18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6008" h="1832573">
                  <a:moveTo>
                    <a:pt x="617517" y="16972"/>
                  </a:moveTo>
                  <a:cubicBezTo>
                    <a:pt x="1217517" y="16972"/>
                    <a:pt x="852796" y="0"/>
                    <a:pt x="1158733" y="16971"/>
                  </a:cubicBezTo>
                  <a:cubicBezTo>
                    <a:pt x="1305236" y="109475"/>
                    <a:pt x="1468677" y="273652"/>
                    <a:pt x="1555915" y="500743"/>
                  </a:cubicBezTo>
                  <a:cubicBezTo>
                    <a:pt x="1643154" y="727834"/>
                    <a:pt x="1706008" y="1203861"/>
                    <a:pt x="1682164" y="1379517"/>
                  </a:cubicBezTo>
                  <a:cubicBezTo>
                    <a:pt x="1658320" y="1555173"/>
                    <a:pt x="1485354" y="1647701"/>
                    <a:pt x="1412853" y="1554678"/>
                  </a:cubicBezTo>
                  <a:cubicBezTo>
                    <a:pt x="1340352" y="1461655"/>
                    <a:pt x="1333726" y="979612"/>
                    <a:pt x="1247157" y="821377"/>
                  </a:cubicBezTo>
                  <a:cubicBezTo>
                    <a:pt x="1160588" y="663142"/>
                    <a:pt x="1018129" y="605265"/>
                    <a:pt x="893438" y="605265"/>
                  </a:cubicBezTo>
                  <a:cubicBezTo>
                    <a:pt x="768747" y="605265"/>
                    <a:pt x="568708" y="663142"/>
                    <a:pt x="499012" y="821377"/>
                  </a:cubicBezTo>
                  <a:cubicBezTo>
                    <a:pt x="429316" y="979613"/>
                    <a:pt x="526761" y="1408538"/>
                    <a:pt x="475260" y="1554678"/>
                  </a:cubicBezTo>
                  <a:cubicBezTo>
                    <a:pt x="423759" y="1700818"/>
                    <a:pt x="257341" y="1832573"/>
                    <a:pt x="190006" y="1698218"/>
                  </a:cubicBezTo>
                  <a:cubicBezTo>
                    <a:pt x="122671" y="1563863"/>
                    <a:pt x="0" y="1028754"/>
                    <a:pt x="71252" y="748546"/>
                  </a:cubicBezTo>
                  <a:cubicBezTo>
                    <a:pt x="142504" y="468338"/>
                    <a:pt x="436270" y="138901"/>
                    <a:pt x="617517" y="16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-106680">
              <a:bevelT w="360000" h="254000"/>
              <a:bevelB w="360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Vrije vorm 65"/>
            <p:cNvSpPr/>
            <p:nvPr/>
          </p:nvSpPr>
          <p:spPr>
            <a:xfrm>
              <a:off x="5071788" y="2994695"/>
              <a:ext cx="641269" cy="391157"/>
            </a:xfrm>
            <a:custGeom>
              <a:avLst/>
              <a:gdLst>
                <a:gd name="connsiteX0" fmla="*/ 0 w 320634"/>
                <a:gd name="connsiteY0" fmla="*/ 166255 h 332509"/>
                <a:gd name="connsiteX1" fmla="*/ 44914 w 320634"/>
                <a:gd name="connsiteY1" fmla="*/ 50852 h 332509"/>
                <a:gd name="connsiteX2" fmla="*/ 160318 w 320634"/>
                <a:gd name="connsiteY2" fmla="*/ 1 h 332509"/>
                <a:gd name="connsiteX3" fmla="*/ 275721 w 320634"/>
                <a:gd name="connsiteY3" fmla="*/ 50853 h 332509"/>
                <a:gd name="connsiteX4" fmla="*/ 320634 w 320634"/>
                <a:gd name="connsiteY4" fmla="*/ 166256 h 332509"/>
                <a:gd name="connsiteX5" fmla="*/ 275720 w 320634"/>
                <a:gd name="connsiteY5" fmla="*/ 281659 h 332509"/>
                <a:gd name="connsiteX6" fmla="*/ 160317 w 320634"/>
                <a:gd name="connsiteY6" fmla="*/ 332511 h 332509"/>
                <a:gd name="connsiteX7" fmla="*/ 44914 w 320634"/>
                <a:gd name="connsiteY7" fmla="*/ 281659 h 332509"/>
                <a:gd name="connsiteX8" fmla="*/ 0 w 320634"/>
                <a:gd name="connsiteY8" fmla="*/ 166256 h 332509"/>
                <a:gd name="connsiteX9" fmla="*/ 0 w 320634"/>
                <a:gd name="connsiteY9" fmla="*/ 166255 h 332509"/>
                <a:gd name="connsiteX0" fmla="*/ 0 w 641269"/>
                <a:gd name="connsiteY0" fmla="*/ 237505 h 332511"/>
                <a:gd name="connsiteX1" fmla="*/ 365548 w 641269"/>
                <a:gd name="connsiteY1" fmla="*/ 50852 h 332511"/>
                <a:gd name="connsiteX2" fmla="*/ 480952 w 641269"/>
                <a:gd name="connsiteY2" fmla="*/ 1 h 332511"/>
                <a:gd name="connsiteX3" fmla="*/ 596355 w 641269"/>
                <a:gd name="connsiteY3" fmla="*/ 50853 h 332511"/>
                <a:gd name="connsiteX4" fmla="*/ 641268 w 641269"/>
                <a:gd name="connsiteY4" fmla="*/ 166256 h 332511"/>
                <a:gd name="connsiteX5" fmla="*/ 596354 w 641269"/>
                <a:gd name="connsiteY5" fmla="*/ 281659 h 332511"/>
                <a:gd name="connsiteX6" fmla="*/ 480951 w 641269"/>
                <a:gd name="connsiteY6" fmla="*/ 332511 h 332511"/>
                <a:gd name="connsiteX7" fmla="*/ 365548 w 641269"/>
                <a:gd name="connsiteY7" fmla="*/ 281659 h 332511"/>
                <a:gd name="connsiteX8" fmla="*/ 320634 w 641269"/>
                <a:gd name="connsiteY8" fmla="*/ 166256 h 332511"/>
                <a:gd name="connsiteX9" fmla="*/ 0 w 641269"/>
                <a:gd name="connsiteY9" fmla="*/ 237505 h 332511"/>
                <a:gd name="connsiteX0" fmla="*/ 0 w 641269"/>
                <a:gd name="connsiteY0" fmla="*/ 248956 h 343962"/>
                <a:gd name="connsiteX1" fmla="*/ 37844 w 641269"/>
                <a:gd name="connsiteY1" fmla="*/ 131015 h 343962"/>
                <a:gd name="connsiteX2" fmla="*/ 480952 w 641269"/>
                <a:gd name="connsiteY2" fmla="*/ 11452 h 343962"/>
                <a:gd name="connsiteX3" fmla="*/ 596355 w 641269"/>
                <a:gd name="connsiteY3" fmla="*/ 62304 h 343962"/>
                <a:gd name="connsiteX4" fmla="*/ 641268 w 641269"/>
                <a:gd name="connsiteY4" fmla="*/ 177707 h 343962"/>
                <a:gd name="connsiteX5" fmla="*/ 596354 w 641269"/>
                <a:gd name="connsiteY5" fmla="*/ 293110 h 343962"/>
                <a:gd name="connsiteX6" fmla="*/ 480951 w 641269"/>
                <a:gd name="connsiteY6" fmla="*/ 343962 h 343962"/>
                <a:gd name="connsiteX7" fmla="*/ 365548 w 641269"/>
                <a:gd name="connsiteY7" fmla="*/ 293110 h 343962"/>
                <a:gd name="connsiteX8" fmla="*/ 320634 w 641269"/>
                <a:gd name="connsiteY8" fmla="*/ 177707 h 343962"/>
                <a:gd name="connsiteX9" fmla="*/ 0 w 641269"/>
                <a:gd name="connsiteY9" fmla="*/ 248956 h 343962"/>
                <a:gd name="connsiteX0" fmla="*/ 0 w 641269"/>
                <a:gd name="connsiteY0" fmla="*/ 248956 h 400463"/>
                <a:gd name="connsiteX1" fmla="*/ 37844 w 641269"/>
                <a:gd name="connsiteY1" fmla="*/ 131015 h 400463"/>
                <a:gd name="connsiteX2" fmla="*/ 480952 w 641269"/>
                <a:gd name="connsiteY2" fmla="*/ 11452 h 400463"/>
                <a:gd name="connsiteX3" fmla="*/ 596355 w 641269"/>
                <a:gd name="connsiteY3" fmla="*/ 62304 h 400463"/>
                <a:gd name="connsiteX4" fmla="*/ 641268 w 641269"/>
                <a:gd name="connsiteY4" fmla="*/ 177707 h 400463"/>
                <a:gd name="connsiteX5" fmla="*/ 596354 w 641269"/>
                <a:gd name="connsiteY5" fmla="*/ 293110 h 400463"/>
                <a:gd name="connsiteX6" fmla="*/ 480951 w 641269"/>
                <a:gd name="connsiteY6" fmla="*/ 343962 h 400463"/>
                <a:gd name="connsiteX7" fmla="*/ 365548 w 641269"/>
                <a:gd name="connsiteY7" fmla="*/ 293110 h 400463"/>
                <a:gd name="connsiteX8" fmla="*/ 3501 w 641269"/>
                <a:gd name="connsiteY8" fmla="*/ 357416 h 400463"/>
                <a:gd name="connsiteX9" fmla="*/ 0 w 641269"/>
                <a:gd name="connsiteY9" fmla="*/ 248956 h 400463"/>
                <a:gd name="connsiteX0" fmla="*/ 0 w 641269"/>
                <a:gd name="connsiteY0" fmla="*/ 248956 h 406211"/>
                <a:gd name="connsiteX1" fmla="*/ 37844 w 641269"/>
                <a:gd name="connsiteY1" fmla="*/ 131015 h 406211"/>
                <a:gd name="connsiteX2" fmla="*/ 480952 w 641269"/>
                <a:gd name="connsiteY2" fmla="*/ 11452 h 406211"/>
                <a:gd name="connsiteX3" fmla="*/ 596355 w 641269"/>
                <a:gd name="connsiteY3" fmla="*/ 62304 h 406211"/>
                <a:gd name="connsiteX4" fmla="*/ 641268 w 641269"/>
                <a:gd name="connsiteY4" fmla="*/ 177707 h 406211"/>
                <a:gd name="connsiteX5" fmla="*/ 596354 w 641269"/>
                <a:gd name="connsiteY5" fmla="*/ 293110 h 406211"/>
                <a:gd name="connsiteX6" fmla="*/ 480951 w 641269"/>
                <a:gd name="connsiteY6" fmla="*/ 343962 h 406211"/>
                <a:gd name="connsiteX7" fmla="*/ 201696 w 641269"/>
                <a:gd name="connsiteY7" fmla="*/ 373715 h 406211"/>
                <a:gd name="connsiteX8" fmla="*/ 3501 w 641269"/>
                <a:gd name="connsiteY8" fmla="*/ 357416 h 406211"/>
                <a:gd name="connsiteX9" fmla="*/ 0 w 641269"/>
                <a:gd name="connsiteY9" fmla="*/ 248956 h 406211"/>
                <a:gd name="connsiteX0" fmla="*/ 0 w 641269"/>
                <a:gd name="connsiteY0" fmla="*/ 243286 h 400541"/>
                <a:gd name="connsiteX1" fmla="*/ 37844 w 641269"/>
                <a:gd name="connsiteY1" fmla="*/ 125345 h 400541"/>
                <a:gd name="connsiteX2" fmla="*/ 392848 w 641269"/>
                <a:gd name="connsiteY2" fmla="*/ 91326 h 400541"/>
                <a:gd name="connsiteX3" fmla="*/ 480952 w 641269"/>
                <a:gd name="connsiteY3" fmla="*/ 5782 h 400541"/>
                <a:gd name="connsiteX4" fmla="*/ 596355 w 641269"/>
                <a:gd name="connsiteY4" fmla="*/ 56634 h 400541"/>
                <a:gd name="connsiteX5" fmla="*/ 641268 w 641269"/>
                <a:gd name="connsiteY5" fmla="*/ 172037 h 400541"/>
                <a:gd name="connsiteX6" fmla="*/ 596354 w 641269"/>
                <a:gd name="connsiteY6" fmla="*/ 287440 h 400541"/>
                <a:gd name="connsiteX7" fmla="*/ 480951 w 641269"/>
                <a:gd name="connsiteY7" fmla="*/ 338292 h 400541"/>
                <a:gd name="connsiteX8" fmla="*/ 201696 w 641269"/>
                <a:gd name="connsiteY8" fmla="*/ 368045 h 400541"/>
                <a:gd name="connsiteX9" fmla="*/ 3501 w 641269"/>
                <a:gd name="connsiteY9" fmla="*/ 351746 h 400541"/>
                <a:gd name="connsiteX10" fmla="*/ 0 w 641269"/>
                <a:gd name="connsiteY10" fmla="*/ 243286 h 400541"/>
                <a:gd name="connsiteX0" fmla="*/ 0 w 641269"/>
                <a:gd name="connsiteY0" fmla="*/ 243286 h 400541"/>
                <a:gd name="connsiteX1" fmla="*/ 37844 w 641269"/>
                <a:gd name="connsiteY1" fmla="*/ 125345 h 400541"/>
                <a:gd name="connsiteX2" fmla="*/ 392848 w 641269"/>
                <a:gd name="connsiteY2" fmla="*/ 91326 h 400541"/>
                <a:gd name="connsiteX3" fmla="*/ 480952 w 641269"/>
                <a:gd name="connsiteY3" fmla="*/ 5782 h 400541"/>
                <a:gd name="connsiteX4" fmla="*/ 596355 w 641269"/>
                <a:gd name="connsiteY4" fmla="*/ 56634 h 400541"/>
                <a:gd name="connsiteX5" fmla="*/ 641268 w 641269"/>
                <a:gd name="connsiteY5" fmla="*/ 172037 h 400541"/>
                <a:gd name="connsiteX6" fmla="*/ 596354 w 641269"/>
                <a:gd name="connsiteY6" fmla="*/ 287440 h 400541"/>
                <a:gd name="connsiteX7" fmla="*/ 480951 w 641269"/>
                <a:gd name="connsiteY7" fmla="*/ 338292 h 400541"/>
                <a:gd name="connsiteX8" fmla="*/ 201696 w 641269"/>
                <a:gd name="connsiteY8" fmla="*/ 368045 h 400541"/>
                <a:gd name="connsiteX9" fmla="*/ 3501 w 641269"/>
                <a:gd name="connsiteY9" fmla="*/ 351746 h 400541"/>
                <a:gd name="connsiteX10" fmla="*/ 0 w 641269"/>
                <a:gd name="connsiteY10" fmla="*/ 243286 h 400541"/>
                <a:gd name="connsiteX0" fmla="*/ 0 w 641269"/>
                <a:gd name="connsiteY0" fmla="*/ 239650 h 396905"/>
                <a:gd name="connsiteX1" fmla="*/ 37844 w 641269"/>
                <a:gd name="connsiteY1" fmla="*/ 121709 h 396905"/>
                <a:gd name="connsiteX2" fmla="*/ 361135 w 641269"/>
                <a:gd name="connsiteY2" fmla="*/ 40120 h 396905"/>
                <a:gd name="connsiteX3" fmla="*/ 480952 w 641269"/>
                <a:gd name="connsiteY3" fmla="*/ 2146 h 396905"/>
                <a:gd name="connsiteX4" fmla="*/ 596355 w 641269"/>
                <a:gd name="connsiteY4" fmla="*/ 52998 h 396905"/>
                <a:gd name="connsiteX5" fmla="*/ 641268 w 641269"/>
                <a:gd name="connsiteY5" fmla="*/ 168401 h 396905"/>
                <a:gd name="connsiteX6" fmla="*/ 596354 w 641269"/>
                <a:gd name="connsiteY6" fmla="*/ 283804 h 396905"/>
                <a:gd name="connsiteX7" fmla="*/ 480951 w 641269"/>
                <a:gd name="connsiteY7" fmla="*/ 334656 h 396905"/>
                <a:gd name="connsiteX8" fmla="*/ 201696 w 641269"/>
                <a:gd name="connsiteY8" fmla="*/ 364409 h 396905"/>
                <a:gd name="connsiteX9" fmla="*/ 3501 w 641269"/>
                <a:gd name="connsiteY9" fmla="*/ 348110 h 396905"/>
                <a:gd name="connsiteX10" fmla="*/ 0 w 641269"/>
                <a:gd name="connsiteY10" fmla="*/ 239650 h 396905"/>
                <a:gd name="connsiteX0" fmla="*/ 0 w 641269"/>
                <a:gd name="connsiteY0" fmla="*/ 239650 h 396905"/>
                <a:gd name="connsiteX1" fmla="*/ 37844 w 641269"/>
                <a:gd name="connsiteY1" fmla="*/ 121709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1157"/>
                <a:gd name="connsiteX1" fmla="*/ 37844 w 641269"/>
                <a:gd name="connsiteY1" fmla="*/ 163993 h 391157"/>
                <a:gd name="connsiteX2" fmla="*/ 281852 w 641269"/>
                <a:gd name="connsiteY2" fmla="*/ 135260 h 391157"/>
                <a:gd name="connsiteX3" fmla="*/ 361135 w 641269"/>
                <a:gd name="connsiteY3" fmla="*/ 40120 h 391157"/>
                <a:gd name="connsiteX4" fmla="*/ 480952 w 641269"/>
                <a:gd name="connsiteY4" fmla="*/ 2146 h 391157"/>
                <a:gd name="connsiteX5" fmla="*/ 596355 w 641269"/>
                <a:gd name="connsiteY5" fmla="*/ 52998 h 391157"/>
                <a:gd name="connsiteX6" fmla="*/ 641268 w 641269"/>
                <a:gd name="connsiteY6" fmla="*/ 168401 h 391157"/>
                <a:gd name="connsiteX7" fmla="*/ 596354 w 641269"/>
                <a:gd name="connsiteY7" fmla="*/ 283804 h 391157"/>
                <a:gd name="connsiteX8" fmla="*/ 480951 w 641269"/>
                <a:gd name="connsiteY8" fmla="*/ 334656 h 391157"/>
                <a:gd name="connsiteX9" fmla="*/ 201696 w 641269"/>
                <a:gd name="connsiteY9" fmla="*/ 364409 h 391157"/>
                <a:gd name="connsiteX10" fmla="*/ 3501 w 641269"/>
                <a:gd name="connsiteY10" fmla="*/ 348110 h 391157"/>
                <a:gd name="connsiteX11" fmla="*/ 0 w 641269"/>
                <a:gd name="connsiteY11" fmla="*/ 239650 h 391157"/>
                <a:gd name="connsiteX0" fmla="*/ 0 w 641269"/>
                <a:gd name="connsiteY0" fmla="*/ 239650 h 391157"/>
                <a:gd name="connsiteX1" fmla="*/ 37844 w 641269"/>
                <a:gd name="connsiteY1" fmla="*/ 163993 h 391157"/>
                <a:gd name="connsiteX2" fmla="*/ 281852 w 641269"/>
                <a:gd name="connsiteY2" fmla="*/ 135260 h 391157"/>
                <a:gd name="connsiteX3" fmla="*/ 361135 w 641269"/>
                <a:gd name="connsiteY3" fmla="*/ 40120 h 391157"/>
                <a:gd name="connsiteX4" fmla="*/ 480952 w 641269"/>
                <a:gd name="connsiteY4" fmla="*/ 2146 h 391157"/>
                <a:gd name="connsiteX5" fmla="*/ 596355 w 641269"/>
                <a:gd name="connsiteY5" fmla="*/ 52998 h 391157"/>
                <a:gd name="connsiteX6" fmla="*/ 641268 w 641269"/>
                <a:gd name="connsiteY6" fmla="*/ 168401 h 391157"/>
                <a:gd name="connsiteX7" fmla="*/ 596354 w 641269"/>
                <a:gd name="connsiteY7" fmla="*/ 283804 h 391157"/>
                <a:gd name="connsiteX8" fmla="*/ 480951 w 641269"/>
                <a:gd name="connsiteY8" fmla="*/ 334656 h 391157"/>
                <a:gd name="connsiteX9" fmla="*/ 201696 w 641269"/>
                <a:gd name="connsiteY9" fmla="*/ 364409 h 391157"/>
                <a:gd name="connsiteX10" fmla="*/ 3501 w 641269"/>
                <a:gd name="connsiteY10" fmla="*/ 348110 h 391157"/>
                <a:gd name="connsiteX11" fmla="*/ 0 w 641269"/>
                <a:gd name="connsiteY11" fmla="*/ 239650 h 39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1269" h="391157">
                  <a:moveTo>
                    <a:pt x="0" y="239650"/>
                  </a:moveTo>
                  <a:cubicBezTo>
                    <a:pt x="0" y="196603"/>
                    <a:pt x="6747" y="192688"/>
                    <a:pt x="37844" y="163993"/>
                  </a:cubicBezTo>
                  <a:cubicBezTo>
                    <a:pt x="67201" y="136904"/>
                    <a:pt x="227970" y="155906"/>
                    <a:pt x="281852" y="135260"/>
                  </a:cubicBezTo>
                  <a:cubicBezTo>
                    <a:pt x="335734" y="114614"/>
                    <a:pt x="310333" y="52615"/>
                    <a:pt x="361135" y="40120"/>
                  </a:cubicBezTo>
                  <a:cubicBezTo>
                    <a:pt x="434986" y="20193"/>
                    <a:pt x="441749" y="0"/>
                    <a:pt x="480952" y="2146"/>
                  </a:cubicBezTo>
                  <a:cubicBezTo>
                    <a:pt x="520155" y="4292"/>
                    <a:pt x="566140" y="20503"/>
                    <a:pt x="596355" y="52998"/>
                  </a:cubicBezTo>
                  <a:cubicBezTo>
                    <a:pt x="625168" y="83985"/>
                    <a:pt x="641269" y="125354"/>
                    <a:pt x="641268" y="168401"/>
                  </a:cubicBezTo>
                  <a:cubicBezTo>
                    <a:pt x="641268" y="211448"/>
                    <a:pt x="625168" y="252817"/>
                    <a:pt x="596354" y="283804"/>
                  </a:cubicBezTo>
                  <a:cubicBezTo>
                    <a:pt x="566139" y="316299"/>
                    <a:pt x="546727" y="321222"/>
                    <a:pt x="480951" y="334656"/>
                  </a:cubicBezTo>
                  <a:cubicBezTo>
                    <a:pt x="415175" y="348090"/>
                    <a:pt x="293175" y="343896"/>
                    <a:pt x="201696" y="364409"/>
                  </a:cubicBezTo>
                  <a:cubicBezTo>
                    <a:pt x="104171" y="386278"/>
                    <a:pt x="3501" y="391157"/>
                    <a:pt x="3501" y="348110"/>
                  </a:cubicBezTo>
                  <a:lnTo>
                    <a:pt x="0" y="2396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180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Vrije vorm 66"/>
            <p:cNvSpPr/>
            <p:nvPr/>
          </p:nvSpPr>
          <p:spPr>
            <a:xfrm flipH="1">
              <a:off x="6532727" y="2865341"/>
              <a:ext cx="641269" cy="391157"/>
            </a:xfrm>
            <a:custGeom>
              <a:avLst/>
              <a:gdLst>
                <a:gd name="connsiteX0" fmla="*/ 0 w 320634"/>
                <a:gd name="connsiteY0" fmla="*/ 166255 h 332509"/>
                <a:gd name="connsiteX1" fmla="*/ 44914 w 320634"/>
                <a:gd name="connsiteY1" fmla="*/ 50852 h 332509"/>
                <a:gd name="connsiteX2" fmla="*/ 160318 w 320634"/>
                <a:gd name="connsiteY2" fmla="*/ 1 h 332509"/>
                <a:gd name="connsiteX3" fmla="*/ 275721 w 320634"/>
                <a:gd name="connsiteY3" fmla="*/ 50853 h 332509"/>
                <a:gd name="connsiteX4" fmla="*/ 320634 w 320634"/>
                <a:gd name="connsiteY4" fmla="*/ 166256 h 332509"/>
                <a:gd name="connsiteX5" fmla="*/ 275720 w 320634"/>
                <a:gd name="connsiteY5" fmla="*/ 281659 h 332509"/>
                <a:gd name="connsiteX6" fmla="*/ 160317 w 320634"/>
                <a:gd name="connsiteY6" fmla="*/ 332511 h 332509"/>
                <a:gd name="connsiteX7" fmla="*/ 44914 w 320634"/>
                <a:gd name="connsiteY7" fmla="*/ 281659 h 332509"/>
                <a:gd name="connsiteX8" fmla="*/ 0 w 320634"/>
                <a:gd name="connsiteY8" fmla="*/ 166256 h 332509"/>
                <a:gd name="connsiteX9" fmla="*/ 0 w 320634"/>
                <a:gd name="connsiteY9" fmla="*/ 166255 h 332509"/>
                <a:gd name="connsiteX0" fmla="*/ 0 w 641269"/>
                <a:gd name="connsiteY0" fmla="*/ 237505 h 332511"/>
                <a:gd name="connsiteX1" fmla="*/ 365548 w 641269"/>
                <a:gd name="connsiteY1" fmla="*/ 50852 h 332511"/>
                <a:gd name="connsiteX2" fmla="*/ 480952 w 641269"/>
                <a:gd name="connsiteY2" fmla="*/ 1 h 332511"/>
                <a:gd name="connsiteX3" fmla="*/ 596355 w 641269"/>
                <a:gd name="connsiteY3" fmla="*/ 50853 h 332511"/>
                <a:gd name="connsiteX4" fmla="*/ 641268 w 641269"/>
                <a:gd name="connsiteY4" fmla="*/ 166256 h 332511"/>
                <a:gd name="connsiteX5" fmla="*/ 596354 w 641269"/>
                <a:gd name="connsiteY5" fmla="*/ 281659 h 332511"/>
                <a:gd name="connsiteX6" fmla="*/ 480951 w 641269"/>
                <a:gd name="connsiteY6" fmla="*/ 332511 h 332511"/>
                <a:gd name="connsiteX7" fmla="*/ 365548 w 641269"/>
                <a:gd name="connsiteY7" fmla="*/ 281659 h 332511"/>
                <a:gd name="connsiteX8" fmla="*/ 320634 w 641269"/>
                <a:gd name="connsiteY8" fmla="*/ 166256 h 332511"/>
                <a:gd name="connsiteX9" fmla="*/ 0 w 641269"/>
                <a:gd name="connsiteY9" fmla="*/ 237505 h 332511"/>
                <a:gd name="connsiteX0" fmla="*/ 0 w 641269"/>
                <a:gd name="connsiteY0" fmla="*/ 248956 h 343962"/>
                <a:gd name="connsiteX1" fmla="*/ 37844 w 641269"/>
                <a:gd name="connsiteY1" fmla="*/ 131015 h 343962"/>
                <a:gd name="connsiteX2" fmla="*/ 480952 w 641269"/>
                <a:gd name="connsiteY2" fmla="*/ 11452 h 343962"/>
                <a:gd name="connsiteX3" fmla="*/ 596355 w 641269"/>
                <a:gd name="connsiteY3" fmla="*/ 62304 h 343962"/>
                <a:gd name="connsiteX4" fmla="*/ 641268 w 641269"/>
                <a:gd name="connsiteY4" fmla="*/ 177707 h 343962"/>
                <a:gd name="connsiteX5" fmla="*/ 596354 w 641269"/>
                <a:gd name="connsiteY5" fmla="*/ 293110 h 343962"/>
                <a:gd name="connsiteX6" fmla="*/ 480951 w 641269"/>
                <a:gd name="connsiteY6" fmla="*/ 343962 h 343962"/>
                <a:gd name="connsiteX7" fmla="*/ 365548 w 641269"/>
                <a:gd name="connsiteY7" fmla="*/ 293110 h 343962"/>
                <a:gd name="connsiteX8" fmla="*/ 320634 w 641269"/>
                <a:gd name="connsiteY8" fmla="*/ 177707 h 343962"/>
                <a:gd name="connsiteX9" fmla="*/ 0 w 641269"/>
                <a:gd name="connsiteY9" fmla="*/ 248956 h 343962"/>
                <a:gd name="connsiteX0" fmla="*/ 0 w 641269"/>
                <a:gd name="connsiteY0" fmla="*/ 248956 h 400463"/>
                <a:gd name="connsiteX1" fmla="*/ 37844 w 641269"/>
                <a:gd name="connsiteY1" fmla="*/ 131015 h 400463"/>
                <a:gd name="connsiteX2" fmla="*/ 480952 w 641269"/>
                <a:gd name="connsiteY2" fmla="*/ 11452 h 400463"/>
                <a:gd name="connsiteX3" fmla="*/ 596355 w 641269"/>
                <a:gd name="connsiteY3" fmla="*/ 62304 h 400463"/>
                <a:gd name="connsiteX4" fmla="*/ 641268 w 641269"/>
                <a:gd name="connsiteY4" fmla="*/ 177707 h 400463"/>
                <a:gd name="connsiteX5" fmla="*/ 596354 w 641269"/>
                <a:gd name="connsiteY5" fmla="*/ 293110 h 400463"/>
                <a:gd name="connsiteX6" fmla="*/ 480951 w 641269"/>
                <a:gd name="connsiteY6" fmla="*/ 343962 h 400463"/>
                <a:gd name="connsiteX7" fmla="*/ 365548 w 641269"/>
                <a:gd name="connsiteY7" fmla="*/ 293110 h 400463"/>
                <a:gd name="connsiteX8" fmla="*/ 3501 w 641269"/>
                <a:gd name="connsiteY8" fmla="*/ 357416 h 400463"/>
                <a:gd name="connsiteX9" fmla="*/ 0 w 641269"/>
                <a:gd name="connsiteY9" fmla="*/ 248956 h 400463"/>
                <a:gd name="connsiteX0" fmla="*/ 0 w 641269"/>
                <a:gd name="connsiteY0" fmla="*/ 248956 h 406211"/>
                <a:gd name="connsiteX1" fmla="*/ 37844 w 641269"/>
                <a:gd name="connsiteY1" fmla="*/ 131015 h 406211"/>
                <a:gd name="connsiteX2" fmla="*/ 480952 w 641269"/>
                <a:gd name="connsiteY2" fmla="*/ 11452 h 406211"/>
                <a:gd name="connsiteX3" fmla="*/ 596355 w 641269"/>
                <a:gd name="connsiteY3" fmla="*/ 62304 h 406211"/>
                <a:gd name="connsiteX4" fmla="*/ 641268 w 641269"/>
                <a:gd name="connsiteY4" fmla="*/ 177707 h 406211"/>
                <a:gd name="connsiteX5" fmla="*/ 596354 w 641269"/>
                <a:gd name="connsiteY5" fmla="*/ 293110 h 406211"/>
                <a:gd name="connsiteX6" fmla="*/ 480951 w 641269"/>
                <a:gd name="connsiteY6" fmla="*/ 343962 h 406211"/>
                <a:gd name="connsiteX7" fmla="*/ 201696 w 641269"/>
                <a:gd name="connsiteY7" fmla="*/ 373715 h 406211"/>
                <a:gd name="connsiteX8" fmla="*/ 3501 w 641269"/>
                <a:gd name="connsiteY8" fmla="*/ 357416 h 406211"/>
                <a:gd name="connsiteX9" fmla="*/ 0 w 641269"/>
                <a:gd name="connsiteY9" fmla="*/ 248956 h 406211"/>
                <a:gd name="connsiteX0" fmla="*/ 0 w 641269"/>
                <a:gd name="connsiteY0" fmla="*/ 243286 h 400541"/>
                <a:gd name="connsiteX1" fmla="*/ 37844 w 641269"/>
                <a:gd name="connsiteY1" fmla="*/ 125345 h 400541"/>
                <a:gd name="connsiteX2" fmla="*/ 392848 w 641269"/>
                <a:gd name="connsiteY2" fmla="*/ 91326 h 400541"/>
                <a:gd name="connsiteX3" fmla="*/ 480952 w 641269"/>
                <a:gd name="connsiteY3" fmla="*/ 5782 h 400541"/>
                <a:gd name="connsiteX4" fmla="*/ 596355 w 641269"/>
                <a:gd name="connsiteY4" fmla="*/ 56634 h 400541"/>
                <a:gd name="connsiteX5" fmla="*/ 641268 w 641269"/>
                <a:gd name="connsiteY5" fmla="*/ 172037 h 400541"/>
                <a:gd name="connsiteX6" fmla="*/ 596354 w 641269"/>
                <a:gd name="connsiteY6" fmla="*/ 287440 h 400541"/>
                <a:gd name="connsiteX7" fmla="*/ 480951 w 641269"/>
                <a:gd name="connsiteY7" fmla="*/ 338292 h 400541"/>
                <a:gd name="connsiteX8" fmla="*/ 201696 w 641269"/>
                <a:gd name="connsiteY8" fmla="*/ 368045 h 400541"/>
                <a:gd name="connsiteX9" fmla="*/ 3501 w 641269"/>
                <a:gd name="connsiteY9" fmla="*/ 351746 h 400541"/>
                <a:gd name="connsiteX10" fmla="*/ 0 w 641269"/>
                <a:gd name="connsiteY10" fmla="*/ 243286 h 400541"/>
                <a:gd name="connsiteX0" fmla="*/ 0 w 641269"/>
                <a:gd name="connsiteY0" fmla="*/ 243286 h 400541"/>
                <a:gd name="connsiteX1" fmla="*/ 37844 w 641269"/>
                <a:gd name="connsiteY1" fmla="*/ 125345 h 400541"/>
                <a:gd name="connsiteX2" fmla="*/ 392848 w 641269"/>
                <a:gd name="connsiteY2" fmla="*/ 91326 h 400541"/>
                <a:gd name="connsiteX3" fmla="*/ 480952 w 641269"/>
                <a:gd name="connsiteY3" fmla="*/ 5782 h 400541"/>
                <a:gd name="connsiteX4" fmla="*/ 596355 w 641269"/>
                <a:gd name="connsiteY4" fmla="*/ 56634 h 400541"/>
                <a:gd name="connsiteX5" fmla="*/ 641268 w 641269"/>
                <a:gd name="connsiteY5" fmla="*/ 172037 h 400541"/>
                <a:gd name="connsiteX6" fmla="*/ 596354 w 641269"/>
                <a:gd name="connsiteY6" fmla="*/ 287440 h 400541"/>
                <a:gd name="connsiteX7" fmla="*/ 480951 w 641269"/>
                <a:gd name="connsiteY7" fmla="*/ 338292 h 400541"/>
                <a:gd name="connsiteX8" fmla="*/ 201696 w 641269"/>
                <a:gd name="connsiteY8" fmla="*/ 368045 h 400541"/>
                <a:gd name="connsiteX9" fmla="*/ 3501 w 641269"/>
                <a:gd name="connsiteY9" fmla="*/ 351746 h 400541"/>
                <a:gd name="connsiteX10" fmla="*/ 0 w 641269"/>
                <a:gd name="connsiteY10" fmla="*/ 243286 h 400541"/>
                <a:gd name="connsiteX0" fmla="*/ 0 w 641269"/>
                <a:gd name="connsiteY0" fmla="*/ 239650 h 396905"/>
                <a:gd name="connsiteX1" fmla="*/ 37844 w 641269"/>
                <a:gd name="connsiteY1" fmla="*/ 121709 h 396905"/>
                <a:gd name="connsiteX2" fmla="*/ 361135 w 641269"/>
                <a:gd name="connsiteY2" fmla="*/ 40120 h 396905"/>
                <a:gd name="connsiteX3" fmla="*/ 480952 w 641269"/>
                <a:gd name="connsiteY3" fmla="*/ 2146 h 396905"/>
                <a:gd name="connsiteX4" fmla="*/ 596355 w 641269"/>
                <a:gd name="connsiteY4" fmla="*/ 52998 h 396905"/>
                <a:gd name="connsiteX5" fmla="*/ 641268 w 641269"/>
                <a:gd name="connsiteY5" fmla="*/ 168401 h 396905"/>
                <a:gd name="connsiteX6" fmla="*/ 596354 w 641269"/>
                <a:gd name="connsiteY6" fmla="*/ 283804 h 396905"/>
                <a:gd name="connsiteX7" fmla="*/ 480951 w 641269"/>
                <a:gd name="connsiteY7" fmla="*/ 334656 h 396905"/>
                <a:gd name="connsiteX8" fmla="*/ 201696 w 641269"/>
                <a:gd name="connsiteY8" fmla="*/ 364409 h 396905"/>
                <a:gd name="connsiteX9" fmla="*/ 3501 w 641269"/>
                <a:gd name="connsiteY9" fmla="*/ 348110 h 396905"/>
                <a:gd name="connsiteX10" fmla="*/ 0 w 641269"/>
                <a:gd name="connsiteY10" fmla="*/ 239650 h 396905"/>
                <a:gd name="connsiteX0" fmla="*/ 0 w 641269"/>
                <a:gd name="connsiteY0" fmla="*/ 239650 h 396905"/>
                <a:gd name="connsiteX1" fmla="*/ 37844 w 641269"/>
                <a:gd name="connsiteY1" fmla="*/ 121709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5"/>
                <a:gd name="connsiteX1" fmla="*/ 37844 w 641269"/>
                <a:gd name="connsiteY1" fmla="*/ 163993 h 396905"/>
                <a:gd name="connsiteX2" fmla="*/ 281852 w 641269"/>
                <a:gd name="connsiteY2" fmla="*/ 135260 h 396905"/>
                <a:gd name="connsiteX3" fmla="*/ 361135 w 641269"/>
                <a:gd name="connsiteY3" fmla="*/ 40120 h 396905"/>
                <a:gd name="connsiteX4" fmla="*/ 480952 w 641269"/>
                <a:gd name="connsiteY4" fmla="*/ 2146 h 396905"/>
                <a:gd name="connsiteX5" fmla="*/ 596355 w 641269"/>
                <a:gd name="connsiteY5" fmla="*/ 52998 h 396905"/>
                <a:gd name="connsiteX6" fmla="*/ 641268 w 641269"/>
                <a:gd name="connsiteY6" fmla="*/ 168401 h 396905"/>
                <a:gd name="connsiteX7" fmla="*/ 596354 w 641269"/>
                <a:gd name="connsiteY7" fmla="*/ 283804 h 396905"/>
                <a:gd name="connsiteX8" fmla="*/ 480951 w 641269"/>
                <a:gd name="connsiteY8" fmla="*/ 334656 h 396905"/>
                <a:gd name="connsiteX9" fmla="*/ 201696 w 641269"/>
                <a:gd name="connsiteY9" fmla="*/ 364409 h 396905"/>
                <a:gd name="connsiteX10" fmla="*/ 3501 w 641269"/>
                <a:gd name="connsiteY10" fmla="*/ 348110 h 396905"/>
                <a:gd name="connsiteX11" fmla="*/ 0 w 641269"/>
                <a:gd name="connsiteY11" fmla="*/ 239650 h 396905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6904"/>
                <a:gd name="connsiteX1" fmla="*/ 37844 w 641269"/>
                <a:gd name="connsiteY1" fmla="*/ 163993 h 396904"/>
                <a:gd name="connsiteX2" fmla="*/ 281852 w 641269"/>
                <a:gd name="connsiteY2" fmla="*/ 135260 h 396904"/>
                <a:gd name="connsiteX3" fmla="*/ 361135 w 641269"/>
                <a:gd name="connsiteY3" fmla="*/ 40120 h 396904"/>
                <a:gd name="connsiteX4" fmla="*/ 480952 w 641269"/>
                <a:gd name="connsiteY4" fmla="*/ 2146 h 396904"/>
                <a:gd name="connsiteX5" fmla="*/ 596355 w 641269"/>
                <a:gd name="connsiteY5" fmla="*/ 52998 h 396904"/>
                <a:gd name="connsiteX6" fmla="*/ 641268 w 641269"/>
                <a:gd name="connsiteY6" fmla="*/ 168401 h 396904"/>
                <a:gd name="connsiteX7" fmla="*/ 596354 w 641269"/>
                <a:gd name="connsiteY7" fmla="*/ 283804 h 396904"/>
                <a:gd name="connsiteX8" fmla="*/ 480951 w 641269"/>
                <a:gd name="connsiteY8" fmla="*/ 334656 h 396904"/>
                <a:gd name="connsiteX9" fmla="*/ 201696 w 641269"/>
                <a:gd name="connsiteY9" fmla="*/ 364409 h 396904"/>
                <a:gd name="connsiteX10" fmla="*/ 3501 w 641269"/>
                <a:gd name="connsiteY10" fmla="*/ 348110 h 396904"/>
                <a:gd name="connsiteX11" fmla="*/ 0 w 641269"/>
                <a:gd name="connsiteY11" fmla="*/ 239650 h 396904"/>
                <a:gd name="connsiteX0" fmla="*/ 0 w 641269"/>
                <a:gd name="connsiteY0" fmla="*/ 239650 h 391157"/>
                <a:gd name="connsiteX1" fmla="*/ 37844 w 641269"/>
                <a:gd name="connsiteY1" fmla="*/ 163993 h 391157"/>
                <a:gd name="connsiteX2" fmla="*/ 281852 w 641269"/>
                <a:gd name="connsiteY2" fmla="*/ 135260 h 391157"/>
                <a:gd name="connsiteX3" fmla="*/ 361135 w 641269"/>
                <a:gd name="connsiteY3" fmla="*/ 40120 h 391157"/>
                <a:gd name="connsiteX4" fmla="*/ 480952 w 641269"/>
                <a:gd name="connsiteY4" fmla="*/ 2146 h 391157"/>
                <a:gd name="connsiteX5" fmla="*/ 596355 w 641269"/>
                <a:gd name="connsiteY5" fmla="*/ 52998 h 391157"/>
                <a:gd name="connsiteX6" fmla="*/ 641268 w 641269"/>
                <a:gd name="connsiteY6" fmla="*/ 168401 h 391157"/>
                <a:gd name="connsiteX7" fmla="*/ 596354 w 641269"/>
                <a:gd name="connsiteY7" fmla="*/ 283804 h 391157"/>
                <a:gd name="connsiteX8" fmla="*/ 480951 w 641269"/>
                <a:gd name="connsiteY8" fmla="*/ 334656 h 391157"/>
                <a:gd name="connsiteX9" fmla="*/ 201696 w 641269"/>
                <a:gd name="connsiteY9" fmla="*/ 364409 h 391157"/>
                <a:gd name="connsiteX10" fmla="*/ 3501 w 641269"/>
                <a:gd name="connsiteY10" fmla="*/ 348110 h 391157"/>
                <a:gd name="connsiteX11" fmla="*/ 0 w 641269"/>
                <a:gd name="connsiteY11" fmla="*/ 239650 h 391157"/>
                <a:gd name="connsiteX0" fmla="*/ 0 w 641269"/>
                <a:gd name="connsiteY0" fmla="*/ 239650 h 391157"/>
                <a:gd name="connsiteX1" fmla="*/ 37844 w 641269"/>
                <a:gd name="connsiteY1" fmla="*/ 163993 h 391157"/>
                <a:gd name="connsiteX2" fmla="*/ 281852 w 641269"/>
                <a:gd name="connsiteY2" fmla="*/ 135260 h 391157"/>
                <a:gd name="connsiteX3" fmla="*/ 361135 w 641269"/>
                <a:gd name="connsiteY3" fmla="*/ 40120 h 391157"/>
                <a:gd name="connsiteX4" fmla="*/ 480952 w 641269"/>
                <a:gd name="connsiteY4" fmla="*/ 2146 h 391157"/>
                <a:gd name="connsiteX5" fmla="*/ 596355 w 641269"/>
                <a:gd name="connsiteY5" fmla="*/ 52998 h 391157"/>
                <a:gd name="connsiteX6" fmla="*/ 641268 w 641269"/>
                <a:gd name="connsiteY6" fmla="*/ 168401 h 391157"/>
                <a:gd name="connsiteX7" fmla="*/ 596354 w 641269"/>
                <a:gd name="connsiteY7" fmla="*/ 283804 h 391157"/>
                <a:gd name="connsiteX8" fmla="*/ 480951 w 641269"/>
                <a:gd name="connsiteY8" fmla="*/ 334656 h 391157"/>
                <a:gd name="connsiteX9" fmla="*/ 201696 w 641269"/>
                <a:gd name="connsiteY9" fmla="*/ 364409 h 391157"/>
                <a:gd name="connsiteX10" fmla="*/ 3501 w 641269"/>
                <a:gd name="connsiteY10" fmla="*/ 348110 h 391157"/>
                <a:gd name="connsiteX11" fmla="*/ 0 w 641269"/>
                <a:gd name="connsiteY11" fmla="*/ 239650 h 39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1269" h="391157">
                  <a:moveTo>
                    <a:pt x="0" y="239650"/>
                  </a:moveTo>
                  <a:cubicBezTo>
                    <a:pt x="0" y="196603"/>
                    <a:pt x="6747" y="192688"/>
                    <a:pt x="37844" y="163993"/>
                  </a:cubicBezTo>
                  <a:cubicBezTo>
                    <a:pt x="67201" y="136904"/>
                    <a:pt x="227970" y="155906"/>
                    <a:pt x="281852" y="135260"/>
                  </a:cubicBezTo>
                  <a:cubicBezTo>
                    <a:pt x="335734" y="114614"/>
                    <a:pt x="310333" y="52615"/>
                    <a:pt x="361135" y="40120"/>
                  </a:cubicBezTo>
                  <a:cubicBezTo>
                    <a:pt x="434986" y="20193"/>
                    <a:pt x="441749" y="0"/>
                    <a:pt x="480952" y="2146"/>
                  </a:cubicBezTo>
                  <a:cubicBezTo>
                    <a:pt x="520155" y="4292"/>
                    <a:pt x="566140" y="20503"/>
                    <a:pt x="596355" y="52998"/>
                  </a:cubicBezTo>
                  <a:cubicBezTo>
                    <a:pt x="625168" y="83985"/>
                    <a:pt x="641269" y="125354"/>
                    <a:pt x="641268" y="168401"/>
                  </a:cubicBezTo>
                  <a:cubicBezTo>
                    <a:pt x="641268" y="211448"/>
                    <a:pt x="625168" y="252817"/>
                    <a:pt x="596354" y="283804"/>
                  </a:cubicBezTo>
                  <a:cubicBezTo>
                    <a:pt x="566139" y="316299"/>
                    <a:pt x="546727" y="321222"/>
                    <a:pt x="480951" y="334656"/>
                  </a:cubicBezTo>
                  <a:cubicBezTo>
                    <a:pt x="415175" y="348090"/>
                    <a:pt x="293175" y="343896"/>
                    <a:pt x="201696" y="364409"/>
                  </a:cubicBezTo>
                  <a:cubicBezTo>
                    <a:pt x="104171" y="386278"/>
                    <a:pt x="3501" y="391157"/>
                    <a:pt x="3501" y="348110"/>
                  </a:cubicBezTo>
                  <a:lnTo>
                    <a:pt x="0" y="2396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180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Vrije vorm 106"/>
            <p:cNvSpPr/>
            <p:nvPr/>
          </p:nvSpPr>
          <p:spPr>
            <a:xfrm rot="10800000" flipH="1">
              <a:off x="4834185" y="1373468"/>
              <a:ext cx="360000" cy="648000"/>
            </a:xfrm>
            <a:custGeom>
              <a:avLst/>
              <a:gdLst>
                <a:gd name="connsiteX0" fmla="*/ 0 w 3600000"/>
                <a:gd name="connsiteY0" fmla="*/ 1800000 h 3600000"/>
                <a:gd name="connsiteX1" fmla="*/ 527210 w 3600000"/>
                <a:gd name="connsiteY1" fmla="*/ 527208 h 3600000"/>
                <a:gd name="connsiteX2" fmla="*/ 1800003 w 3600000"/>
                <a:gd name="connsiteY2" fmla="*/ 2 h 3600000"/>
                <a:gd name="connsiteX3" fmla="*/ 3072795 w 3600000"/>
                <a:gd name="connsiteY3" fmla="*/ 527212 h 3600000"/>
                <a:gd name="connsiteX4" fmla="*/ 3600001 w 3600000"/>
                <a:gd name="connsiteY4" fmla="*/ 1800005 h 3600000"/>
                <a:gd name="connsiteX5" fmla="*/ 3072793 w 3600000"/>
                <a:gd name="connsiteY5" fmla="*/ 3072798 h 3600000"/>
                <a:gd name="connsiteX6" fmla="*/ 1800000 w 3600000"/>
                <a:gd name="connsiteY6" fmla="*/ 3600005 h 3600000"/>
                <a:gd name="connsiteX7" fmla="*/ 527208 w 3600000"/>
                <a:gd name="connsiteY7" fmla="*/ 3072796 h 3600000"/>
                <a:gd name="connsiteX8" fmla="*/ 1 w 3600000"/>
                <a:gd name="connsiteY8" fmla="*/ 1800003 h 3600000"/>
                <a:gd name="connsiteX9" fmla="*/ 0 w 3600000"/>
                <a:gd name="connsiteY9" fmla="*/ 1800000 h 3600000"/>
                <a:gd name="connsiteX0" fmla="*/ 0 w 3600002"/>
                <a:gd name="connsiteY0" fmla="*/ 1799999 h 3600005"/>
                <a:gd name="connsiteX1" fmla="*/ 285300 w 3600002"/>
                <a:gd name="connsiteY1" fmla="*/ 1247549 h 3600005"/>
                <a:gd name="connsiteX2" fmla="*/ 527210 w 3600002"/>
                <a:gd name="connsiteY2" fmla="*/ 527207 h 3600005"/>
                <a:gd name="connsiteX3" fmla="*/ 1800003 w 3600002"/>
                <a:gd name="connsiteY3" fmla="*/ 1 h 3600005"/>
                <a:gd name="connsiteX4" fmla="*/ 3072795 w 3600002"/>
                <a:gd name="connsiteY4" fmla="*/ 527211 h 3600005"/>
                <a:gd name="connsiteX5" fmla="*/ 3600001 w 3600002"/>
                <a:gd name="connsiteY5" fmla="*/ 1800004 h 3600005"/>
                <a:gd name="connsiteX6" fmla="*/ 3072793 w 3600002"/>
                <a:gd name="connsiteY6" fmla="*/ 3072797 h 3600005"/>
                <a:gd name="connsiteX7" fmla="*/ 1800000 w 3600002"/>
                <a:gd name="connsiteY7" fmla="*/ 3600004 h 3600005"/>
                <a:gd name="connsiteX8" fmla="*/ 527208 w 3600002"/>
                <a:gd name="connsiteY8" fmla="*/ 3072795 h 3600005"/>
                <a:gd name="connsiteX9" fmla="*/ 1 w 3600002"/>
                <a:gd name="connsiteY9" fmla="*/ 1800002 h 3600005"/>
                <a:gd name="connsiteX10" fmla="*/ 0 w 3600002"/>
                <a:gd name="connsiteY10" fmla="*/ 1799999 h 3600005"/>
                <a:gd name="connsiteX0" fmla="*/ 87868 w 3687870"/>
                <a:gd name="connsiteY0" fmla="*/ 1799999 h 3600005"/>
                <a:gd name="connsiteX1" fmla="*/ 87868 w 3687870"/>
                <a:gd name="connsiteY1" fmla="*/ 1114199 h 3600005"/>
                <a:gd name="connsiteX2" fmla="*/ 615078 w 3687870"/>
                <a:gd name="connsiteY2" fmla="*/ 527207 h 3600005"/>
                <a:gd name="connsiteX3" fmla="*/ 1887871 w 3687870"/>
                <a:gd name="connsiteY3" fmla="*/ 1 h 3600005"/>
                <a:gd name="connsiteX4" fmla="*/ 3160663 w 3687870"/>
                <a:gd name="connsiteY4" fmla="*/ 527211 h 3600005"/>
                <a:gd name="connsiteX5" fmla="*/ 3687869 w 3687870"/>
                <a:gd name="connsiteY5" fmla="*/ 1800004 h 3600005"/>
                <a:gd name="connsiteX6" fmla="*/ 3160661 w 3687870"/>
                <a:gd name="connsiteY6" fmla="*/ 3072797 h 3600005"/>
                <a:gd name="connsiteX7" fmla="*/ 1887868 w 3687870"/>
                <a:gd name="connsiteY7" fmla="*/ 3600004 h 3600005"/>
                <a:gd name="connsiteX8" fmla="*/ 615076 w 3687870"/>
                <a:gd name="connsiteY8" fmla="*/ 3072795 h 3600005"/>
                <a:gd name="connsiteX9" fmla="*/ 87869 w 3687870"/>
                <a:gd name="connsiteY9" fmla="*/ 1800002 h 3600005"/>
                <a:gd name="connsiteX10" fmla="*/ 87868 w 3687870"/>
                <a:gd name="connsiteY10" fmla="*/ 1799999 h 3600005"/>
                <a:gd name="connsiteX0" fmla="*/ 0 w 3600002"/>
                <a:gd name="connsiteY0" fmla="*/ 1799999 h 3600005"/>
                <a:gd name="connsiteX1" fmla="*/ 118445 w 3600002"/>
                <a:gd name="connsiteY1" fmla="*/ 1102324 h 3600005"/>
                <a:gd name="connsiteX2" fmla="*/ 527210 w 3600002"/>
                <a:gd name="connsiteY2" fmla="*/ 527207 h 3600005"/>
                <a:gd name="connsiteX3" fmla="*/ 1800003 w 3600002"/>
                <a:gd name="connsiteY3" fmla="*/ 1 h 3600005"/>
                <a:gd name="connsiteX4" fmla="*/ 3072795 w 3600002"/>
                <a:gd name="connsiteY4" fmla="*/ 527211 h 3600005"/>
                <a:gd name="connsiteX5" fmla="*/ 3600001 w 3600002"/>
                <a:gd name="connsiteY5" fmla="*/ 1800004 h 3600005"/>
                <a:gd name="connsiteX6" fmla="*/ 3072793 w 3600002"/>
                <a:gd name="connsiteY6" fmla="*/ 3072797 h 3600005"/>
                <a:gd name="connsiteX7" fmla="*/ 1800000 w 3600002"/>
                <a:gd name="connsiteY7" fmla="*/ 3600004 h 3600005"/>
                <a:gd name="connsiteX8" fmla="*/ 527208 w 3600002"/>
                <a:gd name="connsiteY8" fmla="*/ 3072795 h 3600005"/>
                <a:gd name="connsiteX9" fmla="*/ 1 w 3600002"/>
                <a:gd name="connsiteY9" fmla="*/ 1800002 h 3600005"/>
                <a:gd name="connsiteX10" fmla="*/ 0 w 3600002"/>
                <a:gd name="connsiteY10" fmla="*/ 1799999 h 3600005"/>
                <a:gd name="connsiteX0" fmla="*/ 49933 w 3649935"/>
                <a:gd name="connsiteY0" fmla="*/ 3225935 h 5025941"/>
                <a:gd name="connsiteX1" fmla="*/ 168378 w 3649935"/>
                <a:gd name="connsiteY1" fmla="*/ 2528260 h 5025941"/>
                <a:gd name="connsiteX2" fmla="*/ 280260 w 3649935"/>
                <a:gd name="connsiteY2" fmla="*/ 183720 h 5025941"/>
                <a:gd name="connsiteX3" fmla="*/ 1849936 w 3649935"/>
                <a:gd name="connsiteY3" fmla="*/ 1425937 h 5025941"/>
                <a:gd name="connsiteX4" fmla="*/ 3122728 w 3649935"/>
                <a:gd name="connsiteY4" fmla="*/ 1953147 h 5025941"/>
                <a:gd name="connsiteX5" fmla="*/ 3649934 w 3649935"/>
                <a:gd name="connsiteY5" fmla="*/ 3225940 h 5025941"/>
                <a:gd name="connsiteX6" fmla="*/ 3122726 w 3649935"/>
                <a:gd name="connsiteY6" fmla="*/ 4498733 h 5025941"/>
                <a:gd name="connsiteX7" fmla="*/ 1849933 w 3649935"/>
                <a:gd name="connsiteY7" fmla="*/ 5025940 h 5025941"/>
                <a:gd name="connsiteX8" fmla="*/ 577141 w 3649935"/>
                <a:gd name="connsiteY8" fmla="*/ 4498731 h 5025941"/>
                <a:gd name="connsiteX9" fmla="*/ 49934 w 3649935"/>
                <a:gd name="connsiteY9" fmla="*/ 3225938 h 5025941"/>
                <a:gd name="connsiteX10" fmla="*/ 49933 w 3649935"/>
                <a:gd name="connsiteY10" fmla="*/ 3225935 h 5025941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1800003 w 3600002"/>
                <a:gd name="connsiteY4" fmla="*/ 1638061 h 5238065"/>
                <a:gd name="connsiteX5" fmla="*/ 3072795 w 3600002"/>
                <a:gd name="connsiteY5" fmla="*/ 2165271 h 5238065"/>
                <a:gd name="connsiteX6" fmla="*/ 3600001 w 3600002"/>
                <a:gd name="connsiteY6" fmla="*/ 3438064 h 5238065"/>
                <a:gd name="connsiteX7" fmla="*/ 3072793 w 3600002"/>
                <a:gd name="connsiteY7" fmla="*/ 4710857 h 5238065"/>
                <a:gd name="connsiteX8" fmla="*/ 1800000 w 3600002"/>
                <a:gd name="connsiteY8" fmla="*/ 5238064 h 5238065"/>
                <a:gd name="connsiteX9" fmla="*/ 527208 w 3600002"/>
                <a:gd name="connsiteY9" fmla="*/ 4710855 h 5238065"/>
                <a:gd name="connsiteX10" fmla="*/ 1 w 3600002"/>
                <a:gd name="connsiteY10" fmla="*/ 3438062 h 5238065"/>
                <a:gd name="connsiteX11" fmla="*/ 0 w 3600002"/>
                <a:gd name="connsiteY11" fmla="*/ 3438059 h 5238065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766847 w 3600002"/>
                <a:gd name="connsiteY4" fmla="*/ 2027864 h 5238065"/>
                <a:gd name="connsiteX5" fmla="*/ 1800003 w 3600002"/>
                <a:gd name="connsiteY5" fmla="*/ 1638061 h 5238065"/>
                <a:gd name="connsiteX6" fmla="*/ 3072795 w 3600002"/>
                <a:gd name="connsiteY6" fmla="*/ 2165271 h 5238065"/>
                <a:gd name="connsiteX7" fmla="*/ 3600001 w 3600002"/>
                <a:gd name="connsiteY7" fmla="*/ 3438064 h 5238065"/>
                <a:gd name="connsiteX8" fmla="*/ 3072793 w 3600002"/>
                <a:gd name="connsiteY8" fmla="*/ 4710857 h 5238065"/>
                <a:gd name="connsiteX9" fmla="*/ 1800000 w 3600002"/>
                <a:gd name="connsiteY9" fmla="*/ 5238064 h 5238065"/>
                <a:gd name="connsiteX10" fmla="*/ 527208 w 3600002"/>
                <a:gd name="connsiteY10" fmla="*/ 4710855 h 5238065"/>
                <a:gd name="connsiteX11" fmla="*/ 1 w 3600002"/>
                <a:gd name="connsiteY11" fmla="*/ 3438062 h 5238065"/>
                <a:gd name="connsiteX12" fmla="*/ 0 w 3600002"/>
                <a:gd name="connsiteY12" fmla="*/ 3438059 h 5238065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766847 w 3600002"/>
                <a:gd name="connsiteY4" fmla="*/ 2027864 h 5238065"/>
                <a:gd name="connsiteX5" fmla="*/ 944977 w 3600002"/>
                <a:gd name="connsiteY5" fmla="*/ 317817 h 5238065"/>
                <a:gd name="connsiteX6" fmla="*/ 1800003 w 3600002"/>
                <a:gd name="connsiteY6" fmla="*/ 1638061 h 5238065"/>
                <a:gd name="connsiteX7" fmla="*/ 3072795 w 3600002"/>
                <a:gd name="connsiteY7" fmla="*/ 2165271 h 5238065"/>
                <a:gd name="connsiteX8" fmla="*/ 3600001 w 3600002"/>
                <a:gd name="connsiteY8" fmla="*/ 3438064 h 5238065"/>
                <a:gd name="connsiteX9" fmla="*/ 3072793 w 3600002"/>
                <a:gd name="connsiteY9" fmla="*/ 4710857 h 5238065"/>
                <a:gd name="connsiteX10" fmla="*/ 1800000 w 3600002"/>
                <a:gd name="connsiteY10" fmla="*/ 5238064 h 5238065"/>
                <a:gd name="connsiteX11" fmla="*/ 527208 w 3600002"/>
                <a:gd name="connsiteY11" fmla="*/ 4710855 h 5238065"/>
                <a:gd name="connsiteX12" fmla="*/ 1 w 3600002"/>
                <a:gd name="connsiteY12" fmla="*/ 3438062 h 5238065"/>
                <a:gd name="connsiteX13" fmla="*/ 0 w 3600002"/>
                <a:gd name="connsiteY13" fmla="*/ 3438059 h 5238065"/>
                <a:gd name="connsiteX0" fmla="*/ 0 w 3600002"/>
                <a:gd name="connsiteY0" fmla="*/ 3968981 h 5768987"/>
                <a:gd name="connsiteX1" fmla="*/ 118445 w 3600002"/>
                <a:gd name="connsiteY1" fmla="*/ 3271306 h 5768987"/>
                <a:gd name="connsiteX2" fmla="*/ 230327 w 3600002"/>
                <a:gd name="connsiteY2" fmla="*/ 926766 h 5768987"/>
                <a:gd name="connsiteX3" fmla="*/ 648095 w 3600002"/>
                <a:gd name="connsiteY3" fmla="*/ 896241 h 5768987"/>
                <a:gd name="connsiteX4" fmla="*/ 766847 w 3600002"/>
                <a:gd name="connsiteY4" fmla="*/ 2558786 h 5768987"/>
                <a:gd name="connsiteX5" fmla="*/ 992478 w 3600002"/>
                <a:gd name="connsiteY5" fmla="*/ 64967 h 5768987"/>
                <a:gd name="connsiteX6" fmla="*/ 1800003 w 3600002"/>
                <a:gd name="connsiteY6" fmla="*/ 2168983 h 5768987"/>
                <a:gd name="connsiteX7" fmla="*/ 3072795 w 3600002"/>
                <a:gd name="connsiteY7" fmla="*/ 2696193 h 5768987"/>
                <a:gd name="connsiteX8" fmla="*/ 3600001 w 3600002"/>
                <a:gd name="connsiteY8" fmla="*/ 3968986 h 5768987"/>
                <a:gd name="connsiteX9" fmla="*/ 3072793 w 3600002"/>
                <a:gd name="connsiteY9" fmla="*/ 5241779 h 5768987"/>
                <a:gd name="connsiteX10" fmla="*/ 1800000 w 3600002"/>
                <a:gd name="connsiteY10" fmla="*/ 5768986 h 5768987"/>
                <a:gd name="connsiteX11" fmla="*/ 527208 w 3600002"/>
                <a:gd name="connsiteY11" fmla="*/ 5241777 h 5768987"/>
                <a:gd name="connsiteX12" fmla="*/ 1 w 3600002"/>
                <a:gd name="connsiteY12" fmla="*/ 3968984 h 5768987"/>
                <a:gd name="connsiteX13" fmla="*/ 0 w 3600002"/>
                <a:gd name="connsiteY13" fmla="*/ 3968981 h 5768987"/>
                <a:gd name="connsiteX0" fmla="*/ 0 w 3600002"/>
                <a:gd name="connsiteY0" fmla="*/ 4330478 h 6130484"/>
                <a:gd name="connsiteX1" fmla="*/ 118445 w 3600002"/>
                <a:gd name="connsiteY1" fmla="*/ 3632803 h 6130484"/>
                <a:gd name="connsiteX2" fmla="*/ 230327 w 3600002"/>
                <a:gd name="connsiteY2" fmla="*/ 1288263 h 6130484"/>
                <a:gd name="connsiteX3" fmla="*/ 648095 w 3600002"/>
                <a:gd name="connsiteY3" fmla="*/ 1257738 h 6130484"/>
                <a:gd name="connsiteX4" fmla="*/ 766847 w 3600002"/>
                <a:gd name="connsiteY4" fmla="*/ 2920283 h 6130484"/>
                <a:gd name="connsiteX5" fmla="*/ 992478 w 3600002"/>
                <a:gd name="connsiteY5" fmla="*/ 426464 h 6130484"/>
                <a:gd name="connsiteX6" fmla="*/ 1431865 w 3600002"/>
                <a:gd name="connsiteY6" fmla="*/ 361497 h 6130484"/>
                <a:gd name="connsiteX7" fmla="*/ 1800003 w 3600002"/>
                <a:gd name="connsiteY7" fmla="*/ 2530480 h 6130484"/>
                <a:gd name="connsiteX8" fmla="*/ 3072795 w 3600002"/>
                <a:gd name="connsiteY8" fmla="*/ 3057690 h 6130484"/>
                <a:gd name="connsiteX9" fmla="*/ 3600001 w 3600002"/>
                <a:gd name="connsiteY9" fmla="*/ 4330483 h 6130484"/>
                <a:gd name="connsiteX10" fmla="*/ 3072793 w 3600002"/>
                <a:gd name="connsiteY10" fmla="*/ 5603276 h 6130484"/>
                <a:gd name="connsiteX11" fmla="*/ 1800000 w 3600002"/>
                <a:gd name="connsiteY11" fmla="*/ 6130483 h 6130484"/>
                <a:gd name="connsiteX12" fmla="*/ 527208 w 3600002"/>
                <a:gd name="connsiteY12" fmla="*/ 5603274 h 6130484"/>
                <a:gd name="connsiteX13" fmla="*/ 1 w 3600002"/>
                <a:gd name="connsiteY13" fmla="*/ 4330481 h 6130484"/>
                <a:gd name="connsiteX14" fmla="*/ 0 w 3600002"/>
                <a:gd name="connsiteY14" fmla="*/ 4330478 h 6130484"/>
                <a:gd name="connsiteX0" fmla="*/ 0 w 3600002"/>
                <a:gd name="connsiteY0" fmla="*/ 4357255 h 6157261"/>
                <a:gd name="connsiteX1" fmla="*/ 118445 w 3600002"/>
                <a:gd name="connsiteY1" fmla="*/ 3659580 h 6157261"/>
                <a:gd name="connsiteX2" fmla="*/ 230327 w 3600002"/>
                <a:gd name="connsiteY2" fmla="*/ 1315040 h 6157261"/>
                <a:gd name="connsiteX3" fmla="*/ 648095 w 3600002"/>
                <a:gd name="connsiteY3" fmla="*/ 1284515 h 6157261"/>
                <a:gd name="connsiteX4" fmla="*/ 766847 w 3600002"/>
                <a:gd name="connsiteY4" fmla="*/ 2947060 h 6157261"/>
                <a:gd name="connsiteX5" fmla="*/ 992478 w 3600002"/>
                <a:gd name="connsiteY5" fmla="*/ 453241 h 6157261"/>
                <a:gd name="connsiteX6" fmla="*/ 1431865 w 3600002"/>
                <a:gd name="connsiteY6" fmla="*/ 388274 h 6157261"/>
                <a:gd name="connsiteX7" fmla="*/ 1491245 w 3600002"/>
                <a:gd name="connsiteY7" fmla="*/ 2782888 h 6157261"/>
                <a:gd name="connsiteX8" fmla="*/ 3072795 w 3600002"/>
                <a:gd name="connsiteY8" fmla="*/ 3084467 h 6157261"/>
                <a:gd name="connsiteX9" fmla="*/ 3600001 w 3600002"/>
                <a:gd name="connsiteY9" fmla="*/ 4357260 h 6157261"/>
                <a:gd name="connsiteX10" fmla="*/ 3072793 w 3600002"/>
                <a:gd name="connsiteY10" fmla="*/ 5630053 h 6157261"/>
                <a:gd name="connsiteX11" fmla="*/ 1800000 w 3600002"/>
                <a:gd name="connsiteY11" fmla="*/ 6157260 h 6157261"/>
                <a:gd name="connsiteX12" fmla="*/ 527208 w 3600002"/>
                <a:gd name="connsiteY12" fmla="*/ 5630051 h 6157261"/>
                <a:gd name="connsiteX13" fmla="*/ 1 w 3600002"/>
                <a:gd name="connsiteY13" fmla="*/ 4357258 h 6157261"/>
                <a:gd name="connsiteX14" fmla="*/ 0 w 3600002"/>
                <a:gd name="connsiteY14" fmla="*/ 4357255 h 6157261"/>
                <a:gd name="connsiteX0" fmla="*/ 0 w 3600002"/>
                <a:gd name="connsiteY0" fmla="*/ 4357255 h 6157261"/>
                <a:gd name="connsiteX1" fmla="*/ 118445 w 3600002"/>
                <a:gd name="connsiteY1" fmla="*/ 3659580 h 6157261"/>
                <a:gd name="connsiteX2" fmla="*/ 230327 w 3600002"/>
                <a:gd name="connsiteY2" fmla="*/ 1315040 h 6157261"/>
                <a:gd name="connsiteX3" fmla="*/ 648095 w 3600002"/>
                <a:gd name="connsiteY3" fmla="*/ 1284515 h 6157261"/>
                <a:gd name="connsiteX4" fmla="*/ 766847 w 3600002"/>
                <a:gd name="connsiteY4" fmla="*/ 2947060 h 6157261"/>
                <a:gd name="connsiteX5" fmla="*/ 992478 w 3600002"/>
                <a:gd name="connsiteY5" fmla="*/ 453241 h 6157261"/>
                <a:gd name="connsiteX6" fmla="*/ 1431865 w 3600002"/>
                <a:gd name="connsiteY6" fmla="*/ 388274 h 6157261"/>
                <a:gd name="connsiteX7" fmla="*/ 1491245 w 3600002"/>
                <a:gd name="connsiteY7" fmla="*/ 2782888 h 6157261"/>
                <a:gd name="connsiteX8" fmla="*/ 1598120 w 3600002"/>
                <a:gd name="connsiteY8" fmla="*/ 156360 h 6157261"/>
                <a:gd name="connsiteX9" fmla="*/ 3072795 w 3600002"/>
                <a:gd name="connsiteY9" fmla="*/ 3084467 h 6157261"/>
                <a:gd name="connsiteX10" fmla="*/ 3600001 w 3600002"/>
                <a:gd name="connsiteY10" fmla="*/ 4357260 h 6157261"/>
                <a:gd name="connsiteX11" fmla="*/ 3072793 w 3600002"/>
                <a:gd name="connsiteY11" fmla="*/ 5630053 h 6157261"/>
                <a:gd name="connsiteX12" fmla="*/ 1800000 w 3600002"/>
                <a:gd name="connsiteY12" fmla="*/ 6157260 h 6157261"/>
                <a:gd name="connsiteX13" fmla="*/ 527208 w 3600002"/>
                <a:gd name="connsiteY13" fmla="*/ 5630051 h 6157261"/>
                <a:gd name="connsiteX14" fmla="*/ 1 w 3600002"/>
                <a:gd name="connsiteY14" fmla="*/ 4357258 h 6157261"/>
                <a:gd name="connsiteX15" fmla="*/ 0 w 3600002"/>
                <a:gd name="connsiteY15" fmla="*/ 4357255 h 6157261"/>
                <a:gd name="connsiteX0" fmla="*/ 0 w 3600002"/>
                <a:gd name="connsiteY0" fmla="*/ 4677038 h 6477044"/>
                <a:gd name="connsiteX1" fmla="*/ 118445 w 3600002"/>
                <a:gd name="connsiteY1" fmla="*/ 3979363 h 6477044"/>
                <a:gd name="connsiteX2" fmla="*/ 230327 w 3600002"/>
                <a:gd name="connsiteY2" fmla="*/ 1634823 h 6477044"/>
                <a:gd name="connsiteX3" fmla="*/ 648095 w 3600002"/>
                <a:gd name="connsiteY3" fmla="*/ 1604298 h 6477044"/>
                <a:gd name="connsiteX4" fmla="*/ 766847 w 3600002"/>
                <a:gd name="connsiteY4" fmla="*/ 3266843 h 6477044"/>
                <a:gd name="connsiteX5" fmla="*/ 992478 w 3600002"/>
                <a:gd name="connsiteY5" fmla="*/ 773024 h 6477044"/>
                <a:gd name="connsiteX6" fmla="*/ 1431865 w 3600002"/>
                <a:gd name="connsiteY6" fmla="*/ 708057 h 6477044"/>
                <a:gd name="connsiteX7" fmla="*/ 1491245 w 3600002"/>
                <a:gd name="connsiteY7" fmla="*/ 3102671 h 6477044"/>
                <a:gd name="connsiteX8" fmla="*/ 1598120 w 3600002"/>
                <a:gd name="connsiteY8" fmla="*/ 476143 h 6477044"/>
                <a:gd name="connsiteX9" fmla="*/ 1978130 w 3600002"/>
                <a:gd name="connsiteY9" fmla="*/ 488018 h 6477044"/>
                <a:gd name="connsiteX10" fmla="*/ 3072795 w 3600002"/>
                <a:gd name="connsiteY10" fmla="*/ 3404250 h 6477044"/>
                <a:gd name="connsiteX11" fmla="*/ 3600001 w 3600002"/>
                <a:gd name="connsiteY11" fmla="*/ 4677043 h 6477044"/>
                <a:gd name="connsiteX12" fmla="*/ 3072793 w 3600002"/>
                <a:gd name="connsiteY12" fmla="*/ 5949836 h 6477044"/>
                <a:gd name="connsiteX13" fmla="*/ 1800000 w 3600002"/>
                <a:gd name="connsiteY13" fmla="*/ 6477043 h 6477044"/>
                <a:gd name="connsiteX14" fmla="*/ 527208 w 3600002"/>
                <a:gd name="connsiteY14" fmla="*/ 5949834 h 6477044"/>
                <a:gd name="connsiteX15" fmla="*/ 1 w 3600002"/>
                <a:gd name="connsiteY15" fmla="*/ 4677041 h 6477044"/>
                <a:gd name="connsiteX16" fmla="*/ 0 w 3600002"/>
                <a:gd name="connsiteY16" fmla="*/ 4677038 h 6477044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3072795 w 3600002"/>
                <a:gd name="connsiteY11" fmla="*/ 3363883 h 6436677"/>
                <a:gd name="connsiteX12" fmla="*/ 3600001 w 3600002"/>
                <a:gd name="connsiteY12" fmla="*/ 4636676 h 6436677"/>
                <a:gd name="connsiteX13" fmla="*/ 3072793 w 3600002"/>
                <a:gd name="connsiteY13" fmla="*/ 5909469 h 6436677"/>
                <a:gd name="connsiteX14" fmla="*/ 1800000 w 3600002"/>
                <a:gd name="connsiteY14" fmla="*/ 6436676 h 6436677"/>
                <a:gd name="connsiteX15" fmla="*/ 527208 w 3600002"/>
                <a:gd name="connsiteY15" fmla="*/ 5909467 h 6436677"/>
                <a:gd name="connsiteX16" fmla="*/ 1 w 3600002"/>
                <a:gd name="connsiteY16" fmla="*/ 4636674 h 6436677"/>
                <a:gd name="connsiteX17" fmla="*/ 0 w 3600002"/>
                <a:gd name="connsiteY17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3072795 w 3600002"/>
                <a:gd name="connsiteY11" fmla="*/ 3363883 h 6436677"/>
                <a:gd name="connsiteX12" fmla="*/ 3600001 w 3600002"/>
                <a:gd name="connsiteY12" fmla="*/ 4636676 h 6436677"/>
                <a:gd name="connsiteX13" fmla="*/ 3072793 w 3600002"/>
                <a:gd name="connsiteY13" fmla="*/ 5909469 h 6436677"/>
                <a:gd name="connsiteX14" fmla="*/ 1800000 w 3600002"/>
                <a:gd name="connsiteY14" fmla="*/ 6436676 h 6436677"/>
                <a:gd name="connsiteX15" fmla="*/ 527208 w 3600002"/>
                <a:gd name="connsiteY15" fmla="*/ 5909467 h 6436677"/>
                <a:gd name="connsiteX16" fmla="*/ 1 w 3600002"/>
                <a:gd name="connsiteY16" fmla="*/ 4636674 h 6436677"/>
                <a:gd name="connsiteX17" fmla="*/ 0 w 3600002"/>
                <a:gd name="connsiteY17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3072795 w 3600002"/>
                <a:gd name="connsiteY12" fmla="*/ 3363883 h 6436677"/>
                <a:gd name="connsiteX13" fmla="*/ 3600001 w 3600002"/>
                <a:gd name="connsiteY13" fmla="*/ 4636676 h 6436677"/>
                <a:gd name="connsiteX14" fmla="*/ 3072793 w 3600002"/>
                <a:gd name="connsiteY14" fmla="*/ 5909469 h 6436677"/>
                <a:gd name="connsiteX15" fmla="*/ 1800000 w 3600002"/>
                <a:gd name="connsiteY15" fmla="*/ 6436676 h 6436677"/>
                <a:gd name="connsiteX16" fmla="*/ 527208 w 3600002"/>
                <a:gd name="connsiteY16" fmla="*/ 5909467 h 6436677"/>
                <a:gd name="connsiteX17" fmla="*/ 1 w 3600002"/>
                <a:gd name="connsiteY17" fmla="*/ 4636674 h 6436677"/>
                <a:gd name="connsiteX18" fmla="*/ 0 w 3600002"/>
                <a:gd name="connsiteY18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429392 w 3600002"/>
                <a:gd name="connsiteY12" fmla="*/ 744534 h 6436677"/>
                <a:gd name="connsiteX13" fmla="*/ 3072795 w 3600002"/>
                <a:gd name="connsiteY13" fmla="*/ 3363883 h 6436677"/>
                <a:gd name="connsiteX14" fmla="*/ 3600001 w 3600002"/>
                <a:gd name="connsiteY14" fmla="*/ 4636676 h 6436677"/>
                <a:gd name="connsiteX15" fmla="*/ 3072793 w 3600002"/>
                <a:gd name="connsiteY15" fmla="*/ 5909469 h 6436677"/>
                <a:gd name="connsiteX16" fmla="*/ 1800000 w 3600002"/>
                <a:gd name="connsiteY16" fmla="*/ 6436676 h 6436677"/>
                <a:gd name="connsiteX17" fmla="*/ 527208 w 3600002"/>
                <a:gd name="connsiteY17" fmla="*/ 5909467 h 6436677"/>
                <a:gd name="connsiteX18" fmla="*/ 1 w 3600002"/>
                <a:gd name="connsiteY18" fmla="*/ 4636674 h 6436677"/>
                <a:gd name="connsiteX19" fmla="*/ 0 w 3600002"/>
                <a:gd name="connsiteY19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3072795 w 3600002"/>
                <a:gd name="connsiteY13" fmla="*/ 3363883 h 6436677"/>
                <a:gd name="connsiteX14" fmla="*/ 3600001 w 3600002"/>
                <a:gd name="connsiteY14" fmla="*/ 4636676 h 6436677"/>
                <a:gd name="connsiteX15" fmla="*/ 3072793 w 3600002"/>
                <a:gd name="connsiteY15" fmla="*/ 5909469 h 6436677"/>
                <a:gd name="connsiteX16" fmla="*/ 1800000 w 3600002"/>
                <a:gd name="connsiteY16" fmla="*/ 6436676 h 6436677"/>
                <a:gd name="connsiteX17" fmla="*/ 527208 w 3600002"/>
                <a:gd name="connsiteY17" fmla="*/ 5909467 h 6436677"/>
                <a:gd name="connsiteX18" fmla="*/ 1 w 3600002"/>
                <a:gd name="connsiteY18" fmla="*/ 4636674 h 6436677"/>
                <a:gd name="connsiteX19" fmla="*/ 0 w 3600002"/>
                <a:gd name="connsiteY19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714400 w 3600002"/>
                <a:gd name="connsiteY13" fmla="*/ 3297729 h 6436677"/>
                <a:gd name="connsiteX14" fmla="*/ 3072795 w 3600002"/>
                <a:gd name="connsiteY14" fmla="*/ 3363883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666899 w 3600002"/>
                <a:gd name="connsiteY13" fmla="*/ 3915246 h 6436677"/>
                <a:gd name="connsiteX14" fmla="*/ 3072795 w 3600002"/>
                <a:gd name="connsiteY14" fmla="*/ 3363883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666899 w 3600002"/>
                <a:gd name="connsiteY13" fmla="*/ 3915246 h 6436677"/>
                <a:gd name="connsiteX14" fmla="*/ 2989668 w 3600002"/>
                <a:gd name="connsiteY14" fmla="*/ 3019499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701724"/>
                <a:gd name="connsiteY0" fmla="*/ 4636671 h 6436677"/>
                <a:gd name="connsiteX1" fmla="*/ 118445 w 3701724"/>
                <a:gd name="connsiteY1" fmla="*/ 3938996 h 6436677"/>
                <a:gd name="connsiteX2" fmla="*/ 230327 w 3701724"/>
                <a:gd name="connsiteY2" fmla="*/ 1594456 h 6436677"/>
                <a:gd name="connsiteX3" fmla="*/ 648095 w 3701724"/>
                <a:gd name="connsiteY3" fmla="*/ 1563931 h 6436677"/>
                <a:gd name="connsiteX4" fmla="*/ 766847 w 3701724"/>
                <a:gd name="connsiteY4" fmla="*/ 3226476 h 6436677"/>
                <a:gd name="connsiteX5" fmla="*/ 992478 w 3701724"/>
                <a:gd name="connsiteY5" fmla="*/ 732657 h 6436677"/>
                <a:gd name="connsiteX6" fmla="*/ 1431865 w 3701724"/>
                <a:gd name="connsiteY6" fmla="*/ 667690 h 6436677"/>
                <a:gd name="connsiteX7" fmla="*/ 1491245 w 3701724"/>
                <a:gd name="connsiteY7" fmla="*/ 3062304 h 6436677"/>
                <a:gd name="connsiteX8" fmla="*/ 1598120 w 3701724"/>
                <a:gd name="connsiteY8" fmla="*/ 435776 h 6436677"/>
                <a:gd name="connsiteX9" fmla="*/ 1978130 w 3701724"/>
                <a:gd name="connsiteY9" fmla="*/ 447651 h 6436677"/>
                <a:gd name="connsiteX10" fmla="*/ 2001881 w 3701724"/>
                <a:gd name="connsiteY10" fmla="*/ 3083973 h 6436677"/>
                <a:gd name="connsiteX11" fmla="*/ 2156260 w 3701724"/>
                <a:gd name="connsiteY11" fmla="*/ 744534 h 6436677"/>
                <a:gd name="connsiteX12" fmla="*/ 2524395 w 3701724"/>
                <a:gd name="connsiteY12" fmla="*/ 768285 h 6436677"/>
                <a:gd name="connsiteX13" fmla="*/ 2666899 w 3701724"/>
                <a:gd name="connsiteY13" fmla="*/ 3915246 h 6436677"/>
                <a:gd name="connsiteX14" fmla="*/ 2989668 w 3701724"/>
                <a:gd name="connsiteY14" fmla="*/ 3019499 h 6436677"/>
                <a:gd name="connsiteX15" fmla="*/ 3600002 w 3701724"/>
                <a:gd name="connsiteY15" fmla="*/ 2668337 h 6436677"/>
                <a:gd name="connsiteX16" fmla="*/ 3600001 w 3701724"/>
                <a:gd name="connsiteY16" fmla="*/ 4636676 h 6436677"/>
                <a:gd name="connsiteX17" fmla="*/ 3072793 w 3701724"/>
                <a:gd name="connsiteY17" fmla="*/ 5909469 h 6436677"/>
                <a:gd name="connsiteX18" fmla="*/ 1800000 w 3701724"/>
                <a:gd name="connsiteY18" fmla="*/ 6436676 h 6436677"/>
                <a:gd name="connsiteX19" fmla="*/ 527208 w 3701724"/>
                <a:gd name="connsiteY19" fmla="*/ 5909467 h 6436677"/>
                <a:gd name="connsiteX20" fmla="*/ 1 w 3701724"/>
                <a:gd name="connsiteY20" fmla="*/ 4636674 h 6436677"/>
                <a:gd name="connsiteX21" fmla="*/ 0 w 3701724"/>
                <a:gd name="connsiteY21" fmla="*/ 4636671 h 64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01724" h="6436677">
                  <a:moveTo>
                    <a:pt x="0" y="4636671"/>
                  </a:moveTo>
                  <a:cubicBezTo>
                    <a:pt x="23775" y="4535071"/>
                    <a:pt x="80057" y="4446032"/>
                    <a:pt x="118445" y="3938996"/>
                  </a:cubicBezTo>
                  <a:cubicBezTo>
                    <a:pt x="156833" y="3431960"/>
                    <a:pt x="142052" y="1990300"/>
                    <a:pt x="230327" y="1594456"/>
                  </a:cubicBezTo>
                  <a:cubicBezTo>
                    <a:pt x="318602" y="1198612"/>
                    <a:pt x="558675" y="1291928"/>
                    <a:pt x="648095" y="1563931"/>
                  </a:cubicBezTo>
                  <a:cubicBezTo>
                    <a:pt x="737515" y="1835934"/>
                    <a:pt x="709450" y="3365022"/>
                    <a:pt x="766847" y="3226476"/>
                  </a:cubicBezTo>
                  <a:cubicBezTo>
                    <a:pt x="824244" y="3087930"/>
                    <a:pt x="881642" y="1159121"/>
                    <a:pt x="992478" y="732657"/>
                  </a:cubicBezTo>
                  <a:cubicBezTo>
                    <a:pt x="1103314" y="306193"/>
                    <a:pt x="1348737" y="279416"/>
                    <a:pt x="1431865" y="667690"/>
                  </a:cubicBezTo>
                  <a:cubicBezTo>
                    <a:pt x="1514993" y="1055964"/>
                    <a:pt x="1463536" y="3100956"/>
                    <a:pt x="1491245" y="3062304"/>
                  </a:cubicBezTo>
                  <a:cubicBezTo>
                    <a:pt x="1518954" y="3023652"/>
                    <a:pt x="1516972" y="871552"/>
                    <a:pt x="1598120" y="435776"/>
                  </a:cubicBezTo>
                  <a:cubicBezTo>
                    <a:pt x="1679268" y="0"/>
                    <a:pt x="1910836" y="6285"/>
                    <a:pt x="1978130" y="447651"/>
                  </a:cubicBezTo>
                  <a:cubicBezTo>
                    <a:pt x="2045424" y="889017"/>
                    <a:pt x="1972193" y="3034493"/>
                    <a:pt x="2001881" y="3083973"/>
                  </a:cubicBezTo>
                  <a:cubicBezTo>
                    <a:pt x="2031569" y="3133453"/>
                    <a:pt x="2069174" y="1130482"/>
                    <a:pt x="2156260" y="744534"/>
                  </a:cubicBezTo>
                  <a:cubicBezTo>
                    <a:pt x="2243346" y="358586"/>
                    <a:pt x="2439289" y="239833"/>
                    <a:pt x="2524395" y="768285"/>
                  </a:cubicBezTo>
                  <a:cubicBezTo>
                    <a:pt x="2609501" y="1296737"/>
                    <a:pt x="2589354" y="3540044"/>
                    <a:pt x="2666899" y="3915246"/>
                  </a:cubicBezTo>
                  <a:cubicBezTo>
                    <a:pt x="2744444" y="4290448"/>
                    <a:pt x="2834151" y="3227317"/>
                    <a:pt x="2989668" y="3019499"/>
                  </a:cubicBezTo>
                  <a:cubicBezTo>
                    <a:pt x="3145185" y="2811681"/>
                    <a:pt x="3498280" y="2398807"/>
                    <a:pt x="3600002" y="2668337"/>
                  </a:cubicBezTo>
                  <a:cubicBezTo>
                    <a:pt x="3701724" y="2937867"/>
                    <a:pt x="3633292" y="4237012"/>
                    <a:pt x="3600001" y="4636676"/>
                  </a:cubicBezTo>
                  <a:cubicBezTo>
                    <a:pt x="3600001" y="5114066"/>
                    <a:pt x="3410359" y="5571903"/>
                    <a:pt x="3072793" y="5909469"/>
                  </a:cubicBezTo>
                  <a:cubicBezTo>
                    <a:pt x="2735227" y="6247035"/>
                    <a:pt x="2277390" y="6436677"/>
                    <a:pt x="1800000" y="6436676"/>
                  </a:cubicBezTo>
                  <a:cubicBezTo>
                    <a:pt x="1322610" y="6436676"/>
                    <a:pt x="864773" y="6247033"/>
                    <a:pt x="527208" y="5909467"/>
                  </a:cubicBezTo>
                  <a:cubicBezTo>
                    <a:pt x="189643" y="5571901"/>
                    <a:pt x="1" y="5114064"/>
                    <a:pt x="1" y="4636674"/>
                  </a:cubicBezTo>
                  <a:cubicBezTo>
                    <a:pt x="1" y="4636673"/>
                    <a:pt x="0" y="4636672"/>
                    <a:pt x="0" y="46366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-234950">
              <a:bevelT w="50800" h="50800"/>
              <a:bevelB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Vrije vorm 128"/>
            <p:cNvSpPr/>
            <p:nvPr/>
          </p:nvSpPr>
          <p:spPr>
            <a:xfrm rot="10800000">
              <a:off x="6720193" y="1270108"/>
              <a:ext cx="360000" cy="648000"/>
            </a:xfrm>
            <a:custGeom>
              <a:avLst/>
              <a:gdLst>
                <a:gd name="connsiteX0" fmla="*/ 0 w 3600000"/>
                <a:gd name="connsiteY0" fmla="*/ 1800000 h 3600000"/>
                <a:gd name="connsiteX1" fmla="*/ 527210 w 3600000"/>
                <a:gd name="connsiteY1" fmla="*/ 527208 h 3600000"/>
                <a:gd name="connsiteX2" fmla="*/ 1800003 w 3600000"/>
                <a:gd name="connsiteY2" fmla="*/ 2 h 3600000"/>
                <a:gd name="connsiteX3" fmla="*/ 3072795 w 3600000"/>
                <a:gd name="connsiteY3" fmla="*/ 527212 h 3600000"/>
                <a:gd name="connsiteX4" fmla="*/ 3600001 w 3600000"/>
                <a:gd name="connsiteY4" fmla="*/ 1800005 h 3600000"/>
                <a:gd name="connsiteX5" fmla="*/ 3072793 w 3600000"/>
                <a:gd name="connsiteY5" fmla="*/ 3072798 h 3600000"/>
                <a:gd name="connsiteX6" fmla="*/ 1800000 w 3600000"/>
                <a:gd name="connsiteY6" fmla="*/ 3600005 h 3600000"/>
                <a:gd name="connsiteX7" fmla="*/ 527208 w 3600000"/>
                <a:gd name="connsiteY7" fmla="*/ 3072796 h 3600000"/>
                <a:gd name="connsiteX8" fmla="*/ 1 w 3600000"/>
                <a:gd name="connsiteY8" fmla="*/ 1800003 h 3600000"/>
                <a:gd name="connsiteX9" fmla="*/ 0 w 3600000"/>
                <a:gd name="connsiteY9" fmla="*/ 1800000 h 3600000"/>
                <a:gd name="connsiteX0" fmla="*/ 0 w 3600002"/>
                <a:gd name="connsiteY0" fmla="*/ 1799999 h 3600005"/>
                <a:gd name="connsiteX1" fmla="*/ 285300 w 3600002"/>
                <a:gd name="connsiteY1" fmla="*/ 1247549 h 3600005"/>
                <a:gd name="connsiteX2" fmla="*/ 527210 w 3600002"/>
                <a:gd name="connsiteY2" fmla="*/ 527207 h 3600005"/>
                <a:gd name="connsiteX3" fmla="*/ 1800003 w 3600002"/>
                <a:gd name="connsiteY3" fmla="*/ 1 h 3600005"/>
                <a:gd name="connsiteX4" fmla="*/ 3072795 w 3600002"/>
                <a:gd name="connsiteY4" fmla="*/ 527211 h 3600005"/>
                <a:gd name="connsiteX5" fmla="*/ 3600001 w 3600002"/>
                <a:gd name="connsiteY5" fmla="*/ 1800004 h 3600005"/>
                <a:gd name="connsiteX6" fmla="*/ 3072793 w 3600002"/>
                <a:gd name="connsiteY6" fmla="*/ 3072797 h 3600005"/>
                <a:gd name="connsiteX7" fmla="*/ 1800000 w 3600002"/>
                <a:gd name="connsiteY7" fmla="*/ 3600004 h 3600005"/>
                <a:gd name="connsiteX8" fmla="*/ 527208 w 3600002"/>
                <a:gd name="connsiteY8" fmla="*/ 3072795 h 3600005"/>
                <a:gd name="connsiteX9" fmla="*/ 1 w 3600002"/>
                <a:gd name="connsiteY9" fmla="*/ 1800002 h 3600005"/>
                <a:gd name="connsiteX10" fmla="*/ 0 w 3600002"/>
                <a:gd name="connsiteY10" fmla="*/ 1799999 h 3600005"/>
                <a:gd name="connsiteX0" fmla="*/ 87868 w 3687870"/>
                <a:gd name="connsiteY0" fmla="*/ 1799999 h 3600005"/>
                <a:gd name="connsiteX1" fmla="*/ 87868 w 3687870"/>
                <a:gd name="connsiteY1" fmla="*/ 1114199 h 3600005"/>
                <a:gd name="connsiteX2" fmla="*/ 615078 w 3687870"/>
                <a:gd name="connsiteY2" fmla="*/ 527207 h 3600005"/>
                <a:gd name="connsiteX3" fmla="*/ 1887871 w 3687870"/>
                <a:gd name="connsiteY3" fmla="*/ 1 h 3600005"/>
                <a:gd name="connsiteX4" fmla="*/ 3160663 w 3687870"/>
                <a:gd name="connsiteY4" fmla="*/ 527211 h 3600005"/>
                <a:gd name="connsiteX5" fmla="*/ 3687869 w 3687870"/>
                <a:gd name="connsiteY5" fmla="*/ 1800004 h 3600005"/>
                <a:gd name="connsiteX6" fmla="*/ 3160661 w 3687870"/>
                <a:gd name="connsiteY6" fmla="*/ 3072797 h 3600005"/>
                <a:gd name="connsiteX7" fmla="*/ 1887868 w 3687870"/>
                <a:gd name="connsiteY7" fmla="*/ 3600004 h 3600005"/>
                <a:gd name="connsiteX8" fmla="*/ 615076 w 3687870"/>
                <a:gd name="connsiteY8" fmla="*/ 3072795 h 3600005"/>
                <a:gd name="connsiteX9" fmla="*/ 87869 w 3687870"/>
                <a:gd name="connsiteY9" fmla="*/ 1800002 h 3600005"/>
                <a:gd name="connsiteX10" fmla="*/ 87868 w 3687870"/>
                <a:gd name="connsiteY10" fmla="*/ 1799999 h 3600005"/>
                <a:gd name="connsiteX0" fmla="*/ 0 w 3600002"/>
                <a:gd name="connsiteY0" fmla="*/ 1799999 h 3600005"/>
                <a:gd name="connsiteX1" fmla="*/ 118445 w 3600002"/>
                <a:gd name="connsiteY1" fmla="*/ 1102324 h 3600005"/>
                <a:gd name="connsiteX2" fmla="*/ 527210 w 3600002"/>
                <a:gd name="connsiteY2" fmla="*/ 527207 h 3600005"/>
                <a:gd name="connsiteX3" fmla="*/ 1800003 w 3600002"/>
                <a:gd name="connsiteY3" fmla="*/ 1 h 3600005"/>
                <a:gd name="connsiteX4" fmla="*/ 3072795 w 3600002"/>
                <a:gd name="connsiteY4" fmla="*/ 527211 h 3600005"/>
                <a:gd name="connsiteX5" fmla="*/ 3600001 w 3600002"/>
                <a:gd name="connsiteY5" fmla="*/ 1800004 h 3600005"/>
                <a:gd name="connsiteX6" fmla="*/ 3072793 w 3600002"/>
                <a:gd name="connsiteY6" fmla="*/ 3072797 h 3600005"/>
                <a:gd name="connsiteX7" fmla="*/ 1800000 w 3600002"/>
                <a:gd name="connsiteY7" fmla="*/ 3600004 h 3600005"/>
                <a:gd name="connsiteX8" fmla="*/ 527208 w 3600002"/>
                <a:gd name="connsiteY8" fmla="*/ 3072795 h 3600005"/>
                <a:gd name="connsiteX9" fmla="*/ 1 w 3600002"/>
                <a:gd name="connsiteY9" fmla="*/ 1800002 h 3600005"/>
                <a:gd name="connsiteX10" fmla="*/ 0 w 3600002"/>
                <a:gd name="connsiteY10" fmla="*/ 1799999 h 3600005"/>
                <a:gd name="connsiteX0" fmla="*/ 49933 w 3649935"/>
                <a:gd name="connsiteY0" fmla="*/ 3225935 h 5025941"/>
                <a:gd name="connsiteX1" fmla="*/ 168378 w 3649935"/>
                <a:gd name="connsiteY1" fmla="*/ 2528260 h 5025941"/>
                <a:gd name="connsiteX2" fmla="*/ 280260 w 3649935"/>
                <a:gd name="connsiteY2" fmla="*/ 183720 h 5025941"/>
                <a:gd name="connsiteX3" fmla="*/ 1849936 w 3649935"/>
                <a:gd name="connsiteY3" fmla="*/ 1425937 h 5025941"/>
                <a:gd name="connsiteX4" fmla="*/ 3122728 w 3649935"/>
                <a:gd name="connsiteY4" fmla="*/ 1953147 h 5025941"/>
                <a:gd name="connsiteX5" fmla="*/ 3649934 w 3649935"/>
                <a:gd name="connsiteY5" fmla="*/ 3225940 h 5025941"/>
                <a:gd name="connsiteX6" fmla="*/ 3122726 w 3649935"/>
                <a:gd name="connsiteY6" fmla="*/ 4498733 h 5025941"/>
                <a:gd name="connsiteX7" fmla="*/ 1849933 w 3649935"/>
                <a:gd name="connsiteY7" fmla="*/ 5025940 h 5025941"/>
                <a:gd name="connsiteX8" fmla="*/ 577141 w 3649935"/>
                <a:gd name="connsiteY8" fmla="*/ 4498731 h 5025941"/>
                <a:gd name="connsiteX9" fmla="*/ 49934 w 3649935"/>
                <a:gd name="connsiteY9" fmla="*/ 3225938 h 5025941"/>
                <a:gd name="connsiteX10" fmla="*/ 49933 w 3649935"/>
                <a:gd name="connsiteY10" fmla="*/ 3225935 h 5025941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1800003 w 3600002"/>
                <a:gd name="connsiteY4" fmla="*/ 1638061 h 5238065"/>
                <a:gd name="connsiteX5" fmla="*/ 3072795 w 3600002"/>
                <a:gd name="connsiteY5" fmla="*/ 2165271 h 5238065"/>
                <a:gd name="connsiteX6" fmla="*/ 3600001 w 3600002"/>
                <a:gd name="connsiteY6" fmla="*/ 3438064 h 5238065"/>
                <a:gd name="connsiteX7" fmla="*/ 3072793 w 3600002"/>
                <a:gd name="connsiteY7" fmla="*/ 4710857 h 5238065"/>
                <a:gd name="connsiteX8" fmla="*/ 1800000 w 3600002"/>
                <a:gd name="connsiteY8" fmla="*/ 5238064 h 5238065"/>
                <a:gd name="connsiteX9" fmla="*/ 527208 w 3600002"/>
                <a:gd name="connsiteY9" fmla="*/ 4710855 h 5238065"/>
                <a:gd name="connsiteX10" fmla="*/ 1 w 3600002"/>
                <a:gd name="connsiteY10" fmla="*/ 3438062 h 5238065"/>
                <a:gd name="connsiteX11" fmla="*/ 0 w 3600002"/>
                <a:gd name="connsiteY11" fmla="*/ 3438059 h 5238065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766847 w 3600002"/>
                <a:gd name="connsiteY4" fmla="*/ 2027864 h 5238065"/>
                <a:gd name="connsiteX5" fmla="*/ 1800003 w 3600002"/>
                <a:gd name="connsiteY5" fmla="*/ 1638061 h 5238065"/>
                <a:gd name="connsiteX6" fmla="*/ 3072795 w 3600002"/>
                <a:gd name="connsiteY6" fmla="*/ 2165271 h 5238065"/>
                <a:gd name="connsiteX7" fmla="*/ 3600001 w 3600002"/>
                <a:gd name="connsiteY7" fmla="*/ 3438064 h 5238065"/>
                <a:gd name="connsiteX8" fmla="*/ 3072793 w 3600002"/>
                <a:gd name="connsiteY8" fmla="*/ 4710857 h 5238065"/>
                <a:gd name="connsiteX9" fmla="*/ 1800000 w 3600002"/>
                <a:gd name="connsiteY9" fmla="*/ 5238064 h 5238065"/>
                <a:gd name="connsiteX10" fmla="*/ 527208 w 3600002"/>
                <a:gd name="connsiteY10" fmla="*/ 4710855 h 5238065"/>
                <a:gd name="connsiteX11" fmla="*/ 1 w 3600002"/>
                <a:gd name="connsiteY11" fmla="*/ 3438062 h 5238065"/>
                <a:gd name="connsiteX12" fmla="*/ 0 w 3600002"/>
                <a:gd name="connsiteY12" fmla="*/ 3438059 h 5238065"/>
                <a:gd name="connsiteX0" fmla="*/ 0 w 3600002"/>
                <a:gd name="connsiteY0" fmla="*/ 3438059 h 5238065"/>
                <a:gd name="connsiteX1" fmla="*/ 118445 w 3600002"/>
                <a:gd name="connsiteY1" fmla="*/ 2740384 h 5238065"/>
                <a:gd name="connsiteX2" fmla="*/ 230327 w 3600002"/>
                <a:gd name="connsiteY2" fmla="*/ 395844 h 5238065"/>
                <a:gd name="connsiteX3" fmla="*/ 648095 w 3600002"/>
                <a:gd name="connsiteY3" fmla="*/ 365319 h 5238065"/>
                <a:gd name="connsiteX4" fmla="*/ 766847 w 3600002"/>
                <a:gd name="connsiteY4" fmla="*/ 2027864 h 5238065"/>
                <a:gd name="connsiteX5" fmla="*/ 944977 w 3600002"/>
                <a:gd name="connsiteY5" fmla="*/ 317817 h 5238065"/>
                <a:gd name="connsiteX6" fmla="*/ 1800003 w 3600002"/>
                <a:gd name="connsiteY6" fmla="*/ 1638061 h 5238065"/>
                <a:gd name="connsiteX7" fmla="*/ 3072795 w 3600002"/>
                <a:gd name="connsiteY7" fmla="*/ 2165271 h 5238065"/>
                <a:gd name="connsiteX8" fmla="*/ 3600001 w 3600002"/>
                <a:gd name="connsiteY8" fmla="*/ 3438064 h 5238065"/>
                <a:gd name="connsiteX9" fmla="*/ 3072793 w 3600002"/>
                <a:gd name="connsiteY9" fmla="*/ 4710857 h 5238065"/>
                <a:gd name="connsiteX10" fmla="*/ 1800000 w 3600002"/>
                <a:gd name="connsiteY10" fmla="*/ 5238064 h 5238065"/>
                <a:gd name="connsiteX11" fmla="*/ 527208 w 3600002"/>
                <a:gd name="connsiteY11" fmla="*/ 4710855 h 5238065"/>
                <a:gd name="connsiteX12" fmla="*/ 1 w 3600002"/>
                <a:gd name="connsiteY12" fmla="*/ 3438062 h 5238065"/>
                <a:gd name="connsiteX13" fmla="*/ 0 w 3600002"/>
                <a:gd name="connsiteY13" fmla="*/ 3438059 h 5238065"/>
                <a:gd name="connsiteX0" fmla="*/ 0 w 3600002"/>
                <a:gd name="connsiteY0" fmla="*/ 3968981 h 5768987"/>
                <a:gd name="connsiteX1" fmla="*/ 118445 w 3600002"/>
                <a:gd name="connsiteY1" fmla="*/ 3271306 h 5768987"/>
                <a:gd name="connsiteX2" fmla="*/ 230327 w 3600002"/>
                <a:gd name="connsiteY2" fmla="*/ 926766 h 5768987"/>
                <a:gd name="connsiteX3" fmla="*/ 648095 w 3600002"/>
                <a:gd name="connsiteY3" fmla="*/ 896241 h 5768987"/>
                <a:gd name="connsiteX4" fmla="*/ 766847 w 3600002"/>
                <a:gd name="connsiteY4" fmla="*/ 2558786 h 5768987"/>
                <a:gd name="connsiteX5" fmla="*/ 992478 w 3600002"/>
                <a:gd name="connsiteY5" fmla="*/ 64967 h 5768987"/>
                <a:gd name="connsiteX6" fmla="*/ 1800003 w 3600002"/>
                <a:gd name="connsiteY6" fmla="*/ 2168983 h 5768987"/>
                <a:gd name="connsiteX7" fmla="*/ 3072795 w 3600002"/>
                <a:gd name="connsiteY7" fmla="*/ 2696193 h 5768987"/>
                <a:gd name="connsiteX8" fmla="*/ 3600001 w 3600002"/>
                <a:gd name="connsiteY8" fmla="*/ 3968986 h 5768987"/>
                <a:gd name="connsiteX9" fmla="*/ 3072793 w 3600002"/>
                <a:gd name="connsiteY9" fmla="*/ 5241779 h 5768987"/>
                <a:gd name="connsiteX10" fmla="*/ 1800000 w 3600002"/>
                <a:gd name="connsiteY10" fmla="*/ 5768986 h 5768987"/>
                <a:gd name="connsiteX11" fmla="*/ 527208 w 3600002"/>
                <a:gd name="connsiteY11" fmla="*/ 5241777 h 5768987"/>
                <a:gd name="connsiteX12" fmla="*/ 1 w 3600002"/>
                <a:gd name="connsiteY12" fmla="*/ 3968984 h 5768987"/>
                <a:gd name="connsiteX13" fmla="*/ 0 w 3600002"/>
                <a:gd name="connsiteY13" fmla="*/ 3968981 h 5768987"/>
                <a:gd name="connsiteX0" fmla="*/ 0 w 3600002"/>
                <a:gd name="connsiteY0" fmla="*/ 4330478 h 6130484"/>
                <a:gd name="connsiteX1" fmla="*/ 118445 w 3600002"/>
                <a:gd name="connsiteY1" fmla="*/ 3632803 h 6130484"/>
                <a:gd name="connsiteX2" fmla="*/ 230327 w 3600002"/>
                <a:gd name="connsiteY2" fmla="*/ 1288263 h 6130484"/>
                <a:gd name="connsiteX3" fmla="*/ 648095 w 3600002"/>
                <a:gd name="connsiteY3" fmla="*/ 1257738 h 6130484"/>
                <a:gd name="connsiteX4" fmla="*/ 766847 w 3600002"/>
                <a:gd name="connsiteY4" fmla="*/ 2920283 h 6130484"/>
                <a:gd name="connsiteX5" fmla="*/ 992478 w 3600002"/>
                <a:gd name="connsiteY5" fmla="*/ 426464 h 6130484"/>
                <a:gd name="connsiteX6" fmla="*/ 1431865 w 3600002"/>
                <a:gd name="connsiteY6" fmla="*/ 361497 h 6130484"/>
                <a:gd name="connsiteX7" fmla="*/ 1800003 w 3600002"/>
                <a:gd name="connsiteY7" fmla="*/ 2530480 h 6130484"/>
                <a:gd name="connsiteX8" fmla="*/ 3072795 w 3600002"/>
                <a:gd name="connsiteY8" fmla="*/ 3057690 h 6130484"/>
                <a:gd name="connsiteX9" fmla="*/ 3600001 w 3600002"/>
                <a:gd name="connsiteY9" fmla="*/ 4330483 h 6130484"/>
                <a:gd name="connsiteX10" fmla="*/ 3072793 w 3600002"/>
                <a:gd name="connsiteY10" fmla="*/ 5603276 h 6130484"/>
                <a:gd name="connsiteX11" fmla="*/ 1800000 w 3600002"/>
                <a:gd name="connsiteY11" fmla="*/ 6130483 h 6130484"/>
                <a:gd name="connsiteX12" fmla="*/ 527208 w 3600002"/>
                <a:gd name="connsiteY12" fmla="*/ 5603274 h 6130484"/>
                <a:gd name="connsiteX13" fmla="*/ 1 w 3600002"/>
                <a:gd name="connsiteY13" fmla="*/ 4330481 h 6130484"/>
                <a:gd name="connsiteX14" fmla="*/ 0 w 3600002"/>
                <a:gd name="connsiteY14" fmla="*/ 4330478 h 6130484"/>
                <a:gd name="connsiteX0" fmla="*/ 0 w 3600002"/>
                <a:gd name="connsiteY0" fmla="*/ 4357255 h 6157261"/>
                <a:gd name="connsiteX1" fmla="*/ 118445 w 3600002"/>
                <a:gd name="connsiteY1" fmla="*/ 3659580 h 6157261"/>
                <a:gd name="connsiteX2" fmla="*/ 230327 w 3600002"/>
                <a:gd name="connsiteY2" fmla="*/ 1315040 h 6157261"/>
                <a:gd name="connsiteX3" fmla="*/ 648095 w 3600002"/>
                <a:gd name="connsiteY3" fmla="*/ 1284515 h 6157261"/>
                <a:gd name="connsiteX4" fmla="*/ 766847 w 3600002"/>
                <a:gd name="connsiteY4" fmla="*/ 2947060 h 6157261"/>
                <a:gd name="connsiteX5" fmla="*/ 992478 w 3600002"/>
                <a:gd name="connsiteY5" fmla="*/ 453241 h 6157261"/>
                <a:gd name="connsiteX6" fmla="*/ 1431865 w 3600002"/>
                <a:gd name="connsiteY6" fmla="*/ 388274 h 6157261"/>
                <a:gd name="connsiteX7" fmla="*/ 1491245 w 3600002"/>
                <a:gd name="connsiteY7" fmla="*/ 2782888 h 6157261"/>
                <a:gd name="connsiteX8" fmla="*/ 3072795 w 3600002"/>
                <a:gd name="connsiteY8" fmla="*/ 3084467 h 6157261"/>
                <a:gd name="connsiteX9" fmla="*/ 3600001 w 3600002"/>
                <a:gd name="connsiteY9" fmla="*/ 4357260 h 6157261"/>
                <a:gd name="connsiteX10" fmla="*/ 3072793 w 3600002"/>
                <a:gd name="connsiteY10" fmla="*/ 5630053 h 6157261"/>
                <a:gd name="connsiteX11" fmla="*/ 1800000 w 3600002"/>
                <a:gd name="connsiteY11" fmla="*/ 6157260 h 6157261"/>
                <a:gd name="connsiteX12" fmla="*/ 527208 w 3600002"/>
                <a:gd name="connsiteY12" fmla="*/ 5630051 h 6157261"/>
                <a:gd name="connsiteX13" fmla="*/ 1 w 3600002"/>
                <a:gd name="connsiteY13" fmla="*/ 4357258 h 6157261"/>
                <a:gd name="connsiteX14" fmla="*/ 0 w 3600002"/>
                <a:gd name="connsiteY14" fmla="*/ 4357255 h 6157261"/>
                <a:gd name="connsiteX0" fmla="*/ 0 w 3600002"/>
                <a:gd name="connsiteY0" fmla="*/ 4357255 h 6157261"/>
                <a:gd name="connsiteX1" fmla="*/ 118445 w 3600002"/>
                <a:gd name="connsiteY1" fmla="*/ 3659580 h 6157261"/>
                <a:gd name="connsiteX2" fmla="*/ 230327 w 3600002"/>
                <a:gd name="connsiteY2" fmla="*/ 1315040 h 6157261"/>
                <a:gd name="connsiteX3" fmla="*/ 648095 w 3600002"/>
                <a:gd name="connsiteY3" fmla="*/ 1284515 h 6157261"/>
                <a:gd name="connsiteX4" fmla="*/ 766847 w 3600002"/>
                <a:gd name="connsiteY4" fmla="*/ 2947060 h 6157261"/>
                <a:gd name="connsiteX5" fmla="*/ 992478 w 3600002"/>
                <a:gd name="connsiteY5" fmla="*/ 453241 h 6157261"/>
                <a:gd name="connsiteX6" fmla="*/ 1431865 w 3600002"/>
                <a:gd name="connsiteY6" fmla="*/ 388274 h 6157261"/>
                <a:gd name="connsiteX7" fmla="*/ 1491245 w 3600002"/>
                <a:gd name="connsiteY7" fmla="*/ 2782888 h 6157261"/>
                <a:gd name="connsiteX8" fmla="*/ 1598120 w 3600002"/>
                <a:gd name="connsiteY8" fmla="*/ 156360 h 6157261"/>
                <a:gd name="connsiteX9" fmla="*/ 3072795 w 3600002"/>
                <a:gd name="connsiteY9" fmla="*/ 3084467 h 6157261"/>
                <a:gd name="connsiteX10" fmla="*/ 3600001 w 3600002"/>
                <a:gd name="connsiteY10" fmla="*/ 4357260 h 6157261"/>
                <a:gd name="connsiteX11" fmla="*/ 3072793 w 3600002"/>
                <a:gd name="connsiteY11" fmla="*/ 5630053 h 6157261"/>
                <a:gd name="connsiteX12" fmla="*/ 1800000 w 3600002"/>
                <a:gd name="connsiteY12" fmla="*/ 6157260 h 6157261"/>
                <a:gd name="connsiteX13" fmla="*/ 527208 w 3600002"/>
                <a:gd name="connsiteY13" fmla="*/ 5630051 h 6157261"/>
                <a:gd name="connsiteX14" fmla="*/ 1 w 3600002"/>
                <a:gd name="connsiteY14" fmla="*/ 4357258 h 6157261"/>
                <a:gd name="connsiteX15" fmla="*/ 0 w 3600002"/>
                <a:gd name="connsiteY15" fmla="*/ 4357255 h 6157261"/>
                <a:gd name="connsiteX0" fmla="*/ 0 w 3600002"/>
                <a:gd name="connsiteY0" fmla="*/ 4677038 h 6477044"/>
                <a:gd name="connsiteX1" fmla="*/ 118445 w 3600002"/>
                <a:gd name="connsiteY1" fmla="*/ 3979363 h 6477044"/>
                <a:gd name="connsiteX2" fmla="*/ 230327 w 3600002"/>
                <a:gd name="connsiteY2" fmla="*/ 1634823 h 6477044"/>
                <a:gd name="connsiteX3" fmla="*/ 648095 w 3600002"/>
                <a:gd name="connsiteY3" fmla="*/ 1604298 h 6477044"/>
                <a:gd name="connsiteX4" fmla="*/ 766847 w 3600002"/>
                <a:gd name="connsiteY4" fmla="*/ 3266843 h 6477044"/>
                <a:gd name="connsiteX5" fmla="*/ 992478 w 3600002"/>
                <a:gd name="connsiteY5" fmla="*/ 773024 h 6477044"/>
                <a:gd name="connsiteX6" fmla="*/ 1431865 w 3600002"/>
                <a:gd name="connsiteY6" fmla="*/ 708057 h 6477044"/>
                <a:gd name="connsiteX7" fmla="*/ 1491245 w 3600002"/>
                <a:gd name="connsiteY7" fmla="*/ 3102671 h 6477044"/>
                <a:gd name="connsiteX8" fmla="*/ 1598120 w 3600002"/>
                <a:gd name="connsiteY8" fmla="*/ 476143 h 6477044"/>
                <a:gd name="connsiteX9" fmla="*/ 1978130 w 3600002"/>
                <a:gd name="connsiteY9" fmla="*/ 488018 h 6477044"/>
                <a:gd name="connsiteX10" fmla="*/ 3072795 w 3600002"/>
                <a:gd name="connsiteY10" fmla="*/ 3404250 h 6477044"/>
                <a:gd name="connsiteX11" fmla="*/ 3600001 w 3600002"/>
                <a:gd name="connsiteY11" fmla="*/ 4677043 h 6477044"/>
                <a:gd name="connsiteX12" fmla="*/ 3072793 w 3600002"/>
                <a:gd name="connsiteY12" fmla="*/ 5949836 h 6477044"/>
                <a:gd name="connsiteX13" fmla="*/ 1800000 w 3600002"/>
                <a:gd name="connsiteY13" fmla="*/ 6477043 h 6477044"/>
                <a:gd name="connsiteX14" fmla="*/ 527208 w 3600002"/>
                <a:gd name="connsiteY14" fmla="*/ 5949834 h 6477044"/>
                <a:gd name="connsiteX15" fmla="*/ 1 w 3600002"/>
                <a:gd name="connsiteY15" fmla="*/ 4677041 h 6477044"/>
                <a:gd name="connsiteX16" fmla="*/ 0 w 3600002"/>
                <a:gd name="connsiteY16" fmla="*/ 4677038 h 6477044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3072795 w 3600002"/>
                <a:gd name="connsiteY11" fmla="*/ 3363883 h 6436677"/>
                <a:gd name="connsiteX12" fmla="*/ 3600001 w 3600002"/>
                <a:gd name="connsiteY12" fmla="*/ 4636676 h 6436677"/>
                <a:gd name="connsiteX13" fmla="*/ 3072793 w 3600002"/>
                <a:gd name="connsiteY13" fmla="*/ 5909469 h 6436677"/>
                <a:gd name="connsiteX14" fmla="*/ 1800000 w 3600002"/>
                <a:gd name="connsiteY14" fmla="*/ 6436676 h 6436677"/>
                <a:gd name="connsiteX15" fmla="*/ 527208 w 3600002"/>
                <a:gd name="connsiteY15" fmla="*/ 5909467 h 6436677"/>
                <a:gd name="connsiteX16" fmla="*/ 1 w 3600002"/>
                <a:gd name="connsiteY16" fmla="*/ 4636674 h 6436677"/>
                <a:gd name="connsiteX17" fmla="*/ 0 w 3600002"/>
                <a:gd name="connsiteY17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3072795 w 3600002"/>
                <a:gd name="connsiteY11" fmla="*/ 3363883 h 6436677"/>
                <a:gd name="connsiteX12" fmla="*/ 3600001 w 3600002"/>
                <a:gd name="connsiteY12" fmla="*/ 4636676 h 6436677"/>
                <a:gd name="connsiteX13" fmla="*/ 3072793 w 3600002"/>
                <a:gd name="connsiteY13" fmla="*/ 5909469 h 6436677"/>
                <a:gd name="connsiteX14" fmla="*/ 1800000 w 3600002"/>
                <a:gd name="connsiteY14" fmla="*/ 6436676 h 6436677"/>
                <a:gd name="connsiteX15" fmla="*/ 527208 w 3600002"/>
                <a:gd name="connsiteY15" fmla="*/ 5909467 h 6436677"/>
                <a:gd name="connsiteX16" fmla="*/ 1 w 3600002"/>
                <a:gd name="connsiteY16" fmla="*/ 4636674 h 6436677"/>
                <a:gd name="connsiteX17" fmla="*/ 0 w 3600002"/>
                <a:gd name="connsiteY17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3072795 w 3600002"/>
                <a:gd name="connsiteY12" fmla="*/ 3363883 h 6436677"/>
                <a:gd name="connsiteX13" fmla="*/ 3600001 w 3600002"/>
                <a:gd name="connsiteY13" fmla="*/ 4636676 h 6436677"/>
                <a:gd name="connsiteX14" fmla="*/ 3072793 w 3600002"/>
                <a:gd name="connsiteY14" fmla="*/ 5909469 h 6436677"/>
                <a:gd name="connsiteX15" fmla="*/ 1800000 w 3600002"/>
                <a:gd name="connsiteY15" fmla="*/ 6436676 h 6436677"/>
                <a:gd name="connsiteX16" fmla="*/ 527208 w 3600002"/>
                <a:gd name="connsiteY16" fmla="*/ 5909467 h 6436677"/>
                <a:gd name="connsiteX17" fmla="*/ 1 w 3600002"/>
                <a:gd name="connsiteY17" fmla="*/ 4636674 h 6436677"/>
                <a:gd name="connsiteX18" fmla="*/ 0 w 3600002"/>
                <a:gd name="connsiteY18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429392 w 3600002"/>
                <a:gd name="connsiteY12" fmla="*/ 744534 h 6436677"/>
                <a:gd name="connsiteX13" fmla="*/ 3072795 w 3600002"/>
                <a:gd name="connsiteY13" fmla="*/ 3363883 h 6436677"/>
                <a:gd name="connsiteX14" fmla="*/ 3600001 w 3600002"/>
                <a:gd name="connsiteY14" fmla="*/ 4636676 h 6436677"/>
                <a:gd name="connsiteX15" fmla="*/ 3072793 w 3600002"/>
                <a:gd name="connsiteY15" fmla="*/ 5909469 h 6436677"/>
                <a:gd name="connsiteX16" fmla="*/ 1800000 w 3600002"/>
                <a:gd name="connsiteY16" fmla="*/ 6436676 h 6436677"/>
                <a:gd name="connsiteX17" fmla="*/ 527208 w 3600002"/>
                <a:gd name="connsiteY17" fmla="*/ 5909467 h 6436677"/>
                <a:gd name="connsiteX18" fmla="*/ 1 w 3600002"/>
                <a:gd name="connsiteY18" fmla="*/ 4636674 h 6436677"/>
                <a:gd name="connsiteX19" fmla="*/ 0 w 3600002"/>
                <a:gd name="connsiteY19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3072795 w 3600002"/>
                <a:gd name="connsiteY13" fmla="*/ 3363883 h 6436677"/>
                <a:gd name="connsiteX14" fmla="*/ 3600001 w 3600002"/>
                <a:gd name="connsiteY14" fmla="*/ 4636676 h 6436677"/>
                <a:gd name="connsiteX15" fmla="*/ 3072793 w 3600002"/>
                <a:gd name="connsiteY15" fmla="*/ 5909469 h 6436677"/>
                <a:gd name="connsiteX16" fmla="*/ 1800000 w 3600002"/>
                <a:gd name="connsiteY16" fmla="*/ 6436676 h 6436677"/>
                <a:gd name="connsiteX17" fmla="*/ 527208 w 3600002"/>
                <a:gd name="connsiteY17" fmla="*/ 5909467 h 6436677"/>
                <a:gd name="connsiteX18" fmla="*/ 1 w 3600002"/>
                <a:gd name="connsiteY18" fmla="*/ 4636674 h 6436677"/>
                <a:gd name="connsiteX19" fmla="*/ 0 w 3600002"/>
                <a:gd name="connsiteY19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714400 w 3600002"/>
                <a:gd name="connsiteY13" fmla="*/ 3297729 h 6436677"/>
                <a:gd name="connsiteX14" fmla="*/ 3072795 w 3600002"/>
                <a:gd name="connsiteY14" fmla="*/ 3363883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666899 w 3600002"/>
                <a:gd name="connsiteY13" fmla="*/ 3915246 h 6436677"/>
                <a:gd name="connsiteX14" fmla="*/ 3072795 w 3600002"/>
                <a:gd name="connsiteY14" fmla="*/ 3363883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600002"/>
                <a:gd name="connsiteY0" fmla="*/ 4636671 h 6436677"/>
                <a:gd name="connsiteX1" fmla="*/ 118445 w 3600002"/>
                <a:gd name="connsiteY1" fmla="*/ 3938996 h 6436677"/>
                <a:gd name="connsiteX2" fmla="*/ 230327 w 3600002"/>
                <a:gd name="connsiteY2" fmla="*/ 1594456 h 6436677"/>
                <a:gd name="connsiteX3" fmla="*/ 648095 w 3600002"/>
                <a:gd name="connsiteY3" fmla="*/ 1563931 h 6436677"/>
                <a:gd name="connsiteX4" fmla="*/ 766847 w 3600002"/>
                <a:gd name="connsiteY4" fmla="*/ 3226476 h 6436677"/>
                <a:gd name="connsiteX5" fmla="*/ 992478 w 3600002"/>
                <a:gd name="connsiteY5" fmla="*/ 732657 h 6436677"/>
                <a:gd name="connsiteX6" fmla="*/ 1431865 w 3600002"/>
                <a:gd name="connsiteY6" fmla="*/ 667690 h 6436677"/>
                <a:gd name="connsiteX7" fmla="*/ 1491245 w 3600002"/>
                <a:gd name="connsiteY7" fmla="*/ 3062304 h 6436677"/>
                <a:gd name="connsiteX8" fmla="*/ 1598120 w 3600002"/>
                <a:gd name="connsiteY8" fmla="*/ 435776 h 6436677"/>
                <a:gd name="connsiteX9" fmla="*/ 1978130 w 3600002"/>
                <a:gd name="connsiteY9" fmla="*/ 447651 h 6436677"/>
                <a:gd name="connsiteX10" fmla="*/ 2001881 w 3600002"/>
                <a:gd name="connsiteY10" fmla="*/ 3083973 h 6436677"/>
                <a:gd name="connsiteX11" fmla="*/ 2156260 w 3600002"/>
                <a:gd name="connsiteY11" fmla="*/ 744534 h 6436677"/>
                <a:gd name="connsiteX12" fmla="*/ 2524395 w 3600002"/>
                <a:gd name="connsiteY12" fmla="*/ 768285 h 6436677"/>
                <a:gd name="connsiteX13" fmla="*/ 2666899 w 3600002"/>
                <a:gd name="connsiteY13" fmla="*/ 3915246 h 6436677"/>
                <a:gd name="connsiteX14" fmla="*/ 2989668 w 3600002"/>
                <a:gd name="connsiteY14" fmla="*/ 3019499 h 6436677"/>
                <a:gd name="connsiteX15" fmla="*/ 3600001 w 3600002"/>
                <a:gd name="connsiteY15" fmla="*/ 4636676 h 6436677"/>
                <a:gd name="connsiteX16" fmla="*/ 3072793 w 3600002"/>
                <a:gd name="connsiteY16" fmla="*/ 5909469 h 6436677"/>
                <a:gd name="connsiteX17" fmla="*/ 1800000 w 3600002"/>
                <a:gd name="connsiteY17" fmla="*/ 6436676 h 6436677"/>
                <a:gd name="connsiteX18" fmla="*/ 527208 w 3600002"/>
                <a:gd name="connsiteY18" fmla="*/ 5909467 h 6436677"/>
                <a:gd name="connsiteX19" fmla="*/ 1 w 3600002"/>
                <a:gd name="connsiteY19" fmla="*/ 4636674 h 6436677"/>
                <a:gd name="connsiteX20" fmla="*/ 0 w 3600002"/>
                <a:gd name="connsiteY20" fmla="*/ 4636671 h 6436677"/>
                <a:gd name="connsiteX0" fmla="*/ 0 w 3701724"/>
                <a:gd name="connsiteY0" fmla="*/ 4636671 h 6436677"/>
                <a:gd name="connsiteX1" fmla="*/ 118445 w 3701724"/>
                <a:gd name="connsiteY1" fmla="*/ 3938996 h 6436677"/>
                <a:gd name="connsiteX2" fmla="*/ 230327 w 3701724"/>
                <a:gd name="connsiteY2" fmla="*/ 1594456 h 6436677"/>
                <a:gd name="connsiteX3" fmla="*/ 648095 w 3701724"/>
                <a:gd name="connsiteY3" fmla="*/ 1563931 h 6436677"/>
                <a:gd name="connsiteX4" fmla="*/ 766847 w 3701724"/>
                <a:gd name="connsiteY4" fmla="*/ 3226476 h 6436677"/>
                <a:gd name="connsiteX5" fmla="*/ 992478 w 3701724"/>
                <a:gd name="connsiteY5" fmla="*/ 732657 h 6436677"/>
                <a:gd name="connsiteX6" fmla="*/ 1431865 w 3701724"/>
                <a:gd name="connsiteY6" fmla="*/ 667690 h 6436677"/>
                <a:gd name="connsiteX7" fmla="*/ 1491245 w 3701724"/>
                <a:gd name="connsiteY7" fmla="*/ 3062304 h 6436677"/>
                <a:gd name="connsiteX8" fmla="*/ 1598120 w 3701724"/>
                <a:gd name="connsiteY8" fmla="*/ 435776 h 6436677"/>
                <a:gd name="connsiteX9" fmla="*/ 1978130 w 3701724"/>
                <a:gd name="connsiteY9" fmla="*/ 447651 h 6436677"/>
                <a:gd name="connsiteX10" fmla="*/ 2001881 w 3701724"/>
                <a:gd name="connsiteY10" fmla="*/ 3083973 h 6436677"/>
                <a:gd name="connsiteX11" fmla="*/ 2156260 w 3701724"/>
                <a:gd name="connsiteY11" fmla="*/ 744534 h 6436677"/>
                <a:gd name="connsiteX12" fmla="*/ 2524395 w 3701724"/>
                <a:gd name="connsiteY12" fmla="*/ 768285 h 6436677"/>
                <a:gd name="connsiteX13" fmla="*/ 2666899 w 3701724"/>
                <a:gd name="connsiteY13" fmla="*/ 3915246 h 6436677"/>
                <a:gd name="connsiteX14" fmla="*/ 2989668 w 3701724"/>
                <a:gd name="connsiteY14" fmla="*/ 3019499 h 6436677"/>
                <a:gd name="connsiteX15" fmla="*/ 3600002 w 3701724"/>
                <a:gd name="connsiteY15" fmla="*/ 2668337 h 6436677"/>
                <a:gd name="connsiteX16" fmla="*/ 3600001 w 3701724"/>
                <a:gd name="connsiteY16" fmla="*/ 4636676 h 6436677"/>
                <a:gd name="connsiteX17" fmla="*/ 3072793 w 3701724"/>
                <a:gd name="connsiteY17" fmla="*/ 5909469 h 6436677"/>
                <a:gd name="connsiteX18" fmla="*/ 1800000 w 3701724"/>
                <a:gd name="connsiteY18" fmla="*/ 6436676 h 6436677"/>
                <a:gd name="connsiteX19" fmla="*/ 527208 w 3701724"/>
                <a:gd name="connsiteY19" fmla="*/ 5909467 h 6436677"/>
                <a:gd name="connsiteX20" fmla="*/ 1 w 3701724"/>
                <a:gd name="connsiteY20" fmla="*/ 4636674 h 6436677"/>
                <a:gd name="connsiteX21" fmla="*/ 0 w 3701724"/>
                <a:gd name="connsiteY21" fmla="*/ 4636671 h 64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01724" h="6436677">
                  <a:moveTo>
                    <a:pt x="0" y="4636671"/>
                  </a:moveTo>
                  <a:cubicBezTo>
                    <a:pt x="23775" y="4535071"/>
                    <a:pt x="80057" y="4446032"/>
                    <a:pt x="118445" y="3938996"/>
                  </a:cubicBezTo>
                  <a:cubicBezTo>
                    <a:pt x="156833" y="3431960"/>
                    <a:pt x="142052" y="1990300"/>
                    <a:pt x="230327" y="1594456"/>
                  </a:cubicBezTo>
                  <a:cubicBezTo>
                    <a:pt x="318602" y="1198612"/>
                    <a:pt x="558675" y="1291928"/>
                    <a:pt x="648095" y="1563931"/>
                  </a:cubicBezTo>
                  <a:cubicBezTo>
                    <a:pt x="737515" y="1835934"/>
                    <a:pt x="709450" y="3365022"/>
                    <a:pt x="766847" y="3226476"/>
                  </a:cubicBezTo>
                  <a:cubicBezTo>
                    <a:pt x="824244" y="3087930"/>
                    <a:pt x="881642" y="1159121"/>
                    <a:pt x="992478" y="732657"/>
                  </a:cubicBezTo>
                  <a:cubicBezTo>
                    <a:pt x="1103314" y="306193"/>
                    <a:pt x="1348737" y="279416"/>
                    <a:pt x="1431865" y="667690"/>
                  </a:cubicBezTo>
                  <a:cubicBezTo>
                    <a:pt x="1514993" y="1055964"/>
                    <a:pt x="1463536" y="3100956"/>
                    <a:pt x="1491245" y="3062304"/>
                  </a:cubicBezTo>
                  <a:cubicBezTo>
                    <a:pt x="1518954" y="3023652"/>
                    <a:pt x="1516972" y="871552"/>
                    <a:pt x="1598120" y="435776"/>
                  </a:cubicBezTo>
                  <a:cubicBezTo>
                    <a:pt x="1679268" y="0"/>
                    <a:pt x="1910836" y="6285"/>
                    <a:pt x="1978130" y="447651"/>
                  </a:cubicBezTo>
                  <a:cubicBezTo>
                    <a:pt x="2045424" y="889017"/>
                    <a:pt x="1972193" y="3034493"/>
                    <a:pt x="2001881" y="3083973"/>
                  </a:cubicBezTo>
                  <a:cubicBezTo>
                    <a:pt x="2031569" y="3133453"/>
                    <a:pt x="2069174" y="1130482"/>
                    <a:pt x="2156260" y="744534"/>
                  </a:cubicBezTo>
                  <a:cubicBezTo>
                    <a:pt x="2243346" y="358586"/>
                    <a:pt x="2439289" y="239833"/>
                    <a:pt x="2524395" y="768285"/>
                  </a:cubicBezTo>
                  <a:cubicBezTo>
                    <a:pt x="2609501" y="1296737"/>
                    <a:pt x="2589354" y="3540044"/>
                    <a:pt x="2666899" y="3915246"/>
                  </a:cubicBezTo>
                  <a:cubicBezTo>
                    <a:pt x="2744444" y="4290448"/>
                    <a:pt x="2834151" y="3227317"/>
                    <a:pt x="2989668" y="3019499"/>
                  </a:cubicBezTo>
                  <a:cubicBezTo>
                    <a:pt x="3145185" y="2811681"/>
                    <a:pt x="3498280" y="2398807"/>
                    <a:pt x="3600002" y="2668337"/>
                  </a:cubicBezTo>
                  <a:cubicBezTo>
                    <a:pt x="3701724" y="2937867"/>
                    <a:pt x="3633292" y="4237012"/>
                    <a:pt x="3600001" y="4636676"/>
                  </a:cubicBezTo>
                  <a:cubicBezTo>
                    <a:pt x="3600001" y="5114066"/>
                    <a:pt x="3410359" y="5571903"/>
                    <a:pt x="3072793" y="5909469"/>
                  </a:cubicBezTo>
                  <a:cubicBezTo>
                    <a:pt x="2735227" y="6247035"/>
                    <a:pt x="2277390" y="6436677"/>
                    <a:pt x="1800000" y="6436676"/>
                  </a:cubicBezTo>
                  <a:cubicBezTo>
                    <a:pt x="1322610" y="6436676"/>
                    <a:pt x="864773" y="6247033"/>
                    <a:pt x="527208" y="5909467"/>
                  </a:cubicBezTo>
                  <a:cubicBezTo>
                    <a:pt x="189643" y="5571901"/>
                    <a:pt x="1" y="5114064"/>
                    <a:pt x="1" y="4636674"/>
                  </a:cubicBezTo>
                  <a:cubicBezTo>
                    <a:pt x="1" y="4636673"/>
                    <a:pt x="0" y="4636672"/>
                    <a:pt x="0" y="46366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-234950">
              <a:bevelT w="50800" h="50800"/>
              <a:bevelB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4" name="Groep 133"/>
          <p:cNvGrpSpPr/>
          <p:nvPr/>
        </p:nvGrpSpPr>
        <p:grpSpPr>
          <a:xfrm>
            <a:off x="2480439" y="-831352"/>
            <a:ext cx="2330136" cy="4408633"/>
            <a:chOff x="2480439" y="-831353"/>
            <a:chExt cx="2330136" cy="4408633"/>
          </a:xfrm>
          <a:scene3d>
            <a:camera prst="perspectiveAbove" fov="7200000">
              <a:rot lat="0" lon="0" rev="0"/>
            </a:camera>
            <a:lightRig rig="threePt" dir="t"/>
          </a:scene3d>
        </p:grpSpPr>
        <p:grpSp>
          <p:nvGrpSpPr>
            <p:cNvPr id="27" name="Groep 10"/>
            <p:cNvGrpSpPr>
              <a:grpSpLocks noChangeAspect="1"/>
            </p:cNvGrpSpPr>
            <p:nvPr/>
          </p:nvGrpSpPr>
          <p:grpSpPr>
            <a:xfrm>
              <a:off x="2794829" y="-831353"/>
              <a:ext cx="1576478" cy="1403999"/>
              <a:chOff x="1296891" y="-110590"/>
              <a:chExt cx="10914090" cy="9715292"/>
            </a:xfrm>
          </p:grpSpPr>
          <p:sp>
            <p:nvSpPr>
              <p:cNvPr id="28" name="Ovaal 27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Ovaal 28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Vrije vorm 29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Vrije vorm 30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Vrije vorm 31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Vrije vorm 32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Vrije vorm 33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Vrije vorm 34"/>
              <p:cNvSpPr/>
              <p:nvPr/>
            </p:nvSpPr>
            <p:spPr>
              <a:xfrm rot="16200000">
                <a:off x="3805080" y="874699"/>
                <a:ext cx="6442074" cy="4471495"/>
              </a:xfrm>
              <a:custGeom>
                <a:avLst/>
                <a:gdLst>
                  <a:gd name="connsiteX0" fmla="*/ 0 w 3240000"/>
                  <a:gd name="connsiteY0" fmla="*/ 1980000 h 3960000"/>
                  <a:gd name="connsiteX1" fmla="*/ 366191 w 3240000"/>
                  <a:gd name="connsiteY1" fmla="*/ 726189 h 3960000"/>
                  <a:gd name="connsiteX2" fmla="*/ 1620004 w 3240000"/>
                  <a:gd name="connsiteY2" fmla="*/ 2 h 3960000"/>
                  <a:gd name="connsiteX3" fmla="*/ 2873814 w 3240000"/>
                  <a:gd name="connsiteY3" fmla="*/ 726193 h 3960000"/>
                  <a:gd name="connsiteX4" fmla="*/ 3240002 w 3240000"/>
                  <a:gd name="connsiteY4" fmla="*/ 1980004 h 3960000"/>
                  <a:gd name="connsiteX5" fmla="*/ 2873813 w 3240000"/>
                  <a:gd name="connsiteY5" fmla="*/ 3233815 h 3960000"/>
                  <a:gd name="connsiteX6" fmla="*/ 1620001 w 3240000"/>
                  <a:gd name="connsiteY6" fmla="*/ 3960004 h 3960000"/>
                  <a:gd name="connsiteX7" fmla="*/ 366190 w 3240000"/>
                  <a:gd name="connsiteY7" fmla="*/ 3233814 h 3960000"/>
                  <a:gd name="connsiteX8" fmla="*/ 2 w 3240000"/>
                  <a:gd name="connsiteY8" fmla="*/ 1980003 h 3960000"/>
                  <a:gd name="connsiteX9" fmla="*/ 0 w 3240000"/>
                  <a:gd name="connsiteY9" fmla="*/ 1980000 h 3960000"/>
                  <a:gd name="connsiteX0" fmla="*/ 2718129 w 5958129"/>
                  <a:gd name="connsiteY0" fmla="*/ 2032789 h 4012795"/>
                  <a:gd name="connsiteX1" fmla="*/ 61032 w 5958129"/>
                  <a:gd name="connsiteY1" fmla="*/ 208967 h 4012795"/>
                  <a:gd name="connsiteX2" fmla="*/ 3084320 w 5958129"/>
                  <a:gd name="connsiteY2" fmla="*/ 778978 h 4012795"/>
                  <a:gd name="connsiteX3" fmla="*/ 4338133 w 5958129"/>
                  <a:gd name="connsiteY3" fmla="*/ 52791 h 4012795"/>
                  <a:gd name="connsiteX4" fmla="*/ 5591943 w 5958129"/>
                  <a:gd name="connsiteY4" fmla="*/ 778982 h 4012795"/>
                  <a:gd name="connsiteX5" fmla="*/ 5958131 w 5958129"/>
                  <a:gd name="connsiteY5" fmla="*/ 2032793 h 4012795"/>
                  <a:gd name="connsiteX6" fmla="*/ 5591942 w 5958129"/>
                  <a:gd name="connsiteY6" fmla="*/ 3286604 h 4012795"/>
                  <a:gd name="connsiteX7" fmla="*/ 4338130 w 5958129"/>
                  <a:gd name="connsiteY7" fmla="*/ 4012793 h 4012795"/>
                  <a:gd name="connsiteX8" fmla="*/ 3084319 w 5958129"/>
                  <a:gd name="connsiteY8" fmla="*/ 3286603 h 4012795"/>
                  <a:gd name="connsiteX9" fmla="*/ 2718131 w 5958129"/>
                  <a:gd name="connsiteY9" fmla="*/ 2032792 h 4012795"/>
                  <a:gd name="connsiteX10" fmla="*/ 2718129 w 5958129"/>
                  <a:gd name="connsiteY10" fmla="*/ 2032789 h 4012795"/>
                  <a:gd name="connsiteX0" fmla="*/ 2657699 w 5897699"/>
                  <a:gd name="connsiteY0" fmla="*/ 2576667 h 4556673"/>
                  <a:gd name="connsiteX1" fmla="*/ 602 w 5897699"/>
                  <a:gd name="connsiteY1" fmla="*/ 752845 h 4556673"/>
                  <a:gd name="connsiteX2" fmla="*/ 2654104 w 5897699"/>
                  <a:gd name="connsiteY2" fmla="*/ 459627 h 4556673"/>
                  <a:gd name="connsiteX3" fmla="*/ 4277703 w 5897699"/>
                  <a:gd name="connsiteY3" fmla="*/ 596669 h 4556673"/>
                  <a:gd name="connsiteX4" fmla="*/ 5531513 w 5897699"/>
                  <a:gd name="connsiteY4" fmla="*/ 1322860 h 4556673"/>
                  <a:gd name="connsiteX5" fmla="*/ 5897701 w 5897699"/>
                  <a:gd name="connsiteY5" fmla="*/ 2576671 h 4556673"/>
                  <a:gd name="connsiteX6" fmla="*/ 5531512 w 5897699"/>
                  <a:gd name="connsiteY6" fmla="*/ 3830482 h 4556673"/>
                  <a:gd name="connsiteX7" fmla="*/ 4277700 w 5897699"/>
                  <a:gd name="connsiteY7" fmla="*/ 4556671 h 4556673"/>
                  <a:gd name="connsiteX8" fmla="*/ 3023889 w 5897699"/>
                  <a:gd name="connsiteY8" fmla="*/ 3830481 h 4556673"/>
                  <a:gd name="connsiteX9" fmla="*/ 2657701 w 5897699"/>
                  <a:gd name="connsiteY9" fmla="*/ 2576670 h 4556673"/>
                  <a:gd name="connsiteX10" fmla="*/ 2657699 w 5897699"/>
                  <a:gd name="connsiteY10" fmla="*/ 2576667 h 4556673"/>
                  <a:gd name="connsiteX0" fmla="*/ 2657699 w 5897699"/>
                  <a:gd name="connsiteY0" fmla="*/ 2576667 h 4988930"/>
                  <a:gd name="connsiteX1" fmla="*/ 602 w 5897699"/>
                  <a:gd name="connsiteY1" fmla="*/ 752845 h 4988930"/>
                  <a:gd name="connsiteX2" fmla="*/ 2654104 w 5897699"/>
                  <a:gd name="connsiteY2" fmla="*/ 459627 h 4988930"/>
                  <a:gd name="connsiteX3" fmla="*/ 4277703 w 5897699"/>
                  <a:gd name="connsiteY3" fmla="*/ 596669 h 4988930"/>
                  <a:gd name="connsiteX4" fmla="*/ 5531513 w 5897699"/>
                  <a:gd name="connsiteY4" fmla="*/ 1322860 h 4988930"/>
                  <a:gd name="connsiteX5" fmla="*/ 5897701 w 5897699"/>
                  <a:gd name="connsiteY5" fmla="*/ 2576671 h 4988930"/>
                  <a:gd name="connsiteX6" fmla="*/ 5531512 w 5897699"/>
                  <a:gd name="connsiteY6" fmla="*/ 3830482 h 4988930"/>
                  <a:gd name="connsiteX7" fmla="*/ 4277700 w 5897699"/>
                  <a:gd name="connsiteY7" fmla="*/ 4556671 h 4988930"/>
                  <a:gd name="connsiteX8" fmla="*/ 2530846 w 5897699"/>
                  <a:gd name="connsiteY8" fmla="*/ 4529299 h 4988930"/>
                  <a:gd name="connsiteX9" fmla="*/ 2657701 w 5897699"/>
                  <a:gd name="connsiteY9" fmla="*/ 2576670 h 4988930"/>
                  <a:gd name="connsiteX10" fmla="*/ 2657699 w 5897699"/>
                  <a:gd name="connsiteY10" fmla="*/ 2576667 h 4988930"/>
                  <a:gd name="connsiteX0" fmla="*/ 2657699 w 5897699"/>
                  <a:gd name="connsiteY0" fmla="*/ 2576667 h 5024563"/>
                  <a:gd name="connsiteX1" fmla="*/ 602 w 5897699"/>
                  <a:gd name="connsiteY1" fmla="*/ 752845 h 5024563"/>
                  <a:gd name="connsiteX2" fmla="*/ 2654104 w 5897699"/>
                  <a:gd name="connsiteY2" fmla="*/ 459627 h 5024563"/>
                  <a:gd name="connsiteX3" fmla="*/ 4277703 w 5897699"/>
                  <a:gd name="connsiteY3" fmla="*/ 596669 h 5024563"/>
                  <a:gd name="connsiteX4" fmla="*/ 5531513 w 5897699"/>
                  <a:gd name="connsiteY4" fmla="*/ 1322860 h 5024563"/>
                  <a:gd name="connsiteX5" fmla="*/ 5897701 w 5897699"/>
                  <a:gd name="connsiteY5" fmla="*/ 2576671 h 5024563"/>
                  <a:gd name="connsiteX6" fmla="*/ 5531512 w 5897699"/>
                  <a:gd name="connsiteY6" fmla="*/ 3830482 h 5024563"/>
                  <a:gd name="connsiteX7" fmla="*/ 4277700 w 5897699"/>
                  <a:gd name="connsiteY7" fmla="*/ 4556671 h 5024563"/>
                  <a:gd name="connsiteX8" fmla="*/ 2530846 w 5897699"/>
                  <a:gd name="connsiteY8" fmla="*/ 4529299 h 5024563"/>
                  <a:gd name="connsiteX9" fmla="*/ 206010 w 5897699"/>
                  <a:gd name="connsiteY9" fmla="*/ 4699126 h 5024563"/>
                  <a:gd name="connsiteX10" fmla="*/ 2657701 w 5897699"/>
                  <a:gd name="connsiteY10" fmla="*/ 2576670 h 5024563"/>
                  <a:gd name="connsiteX11" fmla="*/ 2657699 w 5897699"/>
                  <a:gd name="connsiteY11" fmla="*/ 2576667 h 5024563"/>
                  <a:gd name="connsiteX0" fmla="*/ 2996634 w 6236634"/>
                  <a:gd name="connsiteY0" fmla="*/ 2576667 h 5024563"/>
                  <a:gd name="connsiteX1" fmla="*/ 955828 w 6236634"/>
                  <a:gd name="connsiteY1" fmla="*/ 1287224 h 5024563"/>
                  <a:gd name="connsiteX2" fmla="*/ 339537 w 6236634"/>
                  <a:gd name="connsiteY2" fmla="*/ 752845 h 5024563"/>
                  <a:gd name="connsiteX3" fmla="*/ 2993039 w 6236634"/>
                  <a:gd name="connsiteY3" fmla="*/ 459627 h 5024563"/>
                  <a:gd name="connsiteX4" fmla="*/ 4616638 w 6236634"/>
                  <a:gd name="connsiteY4" fmla="*/ 596669 h 5024563"/>
                  <a:gd name="connsiteX5" fmla="*/ 5870448 w 6236634"/>
                  <a:gd name="connsiteY5" fmla="*/ 1322860 h 5024563"/>
                  <a:gd name="connsiteX6" fmla="*/ 6236636 w 6236634"/>
                  <a:gd name="connsiteY6" fmla="*/ 2576671 h 5024563"/>
                  <a:gd name="connsiteX7" fmla="*/ 5870447 w 6236634"/>
                  <a:gd name="connsiteY7" fmla="*/ 3830482 h 5024563"/>
                  <a:gd name="connsiteX8" fmla="*/ 4616635 w 6236634"/>
                  <a:gd name="connsiteY8" fmla="*/ 4556671 h 5024563"/>
                  <a:gd name="connsiteX9" fmla="*/ 2869781 w 6236634"/>
                  <a:gd name="connsiteY9" fmla="*/ 4529299 h 5024563"/>
                  <a:gd name="connsiteX10" fmla="*/ 544945 w 6236634"/>
                  <a:gd name="connsiteY10" fmla="*/ 4699126 h 5024563"/>
                  <a:gd name="connsiteX11" fmla="*/ 2996636 w 6236634"/>
                  <a:gd name="connsiteY11" fmla="*/ 2576670 h 5024563"/>
                  <a:gd name="connsiteX12" fmla="*/ 2996634 w 6236634"/>
                  <a:gd name="connsiteY12" fmla="*/ 2576667 h 5024563"/>
                  <a:gd name="connsiteX0" fmla="*/ 3037723 w 6277723"/>
                  <a:gd name="connsiteY0" fmla="*/ 2576667 h 5024563"/>
                  <a:gd name="connsiteX1" fmla="*/ 750392 w 6277723"/>
                  <a:gd name="connsiteY1" fmla="*/ 2150488 h 5024563"/>
                  <a:gd name="connsiteX2" fmla="*/ 380626 w 6277723"/>
                  <a:gd name="connsiteY2" fmla="*/ 752845 h 5024563"/>
                  <a:gd name="connsiteX3" fmla="*/ 3034128 w 6277723"/>
                  <a:gd name="connsiteY3" fmla="*/ 459627 h 5024563"/>
                  <a:gd name="connsiteX4" fmla="*/ 4657727 w 6277723"/>
                  <a:gd name="connsiteY4" fmla="*/ 596669 h 5024563"/>
                  <a:gd name="connsiteX5" fmla="*/ 5911537 w 6277723"/>
                  <a:gd name="connsiteY5" fmla="*/ 1322860 h 5024563"/>
                  <a:gd name="connsiteX6" fmla="*/ 6277725 w 6277723"/>
                  <a:gd name="connsiteY6" fmla="*/ 2576671 h 5024563"/>
                  <a:gd name="connsiteX7" fmla="*/ 5911536 w 6277723"/>
                  <a:gd name="connsiteY7" fmla="*/ 3830482 h 5024563"/>
                  <a:gd name="connsiteX8" fmla="*/ 4657724 w 6277723"/>
                  <a:gd name="connsiteY8" fmla="*/ 4556671 h 5024563"/>
                  <a:gd name="connsiteX9" fmla="*/ 2910870 w 6277723"/>
                  <a:gd name="connsiteY9" fmla="*/ 4529299 h 5024563"/>
                  <a:gd name="connsiteX10" fmla="*/ 586034 w 6277723"/>
                  <a:gd name="connsiteY10" fmla="*/ 4699126 h 5024563"/>
                  <a:gd name="connsiteX11" fmla="*/ 3037725 w 6277723"/>
                  <a:gd name="connsiteY11" fmla="*/ 2576670 h 5024563"/>
                  <a:gd name="connsiteX12" fmla="*/ 3037723 w 6277723"/>
                  <a:gd name="connsiteY12" fmla="*/ 2576667 h 5024563"/>
                  <a:gd name="connsiteX0" fmla="*/ 3037723 w 6277723"/>
                  <a:gd name="connsiteY0" fmla="*/ 2576667 h 4890061"/>
                  <a:gd name="connsiteX1" fmla="*/ 750392 w 6277723"/>
                  <a:gd name="connsiteY1" fmla="*/ 2150488 h 4890061"/>
                  <a:gd name="connsiteX2" fmla="*/ 380626 w 6277723"/>
                  <a:gd name="connsiteY2" fmla="*/ 752845 h 4890061"/>
                  <a:gd name="connsiteX3" fmla="*/ 3034128 w 6277723"/>
                  <a:gd name="connsiteY3" fmla="*/ 459627 h 4890061"/>
                  <a:gd name="connsiteX4" fmla="*/ 4657727 w 6277723"/>
                  <a:gd name="connsiteY4" fmla="*/ 596669 h 4890061"/>
                  <a:gd name="connsiteX5" fmla="*/ 5911537 w 6277723"/>
                  <a:gd name="connsiteY5" fmla="*/ 1322860 h 4890061"/>
                  <a:gd name="connsiteX6" fmla="*/ 6277725 w 6277723"/>
                  <a:gd name="connsiteY6" fmla="*/ 2576671 h 4890061"/>
                  <a:gd name="connsiteX7" fmla="*/ 5911536 w 6277723"/>
                  <a:gd name="connsiteY7" fmla="*/ 3830482 h 4890061"/>
                  <a:gd name="connsiteX8" fmla="*/ 4657724 w 6277723"/>
                  <a:gd name="connsiteY8" fmla="*/ 4556671 h 4890061"/>
                  <a:gd name="connsiteX9" fmla="*/ 2910870 w 6277723"/>
                  <a:gd name="connsiteY9" fmla="*/ 4529299 h 4890061"/>
                  <a:gd name="connsiteX10" fmla="*/ 586034 w 6277723"/>
                  <a:gd name="connsiteY10" fmla="*/ 4699126 h 4890061"/>
                  <a:gd name="connsiteX11" fmla="*/ 627138 w 6277723"/>
                  <a:gd name="connsiteY11" fmla="*/ 3383698 h 4890061"/>
                  <a:gd name="connsiteX12" fmla="*/ 3037725 w 6277723"/>
                  <a:gd name="connsiteY12" fmla="*/ 2576670 h 4890061"/>
                  <a:gd name="connsiteX13" fmla="*/ 3037723 w 6277723"/>
                  <a:gd name="connsiteY13" fmla="*/ 2576667 h 4890061"/>
                  <a:gd name="connsiteX0" fmla="*/ 3051417 w 6291417"/>
                  <a:gd name="connsiteY0" fmla="*/ 2782179 h 5095573"/>
                  <a:gd name="connsiteX1" fmla="*/ 764086 w 6291417"/>
                  <a:gd name="connsiteY1" fmla="*/ 2356000 h 5095573"/>
                  <a:gd name="connsiteX2" fmla="*/ 394320 w 6291417"/>
                  <a:gd name="connsiteY2" fmla="*/ 958357 h 5095573"/>
                  <a:gd name="connsiteX3" fmla="*/ 3129987 w 6291417"/>
                  <a:gd name="connsiteY3" fmla="*/ 459627 h 5095573"/>
                  <a:gd name="connsiteX4" fmla="*/ 4671421 w 6291417"/>
                  <a:gd name="connsiteY4" fmla="*/ 802181 h 5095573"/>
                  <a:gd name="connsiteX5" fmla="*/ 5925231 w 6291417"/>
                  <a:gd name="connsiteY5" fmla="*/ 1528372 h 5095573"/>
                  <a:gd name="connsiteX6" fmla="*/ 6291419 w 6291417"/>
                  <a:gd name="connsiteY6" fmla="*/ 2782183 h 5095573"/>
                  <a:gd name="connsiteX7" fmla="*/ 5925230 w 6291417"/>
                  <a:gd name="connsiteY7" fmla="*/ 4035994 h 5095573"/>
                  <a:gd name="connsiteX8" fmla="*/ 4671418 w 6291417"/>
                  <a:gd name="connsiteY8" fmla="*/ 4762183 h 5095573"/>
                  <a:gd name="connsiteX9" fmla="*/ 2924564 w 6291417"/>
                  <a:gd name="connsiteY9" fmla="*/ 4734811 h 5095573"/>
                  <a:gd name="connsiteX10" fmla="*/ 599728 w 6291417"/>
                  <a:gd name="connsiteY10" fmla="*/ 4904638 h 5095573"/>
                  <a:gd name="connsiteX11" fmla="*/ 640832 w 6291417"/>
                  <a:gd name="connsiteY11" fmla="*/ 3589210 h 5095573"/>
                  <a:gd name="connsiteX12" fmla="*/ 3051419 w 6291417"/>
                  <a:gd name="connsiteY12" fmla="*/ 2782182 h 5095573"/>
                  <a:gd name="connsiteX13" fmla="*/ 3051417 w 6291417"/>
                  <a:gd name="connsiteY13" fmla="*/ 2782179 h 5095573"/>
                  <a:gd name="connsiteX0" fmla="*/ 3051417 w 6291417"/>
                  <a:gd name="connsiteY0" fmla="*/ 2782179 h 5095573"/>
                  <a:gd name="connsiteX1" fmla="*/ 764086 w 6291417"/>
                  <a:gd name="connsiteY1" fmla="*/ 2356000 h 5095573"/>
                  <a:gd name="connsiteX2" fmla="*/ 394320 w 6291417"/>
                  <a:gd name="connsiteY2" fmla="*/ 958357 h 5095573"/>
                  <a:gd name="connsiteX3" fmla="*/ 3129987 w 6291417"/>
                  <a:gd name="connsiteY3" fmla="*/ 459627 h 5095573"/>
                  <a:gd name="connsiteX4" fmla="*/ 4671421 w 6291417"/>
                  <a:gd name="connsiteY4" fmla="*/ 802181 h 5095573"/>
                  <a:gd name="connsiteX5" fmla="*/ 5925231 w 6291417"/>
                  <a:gd name="connsiteY5" fmla="*/ 1528372 h 5095573"/>
                  <a:gd name="connsiteX6" fmla="*/ 6291419 w 6291417"/>
                  <a:gd name="connsiteY6" fmla="*/ 2782183 h 5095573"/>
                  <a:gd name="connsiteX7" fmla="*/ 5925230 w 6291417"/>
                  <a:gd name="connsiteY7" fmla="*/ 4035994 h 5095573"/>
                  <a:gd name="connsiteX8" fmla="*/ 4671418 w 6291417"/>
                  <a:gd name="connsiteY8" fmla="*/ 4762183 h 5095573"/>
                  <a:gd name="connsiteX9" fmla="*/ 2924564 w 6291417"/>
                  <a:gd name="connsiteY9" fmla="*/ 4734811 h 5095573"/>
                  <a:gd name="connsiteX10" fmla="*/ 599728 w 6291417"/>
                  <a:gd name="connsiteY10" fmla="*/ 4904638 h 5095573"/>
                  <a:gd name="connsiteX11" fmla="*/ 640832 w 6291417"/>
                  <a:gd name="connsiteY11" fmla="*/ 3589210 h 5095573"/>
                  <a:gd name="connsiteX12" fmla="*/ 3051419 w 6291417"/>
                  <a:gd name="connsiteY12" fmla="*/ 2782182 h 5095573"/>
                  <a:gd name="connsiteX13" fmla="*/ 3051417 w 6291417"/>
                  <a:gd name="connsiteY13" fmla="*/ 2782179 h 5095573"/>
                  <a:gd name="connsiteX0" fmla="*/ 3051417 w 6291417"/>
                  <a:gd name="connsiteY0" fmla="*/ 2322555 h 4635949"/>
                  <a:gd name="connsiteX1" fmla="*/ 764086 w 6291417"/>
                  <a:gd name="connsiteY1" fmla="*/ 1896376 h 4635949"/>
                  <a:gd name="connsiteX2" fmla="*/ 394320 w 6291417"/>
                  <a:gd name="connsiteY2" fmla="*/ 498733 h 4635949"/>
                  <a:gd name="connsiteX3" fmla="*/ 3129987 w 6291417"/>
                  <a:gd name="connsiteY3" fmla="*/ 3 h 4635949"/>
                  <a:gd name="connsiteX4" fmla="*/ 4671421 w 6291417"/>
                  <a:gd name="connsiteY4" fmla="*/ 342557 h 4635949"/>
                  <a:gd name="connsiteX5" fmla="*/ 5925231 w 6291417"/>
                  <a:gd name="connsiteY5" fmla="*/ 1068748 h 4635949"/>
                  <a:gd name="connsiteX6" fmla="*/ 6291419 w 6291417"/>
                  <a:gd name="connsiteY6" fmla="*/ 2322559 h 4635949"/>
                  <a:gd name="connsiteX7" fmla="*/ 5925230 w 6291417"/>
                  <a:gd name="connsiteY7" fmla="*/ 3576370 h 4635949"/>
                  <a:gd name="connsiteX8" fmla="*/ 4671418 w 6291417"/>
                  <a:gd name="connsiteY8" fmla="*/ 4302559 h 4635949"/>
                  <a:gd name="connsiteX9" fmla="*/ 2924564 w 6291417"/>
                  <a:gd name="connsiteY9" fmla="*/ 4275187 h 4635949"/>
                  <a:gd name="connsiteX10" fmla="*/ 599728 w 6291417"/>
                  <a:gd name="connsiteY10" fmla="*/ 4445014 h 4635949"/>
                  <a:gd name="connsiteX11" fmla="*/ 640832 w 6291417"/>
                  <a:gd name="connsiteY11" fmla="*/ 3129586 h 4635949"/>
                  <a:gd name="connsiteX12" fmla="*/ 3051419 w 6291417"/>
                  <a:gd name="connsiteY12" fmla="*/ 2322558 h 4635949"/>
                  <a:gd name="connsiteX13" fmla="*/ 3051417 w 6291417"/>
                  <a:gd name="connsiteY13" fmla="*/ 2322555 h 4635949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4822070 w 6442066"/>
                  <a:gd name="connsiteY4" fmla="*/ 178106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4986420 w 6442066"/>
                  <a:gd name="connsiteY4" fmla="*/ 383643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  <a:gd name="connsiteX0" fmla="*/ 3202066 w 6442066"/>
                  <a:gd name="connsiteY0" fmla="*/ 2158104 h 4471498"/>
                  <a:gd name="connsiteX1" fmla="*/ 914735 w 6442066"/>
                  <a:gd name="connsiteY1" fmla="*/ 1731925 h 4471498"/>
                  <a:gd name="connsiteX2" fmla="*/ 544969 w 6442066"/>
                  <a:gd name="connsiteY2" fmla="*/ 334282 h 4471498"/>
                  <a:gd name="connsiteX3" fmla="*/ 4184538 w 6442066"/>
                  <a:gd name="connsiteY3" fmla="*/ 3 h 4471498"/>
                  <a:gd name="connsiteX4" fmla="*/ 5027502 w 6442066"/>
                  <a:gd name="connsiteY4" fmla="*/ 178110 h 4471498"/>
                  <a:gd name="connsiteX5" fmla="*/ 6075880 w 6442066"/>
                  <a:gd name="connsiteY5" fmla="*/ 904297 h 4471498"/>
                  <a:gd name="connsiteX6" fmla="*/ 6442068 w 6442066"/>
                  <a:gd name="connsiteY6" fmla="*/ 2158108 h 4471498"/>
                  <a:gd name="connsiteX7" fmla="*/ 6075879 w 6442066"/>
                  <a:gd name="connsiteY7" fmla="*/ 3411919 h 4471498"/>
                  <a:gd name="connsiteX8" fmla="*/ 4822067 w 6442066"/>
                  <a:gd name="connsiteY8" fmla="*/ 4138108 h 4471498"/>
                  <a:gd name="connsiteX9" fmla="*/ 3075213 w 6442066"/>
                  <a:gd name="connsiteY9" fmla="*/ 4110736 h 4471498"/>
                  <a:gd name="connsiteX10" fmla="*/ 750377 w 6442066"/>
                  <a:gd name="connsiteY10" fmla="*/ 4280563 h 4471498"/>
                  <a:gd name="connsiteX11" fmla="*/ 791481 w 6442066"/>
                  <a:gd name="connsiteY11" fmla="*/ 2965135 h 4471498"/>
                  <a:gd name="connsiteX12" fmla="*/ 3202068 w 6442066"/>
                  <a:gd name="connsiteY12" fmla="*/ 2158107 h 4471498"/>
                  <a:gd name="connsiteX13" fmla="*/ 3202066 w 6442066"/>
                  <a:gd name="connsiteY13" fmla="*/ 2158104 h 447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42066" h="4471498">
                    <a:moveTo>
                      <a:pt x="3202066" y="2158104"/>
                    </a:moveTo>
                    <a:cubicBezTo>
                      <a:pt x="2944105" y="2004857"/>
                      <a:pt x="1357585" y="2035895"/>
                      <a:pt x="914735" y="1731925"/>
                    </a:cubicBezTo>
                    <a:cubicBezTo>
                      <a:pt x="471886" y="1427955"/>
                      <a:pt x="2" y="622936"/>
                      <a:pt x="544969" y="334282"/>
                    </a:cubicBezTo>
                    <a:cubicBezTo>
                      <a:pt x="1089936" y="45628"/>
                      <a:pt x="2999183" y="190478"/>
                      <a:pt x="4184538" y="3"/>
                    </a:cubicBezTo>
                    <a:cubicBezTo>
                      <a:pt x="5026343" y="74786"/>
                      <a:pt x="4712278" y="27394"/>
                      <a:pt x="5027502" y="178110"/>
                    </a:cubicBezTo>
                    <a:cubicBezTo>
                      <a:pt x="5342726" y="328826"/>
                      <a:pt x="5768196" y="444669"/>
                      <a:pt x="6075880" y="904297"/>
                    </a:cubicBezTo>
                    <a:cubicBezTo>
                      <a:pt x="6312688" y="1258048"/>
                      <a:pt x="6442068" y="1701041"/>
                      <a:pt x="6442068" y="2158108"/>
                    </a:cubicBezTo>
                    <a:cubicBezTo>
                      <a:pt x="6442068" y="2615176"/>
                      <a:pt x="6312687" y="3058168"/>
                      <a:pt x="6075879" y="3411919"/>
                    </a:cubicBezTo>
                    <a:cubicBezTo>
                      <a:pt x="5768194" y="3871547"/>
                      <a:pt x="5322178" y="4021639"/>
                      <a:pt x="4822067" y="4138108"/>
                    </a:cubicBezTo>
                    <a:cubicBezTo>
                      <a:pt x="4321956" y="4254577"/>
                      <a:pt x="3753828" y="4086994"/>
                      <a:pt x="3075213" y="4110736"/>
                    </a:cubicBezTo>
                    <a:cubicBezTo>
                      <a:pt x="2396598" y="4134479"/>
                      <a:pt x="1130999" y="4471496"/>
                      <a:pt x="750377" y="4280563"/>
                    </a:cubicBezTo>
                    <a:cubicBezTo>
                      <a:pt x="369755" y="4089630"/>
                      <a:pt x="382866" y="3318878"/>
                      <a:pt x="791481" y="2965135"/>
                    </a:cubicBezTo>
                    <a:cubicBezTo>
                      <a:pt x="1200096" y="2611392"/>
                      <a:pt x="2909869" y="2388524"/>
                      <a:pt x="3202068" y="2158107"/>
                    </a:cubicBezTo>
                    <a:cubicBezTo>
                      <a:pt x="3202067" y="2158106"/>
                      <a:pt x="3202067" y="2158105"/>
                      <a:pt x="3202066" y="2158104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sp3d z="-120650">
                <a:bevelT w="328930" h="25400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Ovaal 36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Ovaal 37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Vrije vorm 38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3" name="Groep 132"/>
            <p:cNvGrpSpPr/>
            <p:nvPr/>
          </p:nvGrpSpPr>
          <p:grpSpPr>
            <a:xfrm>
              <a:off x="2480439" y="33707"/>
              <a:ext cx="2330136" cy="3543573"/>
              <a:chOff x="2480439" y="33707"/>
              <a:chExt cx="2330136" cy="3543573"/>
            </a:xfrm>
          </p:grpSpPr>
          <p:sp>
            <p:nvSpPr>
              <p:cNvPr id="40" name="Vrije vorm 3"/>
              <p:cNvSpPr>
                <a:spLocks noChangeAspect="1"/>
              </p:cNvSpPr>
              <p:nvPr/>
            </p:nvSpPr>
            <p:spPr>
              <a:xfrm>
                <a:off x="2561117" y="33707"/>
                <a:ext cx="2113571" cy="195079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347649 w 2561117"/>
                  <a:gd name="connsiteY9" fmla="*/ 1745418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657750 w 2561117"/>
                  <a:gd name="connsiteY8" fmla="*/ 756498 h 2113855"/>
                  <a:gd name="connsiteX9" fmla="*/ 347649 w 2561117"/>
                  <a:gd name="connsiteY9" fmla="*/ 1745418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374375 w 2484476"/>
                  <a:gd name="connsiteY0" fmla="*/ 301979 h 2113855"/>
                  <a:gd name="connsiteX1" fmla="*/ 2174375 w 2484476"/>
                  <a:gd name="connsiteY1" fmla="*/ 301979 h 2113855"/>
                  <a:gd name="connsiteX2" fmla="*/ 2163417 w 2484476"/>
                  <a:gd name="connsiteY2" fmla="*/ 1176622 h 2113855"/>
                  <a:gd name="connsiteX3" fmla="*/ 2131612 w 2484476"/>
                  <a:gd name="connsiteY3" fmla="*/ 1709360 h 2113855"/>
                  <a:gd name="connsiteX4" fmla="*/ 1932831 w 2484476"/>
                  <a:gd name="connsiteY4" fmla="*/ 1780922 h 2113855"/>
                  <a:gd name="connsiteX5" fmla="*/ 1734048 w 2484476"/>
                  <a:gd name="connsiteY5" fmla="*/ 691593 h 2113855"/>
                  <a:gd name="connsiteX6" fmla="*/ 1497482 w 2484476"/>
                  <a:gd name="connsiteY6" fmla="*/ 2113855 h 2113855"/>
                  <a:gd name="connsiteX7" fmla="*/ 908765 w 2484476"/>
                  <a:gd name="connsiteY7" fmla="*/ 2113854 h 2113855"/>
                  <a:gd name="connsiteX8" fmla="*/ 581109 w 2484476"/>
                  <a:gd name="connsiteY8" fmla="*/ 756498 h 2113855"/>
                  <a:gd name="connsiteX9" fmla="*/ 271008 w 2484476"/>
                  <a:gd name="connsiteY9" fmla="*/ 1745418 h 2113855"/>
                  <a:gd name="connsiteX10" fmla="*/ 44766 w 2484476"/>
                  <a:gd name="connsiteY10" fmla="*/ 1790537 h 2113855"/>
                  <a:gd name="connsiteX11" fmla="*/ 203255 w 2484476"/>
                  <a:gd name="connsiteY11" fmla="*/ 903628 h 2113855"/>
                  <a:gd name="connsiteX12" fmla="*/ 374375 w 2484476"/>
                  <a:gd name="connsiteY12" fmla="*/ 301979 h 2113855"/>
                  <a:gd name="connsiteX0" fmla="*/ 539684 w 2451002"/>
                  <a:gd name="connsiteY0" fmla="*/ 309930 h 2113855"/>
                  <a:gd name="connsiteX1" fmla="*/ 2140901 w 2451002"/>
                  <a:gd name="connsiteY1" fmla="*/ 301979 h 2113855"/>
                  <a:gd name="connsiteX2" fmla="*/ 2129943 w 2451002"/>
                  <a:gd name="connsiteY2" fmla="*/ 1176622 h 2113855"/>
                  <a:gd name="connsiteX3" fmla="*/ 2098138 w 2451002"/>
                  <a:gd name="connsiteY3" fmla="*/ 1709360 h 2113855"/>
                  <a:gd name="connsiteX4" fmla="*/ 1899357 w 2451002"/>
                  <a:gd name="connsiteY4" fmla="*/ 1780922 h 2113855"/>
                  <a:gd name="connsiteX5" fmla="*/ 1700574 w 2451002"/>
                  <a:gd name="connsiteY5" fmla="*/ 691593 h 2113855"/>
                  <a:gd name="connsiteX6" fmla="*/ 1464008 w 2451002"/>
                  <a:gd name="connsiteY6" fmla="*/ 2113855 h 2113855"/>
                  <a:gd name="connsiteX7" fmla="*/ 875291 w 2451002"/>
                  <a:gd name="connsiteY7" fmla="*/ 2113854 h 2113855"/>
                  <a:gd name="connsiteX8" fmla="*/ 547635 w 2451002"/>
                  <a:gd name="connsiteY8" fmla="*/ 756498 h 2113855"/>
                  <a:gd name="connsiteX9" fmla="*/ 237534 w 2451002"/>
                  <a:gd name="connsiteY9" fmla="*/ 1745418 h 2113855"/>
                  <a:gd name="connsiteX10" fmla="*/ 11292 w 2451002"/>
                  <a:gd name="connsiteY10" fmla="*/ 1790537 h 2113855"/>
                  <a:gd name="connsiteX11" fmla="*/ 169781 w 2451002"/>
                  <a:gd name="connsiteY11" fmla="*/ 903628 h 2113855"/>
                  <a:gd name="connsiteX12" fmla="*/ 539684 w 2451002"/>
                  <a:gd name="connsiteY12" fmla="*/ 309930 h 2113855"/>
                  <a:gd name="connsiteX0" fmla="*/ 539684 w 2182451"/>
                  <a:gd name="connsiteY0" fmla="*/ 278125 h 2082050"/>
                  <a:gd name="connsiteX1" fmla="*/ 1783092 w 2182451"/>
                  <a:gd name="connsiteY1" fmla="*/ 301979 h 2082050"/>
                  <a:gd name="connsiteX2" fmla="*/ 2129943 w 2182451"/>
                  <a:gd name="connsiteY2" fmla="*/ 1144817 h 2082050"/>
                  <a:gd name="connsiteX3" fmla="*/ 2098138 w 2182451"/>
                  <a:gd name="connsiteY3" fmla="*/ 1677555 h 2082050"/>
                  <a:gd name="connsiteX4" fmla="*/ 1899357 w 2182451"/>
                  <a:gd name="connsiteY4" fmla="*/ 1749117 h 2082050"/>
                  <a:gd name="connsiteX5" fmla="*/ 1700574 w 2182451"/>
                  <a:gd name="connsiteY5" fmla="*/ 659788 h 2082050"/>
                  <a:gd name="connsiteX6" fmla="*/ 1464008 w 2182451"/>
                  <a:gd name="connsiteY6" fmla="*/ 2082050 h 2082050"/>
                  <a:gd name="connsiteX7" fmla="*/ 875291 w 2182451"/>
                  <a:gd name="connsiteY7" fmla="*/ 2082049 h 2082050"/>
                  <a:gd name="connsiteX8" fmla="*/ 547635 w 2182451"/>
                  <a:gd name="connsiteY8" fmla="*/ 724693 h 2082050"/>
                  <a:gd name="connsiteX9" fmla="*/ 237534 w 2182451"/>
                  <a:gd name="connsiteY9" fmla="*/ 1713613 h 2082050"/>
                  <a:gd name="connsiteX10" fmla="*/ 11292 w 2182451"/>
                  <a:gd name="connsiteY10" fmla="*/ 1758732 h 2082050"/>
                  <a:gd name="connsiteX11" fmla="*/ 169781 w 2182451"/>
                  <a:gd name="connsiteY11" fmla="*/ 871823 h 2082050"/>
                  <a:gd name="connsiteX12" fmla="*/ 539684 w 2182451"/>
                  <a:gd name="connsiteY12" fmla="*/ 278125 h 2082050"/>
                  <a:gd name="connsiteX0" fmla="*/ 539684 w 2182451"/>
                  <a:gd name="connsiteY0" fmla="*/ 278125 h 2082050"/>
                  <a:gd name="connsiteX1" fmla="*/ 1783092 w 2182451"/>
                  <a:gd name="connsiteY1" fmla="*/ 301979 h 2082050"/>
                  <a:gd name="connsiteX2" fmla="*/ 2129943 w 2182451"/>
                  <a:gd name="connsiteY2" fmla="*/ 1144817 h 2082050"/>
                  <a:gd name="connsiteX3" fmla="*/ 2098138 w 2182451"/>
                  <a:gd name="connsiteY3" fmla="*/ 1677555 h 2082050"/>
                  <a:gd name="connsiteX4" fmla="*/ 1899357 w 2182451"/>
                  <a:gd name="connsiteY4" fmla="*/ 1749117 h 2082050"/>
                  <a:gd name="connsiteX5" fmla="*/ 1493840 w 2182451"/>
                  <a:gd name="connsiteY5" fmla="*/ 753216 h 2082050"/>
                  <a:gd name="connsiteX6" fmla="*/ 1464008 w 2182451"/>
                  <a:gd name="connsiteY6" fmla="*/ 2082050 h 2082050"/>
                  <a:gd name="connsiteX7" fmla="*/ 875291 w 2182451"/>
                  <a:gd name="connsiteY7" fmla="*/ 2082049 h 2082050"/>
                  <a:gd name="connsiteX8" fmla="*/ 547635 w 2182451"/>
                  <a:gd name="connsiteY8" fmla="*/ 724693 h 2082050"/>
                  <a:gd name="connsiteX9" fmla="*/ 237534 w 2182451"/>
                  <a:gd name="connsiteY9" fmla="*/ 1713613 h 2082050"/>
                  <a:gd name="connsiteX10" fmla="*/ 11292 w 2182451"/>
                  <a:gd name="connsiteY10" fmla="*/ 1758732 h 2082050"/>
                  <a:gd name="connsiteX11" fmla="*/ 169781 w 2182451"/>
                  <a:gd name="connsiteY11" fmla="*/ 871823 h 2082050"/>
                  <a:gd name="connsiteX12" fmla="*/ 539684 w 2182451"/>
                  <a:gd name="connsiteY12" fmla="*/ 278125 h 2082050"/>
                  <a:gd name="connsiteX0" fmla="*/ 539684 w 2113571"/>
                  <a:gd name="connsiteY0" fmla="*/ 278125 h 2082050"/>
                  <a:gd name="connsiteX1" fmla="*/ 1783092 w 2113571"/>
                  <a:gd name="connsiteY1" fmla="*/ 301979 h 2082050"/>
                  <a:gd name="connsiteX2" fmla="*/ 1991954 w 2113571"/>
                  <a:gd name="connsiteY2" fmla="*/ 1208427 h 2082050"/>
                  <a:gd name="connsiteX3" fmla="*/ 2098138 w 2113571"/>
                  <a:gd name="connsiteY3" fmla="*/ 1677555 h 2082050"/>
                  <a:gd name="connsiteX4" fmla="*/ 1899357 w 2113571"/>
                  <a:gd name="connsiteY4" fmla="*/ 1749117 h 2082050"/>
                  <a:gd name="connsiteX5" fmla="*/ 1493840 w 2113571"/>
                  <a:gd name="connsiteY5" fmla="*/ 753216 h 2082050"/>
                  <a:gd name="connsiteX6" fmla="*/ 1464008 w 2113571"/>
                  <a:gd name="connsiteY6" fmla="*/ 2082050 h 2082050"/>
                  <a:gd name="connsiteX7" fmla="*/ 875291 w 2113571"/>
                  <a:gd name="connsiteY7" fmla="*/ 2082049 h 2082050"/>
                  <a:gd name="connsiteX8" fmla="*/ 547635 w 2113571"/>
                  <a:gd name="connsiteY8" fmla="*/ 724693 h 2082050"/>
                  <a:gd name="connsiteX9" fmla="*/ 237534 w 2113571"/>
                  <a:gd name="connsiteY9" fmla="*/ 1713613 h 2082050"/>
                  <a:gd name="connsiteX10" fmla="*/ 11292 w 2113571"/>
                  <a:gd name="connsiteY10" fmla="*/ 1758732 h 2082050"/>
                  <a:gd name="connsiteX11" fmla="*/ 169781 w 2113571"/>
                  <a:gd name="connsiteY11" fmla="*/ 871823 h 2082050"/>
                  <a:gd name="connsiteX12" fmla="*/ 539684 w 2113571"/>
                  <a:gd name="connsiteY12" fmla="*/ 278125 h 2082050"/>
                  <a:gd name="connsiteX0" fmla="*/ 539684 w 2113571"/>
                  <a:gd name="connsiteY0" fmla="*/ 278125 h 2082050"/>
                  <a:gd name="connsiteX1" fmla="*/ 1783092 w 2113571"/>
                  <a:gd name="connsiteY1" fmla="*/ 301979 h 2082050"/>
                  <a:gd name="connsiteX2" fmla="*/ 1991954 w 2113571"/>
                  <a:gd name="connsiteY2" fmla="*/ 1208427 h 2082050"/>
                  <a:gd name="connsiteX3" fmla="*/ 2098138 w 2113571"/>
                  <a:gd name="connsiteY3" fmla="*/ 1677555 h 2082050"/>
                  <a:gd name="connsiteX4" fmla="*/ 1899357 w 2113571"/>
                  <a:gd name="connsiteY4" fmla="*/ 1749117 h 2082050"/>
                  <a:gd name="connsiteX5" fmla="*/ 1493840 w 2113571"/>
                  <a:gd name="connsiteY5" fmla="*/ 753216 h 2082050"/>
                  <a:gd name="connsiteX6" fmla="*/ 1464008 w 2113571"/>
                  <a:gd name="connsiteY6" fmla="*/ 2082050 h 2082050"/>
                  <a:gd name="connsiteX7" fmla="*/ 875291 w 2113571"/>
                  <a:gd name="connsiteY7" fmla="*/ 2082049 h 2082050"/>
                  <a:gd name="connsiteX8" fmla="*/ 547635 w 2113571"/>
                  <a:gd name="connsiteY8" fmla="*/ 724693 h 2082050"/>
                  <a:gd name="connsiteX9" fmla="*/ 237534 w 2113571"/>
                  <a:gd name="connsiteY9" fmla="*/ 1713613 h 2082050"/>
                  <a:gd name="connsiteX10" fmla="*/ 11292 w 2113571"/>
                  <a:gd name="connsiteY10" fmla="*/ 1758732 h 2082050"/>
                  <a:gd name="connsiteX11" fmla="*/ 169781 w 2113571"/>
                  <a:gd name="connsiteY11" fmla="*/ 871823 h 2082050"/>
                  <a:gd name="connsiteX12" fmla="*/ 539684 w 2113571"/>
                  <a:gd name="connsiteY12" fmla="*/ 278125 h 2082050"/>
                  <a:gd name="connsiteX0" fmla="*/ 539684 w 2113571"/>
                  <a:gd name="connsiteY0" fmla="*/ 150905 h 1954830"/>
                  <a:gd name="connsiteX1" fmla="*/ 1783092 w 2113571"/>
                  <a:gd name="connsiteY1" fmla="*/ 174759 h 1954830"/>
                  <a:gd name="connsiteX2" fmla="*/ 1991954 w 2113571"/>
                  <a:gd name="connsiteY2" fmla="*/ 1081207 h 1954830"/>
                  <a:gd name="connsiteX3" fmla="*/ 2098138 w 2113571"/>
                  <a:gd name="connsiteY3" fmla="*/ 1550335 h 1954830"/>
                  <a:gd name="connsiteX4" fmla="*/ 1899357 w 2113571"/>
                  <a:gd name="connsiteY4" fmla="*/ 1621897 h 1954830"/>
                  <a:gd name="connsiteX5" fmla="*/ 1493840 w 2113571"/>
                  <a:gd name="connsiteY5" fmla="*/ 625996 h 1954830"/>
                  <a:gd name="connsiteX6" fmla="*/ 1464008 w 2113571"/>
                  <a:gd name="connsiteY6" fmla="*/ 1954830 h 1954830"/>
                  <a:gd name="connsiteX7" fmla="*/ 875291 w 2113571"/>
                  <a:gd name="connsiteY7" fmla="*/ 1954829 h 1954830"/>
                  <a:gd name="connsiteX8" fmla="*/ 547635 w 2113571"/>
                  <a:gd name="connsiteY8" fmla="*/ 597473 h 1954830"/>
                  <a:gd name="connsiteX9" fmla="*/ 237534 w 2113571"/>
                  <a:gd name="connsiteY9" fmla="*/ 1586393 h 1954830"/>
                  <a:gd name="connsiteX10" fmla="*/ 11292 w 2113571"/>
                  <a:gd name="connsiteY10" fmla="*/ 1631512 h 1954830"/>
                  <a:gd name="connsiteX11" fmla="*/ 169781 w 2113571"/>
                  <a:gd name="connsiteY11" fmla="*/ 744603 h 1954830"/>
                  <a:gd name="connsiteX12" fmla="*/ 539684 w 2113571"/>
                  <a:gd name="connsiteY12" fmla="*/ 150905 h 1954830"/>
                  <a:gd name="connsiteX0" fmla="*/ 539684 w 2113571"/>
                  <a:gd name="connsiteY0" fmla="*/ 150905 h 1954830"/>
                  <a:gd name="connsiteX1" fmla="*/ 1783092 w 2113571"/>
                  <a:gd name="connsiteY1" fmla="*/ 174759 h 1954830"/>
                  <a:gd name="connsiteX2" fmla="*/ 1991954 w 2113571"/>
                  <a:gd name="connsiteY2" fmla="*/ 1081207 h 1954830"/>
                  <a:gd name="connsiteX3" fmla="*/ 2098138 w 2113571"/>
                  <a:gd name="connsiteY3" fmla="*/ 1550335 h 1954830"/>
                  <a:gd name="connsiteX4" fmla="*/ 1899357 w 2113571"/>
                  <a:gd name="connsiteY4" fmla="*/ 1621897 h 1954830"/>
                  <a:gd name="connsiteX5" fmla="*/ 1493840 w 2113571"/>
                  <a:gd name="connsiteY5" fmla="*/ 625996 h 1954830"/>
                  <a:gd name="connsiteX6" fmla="*/ 1464008 w 2113571"/>
                  <a:gd name="connsiteY6" fmla="*/ 1954830 h 1954830"/>
                  <a:gd name="connsiteX7" fmla="*/ 875291 w 2113571"/>
                  <a:gd name="connsiteY7" fmla="*/ 1954829 h 1954830"/>
                  <a:gd name="connsiteX8" fmla="*/ 547635 w 2113571"/>
                  <a:gd name="connsiteY8" fmla="*/ 597473 h 1954830"/>
                  <a:gd name="connsiteX9" fmla="*/ 237534 w 2113571"/>
                  <a:gd name="connsiteY9" fmla="*/ 1586393 h 1954830"/>
                  <a:gd name="connsiteX10" fmla="*/ 11292 w 2113571"/>
                  <a:gd name="connsiteY10" fmla="*/ 1631512 h 1954830"/>
                  <a:gd name="connsiteX11" fmla="*/ 169781 w 2113571"/>
                  <a:gd name="connsiteY11" fmla="*/ 744603 h 1954830"/>
                  <a:gd name="connsiteX12" fmla="*/ 539684 w 2113571"/>
                  <a:gd name="connsiteY12" fmla="*/ 150905 h 1954830"/>
                  <a:gd name="connsiteX0" fmla="*/ 539684 w 2113571"/>
                  <a:gd name="connsiteY0" fmla="*/ 150905 h 1954830"/>
                  <a:gd name="connsiteX1" fmla="*/ 1783092 w 2113571"/>
                  <a:gd name="connsiteY1" fmla="*/ 174759 h 1954830"/>
                  <a:gd name="connsiteX2" fmla="*/ 1991954 w 2113571"/>
                  <a:gd name="connsiteY2" fmla="*/ 1081207 h 1954830"/>
                  <a:gd name="connsiteX3" fmla="*/ 2098138 w 2113571"/>
                  <a:gd name="connsiteY3" fmla="*/ 1550335 h 1954830"/>
                  <a:gd name="connsiteX4" fmla="*/ 1899357 w 2113571"/>
                  <a:gd name="connsiteY4" fmla="*/ 1621897 h 1954830"/>
                  <a:gd name="connsiteX5" fmla="*/ 1493840 w 2113571"/>
                  <a:gd name="connsiteY5" fmla="*/ 625996 h 1954830"/>
                  <a:gd name="connsiteX6" fmla="*/ 1464008 w 2113571"/>
                  <a:gd name="connsiteY6" fmla="*/ 1954830 h 1954830"/>
                  <a:gd name="connsiteX7" fmla="*/ 875291 w 2113571"/>
                  <a:gd name="connsiteY7" fmla="*/ 1954829 h 1954830"/>
                  <a:gd name="connsiteX8" fmla="*/ 547635 w 2113571"/>
                  <a:gd name="connsiteY8" fmla="*/ 597473 h 1954830"/>
                  <a:gd name="connsiteX9" fmla="*/ 237534 w 2113571"/>
                  <a:gd name="connsiteY9" fmla="*/ 1586393 h 1954830"/>
                  <a:gd name="connsiteX10" fmla="*/ 11292 w 2113571"/>
                  <a:gd name="connsiteY10" fmla="*/ 1631512 h 1954830"/>
                  <a:gd name="connsiteX11" fmla="*/ 169781 w 2113571"/>
                  <a:gd name="connsiteY11" fmla="*/ 744603 h 1954830"/>
                  <a:gd name="connsiteX12" fmla="*/ 539684 w 2113571"/>
                  <a:gd name="connsiteY12" fmla="*/ 150905 h 1954830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493840 w 2113571"/>
                  <a:gd name="connsiteY5" fmla="*/ 621961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493840 w 2113571"/>
                  <a:gd name="connsiteY5" fmla="*/ 621961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608189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493840 w 2113571"/>
                  <a:gd name="connsiteY5" fmla="*/ 621961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608189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493840 w 2113571"/>
                  <a:gd name="connsiteY5" fmla="*/ 621961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493840 w 2113571"/>
                  <a:gd name="connsiteY5" fmla="*/ 621961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384207 w 2113571"/>
                  <a:gd name="connsiteY5" fmla="*/ 538939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608189 w 2113571"/>
                  <a:gd name="connsiteY5" fmla="*/ 538939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810190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384207 w 2113571"/>
                  <a:gd name="connsiteY5" fmla="*/ 538939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  <a:gd name="connsiteX0" fmla="*/ 539684 w 2113571"/>
                  <a:gd name="connsiteY0" fmla="*/ 146870 h 1950795"/>
                  <a:gd name="connsiteX1" fmla="*/ 1608189 w 2113571"/>
                  <a:gd name="connsiteY1" fmla="*/ 174759 h 1950795"/>
                  <a:gd name="connsiteX2" fmla="*/ 1991954 w 2113571"/>
                  <a:gd name="connsiteY2" fmla="*/ 1077172 h 1950795"/>
                  <a:gd name="connsiteX3" fmla="*/ 2098138 w 2113571"/>
                  <a:gd name="connsiteY3" fmla="*/ 1546300 h 1950795"/>
                  <a:gd name="connsiteX4" fmla="*/ 1899357 w 2113571"/>
                  <a:gd name="connsiteY4" fmla="*/ 1617862 h 1950795"/>
                  <a:gd name="connsiteX5" fmla="*/ 1384207 w 2113571"/>
                  <a:gd name="connsiteY5" fmla="*/ 538939 h 1950795"/>
                  <a:gd name="connsiteX6" fmla="*/ 1464008 w 2113571"/>
                  <a:gd name="connsiteY6" fmla="*/ 1950795 h 1950795"/>
                  <a:gd name="connsiteX7" fmla="*/ 875291 w 2113571"/>
                  <a:gd name="connsiteY7" fmla="*/ 1950794 h 1950795"/>
                  <a:gd name="connsiteX8" fmla="*/ 547635 w 2113571"/>
                  <a:gd name="connsiteY8" fmla="*/ 593438 h 1950795"/>
                  <a:gd name="connsiteX9" fmla="*/ 237534 w 2113571"/>
                  <a:gd name="connsiteY9" fmla="*/ 1582358 h 1950795"/>
                  <a:gd name="connsiteX10" fmla="*/ 11292 w 2113571"/>
                  <a:gd name="connsiteY10" fmla="*/ 1627477 h 1950795"/>
                  <a:gd name="connsiteX11" fmla="*/ 169781 w 2113571"/>
                  <a:gd name="connsiteY11" fmla="*/ 740568 h 1950795"/>
                  <a:gd name="connsiteX12" fmla="*/ 539684 w 2113571"/>
                  <a:gd name="connsiteY12" fmla="*/ 146870 h 195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13571" h="1950795">
                    <a:moveTo>
                      <a:pt x="539684" y="146870"/>
                    </a:moveTo>
                    <a:cubicBezTo>
                      <a:pt x="1139684" y="146870"/>
                      <a:pt x="1309687" y="0"/>
                      <a:pt x="1608189" y="174759"/>
                    </a:cubicBezTo>
                    <a:cubicBezTo>
                      <a:pt x="1747595" y="495829"/>
                      <a:pt x="1910296" y="848582"/>
                      <a:pt x="1991954" y="1077172"/>
                    </a:cubicBezTo>
                    <a:cubicBezTo>
                      <a:pt x="2073612" y="1305762"/>
                      <a:pt x="2113571" y="1456185"/>
                      <a:pt x="2098138" y="1546300"/>
                    </a:cubicBezTo>
                    <a:cubicBezTo>
                      <a:pt x="2082705" y="1636415"/>
                      <a:pt x="2018345" y="1785755"/>
                      <a:pt x="1899357" y="1617862"/>
                    </a:cubicBezTo>
                    <a:cubicBezTo>
                      <a:pt x="1780369" y="1449969"/>
                      <a:pt x="1468692" y="341652"/>
                      <a:pt x="1384207" y="538939"/>
                    </a:cubicBezTo>
                    <a:cubicBezTo>
                      <a:pt x="1271392" y="840918"/>
                      <a:pt x="1641312" y="1781338"/>
                      <a:pt x="1464008" y="1950795"/>
                    </a:cubicBezTo>
                    <a:lnTo>
                      <a:pt x="875291" y="1950794"/>
                    </a:lnTo>
                    <a:cubicBezTo>
                      <a:pt x="730637" y="1935894"/>
                      <a:pt x="653928" y="654844"/>
                      <a:pt x="547635" y="593438"/>
                    </a:cubicBezTo>
                    <a:cubicBezTo>
                      <a:pt x="441342" y="532032"/>
                      <a:pt x="326924" y="1410018"/>
                      <a:pt x="237534" y="1582358"/>
                    </a:cubicBezTo>
                    <a:cubicBezTo>
                      <a:pt x="148144" y="1754698"/>
                      <a:pt x="22584" y="1767775"/>
                      <a:pt x="11292" y="1627477"/>
                    </a:cubicBezTo>
                    <a:cubicBezTo>
                      <a:pt x="0" y="1487179"/>
                      <a:pt x="114846" y="988661"/>
                      <a:pt x="169781" y="740568"/>
                    </a:cubicBezTo>
                    <a:cubicBezTo>
                      <a:pt x="179747" y="308380"/>
                      <a:pt x="228714" y="131459"/>
                      <a:pt x="539684" y="146870"/>
                    </a:cubicBez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Vrije vorm 40"/>
              <p:cNvSpPr>
                <a:spLocks noChangeAspect="1"/>
              </p:cNvSpPr>
              <p:nvPr/>
            </p:nvSpPr>
            <p:spPr>
              <a:xfrm>
                <a:off x="2830764" y="1697468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Vrije vorm 41"/>
              <p:cNvSpPr/>
              <p:nvPr/>
            </p:nvSpPr>
            <p:spPr>
              <a:xfrm>
                <a:off x="2708367" y="3186123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Vrije vorm 42"/>
              <p:cNvSpPr/>
              <p:nvPr/>
            </p:nvSpPr>
            <p:spPr>
              <a:xfrm flipH="1">
                <a:off x="4169306" y="3056769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Vrije vorm 43"/>
              <p:cNvSpPr>
                <a:spLocks noChangeAspect="1"/>
              </p:cNvSpPr>
              <p:nvPr/>
            </p:nvSpPr>
            <p:spPr>
              <a:xfrm>
                <a:off x="2851686" y="1697468"/>
                <a:ext cx="1686319" cy="1059444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  <a:gd name="connsiteX0" fmla="*/ 597725 w 1686216"/>
                  <a:gd name="connsiteY0" fmla="*/ 16972 h 1647701"/>
                  <a:gd name="connsiteX1" fmla="*/ 1138941 w 1686216"/>
                  <a:gd name="connsiteY1" fmla="*/ 16971 h 1647701"/>
                  <a:gd name="connsiteX2" fmla="*/ 1536123 w 1686216"/>
                  <a:gd name="connsiteY2" fmla="*/ 500743 h 1647701"/>
                  <a:gd name="connsiteX3" fmla="*/ 1662372 w 1686216"/>
                  <a:gd name="connsiteY3" fmla="*/ 1379517 h 1647701"/>
                  <a:gd name="connsiteX4" fmla="*/ 1393061 w 1686216"/>
                  <a:gd name="connsiteY4" fmla="*/ 1554678 h 1647701"/>
                  <a:gd name="connsiteX5" fmla="*/ 1227365 w 1686216"/>
                  <a:gd name="connsiteY5" fmla="*/ 821377 h 1647701"/>
                  <a:gd name="connsiteX6" fmla="*/ 873646 w 1686216"/>
                  <a:gd name="connsiteY6" fmla="*/ 605265 h 1647701"/>
                  <a:gd name="connsiteX7" fmla="*/ 479220 w 1686216"/>
                  <a:gd name="connsiteY7" fmla="*/ 821377 h 1647701"/>
                  <a:gd name="connsiteX8" fmla="*/ 455468 w 1686216"/>
                  <a:gd name="connsiteY8" fmla="*/ 1554678 h 1647701"/>
                  <a:gd name="connsiteX9" fmla="*/ 288967 w 1686216"/>
                  <a:gd name="connsiteY9" fmla="*/ 842162 h 1647701"/>
                  <a:gd name="connsiteX10" fmla="*/ 51460 w 1686216"/>
                  <a:gd name="connsiteY10" fmla="*/ 748546 h 1647701"/>
                  <a:gd name="connsiteX11" fmla="*/ 597725 w 1686216"/>
                  <a:gd name="connsiteY11" fmla="*/ 16972 h 1647701"/>
                  <a:gd name="connsiteX0" fmla="*/ 597725 w 1686216"/>
                  <a:gd name="connsiteY0" fmla="*/ 16972 h 1647701"/>
                  <a:gd name="connsiteX1" fmla="*/ 1138941 w 1686216"/>
                  <a:gd name="connsiteY1" fmla="*/ 16971 h 1647701"/>
                  <a:gd name="connsiteX2" fmla="*/ 1536123 w 1686216"/>
                  <a:gd name="connsiteY2" fmla="*/ 500743 h 1647701"/>
                  <a:gd name="connsiteX3" fmla="*/ 1662372 w 1686216"/>
                  <a:gd name="connsiteY3" fmla="*/ 1379517 h 1647701"/>
                  <a:gd name="connsiteX4" fmla="*/ 1393061 w 1686216"/>
                  <a:gd name="connsiteY4" fmla="*/ 1554678 h 1647701"/>
                  <a:gd name="connsiteX5" fmla="*/ 1227365 w 1686216"/>
                  <a:gd name="connsiteY5" fmla="*/ 821377 h 1647701"/>
                  <a:gd name="connsiteX6" fmla="*/ 873646 w 1686216"/>
                  <a:gd name="connsiteY6" fmla="*/ 605265 h 1647701"/>
                  <a:gd name="connsiteX7" fmla="*/ 479220 w 1686216"/>
                  <a:gd name="connsiteY7" fmla="*/ 821377 h 1647701"/>
                  <a:gd name="connsiteX8" fmla="*/ 288967 w 1686216"/>
                  <a:gd name="connsiteY8" fmla="*/ 842162 h 1647701"/>
                  <a:gd name="connsiteX9" fmla="*/ 51460 w 1686216"/>
                  <a:gd name="connsiteY9" fmla="*/ 748546 h 1647701"/>
                  <a:gd name="connsiteX10" fmla="*/ 597725 w 1686216"/>
                  <a:gd name="connsiteY10" fmla="*/ 16972 h 1647701"/>
                  <a:gd name="connsiteX0" fmla="*/ 597725 w 1686216"/>
                  <a:gd name="connsiteY0" fmla="*/ 16972 h 1647701"/>
                  <a:gd name="connsiteX1" fmla="*/ 1138941 w 1686216"/>
                  <a:gd name="connsiteY1" fmla="*/ 16971 h 1647701"/>
                  <a:gd name="connsiteX2" fmla="*/ 1536123 w 1686216"/>
                  <a:gd name="connsiteY2" fmla="*/ 500743 h 1647701"/>
                  <a:gd name="connsiteX3" fmla="*/ 1662372 w 1686216"/>
                  <a:gd name="connsiteY3" fmla="*/ 1379517 h 1647701"/>
                  <a:gd name="connsiteX4" fmla="*/ 1393061 w 1686216"/>
                  <a:gd name="connsiteY4" fmla="*/ 1554678 h 1647701"/>
                  <a:gd name="connsiteX5" fmla="*/ 1227365 w 1686216"/>
                  <a:gd name="connsiteY5" fmla="*/ 821377 h 1647701"/>
                  <a:gd name="connsiteX6" fmla="*/ 890592 w 1686216"/>
                  <a:gd name="connsiteY6" fmla="*/ 890273 h 1647701"/>
                  <a:gd name="connsiteX7" fmla="*/ 479220 w 1686216"/>
                  <a:gd name="connsiteY7" fmla="*/ 821377 h 1647701"/>
                  <a:gd name="connsiteX8" fmla="*/ 288967 w 1686216"/>
                  <a:gd name="connsiteY8" fmla="*/ 842162 h 1647701"/>
                  <a:gd name="connsiteX9" fmla="*/ 51460 w 1686216"/>
                  <a:gd name="connsiteY9" fmla="*/ 748546 h 1647701"/>
                  <a:gd name="connsiteX10" fmla="*/ 597725 w 1686216"/>
                  <a:gd name="connsiteY10" fmla="*/ 16972 h 1647701"/>
                  <a:gd name="connsiteX0" fmla="*/ 597725 w 1713832"/>
                  <a:gd name="connsiteY0" fmla="*/ 16972 h 1432956"/>
                  <a:gd name="connsiteX1" fmla="*/ 1138941 w 1713832"/>
                  <a:gd name="connsiteY1" fmla="*/ 16971 h 1432956"/>
                  <a:gd name="connsiteX2" fmla="*/ 1536123 w 1713832"/>
                  <a:gd name="connsiteY2" fmla="*/ 500743 h 1432956"/>
                  <a:gd name="connsiteX3" fmla="*/ 1662372 w 1713832"/>
                  <a:gd name="connsiteY3" fmla="*/ 1379517 h 1432956"/>
                  <a:gd name="connsiteX4" fmla="*/ 1227365 w 1713832"/>
                  <a:gd name="connsiteY4" fmla="*/ 821377 h 1432956"/>
                  <a:gd name="connsiteX5" fmla="*/ 890592 w 1713832"/>
                  <a:gd name="connsiteY5" fmla="*/ 890273 h 1432956"/>
                  <a:gd name="connsiteX6" fmla="*/ 479220 w 1713832"/>
                  <a:gd name="connsiteY6" fmla="*/ 821377 h 1432956"/>
                  <a:gd name="connsiteX7" fmla="*/ 288967 w 1713832"/>
                  <a:gd name="connsiteY7" fmla="*/ 842162 h 1432956"/>
                  <a:gd name="connsiteX8" fmla="*/ 51460 w 1713832"/>
                  <a:gd name="connsiteY8" fmla="*/ 748546 h 1432956"/>
                  <a:gd name="connsiteX9" fmla="*/ 597725 w 1713832"/>
                  <a:gd name="connsiteY9" fmla="*/ 16972 h 1432956"/>
                  <a:gd name="connsiteX0" fmla="*/ 597725 w 1550860"/>
                  <a:gd name="connsiteY0" fmla="*/ 16972 h 890273"/>
                  <a:gd name="connsiteX1" fmla="*/ 1138941 w 1550860"/>
                  <a:gd name="connsiteY1" fmla="*/ 16971 h 890273"/>
                  <a:gd name="connsiteX2" fmla="*/ 1536123 w 1550860"/>
                  <a:gd name="connsiteY2" fmla="*/ 500743 h 890273"/>
                  <a:gd name="connsiteX3" fmla="*/ 1227365 w 1550860"/>
                  <a:gd name="connsiteY3" fmla="*/ 821377 h 890273"/>
                  <a:gd name="connsiteX4" fmla="*/ 890592 w 1550860"/>
                  <a:gd name="connsiteY4" fmla="*/ 890273 h 890273"/>
                  <a:gd name="connsiteX5" fmla="*/ 479220 w 1550860"/>
                  <a:gd name="connsiteY5" fmla="*/ 821377 h 890273"/>
                  <a:gd name="connsiteX6" fmla="*/ 288967 w 1550860"/>
                  <a:gd name="connsiteY6" fmla="*/ 842162 h 890273"/>
                  <a:gd name="connsiteX7" fmla="*/ 51460 w 1550860"/>
                  <a:gd name="connsiteY7" fmla="*/ 748546 h 890273"/>
                  <a:gd name="connsiteX8" fmla="*/ 597725 w 1550860"/>
                  <a:gd name="connsiteY8" fmla="*/ 16972 h 890273"/>
                  <a:gd name="connsiteX0" fmla="*/ 597725 w 1584530"/>
                  <a:gd name="connsiteY0" fmla="*/ 16972 h 943712"/>
                  <a:gd name="connsiteX1" fmla="*/ 1138941 w 1584530"/>
                  <a:gd name="connsiteY1" fmla="*/ 16971 h 943712"/>
                  <a:gd name="connsiteX2" fmla="*/ 1536123 w 1584530"/>
                  <a:gd name="connsiteY2" fmla="*/ 500743 h 943712"/>
                  <a:gd name="connsiteX3" fmla="*/ 1520751 w 1584530"/>
                  <a:gd name="connsiteY3" fmla="*/ 890273 h 943712"/>
                  <a:gd name="connsiteX4" fmla="*/ 1227365 w 1584530"/>
                  <a:gd name="connsiteY4" fmla="*/ 821377 h 943712"/>
                  <a:gd name="connsiteX5" fmla="*/ 890592 w 1584530"/>
                  <a:gd name="connsiteY5" fmla="*/ 890273 h 943712"/>
                  <a:gd name="connsiteX6" fmla="*/ 479220 w 1584530"/>
                  <a:gd name="connsiteY6" fmla="*/ 821377 h 943712"/>
                  <a:gd name="connsiteX7" fmla="*/ 288967 w 1584530"/>
                  <a:gd name="connsiteY7" fmla="*/ 842162 h 943712"/>
                  <a:gd name="connsiteX8" fmla="*/ 51460 w 1584530"/>
                  <a:gd name="connsiteY8" fmla="*/ 748546 h 943712"/>
                  <a:gd name="connsiteX9" fmla="*/ 597725 w 1584530"/>
                  <a:gd name="connsiteY9" fmla="*/ 16972 h 943712"/>
                  <a:gd name="connsiteX0" fmla="*/ 597725 w 1635990"/>
                  <a:gd name="connsiteY0" fmla="*/ 16972 h 890273"/>
                  <a:gd name="connsiteX1" fmla="*/ 1138941 w 1635990"/>
                  <a:gd name="connsiteY1" fmla="*/ 16971 h 890273"/>
                  <a:gd name="connsiteX2" fmla="*/ 1536123 w 1635990"/>
                  <a:gd name="connsiteY2" fmla="*/ 500743 h 890273"/>
                  <a:gd name="connsiteX3" fmla="*/ 1584530 w 1635990"/>
                  <a:gd name="connsiteY3" fmla="*/ 769711 h 890273"/>
                  <a:gd name="connsiteX4" fmla="*/ 1227365 w 1635990"/>
                  <a:gd name="connsiteY4" fmla="*/ 821377 h 890273"/>
                  <a:gd name="connsiteX5" fmla="*/ 890592 w 1635990"/>
                  <a:gd name="connsiteY5" fmla="*/ 890273 h 890273"/>
                  <a:gd name="connsiteX6" fmla="*/ 479220 w 1635990"/>
                  <a:gd name="connsiteY6" fmla="*/ 821377 h 890273"/>
                  <a:gd name="connsiteX7" fmla="*/ 288967 w 1635990"/>
                  <a:gd name="connsiteY7" fmla="*/ 842162 h 890273"/>
                  <a:gd name="connsiteX8" fmla="*/ 51460 w 1635990"/>
                  <a:gd name="connsiteY8" fmla="*/ 748546 h 890273"/>
                  <a:gd name="connsiteX9" fmla="*/ 597725 w 1635990"/>
                  <a:gd name="connsiteY9" fmla="*/ 16972 h 890273"/>
                  <a:gd name="connsiteX0" fmla="*/ 597725 w 1635990"/>
                  <a:gd name="connsiteY0" fmla="*/ 16972 h 901756"/>
                  <a:gd name="connsiteX1" fmla="*/ 1138941 w 1635990"/>
                  <a:gd name="connsiteY1" fmla="*/ 16971 h 901756"/>
                  <a:gd name="connsiteX2" fmla="*/ 1536123 w 1635990"/>
                  <a:gd name="connsiteY2" fmla="*/ 500743 h 901756"/>
                  <a:gd name="connsiteX3" fmla="*/ 1584530 w 1635990"/>
                  <a:gd name="connsiteY3" fmla="*/ 769711 h 901756"/>
                  <a:gd name="connsiteX4" fmla="*/ 1227365 w 1635990"/>
                  <a:gd name="connsiteY4" fmla="*/ 821377 h 901756"/>
                  <a:gd name="connsiteX5" fmla="*/ 890592 w 1635990"/>
                  <a:gd name="connsiteY5" fmla="*/ 890273 h 901756"/>
                  <a:gd name="connsiteX6" fmla="*/ 450743 w 1635990"/>
                  <a:gd name="connsiteY6" fmla="*/ 890273 h 901756"/>
                  <a:gd name="connsiteX7" fmla="*/ 288967 w 1635990"/>
                  <a:gd name="connsiteY7" fmla="*/ 842162 h 901756"/>
                  <a:gd name="connsiteX8" fmla="*/ 51460 w 1635990"/>
                  <a:gd name="connsiteY8" fmla="*/ 748546 h 901756"/>
                  <a:gd name="connsiteX9" fmla="*/ 597725 w 1635990"/>
                  <a:gd name="connsiteY9" fmla="*/ 16972 h 901756"/>
                  <a:gd name="connsiteX0" fmla="*/ 601683 w 1639948"/>
                  <a:gd name="connsiteY0" fmla="*/ 16972 h 925377"/>
                  <a:gd name="connsiteX1" fmla="*/ 1142899 w 1639948"/>
                  <a:gd name="connsiteY1" fmla="*/ 16971 h 925377"/>
                  <a:gd name="connsiteX2" fmla="*/ 1540081 w 1639948"/>
                  <a:gd name="connsiteY2" fmla="*/ 500743 h 925377"/>
                  <a:gd name="connsiteX3" fmla="*/ 1588488 w 1639948"/>
                  <a:gd name="connsiteY3" fmla="*/ 769711 h 925377"/>
                  <a:gd name="connsiteX4" fmla="*/ 1231323 w 1639948"/>
                  <a:gd name="connsiteY4" fmla="*/ 821377 h 925377"/>
                  <a:gd name="connsiteX5" fmla="*/ 894550 w 1639948"/>
                  <a:gd name="connsiteY5" fmla="*/ 890273 h 925377"/>
                  <a:gd name="connsiteX6" fmla="*/ 454701 w 1639948"/>
                  <a:gd name="connsiteY6" fmla="*/ 890273 h 925377"/>
                  <a:gd name="connsiteX7" fmla="*/ 269175 w 1639948"/>
                  <a:gd name="connsiteY7" fmla="*/ 901756 h 925377"/>
                  <a:gd name="connsiteX8" fmla="*/ 55418 w 1639948"/>
                  <a:gd name="connsiteY8" fmla="*/ 748546 h 925377"/>
                  <a:gd name="connsiteX9" fmla="*/ 601683 w 1639948"/>
                  <a:gd name="connsiteY9" fmla="*/ 16972 h 925377"/>
                  <a:gd name="connsiteX0" fmla="*/ 570762 w 1609027"/>
                  <a:gd name="connsiteY0" fmla="*/ 16972 h 913894"/>
                  <a:gd name="connsiteX1" fmla="*/ 1111978 w 1609027"/>
                  <a:gd name="connsiteY1" fmla="*/ 16971 h 913894"/>
                  <a:gd name="connsiteX2" fmla="*/ 1509160 w 1609027"/>
                  <a:gd name="connsiteY2" fmla="*/ 500743 h 913894"/>
                  <a:gd name="connsiteX3" fmla="*/ 1557567 w 1609027"/>
                  <a:gd name="connsiteY3" fmla="*/ 769711 h 913894"/>
                  <a:gd name="connsiteX4" fmla="*/ 1200402 w 1609027"/>
                  <a:gd name="connsiteY4" fmla="*/ 821377 h 913894"/>
                  <a:gd name="connsiteX5" fmla="*/ 863629 w 1609027"/>
                  <a:gd name="connsiteY5" fmla="*/ 890273 h 913894"/>
                  <a:gd name="connsiteX6" fmla="*/ 423780 w 1609027"/>
                  <a:gd name="connsiteY6" fmla="*/ 890273 h 913894"/>
                  <a:gd name="connsiteX7" fmla="*/ 24497 w 1609027"/>
                  <a:gd name="connsiteY7" fmla="*/ 748546 h 913894"/>
                  <a:gd name="connsiteX8" fmla="*/ 570762 w 1609027"/>
                  <a:gd name="connsiteY8" fmla="*/ 16972 h 913894"/>
                  <a:gd name="connsiteX0" fmla="*/ 595259 w 1633524"/>
                  <a:gd name="connsiteY0" fmla="*/ 16972 h 1059444"/>
                  <a:gd name="connsiteX1" fmla="*/ 1136475 w 1633524"/>
                  <a:gd name="connsiteY1" fmla="*/ 16971 h 1059444"/>
                  <a:gd name="connsiteX2" fmla="*/ 1533657 w 1633524"/>
                  <a:gd name="connsiteY2" fmla="*/ 500743 h 1059444"/>
                  <a:gd name="connsiteX3" fmla="*/ 1582064 w 1633524"/>
                  <a:gd name="connsiteY3" fmla="*/ 769711 h 1059444"/>
                  <a:gd name="connsiteX4" fmla="*/ 1224899 w 1633524"/>
                  <a:gd name="connsiteY4" fmla="*/ 821377 h 1059444"/>
                  <a:gd name="connsiteX5" fmla="*/ 888126 w 1633524"/>
                  <a:gd name="connsiteY5" fmla="*/ 890273 h 1059444"/>
                  <a:gd name="connsiteX6" fmla="*/ 448277 w 1633524"/>
                  <a:gd name="connsiteY6" fmla="*/ 890273 h 1059444"/>
                  <a:gd name="connsiteX7" fmla="*/ 24497 w 1633524"/>
                  <a:gd name="connsiteY7" fmla="*/ 913894 h 1059444"/>
                  <a:gd name="connsiteX8" fmla="*/ 595259 w 1633524"/>
                  <a:gd name="connsiteY8" fmla="*/ 16972 h 1059444"/>
                  <a:gd name="connsiteX0" fmla="*/ 596594 w 1634859"/>
                  <a:gd name="connsiteY0" fmla="*/ 16972 h 1059444"/>
                  <a:gd name="connsiteX1" fmla="*/ 1137810 w 1634859"/>
                  <a:gd name="connsiteY1" fmla="*/ 16971 h 1059444"/>
                  <a:gd name="connsiteX2" fmla="*/ 1534992 w 1634859"/>
                  <a:gd name="connsiteY2" fmla="*/ 500743 h 1059444"/>
                  <a:gd name="connsiteX3" fmla="*/ 1583399 w 1634859"/>
                  <a:gd name="connsiteY3" fmla="*/ 769711 h 1059444"/>
                  <a:gd name="connsiteX4" fmla="*/ 1226234 w 1634859"/>
                  <a:gd name="connsiteY4" fmla="*/ 821377 h 1059444"/>
                  <a:gd name="connsiteX5" fmla="*/ 889461 w 1634859"/>
                  <a:gd name="connsiteY5" fmla="*/ 890273 h 1059444"/>
                  <a:gd name="connsiteX6" fmla="*/ 449612 w 1634859"/>
                  <a:gd name="connsiteY6" fmla="*/ 890273 h 1059444"/>
                  <a:gd name="connsiteX7" fmla="*/ 25832 w 1634859"/>
                  <a:gd name="connsiteY7" fmla="*/ 913894 h 1059444"/>
                  <a:gd name="connsiteX8" fmla="*/ 596594 w 1634859"/>
                  <a:gd name="connsiteY8" fmla="*/ 16972 h 1059444"/>
                  <a:gd name="connsiteX0" fmla="*/ 596594 w 1634859"/>
                  <a:gd name="connsiteY0" fmla="*/ 16972 h 1059444"/>
                  <a:gd name="connsiteX1" fmla="*/ 1137810 w 1634859"/>
                  <a:gd name="connsiteY1" fmla="*/ 16971 h 1059444"/>
                  <a:gd name="connsiteX2" fmla="*/ 1534992 w 1634859"/>
                  <a:gd name="connsiteY2" fmla="*/ 500743 h 1059444"/>
                  <a:gd name="connsiteX3" fmla="*/ 1583399 w 1634859"/>
                  <a:gd name="connsiteY3" fmla="*/ 769711 h 1059444"/>
                  <a:gd name="connsiteX4" fmla="*/ 1226234 w 1634859"/>
                  <a:gd name="connsiteY4" fmla="*/ 821377 h 1059444"/>
                  <a:gd name="connsiteX5" fmla="*/ 889462 w 1634859"/>
                  <a:gd name="connsiteY5" fmla="*/ 854647 h 1059444"/>
                  <a:gd name="connsiteX6" fmla="*/ 449612 w 1634859"/>
                  <a:gd name="connsiteY6" fmla="*/ 890273 h 1059444"/>
                  <a:gd name="connsiteX7" fmla="*/ 25832 w 1634859"/>
                  <a:gd name="connsiteY7" fmla="*/ 913894 h 1059444"/>
                  <a:gd name="connsiteX8" fmla="*/ 596594 w 1634859"/>
                  <a:gd name="connsiteY8" fmla="*/ 16972 h 1059444"/>
                  <a:gd name="connsiteX0" fmla="*/ 596594 w 1686319"/>
                  <a:gd name="connsiteY0" fmla="*/ 16972 h 1059444"/>
                  <a:gd name="connsiteX1" fmla="*/ 1137810 w 1686319"/>
                  <a:gd name="connsiteY1" fmla="*/ 16971 h 1059444"/>
                  <a:gd name="connsiteX2" fmla="*/ 1534992 w 1686319"/>
                  <a:gd name="connsiteY2" fmla="*/ 500743 h 1059444"/>
                  <a:gd name="connsiteX3" fmla="*/ 1634859 w 1686319"/>
                  <a:gd name="connsiteY3" fmla="*/ 829087 h 1059444"/>
                  <a:gd name="connsiteX4" fmla="*/ 1226234 w 1686319"/>
                  <a:gd name="connsiteY4" fmla="*/ 821377 h 1059444"/>
                  <a:gd name="connsiteX5" fmla="*/ 889462 w 1686319"/>
                  <a:gd name="connsiteY5" fmla="*/ 854647 h 1059444"/>
                  <a:gd name="connsiteX6" fmla="*/ 449612 w 1686319"/>
                  <a:gd name="connsiteY6" fmla="*/ 890273 h 1059444"/>
                  <a:gd name="connsiteX7" fmla="*/ 25832 w 1686319"/>
                  <a:gd name="connsiteY7" fmla="*/ 913894 h 1059444"/>
                  <a:gd name="connsiteX8" fmla="*/ 596594 w 1686319"/>
                  <a:gd name="connsiteY8" fmla="*/ 16972 h 105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6319" h="1059444">
                    <a:moveTo>
                      <a:pt x="596594" y="16972"/>
                    </a:moveTo>
                    <a:cubicBezTo>
                      <a:pt x="1196594" y="16972"/>
                      <a:pt x="831873" y="0"/>
                      <a:pt x="1137810" y="16971"/>
                    </a:cubicBezTo>
                    <a:cubicBezTo>
                      <a:pt x="1284313" y="109475"/>
                      <a:pt x="1520255" y="366675"/>
                      <a:pt x="1534992" y="500743"/>
                    </a:cubicBezTo>
                    <a:cubicBezTo>
                      <a:pt x="1583399" y="615314"/>
                      <a:pt x="1686319" y="775648"/>
                      <a:pt x="1634859" y="829087"/>
                    </a:cubicBezTo>
                    <a:cubicBezTo>
                      <a:pt x="1583399" y="882526"/>
                      <a:pt x="1350467" y="817117"/>
                      <a:pt x="1226234" y="821377"/>
                    </a:cubicBezTo>
                    <a:cubicBezTo>
                      <a:pt x="1102001" y="825637"/>
                      <a:pt x="1018899" y="843164"/>
                      <a:pt x="889462" y="854647"/>
                    </a:cubicBezTo>
                    <a:lnTo>
                      <a:pt x="449612" y="890273"/>
                    </a:lnTo>
                    <a:cubicBezTo>
                      <a:pt x="305674" y="900147"/>
                      <a:pt x="1335" y="1059444"/>
                      <a:pt x="25832" y="913894"/>
                    </a:cubicBezTo>
                    <a:cubicBezTo>
                      <a:pt x="0" y="517049"/>
                      <a:pt x="415347" y="138901"/>
                      <a:pt x="596594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Vrije vorm 129"/>
              <p:cNvSpPr/>
              <p:nvPr/>
            </p:nvSpPr>
            <p:spPr>
              <a:xfrm rot="10800000" flipH="1">
                <a:off x="2480439" y="1491362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Vrije vorm 130"/>
              <p:cNvSpPr/>
              <p:nvPr/>
            </p:nvSpPr>
            <p:spPr>
              <a:xfrm rot="10800000">
                <a:off x="4366447" y="1388002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35" name="Groep 134"/>
          <p:cNvGrpSpPr/>
          <p:nvPr/>
        </p:nvGrpSpPr>
        <p:grpSpPr>
          <a:xfrm>
            <a:off x="6532728" y="2393164"/>
            <a:ext cx="2561117" cy="4408634"/>
            <a:chOff x="7339461" y="-1381739"/>
            <a:chExt cx="2561117" cy="4408634"/>
          </a:xfrm>
          <a:blipFill dpi="0" rotWithShape="1">
            <a:blip r:embed="rId5"/>
            <a:srcRect/>
            <a:stretch>
              <a:fillRect/>
            </a:stretch>
          </a:blipFill>
          <a:scene3d>
            <a:camera prst="perspectiveFront" fov="7200000">
              <a:rot lat="0" lon="0" rev="0"/>
            </a:camera>
            <a:lightRig rig="threePt" dir="t"/>
          </a:scene3d>
        </p:grpSpPr>
        <p:grpSp>
          <p:nvGrpSpPr>
            <p:cNvPr id="136" name="Groep 10"/>
            <p:cNvGrpSpPr>
              <a:grpSpLocks noChangeAspect="1"/>
            </p:cNvGrpSpPr>
            <p:nvPr/>
          </p:nvGrpSpPr>
          <p:grpSpPr>
            <a:xfrm>
              <a:off x="7683288" y="-1381739"/>
              <a:ext cx="1576478" cy="1404000"/>
              <a:chOff x="1296891" y="-110596"/>
              <a:chExt cx="10914090" cy="9715298"/>
            </a:xfrm>
            <a:grpFill/>
          </p:grpSpPr>
          <p:sp>
            <p:nvSpPr>
              <p:cNvPr id="144" name="Ovaal 143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Ovaal 144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6" name="Vrije vorm 145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Vrije vorm 146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Vrije vorm 147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9" name="Vrije vorm 148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0" name="Vrije vorm 149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1" name="Ovaal 150"/>
              <p:cNvSpPr/>
              <p:nvPr/>
            </p:nvSpPr>
            <p:spPr>
              <a:xfrm rot="16200000">
                <a:off x="5328463" y="-470596"/>
                <a:ext cx="3240000" cy="3960000"/>
              </a:xfrm>
              <a:prstGeom prst="ellipse">
                <a:avLst/>
              </a:prstGeom>
              <a:solidFill>
                <a:srgbClr val="643200"/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52" name="Ovaal 151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Ovaal 152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4" name="Ovaal 153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5" name="Vrije vorm 154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7" name="Groep 104"/>
            <p:cNvGrpSpPr/>
            <p:nvPr/>
          </p:nvGrpSpPr>
          <p:grpSpPr>
            <a:xfrm>
              <a:off x="7339461" y="-679739"/>
              <a:ext cx="2561117" cy="3706634"/>
              <a:chOff x="7339461" y="-679739"/>
              <a:chExt cx="2561117" cy="3706634"/>
            </a:xfrm>
            <a:grpFill/>
          </p:grpSpPr>
          <p:sp>
            <p:nvSpPr>
              <p:cNvPr id="138" name="Vrije vorm 3"/>
              <p:cNvSpPr>
                <a:spLocks noChangeAspect="1"/>
              </p:cNvSpPr>
              <p:nvPr/>
            </p:nvSpPr>
            <p:spPr>
              <a:xfrm>
                <a:off x="7339461" y="-679739"/>
                <a:ext cx="2561117" cy="211385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1117" h="2113855">
                    <a:moveTo>
                      <a:pt x="451016" y="301979"/>
                    </a:moveTo>
                    <a:cubicBezTo>
                      <a:pt x="1051016" y="301979"/>
                      <a:pt x="2063832" y="0"/>
                      <a:pt x="2251016" y="301979"/>
                    </a:cubicBezTo>
                    <a:cubicBezTo>
                      <a:pt x="2561117" y="459680"/>
                      <a:pt x="2247185" y="942059"/>
                      <a:pt x="2240058" y="1176622"/>
                    </a:cubicBezTo>
                    <a:cubicBezTo>
                      <a:pt x="2232931" y="1411185"/>
                      <a:pt x="2246684" y="1608643"/>
                      <a:pt x="2208253" y="1709360"/>
                    </a:cubicBezTo>
                    <a:cubicBezTo>
                      <a:pt x="2169822" y="1810077"/>
                      <a:pt x="2075733" y="1950550"/>
                      <a:pt x="2009472" y="1780922"/>
                    </a:cubicBezTo>
                    <a:cubicBezTo>
                      <a:pt x="1943211" y="1611294"/>
                      <a:pt x="1895174" y="494306"/>
                      <a:pt x="1810689" y="691593"/>
                    </a:cubicBezTo>
                    <a:cubicBezTo>
                      <a:pt x="1697874" y="993572"/>
                      <a:pt x="1751427" y="1944398"/>
                      <a:pt x="1574123" y="2113855"/>
                    </a:cubicBezTo>
                    <a:lnTo>
                      <a:pt x="985406" y="2113854"/>
                    </a:lnTo>
                    <a:cubicBezTo>
                      <a:pt x="840752" y="2098954"/>
                      <a:pt x="540081" y="805976"/>
                      <a:pt x="451016" y="748546"/>
                    </a:cubicBezTo>
                    <a:cubicBezTo>
                      <a:pt x="361951" y="691116"/>
                      <a:pt x="505951" y="1595607"/>
                      <a:pt x="451016" y="1769272"/>
                    </a:cubicBezTo>
                    <a:cubicBezTo>
                      <a:pt x="396081" y="1942937"/>
                      <a:pt x="181732" y="1933486"/>
                      <a:pt x="121407" y="1790537"/>
                    </a:cubicBezTo>
                    <a:cubicBezTo>
                      <a:pt x="61082" y="1647588"/>
                      <a:pt x="34130" y="1159672"/>
                      <a:pt x="89065" y="911579"/>
                    </a:cubicBezTo>
                    <a:cubicBezTo>
                      <a:pt x="0" y="609600"/>
                      <a:pt x="76641" y="301979"/>
                      <a:pt x="451016" y="30197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Vrije vorm 138"/>
              <p:cNvSpPr>
                <a:spLocks noChangeAspect="1"/>
              </p:cNvSpPr>
              <p:nvPr/>
            </p:nvSpPr>
            <p:spPr>
              <a:xfrm>
                <a:off x="7719223" y="1147083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Vrije vorm 139"/>
              <p:cNvSpPr/>
              <p:nvPr/>
            </p:nvSpPr>
            <p:spPr>
              <a:xfrm>
                <a:off x="7596826" y="2635738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6432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1" name="Vrije vorm 140"/>
              <p:cNvSpPr/>
              <p:nvPr/>
            </p:nvSpPr>
            <p:spPr>
              <a:xfrm flipH="1">
                <a:off x="9057765" y="2506384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6432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Vrije vorm 141"/>
              <p:cNvSpPr/>
              <p:nvPr/>
            </p:nvSpPr>
            <p:spPr>
              <a:xfrm rot="10800000">
                <a:off x="9232712" y="1042644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Vrije vorm 142"/>
              <p:cNvSpPr/>
              <p:nvPr/>
            </p:nvSpPr>
            <p:spPr>
              <a:xfrm rot="10800000" flipH="1">
                <a:off x="7471418" y="1117708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06" name="Groep 105"/>
          <p:cNvGrpSpPr/>
          <p:nvPr/>
        </p:nvGrpSpPr>
        <p:grpSpPr>
          <a:xfrm>
            <a:off x="270071" y="-624519"/>
            <a:ext cx="2561117" cy="4408634"/>
            <a:chOff x="7339461" y="-1381739"/>
            <a:chExt cx="2561117" cy="4408634"/>
          </a:xfrm>
          <a:scene3d>
            <a:camera prst="perspectiveFront" fov="7200000">
              <a:rot lat="0" lon="0" rev="0"/>
            </a:camera>
            <a:lightRig rig="threePt" dir="t"/>
          </a:scene3d>
        </p:grpSpPr>
        <p:grpSp>
          <p:nvGrpSpPr>
            <p:cNvPr id="84" name="Groep 10"/>
            <p:cNvGrpSpPr>
              <a:grpSpLocks noChangeAspect="1"/>
            </p:cNvGrpSpPr>
            <p:nvPr/>
          </p:nvGrpSpPr>
          <p:grpSpPr>
            <a:xfrm>
              <a:off x="7683288" y="-1381739"/>
              <a:ext cx="1576478" cy="1404000"/>
              <a:chOff x="1296891" y="-110596"/>
              <a:chExt cx="10914090" cy="9715298"/>
            </a:xfrm>
          </p:grpSpPr>
          <p:sp>
            <p:nvSpPr>
              <p:cNvPr id="85" name="Ovaal 84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6" name="Ovaal 85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Vrije vorm 86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Vrije vorm 87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Vrije vorm 88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0" name="Vrije vorm 89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1" name="Vrije vorm 90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Ovaal 91"/>
              <p:cNvSpPr/>
              <p:nvPr/>
            </p:nvSpPr>
            <p:spPr>
              <a:xfrm rot="16200000">
                <a:off x="5328463" y="-470596"/>
                <a:ext cx="3240000" cy="396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3" name="Ovaal 92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4" name="Ovaal 93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5" name="Ovaal 94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Vrije vorm 95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05" name="Groep 104"/>
            <p:cNvGrpSpPr/>
            <p:nvPr/>
          </p:nvGrpSpPr>
          <p:grpSpPr>
            <a:xfrm>
              <a:off x="7339461" y="-679739"/>
              <a:ext cx="2561117" cy="3706634"/>
              <a:chOff x="7339461" y="-679739"/>
              <a:chExt cx="2561117" cy="3706634"/>
            </a:xfrm>
          </p:grpSpPr>
          <p:sp>
            <p:nvSpPr>
              <p:cNvPr id="97" name="Vrije vorm 3"/>
              <p:cNvSpPr>
                <a:spLocks noChangeAspect="1"/>
              </p:cNvSpPr>
              <p:nvPr/>
            </p:nvSpPr>
            <p:spPr>
              <a:xfrm>
                <a:off x="7339461" y="-679739"/>
                <a:ext cx="2561117" cy="211385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1117" h="2113855">
                    <a:moveTo>
                      <a:pt x="451016" y="301979"/>
                    </a:moveTo>
                    <a:cubicBezTo>
                      <a:pt x="1051016" y="301979"/>
                      <a:pt x="2063832" y="0"/>
                      <a:pt x="2251016" y="301979"/>
                    </a:cubicBezTo>
                    <a:cubicBezTo>
                      <a:pt x="2561117" y="459680"/>
                      <a:pt x="2247185" y="942059"/>
                      <a:pt x="2240058" y="1176622"/>
                    </a:cubicBezTo>
                    <a:cubicBezTo>
                      <a:pt x="2232931" y="1411185"/>
                      <a:pt x="2246684" y="1608643"/>
                      <a:pt x="2208253" y="1709360"/>
                    </a:cubicBezTo>
                    <a:cubicBezTo>
                      <a:pt x="2169822" y="1810077"/>
                      <a:pt x="2075733" y="1950550"/>
                      <a:pt x="2009472" y="1780922"/>
                    </a:cubicBezTo>
                    <a:cubicBezTo>
                      <a:pt x="1943211" y="1611294"/>
                      <a:pt x="1895174" y="494306"/>
                      <a:pt x="1810689" y="691593"/>
                    </a:cubicBezTo>
                    <a:cubicBezTo>
                      <a:pt x="1697874" y="993572"/>
                      <a:pt x="1751427" y="1944398"/>
                      <a:pt x="1574123" y="2113855"/>
                    </a:cubicBezTo>
                    <a:lnTo>
                      <a:pt x="985406" y="2113854"/>
                    </a:lnTo>
                    <a:cubicBezTo>
                      <a:pt x="840752" y="2098954"/>
                      <a:pt x="540081" y="805976"/>
                      <a:pt x="451016" y="748546"/>
                    </a:cubicBezTo>
                    <a:cubicBezTo>
                      <a:pt x="361951" y="691116"/>
                      <a:pt x="505951" y="1595607"/>
                      <a:pt x="451016" y="1769272"/>
                    </a:cubicBezTo>
                    <a:cubicBezTo>
                      <a:pt x="396081" y="1942937"/>
                      <a:pt x="181732" y="1933486"/>
                      <a:pt x="121407" y="1790537"/>
                    </a:cubicBezTo>
                    <a:cubicBezTo>
                      <a:pt x="61082" y="1647588"/>
                      <a:pt x="34130" y="1159672"/>
                      <a:pt x="89065" y="911579"/>
                    </a:cubicBezTo>
                    <a:cubicBezTo>
                      <a:pt x="0" y="609600"/>
                      <a:pt x="76641" y="301979"/>
                      <a:pt x="451016" y="301979"/>
                    </a:cubicBezTo>
                    <a:close/>
                  </a:path>
                </a:pathLst>
              </a:cu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Vrije vorm 97"/>
              <p:cNvSpPr>
                <a:spLocks noChangeAspect="1"/>
              </p:cNvSpPr>
              <p:nvPr/>
            </p:nvSpPr>
            <p:spPr>
              <a:xfrm>
                <a:off x="7719223" y="1147083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9" name="Vrije vorm 98"/>
              <p:cNvSpPr/>
              <p:nvPr/>
            </p:nvSpPr>
            <p:spPr>
              <a:xfrm>
                <a:off x="7596826" y="2635738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0" name="Vrije vorm 99"/>
              <p:cNvSpPr/>
              <p:nvPr/>
            </p:nvSpPr>
            <p:spPr>
              <a:xfrm flipH="1">
                <a:off x="9057765" y="2506384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Vrije vorm 101"/>
              <p:cNvSpPr/>
              <p:nvPr/>
            </p:nvSpPr>
            <p:spPr>
              <a:xfrm rot="10800000">
                <a:off x="9232712" y="1042644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Vrije vorm 103"/>
              <p:cNvSpPr/>
              <p:nvPr/>
            </p:nvSpPr>
            <p:spPr>
              <a:xfrm rot="10800000" flipH="1">
                <a:off x="7471418" y="1117708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01" name="Groep 100"/>
          <p:cNvGrpSpPr/>
          <p:nvPr/>
        </p:nvGrpSpPr>
        <p:grpSpPr>
          <a:xfrm>
            <a:off x="3721890" y="2345925"/>
            <a:ext cx="2561117" cy="4408634"/>
            <a:chOff x="7339461" y="-1381739"/>
            <a:chExt cx="2561117" cy="4408634"/>
          </a:xfrm>
          <a:scene3d>
            <a:camera prst="perspectiveFront" fov="7200000">
              <a:rot lat="0" lon="0" rev="0"/>
            </a:camera>
            <a:lightRig rig="threePt" dir="t"/>
          </a:scene3d>
        </p:grpSpPr>
        <p:grpSp>
          <p:nvGrpSpPr>
            <p:cNvPr id="103" name="Groep 10"/>
            <p:cNvGrpSpPr>
              <a:grpSpLocks noChangeAspect="1"/>
            </p:cNvGrpSpPr>
            <p:nvPr/>
          </p:nvGrpSpPr>
          <p:grpSpPr>
            <a:xfrm>
              <a:off x="7683288" y="-1381739"/>
              <a:ext cx="1576478" cy="1404000"/>
              <a:chOff x="1296891" y="-110596"/>
              <a:chExt cx="10914090" cy="9715298"/>
            </a:xfrm>
          </p:grpSpPr>
          <p:sp>
            <p:nvSpPr>
              <p:cNvPr id="115" name="Ovaal 114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Ovaal 115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Vrije vorm 116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8" name="Vrije vorm 117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9" name="Vrije vorm 118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0" name="Vrije vorm 119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1" name="Vrije vorm 120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Ovaal 121"/>
              <p:cNvSpPr/>
              <p:nvPr/>
            </p:nvSpPr>
            <p:spPr>
              <a:xfrm rot="16200000">
                <a:off x="5328463" y="-470596"/>
                <a:ext cx="3240000" cy="396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3" name="Ovaal 122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Ovaal 123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Ovaal 124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Vrije vorm 125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08" name="Groep 104"/>
            <p:cNvGrpSpPr/>
            <p:nvPr/>
          </p:nvGrpSpPr>
          <p:grpSpPr>
            <a:xfrm>
              <a:off x="7339461" y="-679739"/>
              <a:ext cx="2561117" cy="3706634"/>
              <a:chOff x="7339461" y="-679739"/>
              <a:chExt cx="2561117" cy="3706634"/>
            </a:xfrm>
          </p:grpSpPr>
          <p:sp>
            <p:nvSpPr>
              <p:cNvPr id="109" name="Vrije vorm 3"/>
              <p:cNvSpPr>
                <a:spLocks noChangeAspect="1"/>
              </p:cNvSpPr>
              <p:nvPr/>
            </p:nvSpPr>
            <p:spPr>
              <a:xfrm>
                <a:off x="7339461" y="-679739"/>
                <a:ext cx="2561117" cy="211385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1117" h="2113855">
                    <a:moveTo>
                      <a:pt x="451016" y="301979"/>
                    </a:moveTo>
                    <a:cubicBezTo>
                      <a:pt x="1051016" y="301979"/>
                      <a:pt x="2063832" y="0"/>
                      <a:pt x="2251016" y="301979"/>
                    </a:cubicBezTo>
                    <a:cubicBezTo>
                      <a:pt x="2561117" y="459680"/>
                      <a:pt x="2247185" y="942059"/>
                      <a:pt x="2240058" y="1176622"/>
                    </a:cubicBezTo>
                    <a:cubicBezTo>
                      <a:pt x="2232931" y="1411185"/>
                      <a:pt x="2246684" y="1608643"/>
                      <a:pt x="2208253" y="1709360"/>
                    </a:cubicBezTo>
                    <a:cubicBezTo>
                      <a:pt x="2169822" y="1810077"/>
                      <a:pt x="2075733" y="1950550"/>
                      <a:pt x="2009472" y="1780922"/>
                    </a:cubicBezTo>
                    <a:cubicBezTo>
                      <a:pt x="1943211" y="1611294"/>
                      <a:pt x="1895174" y="494306"/>
                      <a:pt x="1810689" y="691593"/>
                    </a:cubicBezTo>
                    <a:cubicBezTo>
                      <a:pt x="1697874" y="993572"/>
                      <a:pt x="1751427" y="1944398"/>
                      <a:pt x="1574123" y="2113855"/>
                    </a:cubicBezTo>
                    <a:lnTo>
                      <a:pt x="985406" y="2113854"/>
                    </a:lnTo>
                    <a:cubicBezTo>
                      <a:pt x="840752" y="2098954"/>
                      <a:pt x="540081" y="805976"/>
                      <a:pt x="451016" y="748546"/>
                    </a:cubicBezTo>
                    <a:cubicBezTo>
                      <a:pt x="361951" y="691116"/>
                      <a:pt x="505951" y="1595607"/>
                      <a:pt x="451016" y="1769272"/>
                    </a:cubicBezTo>
                    <a:cubicBezTo>
                      <a:pt x="396081" y="1942937"/>
                      <a:pt x="181732" y="1933486"/>
                      <a:pt x="121407" y="1790537"/>
                    </a:cubicBezTo>
                    <a:cubicBezTo>
                      <a:pt x="61082" y="1647588"/>
                      <a:pt x="34130" y="1159672"/>
                      <a:pt x="89065" y="911579"/>
                    </a:cubicBezTo>
                    <a:cubicBezTo>
                      <a:pt x="0" y="609600"/>
                      <a:pt x="76641" y="301979"/>
                      <a:pt x="451016" y="301979"/>
                    </a:cubicBezTo>
                    <a:close/>
                  </a:path>
                </a:pathLst>
              </a:custGeom>
              <a:blipFill dpi="0" rotWithShape="1">
                <a:blip r:embed="rId7" cstate="print"/>
                <a:srcRect/>
                <a:stretch>
                  <a:fillRect/>
                </a:stretch>
              </a:blip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Vrije vorm 109"/>
              <p:cNvSpPr>
                <a:spLocks noChangeAspect="1"/>
              </p:cNvSpPr>
              <p:nvPr/>
            </p:nvSpPr>
            <p:spPr>
              <a:xfrm>
                <a:off x="7719223" y="1147083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Vrije vorm 110"/>
              <p:cNvSpPr/>
              <p:nvPr/>
            </p:nvSpPr>
            <p:spPr>
              <a:xfrm>
                <a:off x="7596826" y="2635738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Vrije vorm 111"/>
              <p:cNvSpPr/>
              <p:nvPr/>
            </p:nvSpPr>
            <p:spPr>
              <a:xfrm flipH="1">
                <a:off x="9057765" y="2506384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Vrije vorm 112"/>
              <p:cNvSpPr/>
              <p:nvPr/>
            </p:nvSpPr>
            <p:spPr>
              <a:xfrm rot="10800000">
                <a:off x="9232712" y="1042644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Vrije vorm 113"/>
              <p:cNvSpPr/>
              <p:nvPr/>
            </p:nvSpPr>
            <p:spPr>
              <a:xfrm rot="10800000" flipH="1">
                <a:off x="7471418" y="1117708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0070C0"/>
            </a:gs>
            <a:gs pos="5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Vrije vorm 47"/>
          <p:cNvSpPr/>
          <p:nvPr/>
        </p:nvSpPr>
        <p:spPr>
          <a:xfrm>
            <a:off x="-12615716" y="1269960"/>
            <a:ext cx="30648165" cy="13738812"/>
          </a:xfrm>
          <a:custGeom>
            <a:avLst/>
            <a:gdLst>
              <a:gd name="connsiteX0" fmla="*/ 0 w 22391946"/>
              <a:gd name="connsiteY0" fmla="*/ 6876363 h 13752725"/>
              <a:gd name="connsiteX1" fmla="*/ 5336530 w 22391946"/>
              <a:gd name="connsiteY1" fmla="*/ 1016916 h 13752725"/>
              <a:gd name="connsiteX2" fmla="*/ 11195985 w 22391946"/>
              <a:gd name="connsiteY2" fmla="*/ 13 h 13752725"/>
              <a:gd name="connsiteX3" fmla="*/ 17055445 w 22391946"/>
              <a:gd name="connsiteY3" fmla="*/ 1016925 h 13752725"/>
              <a:gd name="connsiteX4" fmla="*/ 22391950 w 22391946"/>
              <a:gd name="connsiteY4" fmla="*/ 6876395 h 13752725"/>
              <a:gd name="connsiteX5" fmla="*/ 17055430 w 22391946"/>
              <a:gd name="connsiteY5" fmla="*/ 12735851 h 13752725"/>
              <a:gd name="connsiteX6" fmla="*/ 11195973 w 22391946"/>
              <a:gd name="connsiteY6" fmla="*/ 13752758 h 13752725"/>
              <a:gd name="connsiteX7" fmla="*/ 5336514 w 22391946"/>
              <a:gd name="connsiteY7" fmla="*/ 12735847 h 13752725"/>
              <a:gd name="connsiteX8" fmla="*/ 4 w 22391946"/>
              <a:gd name="connsiteY8" fmla="*/ 6876381 h 13752725"/>
              <a:gd name="connsiteX9" fmla="*/ 0 w 22391946"/>
              <a:gd name="connsiteY9" fmla="*/ 6876363 h 13752725"/>
              <a:gd name="connsiteX0" fmla="*/ 4 w 18032023"/>
              <a:gd name="connsiteY0" fmla="*/ 6876351 h 14858478"/>
              <a:gd name="connsiteX1" fmla="*/ 5336534 w 18032023"/>
              <a:gd name="connsiteY1" fmla="*/ 1016904 h 14858478"/>
              <a:gd name="connsiteX2" fmla="*/ 11195989 w 18032023"/>
              <a:gd name="connsiteY2" fmla="*/ 1 h 14858478"/>
              <a:gd name="connsiteX3" fmla="*/ 17055449 w 18032023"/>
              <a:gd name="connsiteY3" fmla="*/ 1016913 h 14858478"/>
              <a:gd name="connsiteX4" fmla="*/ 17055434 w 18032023"/>
              <a:gd name="connsiteY4" fmla="*/ 12735839 h 14858478"/>
              <a:gd name="connsiteX5" fmla="*/ 11195977 w 18032023"/>
              <a:gd name="connsiteY5" fmla="*/ 13752746 h 14858478"/>
              <a:gd name="connsiteX6" fmla="*/ 5336518 w 18032023"/>
              <a:gd name="connsiteY6" fmla="*/ 12735835 h 14858478"/>
              <a:gd name="connsiteX7" fmla="*/ 8 w 18032023"/>
              <a:gd name="connsiteY7" fmla="*/ 6876369 h 14858478"/>
              <a:gd name="connsiteX8" fmla="*/ 4 w 18032023"/>
              <a:gd name="connsiteY8" fmla="*/ 6876351 h 14858478"/>
              <a:gd name="connsiteX0" fmla="*/ 4 w 17055436"/>
              <a:gd name="connsiteY0" fmla="*/ 6876351 h 15027963"/>
              <a:gd name="connsiteX1" fmla="*/ 5336534 w 17055436"/>
              <a:gd name="connsiteY1" fmla="*/ 1016904 h 15027963"/>
              <a:gd name="connsiteX2" fmla="*/ 11195989 w 17055436"/>
              <a:gd name="connsiteY2" fmla="*/ 1 h 15027963"/>
              <a:gd name="connsiteX3" fmla="*/ 17055434 w 17055436"/>
              <a:gd name="connsiteY3" fmla="*/ 12735839 h 15027963"/>
              <a:gd name="connsiteX4" fmla="*/ 11195977 w 17055436"/>
              <a:gd name="connsiteY4" fmla="*/ 13752746 h 15027963"/>
              <a:gd name="connsiteX5" fmla="*/ 5336518 w 17055436"/>
              <a:gd name="connsiteY5" fmla="*/ 12735835 h 15027963"/>
              <a:gd name="connsiteX6" fmla="*/ 8 w 17055436"/>
              <a:gd name="connsiteY6" fmla="*/ 6876369 h 15027963"/>
              <a:gd name="connsiteX7" fmla="*/ 4 w 17055436"/>
              <a:gd name="connsiteY7" fmla="*/ 6876351 h 15027963"/>
              <a:gd name="connsiteX0" fmla="*/ 4 w 12172563"/>
              <a:gd name="connsiteY0" fmla="*/ 6876351 h 13752746"/>
              <a:gd name="connsiteX1" fmla="*/ 5336534 w 12172563"/>
              <a:gd name="connsiteY1" fmla="*/ 1016904 h 13752746"/>
              <a:gd name="connsiteX2" fmla="*/ 11195989 w 12172563"/>
              <a:gd name="connsiteY2" fmla="*/ 1 h 13752746"/>
              <a:gd name="connsiteX3" fmla="*/ 11195977 w 12172563"/>
              <a:gd name="connsiteY3" fmla="*/ 13752746 h 13752746"/>
              <a:gd name="connsiteX4" fmla="*/ 5336518 w 12172563"/>
              <a:gd name="connsiteY4" fmla="*/ 12735835 h 13752746"/>
              <a:gd name="connsiteX5" fmla="*/ 8 w 12172563"/>
              <a:gd name="connsiteY5" fmla="*/ 6876369 h 13752746"/>
              <a:gd name="connsiteX6" fmla="*/ 4 w 12172563"/>
              <a:gd name="connsiteY6" fmla="*/ 6876351 h 13752746"/>
              <a:gd name="connsiteX0" fmla="*/ 4 w 12927949"/>
              <a:gd name="connsiteY0" fmla="*/ 6876351 h 13400757"/>
              <a:gd name="connsiteX1" fmla="*/ 5336534 w 12927949"/>
              <a:gd name="connsiteY1" fmla="*/ 1016904 h 13400757"/>
              <a:gd name="connsiteX2" fmla="*/ 11195989 w 12927949"/>
              <a:gd name="connsiteY2" fmla="*/ 1 h 13400757"/>
              <a:gd name="connsiteX3" fmla="*/ 11951371 w 12927949"/>
              <a:gd name="connsiteY3" fmla="*/ 6833503 h 13400757"/>
              <a:gd name="connsiteX4" fmla="*/ 5336518 w 12927949"/>
              <a:gd name="connsiteY4" fmla="*/ 12735835 h 13400757"/>
              <a:gd name="connsiteX5" fmla="*/ 8 w 12927949"/>
              <a:gd name="connsiteY5" fmla="*/ 6876369 h 13400757"/>
              <a:gd name="connsiteX6" fmla="*/ 4 w 12927949"/>
              <a:gd name="connsiteY6" fmla="*/ 6876351 h 13400757"/>
              <a:gd name="connsiteX0" fmla="*/ 0 w 12927945"/>
              <a:gd name="connsiteY0" fmla="*/ 6876351 h 7979564"/>
              <a:gd name="connsiteX1" fmla="*/ 5336530 w 12927945"/>
              <a:gd name="connsiteY1" fmla="*/ 1016904 h 7979564"/>
              <a:gd name="connsiteX2" fmla="*/ 11195985 w 12927945"/>
              <a:gd name="connsiteY2" fmla="*/ 1 h 7979564"/>
              <a:gd name="connsiteX3" fmla="*/ 11951367 w 12927945"/>
              <a:gd name="connsiteY3" fmla="*/ 6833503 h 7979564"/>
              <a:gd name="connsiteX4" fmla="*/ 4 w 12927945"/>
              <a:gd name="connsiteY4" fmla="*/ 6876369 h 7979564"/>
              <a:gd name="connsiteX5" fmla="*/ 0 w 12927945"/>
              <a:gd name="connsiteY5" fmla="*/ 6876351 h 79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7945" h="7979564">
                <a:moveTo>
                  <a:pt x="0" y="6876351"/>
                </a:moveTo>
                <a:cubicBezTo>
                  <a:pt x="7" y="4486325"/>
                  <a:pt x="2020607" y="2267731"/>
                  <a:pt x="5336530" y="1016904"/>
                </a:cubicBezTo>
                <a:cubicBezTo>
                  <a:pt x="7099220" y="351985"/>
                  <a:pt x="9127382" y="0"/>
                  <a:pt x="11195985" y="1"/>
                </a:cubicBezTo>
                <a:cubicBezTo>
                  <a:pt x="12172559" y="2122641"/>
                  <a:pt x="12927945" y="4710864"/>
                  <a:pt x="11951367" y="6833503"/>
                </a:cubicBezTo>
                <a:cubicBezTo>
                  <a:pt x="10085370" y="7979564"/>
                  <a:pt x="1991899" y="6869228"/>
                  <a:pt x="4" y="6876369"/>
                </a:cubicBezTo>
                <a:cubicBezTo>
                  <a:pt x="3" y="6876363"/>
                  <a:pt x="1" y="6876357"/>
                  <a:pt x="0" y="6876351"/>
                </a:cubicBez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-900608" y="1269960"/>
            <a:ext cx="10800000" cy="10800000"/>
          </a:xfrm>
          <a:prstGeom prst="ellipse">
            <a:avLst/>
          </a:prstGeom>
          <a:solidFill>
            <a:srgbClr val="FFFF00">
              <a:alpha val="90000"/>
            </a:srgbClr>
          </a:solidFill>
          <a:ln>
            <a:noFill/>
          </a:ln>
          <a:scene3d>
            <a:camera prst="perspectiveFront">
              <a:rot lat="1560000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" name="Groep 3"/>
          <p:cNvGrpSpPr/>
          <p:nvPr/>
        </p:nvGrpSpPr>
        <p:grpSpPr>
          <a:xfrm>
            <a:off x="147250" y="2263810"/>
            <a:ext cx="2561117" cy="4408634"/>
            <a:chOff x="7339461" y="-1381739"/>
            <a:chExt cx="2561117" cy="4408634"/>
          </a:xfrm>
          <a:scene3d>
            <a:camera prst="perspectiveFront" fov="7200000">
              <a:rot lat="0" lon="19800000" rev="0"/>
            </a:camera>
            <a:lightRig rig="threePt" dir="t"/>
          </a:scene3d>
        </p:grpSpPr>
        <p:grpSp>
          <p:nvGrpSpPr>
            <p:cNvPr id="3" name="Groep 10"/>
            <p:cNvGrpSpPr>
              <a:grpSpLocks noChangeAspect="1"/>
            </p:cNvGrpSpPr>
            <p:nvPr/>
          </p:nvGrpSpPr>
          <p:grpSpPr>
            <a:xfrm>
              <a:off x="7683288" y="-1381739"/>
              <a:ext cx="1576478" cy="1404000"/>
              <a:chOff x="1296891" y="-110596"/>
              <a:chExt cx="10914090" cy="9715298"/>
            </a:xfrm>
          </p:grpSpPr>
          <p:sp>
            <p:nvSpPr>
              <p:cNvPr id="13" name="Ovaal 12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Ovaal 13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Vrije vorm 14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Vrije vorm 15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Vrije vorm 16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Vrije vorm 17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Vrije vorm 18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Ovaal 19"/>
              <p:cNvSpPr/>
              <p:nvPr/>
            </p:nvSpPr>
            <p:spPr>
              <a:xfrm rot="16200000">
                <a:off x="5328463" y="-470596"/>
                <a:ext cx="3240000" cy="396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1" name="Ovaal 20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Ovaal 21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Vrije vorm 23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" name="Groep 104"/>
            <p:cNvGrpSpPr/>
            <p:nvPr/>
          </p:nvGrpSpPr>
          <p:grpSpPr>
            <a:xfrm>
              <a:off x="7339461" y="-679739"/>
              <a:ext cx="2561117" cy="3706634"/>
              <a:chOff x="7339461" y="-679739"/>
              <a:chExt cx="2561117" cy="3706634"/>
            </a:xfrm>
          </p:grpSpPr>
          <p:sp>
            <p:nvSpPr>
              <p:cNvPr id="7" name="Vrije vorm 3"/>
              <p:cNvSpPr>
                <a:spLocks noChangeAspect="1"/>
              </p:cNvSpPr>
              <p:nvPr/>
            </p:nvSpPr>
            <p:spPr>
              <a:xfrm>
                <a:off x="7339461" y="-679739"/>
                <a:ext cx="2561117" cy="211385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1117" h="2113855">
                    <a:moveTo>
                      <a:pt x="451016" y="301979"/>
                    </a:moveTo>
                    <a:cubicBezTo>
                      <a:pt x="1051016" y="301979"/>
                      <a:pt x="2063832" y="0"/>
                      <a:pt x="2251016" y="301979"/>
                    </a:cubicBezTo>
                    <a:cubicBezTo>
                      <a:pt x="2561117" y="459680"/>
                      <a:pt x="2247185" y="942059"/>
                      <a:pt x="2240058" y="1176622"/>
                    </a:cubicBezTo>
                    <a:cubicBezTo>
                      <a:pt x="2232931" y="1411185"/>
                      <a:pt x="2246684" y="1608643"/>
                      <a:pt x="2208253" y="1709360"/>
                    </a:cubicBezTo>
                    <a:cubicBezTo>
                      <a:pt x="2169822" y="1810077"/>
                      <a:pt x="2075733" y="1950550"/>
                      <a:pt x="2009472" y="1780922"/>
                    </a:cubicBezTo>
                    <a:cubicBezTo>
                      <a:pt x="1943211" y="1611294"/>
                      <a:pt x="1895174" y="494306"/>
                      <a:pt x="1810689" y="691593"/>
                    </a:cubicBezTo>
                    <a:cubicBezTo>
                      <a:pt x="1697874" y="993572"/>
                      <a:pt x="1751427" y="1944398"/>
                      <a:pt x="1574123" y="2113855"/>
                    </a:cubicBezTo>
                    <a:lnTo>
                      <a:pt x="985406" y="2113854"/>
                    </a:lnTo>
                    <a:cubicBezTo>
                      <a:pt x="840752" y="2098954"/>
                      <a:pt x="540081" y="805976"/>
                      <a:pt x="451016" y="748546"/>
                    </a:cubicBezTo>
                    <a:cubicBezTo>
                      <a:pt x="361951" y="691116"/>
                      <a:pt x="505951" y="1595607"/>
                      <a:pt x="451016" y="1769272"/>
                    </a:cubicBezTo>
                    <a:cubicBezTo>
                      <a:pt x="396081" y="1942937"/>
                      <a:pt x="181732" y="1933486"/>
                      <a:pt x="121407" y="1790537"/>
                    </a:cubicBezTo>
                    <a:cubicBezTo>
                      <a:pt x="61082" y="1647588"/>
                      <a:pt x="34130" y="1159672"/>
                      <a:pt x="89065" y="911579"/>
                    </a:cubicBezTo>
                    <a:cubicBezTo>
                      <a:pt x="0" y="609600"/>
                      <a:pt x="76641" y="301979"/>
                      <a:pt x="451016" y="301979"/>
                    </a:cubicBezTo>
                    <a:close/>
                  </a:path>
                </a:pathLst>
              </a:cu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Vrije vorm 7"/>
              <p:cNvSpPr>
                <a:spLocks noChangeAspect="1"/>
              </p:cNvSpPr>
              <p:nvPr/>
            </p:nvSpPr>
            <p:spPr>
              <a:xfrm>
                <a:off x="7719223" y="1147083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Vrije vorm 8"/>
              <p:cNvSpPr/>
              <p:nvPr/>
            </p:nvSpPr>
            <p:spPr>
              <a:xfrm>
                <a:off x="7596826" y="2635738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Vrije vorm 9"/>
              <p:cNvSpPr/>
              <p:nvPr/>
            </p:nvSpPr>
            <p:spPr>
              <a:xfrm flipH="1">
                <a:off x="9057765" y="2506384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Vrije vorm 10"/>
              <p:cNvSpPr/>
              <p:nvPr/>
            </p:nvSpPr>
            <p:spPr>
              <a:xfrm rot="10800000">
                <a:off x="9232712" y="1042644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Vrije vorm 11"/>
              <p:cNvSpPr/>
              <p:nvPr/>
            </p:nvSpPr>
            <p:spPr>
              <a:xfrm rot="10800000" flipH="1">
                <a:off x="7471418" y="1117708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5" name="Groep 24"/>
          <p:cNvGrpSpPr/>
          <p:nvPr/>
        </p:nvGrpSpPr>
        <p:grpSpPr>
          <a:xfrm>
            <a:off x="6403371" y="2276872"/>
            <a:ext cx="2561117" cy="4408634"/>
            <a:chOff x="7339461" y="-1381739"/>
            <a:chExt cx="2561117" cy="4408634"/>
          </a:xfrm>
          <a:scene3d>
            <a:camera prst="perspectiveFront" fov="7200000">
              <a:rot lat="0" lon="1800000" rev="0"/>
            </a:camera>
            <a:lightRig rig="threePt" dir="t"/>
          </a:scene3d>
        </p:grpSpPr>
        <p:grpSp>
          <p:nvGrpSpPr>
            <p:cNvPr id="6" name="Groep 10"/>
            <p:cNvGrpSpPr>
              <a:grpSpLocks noChangeAspect="1"/>
            </p:cNvGrpSpPr>
            <p:nvPr/>
          </p:nvGrpSpPr>
          <p:grpSpPr>
            <a:xfrm>
              <a:off x="7683288" y="-1381739"/>
              <a:ext cx="1576478" cy="1404000"/>
              <a:chOff x="1296891" y="-110596"/>
              <a:chExt cx="10914090" cy="9715298"/>
            </a:xfrm>
          </p:grpSpPr>
          <p:sp>
            <p:nvSpPr>
              <p:cNvPr id="34" name="Ovaal 33"/>
              <p:cNvSpPr/>
              <p:nvPr/>
            </p:nvSpPr>
            <p:spPr>
              <a:xfrm>
                <a:off x="5219671" y="717392"/>
                <a:ext cx="3528792" cy="43924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/>
              <p:cNvSpPr/>
              <p:nvPr/>
            </p:nvSpPr>
            <p:spPr>
              <a:xfrm>
                <a:off x="7596335" y="2445612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Vrije vorm 35"/>
              <p:cNvSpPr/>
              <p:nvPr/>
            </p:nvSpPr>
            <p:spPr>
              <a:xfrm>
                <a:off x="6300191" y="4069760"/>
                <a:ext cx="1342811" cy="437123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1 w 1306664"/>
                  <a:gd name="connsiteY0" fmla="*/ 139945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664" h="437123">
                    <a:moveTo>
                      <a:pt x="1" y="139945"/>
                    </a:moveTo>
                    <a:cubicBezTo>
                      <a:pt x="11679" y="103941"/>
                      <a:pt x="303636" y="97940"/>
                      <a:pt x="420418" y="103940"/>
                    </a:cubicBezTo>
                    <a:cubicBezTo>
                      <a:pt x="537200" y="109940"/>
                      <a:pt x="618948" y="175948"/>
                      <a:pt x="700696" y="175948"/>
                    </a:cubicBezTo>
                    <a:cubicBezTo>
                      <a:pt x="782444" y="175948"/>
                      <a:pt x="836015" y="92614"/>
                      <a:pt x="910904" y="103940"/>
                    </a:cubicBezTo>
                    <a:cubicBezTo>
                      <a:pt x="1160005" y="141613"/>
                      <a:pt x="1296146" y="0"/>
                      <a:pt x="1296145" y="103940"/>
                    </a:cubicBezTo>
                    <a:cubicBezTo>
                      <a:pt x="1296145" y="207880"/>
                      <a:pt x="1306664" y="72575"/>
                      <a:pt x="1051044" y="319964"/>
                    </a:cubicBezTo>
                    <a:cubicBezTo>
                      <a:pt x="901196" y="403183"/>
                      <a:pt x="725163" y="437123"/>
                      <a:pt x="648072" y="391974"/>
                    </a:cubicBezTo>
                    <a:cubicBezTo>
                      <a:pt x="495611" y="420413"/>
                      <a:pt x="425236" y="331290"/>
                      <a:pt x="350348" y="319964"/>
                    </a:cubicBezTo>
                    <a:cubicBezTo>
                      <a:pt x="125204" y="159594"/>
                      <a:pt x="0" y="243885"/>
                      <a:pt x="1" y="13994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4318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Vrije vorm 36"/>
              <p:cNvSpPr/>
              <p:nvPr/>
            </p:nvSpPr>
            <p:spPr>
              <a:xfrm>
                <a:off x="6300190" y="3926311"/>
                <a:ext cx="1414820" cy="351329"/>
              </a:xfrm>
              <a:custGeom>
                <a:avLst/>
                <a:gdLst>
                  <a:gd name="connsiteX0" fmla="*/ 0 w 1296144"/>
                  <a:gd name="connsiteY0" fmla="*/ 252028 h 504056"/>
                  <a:gd name="connsiteX1" fmla="*/ 413181 w 1296144"/>
                  <a:gd name="connsiteY1" fmla="*/ 17137 h 504056"/>
                  <a:gd name="connsiteX2" fmla="*/ 648072 w 1296144"/>
                  <a:gd name="connsiteY2" fmla="*/ 0 h 504056"/>
                  <a:gd name="connsiteX3" fmla="*/ 882964 w 1296144"/>
                  <a:gd name="connsiteY3" fmla="*/ 17137 h 504056"/>
                  <a:gd name="connsiteX4" fmla="*/ 1296144 w 1296144"/>
                  <a:gd name="connsiteY4" fmla="*/ 252029 h 504056"/>
                  <a:gd name="connsiteX5" fmla="*/ 882963 w 1296144"/>
                  <a:gd name="connsiteY5" fmla="*/ 486920 h 504056"/>
                  <a:gd name="connsiteX6" fmla="*/ 648072 w 1296144"/>
                  <a:gd name="connsiteY6" fmla="*/ 504057 h 504056"/>
                  <a:gd name="connsiteX7" fmla="*/ 413181 w 1296144"/>
                  <a:gd name="connsiteY7" fmla="*/ 486920 h 504056"/>
                  <a:gd name="connsiteX8" fmla="*/ 1 w 1296144"/>
                  <a:gd name="connsiteY8" fmla="*/ 252028 h 504056"/>
                  <a:gd name="connsiteX9" fmla="*/ 0 w 1296144"/>
                  <a:gd name="connsiteY9" fmla="*/ 252028 h 504056"/>
                  <a:gd name="connsiteX0" fmla="*/ 0 w 1296145"/>
                  <a:gd name="connsiteY0" fmla="*/ 246217 h 498246"/>
                  <a:gd name="connsiteX1" fmla="*/ 413181 w 1296145"/>
                  <a:gd name="connsiteY1" fmla="*/ 11326 h 498246"/>
                  <a:gd name="connsiteX2" fmla="*/ 630627 w 1296145"/>
                  <a:gd name="connsiteY2" fmla="*/ 282221 h 498246"/>
                  <a:gd name="connsiteX3" fmla="*/ 882964 w 1296145"/>
                  <a:gd name="connsiteY3" fmla="*/ 11326 h 498246"/>
                  <a:gd name="connsiteX4" fmla="*/ 1296144 w 1296145"/>
                  <a:gd name="connsiteY4" fmla="*/ 246218 h 498246"/>
                  <a:gd name="connsiteX5" fmla="*/ 882963 w 1296145"/>
                  <a:gd name="connsiteY5" fmla="*/ 481109 h 498246"/>
                  <a:gd name="connsiteX6" fmla="*/ 648072 w 1296145"/>
                  <a:gd name="connsiteY6" fmla="*/ 498246 h 498246"/>
                  <a:gd name="connsiteX7" fmla="*/ 413181 w 1296145"/>
                  <a:gd name="connsiteY7" fmla="*/ 481109 h 498246"/>
                  <a:gd name="connsiteX8" fmla="*/ 1 w 1296145"/>
                  <a:gd name="connsiteY8" fmla="*/ 246217 h 498246"/>
                  <a:gd name="connsiteX9" fmla="*/ 0 w 1296145"/>
                  <a:gd name="connsiteY9" fmla="*/ 246217 h 498246"/>
                  <a:gd name="connsiteX0" fmla="*/ 0 w 1296145"/>
                  <a:gd name="connsiteY0" fmla="*/ 246217 h 535919"/>
                  <a:gd name="connsiteX1" fmla="*/ 420418 w 1296145"/>
                  <a:gd name="connsiteY1" fmla="*/ 498246 h 535919"/>
                  <a:gd name="connsiteX2" fmla="*/ 630627 w 1296145"/>
                  <a:gd name="connsiteY2" fmla="*/ 282221 h 535919"/>
                  <a:gd name="connsiteX3" fmla="*/ 882964 w 1296145"/>
                  <a:gd name="connsiteY3" fmla="*/ 11326 h 535919"/>
                  <a:gd name="connsiteX4" fmla="*/ 1296144 w 1296145"/>
                  <a:gd name="connsiteY4" fmla="*/ 246218 h 535919"/>
                  <a:gd name="connsiteX5" fmla="*/ 882963 w 1296145"/>
                  <a:gd name="connsiteY5" fmla="*/ 481109 h 535919"/>
                  <a:gd name="connsiteX6" fmla="*/ 648072 w 1296145"/>
                  <a:gd name="connsiteY6" fmla="*/ 498246 h 535919"/>
                  <a:gd name="connsiteX7" fmla="*/ 413181 w 1296145"/>
                  <a:gd name="connsiteY7" fmla="*/ 481109 h 535919"/>
                  <a:gd name="connsiteX8" fmla="*/ 1 w 1296145"/>
                  <a:gd name="connsiteY8" fmla="*/ 246217 h 535919"/>
                  <a:gd name="connsiteX9" fmla="*/ 0 w 1296145"/>
                  <a:gd name="connsiteY9" fmla="*/ 246217 h 535919"/>
                  <a:gd name="connsiteX0" fmla="*/ 0 w 1296145"/>
                  <a:gd name="connsiteY0" fmla="*/ 246217 h 543395"/>
                  <a:gd name="connsiteX1" fmla="*/ 420418 w 1296145"/>
                  <a:gd name="connsiteY1" fmla="*/ 498246 h 543395"/>
                  <a:gd name="connsiteX2" fmla="*/ 630627 w 1296145"/>
                  <a:gd name="connsiteY2" fmla="*/ 282221 h 543395"/>
                  <a:gd name="connsiteX3" fmla="*/ 882964 w 1296145"/>
                  <a:gd name="connsiteY3" fmla="*/ 11326 h 543395"/>
                  <a:gd name="connsiteX4" fmla="*/ 1296144 w 1296145"/>
                  <a:gd name="connsiteY4" fmla="*/ 246218 h 543395"/>
                  <a:gd name="connsiteX5" fmla="*/ 882963 w 1296145"/>
                  <a:gd name="connsiteY5" fmla="*/ 481109 h 543395"/>
                  <a:gd name="connsiteX6" fmla="*/ 648072 w 1296145"/>
                  <a:gd name="connsiteY6" fmla="*/ 498246 h 543395"/>
                  <a:gd name="connsiteX7" fmla="*/ 420418 w 1296145"/>
                  <a:gd name="connsiteY7" fmla="*/ 210212 h 543395"/>
                  <a:gd name="connsiteX8" fmla="*/ 1 w 1296145"/>
                  <a:gd name="connsiteY8" fmla="*/ 246217 h 543395"/>
                  <a:gd name="connsiteX9" fmla="*/ 0 w 1296145"/>
                  <a:gd name="connsiteY9" fmla="*/ 246217 h 543395"/>
                  <a:gd name="connsiteX0" fmla="*/ 8342 w 1304487"/>
                  <a:gd name="connsiteY0" fmla="*/ 246217 h 543395"/>
                  <a:gd name="connsiteX1" fmla="*/ 428760 w 1304487"/>
                  <a:gd name="connsiteY1" fmla="*/ 498246 h 543395"/>
                  <a:gd name="connsiteX2" fmla="*/ 638969 w 1304487"/>
                  <a:gd name="connsiteY2" fmla="*/ 282221 h 543395"/>
                  <a:gd name="connsiteX3" fmla="*/ 891306 w 1304487"/>
                  <a:gd name="connsiteY3" fmla="*/ 11326 h 543395"/>
                  <a:gd name="connsiteX4" fmla="*/ 1304486 w 1304487"/>
                  <a:gd name="connsiteY4" fmla="*/ 246218 h 543395"/>
                  <a:gd name="connsiteX5" fmla="*/ 891305 w 1304487"/>
                  <a:gd name="connsiteY5" fmla="*/ 481109 h 543395"/>
                  <a:gd name="connsiteX6" fmla="*/ 656414 w 1304487"/>
                  <a:gd name="connsiteY6" fmla="*/ 498246 h 543395"/>
                  <a:gd name="connsiteX7" fmla="*/ 428760 w 1304487"/>
                  <a:gd name="connsiteY7" fmla="*/ 210212 h 543395"/>
                  <a:gd name="connsiteX8" fmla="*/ 8343 w 1304487"/>
                  <a:gd name="connsiteY8" fmla="*/ 246217 h 543395"/>
                  <a:gd name="connsiteX9" fmla="*/ 8342 w 1304487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246217 h 543395"/>
                  <a:gd name="connsiteX1" fmla="*/ 430089 w 1305816"/>
                  <a:gd name="connsiteY1" fmla="*/ 498246 h 543395"/>
                  <a:gd name="connsiteX2" fmla="*/ 640298 w 1305816"/>
                  <a:gd name="connsiteY2" fmla="*/ 282221 h 543395"/>
                  <a:gd name="connsiteX3" fmla="*/ 892635 w 1305816"/>
                  <a:gd name="connsiteY3" fmla="*/ 11326 h 543395"/>
                  <a:gd name="connsiteX4" fmla="*/ 1305815 w 1305816"/>
                  <a:gd name="connsiteY4" fmla="*/ 246218 h 543395"/>
                  <a:gd name="connsiteX5" fmla="*/ 892634 w 1305816"/>
                  <a:gd name="connsiteY5" fmla="*/ 481109 h 543395"/>
                  <a:gd name="connsiteX6" fmla="*/ 657743 w 1305816"/>
                  <a:gd name="connsiteY6" fmla="*/ 498246 h 543395"/>
                  <a:gd name="connsiteX7" fmla="*/ 430089 w 1305816"/>
                  <a:gd name="connsiteY7" fmla="*/ 210212 h 543395"/>
                  <a:gd name="connsiteX8" fmla="*/ 9672 w 1305816"/>
                  <a:gd name="connsiteY8" fmla="*/ 246217 h 543395"/>
                  <a:gd name="connsiteX9" fmla="*/ 9671 w 1305816"/>
                  <a:gd name="connsiteY9" fmla="*/ 246217 h 543395"/>
                  <a:gd name="connsiteX0" fmla="*/ 9671 w 1305816"/>
                  <a:gd name="connsiteY0" fmla="*/ 767411 h 1064589"/>
                  <a:gd name="connsiteX1" fmla="*/ 500159 w 1305816"/>
                  <a:gd name="connsiteY1" fmla="*/ 11326 h 1064589"/>
                  <a:gd name="connsiteX2" fmla="*/ 640298 w 1305816"/>
                  <a:gd name="connsiteY2" fmla="*/ 803415 h 1064589"/>
                  <a:gd name="connsiteX3" fmla="*/ 892635 w 1305816"/>
                  <a:gd name="connsiteY3" fmla="*/ 532520 h 1064589"/>
                  <a:gd name="connsiteX4" fmla="*/ 1305815 w 1305816"/>
                  <a:gd name="connsiteY4" fmla="*/ 767412 h 1064589"/>
                  <a:gd name="connsiteX5" fmla="*/ 892634 w 1305816"/>
                  <a:gd name="connsiteY5" fmla="*/ 1002303 h 1064589"/>
                  <a:gd name="connsiteX6" fmla="*/ 657743 w 1305816"/>
                  <a:gd name="connsiteY6" fmla="*/ 1019440 h 1064589"/>
                  <a:gd name="connsiteX7" fmla="*/ 430089 w 1305816"/>
                  <a:gd name="connsiteY7" fmla="*/ 731406 h 1064589"/>
                  <a:gd name="connsiteX8" fmla="*/ 9672 w 1305816"/>
                  <a:gd name="connsiteY8" fmla="*/ 767411 h 1064589"/>
                  <a:gd name="connsiteX9" fmla="*/ 9671 w 1305816"/>
                  <a:gd name="connsiteY9" fmla="*/ 767411 h 1064589"/>
                  <a:gd name="connsiteX0" fmla="*/ 79741 w 1375886"/>
                  <a:gd name="connsiteY0" fmla="*/ 767411 h 1075915"/>
                  <a:gd name="connsiteX1" fmla="*/ 570229 w 1375886"/>
                  <a:gd name="connsiteY1" fmla="*/ 11326 h 1075915"/>
                  <a:gd name="connsiteX2" fmla="*/ 710368 w 1375886"/>
                  <a:gd name="connsiteY2" fmla="*/ 803415 h 1075915"/>
                  <a:gd name="connsiteX3" fmla="*/ 962705 w 1375886"/>
                  <a:gd name="connsiteY3" fmla="*/ 532520 h 1075915"/>
                  <a:gd name="connsiteX4" fmla="*/ 1375885 w 1375886"/>
                  <a:gd name="connsiteY4" fmla="*/ 767412 h 1075915"/>
                  <a:gd name="connsiteX5" fmla="*/ 962704 w 1375886"/>
                  <a:gd name="connsiteY5" fmla="*/ 1002303 h 1075915"/>
                  <a:gd name="connsiteX6" fmla="*/ 727813 w 1375886"/>
                  <a:gd name="connsiteY6" fmla="*/ 1019440 h 1075915"/>
                  <a:gd name="connsiteX7" fmla="*/ 430089 w 1375886"/>
                  <a:gd name="connsiteY7" fmla="*/ 1064589 h 1075915"/>
                  <a:gd name="connsiteX8" fmla="*/ 79742 w 1375886"/>
                  <a:gd name="connsiteY8" fmla="*/ 767411 h 1075915"/>
                  <a:gd name="connsiteX9" fmla="*/ 79741 w 1375886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7"/>
                  <a:gd name="connsiteY0" fmla="*/ 767411 h 1075915"/>
                  <a:gd name="connsiteX1" fmla="*/ 498830 w 1304487"/>
                  <a:gd name="connsiteY1" fmla="*/ 11326 h 1075915"/>
                  <a:gd name="connsiteX2" fmla="*/ 638969 w 1304487"/>
                  <a:gd name="connsiteY2" fmla="*/ 803415 h 1075915"/>
                  <a:gd name="connsiteX3" fmla="*/ 891306 w 1304487"/>
                  <a:gd name="connsiteY3" fmla="*/ 532520 h 1075915"/>
                  <a:gd name="connsiteX4" fmla="*/ 1304486 w 1304487"/>
                  <a:gd name="connsiteY4" fmla="*/ 767412 h 1075915"/>
                  <a:gd name="connsiteX5" fmla="*/ 891305 w 1304487"/>
                  <a:gd name="connsiteY5" fmla="*/ 1002303 h 1075915"/>
                  <a:gd name="connsiteX6" fmla="*/ 656414 w 1304487"/>
                  <a:gd name="connsiteY6" fmla="*/ 1019440 h 1075915"/>
                  <a:gd name="connsiteX7" fmla="*/ 358690 w 1304487"/>
                  <a:gd name="connsiteY7" fmla="*/ 1064589 h 1075915"/>
                  <a:gd name="connsiteX8" fmla="*/ 8343 w 1304487"/>
                  <a:gd name="connsiteY8" fmla="*/ 767411 h 1075915"/>
                  <a:gd name="connsiteX9" fmla="*/ 8342 w 1304487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891305 w 1304488"/>
                  <a:gd name="connsiteY5" fmla="*/ 1002303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498830 w 1304488"/>
                  <a:gd name="connsiteY7" fmla="*/ 731406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358690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75915"/>
                  <a:gd name="connsiteX1" fmla="*/ 498830 w 1304488"/>
                  <a:gd name="connsiteY1" fmla="*/ 11326 h 1075915"/>
                  <a:gd name="connsiteX2" fmla="*/ 638969 w 1304488"/>
                  <a:gd name="connsiteY2" fmla="*/ 803415 h 1075915"/>
                  <a:gd name="connsiteX3" fmla="*/ 891306 w 1304488"/>
                  <a:gd name="connsiteY3" fmla="*/ 532520 h 1075915"/>
                  <a:gd name="connsiteX4" fmla="*/ 1304487 w 1304488"/>
                  <a:gd name="connsiteY4" fmla="*/ 731406 h 1075915"/>
                  <a:gd name="connsiteX5" fmla="*/ 989317 w 1304488"/>
                  <a:gd name="connsiteY5" fmla="*/ 803414 h 1075915"/>
                  <a:gd name="connsiteX6" fmla="*/ 656414 w 1304488"/>
                  <a:gd name="connsiteY6" fmla="*/ 1019440 h 1075915"/>
                  <a:gd name="connsiteX7" fmla="*/ 288621 w 1304488"/>
                  <a:gd name="connsiteY7" fmla="*/ 1064589 h 1075915"/>
                  <a:gd name="connsiteX8" fmla="*/ 8343 w 1304488"/>
                  <a:gd name="connsiteY8" fmla="*/ 767411 h 1075915"/>
                  <a:gd name="connsiteX9" fmla="*/ 8342 w 1304488"/>
                  <a:gd name="connsiteY9" fmla="*/ 767411 h 1075915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568899 w 1304488"/>
                  <a:gd name="connsiteY7" fmla="*/ 803414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767411 h 1064589"/>
                  <a:gd name="connsiteX1" fmla="*/ 498830 w 1304488"/>
                  <a:gd name="connsiteY1" fmla="*/ 11326 h 1064589"/>
                  <a:gd name="connsiteX2" fmla="*/ 638969 w 1304488"/>
                  <a:gd name="connsiteY2" fmla="*/ 803415 h 1064589"/>
                  <a:gd name="connsiteX3" fmla="*/ 891306 w 1304488"/>
                  <a:gd name="connsiteY3" fmla="*/ 532520 h 1064589"/>
                  <a:gd name="connsiteX4" fmla="*/ 1304487 w 1304488"/>
                  <a:gd name="connsiteY4" fmla="*/ 731406 h 1064589"/>
                  <a:gd name="connsiteX5" fmla="*/ 989317 w 1304488"/>
                  <a:gd name="connsiteY5" fmla="*/ 803414 h 1064589"/>
                  <a:gd name="connsiteX6" fmla="*/ 656414 w 1304488"/>
                  <a:gd name="connsiteY6" fmla="*/ 1019440 h 1064589"/>
                  <a:gd name="connsiteX7" fmla="*/ 358690 w 1304488"/>
                  <a:gd name="connsiteY7" fmla="*/ 947430 h 1064589"/>
                  <a:gd name="connsiteX8" fmla="*/ 8343 w 1304488"/>
                  <a:gd name="connsiteY8" fmla="*/ 767411 h 1064589"/>
                  <a:gd name="connsiteX9" fmla="*/ 8342 w 1304488"/>
                  <a:gd name="connsiteY9" fmla="*/ 767411 h 1064589"/>
                  <a:gd name="connsiteX0" fmla="*/ 8342 w 1304488"/>
                  <a:gd name="connsiteY0" fmla="*/ 246217 h 543395"/>
                  <a:gd name="connsiteX1" fmla="*/ 498830 w 1304488"/>
                  <a:gd name="connsiteY1" fmla="*/ 354228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8342 w 1304488"/>
                  <a:gd name="connsiteY0" fmla="*/ 246217 h 543395"/>
                  <a:gd name="connsiteX1" fmla="*/ 498830 w 1304488"/>
                  <a:gd name="connsiteY1" fmla="*/ 138204 h 543395"/>
                  <a:gd name="connsiteX2" fmla="*/ 638969 w 1304488"/>
                  <a:gd name="connsiteY2" fmla="*/ 282221 h 543395"/>
                  <a:gd name="connsiteX3" fmla="*/ 891306 w 1304488"/>
                  <a:gd name="connsiteY3" fmla="*/ 11326 h 543395"/>
                  <a:gd name="connsiteX4" fmla="*/ 1304487 w 1304488"/>
                  <a:gd name="connsiteY4" fmla="*/ 210212 h 543395"/>
                  <a:gd name="connsiteX5" fmla="*/ 989317 w 1304488"/>
                  <a:gd name="connsiteY5" fmla="*/ 282220 h 543395"/>
                  <a:gd name="connsiteX6" fmla="*/ 656414 w 1304488"/>
                  <a:gd name="connsiteY6" fmla="*/ 498246 h 543395"/>
                  <a:gd name="connsiteX7" fmla="*/ 358690 w 1304488"/>
                  <a:gd name="connsiteY7" fmla="*/ 426236 h 543395"/>
                  <a:gd name="connsiteX8" fmla="*/ 8343 w 1304488"/>
                  <a:gd name="connsiteY8" fmla="*/ 246217 h 543395"/>
                  <a:gd name="connsiteX9" fmla="*/ 8342 w 1304488"/>
                  <a:gd name="connsiteY9" fmla="*/ 246217 h 543395"/>
                  <a:gd name="connsiteX0" fmla="*/ 350348 w 1296146"/>
                  <a:gd name="connsiteY0" fmla="*/ 0 h 765231"/>
                  <a:gd name="connsiteX1" fmla="*/ 490488 w 1296146"/>
                  <a:gd name="connsiteY1" fmla="*/ 360040 h 765231"/>
                  <a:gd name="connsiteX2" fmla="*/ 630627 w 1296146"/>
                  <a:gd name="connsiteY2" fmla="*/ 504057 h 765231"/>
                  <a:gd name="connsiteX3" fmla="*/ 882964 w 1296146"/>
                  <a:gd name="connsiteY3" fmla="*/ 233162 h 765231"/>
                  <a:gd name="connsiteX4" fmla="*/ 1296145 w 1296146"/>
                  <a:gd name="connsiteY4" fmla="*/ 432048 h 765231"/>
                  <a:gd name="connsiteX5" fmla="*/ 980975 w 1296146"/>
                  <a:gd name="connsiteY5" fmla="*/ 504056 h 765231"/>
                  <a:gd name="connsiteX6" fmla="*/ 648072 w 1296146"/>
                  <a:gd name="connsiteY6" fmla="*/ 720082 h 765231"/>
                  <a:gd name="connsiteX7" fmla="*/ 350348 w 1296146"/>
                  <a:gd name="connsiteY7" fmla="*/ 648072 h 765231"/>
                  <a:gd name="connsiteX8" fmla="*/ 1 w 1296146"/>
                  <a:gd name="connsiteY8" fmla="*/ 468053 h 765231"/>
                  <a:gd name="connsiteX9" fmla="*/ 350348 w 1296146"/>
                  <a:gd name="connsiteY9" fmla="*/ 0 h 765231"/>
                  <a:gd name="connsiteX0" fmla="*/ 210208 w 1296146"/>
                  <a:gd name="connsiteY0" fmla="*/ 138204 h 543395"/>
                  <a:gd name="connsiteX1" fmla="*/ 490488 w 1296146"/>
                  <a:gd name="connsiteY1" fmla="*/ 138204 h 543395"/>
                  <a:gd name="connsiteX2" fmla="*/ 630627 w 1296146"/>
                  <a:gd name="connsiteY2" fmla="*/ 282221 h 543395"/>
                  <a:gd name="connsiteX3" fmla="*/ 882964 w 1296146"/>
                  <a:gd name="connsiteY3" fmla="*/ 11326 h 543395"/>
                  <a:gd name="connsiteX4" fmla="*/ 1296145 w 1296146"/>
                  <a:gd name="connsiteY4" fmla="*/ 210212 h 543395"/>
                  <a:gd name="connsiteX5" fmla="*/ 980975 w 1296146"/>
                  <a:gd name="connsiteY5" fmla="*/ 282220 h 543395"/>
                  <a:gd name="connsiteX6" fmla="*/ 648072 w 1296146"/>
                  <a:gd name="connsiteY6" fmla="*/ 498246 h 543395"/>
                  <a:gd name="connsiteX7" fmla="*/ 350348 w 1296146"/>
                  <a:gd name="connsiteY7" fmla="*/ 426236 h 543395"/>
                  <a:gd name="connsiteX8" fmla="*/ 1 w 1296146"/>
                  <a:gd name="connsiteY8" fmla="*/ 246217 h 543395"/>
                  <a:gd name="connsiteX9" fmla="*/ 210208 w 1296146"/>
                  <a:gd name="connsiteY9" fmla="*/ 138204 h 543395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1051043 w 1300144"/>
                  <a:gd name="connsiteY3" fmla="*/ 103940 h 437123"/>
                  <a:gd name="connsiteX4" fmla="*/ 1296145 w 1300144"/>
                  <a:gd name="connsiteY4" fmla="*/ 103940 h 437123"/>
                  <a:gd name="connsiteX5" fmla="*/ 980975 w 1300144"/>
                  <a:gd name="connsiteY5" fmla="*/ 175948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5 w 1296146"/>
                  <a:gd name="connsiteY5" fmla="*/ 175948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980974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300144"/>
                  <a:gd name="connsiteY0" fmla="*/ 31932 h 437123"/>
                  <a:gd name="connsiteX1" fmla="*/ 490488 w 1300144"/>
                  <a:gd name="connsiteY1" fmla="*/ 31932 h 437123"/>
                  <a:gd name="connsiteX2" fmla="*/ 630627 w 1300144"/>
                  <a:gd name="connsiteY2" fmla="*/ 175949 h 437123"/>
                  <a:gd name="connsiteX3" fmla="*/ 910904 w 1300144"/>
                  <a:gd name="connsiteY3" fmla="*/ 103940 h 437123"/>
                  <a:gd name="connsiteX4" fmla="*/ 1296145 w 1300144"/>
                  <a:gd name="connsiteY4" fmla="*/ 103940 h 437123"/>
                  <a:gd name="connsiteX5" fmla="*/ 1051043 w 1300144"/>
                  <a:gd name="connsiteY5" fmla="*/ 247956 h 437123"/>
                  <a:gd name="connsiteX6" fmla="*/ 648072 w 1300144"/>
                  <a:gd name="connsiteY6" fmla="*/ 391974 h 437123"/>
                  <a:gd name="connsiteX7" fmla="*/ 350348 w 1300144"/>
                  <a:gd name="connsiteY7" fmla="*/ 319964 h 437123"/>
                  <a:gd name="connsiteX8" fmla="*/ 1 w 1300144"/>
                  <a:gd name="connsiteY8" fmla="*/ 139945 h 437123"/>
                  <a:gd name="connsiteX9" fmla="*/ 210208 w 1300144"/>
                  <a:gd name="connsiteY9" fmla="*/ 31932 h 437123"/>
                  <a:gd name="connsiteX0" fmla="*/ 210208 w 1296146"/>
                  <a:gd name="connsiteY0" fmla="*/ 31932 h 437123"/>
                  <a:gd name="connsiteX1" fmla="*/ 490488 w 1296146"/>
                  <a:gd name="connsiteY1" fmla="*/ 31932 h 437123"/>
                  <a:gd name="connsiteX2" fmla="*/ 630627 w 1296146"/>
                  <a:gd name="connsiteY2" fmla="*/ 175949 h 437123"/>
                  <a:gd name="connsiteX3" fmla="*/ 910904 w 1296146"/>
                  <a:gd name="connsiteY3" fmla="*/ 103940 h 437123"/>
                  <a:gd name="connsiteX4" fmla="*/ 1296145 w 1296146"/>
                  <a:gd name="connsiteY4" fmla="*/ 103940 h 437123"/>
                  <a:gd name="connsiteX5" fmla="*/ 1051043 w 1296146"/>
                  <a:gd name="connsiteY5" fmla="*/ 247956 h 437123"/>
                  <a:gd name="connsiteX6" fmla="*/ 648072 w 1296146"/>
                  <a:gd name="connsiteY6" fmla="*/ 391974 h 437123"/>
                  <a:gd name="connsiteX7" fmla="*/ 350348 w 1296146"/>
                  <a:gd name="connsiteY7" fmla="*/ 319964 h 437123"/>
                  <a:gd name="connsiteX8" fmla="*/ 1 w 1296146"/>
                  <a:gd name="connsiteY8" fmla="*/ 139945 h 437123"/>
                  <a:gd name="connsiteX9" fmla="*/ 210208 w 1296146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383090"/>
                  <a:gd name="connsiteY0" fmla="*/ 31932 h 437123"/>
                  <a:gd name="connsiteX1" fmla="*/ 490488 w 1383090"/>
                  <a:gd name="connsiteY1" fmla="*/ 31932 h 437123"/>
                  <a:gd name="connsiteX2" fmla="*/ 630627 w 1383090"/>
                  <a:gd name="connsiteY2" fmla="*/ 175949 h 437123"/>
                  <a:gd name="connsiteX3" fmla="*/ 910904 w 1383090"/>
                  <a:gd name="connsiteY3" fmla="*/ 103940 h 437123"/>
                  <a:gd name="connsiteX4" fmla="*/ 1296145 w 1383090"/>
                  <a:gd name="connsiteY4" fmla="*/ 103940 h 437123"/>
                  <a:gd name="connsiteX5" fmla="*/ 1051043 w 1383090"/>
                  <a:gd name="connsiteY5" fmla="*/ 247956 h 437123"/>
                  <a:gd name="connsiteX6" fmla="*/ 648072 w 1383090"/>
                  <a:gd name="connsiteY6" fmla="*/ 391974 h 437123"/>
                  <a:gd name="connsiteX7" fmla="*/ 350348 w 1383090"/>
                  <a:gd name="connsiteY7" fmla="*/ 319964 h 437123"/>
                  <a:gd name="connsiteX8" fmla="*/ 1 w 1383090"/>
                  <a:gd name="connsiteY8" fmla="*/ 139945 h 437123"/>
                  <a:gd name="connsiteX9" fmla="*/ 210208 w 1383090"/>
                  <a:gd name="connsiteY9" fmla="*/ 31932 h 437123"/>
                  <a:gd name="connsiteX0" fmla="*/ 210208 w 1453160"/>
                  <a:gd name="connsiteY0" fmla="*/ 31932 h 437123"/>
                  <a:gd name="connsiteX1" fmla="*/ 490488 w 1453160"/>
                  <a:gd name="connsiteY1" fmla="*/ 31932 h 437123"/>
                  <a:gd name="connsiteX2" fmla="*/ 630627 w 1453160"/>
                  <a:gd name="connsiteY2" fmla="*/ 175949 h 437123"/>
                  <a:gd name="connsiteX3" fmla="*/ 910904 w 1453160"/>
                  <a:gd name="connsiteY3" fmla="*/ 103940 h 437123"/>
                  <a:gd name="connsiteX4" fmla="*/ 1296145 w 1453160"/>
                  <a:gd name="connsiteY4" fmla="*/ 103940 h 437123"/>
                  <a:gd name="connsiteX5" fmla="*/ 1121113 w 1453160"/>
                  <a:gd name="connsiteY5" fmla="*/ 319964 h 437123"/>
                  <a:gd name="connsiteX6" fmla="*/ 648072 w 1453160"/>
                  <a:gd name="connsiteY6" fmla="*/ 391974 h 437123"/>
                  <a:gd name="connsiteX7" fmla="*/ 350348 w 1453160"/>
                  <a:gd name="connsiteY7" fmla="*/ 319964 h 437123"/>
                  <a:gd name="connsiteX8" fmla="*/ 1 w 1453160"/>
                  <a:gd name="connsiteY8" fmla="*/ 139945 h 437123"/>
                  <a:gd name="connsiteX9" fmla="*/ 210208 w 1453160"/>
                  <a:gd name="connsiteY9" fmla="*/ 31932 h 437123"/>
                  <a:gd name="connsiteX0" fmla="*/ 210208 w 1383091"/>
                  <a:gd name="connsiteY0" fmla="*/ 31932 h 437123"/>
                  <a:gd name="connsiteX1" fmla="*/ 490488 w 1383091"/>
                  <a:gd name="connsiteY1" fmla="*/ 31932 h 437123"/>
                  <a:gd name="connsiteX2" fmla="*/ 630627 w 1383091"/>
                  <a:gd name="connsiteY2" fmla="*/ 175949 h 437123"/>
                  <a:gd name="connsiteX3" fmla="*/ 910904 w 1383091"/>
                  <a:gd name="connsiteY3" fmla="*/ 103940 h 437123"/>
                  <a:gd name="connsiteX4" fmla="*/ 1296145 w 1383091"/>
                  <a:gd name="connsiteY4" fmla="*/ 103940 h 437123"/>
                  <a:gd name="connsiteX5" fmla="*/ 1051044 w 1383091"/>
                  <a:gd name="connsiteY5" fmla="*/ 319964 h 437123"/>
                  <a:gd name="connsiteX6" fmla="*/ 648072 w 1383091"/>
                  <a:gd name="connsiteY6" fmla="*/ 391974 h 437123"/>
                  <a:gd name="connsiteX7" fmla="*/ 350348 w 1383091"/>
                  <a:gd name="connsiteY7" fmla="*/ 319964 h 437123"/>
                  <a:gd name="connsiteX8" fmla="*/ 1 w 1383091"/>
                  <a:gd name="connsiteY8" fmla="*/ 139945 h 437123"/>
                  <a:gd name="connsiteX9" fmla="*/ 210208 w 1383091"/>
                  <a:gd name="connsiteY9" fmla="*/ 31932 h 437123"/>
                  <a:gd name="connsiteX0" fmla="*/ 210208 w 1306664"/>
                  <a:gd name="connsiteY0" fmla="*/ 31932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8 w 1306664"/>
                  <a:gd name="connsiteY9" fmla="*/ 31932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0 h 437123"/>
                  <a:gd name="connsiteX0" fmla="*/ 210209 w 1306664"/>
                  <a:gd name="connsiteY0" fmla="*/ 103940 h 437123"/>
                  <a:gd name="connsiteX1" fmla="*/ 490488 w 1306664"/>
                  <a:gd name="connsiteY1" fmla="*/ 31932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630627 w 1306664"/>
                  <a:gd name="connsiteY2" fmla="*/ 175949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03940 h 437123"/>
                  <a:gd name="connsiteX1" fmla="*/ 420418 w 1306664"/>
                  <a:gd name="connsiteY1" fmla="*/ 103940 h 437123"/>
                  <a:gd name="connsiteX2" fmla="*/ 700696 w 1306664"/>
                  <a:gd name="connsiteY2" fmla="*/ 175948 h 437123"/>
                  <a:gd name="connsiteX3" fmla="*/ 910904 w 1306664"/>
                  <a:gd name="connsiteY3" fmla="*/ 103940 h 437123"/>
                  <a:gd name="connsiteX4" fmla="*/ 1296145 w 1306664"/>
                  <a:gd name="connsiteY4" fmla="*/ 103940 h 437123"/>
                  <a:gd name="connsiteX5" fmla="*/ 1051044 w 1306664"/>
                  <a:gd name="connsiteY5" fmla="*/ 319964 h 437123"/>
                  <a:gd name="connsiteX6" fmla="*/ 648072 w 1306664"/>
                  <a:gd name="connsiteY6" fmla="*/ 391974 h 437123"/>
                  <a:gd name="connsiteX7" fmla="*/ 350348 w 1306664"/>
                  <a:gd name="connsiteY7" fmla="*/ 319964 h 437123"/>
                  <a:gd name="connsiteX8" fmla="*/ 1 w 1306664"/>
                  <a:gd name="connsiteY8" fmla="*/ 139945 h 437123"/>
                  <a:gd name="connsiteX9" fmla="*/ 210209 w 1306664"/>
                  <a:gd name="connsiteY9" fmla="*/ 103940 h 437123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700696 w 1306664"/>
                  <a:gd name="connsiteY2" fmla="*/ 187274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15266 h 448449"/>
                  <a:gd name="connsiteX1" fmla="*/ 420418 w 1306664"/>
                  <a:gd name="connsiteY1" fmla="*/ 11526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9" fmla="*/ 210209 w 1306664"/>
                  <a:gd name="connsiteY9" fmla="*/ 115266 h 448449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210209 w 1306664"/>
                  <a:gd name="connsiteY0" fmla="*/ 175425 h 508608"/>
                  <a:gd name="connsiteX1" fmla="*/ 420418 w 1306664"/>
                  <a:gd name="connsiteY1" fmla="*/ 71485 h 508608"/>
                  <a:gd name="connsiteX2" fmla="*/ 630627 w 1306664"/>
                  <a:gd name="connsiteY2" fmla="*/ 183569 h 508608"/>
                  <a:gd name="connsiteX3" fmla="*/ 840835 w 1306664"/>
                  <a:gd name="connsiteY3" fmla="*/ 71485 h 508608"/>
                  <a:gd name="connsiteX4" fmla="*/ 1296145 w 1306664"/>
                  <a:gd name="connsiteY4" fmla="*/ 175425 h 508608"/>
                  <a:gd name="connsiteX5" fmla="*/ 1051044 w 1306664"/>
                  <a:gd name="connsiteY5" fmla="*/ 391449 h 508608"/>
                  <a:gd name="connsiteX6" fmla="*/ 648072 w 1306664"/>
                  <a:gd name="connsiteY6" fmla="*/ 463459 h 508608"/>
                  <a:gd name="connsiteX7" fmla="*/ 350348 w 1306664"/>
                  <a:gd name="connsiteY7" fmla="*/ 391449 h 508608"/>
                  <a:gd name="connsiteX8" fmla="*/ 1 w 1306664"/>
                  <a:gd name="connsiteY8" fmla="*/ 211430 h 508608"/>
                  <a:gd name="connsiteX9" fmla="*/ 210209 w 1306664"/>
                  <a:gd name="connsiteY9" fmla="*/ 175425 h 508608"/>
                  <a:gd name="connsiteX0" fmla="*/ 1 w 1306664"/>
                  <a:gd name="connsiteY0" fmla="*/ 151271 h 448449"/>
                  <a:gd name="connsiteX1" fmla="*/ 420418 w 1306664"/>
                  <a:gd name="connsiteY1" fmla="*/ 11326 h 448449"/>
                  <a:gd name="connsiteX2" fmla="*/ 630627 w 1306664"/>
                  <a:gd name="connsiteY2" fmla="*/ 123410 h 448449"/>
                  <a:gd name="connsiteX3" fmla="*/ 840835 w 1306664"/>
                  <a:gd name="connsiteY3" fmla="*/ 11326 h 448449"/>
                  <a:gd name="connsiteX4" fmla="*/ 1296145 w 1306664"/>
                  <a:gd name="connsiteY4" fmla="*/ 115266 h 448449"/>
                  <a:gd name="connsiteX5" fmla="*/ 1051044 w 1306664"/>
                  <a:gd name="connsiteY5" fmla="*/ 331290 h 448449"/>
                  <a:gd name="connsiteX6" fmla="*/ 648072 w 1306664"/>
                  <a:gd name="connsiteY6" fmla="*/ 403300 h 448449"/>
                  <a:gd name="connsiteX7" fmla="*/ 350348 w 1306664"/>
                  <a:gd name="connsiteY7" fmla="*/ 331290 h 448449"/>
                  <a:gd name="connsiteX8" fmla="*/ 1 w 1306664"/>
                  <a:gd name="connsiteY8" fmla="*/ 151271 h 44844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12341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99358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151271 h 414509"/>
                  <a:gd name="connsiteX1" fmla="*/ 420418 w 1306664"/>
                  <a:gd name="connsiteY1" fmla="*/ 11326 h 414509"/>
                  <a:gd name="connsiteX2" fmla="*/ 630627 w 1306664"/>
                  <a:gd name="connsiteY2" fmla="*/ 123410 h 414509"/>
                  <a:gd name="connsiteX3" fmla="*/ 840835 w 1306664"/>
                  <a:gd name="connsiteY3" fmla="*/ 11326 h 414509"/>
                  <a:gd name="connsiteX4" fmla="*/ 1296145 w 1306664"/>
                  <a:gd name="connsiteY4" fmla="*/ 115266 h 414509"/>
                  <a:gd name="connsiteX5" fmla="*/ 1051044 w 1306664"/>
                  <a:gd name="connsiteY5" fmla="*/ 331290 h 414509"/>
                  <a:gd name="connsiteX6" fmla="*/ 700696 w 1306664"/>
                  <a:gd name="connsiteY6" fmla="*/ 227350 h 414509"/>
                  <a:gd name="connsiteX7" fmla="*/ 350348 w 1306664"/>
                  <a:gd name="connsiteY7" fmla="*/ 331290 h 414509"/>
                  <a:gd name="connsiteX8" fmla="*/ 1 w 1306664"/>
                  <a:gd name="connsiteY8" fmla="*/ 151271 h 414509"/>
                  <a:gd name="connsiteX0" fmla="*/ 1 w 1306664"/>
                  <a:gd name="connsiteY0" fmla="*/ 275250 h 466595"/>
                  <a:gd name="connsiteX1" fmla="*/ 420418 w 1306664"/>
                  <a:gd name="connsiteY1" fmla="*/ 135305 h 466595"/>
                  <a:gd name="connsiteX2" fmla="*/ 630627 w 1306664"/>
                  <a:gd name="connsiteY2" fmla="*/ 247389 h 466595"/>
                  <a:gd name="connsiteX3" fmla="*/ 840835 w 1306664"/>
                  <a:gd name="connsiteY3" fmla="*/ 135305 h 466595"/>
                  <a:gd name="connsiteX4" fmla="*/ 1296145 w 1306664"/>
                  <a:gd name="connsiteY4" fmla="*/ 239245 h 466595"/>
                  <a:gd name="connsiteX5" fmla="*/ 1051044 w 1306664"/>
                  <a:gd name="connsiteY5" fmla="*/ 247389 h 466595"/>
                  <a:gd name="connsiteX6" fmla="*/ 700696 w 1306664"/>
                  <a:gd name="connsiteY6" fmla="*/ 351329 h 466595"/>
                  <a:gd name="connsiteX7" fmla="*/ 350348 w 1306664"/>
                  <a:gd name="connsiteY7" fmla="*/ 455269 h 466595"/>
                  <a:gd name="connsiteX8" fmla="*/ 1 w 1306664"/>
                  <a:gd name="connsiteY8" fmla="*/ 275250 h 466595"/>
                  <a:gd name="connsiteX0" fmla="*/ 1 w 1306665"/>
                  <a:gd name="connsiteY0" fmla="*/ 275250 h 466595"/>
                  <a:gd name="connsiteX1" fmla="*/ 420418 w 1306665"/>
                  <a:gd name="connsiteY1" fmla="*/ 135305 h 466595"/>
                  <a:gd name="connsiteX2" fmla="*/ 630627 w 1306665"/>
                  <a:gd name="connsiteY2" fmla="*/ 247389 h 466595"/>
                  <a:gd name="connsiteX3" fmla="*/ 840835 w 1306665"/>
                  <a:gd name="connsiteY3" fmla="*/ 135305 h 466595"/>
                  <a:gd name="connsiteX4" fmla="*/ 1306664 w 1306665"/>
                  <a:gd name="connsiteY4" fmla="*/ 247390 h 466595"/>
                  <a:gd name="connsiteX5" fmla="*/ 1051044 w 1306665"/>
                  <a:gd name="connsiteY5" fmla="*/ 247389 h 466595"/>
                  <a:gd name="connsiteX6" fmla="*/ 700696 w 1306665"/>
                  <a:gd name="connsiteY6" fmla="*/ 351329 h 466595"/>
                  <a:gd name="connsiteX7" fmla="*/ 350348 w 1306665"/>
                  <a:gd name="connsiteY7" fmla="*/ 455269 h 466595"/>
                  <a:gd name="connsiteX8" fmla="*/ 1 w 1306665"/>
                  <a:gd name="connsiteY8" fmla="*/ 275250 h 466595"/>
                  <a:gd name="connsiteX0" fmla="*/ 1 w 1306666"/>
                  <a:gd name="connsiteY0" fmla="*/ 275250 h 466595"/>
                  <a:gd name="connsiteX1" fmla="*/ 420418 w 1306666"/>
                  <a:gd name="connsiteY1" fmla="*/ 135305 h 466595"/>
                  <a:gd name="connsiteX2" fmla="*/ 630627 w 1306666"/>
                  <a:gd name="connsiteY2" fmla="*/ 247389 h 466595"/>
                  <a:gd name="connsiteX3" fmla="*/ 840835 w 1306666"/>
                  <a:gd name="connsiteY3" fmla="*/ 135305 h 466595"/>
                  <a:gd name="connsiteX4" fmla="*/ 1306665 w 1306666"/>
                  <a:gd name="connsiteY4" fmla="*/ 351330 h 466595"/>
                  <a:gd name="connsiteX5" fmla="*/ 1051044 w 1306666"/>
                  <a:gd name="connsiteY5" fmla="*/ 247389 h 466595"/>
                  <a:gd name="connsiteX6" fmla="*/ 700696 w 1306666"/>
                  <a:gd name="connsiteY6" fmla="*/ 351329 h 466595"/>
                  <a:gd name="connsiteX7" fmla="*/ 350348 w 1306666"/>
                  <a:gd name="connsiteY7" fmla="*/ 455269 h 466595"/>
                  <a:gd name="connsiteX8" fmla="*/ 1 w 1306666"/>
                  <a:gd name="connsiteY8" fmla="*/ 275250 h 466595"/>
                  <a:gd name="connsiteX0" fmla="*/ 1 w 1376733"/>
                  <a:gd name="connsiteY0" fmla="*/ 171309 h 362654"/>
                  <a:gd name="connsiteX1" fmla="*/ 420418 w 1376733"/>
                  <a:gd name="connsiteY1" fmla="*/ 31364 h 362654"/>
                  <a:gd name="connsiteX2" fmla="*/ 630627 w 1376733"/>
                  <a:gd name="connsiteY2" fmla="*/ 143448 h 362654"/>
                  <a:gd name="connsiteX3" fmla="*/ 840835 w 1376733"/>
                  <a:gd name="connsiteY3" fmla="*/ 31364 h 362654"/>
                  <a:gd name="connsiteX4" fmla="*/ 1306665 w 1376733"/>
                  <a:gd name="connsiteY4" fmla="*/ 247389 h 362654"/>
                  <a:gd name="connsiteX5" fmla="*/ 1121113 w 1376733"/>
                  <a:gd name="connsiteY5" fmla="*/ 247389 h 362654"/>
                  <a:gd name="connsiteX6" fmla="*/ 700696 w 1376733"/>
                  <a:gd name="connsiteY6" fmla="*/ 247388 h 362654"/>
                  <a:gd name="connsiteX7" fmla="*/ 350348 w 1376733"/>
                  <a:gd name="connsiteY7" fmla="*/ 351328 h 362654"/>
                  <a:gd name="connsiteX8" fmla="*/ 1 w 1376733"/>
                  <a:gd name="connsiteY8" fmla="*/ 171309 h 362654"/>
                  <a:gd name="connsiteX0" fmla="*/ 1 w 1376733"/>
                  <a:gd name="connsiteY0" fmla="*/ 188231 h 368251"/>
                  <a:gd name="connsiteX1" fmla="*/ 420418 w 1376733"/>
                  <a:gd name="connsiteY1" fmla="*/ 48286 h 368251"/>
                  <a:gd name="connsiteX2" fmla="*/ 630627 w 1376733"/>
                  <a:gd name="connsiteY2" fmla="*/ 160370 h 368251"/>
                  <a:gd name="connsiteX3" fmla="*/ 840835 w 1376733"/>
                  <a:gd name="connsiteY3" fmla="*/ 48286 h 368251"/>
                  <a:gd name="connsiteX4" fmla="*/ 1306665 w 1376733"/>
                  <a:gd name="connsiteY4" fmla="*/ 264311 h 368251"/>
                  <a:gd name="connsiteX5" fmla="*/ 1121113 w 1376733"/>
                  <a:gd name="connsiteY5" fmla="*/ 264311 h 368251"/>
                  <a:gd name="connsiteX6" fmla="*/ 700696 w 1376733"/>
                  <a:gd name="connsiteY6" fmla="*/ 264310 h 368251"/>
                  <a:gd name="connsiteX7" fmla="*/ 490486 w 1376733"/>
                  <a:gd name="connsiteY7" fmla="*/ 160370 h 368251"/>
                  <a:gd name="connsiteX8" fmla="*/ 1 w 1376733"/>
                  <a:gd name="connsiteY8" fmla="*/ 188231 h 368251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3"/>
                  <a:gd name="connsiteY0" fmla="*/ 171309 h 351329"/>
                  <a:gd name="connsiteX1" fmla="*/ 420418 w 1376733"/>
                  <a:gd name="connsiteY1" fmla="*/ 31364 h 351329"/>
                  <a:gd name="connsiteX2" fmla="*/ 630627 w 1376733"/>
                  <a:gd name="connsiteY2" fmla="*/ 143448 h 351329"/>
                  <a:gd name="connsiteX3" fmla="*/ 840835 w 1376733"/>
                  <a:gd name="connsiteY3" fmla="*/ 31364 h 351329"/>
                  <a:gd name="connsiteX4" fmla="*/ 1306665 w 1376733"/>
                  <a:gd name="connsiteY4" fmla="*/ 247389 h 351329"/>
                  <a:gd name="connsiteX5" fmla="*/ 1121113 w 1376733"/>
                  <a:gd name="connsiteY5" fmla="*/ 247389 h 351329"/>
                  <a:gd name="connsiteX6" fmla="*/ 700696 w 1376733"/>
                  <a:gd name="connsiteY6" fmla="*/ 247388 h 351329"/>
                  <a:gd name="connsiteX7" fmla="*/ 490486 w 1376733"/>
                  <a:gd name="connsiteY7" fmla="*/ 247389 h 351329"/>
                  <a:gd name="connsiteX8" fmla="*/ 1 w 1376733"/>
                  <a:gd name="connsiteY8" fmla="*/ 171309 h 351329"/>
                  <a:gd name="connsiteX0" fmla="*/ 1 w 1376734"/>
                  <a:gd name="connsiteY0" fmla="*/ 354612 h 458552"/>
                  <a:gd name="connsiteX1" fmla="*/ 420419 w 1376734"/>
                  <a:gd name="connsiteY1" fmla="*/ 34647 h 458552"/>
                  <a:gd name="connsiteX2" fmla="*/ 630628 w 1376734"/>
                  <a:gd name="connsiteY2" fmla="*/ 146731 h 458552"/>
                  <a:gd name="connsiteX3" fmla="*/ 840836 w 1376734"/>
                  <a:gd name="connsiteY3" fmla="*/ 34647 h 458552"/>
                  <a:gd name="connsiteX4" fmla="*/ 1306666 w 1376734"/>
                  <a:gd name="connsiteY4" fmla="*/ 250672 h 458552"/>
                  <a:gd name="connsiteX5" fmla="*/ 1121114 w 1376734"/>
                  <a:gd name="connsiteY5" fmla="*/ 250672 h 458552"/>
                  <a:gd name="connsiteX6" fmla="*/ 700697 w 1376734"/>
                  <a:gd name="connsiteY6" fmla="*/ 250671 h 458552"/>
                  <a:gd name="connsiteX7" fmla="*/ 490487 w 1376734"/>
                  <a:gd name="connsiteY7" fmla="*/ 250672 h 458552"/>
                  <a:gd name="connsiteX8" fmla="*/ 1 w 1376734"/>
                  <a:gd name="connsiteY8" fmla="*/ 354612 h 458552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8 w 1376735"/>
                  <a:gd name="connsiteY6" fmla="*/ 247388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14344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  <a:gd name="connsiteX0" fmla="*/ 1 w 1376735"/>
                  <a:gd name="connsiteY0" fmla="*/ 247389 h 351329"/>
                  <a:gd name="connsiteX1" fmla="*/ 420420 w 1376735"/>
                  <a:gd name="connsiteY1" fmla="*/ 31364 h 351329"/>
                  <a:gd name="connsiteX2" fmla="*/ 630629 w 1376735"/>
                  <a:gd name="connsiteY2" fmla="*/ 143448 h 351329"/>
                  <a:gd name="connsiteX3" fmla="*/ 840837 w 1376735"/>
                  <a:gd name="connsiteY3" fmla="*/ 31364 h 351329"/>
                  <a:gd name="connsiteX4" fmla="*/ 1306667 w 1376735"/>
                  <a:gd name="connsiteY4" fmla="*/ 247389 h 351329"/>
                  <a:gd name="connsiteX5" fmla="*/ 1121115 w 1376735"/>
                  <a:gd name="connsiteY5" fmla="*/ 247389 h 351329"/>
                  <a:gd name="connsiteX6" fmla="*/ 700697 w 1376735"/>
                  <a:gd name="connsiteY6" fmla="*/ 247389 h 351329"/>
                  <a:gd name="connsiteX7" fmla="*/ 490488 w 1376735"/>
                  <a:gd name="connsiteY7" fmla="*/ 247389 h 351329"/>
                  <a:gd name="connsiteX8" fmla="*/ 1 w 1376735"/>
                  <a:gd name="connsiteY8" fmla="*/ 247389 h 3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35" h="351329">
                    <a:moveTo>
                      <a:pt x="1" y="247389"/>
                    </a:moveTo>
                    <a:cubicBezTo>
                      <a:pt x="11679" y="194062"/>
                      <a:pt x="315315" y="48688"/>
                      <a:pt x="420420" y="31364"/>
                    </a:cubicBezTo>
                    <a:cubicBezTo>
                      <a:pt x="525525" y="14041"/>
                      <a:pt x="560560" y="143448"/>
                      <a:pt x="630629" y="143448"/>
                    </a:cubicBezTo>
                    <a:cubicBezTo>
                      <a:pt x="700698" y="143448"/>
                      <a:pt x="765948" y="20038"/>
                      <a:pt x="840837" y="31364"/>
                    </a:cubicBezTo>
                    <a:cubicBezTo>
                      <a:pt x="1089938" y="69037"/>
                      <a:pt x="1306668" y="143449"/>
                      <a:pt x="1306667" y="247389"/>
                    </a:cubicBezTo>
                    <a:cubicBezTo>
                      <a:pt x="1306667" y="351329"/>
                      <a:pt x="1376735" y="0"/>
                      <a:pt x="1121115" y="247389"/>
                    </a:cubicBezTo>
                    <a:cubicBezTo>
                      <a:pt x="971267" y="330608"/>
                      <a:pt x="777788" y="292538"/>
                      <a:pt x="700697" y="247389"/>
                    </a:cubicBezTo>
                    <a:cubicBezTo>
                      <a:pt x="548236" y="275828"/>
                      <a:pt x="565376" y="258715"/>
                      <a:pt x="490488" y="247389"/>
                    </a:cubicBezTo>
                    <a:cubicBezTo>
                      <a:pt x="234060" y="182499"/>
                      <a:pt x="0" y="351329"/>
                      <a:pt x="1" y="24738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36830">
                <a:bevelT w="26670" h="26670"/>
                <a:bevelB w="26670" h="266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Vrije vorm 37"/>
              <p:cNvSpPr/>
              <p:nvPr/>
            </p:nvSpPr>
            <p:spPr>
              <a:xfrm rot="5400000">
                <a:off x="7669738" y="1537568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Vrije vorm 38"/>
              <p:cNvSpPr/>
              <p:nvPr/>
            </p:nvSpPr>
            <p:spPr>
              <a:xfrm rot="16200000" flipH="1">
                <a:off x="5854926" y="1528043"/>
                <a:ext cx="386530" cy="1284934"/>
              </a:xfrm>
              <a:custGeom>
                <a:avLst/>
                <a:gdLst>
                  <a:gd name="connsiteX0" fmla="*/ 0 w 386506"/>
                  <a:gd name="connsiteY0" fmla="*/ 1051612 h 1051612"/>
                  <a:gd name="connsiteX1" fmla="*/ 193253 w 386506"/>
                  <a:gd name="connsiteY1" fmla="*/ 0 h 1051612"/>
                  <a:gd name="connsiteX2" fmla="*/ 386506 w 386506"/>
                  <a:gd name="connsiteY2" fmla="*/ 1051612 h 1051612"/>
                  <a:gd name="connsiteX3" fmla="*/ 0 w 386506"/>
                  <a:gd name="connsiteY3" fmla="*/ 1051612 h 1051612"/>
                  <a:gd name="connsiteX0" fmla="*/ 0 w 287834"/>
                  <a:gd name="connsiteY0" fmla="*/ 1051612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1051612 h 1051612"/>
                  <a:gd name="connsiteX0" fmla="*/ 0 w 287834"/>
                  <a:gd name="connsiteY0" fmla="*/ 792087 h 1051612"/>
                  <a:gd name="connsiteX1" fmla="*/ 94581 w 287834"/>
                  <a:gd name="connsiteY1" fmla="*/ 0 h 1051612"/>
                  <a:gd name="connsiteX2" fmla="*/ 287834 w 287834"/>
                  <a:gd name="connsiteY2" fmla="*/ 1051612 h 1051612"/>
                  <a:gd name="connsiteX3" fmla="*/ 0 w 287834"/>
                  <a:gd name="connsiteY3" fmla="*/ 792087 h 1051612"/>
                  <a:gd name="connsiteX0" fmla="*/ 0 w 144016"/>
                  <a:gd name="connsiteY0" fmla="*/ 792087 h 1051612"/>
                  <a:gd name="connsiteX1" fmla="*/ 94581 w 144016"/>
                  <a:gd name="connsiteY1" fmla="*/ 0 h 1051612"/>
                  <a:gd name="connsiteX2" fmla="*/ 144016 w 144016"/>
                  <a:gd name="connsiteY2" fmla="*/ 1051612 h 1051612"/>
                  <a:gd name="connsiteX3" fmla="*/ 0 w 144016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0 w 287832"/>
                  <a:gd name="connsiteY0" fmla="*/ 792087 h 1051612"/>
                  <a:gd name="connsiteX1" fmla="*/ 94581 w 287832"/>
                  <a:gd name="connsiteY1" fmla="*/ 0 h 1051612"/>
                  <a:gd name="connsiteX2" fmla="*/ 287832 w 287832"/>
                  <a:gd name="connsiteY2" fmla="*/ 1051612 h 1051612"/>
                  <a:gd name="connsiteX3" fmla="*/ 0 w 287832"/>
                  <a:gd name="connsiteY3" fmla="*/ 792087 h 1051612"/>
                  <a:gd name="connsiteX0" fmla="*/ 49435 w 193251"/>
                  <a:gd name="connsiteY0" fmla="*/ 1051612 h 1051612"/>
                  <a:gd name="connsiteX1" fmla="*/ 0 w 193251"/>
                  <a:gd name="connsiteY1" fmla="*/ 0 h 1051612"/>
                  <a:gd name="connsiteX2" fmla="*/ 193251 w 193251"/>
                  <a:gd name="connsiteY2" fmla="*/ 1051612 h 1051612"/>
                  <a:gd name="connsiteX3" fmla="*/ 49435 w 193251"/>
                  <a:gd name="connsiteY3" fmla="*/ 1051612 h 1051612"/>
                  <a:gd name="connsiteX0" fmla="*/ 314530 w 458346"/>
                  <a:gd name="connsiteY0" fmla="*/ 1051612 h 1051612"/>
                  <a:gd name="connsiteX1" fmla="*/ 265095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314530 w 458346"/>
                  <a:gd name="connsiteY0" fmla="*/ 1051612 h 1051612"/>
                  <a:gd name="connsiteX1" fmla="*/ 314530 w 458346"/>
                  <a:gd name="connsiteY1" fmla="*/ 0 h 1051612"/>
                  <a:gd name="connsiteX2" fmla="*/ 458346 w 458346"/>
                  <a:gd name="connsiteY2" fmla="*/ 1051612 h 1051612"/>
                  <a:gd name="connsiteX3" fmla="*/ 314530 w 458346"/>
                  <a:gd name="connsiteY3" fmla="*/ 1051612 h 1051612"/>
                  <a:gd name="connsiteX0" fmla="*/ 144016 w 287832"/>
                  <a:gd name="connsiteY0" fmla="*/ 1168660 h 1168660"/>
                  <a:gd name="connsiteX1" fmla="*/ 0 w 287832"/>
                  <a:gd name="connsiteY1" fmla="*/ 405079 h 1168660"/>
                  <a:gd name="connsiteX2" fmla="*/ 144016 w 287832"/>
                  <a:gd name="connsiteY2" fmla="*/ 117048 h 1168660"/>
                  <a:gd name="connsiteX3" fmla="*/ 287832 w 287832"/>
                  <a:gd name="connsiteY3" fmla="*/ 1168660 h 1168660"/>
                  <a:gd name="connsiteX4" fmla="*/ 144016 w 287832"/>
                  <a:gd name="connsiteY4" fmla="*/ 1168660 h 1168660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  <a:gd name="connsiteX0" fmla="*/ 242714 w 386530"/>
                  <a:gd name="connsiteY0" fmla="*/ 1168660 h 1284934"/>
                  <a:gd name="connsiteX1" fmla="*/ 98698 w 386530"/>
                  <a:gd name="connsiteY1" fmla="*/ 405079 h 1284934"/>
                  <a:gd name="connsiteX2" fmla="*/ 242714 w 386530"/>
                  <a:gd name="connsiteY2" fmla="*/ 117048 h 1284934"/>
                  <a:gd name="connsiteX3" fmla="*/ 386530 w 386530"/>
                  <a:gd name="connsiteY3" fmla="*/ 1168660 h 1284934"/>
                  <a:gd name="connsiteX4" fmla="*/ 242714 w 386530"/>
                  <a:gd name="connsiteY4" fmla="*/ 1168660 h 128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530" h="1284934">
                    <a:moveTo>
                      <a:pt x="242714" y="1168660"/>
                    </a:moveTo>
                    <a:cubicBezTo>
                      <a:pt x="211630" y="1051612"/>
                      <a:pt x="0" y="1284934"/>
                      <a:pt x="98698" y="405079"/>
                    </a:cubicBezTo>
                    <a:cubicBezTo>
                      <a:pt x="98698" y="229810"/>
                      <a:pt x="211630" y="0"/>
                      <a:pt x="242714" y="117048"/>
                    </a:cubicBezTo>
                    <a:cubicBezTo>
                      <a:pt x="123198" y="709613"/>
                      <a:pt x="199711" y="821837"/>
                      <a:pt x="386530" y="1168660"/>
                    </a:cubicBezTo>
                    <a:lnTo>
                      <a:pt x="242714" y="11686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-39370">
                <a:bevelT w="11430" h="11430"/>
                <a:bevelB w="1143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Vrije vorm 39"/>
              <p:cNvSpPr/>
              <p:nvPr/>
            </p:nvSpPr>
            <p:spPr>
              <a:xfrm>
                <a:off x="6435682" y="2221910"/>
                <a:ext cx="1089068" cy="1663595"/>
              </a:xfrm>
              <a:custGeom>
                <a:avLst/>
                <a:gdLst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207408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963784 h 1207408"/>
                  <a:gd name="connsiteX4" fmla="*/ 0 w 849428"/>
                  <a:gd name="connsiteY4" fmla="*/ 0 h 1207408"/>
                  <a:gd name="connsiteX0" fmla="*/ 0 w 849428"/>
                  <a:gd name="connsiteY0" fmla="*/ 0 h 1207408"/>
                  <a:gd name="connsiteX1" fmla="*/ 849428 w 849428"/>
                  <a:gd name="connsiteY1" fmla="*/ 0 h 1207408"/>
                  <a:gd name="connsiteX2" fmla="*/ 849428 w 849428"/>
                  <a:gd name="connsiteY2" fmla="*/ 1207408 h 1207408"/>
                  <a:gd name="connsiteX3" fmla="*/ 0 w 849428"/>
                  <a:gd name="connsiteY3" fmla="*/ 1107800 h 1207408"/>
                  <a:gd name="connsiteX4" fmla="*/ 0 w 849428"/>
                  <a:gd name="connsiteY4" fmla="*/ 0 h 1207408"/>
                  <a:gd name="connsiteX0" fmla="*/ 0 w 849428"/>
                  <a:gd name="connsiteY0" fmla="*/ 0 h 1107800"/>
                  <a:gd name="connsiteX1" fmla="*/ 849428 w 849428"/>
                  <a:gd name="connsiteY1" fmla="*/ 0 h 1107800"/>
                  <a:gd name="connsiteX2" fmla="*/ 849428 w 849428"/>
                  <a:gd name="connsiteY2" fmla="*/ 1107800 h 1107800"/>
                  <a:gd name="connsiteX3" fmla="*/ 0 w 849428"/>
                  <a:gd name="connsiteY3" fmla="*/ 1107800 h 1107800"/>
                  <a:gd name="connsiteX4" fmla="*/ 0 w 849428"/>
                  <a:gd name="connsiteY4" fmla="*/ 0 h 1107800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0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0 h 1251656"/>
                  <a:gd name="connsiteX0" fmla="*/ 0 w 849428"/>
                  <a:gd name="connsiteY0" fmla="*/ 603744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0 w 849428"/>
                  <a:gd name="connsiteY5" fmla="*/ 603744 h 1251656"/>
                  <a:gd name="connsiteX0" fmla="*/ 273364 w 849428"/>
                  <a:gd name="connsiteY0" fmla="*/ 44248 h 1251656"/>
                  <a:gd name="connsiteX1" fmla="*/ 84942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44248 h 1251656"/>
                  <a:gd name="connsiteX1" fmla="*/ 489388 w 849428"/>
                  <a:gd name="connsiteY1" fmla="*/ 0 h 1251656"/>
                  <a:gd name="connsiteX2" fmla="*/ 849428 w 849428"/>
                  <a:gd name="connsiteY2" fmla="*/ 1107800 h 1251656"/>
                  <a:gd name="connsiteX3" fmla="*/ 417380 w 849428"/>
                  <a:gd name="connsiteY3" fmla="*/ 1251656 h 1251656"/>
                  <a:gd name="connsiteX4" fmla="*/ 0 w 849428"/>
                  <a:gd name="connsiteY4" fmla="*/ 1107800 h 1251656"/>
                  <a:gd name="connsiteX5" fmla="*/ 273364 w 849428"/>
                  <a:gd name="connsiteY5" fmla="*/ 44248 h 1251656"/>
                  <a:gd name="connsiteX0" fmla="*/ 273364 w 849428"/>
                  <a:gd name="connsiteY0" fmla="*/ 0 h 1207408"/>
                  <a:gd name="connsiteX1" fmla="*/ 561396 w 849428"/>
                  <a:gd name="connsiteY1" fmla="*/ 0 h 1207408"/>
                  <a:gd name="connsiteX2" fmla="*/ 849428 w 849428"/>
                  <a:gd name="connsiteY2" fmla="*/ 1063552 h 1207408"/>
                  <a:gd name="connsiteX3" fmla="*/ 417380 w 849428"/>
                  <a:gd name="connsiteY3" fmla="*/ 1207408 h 1207408"/>
                  <a:gd name="connsiteX4" fmla="*/ 0 w 849428"/>
                  <a:gd name="connsiteY4" fmla="*/ 1063552 h 1207408"/>
                  <a:gd name="connsiteX5" fmla="*/ 273364 w 849428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273364 w 857605"/>
                  <a:gd name="connsiteY0" fmla="*/ 0 h 1207408"/>
                  <a:gd name="connsiteX1" fmla="*/ 561396 w 857605"/>
                  <a:gd name="connsiteY1" fmla="*/ 0 h 1207408"/>
                  <a:gd name="connsiteX2" fmla="*/ 849428 w 857605"/>
                  <a:gd name="connsiteY2" fmla="*/ 1063552 h 1207408"/>
                  <a:gd name="connsiteX3" fmla="*/ 417380 w 857605"/>
                  <a:gd name="connsiteY3" fmla="*/ 1207408 h 1207408"/>
                  <a:gd name="connsiteX4" fmla="*/ 0 w 857605"/>
                  <a:gd name="connsiteY4" fmla="*/ 1063552 h 1207408"/>
                  <a:gd name="connsiteX5" fmla="*/ 273364 w 857605"/>
                  <a:gd name="connsiteY5" fmla="*/ 0 h 1207408"/>
                  <a:gd name="connsiteX0" fmla="*/ 399217 w 983458"/>
                  <a:gd name="connsiteY0" fmla="*/ 0 h 1207408"/>
                  <a:gd name="connsiteX1" fmla="*/ 687249 w 983458"/>
                  <a:gd name="connsiteY1" fmla="*/ 0 h 1207408"/>
                  <a:gd name="connsiteX2" fmla="*/ 975281 w 983458"/>
                  <a:gd name="connsiteY2" fmla="*/ 1063552 h 1207408"/>
                  <a:gd name="connsiteX3" fmla="*/ 543233 w 983458"/>
                  <a:gd name="connsiteY3" fmla="*/ 1207408 h 1207408"/>
                  <a:gd name="connsiteX4" fmla="*/ 125853 w 983458"/>
                  <a:gd name="connsiteY4" fmla="*/ 1063552 h 1207408"/>
                  <a:gd name="connsiteX5" fmla="*/ 399217 w 983458"/>
                  <a:gd name="connsiteY5" fmla="*/ 0 h 1207408"/>
                  <a:gd name="connsiteX0" fmla="*/ 399217 w 1033994"/>
                  <a:gd name="connsiteY0" fmla="*/ 0 h 1207408"/>
                  <a:gd name="connsiteX1" fmla="*/ 687249 w 1033994"/>
                  <a:gd name="connsiteY1" fmla="*/ 0 h 1207408"/>
                  <a:gd name="connsiteX2" fmla="*/ 975281 w 1033994"/>
                  <a:gd name="connsiteY2" fmla="*/ 1063552 h 1207408"/>
                  <a:gd name="connsiteX3" fmla="*/ 543233 w 1033994"/>
                  <a:gd name="connsiteY3" fmla="*/ 1207408 h 1207408"/>
                  <a:gd name="connsiteX4" fmla="*/ 125853 w 1033994"/>
                  <a:gd name="connsiteY4" fmla="*/ 1063552 h 1207408"/>
                  <a:gd name="connsiteX5" fmla="*/ 399217 w 1033994"/>
                  <a:gd name="connsiteY5" fmla="*/ 0 h 1207408"/>
                  <a:gd name="connsiteX0" fmla="*/ 399217 w 1119719"/>
                  <a:gd name="connsiteY0" fmla="*/ 0 h 1207408"/>
                  <a:gd name="connsiteX1" fmla="*/ 687249 w 1119719"/>
                  <a:gd name="connsiteY1" fmla="*/ 0 h 1207408"/>
                  <a:gd name="connsiteX2" fmla="*/ 975281 w 1119719"/>
                  <a:gd name="connsiteY2" fmla="*/ 1063552 h 1207408"/>
                  <a:gd name="connsiteX3" fmla="*/ 543233 w 1119719"/>
                  <a:gd name="connsiteY3" fmla="*/ 1207408 h 1207408"/>
                  <a:gd name="connsiteX4" fmla="*/ 125853 w 1119719"/>
                  <a:gd name="connsiteY4" fmla="*/ 1063552 h 1207408"/>
                  <a:gd name="connsiteX5" fmla="*/ 399217 w 1119719"/>
                  <a:gd name="connsiteY5" fmla="*/ 0 h 1207408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399217 w 1119719"/>
                  <a:gd name="connsiteY0" fmla="*/ 72667 h 1280075"/>
                  <a:gd name="connsiteX1" fmla="*/ 687249 w 1119719"/>
                  <a:gd name="connsiteY1" fmla="*/ 72667 h 1280075"/>
                  <a:gd name="connsiteX2" fmla="*/ 975281 w 1119719"/>
                  <a:gd name="connsiteY2" fmla="*/ 1136219 h 1280075"/>
                  <a:gd name="connsiteX3" fmla="*/ 543233 w 1119719"/>
                  <a:gd name="connsiteY3" fmla="*/ 1280075 h 1280075"/>
                  <a:gd name="connsiteX4" fmla="*/ 125853 w 1119719"/>
                  <a:gd name="connsiteY4" fmla="*/ 1136219 h 1280075"/>
                  <a:gd name="connsiteX5" fmla="*/ 399217 w 1119719"/>
                  <a:gd name="connsiteY5" fmla="*/ 72667 h 1280075"/>
                  <a:gd name="connsiteX0" fmla="*/ 285628 w 1119719"/>
                  <a:gd name="connsiteY0" fmla="*/ 72667 h 1352742"/>
                  <a:gd name="connsiteX1" fmla="*/ 687249 w 1119719"/>
                  <a:gd name="connsiteY1" fmla="*/ 145334 h 1352742"/>
                  <a:gd name="connsiteX2" fmla="*/ 975281 w 1119719"/>
                  <a:gd name="connsiteY2" fmla="*/ 1208886 h 1352742"/>
                  <a:gd name="connsiteX3" fmla="*/ 543233 w 1119719"/>
                  <a:gd name="connsiteY3" fmla="*/ 1352742 h 1352742"/>
                  <a:gd name="connsiteX4" fmla="*/ 125853 w 1119719"/>
                  <a:gd name="connsiteY4" fmla="*/ 1208886 h 1352742"/>
                  <a:gd name="connsiteX5" fmla="*/ 285628 w 1119719"/>
                  <a:gd name="connsiteY5" fmla="*/ 72667 h 1352742"/>
                  <a:gd name="connsiteX0" fmla="*/ 95230 w 1214949"/>
                  <a:gd name="connsiteY0" fmla="*/ 72667 h 1280074"/>
                  <a:gd name="connsiteX1" fmla="*/ 782479 w 1214949"/>
                  <a:gd name="connsiteY1" fmla="*/ 72666 h 1280074"/>
                  <a:gd name="connsiteX2" fmla="*/ 1070511 w 1214949"/>
                  <a:gd name="connsiteY2" fmla="*/ 1136218 h 1280074"/>
                  <a:gd name="connsiteX3" fmla="*/ 638463 w 1214949"/>
                  <a:gd name="connsiteY3" fmla="*/ 1280074 h 1280074"/>
                  <a:gd name="connsiteX4" fmla="*/ 221083 w 1214949"/>
                  <a:gd name="connsiteY4" fmla="*/ 1136218 h 1280074"/>
                  <a:gd name="connsiteX5" fmla="*/ 95230 w 1214949"/>
                  <a:gd name="connsiteY5" fmla="*/ 72667 h 1280074"/>
                  <a:gd name="connsiteX0" fmla="*/ 119205 w 1238924"/>
                  <a:gd name="connsiteY0" fmla="*/ 157746 h 1365153"/>
                  <a:gd name="connsiteX1" fmla="*/ 806454 w 1238924"/>
                  <a:gd name="connsiteY1" fmla="*/ 157745 h 1365153"/>
                  <a:gd name="connsiteX2" fmla="*/ 1094486 w 1238924"/>
                  <a:gd name="connsiteY2" fmla="*/ 1221297 h 1365153"/>
                  <a:gd name="connsiteX3" fmla="*/ 662438 w 1238924"/>
                  <a:gd name="connsiteY3" fmla="*/ 1365153 h 1365153"/>
                  <a:gd name="connsiteX4" fmla="*/ 245058 w 1238924"/>
                  <a:gd name="connsiteY4" fmla="*/ 1221297 h 1365153"/>
                  <a:gd name="connsiteX5" fmla="*/ 404833 w 1238924"/>
                  <a:gd name="connsiteY5" fmla="*/ 177258 h 1365153"/>
                  <a:gd name="connsiteX6" fmla="*/ 119205 w 1238924"/>
                  <a:gd name="connsiteY6" fmla="*/ 157746 h 1365153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57745 h 1365152"/>
                  <a:gd name="connsiteX1" fmla="*/ 806454 w 1238924"/>
                  <a:gd name="connsiteY1" fmla="*/ 157744 h 1365152"/>
                  <a:gd name="connsiteX2" fmla="*/ 1094486 w 1238924"/>
                  <a:gd name="connsiteY2" fmla="*/ 1221296 h 1365152"/>
                  <a:gd name="connsiteX3" fmla="*/ 662438 w 1238924"/>
                  <a:gd name="connsiteY3" fmla="*/ 1365152 h 1365152"/>
                  <a:gd name="connsiteX4" fmla="*/ 245058 w 1238924"/>
                  <a:gd name="connsiteY4" fmla="*/ 1221296 h 1365152"/>
                  <a:gd name="connsiteX5" fmla="*/ 518422 w 1238924"/>
                  <a:gd name="connsiteY5" fmla="*/ 177258 h 1365152"/>
                  <a:gd name="connsiteX6" fmla="*/ 119205 w 1238924"/>
                  <a:gd name="connsiteY6" fmla="*/ 157745 h 1365152"/>
                  <a:gd name="connsiteX0" fmla="*/ 119205 w 1238924"/>
                  <a:gd name="connsiteY0" fmla="*/ 162120 h 1369527"/>
                  <a:gd name="connsiteX1" fmla="*/ 806454 w 1238924"/>
                  <a:gd name="connsiteY1" fmla="*/ 162119 h 1369527"/>
                  <a:gd name="connsiteX2" fmla="*/ 1094486 w 1238924"/>
                  <a:gd name="connsiteY2" fmla="*/ 1225671 h 1369527"/>
                  <a:gd name="connsiteX3" fmla="*/ 662438 w 1238924"/>
                  <a:gd name="connsiteY3" fmla="*/ 1369527 h 1369527"/>
                  <a:gd name="connsiteX4" fmla="*/ 245058 w 1238924"/>
                  <a:gd name="connsiteY4" fmla="*/ 1225671 h 1369527"/>
                  <a:gd name="connsiteX5" fmla="*/ 518422 w 1238924"/>
                  <a:gd name="connsiteY5" fmla="*/ 181633 h 1369527"/>
                  <a:gd name="connsiteX6" fmla="*/ 119205 w 1238924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162120 h 1369527"/>
                  <a:gd name="connsiteX1" fmla="*/ 687249 w 1119719"/>
                  <a:gd name="connsiteY1" fmla="*/ 162119 h 1369527"/>
                  <a:gd name="connsiteX2" fmla="*/ 975281 w 1119719"/>
                  <a:gd name="connsiteY2" fmla="*/ 1225671 h 1369527"/>
                  <a:gd name="connsiteX3" fmla="*/ 543233 w 1119719"/>
                  <a:gd name="connsiteY3" fmla="*/ 1369527 h 1369527"/>
                  <a:gd name="connsiteX4" fmla="*/ 125853 w 1119719"/>
                  <a:gd name="connsiteY4" fmla="*/ 1225671 h 1369527"/>
                  <a:gd name="connsiteX5" fmla="*/ 399217 w 1119719"/>
                  <a:gd name="connsiteY5" fmla="*/ 181633 h 1369527"/>
                  <a:gd name="connsiteX6" fmla="*/ 0 w 1119719"/>
                  <a:gd name="connsiteY6" fmla="*/ 162120 h 1369527"/>
                  <a:gd name="connsiteX0" fmla="*/ 0 w 1119719"/>
                  <a:gd name="connsiteY0" fmla="*/ 290289 h 1497696"/>
                  <a:gd name="connsiteX1" fmla="*/ 687249 w 1119719"/>
                  <a:gd name="connsiteY1" fmla="*/ 290288 h 1497696"/>
                  <a:gd name="connsiteX2" fmla="*/ 975281 w 1119719"/>
                  <a:gd name="connsiteY2" fmla="*/ 1353840 h 1497696"/>
                  <a:gd name="connsiteX3" fmla="*/ 543233 w 1119719"/>
                  <a:gd name="connsiteY3" fmla="*/ 1497696 h 1497696"/>
                  <a:gd name="connsiteX4" fmla="*/ 125853 w 1119719"/>
                  <a:gd name="connsiteY4" fmla="*/ 1353840 h 1497696"/>
                  <a:gd name="connsiteX5" fmla="*/ 399217 w 1119719"/>
                  <a:gd name="connsiteY5" fmla="*/ 309802 h 1497696"/>
                  <a:gd name="connsiteX6" fmla="*/ 0 w 1119719"/>
                  <a:gd name="connsiteY6" fmla="*/ 290289 h 1497696"/>
                  <a:gd name="connsiteX0" fmla="*/ 0 w 1119719"/>
                  <a:gd name="connsiteY0" fmla="*/ 199911 h 1407318"/>
                  <a:gd name="connsiteX1" fmla="*/ 975281 w 1119719"/>
                  <a:gd name="connsiteY1" fmla="*/ 199912 h 1407318"/>
                  <a:gd name="connsiteX2" fmla="*/ 687249 w 1119719"/>
                  <a:gd name="connsiteY2" fmla="*/ 199910 h 1407318"/>
                  <a:gd name="connsiteX3" fmla="*/ 975281 w 1119719"/>
                  <a:gd name="connsiteY3" fmla="*/ 1263462 h 1407318"/>
                  <a:gd name="connsiteX4" fmla="*/ 543233 w 1119719"/>
                  <a:gd name="connsiteY4" fmla="*/ 1407318 h 1407318"/>
                  <a:gd name="connsiteX5" fmla="*/ 125853 w 1119719"/>
                  <a:gd name="connsiteY5" fmla="*/ 1263462 h 1407318"/>
                  <a:gd name="connsiteX6" fmla="*/ 399217 w 1119719"/>
                  <a:gd name="connsiteY6" fmla="*/ 219424 h 1407318"/>
                  <a:gd name="connsiteX7" fmla="*/ 0 w 1119719"/>
                  <a:gd name="connsiteY7" fmla="*/ 199911 h 1407318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292416 h 1499823"/>
                  <a:gd name="connsiteX1" fmla="*/ 975281 w 1119719"/>
                  <a:gd name="connsiteY1" fmla="*/ 292417 h 1499823"/>
                  <a:gd name="connsiteX2" fmla="*/ 687249 w 1119719"/>
                  <a:gd name="connsiteY2" fmla="*/ 292415 h 1499823"/>
                  <a:gd name="connsiteX3" fmla="*/ 975281 w 1119719"/>
                  <a:gd name="connsiteY3" fmla="*/ 1355967 h 1499823"/>
                  <a:gd name="connsiteX4" fmla="*/ 543233 w 1119719"/>
                  <a:gd name="connsiteY4" fmla="*/ 1499823 h 1499823"/>
                  <a:gd name="connsiteX5" fmla="*/ 125853 w 1119719"/>
                  <a:gd name="connsiteY5" fmla="*/ 1355967 h 1499823"/>
                  <a:gd name="connsiteX6" fmla="*/ 399217 w 1119719"/>
                  <a:gd name="connsiteY6" fmla="*/ 311929 h 1499823"/>
                  <a:gd name="connsiteX7" fmla="*/ 0 w 1119719"/>
                  <a:gd name="connsiteY7" fmla="*/ 292416 h 1499823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518158 h 1725565"/>
                  <a:gd name="connsiteX1" fmla="*/ 975281 w 1119719"/>
                  <a:gd name="connsiteY1" fmla="*/ 518159 h 1725565"/>
                  <a:gd name="connsiteX2" fmla="*/ 687249 w 1119719"/>
                  <a:gd name="connsiteY2" fmla="*/ 518157 h 1725565"/>
                  <a:gd name="connsiteX3" fmla="*/ 975281 w 1119719"/>
                  <a:gd name="connsiteY3" fmla="*/ 1581709 h 1725565"/>
                  <a:gd name="connsiteX4" fmla="*/ 543233 w 1119719"/>
                  <a:gd name="connsiteY4" fmla="*/ 1725565 h 1725565"/>
                  <a:gd name="connsiteX5" fmla="*/ 125853 w 1119719"/>
                  <a:gd name="connsiteY5" fmla="*/ 1581709 h 1725565"/>
                  <a:gd name="connsiteX6" fmla="*/ 399217 w 1119719"/>
                  <a:gd name="connsiteY6" fmla="*/ 537671 h 1725565"/>
                  <a:gd name="connsiteX7" fmla="*/ 0 w 1119719"/>
                  <a:gd name="connsiteY7" fmla="*/ 518158 h 1725565"/>
                  <a:gd name="connsiteX0" fmla="*/ 0 w 1119719"/>
                  <a:gd name="connsiteY0" fmla="*/ 456188 h 1663595"/>
                  <a:gd name="connsiteX1" fmla="*/ 975281 w 1119719"/>
                  <a:gd name="connsiteY1" fmla="*/ 456189 h 1663595"/>
                  <a:gd name="connsiteX2" fmla="*/ 687249 w 1119719"/>
                  <a:gd name="connsiteY2" fmla="*/ 456187 h 1663595"/>
                  <a:gd name="connsiteX3" fmla="*/ 975281 w 1119719"/>
                  <a:gd name="connsiteY3" fmla="*/ 1519739 h 1663595"/>
                  <a:gd name="connsiteX4" fmla="*/ 543233 w 1119719"/>
                  <a:gd name="connsiteY4" fmla="*/ 1663595 h 1663595"/>
                  <a:gd name="connsiteX5" fmla="*/ 125853 w 1119719"/>
                  <a:gd name="connsiteY5" fmla="*/ 1519739 h 1663595"/>
                  <a:gd name="connsiteX6" fmla="*/ 399217 w 1119719"/>
                  <a:gd name="connsiteY6" fmla="*/ 475701 h 1663595"/>
                  <a:gd name="connsiteX7" fmla="*/ 0 w 1119719"/>
                  <a:gd name="connsiteY7" fmla="*/ 456188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  <a:gd name="connsiteX0" fmla="*/ 152542 w 1089068"/>
                  <a:gd name="connsiteY0" fmla="*/ 367614 h 1663595"/>
                  <a:gd name="connsiteX1" fmla="*/ 944630 w 1089068"/>
                  <a:gd name="connsiteY1" fmla="*/ 456189 h 1663595"/>
                  <a:gd name="connsiteX2" fmla="*/ 656598 w 1089068"/>
                  <a:gd name="connsiteY2" fmla="*/ 456187 h 1663595"/>
                  <a:gd name="connsiteX3" fmla="*/ 944630 w 1089068"/>
                  <a:gd name="connsiteY3" fmla="*/ 1519739 h 1663595"/>
                  <a:gd name="connsiteX4" fmla="*/ 512582 w 1089068"/>
                  <a:gd name="connsiteY4" fmla="*/ 1663595 h 1663595"/>
                  <a:gd name="connsiteX5" fmla="*/ 95202 w 1089068"/>
                  <a:gd name="connsiteY5" fmla="*/ 1519739 h 1663595"/>
                  <a:gd name="connsiteX6" fmla="*/ 368566 w 1089068"/>
                  <a:gd name="connsiteY6" fmla="*/ 475701 h 1663595"/>
                  <a:gd name="connsiteX7" fmla="*/ 152542 w 1089068"/>
                  <a:gd name="connsiteY7" fmla="*/ 367614 h 16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068" h="1663595">
                    <a:moveTo>
                      <a:pt x="152542" y="367614"/>
                    </a:moveTo>
                    <a:cubicBezTo>
                      <a:pt x="170407" y="341710"/>
                      <a:pt x="682583" y="0"/>
                      <a:pt x="944630" y="456189"/>
                    </a:cubicBezTo>
                    <a:cubicBezTo>
                      <a:pt x="915592" y="339928"/>
                      <a:pt x="907500" y="592133"/>
                      <a:pt x="656598" y="456187"/>
                    </a:cubicBezTo>
                    <a:cubicBezTo>
                      <a:pt x="752609" y="810704"/>
                      <a:pt x="1089068" y="1463708"/>
                      <a:pt x="944630" y="1519739"/>
                    </a:cubicBezTo>
                    <a:cubicBezTo>
                      <a:pt x="732765" y="1335828"/>
                      <a:pt x="707481" y="1558281"/>
                      <a:pt x="512582" y="1663595"/>
                    </a:cubicBezTo>
                    <a:cubicBezTo>
                      <a:pt x="290459" y="1363589"/>
                      <a:pt x="273736" y="1440603"/>
                      <a:pt x="95202" y="1519739"/>
                    </a:cubicBezTo>
                    <a:cubicBezTo>
                      <a:pt x="0" y="1388876"/>
                      <a:pt x="389541" y="652959"/>
                      <a:pt x="368566" y="475701"/>
                    </a:cubicBezTo>
                    <a:cubicBezTo>
                      <a:pt x="271488" y="502783"/>
                      <a:pt x="277941" y="434309"/>
                      <a:pt x="152542" y="3676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2700">
                <a:bevelT w="54610" h="546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Ovaal 40"/>
              <p:cNvSpPr/>
              <p:nvPr/>
            </p:nvSpPr>
            <p:spPr>
              <a:xfrm rot="16200000">
                <a:off x="5328463" y="-470596"/>
                <a:ext cx="3240000" cy="39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>
                <a:bevelT w="328930" h="328930"/>
                <a:bevelB w="328930" h="162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2" name="Ovaal 41"/>
              <p:cNvSpPr/>
              <p:nvPr/>
            </p:nvSpPr>
            <p:spPr>
              <a:xfrm>
                <a:off x="6084167" y="2445508"/>
                <a:ext cx="252000" cy="252000"/>
              </a:xfrm>
              <a:prstGeom prst="ellipse">
                <a:avLst/>
              </a:prstGeom>
              <a:solidFill>
                <a:srgbClr val="88FFFF"/>
              </a:solidFill>
              <a:ln>
                <a:noFill/>
              </a:ln>
              <a:sp3d z="-25400">
                <a:bevelT w="21590" h="21590"/>
                <a:bevelB w="21590" h="215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Ovaal 42"/>
              <p:cNvSpPr/>
              <p:nvPr/>
            </p:nvSpPr>
            <p:spPr>
              <a:xfrm rot="-1140000">
                <a:off x="5039671" y="1941613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Ovaal 43"/>
              <p:cNvSpPr/>
              <p:nvPr/>
            </p:nvSpPr>
            <p:spPr>
              <a:xfrm rot="1140000" flipH="1">
                <a:off x="8547676" y="1941612"/>
                <a:ext cx="360000" cy="151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59080">
                <a:bevelT w="26670" h="53340"/>
                <a:bevelB w="26670" h="53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Vrije vorm 44"/>
              <p:cNvSpPr/>
              <p:nvPr/>
            </p:nvSpPr>
            <p:spPr>
              <a:xfrm flipV="1">
                <a:off x="1296891" y="1485947"/>
                <a:ext cx="10914090" cy="8118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1241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0000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1097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12091"/>
                  <a:gd name="connsiteX1" fmla="*/ 10000 w 10000"/>
                  <a:gd name="connsiteY1" fmla="*/ 0 h 12091"/>
                  <a:gd name="connsiteX2" fmla="*/ 9218 w 10000"/>
                  <a:gd name="connsiteY2" fmla="*/ 12091 h 12091"/>
                  <a:gd name="connsiteX3" fmla="*/ 1241 w 10000"/>
                  <a:gd name="connsiteY3" fmla="*/ 12091 h 12091"/>
                  <a:gd name="connsiteX4" fmla="*/ 0 w 10000"/>
                  <a:gd name="connsiteY4" fmla="*/ 0 h 1209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0000"/>
                  <a:gd name="connsiteY0" fmla="*/ 0 h 24451"/>
                  <a:gd name="connsiteX1" fmla="*/ 10000 w 10000"/>
                  <a:gd name="connsiteY1" fmla="*/ 0 h 24451"/>
                  <a:gd name="connsiteX2" fmla="*/ 9218 w 10000"/>
                  <a:gd name="connsiteY2" fmla="*/ 12091 h 24451"/>
                  <a:gd name="connsiteX3" fmla="*/ 1241 w 10000"/>
                  <a:gd name="connsiteY3" fmla="*/ 12091 h 24451"/>
                  <a:gd name="connsiteX4" fmla="*/ 0 w 10000"/>
                  <a:gd name="connsiteY4" fmla="*/ 0 h 24451"/>
                  <a:gd name="connsiteX0" fmla="*/ 0 w 15300"/>
                  <a:gd name="connsiteY0" fmla="*/ 8993 h 33444"/>
                  <a:gd name="connsiteX1" fmla="*/ 10000 w 15300"/>
                  <a:gd name="connsiteY1" fmla="*/ 8993 h 33444"/>
                  <a:gd name="connsiteX2" fmla="*/ 9218 w 15300"/>
                  <a:gd name="connsiteY2" fmla="*/ 21084 h 33444"/>
                  <a:gd name="connsiteX3" fmla="*/ 1241 w 15300"/>
                  <a:gd name="connsiteY3" fmla="*/ 21084 h 33444"/>
                  <a:gd name="connsiteX4" fmla="*/ 0 w 15300"/>
                  <a:gd name="connsiteY4" fmla="*/ 8993 h 33444"/>
                  <a:gd name="connsiteX0" fmla="*/ 11696 w 26996"/>
                  <a:gd name="connsiteY0" fmla="*/ 12364 h 36815"/>
                  <a:gd name="connsiteX1" fmla="*/ 21696 w 26996"/>
                  <a:gd name="connsiteY1" fmla="*/ 12364 h 36815"/>
                  <a:gd name="connsiteX2" fmla="*/ 20914 w 26996"/>
                  <a:gd name="connsiteY2" fmla="*/ 24455 h 36815"/>
                  <a:gd name="connsiteX3" fmla="*/ 12937 w 26996"/>
                  <a:gd name="connsiteY3" fmla="*/ 24455 h 36815"/>
                  <a:gd name="connsiteX4" fmla="*/ 11696 w 26996"/>
                  <a:gd name="connsiteY4" fmla="*/ 12364 h 36815"/>
                  <a:gd name="connsiteX0" fmla="*/ 11696 w 28686"/>
                  <a:gd name="connsiteY0" fmla="*/ 12364 h 36815"/>
                  <a:gd name="connsiteX1" fmla="*/ 21696 w 28686"/>
                  <a:gd name="connsiteY1" fmla="*/ 12364 h 36815"/>
                  <a:gd name="connsiteX2" fmla="*/ 20914 w 28686"/>
                  <a:gd name="connsiteY2" fmla="*/ 24455 h 36815"/>
                  <a:gd name="connsiteX3" fmla="*/ 12937 w 28686"/>
                  <a:gd name="connsiteY3" fmla="*/ 24455 h 36815"/>
                  <a:gd name="connsiteX4" fmla="*/ 11696 w 28686"/>
                  <a:gd name="connsiteY4" fmla="*/ 12364 h 36815"/>
                  <a:gd name="connsiteX0" fmla="*/ 11696 w 32541"/>
                  <a:gd name="connsiteY0" fmla="*/ 14386 h 38837"/>
                  <a:gd name="connsiteX1" fmla="*/ 21696 w 32541"/>
                  <a:gd name="connsiteY1" fmla="*/ 14386 h 38837"/>
                  <a:gd name="connsiteX2" fmla="*/ 20914 w 32541"/>
                  <a:gd name="connsiteY2" fmla="*/ 26477 h 38837"/>
                  <a:gd name="connsiteX3" fmla="*/ 12937 w 32541"/>
                  <a:gd name="connsiteY3" fmla="*/ 26477 h 38837"/>
                  <a:gd name="connsiteX4" fmla="*/ 11696 w 32541"/>
                  <a:gd name="connsiteY4" fmla="*/ 14386 h 3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41" h="38837">
                    <a:moveTo>
                      <a:pt x="11696" y="14386"/>
                    </a:moveTo>
                    <a:cubicBezTo>
                      <a:pt x="0" y="2022"/>
                      <a:pt x="32541" y="0"/>
                      <a:pt x="21696" y="14386"/>
                    </a:cubicBezTo>
                    <a:cubicBezTo>
                      <a:pt x="20993" y="17204"/>
                      <a:pt x="20899" y="20249"/>
                      <a:pt x="20914" y="26477"/>
                    </a:cubicBezTo>
                    <a:cubicBezTo>
                      <a:pt x="17630" y="36650"/>
                      <a:pt x="15833" y="38837"/>
                      <a:pt x="12937" y="26477"/>
                    </a:cubicBezTo>
                    <a:cubicBezTo>
                      <a:pt x="13047" y="21915"/>
                      <a:pt x="12582" y="18684"/>
                      <a:pt x="11696" y="1438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120650">
                <a:bevelT w="270510" h="270510"/>
                <a:bevelB w="27051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5" name="Groep 104"/>
            <p:cNvGrpSpPr/>
            <p:nvPr/>
          </p:nvGrpSpPr>
          <p:grpSpPr>
            <a:xfrm>
              <a:off x="7339461" y="-679739"/>
              <a:ext cx="2561117" cy="3706634"/>
              <a:chOff x="7339461" y="-679739"/>
              <a:chExt cx="2561117" cy="3706634"/>
            </a:xfrm>
          </p:grpSpPr>
          <p:sp>
            <p:nvSpPr>
              <p:cNvPr id="28" name="Vrije vorm 3"/>
              <p:cNvSpPr>
                <a:spLocks noChangeAspect="1"/>
              </p:cNvSpPr>
              <p:nvPr/>
            </p:nvSpPr>
            <p:spPr>
              <a:xfrm>
                <a:off x="7339461" y="-679739"/>
                <a:ext cx="2561117" cy="2113855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1117" h="2113855">
                    <a:moveTo>
                      <a:pt x="451016" y="301979"/>
                    </a:moveTo>
                    <a:cubicBezTo>
                      <a:pt x="1051016" y="301979"/>
                      <a:pt x="2063832" y="0"/>
                      <a:pt x="2251016" y="301979"/>
                    </a:cubicBezTo>
                    <a:cubicBezTo>
                      <a:pt x="2561117" y="459680"/>
                      <a:pt x="2247185" y="942059"/>
                      <a:pt x="2240058" y="1176622"/>
                    </a:cubicBezTo>
                    <a:cubicBezTo>
                      <a:pt x="2232931" y="1411185"/>
                      <a:pt x="2246684" y="1608643"/>
                      <a:pt x="2208253" y="1709360"/>
                    </a:cubicBezTo>
                    <a:cubicBezTo>
                      <a:pt x="2169822" y="1810077"/>
                      <a:pt x="2075733" y="1950550"/>
                      <a:pt x="2009472" y="1780922"/>
                    </a:cubicBezTo>
                    <a:cubicBezTo>
                      <a:pt x="1943211" y="1611294"/>
                      <a:pt x="1895174" y="494306"/>
                      <a:pt x="1810689" y="691593"/>
                    </a:cubicBezTo>
                    <a:cubicBezTo>
                      <a:pt x="1697874" y="993572"/>
                      <a:pt x="1751427" y="1944398"/>
                      <a:pt x="1574123" y="2113855"/>
                    </a:cubicBezTo>
                    <a:lnTo>
                      <a:pt x="985406" y="2113854"/>
                    </a:lnTo>
                    <a:cubicBezTo>
                      <a:pt x="840752" y="2098954"/>
                      <a:pt x="540081" y="805976"/>
                      <a:pt x="451016" y="748546"/>
                    </a:cubicBezTo>
                    <a:cubicBezTo>
                      <a:pt x="361951" y="691116"/>
                      <a:pt x="505951" y="1595607"/>
                      <a:pt x="451016" y="1769272"/>
                    </a:cubicBezTo>
                    <a:cubicBezTo>
                      <a:pt x="396081" y="1942937"/>
                      <a:pt x="181732" y="1933486"/>
                      <a:pt x="121407" y="1790537"/>
                    </a:cubicBezTo>
                    <a:cubicBezTo>
                      <a:pt x="61082" y="1647588"/>
                      <a:pt x="34130" y="1159672"/>
                      <a:pt x="89065" y="911579"/>
                    </a:cubicBezTo>
                    <a:cubicBezTo>
                      <a:pt x="0" y="609600"/>
                      <a:pt x="76641" y="301979"/>
                      <a:pt x="451016" y="301979"/>
                    </a:cubicBezTo>
                    <a:close/>
                  </a:path>
                </a:pathLst>
              </a:cu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Vrije vorm 28"/>
              <p:cNvSpPr>
                <a:spLocks noChangeAspect="1"/>
              </p:cNvSpPr>
              <p:nvPr/>
            </p:nvSpPr>
            <p:spPr>
              <a:xfrm>
                <a:off x="7719223" y="1147083"/>
                <a:ext cx="1706008" cy="1832573"/>
              </a:xfrm>
              <a:custGeom>
                <a:avLst/>
                <a:gdLst>
                  <a:gd name="connsiteX0" fmla="*/ 0 w 1800000"/>
                  <a:gd name="connsiteY0" fmla="*/ 0 h 1800000"/>
                  <a:gd name="connsiteX1" fmla="*/ 1800000 w 1800000"/>
                  <a:gd name="connsiteY1" fmla="*/ 0 h 1800000"/>
                  <a:gd name="connsiteX2" fmla="*/ 1800000 w 1800000"/>
                  <a:gd name="connsiteY2" fmla="*/ 1800000 h 1800000"/>
                  <a:gd name="connsiteX3" fmla="*/ 0 w 1800000"/>
                  <a:gd name="connsiteY3" fmla="*/ 1800000 h 1800000"/>
                  <a:gd name="connsiteX4" fmla="*/ 0 w 1800000"/>
                  <a:gd name="connsiteY4" fmla="*/ 0 h 1800000"/>
                  <a:gd name="connsiteX0" fmla="*/ 0 w 1800000"/>
                  <a:gd name="connsiteY0" fmla="*/ 0 h 1811875"/>
                  <a:gd name="connsiteX1" fmla="*/ 1800000 w 1800000"/>
                  <a:gd name="connsiteY1" fmla="*/ 0 h 1811875"/>
                  <a:gd name="connsiteX2" fmla="*/ 1800000 w 1800000"/>
                  <a:gd name="connsiteY2" fmla="*/ 1800000 h 1811875"/>
                  <a:gd name="connsiteX3" fmla="*/ 534390 w 1800000"/>
                  <a:gd name="connsiteY3" fmla="*/ 1811875 h 1811875"/>
                  <a:gd name="connsiteX4" fmla="*/ 0 w 1800000"/>
                  <a:gd name="connsiteY4" fmla="*/ 0 h 181187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1987185"/>
                  <a:gd name="connsiteY0" fmla="*/ 301979 h 2113855"/>
                  <a:gd name="connsiteX1" fmla="*/ 1800000 w 1987185"/>
                  <a:gd name="connsiteY1" fmla="*/ 301979 h 2113855"/>
                  <a:gd name="connsiteX2" fmla="*/ 1123107 w 1987185"/>
                  <a:gd name="connsiteY2" fmla="*/ 2113855 h 2113855"/>
                  <a:gd name="connsiteX3" fmla="*/ 534390 w 1987185"/>
                  <a:gd name="connsiteY3" fmla="*/ 2113854 h 2113855"/>
                  <a:gd name="connsiteX4" fmla="*/ 0 w 1987185"/>
                  <a:gd name="connsiteY4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66369"/>
                  <a:gd name="connsiteY0" fmla="*/ 301979 h 2113855"/>
                  <a:gd name="connsiteX1" fmla="*/ 1800000 w 2066369"/>
                  <a:gd name="connsiteY1" fmla="*/ 301979 h 2113855"/>
                  <a:gd name="connsiteX2" fmla="*/ 1359673 w 2066369"/>
                  <a:gd name="connsiteY2" fmla="*/ 691593 h 2113855"/>
                  <a:gd name="connsiteX3" fmla="*/ 1123107 w 2066369"/>
                  <a:gd name="connsiteY3" fmla="*/ 2113855 h 2113855"/>
                  <a:gd name="connsiteX4" fmla="*/ 534390 w 2066369"/>
                  <a:gd name="connsiteY4" fmla="*/ 2113854 h 2113855"/>
                  <a:gd name="connsiteX5" fmla="*/ 0 w 2066369"/>
                  <a:gd name="connsiteY5" fmla="*/ 301979 h 2113855"/>
                  <a:gd name="connsiteX0" fmla="*/ 0 w 2071670"/>
                  <a:gd name="connsiteY0" fmla="*/ 301979 h 2113855"/>
                  <a:gd name="connsiteX1" fmla="*/ 1800000 w 2071670"/>
                  <a:gd name="connsiteY1" fmla="*/ 301979 h 2113855"/>
                  <a:gd name="connsiteX2" fmla="*/ 1558456 w 2071670"/>
                  <a:gd name="connsiteY2" fmla="*/ 1780922 h 2113855"/>
                  <a:gd name="connsiteX3" fmla="*/ 1359673 w 2071670"/>
                  <a:gd name="connsiteY3" fmla="*/ 691593 h 2113855"/>
                  <a:gd name="connsiteX4" fmla="*/ 1123107 w 2071670"/>
                  <a:gd name="connsiteY4" fmla="*/ 2113855 h 2113855"/>
                  <a:gd name="connsiteX5" fmla="*/ 534390 w 2071670"/>
                  <a:gd name="connsiteY5" fmla="*/ 2113854 h 2113855"/>
                  <a:gd name="connsiteX6" fmla="*/ 0 w 2071670"/>
                  <a:gd name="connsiteY6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940117 w 2090222"/>
                  <a:gd name="connsiteY2" fmla="*/ 1605993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090222"/>
                  <a:gd name="connsiteY0" fmla="*/ 301979 h 2113855"/>
                  <a:gd name="connsiteX1" fmla="*/ 1800000 w 2090222"/>
                  <a:gd name="connsiteY1" fmla="*/ 301979 h 2113855"/>
                  <a:gd name="connsiteX2" fmla="*/ 1757237 w 2090222"/>
                  <a:gd name="connsiteY2" fmla="*/ 1709360 h 2113855"/>
                  <a:gd name="connsiteX3" fmla="*/ 1558456 w 2090222"/>
                  <a:gd name="connsiteY3" fmla="*/ 1780922 h 2113855"/>
                  <a:gd name="connsiteX4" fmla="*/ 1359673 w 2090222"/>
                  <a:gd name="connsiteY4" fmla="*/ 691593 h 2113855"/>
                  <a:gd name="connsiteX5" fmla="*/ 1123107 w 2090222"/>
                  <a:gd name="connsiteY5" fmla="*/ 2113855 h 2113855"/>
                  <a:gd name="connsiteX6" fmla="*/ 534390 w 2090222"/>
                  <a:gd name="connsiteY6" fmla="*/ 2113854 h 2113855"/>
                  <a:gd name="connsiteX7" fmla="*/ 0 w 2090222"/>
                  <a:gd name="connsiteY7" fmla="*/ 301979 h 2113855"/>
                  <a:gd name="connsiteX0" fmla="*/ 0 w 2110101"/>
                  <a:gd name="connsiteY0" fmla="*/ 301979 h 2113855"/>
                  <a:gd name="connsiteX1" fmla="*/ 1800000 w 2110101"/>
                  <a:gd name="connsiteY1" fmla="*/ 301979 h 2113855"/>
                  <a:gd name="connsiteX2" fmla="*/ 1789042 w 2110101"/>
                  <a:gd name="connsiteY2" fmla="*/ 1176622 h 2113855"/>
                  <a:gd name="connsiteX3" fmla="*/ 1757237 w 2110101"/>
                  <a:gd name="connsiteY3" fmla="*/ 1709360 h 2113855"/>
                  <a:gd name="connsiteX4" fmla="*/ 1558456 w 2110101"/>
                  <a:gd name="connsiteY4" fmla="*/ 1780922 h 2113855"/>
                  <a:gd name="connsiteX5" fmla="*/ 1359673 w 2110101"/>
                  <a:gd name="connsiteY5" fmla="*/ 691593 h 2113855"/>
                  <a:gd name="connsiteX6" fmla="*/ 1123107 w 2110101"/>
                  <a:gd name="connsiteY6" fmla="*/ 2113855 h 2113855"/>
                  <a:gd name="connsiteX7" fmla="*/ 534390 w 2110101"/>
                  <a:gd name="connsiteY7" fmla="*/ 2113854 h 2113855"/>
                  <a:gd name="connsiteX8" fmla="*/ 0 w 2110101"/>
                  <a:gd name="connsiteY8" fmla="*/ 301979 h 2113855"/>
                  <a:gd name="connsiteX0" fmla="*/ 361951 w 2472052"/>
                  <a:gd name="connsiteY0" fmla="*/ 301979 h 2113855"/>
                  <a:gd name="connsiteX1" fmla="*/ 2161951 w 2472052"/>
                  <a:gd name="connsiteY1" fmla="*/ 301979 h 2113855"/>
                  <a:gd name="connsiteX2" fmla="*/ 2150993 w 2472052"/>
                  <a:gd name="connsiteY2" fmla="*/ 1176622 h 2113855"/>
                  <a:gd name="connsiteX3" fmla="*/ 2119188 w 2472052"/>
                  <a:gd name="connsiteY3" fmla="*/ 1709360 h 2113855"/>
                  <a:gd name="connsiteX4" fmla="*/ 1920407 w 2472052"/>
                  <a:gd name="connsiteY4" fmla="*/ 1780922 h 2113855"/>
                  <a:gd name="connsiteX5" fmla="*/ 1721624 w 2472052"/>
                  <a:gd name="connsiteY5" fmla="*/ 691593 h 2113855"/>
                  <a:gd name="connsiteX6" fmla="*/ 1485058 w 2472052"/>
                  <a:gd name="connsiteY6" fmla="*/ 2113855 h 2113855"/>
                  <a:gd name="connsiteX7" fmla="*/ 896341 w 2472052"/>
                  <a:gd name="connsiteY7" fmla="*/ 2113854 h 2113855"/>
                  <a:gd name="connsiteX8" fmla="*/ 0 w 2472052"/>
                  <a:gd name="connsiteY8" fmla="*/ 911579 h 2113855"/>
                  <a:gd name="connsiteX9" fmla="*/ 361951 w 2472052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89065 w 2561117"/>
                  <a:gd name="connsiteY8" fmla="*/ 911579 h 2113855"/>
                  <a:gd name="connsiteX9" fmla="*/ 451016 w 2561117"/>
                  <a:gd name="connsiteY9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121407 w 2561117"/>
                  <a:gd name="connsiteY8" fmla="*/ 1790537 h 2113855"/>
                  <a:gd name="connsiteX9" fmla="*/ 89065 w 2561117"/>
                  <a:gd name="connsiteY9" fmla="*/ 911579 h 2113855"/>
                  <a:gd name="connsiteX10" fmla="*/ 451016 w 2561117"/>
                  <a:gd name="connsiteY10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1896863 h 2113855"/>
                  <a:gd name="connsiteX9" fmla="*/ 121407 w 2561117"/>
                  <a:gd name="connsiteY9" fmla="*/ 1790537 h 2113855"/>
                  <a:gd name="connsiteX10" fmla="*/ 89065 w 2561117"/>
                  <a:gd name="connsiteY10" fmla="*/ 911579 h 2113855"/>
                  <a:gd name="connsiteX11" fmla="*/ 451016 w 2561117"/>
                  <a:gd name="connsiteY11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578607 w 2561117"/>
                  <a:gd name="connsiteY8" fmla="*/ 897402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780626 w 2561117"/>
                  <a:gd name="connsiteY8" fmla="*/ 727281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896863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451016 w 2561117"/>
                  <a:gd name="connsiteY0" fmla="*/ 301979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451016 w 2561117"/>
                  <a:gd name="connsiteY12" fmla="*/ 301979 h 2113855"/>
                  <a:gd name="connsiteX0" fmla="*/ 997281 w 2561117"/>
                  <a:gd name="connsiteY0" fmla="*/ 147600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47600 h 2113855"/>
                  <a:gd name="connsiteX0" fmla="*/ 997281 w 2561117"/>
                  <a:gd name="connsiteY0" fmla="*/ 16972 h 2113855"/>
                  <a:gd name="connsiteX1" fmla="*/ 2251016 w 2561117"/>
                  <a:gd name="connsiteY1" fmla="*/ 301979 h 2113855"/>
                  <a:gd name="connsiteX2" fmla="*/ 2240058 w 2561117"/>
                  <a:gd name="connsiteY2" fmla="*/ 1176622 h 2113855"/>
                  <a:gd name="connsiteX3" fmla="*/ 2208253 w 2561117"/>
                  <a:gd name="connsiteY3" fmla="*/ 1709360 h 2113855"/>
                  <a:gd name="connsiteX4" fmla="*/ 2009472 w 2561117"/>
                  <a:gd name="connsiteY4" fmla="*/ 1780922 h 2113855"/>
                  <a:gd name="connsiteX5" fmla="*/ 1810689 w 2561117"/>
                  <a:gd name="connsiteY5" fmla="*/ 691593 h 2113855"/>
                  <a:gd name="connsiteX6" fmla="*/ 1574123 w 2561117"/>
                  <a:gd name="connsiteY6" fmla="*/ 2113855 h 2113855"/>
                  <a:gd name="connsiteX7" fmla="*/ 985406 w 2561117"/>
                  <a:gd name="connsiteY7" fmla="*/ 2113854 h 2113855"/>
                  <a:gd name="connsiteX8" fmla="*/ 451016 w 2561117"/>
                  <a:gd name="connsiteY8" fmla="*/ 748546 h 2113855"/>
                  <a:gd name="connsiteX9" fmla="*/ 451016 w 2561117"/>
                  <a:gd name="connsiteY9" fmla="*/ 1769272 h 2113855"/>
                  <a:gd name="connsiteX10" fmla="*/ 121407 w 2561117"/>
                  <a:gd name="connsiteY10" fmla="*/ 1790537 h 2113855"/>
                  <a:gd name="connsiteX11" fmla="*/ 89065 w 2561117"/>
                  <a:gd name="connsiteY11" fmla="*/ 911579 h 2113855"/>
                  <a:gd name="connsiteX12" fmla="*/ 997281 w 2561117"/>
                  <a:gd name="connsiteY12" fmla="*/ 16972 h 2113855"/>
                  <a:gd name="connsiteX0" fmla="*/ 997281 w 2351684"/>
                  <a:gd name="connsiteY0" fmla="*/ 301980 h 2398863"/>
                  <a:gd name="connsiteX1" fmla="*/ 1538497 w 2351684"/>
                  <a:gd name="connsiteY1" fmla="*/ 301979 h 2398863"/>
                  <a:gd name="connsiteX2" fmla="*/ 2240058 w 2351684"/>
                  <a:gd name="connsiteY2" fmla="*/ 1461630 h 2398863"/>
                  <a:gd name="connsiteX3" fmla="*/ 2208253 w 2351684"/>
                  <a:gd name="connsiteY3" fmla="*/ 1994368 h 2398863"/>
                  <a:gd name="connsiteX4" fmla="*/ 2009472 w 2351684"/>
                  <a:gd name="connsiteY4" fmla="*/ 2065930 h 2398863"/>
                  <a:gd name="connsiteX5" fmla="*/ 1810689 w 2351684"/>
                  <a:gd name="connsiteY5" fmla="*/ 976601 h 2398863"/>
                  <a:gd name="connsiteX6" fmla="*/ 1574123 w 2351684"/>
                  <a:gd name="connsiteY6" fmla="*/ 2398863 h 2398863"/>
                  <a:gd name="connsiteX7" fmla="*/ 985406 w 2351684"/>
                  <a:gd name="connsiteY7" fmla="*/ 2398862 h 2398863"/>
                  <a:gd name="connsiteX8" fmla="*/ 451016 w 2351684"/>
                  <a:gd name="connsiteY8" fmla="*/ 1033554 h 2398863"/>
                  <a:gd name="connsiteX9" fmla="*/ 451016 w 2351684"/>
                  <a:gd name="connsiteY9" fmla="*/ 2054280 h 2398863"/>
                  <a:gd name="connsiteX10" fmla="*/ 121407 w 2351684"/>
                  <a:gd name="connsiteY10" fmla="*/ 2075545 h 2398863"/>
                  <a:gd name="connsiteX11" fmla="*/ 89065 w 2351684"/>
                  <a:gd name="connsiteY11" fmla="*/ 1196587 h 2398863"/>
                  <a:gd name="connsiteX12" fmla="*/ 997281 w 2351684"/>
                  <a:gd name="connsiteY12" fmla="*/ 301980 h 2398863"/>
                  <a:gd name="connsiteX0" fmla="*/ 997281 w 2351684"/>
                  <a:gd name="connsiteY0" fmla="*/ 16972 h 2113855"/>
                  <a:gd name="connsiteX1" fmla="*/ 1538497 w 2351684"/>
                  <a:gd name="connsiteY1" fmla="*/ 16971 h 2113855"/>
                  <a:gd name="connsiteX2" fmla="*/ 2240058 w 2351684"/>
                  <a:gd name="connsiteY2" fmla="*/ 1176622 h 2113855"/>
                  <a:gd name="connsiteX3" fmla="*/ 2208253 w 2351684"/>
                  <a:gd name="connsiteY3" fmla="*/ 1709360 h 2113855"/>
                  <a:gd name="connsiteX4" fmla="*/ 2009472 w 2351684"/>
                  <a:gd name="connsiteY4" fmla="*/ 1780922 h 2113855"/>
                  <a:gd name="connsiteX5" fmla="*/ 1810689 w 2351684"/>
                  <a:gd name="connsiteY5" fmla="*/ 691593 h 2113855"/>
                  <a:gd name="connsiteX6" fmla="*/ 1574123 w 2351684"/>
                  <a:gd name="connsiteY6" fmla="*/ 2113855 h 2113855"/>
                  <a:gd name="connsiteX7" fmla="*/ 985406 w 2351684"/>
                  <a:gd name="connsiteY7" fmla="*/ 2113854 h 2113855"/>
                  <a:gd name="connsiteX8" fmla="*/ 451016 w 2351684"/>
                  <a:gd name="connsiteY8" fmla="*/ 748546 h 2113855"/>
                  <a:gd name="connsiteX9" fmla="*/ 451016 w 2351684"/>
                  <a:gd name="connsiteY9" fmla="*/ 1769272 h 2113855"/>
                  <a:gd name="connsiteX10" fmla="*/ 121407 w 2351684"/>
                  <a:gd name="connsiteY10" fmla="*/ 1790537 h 2113855"/>
                  <a:gd name="connsiteX11" fmla="*/ 89065 w 2351684"/>
                  <a:gd name="connsiteY11" fmla="*/ 911579 h 2113855"/>
                  <a:gd name="connsiteX12" fmla="*/ 997281 w 2351684"/>
                  <a:gd name="connsiteY12" fmla="*/ 16972 h 2113855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2009472 w 2316058"/>
                  <a:gd name="connsiteY4" fmla="*/ 1780922 h 2113855"/>
                  <a:gd name="connsiteX5" fmla="*/ 1810689 w 2316058"/>
                  <a:gd name="connsiteY5" fmla="*/ 691593 h 2113855"/>
                  <a:gd name="connsiteX6" fmla="*/ 1574123 w 2316058"/>
                  <a:gd name="connsiteY6" fmla="*/ 2113855 h 2113855"/>
                  <a:gd name="connsiteX7" fmla="*/ 985406 w 2316058"/>
                  <a:gd name="connsiteY7" fmla="*/ 2113854 h 2113855"/>
                  <a:gd name="connsiteX8" fmla="*/ 451016 w 2316058"/>
                  <a:gd name="connsiteY8" fmla="*/ 748546 h 2113855"/>
                  <a:gd name="connsiteX9" fmla="*/ 451016 w 2316058"/>
                  <a:gd name="connsiteY9" fmla="*/ 1769272 h 2113855"/>
                  <a:gd name="connsiteX10" fmla="*/ 121407 w 2316058"/>
                  <a:gd name="connsiteY10" fmla="*/ 1790537 h 2113855"/>
                  <a:gd name="connsiteX11" fmla="*/ 89065 w 2316058"/>
                  <a:gd name="connsiteY11" fmla="*/ 911579 h 2113855"/>
                  <a:gd name="connsiteX12" fmla="*/ 997281 w 2316058"/>
                  <a:gd name="connsiteY12" fmla="*/ 16972 h 2113855"/>
                  <a:gd name="connsiteX0" fmla="*/ 997281 w 2316058"/>
                  <a:gd name="connsiteY0" fmla="*/ 16972 h 2140556"/>
                  <a:gd name="connsiteX1" fmla="*/ 1538497 w 2316058"/>
                  <a:gd name="connsiteY1" fmla="*/ 16971 h 2140556"/>
                  <a:gd name="connsiteX2" fmla="*/ 2204432 w 2316058"/>
                  <a:gd name="connsiteY2" fmla="*/ 1722887 h 2140556"/>
                  <a:gd name="connsiteX3" fmla="*/ 2208253 w 2316058"/>
                  <a:gd name="connsiteY3" fmla="*/ 1709360 h 2140556"/>
                  <a:gd name="connsiteX4" fmla="*/ 1688838 w 2316058"/>
                  <a:gd name="connsiteY4" fmla="*/ 1970928 h 2140556"/>
                  <a:gd name="connsiteX5" fmla="*/ 1810689 w 2316058"/>
                  <a:gd name="connsiteY5" fmla="*/ 691593 h 2140556"/>
                  <a:gd name="connsiteX6" fmla="*/ 1574123 w 2316058"/>
                  <a:gd name="connsiteY6" fmla="*/ 2113855 h 2140556"/>
                  <a:gd name="connsiteX7" fmla="*/ 985406 w 2316058"/>
                  <a:gd name="connsiteY7" fmla="*/ 2113854 h 2140556"/>
                  <a:gd name="connsiteX8" fmla="*/ 451016 w 2316058"/>
                  <a:gd name="connsiteY8" fmla="*/ 748546 h 2140556"/>
                  <a:gd name="connsiteX9" fmla="*/ 451016 w 2316058"/>
                  <a:gd name="connsiteY9" fmla="*/ 1769272 h 2140556"/>
                  <a:gd name="connsiteX10" fmla="*/ 121407 w 2316058"/>
                  <a:gd name="connsiteY10" fmla="*/ 1790537 h 2140556"/>
                  <a:gd name="connsiteX11" fmla="*/ 89065 w 2316058"/>
                  <a:gd name="connsiteY11" fmla="*/ 911579 h 2140556"/>
                  <a:gd name="connsiteX12" fmla="*/ 997281 w 2316058"/>
                  <a:gd name="connsiteY12" fmla="*/ 16972 h 2140556"/>
                  <a:gd name="connsiteX0" fmla="*/ 997281 w 2316058"/>
                  <a:gd name="connsiteY0" fmla="*/ 16972 h 2113855"/>
                  <a:gd name="connsiteX1" fmla="*/ 1538497 w 2316058"/>
                  <a:gd name="connsiteY1" fmla="*/ 16971 h 2113855"/>
                  <a:gd name="connsiteX2" fmla="*/ 2204432 w 2316058"/>
                  <a:gd name="connsiteY2" fmla="*/ 1722887 h 2113855"/>
                  <a:gd name="connsiteX3" fmla="*/ 2208253 w 2316058"/>
                  <a:gd name="connsiteY3" fmla="*/ 1709360 h 2113855"/>
                  <a:gd name="connsiteX4" fmla="*/ 1688838 w 2316058"/>
                  <a:gd name="connsiteY4" fmla="*/ 1970928 h 2113855"/>
                  <a:gd name="connsiteX5" fmla="*/ 1574123 w 2316058"/>
                  <a:gd name="connsiteY5" fmla="*/ 2113855 h 2113855"/>
                  <a:gd name="connsiteX6" fmla="*/ 985406 w 2316058"/>
                  <a:gd name="connsiteY6" fmla="*/ 2113854 h 2113855"/>
                  <a:gd name="connsiteX7" fmla="*/ 451016 w 2316058"/>
                  <a:gd name="connsiteY7" fmla="*/ 748546 h 2113855"/>
                  <a:gd name="connsiteX8" fmla="*/ 451016 w 2316058"/>
                  <a:gd name="connsiteY8" fmla="*/ 1769272 h 2113855"/>
                  <a:gd name="connsiteX9" fmla="*/ 121407 w 2316058"/>
                  <a:gd name="connsiteY9" fmla="*/ 1790537 h 2113855"/>
                  <a:gd name="connsiteX10" fmla="*/ 89065 w 2316058"/>
                  <a:gd name="connsiteY10" fmla="*/ 911579 h 2113855"/>
                  <a:gd name="connsiteX11" fmla="*/ 997281 w 2316058"/>
                  <a:gd name="connsiteY11" fmla="*/ 16972 h 2113855"/>
                  <a:gd name="connsiteX0" fmla="*/ 997281 w 2248765"/>
                  <a:gd name="connsiteY0" fmla="*/ 16972 h 2113855"/>
                  <a:gd name="connsiteX1" fmla="*/ 1538497 w 2248765"/>
                  <a:gd name="connsiteY1" fmla="*/ 16971 h 2113855"/>
                  <a:gd name="connsiteX2" fmla="*/ 2204432 w 2248765"/>
                  <a:gd name="connsiteY2" fmla="*/ 1722887 h 2113855"/>
                  <a:gd name="connsiteX3" fmla="*/ 1804492 w 2248765"/>
                  <a:gd name="connsiteY3" fmla="*/ 1756862 h 2113855"/>
                  <a:gd name="connsiteX4" fmla="*/ 1688838 w 2248765"/>
                  <a:gd name="connsiteY4" fmla="*/ 1970928 h 2113855"/>
                  <a:gd name="connsiteX5" fmla="*/ 1574123 w 2248765"/>
                  <a:gd name="connsiteY5" fmla="*/ 2113855 h 2113855"/>
                  <a:gd name="connsiteX6" fmla="*/ 985406 w 2248765"/>
                  <a:gd name="connsiteY6" fmla="*/ 2113854 h 2113855"/>
                  <a:gd name="connsiteX7" fmla="*/ 451016 w 2248765"/>
                  <a:gd name="connsiteY7" fmla="*/ 748546 h 2113855"/>
                  <a:gd name="connsiteX8" fmla="*/ 451016 w 2248765"/>
                  <a:gd name="connsiteY8" fmla="*/ 1769272 h 2113855"/>
                  <a:gd name="connsiteX9" fmla="*/ 121407 w 2248765"/>
                  <a:gd name="connsiteY9" fmla="*/ 1790537 h 2113855"/>
                  <a:gd name="connsiteX10" fmla="*/ 89065 w 2248765"/>
                  <a:gd name="connsiteY10" fmla="*/ 911579 h 2113855"/>
                  <a:gd name="connsiteX11" fmla="*/ 997281 w 2248765"/>
                  <a:gd name="connsiteY11" fmla="*/ 16972 h 2113855"/>
                  <a:gd name="connsiteX0" fmla="*/ 997281 w 2215518"/>
                  <a:gd name="connsiteY0" fmla="*/ 16972 h 2113855"/>
                  <a:gd name="connsiteX1" fmla="*/ 1538497 w 2215518"/>
                  <a:gd name="connsiteY1" fmla="*/ 16971 h 2113855"/>
                  <a:gd name="connsiteX2" fmla="*/ 2204432 w 2215518"/>
                  <a:gd name="connsiteY2" fmla="*/ 1722887 h 2113855"/>
                  <a:gd name="connsiteX3" fmla="*/ 1471983 w 2215518"/>
                  <a:gd name="connsiteY3" fmla="*/ 1554678 h 2113855"/>
                  <a:gd name="connsiteX4" fmla="*/ 1688838 w 2215518"/>
                  <a:gd name="connsiteY4" fmla="*/ 1970928 h 2113855"/>
                  <a:gd name="connsiteX5" fmla="*/ 1574123 w 2215518"/>
                  <a:gd name="connsiteY5" fmla="*/ 2113855 h 2113855"/>
                  <a:gd name="connsiteX6" fmla="*/ 985406 w 2215518"/>
                  <a:gd name="connsiteY6" fmla="*/ 2113854 h 2113855"/>
                  <a:gd name="connsiteX7" fmla="*/ 451016 w 2215518"/>
                  <a:gd name="connsiteY7" fmla="*/ 748546 h 2113855"/>
                  <a:gd name="connsiteX8" fmla="*/ 451016 w 2215518"/>
                  <a:gd name="connsiteY8" fmla="*/ 1769272 h 2113855"/>
                  <a:gd name="connsiteX9" fmla="*/ 121407 w 2215518"/>
                  <a:gd name="connsiteY9" fmla="*/ 1790537 h 2113855"/>
                  <a:gd name="connsiteX10" fmla="*/ 89065 w 2215518"/>
                  <a:gd name="connsiteY10" fmla="*/ 911579 h 2113855"/>
                  <a:gd name="connsiteX11" fmla="*/ 997281 w 2215518"/>
                  <a:gd name="connsiteY11" fmla="*/ 16972 h 2113855"/>
                  <a:gd name="connsiteX0" fmla="*/ 997281 w 1848598"/>
                  <a:gd name="connsiteY0" fmla="*/ 16972 h 2113855"/>
                  <a:gd name="connsiteX1" fmla="*/ 1538497 w 1848598"/>
                  <a:gd name="connsiteY1" fmla="*/ 16971 h 2113855"/>
                  <a:gd name="connsiteX2" fmla="*/ 1717544 w 1848598"/>
                  <a:gd name="connsiteY2" fmla="*/ 1554678 h 2113855"/>
                  <a:gd name="connsiteX3" fmla="*/ 1471983 w 1848598"/>
                  <a:gd name="connsiteY3" fmla="*/ 1554678 h 2113855"/>
                  <a:gd name="connsiteX4" fmla="*/ 1688838 w 1848598"/>
                  <a:gd name="connsiteY4" fmla="*/ 1970928 h 2113855"/>
                  <a:gd name="connsiteX5" fmla="*/ 1574123 w 1848598"/>
                  <a:gd name="connsiteY5" fmla="*/ 2113855 h 2113855"/>
                  <a:gd name="connsiteX6" fmla="*/ 985406 w 1848598"/>
                  <a:gd name="connsiteY6" fmla="*/ 2113854 h 2113855"/>
                  <a:gd name="connsiteX7" fmla="*/ 451016 w 1848598"/>
                  <a:gd name="connsiteY7" fmla="*/ 748546 h 2113855"/>
                  <a:gd name="connsiteX8" fmla="*/ 451016 w 1848598"/>
                  <a:gd name="connsiteY8" fmla="*/ 1769272 h 2113855"/>
                  <a:gd name="connsiteX9" fmla="*/ 121407 w 1848598"/>
                  <a:gd name="connsiteY9" fmla="*/ 1790537 h 2113855"/>
                  <a:gd name="connsiteX10" fmla="*/ 89065 w 1848598"/>
                  <a:gd name="connsiteY10" fmla="*/ 911579 h 2113855"/>
                  <a:gd name="connsiteX11" fmla="*/ 997281 w 1848598"/>
                  <a:gd name="connsiteY11" fmla="*/ 16972 h 2113855"/>
                  <a:gd name="connsiteX0" fmla="*/ 997281 w 2073014"/>
                  <a:gd name="connsiteY0" fmla="*/ 16972 h 2113855"/>
                  <a:gd name="connsiteX1" fmla="*/ 1538497 w 2073014"/>
                  <a:gd name="connsiteY1" fmla="*/ 16971 h 2113855"/>
                  <a:gd name="connsiteX2" fmla="*/ 2061928 w 2073014"/>
                  <a:gd name="connsiteY2" fmla="*/ 1379517 h 2113855"/>
                  <a:gd name="connsiteX3" fmla="*/ 1471983 w 2073014"/>
                  <a:gd name="connsiteY3" fmla="*/ 1554678 h 2113855"/>
                  <a:gd name="connsiteX4" fmla="*/ 1688838 w 2073014"/>
                  <a:gd name="connsiteY4" fmla="*/ 1970928 h 2113855"/>
                  <a:gd name="connsiteX5" fmla="*/ 1574123 w 2073014"/>
                  <a:gd name="connsiteY5" fmla="*/ 2113855 h 2113855"/>
                  <a:gd name="connsiteX6" fmla="*/ 985406 w 2073014"/>
                  <a:gd name="connsiteY6" fmla="*/ 2113854 h 2113855"/>
                  <a:gd name="connsiteX7" fmla="*/ 451016 w 2073014"/>
                  <a:gd name="connsiteY7" fmla="*/ 748546 h 2113855"/>
                  <a:gd name="connsiteX8" fmla="*/ 451016 w 2073014"/>
                  <a:gd name="connsiteY8" fmla="*/ 1769272 h 2113855"/>
                  <a:gd name="connsiteX9" fmla="*/ 121407 w 2073014"/>
                  <a:gd name="connsiteY9" fmla="*/ 1790537 h 2113855"/>
                  <a:gd name="connsiteX10" fmla="*/ 89065 w 2073014"/>
                  <a:gd name="connsiteY10" fmla="*/ 911579 h 2113855"/>
                  <a:gd name="connsiteX11" fmla="*/ 997281 w 2073014"/>
                  <a:gd name="connsiteY11" fmla="*/ 16972 h 2113855"/>
                  <a:gd name="connsiteX0" fmla="*/ 997281 w 2104281"/>
                  <a:gd name="connsiteY0" fmla="*/ 16972 h 2113855"/>
                  <a:gd name="connsiteX1" fmla="*/ 1538497 w 2104281"/>
                  <a:gd name="connsiteY1" fmla="*/ 16971 h 2113855"/>
                  <a:gd name="connsiteX2" fmla="*/ 2061928 w 2104281"/>
                  <a:gd name="connsiteY2" fmla="*/ 1379517 h 2113855"/>
                  <a:gd name="connsiteX3" fmla="*/ 1792617 w 2104281"/>
                  <a:gd name="connsiteY3" fmla="*/ 1554678 h 2113855"/>
                  <a:gd name="connsiteX4" fmla="*/ 1688838 w 2104281"/>
                  <a:gd name="connsiteY4" fmla="*/ 1970928 h 2113855"/>
                  <a:gd name="connsiteX5" fmla="*/ 1574123 w 2104281"/>
                  <a:gd name="connsiteY5" fmla="*/ 2113855 h 2113855"/>
                  <a:gd name="connsiteX6" fmla="*/ 985406 w 2104281"/>
                  <a:gd name="connsiteY6" fmla="*/ 2113854 h 2113855"/>
                  <a:gd name="connsiteX7" fmla="*/ 451016 w 2104281"/>
                  <a:gd name="connsiteY7" fmla="*/ 748546 h 2113855"/>
                  <a:gd name="connsiteX8" fmla="*/ 451016 w 2104281"/>
                  <a:gd name="connsiteY8" fmla="*/ 1769272 h 2113855"/>
                  <a:gd name="connsiteX9" fmla="*/ 121407 w 2104281"/>
                  <a:gd name="connsiteY9" fmla="*/ 1790537 h 2113855"/>
                  <a:gd name="connsiteX10" fmla="*/ 89065 w 2104281"/>
                  <a:gd name="connsiteY10" fmla="*/ 911579 h 2113855"/>
                  <a:gd name="connsiteX11" fmla="*/ 997281 w 2104281"/>
                  <a:gd name="connsiteY11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688838 w 2085772"/>
                  <a:gd name="connsiteY5" fmla="*/ 1970928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574123 w 2085772"/>
                  <a:gd name="connsiteY6" fmla="*/ 2113855 h 2113855"/>
                  <a:gd name="connsiteX7" fmla="*/ 985406 w 2085772"/>
                  <a:gd name="connsiteY7" fmla="*/ 2113854 h 2113855"/>
                  <a:gd name="connsiteX8" fmla="*/ 451016 w 2085772"/>
                  <a:gd name="connsiteY8" fmla="*/ 748546 h 2113855"/>
                  <a:gd name="connsiteX9" fmla="*/ 451016 w 2085772"/>
                  <a:gd name="connsiteY9" fmla="*/ 1769272 h 2113855"/>
                  <a:gd name="connsiteX10" fmla="*/ 121407 w 2085772"/>
                  <a:gd name="connsiteY10" fmla="*/ 1790537 h 2113855"/>
                  <a:gd name="connsiteX11" fmla="*/ 89065 w 2085772"/>
                  <a:gd name="connsiteY11" fmla="*/ 911579 h 2113855"/>
                  <a:gd name="connsiteX12" fmla="*/ 997281 w 2085772"/>
                  <a:gd name="connsiteY12" fmla="*/ 16972 h 2113855"/>
                  <a:gd name="connsiteX0" fmla="*/ 997281 w 2085772"/>
                  <a:gd name="connsiteY0" fmla="*/ 16972 h 2113855"/>
                  <a:gd name="connsiteX1" fmla="*/ 1538497 w 2085772"/>
                  <a:gd name="connsiteY1" fmla="*/ 16971 h 2113855"/>
                  <a:gd name="connsiteX2" fmla="*/ 1935679 w 2085772"/>
                  <a:gd name="connsiteY2" fmla="*/ 500743 h 2113855"/>
                  <a:gd name="connsiteX3" fmla="*/ 2061928 w 2085772"/>
                  <a:gd name="connsiteY3" fmla="*/ 1379517 h 2113855"/>
                  <a:gd name="connsiteX4" fmla="*/ 1792617 w 2085772"/>
                  <a:gd name="connsiteY4" fmla="*/ 1554678 h 2113855"/>
                  <a:gd name="connsiteX5" fmla="*/ 1273202 w 2085772"/>
                  <a:gd name="connsiteY5" fmla="*/ 605265 h 2113855"/>
                  <a:gd name="connsiteX6" fmla="*/ 1163783 w 2085772"/>
                  <a:gd name="connsiteY6" fmla="*/ 1554678 h 2113855"/>
                  <a:gd name="connsiteX7" fmla="*/ 1574123 w 2085772"/>
                  <a:gd name="connsiteY7" fmla="*/ 2113855 h 2113855"/>
                  <a:gd name="connsiteX8" fmla="*/ 985406 w 2085772"/>
                  <a:gd name="connsiteY8" fmla="*/ 2113854 h 2113855"/>
                  <a:gd name="connsiteX9" fmla="*/ 451016 w 2085772"/>
                  <a:gd name="connsiteY9" fmla="*/ 748546 h 2113855"/>
                  <a:gd name="connsiteX10" fmla="*/ 451016 w 2085772"/>
                  <a:gd name="connsiteY10" fmla="*/ 1769272 h 2113855"/>
                  <a:gd name="connsiteX11" fmla="*/ 121407 w 2085772"/>
                  <a:gd name="connsiteY11" fmla="*/ 1790537 h 2113855"/>
                  <a:gd name="connsiteX12" fmla="*/ 89065 w 2085772"/>
                  <a:gd name="connsiteY12" fmla="*/ 911579 h 2113855"/>
                  <a:gd name="connsiteX13" fmla="*/ 997281 w 2085772"/>
                  <a:gd name="connsiteY13" fmla="*/ 16972 h 2113855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451016 w 2085772"/>
                  <a:gd name="connsiteY9" fmla="*/ 1769272 h 2248209"/>
                  <a:gd name="connsiteX10" fmla="*/ 121407 w 2085772"/>
                  <a:gd name="connsiteY10" fmla="*/ 1790537 h 2248209"/>
                  <a:gd name="connsiteX11" fmla="*/ 89065 w 2085772"/>
                  <a:gd name="connsiteY11" fmla="*/ 911579 h 2248209"/>
                  <a:gd name="connsiteX12" fmla="*/ 997281 w 2085772"/>
                  <a:gd name="connsiteY12" fmla="*/ 16972 h 2248209"/>
                  <a:gd name="connsiteX0" fmla="*/ 997281 w 2085772"/>
                  <a:gd name="connsiteY0" fmla="*/ 16972 h 2248209"/>
                  <a:gd name="connsiteX1" fmla="*/ 1538497 w 2085772"/>
                  <a:gd name="connsiteY1" fmla="*/ 16971 h 2248209"/>
                  <a:gd name="connsiteX2" fmla="*/ 1935679 w 2085772"/>
                  <a:gd name="connsiteY2" fmla="*/ 500743 h 2248209"/>
                  <a:gd name="connsiteX3" fmla="*/ 2061928 w 2085772"/>
                  <a:gd name="connsiteY3" fmla="*/ 1379517 h 2248209"/>
                  <a:gd name="connsiteX4" fmla="*/ 1792617 w 2085772"/>
                  <a:gd name="connsiteY4" fmla="*/ 1554678 h 2248209"/>
                  <a:gd name="connsiteX5" fmla="*/ 1273202 w 2085772"/>
                  <a:gd name="connsiteY5" fmla="*/ 605265 h 2248209"/>
                  <a:gd name="connsiteX6" fmla="*/ 1163783 w 2085772"/>
                  <a:gd name="connsiteY6" fmla="*/ 1554678 h 2248209"/>
                  <a:gd name="connsiteX7" fmla="*/ 985406 w 2085772"/>
                  <a:gd name="connsiteY7" fmla="*/ 2113854 h 2248209"/>
                  <a:gd name="connsiteX8" fmla="*/ 451016 w 2085772"/>
                  <a:gd name="connsiteY8" fmla="*/ 748546 h 2248209"/>
                  <a:gd name="connsiteX9" fmla="*/ 121407 w 2085772"/>
                  <a:gd name="connsiteY9" fmla="*/ 1790537 h 2248209"/>
                  <a:gd name="connsiteX10" fmla="*/ 89065 w 2085772"/>
                  <a:gd name="connsiteY10" fmla="*/ 911579 h 2248209"/>
                  <a:gd name="connsiteX11" fmla="*/ 997281 w 2085772"/>
                  <a:gd name="connsiteY11" fmla="*/ 16972 h 2248209"/>
                  <a:gd name="connsiteX0" fmla="*/ 999260 w 2087751"/>
                  <a:gd name="connsiteY0" fmla="*/ 16972 h 2248209"/>
                  <a:gd name="connsiteX1" fmla="*/ 1540476 w 2087751"/>
                  <a:gd name="connsiteY1" fmla="*/ 16971 h 2248209"/>
                  <a:gd name="connsiteX2" fmla="*/ 1937658 w 2087751"/>
                  <a:gd name="connsiteY2" fmla="*/ 500743 h 2248209"/>
                  <a:gd name="connsiteX3" fmla="*/ 2063907 w 2087751"/>
                  <a:gd name="connsiteY3" fmla="*/ 1379517 h 2248209"/>
                  <a:gd name="connsiteX4" fmla="*/ 1794596 w 2087751"/>
                  <a:gd name="connsiteY4" fmla="*/ 1554678 h 2248209"/>
                  <a:gd name="connsiteX5" fmla="*/ 1275181 w 2087751"/>
                  <a:gd name="connsiteY5" fmla="*/ 605265 h 2248209"/>
                  <a:gd name="connsiteX6" fmla="*/ 1165762 w 2087751"/>
                  <a:gd name="connsiteY6" fmla="*/ 1554678 h 2248209"/>
                  <a:gd name="connsiteX7" fmla="*/ 987385 w 2087751"/>
                  <a:gd name="connsiteY7" fmla="*/ 2113854 h 2248209"/>
                  <a:gd name="connsiteX8" fmla="*/ 452995 w 2087751"/>
                  <a:gd name="connsiteY8" fmla="*/ 748546 h 2248209"/>
                  <a:gd name="connsiteX9" fmla="*/ 91044 w 2087751"/>
                  <a:gd name="connsiteY9" fmla="*/ 911579 h 2248209"/>
                  <a:gd name="connsiteX10" fmla="*/ 999260 w 2087751"/>
                  <a:gd name="connsiteY10" fmla="*/ 16972 h 2248209"/>
                  <a:gd name="connsiteX0" fmla="*/ 548244 w 1636735"/>
                  <a:gd name="connsiteY0" fmla="*/ 16972 h 2248209"/>
                  <a:gd name="connsiteX1" fmla="*/ 1089460 w 1636735"/>
                  <a:gd name="connsiteY1" fmla="*/ 16971 h 2248209"/>
                  <a:gd name="connsiteX2" fmla="*/ 1486642 w 1636735"/>
                  <a:gd name="connsiteY2" fmla="*/ 500743 h 2248209"/>
                  <a:gd name="connsiteX3" fmla="*/ 1612891 w 1636735"/>
                  <a:gd name="connsiteY3" fmla="*/ 1379517 h 2248209"/>
                  <a:gd name="connsiteX4" fmla="*/ 1343580 w 1636735"/>
                  <a:gd name="connsiteY4" fmla="*/ 1554678 h 2248209"/>
                  <a:gd name="connsiteX5" fmla="*/ 824165 w 1636735"/>
                  <a:gd name="connsiteY5" fmla="*/ 605265 h 2248209"/>
                  <a:gd name="connsiteX6" fmla="*/ 714746 w 1636735"/>
                  <a:gd name="connsiteY6" fmla="*/ 1554678 h 2248209"/>
                  <a:gd name="connsiteX7" fmla="*/ 536369 w 1636735"/>
                  <a:gd name="connsiteY7" fmla="*/ 2113854 h 2248209"/>
                  <a:gd name="connsiteX8" fmla="*/ 1979 w 1636735"/>
                  <a:gd name="connsiteY8" fmla="*/ 748546 h 2248209"/>
                  <a:gd name="connsiteX9" fmla="*/ 548244 w 1636735"/>
                  <a:gd name="connsiteY9" fmla="*/ 16972 h 2248209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784019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75260 w 1706008"/>
                  <a:gd name="connsiteY6" fmla="*/ 1554678 h 1832573"/>
                  <a:gd name="connsiteX7" fmla="*/ 190006 w 1706008"/>
                  <a:gd name="connsiteY7" fmla="*/ 1698218 h 1832573"/>
                  <a:gd name="connsiteX8" fmla="*/ 71252 w 1706008"/>
                  <a:gd name="connsiteY8" fmla="*/ 748546 h 1832573"/>
                  <a:gd name="connsiteX9" fmla="*/ 617517 w 1706008"/>
                  <a:gd name="connsiteY9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893438 w 1706008"/>
                  <a:gd name="connsiteY5" fmla="*/ 605265 h 1832573"/>
                  <a:gd name="connsiteX6" fmla="*/ 499012 w 1706008"/>
                  <a:gd name="connsiteY6" fmla="*/ 821377 h 1832573"/>
                  <a:gd name="connsiteX7" fmla="*/ 475260 w 1706008"/>
                  <a:gd name="connsiteY7" fmla="*/ 1554678 h 1832573"/>
                  <a:gd name="connsiteX8" fmla="*/ 190006 w 1706008"/>
                  <a:gd name="connsiteY8" fmla="*/ 1698218 h 1832573"/>
                  <a:gd name="connsiteX9" fmla="*/ 71252 w 1706008"/>
                  <a:gd name="connsiteY9" fmla="*/ 748546 h 1832573"/>
                  <a:gd name="connsiteX10" fmla="*/ 617517 w 1706008"/>
                  <a:gd name="connsiteY10" fmla="*/ 16972 h 1832573"/>
                  <a:gd name="connsiteX0" fmla="*/ 617517 w 1706008"/>
                  <a:gd name="connsiteY0" fmla="*/ 16972 h 1832573"/>
                  <a:gd name="connsiteX1" fmla="*/ 1158733 w 1706008"/>
                  <a:gd name="connsiteY1" fmla="*/ 16971 h 1832573"/>
                  <a:gd name="connsiteX2" fmla="*/ 1555915 w 1706008"/>
                  <a:gd name="connsiteY2" fmla="*/ 500743 h 1832573"/>
                  <a:gd name="connsiteX3" fmla="*/ 1682164 w 1706008"/>
                  <a:gd name="connsiteY3" fmla="*/ 1379517 h 1832573"/>
                  <a:gd name="connsiteX4" fmla="*/ 1412853 w 1706008"/>
                  <a:gd name="connsiteY4" fmla="*/ 1554678 h 1832573"/>
                  <a:gd name="connsiteX5" fmla="*/ 1247157 w 1706008"/>
                  <a:gd name="connsiteY5" fmla="*/ 821377 h 1832573"/>
                  <a:gd name="connsiteX6" fmla="*/ 893438 w 1706008"/>
                  <a:gd name="connsiteY6" fmla="*/ 605265 h 1832573"/>
                  <a:gd name="connsiteX7" fmla="*/ 499012 w 1706008"/>
                  <a:gd name="connsiteY7" fmla="*/ 821377 h 1832573"/>
                  <a:gd name="connsiteX8" fmla="*/ 475260 w 1706008"/>
                  <a:gd name="connsiteY8" fmla="*/ 1554678 h 1832573"/>
                  <a:gd name="connsiteX9" fmla="*/ 190006 w 1706008"/>
                  <a:gd name="connsiteY9" fmla="*/ 1698218 h 1832573"/>
                  <a:gd name="connsiteX10" fmla="*/ 71252 w 1706008"/>
                  <a:gd name="connsiteY10" fmla="*/ 748546 h 1832573"/>
                  <a:gd name="connsiteX11" fmla="*/ 617517 w 1706008"/>
                  <a:gd name="connsiteY11" fmla="*/ 16972 h 183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06008" h="1832573">
                    <a:moveTo>
                      <a:pt x="617517" y="16972"/>
                    </a:moveTo>
                    <a:cubicBezTo>
                      <a:pt x="1217517" y="16972"/>
                      <a:pt x="852796" y="0"/>
                      <a:pt x="1158733" y="16971"/>
                    </a:cubicBezTo>
                    <a:cubicBezTo>
                      <a:pt x="1305236" y="109475"/>
                      <a:pt x="1468677" y="273652"/>
                      <a:pt x="1555915" y="500743"/>
                    </a:cubicBezTo>
                    <a:cubicBezTo>
                      <a:pt x="1643154" y="727834"/>
                      <a:pt x="1706008" y="1203861"/>
                      <a:pt x="1682164" y="1379517"/>
                    </a:cubicBezTo>
                    <a:cubicBezTo>
                      <a:pt x="1658320" y="1555173"/>
                      <a:pt x="1485354" y="1647701"/>
                      <a:pt x="1412853" y="1554678"/>
                    </a:cubicBezTo>
                    <a:cubicBezTo>
                      <a:pt x="1340352" y="1461655"/>
                      <a:pt x="1333726" y="979612"/>
                      <a:pt x="1247157" y="821377"/>
                    </a:cubicBezTo>
                    <a:cubicBezTo>
                      <a:pt x="1160588" y="663142"/>
                      <a:pt x="1018129" y="605265"/>
                      <a:pt x="893438" y="605265"/>
                    </a:cubicBezTo>
                    <a:cubicBezTo>
                      <a:pt x="768747" y="605265"/>
                      <a:pt x="568708" y="663142"/>
                      <a:pt x="499012" y="821377"/>
                    </a:cubicBezTo>
                    <a:cubicBezTo>
                      <a:pt x="429316" y="979613"/>
                      <a:pt x="526761" y="1408538"/>
                      <a:pt x="475260" y="1554678"/>
                    </a:cubicBezTo>
                    <a:cubicBezTo>
                      <a:pt x="423759" y="1700818"/>
                      <a:pt x="257341" y="1832573"/>
                      <a:pt x="190006" y="1698218"/>
                    </a:cubicBezTo>
                    <a:cubicBezTo>
                      <a:pt x="122671" y="1563863"/>
                      <a:pt x="0" y="1028754"/>
                      <a:pt x="71252" y="748546"/>
                    </a:cubicBezTo>
                    <a:cubicBezTo>
                      <a:pt x="142504" y="468338"/>
                      <a:pt x="436270" y="138901"/>
                      <a:pt x="617517" y="169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>
                <a:bevelT w="360000" h="360000"/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Vrije vorm 29"/>
              <p:cNvSpPr/>
              <p:nvPr/>
            </p:nvSpPr>
            <p:spPr>
              <a:xfrm>
                <a:off x="7596826" y="2635738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Vrije vorm 30"/>
              <p:cNvSpPr/>
              <p:nvPr/>
            </p:nvSpPr>
            <p:spPr>
              <a:xfrm flipH="1">
                <a:off x="9057765" y="2506384"/>
                <a:ext cx="641269" cy="391157"/>
              </a:xfrm>
              <a:custGeom>
                <a:avLst/>
                <a:gdLst>
                  <a:gd name="connsiteX0" fmla="*/ 0 w 320634"/>
                  <a:gd name="connsiteY0" fmla="*/ 166255 h 332509"/>
                  <a:gd name="connsiteX1" fmla="*/ 44914 w 320634"/>
                  <a:gd name="connsiteY1" fmla="*/ 50852 h 332509"/>
                  <a:gd name="connsiteX2" fmla="*/ 160318 w 320634"/>
                  <a:gd name="connsiteY2" fmla="*/ 1 h 332509"/>
                  <a:gd name="connsiteX3" fmla="*/ 275721 w 320634"/>
                  <a:gd name="connsiteY3" fmla="*/ 50853 h 332509"/>
                  <a:gd name="connsiteX4" fmla="*/ 320634 w 320634"/>
                  <a:gd name="connsiteY4" fmla="*/ 166256 h 332509"/>
                  <a:gd name="connsiteX5" fmla="*/ 275720 w 320634"/>
                  <a:gd name="connsiteY5" fmla="*/ 281659 h 332509"/>
                  <a:gd name="connsiteX6" fmla="*/ 160317 w 320634"/>
                  <a:gd name="connsiteY6" fmla="*/ 332511 h 332509"/>
                  <a:gd name="connsiteX7" fmla="*/ 44914 w 320634"/>
                  <a:gd name="connsiteY7" fmla="*/ 281659 h 332509"/>
                  <a:gd name="connsiteX8" fmla="*/ 0 w 320634"/>
                  <a:gd name="connsiteY8" fmla="*/ 166256 h 332509"/>
                  <a:gd name="connsiteX9" fmla="*/ 0 w 320634"/>
                  <a:gd name="connsiteY9" fmla="*/ 166255 h 332509"/>
                  <a:gd name="connsiteX0" fmla="*/ 0 w 641269"/>
                  <a:gd name="connsiteY0" fmla="*/ 237505 h 332511"/>
                  <a:gd name="connsiteX1" fmla="*/ 365548 w 641269"/>
                  <a:gd name="connsiteY1" fmla="*/ 50852 h 332511"/>
                  <a:gd name="connsiteX2" fmla="*/ 480952 w 641269"/>
                  <a:gd name="connsiteY2" fmla="*/ 1 h 332511"/>
                  <a:gd name="connsiteX3" fmla="*/ 596355 w 641269"/>
                  <a:gd name="connsiteY3" fmla="*/ 50853 h 332511"/>
                  <a:gd name="connsiteX4" fmla="*/ 641268 w 641269"/>
                  <a:gd name="connsiteY4" fmla="*/ 166256 h 332511"/>
                  <a:gd name="connsiteX5" fmla="*/ 596354 w 641269"/>
                  <a:gd name="connsiteY5" fmla="*/ 281659 h 332511"/>
                  <a:gd name="connsiteX6" fmla="*/ 480951 w 641269"/>
                  <a:gd name="connsiteY6" fmla="*/ 332511 h 332511"/>
                  <a:gd name="connsiteX7" fmla="*/ 365548 w 641269"/>
                  <a:gd name="connsiteY7" fmla="*/ 281659 h 332511"/>
                  <a:gd name="connsiteX8" fmla="*/ 320634 w 641269"/>
                  <a:gd name="connsiteY8" fmla="*/ 166256 h 332511"/>
                  <a:gd name="connsiteX9" fmla="*/ 0 w 641269"/>
                  <a:gd name="connsiteY9" fmla="*/ 237505 h 332511"/>
                  <a:gd name="connsiteX0" fmla="*/ 0 w 641269"/>
                  <a:gd name="connsiteY0" fmla="*/ 248956 h 343962"/>
                  <a:gd name="connsiteX1" fmla="*/ 37844 w 641269"/>
                  <a:gd name="connsiteY1" fmla="*/ 131015 h 343962"/>
                  <a:gd name="connsiteX2" fmla="*/ 480952 w 641269"/>
                  <a:gd name="connsiteY2" fmla="*/ 11452 h 343962"/>
                  <a:gd name="connsiteX3" fmla="*/ 596355 w 641269"/>
                  <a:gd name="connsiteY3" fmla="*/ 62304 h 343962"/>
                  <a:gd name="connsiteX4" fmla="*/ 641268 w 641269"/>
                  <a:gd name="connsiteY4" fmla="*/ 177707 h 343962"/>
                  <a:gd name="connsiteX5" fmla="*/ 596354 w 641269"/>
                  <a:gd name="connsiteY5" fmla="*/ 293110 h 343962"/>
                  <a:gd name="connsiteX6" fmla="*/ 480951 w 641269"/>
                  <a:gd name="connsiteY6" fmla="*/ 343962 h 343962"/>
                  <a:gd name="connsiteX7" fmla="*/ 365548 w 641269"/>
                  <a:gd name="connsiteY7" fmla="*/ 293110 h 343962"/>
                  <a:gd name="connsiteX8" fmla="*/ 320634 w 641269"/>
                  <a:gd name="connsiteY8" fmla="*/ 177707 h 343962"/>
                  <a:gd name="connsiteX9" fmla="*/ 0 w 641269"/>
                  <a:gd name="connsiteY9" fmla="*/ 248956 h 343962"/>
                  <a:gd name="connsiteX0" fmla="*/ 0 w 641269"/>
                  <a:gd name="connsiteY0" fmla="*/ 248956 h 400463"/>
                  <a:gd name="connsiteX1" fmla="*/ 37844 w 641269"/>
                  <a:gd name="connsiteY1" fmla="*/ 131015 h 400463"/>
                  <a:gd name="connsiteX2" fmla="*/ 480952 w 641269"/>
                  <a:gd name="connsiteY2" fmla="*/ 11452 h 400463"/>
                  <a:gd name="connsiteX3" fmla="*/ 596355 w 641269"/>
                  <a:gd name="connsiteY3" fmla="*/ 62304 h 400463"/>
                  <a:gd name="connsiteX4" fmla="*/ 641268 w 641269"/>
                  <a:gd name="connsiteY4" fmla="*/ 177707 h 400463"/>
                  <a:gd name="connsiteX5" fmla="*/ 596354 w 641269"/>
                  <a:gd name="connsiteY5" fmla="*/ 293110 h 400463"/>
                  <a:gd name="connsiteX6" fmla="*/ 480951 w 641269"/>
                  <a:gd name="connsiteY6" fmla="*/ 343962 h 400463"/>
                  <a:gd name="connsiteX7" fmla="*/ 365548 w 641269"/>
                  <a:gd name="connsiteY7" fmla="*/ 293110 h 400463"/>
                  <a:gd name="connsiteX8" fmla="*/ 3501 w 641269"/>
                  <a:gd name="connsiteY8" fmla="*/ 357416 h 400463"/>
                  <a:gd name="connsiteX9" fmla="*/ 0 w 641269"/>
                  <a:gd name="connsiteY9" fmla="*/ 248956 h 400463"/>
                  <a:gd name="connsiteX0" fmla="*/ 0 w 641269"/>
                  <a:gd name="connsiteY0" fmla="*/ 248956 h 406211"/>
                  <a:gd name="connsiteX1" fmla="*/ 37844 w 641269"/>
                  <a:gd name="connsiteY1" fmla="*/ 131015 h 406211"/>
                  <a:gd name="connsiteX2" fmla="*/ 480952 w 641269"/>
                  <a:gd name="connsiteY2" fmla="*/ 11452 h 406211"/>
                  <a:gd name="connsiteX3" fmla="*/ 596355 w 641269"/>
                  <a:gd name="connsiteY3" fmla="*/ 62304 h 406211"/>
                  <a:gd name="connsiteX4" fmla="*/ 641268 w 641269"/>
                  <a:gd name="connsiteY4" fmla="*/ 177707 h 406211"/>
                  <a:gd name="connsiteX5" fmla="*/ 596354 w 641269"/>
                  <a:gd name="connsiteY5" fmla="*/ 293110 h 406211"/>
                  <a:gd name="connsiteX6" fmla="*/ 480951 w 641269"/>
                  <a:gd name="connsiteY6" fmla="*/ 343962 h 406211"/>
                  <a:gd name="connsiteX7" fmla="*/ 201696 w 641269"/>
                  <a:gd name="connsiteY7" fmla="*/ 373715 h 406211"/>
                  <a:gd name="connsiteX8" fmla="*/ 3501 w 641269"/>
                  <a:gd name="connsiteY8" fmla="*/ 357416 h 406211"/>
                  <a:gd name="connsiteX9" fmla="*/ 0 w 641269"/>
                  <a:gd name="connsiteY9" fmla="*/ 248956 h 40621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43286 h 400541"/>
                  <a:gd name="connsiteX1" fmla="*/ 37844 w 641269"/>
                  <a:gd name="connsiteY1" fmla="*/ 125345 h 400541"/>
                  <a:gd name="connsiteX2" fmla="*/ 392848 w 641269"/>
                  <a:gd name="connsiteY2" fmla="*/ 91326 h 400541"/>
                  <a:gd name="connsiteX3" fmla="*/ 480952 w 641269"/>
                  <a:gd name="connsiteY3" fmla="*/ 5782 h 400541"/>
                  <a:gd name="connsiteX4" fmla="*/ 596355 w 641269"/>
                  <a:gd name="connsiteY4" fmla="*/ 56634 h 400541"/>
                  <a:gd name="connsiteX5" fmla="*/ 641268 w 641269"/>
                  <a:gd name="connsiteY5" fmla="*/ 172037 h 400541"/>
                  <a:gd name="connsiteX6" fmla="*/ 596354 w 641269"/>
                  <a:gd name="connsiteY6" fmla="*/ 287440 h 400541"/>
                  <a:gd name="connsiteX7" fmla="*/ 480951 w 641269"/>
                  <a:gd name="connsiteY7" fmla="*/ 338292 h 400541"/>
                  <a:gd name="connsiteX8" fmla="*/ 201696 w 641269"/>
                  <a:gd name="connsiteY8" fmla="*/ 368045 h 400541"/>
                  <a:gd name="connsiteX9" fmla="*/ 3501 w 641269"/>
                  <a:gd name="connsiteY9" fmla="*/ 351746 h 400541"/>
                  <a:gd name="connsiteX10" fmla="*/ 0 w 641269"/>
                  <a:gd name="connsiteY10" fmla="*/ 243286 h 400541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361135 w 641269"/>
                  <a:gd name="connsiteY2" fmla="*/ 40120 h 396905"/>
                  <a:gd name="connsiteX3" fmla="*/ 480952 w 641269"/>
                  <a:gd name="connsiteY3" fmla="*/ 2146 h 396905"/>
                  <a:gd name="connsiteX4" fmla="*/ 596355 w 641269"/>
                  <a:gd name="connsiteY4" fmla="*/ 52998 h 396905"/>
                  <a:gd name="connsiteX5" fmla="*/ 641268 w 641269"/>
                  <a:gd name="connsiteY5" fmla="*/ 168401 h 396905"/>
                  <a:gd name="connsiteX6" fmla="*/ 596354 w 641269"/>
                  <a:gd name="connsiteY6" fmla="*/ 283804 h 396905"/>
                  <a:gd name="connsiteX7" fmla="*/ 480951 w 641269"/>
                  <a:gd name="connsiteY7" fmla="*/ 334656 h 396905"/>
                  <a:gd name="connsiteX8" fmla="*/ 201696 w 641269"/>
                  <a:gd name="connsiteY8" fmla="*/ 364409 h 396905"/>
                  <a:gd name="connsiteX9" fmla="*/ 3501 w 641269"/>
                  <a:gd name="connsiteY9" fmla="*/ 348110 h 396905"/>
                  <a:gd name="connsiteX10" fmla="*/ 0 w 641269"/>
                  <a:gd name="connsiteY10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21709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5"/>
                  <a:gd name="connsiteX1" fmla="*/ 37844 w 641269"/>
                  <a:gd name="connsiteY1" fmla="*/ 163993 h 396905"/>
                  <a:gd name="connsiteX2" fmla="*/ 281852 w 641269"/>
                  <a:gd name="connsiteY2" fmla="*/ 135260 h 396905"/>
                  <a:gd name="connsiteX3" fmla="*/ 361135 w 641269"/>
                  <a:gd name="connsiteY3" fmla="*/ 40120 h 396905"/>
                  <a:gd name="connsiteX4" fmla="*/ 480952 w 641269"/>
                  <a:gd name="connsiteY4" fmla="*/ 2146 h 396905"/>
                  <a:gd name="connsiteX5" fmla="*/ 596355 w 641269"/>
                  <a:gd name="connsiteY5" fmla="*/ 52998 h 396905"/>
                  <a:gd name="connsiteX6" fmla="*/ 641268 w 641269"/>
                  <a:gd name="connsiteY6" fmla="*/ 168401 h 396905"/>
                  <a:gd name="connsiteX7" fmla="*/ 596354 w 641269"/>
                  <a:gd name="connsiteY7" fmla="*/ 283804 h 396905"/>
                  <a:gd name="connsiteX8" fmla="*/ 480951 w 641269"/>
                  <a:gd name="connsiteY8" fmla="*/ 334656 h 396905"/>
                  <a:gd name="connsiteX9" fmla="*/ 201696 w 641269"/>
                  <a:gd name="connsiteY9" fmla="*/ 364409 h 396905"/>
                  <a:gd name="connsiteX10" fmla="*/ 3501 w 641269"/>
                  <a:gd name="connsiteY10" fmla="*/ 348110 h 396905"/>
                  <a:gd name="connsiteX11" fmla="*/ 0 w 641269"/>
                  <a:gd name="connsiteY11" fmla="*/ 239650 h 396905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6904"/>
                  <a:gd name="connsiteX1" fmla="*/ 37844 w 641269"/>
                  <a:gd name="connsiteY1" fmla="*/ 163993 h 396904"/>
                  <a:gd name="connsiteX2" fmla="*/ 281852 w 641269"/>
                  <a:gd name="connsiteY2" fmla="*/ 135260 h 396904"/>
                  <a:gd name="connsiteX3" fmla="*/ 361135 w 641269"/>
                  <a:gd name="connsiteY3" fmla="*/ 40120 h 396904"/>
                  <a:gd name="connsiteX4" fmla="*/ 480952 w 641269"/>
                  <a:gd name="connsiteY4" fmla="*/ 2146 h 396904"/>
                  <a:gd name="connsiteX5" fmla="*/ 596355 w 641269"/>
                  <a:gd name="connsiteY5" fmla="*/ 52998 h 396904"/>
                  <a:gd name="connsiteX6" fmla="*/ 641268 w 641269"/>
                  <a:gd name="connsiteY6" fmla="*/ 168401 h 396904"/>
                  <a:gd name="connsiteX7" fmla="*/ 596354 w 641269"/>
                  <a:gd name="connsiteY7" fmla="*/ 283804 h 396904"/>
                  <a:gd name="connsiteX8" fmla="*/ 480951 w 641269"/>
                  <a:gd name="connsiteY8" fmla="*/ 334656 h 396904"/>
                  <a:gd name="connsiteX9" fmla="*/ 201696 w 641269"/>
                  <a:gd name="connsiteY9" fmla="*/ 364409 h 396904"/>
                  <a:gd name="connsiteX10" fmla="*/ 3501 w 641269"/>
                  <a:gd name="connsiteY10" fmla="*/ 348110 h 396904"/>
                  <a:gd name="connsiteX11" fmla="*/ 0 w 641269"/>
                  <a:gd name="connsiteY11" fmla="*/ 239650 h 396904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  <a:gd name="connsiteX0" fmla="*/ 0 w 641269"/>
                  <a:gd name="connsiteY0" fmla="*/ 239650 h 391157"/>
                  <a:gd name="connsiteX1" fmla="*/ 37844 w 641269"/>
                  <a:gd name="connsiteY1" fmla="*/ 163993 h 391157"/>
                  <a:gd name="connsiteX2" fmla="*/ 281852 w 641269"/>
                  <a:gd name="connsiteY2" fmla="*/ 135260 h 391157"/>
                  <a:gd name="connsiteX3" fmla="*/ 361135 w 641269"/>
                  <a:gd name="connsiteY3" fmla="*/ 40120 h 391157"/>
                  <a:gd name="connsiteX4" fmla="*/ 480952 w 641269"/>
                  <a:gd name="connsiteY4" fmla="*/ 2146 h 391157"/>
                  <a:gd name="connsiteX5" fmla="*/ 596355 w 641269"/>
                  <a:gd name="connsiteY5" fmla="*/ 52998 h 391157"/>
                  <a:gd name="connsiteX6" fmla="*/ 641268 w 641269"/>
                  <a:gd name="connsiteY6" fmla="*/ 168401 h 391157"/>
                  <a:gd name="connsiteX7" fmla="*/ 596354 w 641269"/>
                  <a:gd name="connsiteY7" fmla="*/ 283804 h 391157"/>
                  <a:gd name="connsiteX8" fmla="*/ 480951 w 641269"/>
                  <a:gd name="connsiteY8" fmla="*/ 334656 h 391157"/>
                  <a:gd name="connsiteX9" fmla="*/ 201696 w 641269"/>
                  <a:gd name="connsiteY9" fmla="*/ 364409 h 391157"/>
                  <a:gd name="connsiteX10" fmla="*/ 3501 w 641269"/>
                  <a:gd name="connsiteY10" fmla="*/ 348110 h 391157"/>
                  <a:gd name="connsiteX11" fmla="*/ 0 w 641269"/>
                  <a:gd name="connsiteY11" fmla="*/ 239650 h 391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269" h="391157">
                    <a:moveTo>
                      <a:pt x="0" y="239650"/>
                    </a:moveTo>
                    <a:cubicBezTo>
                      <a:pt x="0" y="196603"/>
                      <a:pt x="6747" y="192688"/>
                      <a:pt x="37844" y="163993"/>
                    </a:cubicBezTo>
                    <a:cubicBezTo>
                      <a:pt x="67201" y="136904"/>
                      <a:pt x="227970" y="155906"/>
                      <a:pt x="281852" y="135260"/>
                    </a:cubicBezTo>
                    <a:cubicBezTo>
                      <a:pt x="335734" y="114614"/>
                      <a:pt x="310333" y="52615"/>
                      <a:pt x="361135" y="40120"/>
                    </a:cubicBezTo>
                    <a:cubicBezTo>
                      <a:pt x="434986" y="20193"/>
                      <a:pt x="441749" y="0"/>
                      <a:pt x="480952" y="2146"/>
                    </a:cubicBezTo>
                    <a:cubicBezTo>
                      <a:pt x="520155" y="4292"/>
                      <a:pt x="566140" y="20503"/>
                      <a:pt x="596355" y="52998"/>
                    </a:cubicBezTo>
                    <a:cubicBezTo>
                      <a:pt x="625168" y="83985"/>
                      <a:pt x="641269" y="125354"/>
                      <a:pt x="641268" y="168401"/>
                    </a:cubicBezTo>
                    <a:cubicBezTo>
                      <a:pt x="641268" y="211448"/>
                      <a:pt x="625168" y="252817"/>
                      <a:pt x="596354" y="283804"/>
                    </a:cubicBezTo>
                    <a:cubicBezTo>
                      <a:pt x="566139" y="316299"/>
                      <a:pt x="546727" y="321222"/>
                      <a:pt x="480951" y="334656"/>
                    </a:cubicBezTo>
                    <a:cubicBezTo>
                      <a:pt x="415175" y="348090"/>
                      <a:pt x="293175" y="343896"/>
                      <a:pt x="201696" y="364409"/>
                    </a:cubicBezTo>
                    <a:cubicBezTo>
                      <a:pt x="104171" y="386278"/>
                      <a:pt x="3501" y="391157"/>
                      <a:pt x="3501" y="348110"/>
                    </a:cubicBezTo>
                    <a:lnTo>
                      <a:pt x="0" y="2396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80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Vrije vorm 31"/>
              <p:cNvSpPr/>
              <p:nvPr/>
            </p:nvSpPr>
            <p:spPr>
              <a:xfrm rot="10800000">
                <a:off x="9232712" y="1042644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Vrije vorm 32"/>
              <p:cNvSpPr/>
              <p:nvPr/>
            </p:nvSpPr>
            <p:spPr>
              <a:xfrm rot="10800000" flipH="1">
                <a:off x="7471418" y="1117708"/>
                <a:ext cx="360000" cy="648000"/>
              </a:xfrm>
              <a:custGeom>
                <a:avLst/>
                <a:gdLst>
                  <a:gd name="connsiteX0" fmla="*/ 0 w 3600000"/>
                  <a:gd name="connsiteY0" fmla="*/ 1800000 h 3600000"/>
                  <a:gd name="connsiteX1" fmla="*/ 527210 w 3600000"/>
                  <a:gd name="connsiteY1" fmla="*/ 527208 h 3600000"/>
                  <a:gd name="connsiteX2" fmla="*/ 1800003 w 3600000"/>
                  <a:gd name="connsiteY2" fmla="*/ 2 h 3600000"/>
                  <a:gd name="connsiteX3" fmla="*/ 3072795 w 3600000"/>
                  <a:gd name="connsiteY3" fmla="*/ 527212 h 3600000"/>
                  <a:gd name="connsiteX4" fmla="*/ 3600001 w 3600000"/>
                  <a:gd name="connsiteY4" fmla="*/ 1800005 h 3600000"/>
                  <a:gd name="connsiteX5" fmla="*/ 3072793 w 3600000"/>
                  <a:gd name="connsiteY5" fmla="*/ 3072798 h 3600000"/>
                  <a:gd name="connsiteX6" fmla="*/ 1800000 w 3600000"/>
                  <a:gd name="connsiteY6" fmla="*/ 3600005 h 3600000"/>
                  <a:gd name="connsiteX7" fmla="*/ 527208 w 3600000"/>
                  <a:gd name="connsiteY7" fmla="*/ 3072796 h 3600000"/>
                  <a:gd name="connsiteX8" fmla="*/ 1 w 3600000"/>
                  <a:gd name="connsiteY8" fmla="*/ 1800003 h 3600000"/>
                  <a:gd name="connsiteX9" fmla="*/ 0 w 3600000"/>
                  <a:gd name="connsiteY9" fmla="*/ 1800000 h 3600000"/>
                  <a:gd name="connsiteX0" fmla="*/ 0 w 3600002"/>
                  <a:gd name="connsiteY0" fmla="*/ 1799999 h 3600005"/>
                  <a:gd name="connsiteX1" fmla="*/ 285300 w 3600002"/>
                  <a:gd name="connsiteY1" fmla="*/ 1247549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87868 w 3687870"/>
                  <a:gd name="connsiteY0" fmla="*/ 1799999 h 3600005"/>
                  <a:gd name="connsiteX1" fmla="*/ 87868 w 3687870"/>
                  <a:gd name="connsiteY1" fmla="*/ 1114199 h 3600005"/>
                  <a:gd name="connsiteX2" fmla="*/ 615078 w 3687870"/>
                  <a:gd name="connsiteY2" fmla="*/ 527207 h 3600005"/>
                  <a:gd name="connsiteX3" fmla="*/ 1887871 w 3687870"/>
                  <a:gd name="connsiteY3" fmla="*/ 1 h 3600005"/>
                  <a:gd name="connsiteX4" fmla="*/ 3160663 w 3687870"/>
                  <a:gd name="connsiteY4" fmla="*/ 527211 h 3600005"/>
                  <a:gd name="connsiteX5" fmla="*/ 3687869 w 3687870"/>
                  <a:gd name="connsiteY5" fmla="*/ 1800004 h 3600005"/>
                  <a:gd name="connsiteX6" fmla="*/ 3160661 w 3687870"/>
                  <a:gd name="connsiteY6" fmla="*/ 3072797 h 3600005"/>
                  <a:gd name="connsiteX7" fmla="*/ 1887868 w 3687870"/>
                  <a:gd name="connsiteY7" fmla="*/ 3600004 h 3600005"/>
                  <a:gd name="connsiteX8" fmla="*/ 615076 w 3687870"/>
                  <a:gd name="connsiteY8" fmla="*/ 3072795 h 3600005"/>
                  <a:gd name="connsiteX9" fmla="*/ 87869 w 3687870"/>
                  <a:gd name="connsiteY9" fmla="*/ 1800002 h 3600005"/>
                  <a:gd name="connsiteX10" fmla="*/ 87868 w 3687870"/>
                  <a:gd name="connsiteY10" fmla="*/ 1799999 h 3600005"/>
                  <a:gd name="connsiteX0" fmla="*/ 0 w 3600002"/>
                  <a:gd name="connsiteY0" fmla="*/ 1799999 h 3600005"/>
                  <a:gd name="connsiteX1" fmla="*/ 118445 w 3600002"/>
                  <a:gd name="connsiteY1" fmla="*/ 1102324 h 3600005"/>
                  <a:gd name="connsiteX2" fmla="*/ 527210 w 3600002"/>
                  <a:gd name="connsiteY2" fmla="*/ 527207 h 3600005"/>
                  <a:gd name="connsiteX3" fmla="*/ 1800003 w 3600002"/>
                  <a:gd name="connsiteY3" fmla="*/ 1 h 3600005"/>
                  <a:gd name="connsiteX4" fmla="*/ 3072795 w 3600002"/>
                  <a:gd name="connsiteY4" fmla="*/ 527211 h 3600005"/>
                  <a:gd name="connsiteX5" fmla="*/ 3600001 w 3600002"/>
                  <a:gd name="connsiteY5" fmla="*/ 1800004 h 3600005"/>
                  <a:gd name="connsiteX6" fmla="*/ 3072793 w 3600002"/>
                  <a:gd name="connsiteY6" fmla="*/ 3072797 h 3600005"/>
                  <a:gd name="connsiteX7" fmla="*/ 1800000 w 3600002"/>
                  <a:gd name="connsiteY7" fmla="*/ 3600004 h 3600005"/>
                  <a:gd name="connsiteX8" fmla="*/ 527208 w 3600002"/>
                  <a:gd name="connsiteY8" fmla="*/ 3072795 h 3600005"/>
                  <a:gd name="connsiteX9" fmla="*/ 1 w 3600002"/>
                  <a:gd name="connsiteY9" fmla="*/ 1800002 h 3600005"/>
                  <a:gd name="connsiteX10" fmla="*/ 0 w 3600002"/>
                  <a:gd name="connsiteY10" fmla="*/ 1799999 h 3600005"/>
                  <a:gd name="connsiteX0" fmla="*/ 49933 w 3649935"/>
                  <a:gd name="connsiteY0" fmla="*/ 3225935 h 5025941"/>
                  <a:gd name="connsiteX1" fmla="*/ 168378 w 3649935"/>
                  <a:gd name="connsiteY1" fmla="*/ 2528260 h 5025941"/>
                  <a:gd name="connsiteX2" fmla="*/ 280260 w 3649935"/>
                  <a:gd name="connsiteY2" fmla="*/ 183720 h 5025941"/>
                  <a:gd name="connsiteX3" fmla="*/ 1849936 w 3649935"/>
                  <a:gd name="connsiteY3" fmla="*/ 1425937 h 5025941"/>
                  <a:gd name="connsiteX4" fmla="*/ 3122728 w 3649935"/>
                  <a:gd name="connsiteY4" fmla="*/ 1953147 h 5025941"/>
                  <a:gd name="connsiteX5" fmla="*/ 3649934 w 3649935"/>
                  <a:gd name="connsiteY5" fmla="*/ 3225940 h 5025941"/>
                  <a:gd name="connsiteX6" fmla="*/ 3122726 w 3649935"/>
                  <a:gd name="connsiteY6" fmla="*/ 4498733 h 5025941"/>
                  <a:gd name="connsiteX7" fmla="*/ 1849933 w 3649935"/>
                  <a:gd name="connsiteY7" fmla="*/ 5025940 h 5025941"/>
                  <a:gd name="connsiteX8" fmla="*/ 577141 w 3649935"/>
                  <a:gd name="connsiteY8" fmla="*/ 4498731 h 5025941"/>
                  <a:gd name="connsiteX9" fmla="*/ 49934 w 3649935"/>
                  <a:gd name="connsiteY9" fmla="*/ 3225938 h 5025941"/>
                  <a:gd name="connsiteX10" fmla="*/ 49933 w 3649935"/>
                  <a:gd name="connsiteY10" fmla="*/ 3225935 h 5025941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1800003 w 3600002"/>
                  <a:gd name="connsiteY4" fmla="*/ 1638061 h 5238065"/>
                  <a:gd name="connsiteX5" fmla="*/ 3072795 w 3600002"/>
                  <a:gd name="connsiteY5" fmla="*/ 2165271 h 5238065"/>
                  <a:gd name="connsiteX6" fmla="*/ 3600001 w 3600002"/>
                  <a:gd name="connsiteY6" fmla="*/ 3438064 h 5238065"/>
                  <a:gd name="connsiteX7" fmla="*/ 3072793 w 3600002"/>
                  <a:gd name="connsiteY7" fmla="*/ 4710857 h 5238065"/>
                  <a:gd name="connsiteX8" fmla="*/ 1800000 w 3600002"/>
                  <a:gd name="connsiteY8" fmla="*/ 5238064 h 5238065"/>
                  <a:gd name="connsiteX9" fmla="*/ 527208 w 3600002"/>
                  <a:gd name="connsiteY9" fmla="*/ 4710855 h 5238065"/>
                  <a:gd name="connsiteX10" fmla="*/ 1 w 3600002"/>
                  <a:gd name="connsiteY10" fmla="*/ 3438062 h 5238065"/>
                  <a:gd name="connsiteX11" fmla="*/ 0 w 3600002"/>
                  <a:gd name="connsiteY11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1800003 w 3600002"/>
                  <a:gd name="connsiteY5" fmla="*/ 1638061 h 5238065"/>
                  <a:gd name="connsiteX6" fmla="*/ 3072795 w 3600002"/>
                  <a:gd name="connsiteY6" fmla="*/ 2165271 h 5238065"/>
                  <a:gd name="connsiteX7" fmla="*/ 3600001 w 3600002"/>
                  <a:gd name="connsiteY7" fmla="*/ 3438064 h 5238065"/>
                  <a:gd name="connsiteX8" fmla="*/ 3072793 w 3600002"/>
                  <a:gd name="connsiteY8" fmla="*/ 4710857 h 5238065"/>
                  <a:gd name="connsiteX9" fmla="*/ 1800000 w 3600002"/>
                  <a:gd name="connsiteY9" fmla="*/ 5238064 h 5238065"/>
                  <a:gd name="connsiteX10" fmla="*/ 527208 w 3600002"/>
                  <a:gd name="connsiteY10" fmla="*/ 4710855 h 5238065"/>
                  <a:gd name="connsiteX11" fmla="*/ 1 w 3600002"/>
                  <a:gd name="connsiteY11" fmla="*/ 3438062 h 5238065"/>
                  <a:gd name="connsiteX12" fmla="*/ 0 w 3600002"/>
                  <a:gd name="connsiteY12" fmla="*/ 3438059 h 5238065"/>
                  <a:gd name="connsiteX0" fmla="*/ 0 w 3600002"/>
                  <a:gd name="connsiteY0" fmla="*/ 3438059 h 5238065"/>
                  <a:gd name="connsiteX1" fmla="*/ 118445 w 3600002"/>
                  <a:gd name="connsiteY1" fmla="*/ 2740384 h 5238065"/>
                  <a:gd name="connsiteX2" fmla="*/ 230327 w 3600002"/>
                  <a:gd name="connsiteY2" fmla="*/ 395844 h 5238065"/>
                  <a:gd name="connsiteX3" fmla="*/ 648095 w 3600002"/>
                  <a:gd name="connsiteY3" fmla="*/ 365319 h 5238065"/>
                  <a:gd name="connsiteX4" fmla="*/ 766847 w 3600002"/>
                  <a:gd name="connsiteY4" fmla="*/ 2027864 h 5238065"/>
                  <a:gd name="connsiteX5" fmla="*/ 944977 w 3600002"/>
                  <a:gd name="connsiteY5" fmla="*/ 317817 h 5238065"/>
                  <a:gd name="connsiteX6" fmla="*/ 1800003 w 3600002"/>
                  <a:gd name="connsiteY6" fmla="*/ 1638061 h 5238065"/>
                  <a:gd name="connsiteX7" fmla="*/ 3072795 w 3600002"/>
                  <a:gd name="connsiteY7" fmla="*/ 2165271 h 5238065"/>
                  <a:gd name="connsiteX8" fmla="*/ 3600001 w 3600002"/>
                  <a:gd name="connsiteY8" fmla="*/ 3438064 h 5238065"/>
                  <a:gd name="connsiteX9" fmla="*/ 3072793 w 3600002"/>
                  <a:gd name="connsiteY9" fmla="*/ 4710857 h 5238065"/>
                  <a:gd name="connsiteX10" fmla="*/ 1800000 w 3600002"/>
                  <a:gd name="connsiteY10" fmla="*/ 5238064 h 5238065"/>
                  <a:gd name="connsiteX11" fmla="*/ 527208 w 3600002"/>
                  <a:gd name="connsiteY11" fmla="*/ 4710855 h 5238065"/>
                  <a:gd name="connsiteX12" fmla="*/ 1 w 3600002"/>
                  <a:gd name="connsiteY12" fmla="*/ 3438062 h 5238065"/>
                  <a:gd name="connsiteX13" fmla="*/ 0 w 3600002"/>
                  <a:gd name="connsiteY13" fmla="*/ 3438059 h 5238065"/>
                  <a:gd name="connsiteX0" fmla="*/ 0 w 3600002"/>
                  <a:gd name="connsiteY0" fmla="*/ 3968981 h 5768987"/>
                  <a:gd name="connsiteX1" fmla="*/ 118445 w 3600002"/>
                  <a:gd name="connsiteY1" fmla="*/ 3271306 h 5768987"/>
                  <a:gd name="connsiteX2" fmla="*/ 230327 w 3600002"/>
                  <a:gd name="connsiteY2" fmla="*/ 926766 h 5768987"/>
                  <a:gd name="connsiteX3" fmla="*/ 648095 w 3600002"/>
                  <a:gd name="connsiteY3" fmla="*/ 896241 h 5768987"/>
                  <a:gd name="connsiteX4" fmla="*/ 766847 w 3600002"/>
                  <a:gd name="connsiteY4" fmla="*/ 2558786 h 5768987"/>
                  <a:gd name="connsiteX5" fmla="*/ 992478 w 3600002"/>
                  <a:gd name="connsiteY5" fmla="*/ 64967 h 5768987"/>
                  <a:gd name="connsiteX6" fmla="*/ 1800003 w 3600002"/>
                  <a:gd name="connsiteY6" fmla="*/ 2168983 h 5768987"/>
                  <a:gd name="connsiteX7" fmla="*/ 3072795 w 3600002"/>
                  <a:gd name="connsiteY7" fmla="*/ 2696193 h 5768987"/>
                  <a:gd name="connsiteX8" fmla="*/ 3600001 w 3600002"/>
                  <a:gd name="connsiteY8" fmla="*/ 3968986 h 5768987"/>
                  <a:gd name="connsiteX9" fmla="*/ 3072793 w 3600002"/>
                  <a:gd name="connsiteY9" fmla="*/ 5241779 h 5768987"/>
                  <a:gd name="connsiteX10" fmla="*/ 1800000 w 3600002"/>
                  <a:gd name="connsiteY10" fmla="*/ 5768986 h 5768987"/>
                  <a:gd name="connsiteX11" fmla="*/ 527208 w 3600002"/>
                  <a:gd name="connsiteY11" fmla="*/ 5241777 h 5768987"/>
                  <a:gd name="connsiteX12" fmla="*/ 1 w 3600002"/>
                  <a:gd name="connsiteY12" fmla="*/ 3968984 h 5768987"/>
                  <a:gd name="connsiteX13" fmla="*/ 0 w 3600002"/>
                  <a:gd name="connsiteY13" fmla="*/ 3968981 h 5768987"/>
                  <a:gd name="connsiteX0" fmla="*/ 0 w 3600002"/>
                  <a:gd name="connsiteY0" fmla="*/ 4330478 h 6130484"/>
                  <a:gd name="connsiteX1" fmla="*/ 118445 w 3600002"/>
                  <a:gd name="connsiteY1" fmla="*/ 3632803 h 6130484"/>
                  <a:gd name="connsiteX2" fmla="*/ 230327 w 3600002"/>
                  <a:gd name="connsiteY2" fmla="*/ 1288263 h 6130484"/>
                  <a:gd name="connsiteX3" fmla="*/ 648095 w 3600002"/>
                  <a:gd name="connsiteY3" fmla="*/ 1257738 h 6130484"/>
                  <a:gd name="connsiteX4" fmla="*/ 766847 w 3600002"/>
                  <a:gd name="connsiteY4" fmla="*/ 2920283 h 6130484"/>
                  <a:gd name="connsiteX5" fmla="*/ 992478 w 3600002"/>
                  <a:gd name="connsiteY5" fmla="*/ 426464 h 6130484"/>
                  <a:gd name="connsiteX6" fmla="*/ 1431865 w 3600002"/>
                  <a:gd name="connsiteY6" fmla="*/ 361497 h 6130484"/>
                  <a:gd name="connsiteX7" fmla="*/ 1800003 w 3600002"/>
                  <a:gd name="connsiteY7" fmla="*/ 2530480 h 6130484"/>
                  <a:gd name="connsiteX8" fmla="*/ 3072795 w 3600002"/>
                  <a:gd name="connsiteY8" fmla="*/ 3057690 h 6130484"/>
                  <a:gd name="connsiteX9" fmla="*/ 3600001 w 3600002"/>
                  <a:gd name="connsiteY9" fmla="*/ 4330483 h 6130484"/>
                  <a:gd name="connsiteX10" fmla="*/ 3072793 w 3600002"/>
                  <a:gd name="connsiteY10" fmla="*/ 5603276 h 6130484"/>
                  <a:gd name="connsiteX11" fmla="*/ 1800000 w 3600002"/>
                  <a:gd name="connsiteY11" fmla="*/ 6130483 h 6130484"/>
                  <a:gd name="connsiteX12" fmla="*/ 527208 w 3600002"/>
                  <a:gd name="connsiteY12" fmla="*/ 5603274 h 6130484"/>
                  <a:gd name="connsiteX13" fmla="*/ 1 w 3600002"/>
                  <a:gd name="connsiteY13" fmla="*/ 4330481 h 6130484"/>
                  <a:gd name="connsiteX14" fmla="*/ 0 w 3600002"/>
                  <a:gd name="connsiteY14" fmla="*/ 4330478 h 6130484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3072795 w 3600002"/>
                  <a:gd name="connsiteY8" fmla="*/ 3084467 h 6157261"/>
                  <a:gd name="connsiteX9" fmla="*/ 3600001 w 3600002"/>
                  <a:gd name="connsiteY9" fmla="*/ 4357260 h 6157261"/>
                  <a:gd name="connsiteX10" fmla="*/ 3072793 w 3600002"/>
                  <a:gd name="connsiteY10" fmla="*/ 5630053 h 6157261"/>
                  <a:gd name="connsiteX11" fmla="*/ 1800000 w 3600002"/>
                  <a:gd name="connsiteY11" fmla="*/ 6157260 h 6157261"/>
                  <a:gd name="connsiteX12" fmla="*/ 527208 w 3600002"/>
                  <a:gd name="connsiteY12" fmla="*/ 5630051 h 6157261"/>
                  <a:gd name="connsiteX13" fmla="*/ 1 w 3600002"/>
                  <a:gd name="connsiteY13" fmla="*/ 4357258 h 6157261"/>
                  <a:gd name="connsiteX14" fmla="*/ 0 w 3600002"/>
                  <a:gd name="connsiteY14" fmla="*/ 4357255 h 6157261"/>
                  <a:gd name="connsiteX0" fmla="*/ 0 w 3600002"/>
                  <a:gd name="connsiteY0" fmla="*/ 4357255 h 6157261"/>
                  <a:gd name="connsiteX1" fmla="*/ 118445 w 3600002"/>
                  <a:gd name="connsiteY1" fmla="*/ 3659580 h 6157261"/>
                  <a:gd name="connsiteX2" fmla="*/ 230327 w 3600002"/>
                  <a:gd name="connsiteY2" fmla="*/ 1315040 h 6157261"/>
                  <a:gd name="connsiteX3" fmla="*/ 648095 w 3600002"/>
                  <a:gd name="connsiteY3" fmla="*/ 1284515 h 6157261"/>
                  <a:gd name="connsiteX4" fmla="*/ 766847 w 3600002"/>
                  <a:gd name="connsiteY4" fmla="*/ 2947060 h 6157261"/>
                  <a:gd name="connsiteX5" fmla="*/ 992478 w 3600002"/>
                  <a:gd name="connsiteY5" fmla="*/ 453241 h 6157261"/>
                  <a:gd name="connsiteX6" fmla="*/ 1431865 w 3600002"/>
                  <a:gd name="connsiteY6" fmla="*/ 388274 h 6157261"/>
                  <a:gd name="connsiteX7" fmla="*/ 1491245 w 3600002"/>
                  <a:gd name="connsiteY7" fmla="*/ 2782888 h 6157261"/>
                  <a:gd name="connsiteX8" fmla="*/ 1598120 w 3600002"/>
                  <a:gd name="connsiteY8" fmla="*/ 156360 h 6157261"/>
                  <a:gd name="connsiteX9" fmla="*/ 3072795 w 3600002"/>
                  <a:gd name="connsiteY9" fmla="*/ 3084467 h 6157261"/>
                  <a:gd name="connsiteX10" fmla="*/ 3600001 w 3600002"/>
                  <a:gd name="connsiteY10" fmla="*/ 4357260 h 6157261"/>
                  <a:gd name="connsiteX11" fmla="*/ 3072793 w 3600002"/>
                  <a:gd name="connsiteY11" fmla="*/ 5630053 h 6157261"/>
                  <a:gd name="connsiteX12" fmla="*/ 1800000 w 3600002"/>
                  <a:gd name="connsiteY12" fmla="*/ 6157260 h 6157261"/>
                  <a:gd name="connsiteX13" fmla="*/ 527208 w 3600002"/>
                  <a:gd name="connsiteY13" fmla="*/ 5630051 h 6157261"/>
                  <a:gd name="connsiteX14" fmla="*/ 1 w 3600002"/>
                  <a:gd name="connsiteY14" fmla="*/ 4357258 h 6157261"/>
                  <a:gd name="connsiteX15" fmla="*/ 0 w 3600002"/>
                  <a:gd name="connsiteY15" fmla="*/ 4357255 h 6157261"/>
                  <a:gd name="connsiteX0" fmla="*/ 0 w 3600002"/>
                  <a:gd name="connsiteY0" fmla="*/ 4677038 h 6477044"/>
                  <a:gd name="connsiteX1" fmla="*/ 118445 w 3600002"/>
                  <a:gd name="connsiteY1" fmla="*/ 3979363 h 6477044"/>
                  <a:gd name="connsiteX2" fmla="*/ 230327 w 3600002"/>
                  <a:gd name="connsiteY2" fmla="*/ 1634823 h 6477044"/>
                  <a:gd name="connsiteX3" fmla="*/ 648095 w 3600002"/>
                  <a:gd name="connsiteY3" fmla="*/ 1604298 h 6477044"/>
                  <a:gd name="connsiteX4" fmla="*/ 766847 w 3600002"/>
                  <a:gd name="connsiteY4" fmla="*/ 3266843 h 6477044"/>
                  <a:gd name="connsiteX5" fmla="*/ 992478 w 3600002"/>
                  <a:gd name="connsiteY5" fmla="*/ 773024 h 6477044"/>
                  <a:gd name="connsiteX6" fmla="*/ 1431865 w 3600002"/>
                  <a:gd name="connsiteY6" fmla="*/ 708057 h 6477044"/>
                  <a:gd name="connsiteX7" fmla="*/ 1491245 w 3600002"/>
                  <a:gd name="connsiteY7" fmla="*/ 3102671 h 6477044"/>
                  <a:gd name="connsiteX8" fmla="*/ 1598120 w 3600002"/>
                  <a:gd name="connsiteY8" fmla="*/ 476143 h 6477044"/>
                  <a:gd name="connsiteX9" fmla="*/ 1978130 w 3600002"/>
                  <a:gd name="connsiteY9" fmla="*/ 488018 h 6477044"/>
                  <a:gd name="connsiteX10" fmla="*/ 3072795 w 3600002"/>
                  <a:gd name="connsiteY10" fmla="*/ 3404250 h 6477044"/>
                  <a:gd name="connsiteX11" fmla="*/ 3600001 w 3600002"/>
                  <a:gd name="connsiteY11" fmla="*/ 4677043 h 6477044"/>
                  <a:gd name="connsiteX12" fmla="*/ 3072793 w 3600002"/>
                  <a:gd name="connsiteY12" fmla="*/ 5949836 h 6477044"/>
                  <a:gd name="connsiteX13" fmla="*/ 1800000 w 3600002"/>
                  <a:gd name="connsiteY13" fmla="*/ 6477043 h 6477044"/>
                  <a:gd name="connsiteX14" fmla="*/ 527208 w 3600002"/>
                  <a:gd name="connsiteY14" fmla="*/ 5949834 h 6477044"/>
                  <a:gd name="connsiteX15" fmla="*/ 1 w 3600002"/>
                  <a:gd name="connsiteY15" fmla="*/ 4677041 h 6477044"/>
                  <a:gd name="connsiteX16" fmla="*/ 0 w 3600002"/>
                  <a:gd name="connsiteY16" fmla="*/ 4677038 h 6477044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3072795 w 3600002"/>
                  <a:gd name="connsiteY11" fmla="*/ 3363883 h 6436677"/>
                  <a:gd name="connsiteX12" fmla="*/ 3600001 w 3600002"/>
                  <a:gd name="connsiteY12" fmla="*/ 4636676 h 6436677"/>
                  <a:gd name="connsiteX13" fmla="*/ 3072793 w 3600002"/>
                  <a:gd name="connsiteY13" fmla="*/ 5909469 h 6436677"/>
                  <a:gd name="connsiteX14" fmla="*/ 1800000 w 3600002"/>
                  <a:gd name="connsiteY14" fmla="*/ 6436676 h 6436677"/>
                  <a:gd name="connsiteX15" fmla="*/ 527208 w 3600002"/>
                  <a:gd name="connsiteY15" fmla="*/ 5909467 h 6436677"/>
                  <a:gd name="connsiteX16" fmla="*/ 1 w 3600002"/>
                  <a:gd name="connsiteY16" fmla="*/ 4636674 h 6436677"/>
                  <a:gd name="connsiteX17" fmla="*/ 0 w 3600002"/>
                  <a:gd name="connsiteY17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3072795 w 3600002"/>
                  <a:gd name="connsiteY12" fmla="*/ 3363883 h 6436677"/>
                  <a:gd name="connsiteX13" fmla="*/ 3600001 w 3600002"/>
                  <a:gd name="connsiteY13" fmla="*/ 4636676 h 6436677"/>
                  <a:gd name="connsiteX14" fmla="*/ 3072793 w 3600002"/>
                  <a:gd name="connsiteY14" fmla="*/ 5909469 h 6436677"/>
                  <a:gd name="connsiteX15" fmla="*/ 1800000 w 3600002"/>
                  <a:gd name="connsiteY15" fmla="*/ 6436676 h 6436677"/>
                  <a:gd name="connsiteX16" fmla="*/ 527208 w 3600002"/>
                  <a:gd name="connsiteY16" fmla="*/ 5909467 h 6436677"/>
                  <a:gd name="connsiteX17" fmla="*/ 1 w 3600002"/>
                  <a:gd name="connsiteY17" fmla="*/ 4636674 h 6436677"/>
                  <a:gd name="connsiteX18" fmla="*/ 0 w 3600002"/>
                  <a:gd name="connsiteY18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429392 w 3600002"/>
                  <a:gd name="connsiteY12" fmla="*/ 744534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3072795 w 3600002"/>
                  <a:gd name="connsiteY13" fmla="*/ 3363883 h 6436677"/>
                  <a:gd name="connsiteX14" fmla="*/ 3600001 w 3600002"/>
                  <a:gd name="connsiteY14" fmla="*/ 4636676 h 6436677"/>
                  <a:gd name="connsiteX15" fmla="*/ 3072793 w 3600002"/>
                  <a:gd name="connsiteY15" fmla="*/ 5909469 h 6436677"/>
                  <a:gd name="connsiteX16" fmla="*/ 1800000 w 3600002"/>
                  <a:gd name="connsiteY16" fmla="*/ 6436676 h 6436677"/>
                  <a:gd name="connsiteX17" fmla="*/ 527208 w 3600002"/>
                  <a:gd name="connsiteY17" fmla="*/ 5909467 h 6436677"/>
                  <a:gd name="connsiteX18" fmla="*/ 1 w 3600002"/>
                  <a:gd name="connsiteY18" fmla="*/ 4636674 h 6436677"/>
                  <a:gd name="connsiteX19" fmla="*/ 0 w 3600002"/>
                  <a:gd name="connsiteY19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714400 w 3600002"/>
                  <a:gd name="connsiteY13" fmla="*/ 3297729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3072795 w 3600002"/>
                  <a:gd name="connsiteY14" fmla="*/ 3363883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600002"/>
                  <a:gd name="connsiteY0" fmla="*/ 4636671 h 6436677"/>
                  <a:gd name="connsiteX1" fmla="*/ 118445 w 3600002"/>
                  <a:gd name="connsiteY1" fmla="*/ 3938996 h 6436677"/>
                  <a:gd name="connsiteX2" fmla="*/ 230327 w 3600002"/>
                  <a:gd name="connsiteY2" fmla="*/ 1594456 h 6436677"/>
                  <a:gd name="connsiteX3" fmla="*/ 648095 w 3600002"/>
                  <a:gd name="connsiteY3" fmla="*/ 1563931 h 6436677"/>
                  <a:gd name="connsiteX4" fmla="*/ 766847 w 3600002"/>
                  <a:gd name="connsiteY4" fmla="*/ 3226476 h 6436677"/>
                  <a:gd name="connsiteX5" fmla="*/ 992478 w 3600002"/>
                  <a:gd name="connsiteY5" fmla="*/ 732657 h 6436677"/>
                  <a:gd name="connsiteX6" fmla="*/ 1431865 w 3600002"/>
                  <a:gd name="connsiteY6" fmla="*/ 667690 h 6436677"/>
                  <a:gd name="connsiteX7" fmla="*/ 1491245 w 3600002"/>
                  <a:gd name="connsiteY7" fmla="*/ 3062304 h 6436677"/>
                  <a:gd name="connsiteX8" fmla="*/ 1598120 w 3600002"/>
                  <a:gd name="connsiteY8" fmla="*/ 435776 h 6436677"/>
                  <a:gd name="connsiteX9" fmla="*/ 1978130 w 3600002"/>
                  <a:gd name="connsiteY9" fmla="*/ 447651 h 6436677"/>
                  <a:gd name="connsiteX10" fmla="*/ 2001881 w 3600002"/>
                  <a:gd name="connsiteY10" fmla="*/ 3083973 h 6436677"/>
                  <a:gd name="connsiteX11" fmla="*/ 2156260 w 3600002"/>
                  <a:gd name="connsiteY11" fmla="*/ 744534 h 6436677"/>
                  <a:gd name="connsiteX12" fmla="*/ 2524395 w 3600002"/>
                  <a:gd name="connsiteY12" fmla="*/ 768285 h 6436677"/>
                  <a:gd name="connsiteX13" fmla="*/ 2666899 w 3600002"/>
                  <a:gd name="connsiteY13" fmla="*/ 3915246 h 6436677"/>
                  <a:gd name="connsiteX14" fmla="*/ 2989668 w 3600002"/>
                  <a:gd name="connsiteY14" fmla="*/ 3019499 h 6436677"/>
                  <a:gd name="connsiteX15" fmla="*/ 3600001 w 3600002"/>
                  <a:gd name="connsiteY15" fmla="*/ 4636676 h 6436677"/>
                  <a:gd name="connsiteX16" fmla="*/ 3072793 w 3600002"/>
                  <a:gd name="connsiteY16" fmla="*/ 5909469 h 6436677"/>
                  <a:gd name="connsiteX17" fmla="*/ 1800000 w 3600002"/>
                  <a:gd name="connsiteY17" fmla="*/ 6436676 h 6436677"/>
                  <a:gd name="connsiteX18" fmla="*/ 527208 w 3600002"/>
                  <a:gd name="connsiteY18" fmla="*/ 5909467 h 6436677"/>
                  <a:gd name="connsiteX19" fmla="*/ 1 w 3600002"/>
                  <a:gd name="connsiteY19" fmla="*/ 4636674 h 6436677"/>
                  <a:gd name="connsiteX20" fmla="*/ 0 w 3600002"/>
                  <a:gd name="connsiteY20" fmla="*/ 4636671 h 6436677"/>
                  <a:gd name="connsiteX0" fmla="*/ 0 w 3701724"/>
                  <a:gd name="connsiteY0" fmla="*/ 4636671 h 6436677"/>
                  <a:gd name="connsiteX1" fmla="*/ 118445 w 3701724"/>
                  <a:gd name="connsiteY1" fmla="*/ 3938996 h 6436677"/>
                  <a:gd name="connsiteX2" fmla="*/ 230327 w 3701724"/>
                  <a:gd name="connsiteY2" fmla="*/ 1594456 h 6436677"/>
                  <a:gd name="connsiteX3" fmla="*/ 648095 w 3701724"/>
                  <a:gd name="connsiteY3" fmla="*/ 1563931 h 6436677"/>
                  <a:gd name="connsiteX4" fmla="*/ 766847 w 3701724"/>
                  <a:gd name="connsiteY4" fmla="*/ 3226476 h 6436677"/>
                  <a:gd name="connsiteX5" fmla="*/ 992478 w 3701724"/>
                  <a:gd name="connsiteY5" fmla="*/ 732657 h 6436677"/>
                  <a:gd name="connsiteX6" fmla="*/ 1431865 w 3701724"/>
                  <a:gd name="connsiteY6" fmla="*/ 667690 h 6436677"/>
                  <a:gd name="connsiteX7" fmla="*/ 1491245 w 3701724"/>
                  <a:gd name="connsiteY7" fmla="*/ 3062304 h 6436677"/>
                  <a:gd name="connsiteX8" fmla="*/ 1598120 w 3701724"/>
                  <a:gd name="connsiteY8" fmla="*/ 435776 h 6436677"/>
                  <a:gd name="connsiteX9" fmla="*/ 1978130 w 3701724"/>
                  <a:gd name="connsiteY9" fmla="*/ 447651 h 6436677"/>
                  <a:gd name="connsiteX10" fmla="*/ 2001881 w 3701724"/>
                  <a:gd name="connsiteY10" fmla="*/ 3083973 h 6436677"/>
                  <a:gd name="connsiteX11" fmla="*/ 2156260 w 3701724"/>
                  <a:gd name="connsiteY11" fmla="*/ 744534 h 6436677"/>
                  <a:gd name="connsiteX12" fmla="*/ 2524395 w 3701724"/>
                  <a:gd name="connsiteY12" fmla="*/ 768285 h 6436677"/>
                  <a:gd name="connsiteX13" fmla="*/ 2666899 w 3701724"/>
                  <a:gd name="connsiteY13" fmla="*/ 3915246 h 6436677"/>
                  <a:gd name="connsiteX14" fmla="*/ 2989668 w 3701724"/>
                  <a:gd name="connsiteY14" fmla="*/ 3019499 h 6436677"/>
                  <a:gd name="connsiteX15" fmla="*/ 3600002 w 3701724"/>
                  <a:gd name="connsiteY15" fmla="*/ 2668337 h 6436677"/>
                  <a:gd name="connsiteX16" fmla="*/ 3600001 w 3701724"/>
                  <a:gd name="connsiteY16" fmla="*/ 4636676 h 6436677"/>
                  <a:gd name="connsiteX17" fmla="*/ 3072793 w 3701724"/>
                  <a:gd name="connsiteY17" fmla="*/ 5909469 h 6436677"/>
                  <a:gd name="connsiteX18" fmla="*/ 1800000 w 3701724"/>
                  <a:gd name="connsiteY18" fmla="*/ 6436676 h 6436677"/>
                  <a:gd name="connsiteX19" fmla="*/ 527208 w 3701724"/>
                  <a:gd name="connsiteY19" fmla="*/ 5909467 h 6436677"/>
                  <a:gd name="connsiteX20" fmla="*/ 1 w 3701724"/>
                  <a:gd name="connsiteY20" fmla="*/ 4636674 h 6436677"/>
                  <a:gd name="connsiteX21" fmla="*/ 0 w 3701724"/>
                  <a:gd name="connsiteY21" fmla="*/ 4636671 h 643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01724" h="6436677">
                    <a:moveTo>
                      <a:pt x="0" y="4636671"/>
                    </a:moveTo>
                    <a:cubicBezTo>
                      <a:pt x="23775" y="4535071"/>
                      <a:pt x="80057" y="4446032"/>
                      <a:pt x="118445" y="3938996"/>
                    </a:cubicBezTo>
                    <a:cubicBezTo>
                      <a:pt x="156833" y="3431960"/>
                      <a:pt x="142052" y="1990300"/>
                      <a:pt x="230327" y="1594456"/>
                    </a:cubicBezTo>
                    <a:cubicBezTo>
                      <a:pt x="318602" y="1198612"/>
                      <a:pt x="558675" y="1291928"/>
                      <a:pt x="648095" y="1563931"/>
                    </a:cubicBezTo>
                    <a:cubicBezTo>
                      <a:pt x="737515" y="1835934"/>
                      <a:pt x="709450" y="3365022"/>
                      <a:pt x="766847" y="3226476"/>
                    </a:cubicBezTo>
                    <a:cubicBezTo>
                      <a:pt x="824244" y="3087930"/>
                      <a:pt x="881642" y="1159121"/>
                      <a:pt x="992478" y="732657"/>
                    </a:cubicBezTo>
                    <a:cubicBezTo>
                      <a:pt x="1103314" y="306193"/>
                      <a:pt x="1348737" y="279416"/>
                      <a:pt x="1431865" y="667690"/>
                    </a:cubicBezTo>
                    <a:cubicBezTo>
                      <a:pt x="1514993" y="1055964"/>
                      <a:pt x="1463536" y="3100956"/>
                      <a:pt x="1491245" y="3062304"/>
                    </a:cubicBezTo>
                    <a:cubicBezTo>
                      <a:pt x="1518954" y="3023652"/>
                      <a:pt x="1516972" y="871552"/>
                      <a:pt x="1598120" y="435776"/>
                    </a:cubicBezTo>
                    <a:cubicBezTo>
                      <a:pt x="1679268" y="0"/>
                      <a:pt x="1910836" y="6285"/>
                      <a:pt x="1978130" y="447651"/>
                    </a:cubicBezTo>
                    <a:cubicBezTo>
                      <a:pt x="2045424" y="889017"/>
                      <a:pt x="1972193" y="3034493"/>
                      <a:pt x="2001881" y="3083973"/>
                    </a:cubicBezTo>
                    <a:cubicBezTo>
                      <a:pt x="2031569" y="3133453"/>
                      <a:pt x="2069174" y="1130482"/>
                      <a:pt x="2156260" y="744534"/>
                    </a:cubicBezTo>
                    <a:cubicBezTo>
                      <a:pt x="2243346" y="358586"/>
                      <a:pt x="2439289" y="239833"/>
                      <a:pt x="2524395" y="768285"/>
                    </a:cubicBezTo>
                    <a:cubicBezTo>
                      <a:pt x="2609501" y="1296737"/>
                      <a:pt x="2589354" y="3540044"/>
                      <a:pt x="2666899" y="3915246"/>
                    </a:cubicBezTo>
                    <a:cubicBezTo>
                      <a:pt x="2744444" y="4290448"/>
                      <a:pt x="2834151" y="3227317"/>
                      <a:pt x="2989668" y="3019499"/>
                    </a:cubicBezTo>
                    <a:cubicBezTo>
                      <a:pt x="3145185" y="2811681"/>
                      <a:pt x="3498280" y="2398807"/>
                      <a:pt x="3600002" y="2668337"/>
                    </a:cubicBezTo>
                    <a:cubicBezTo>
                      <a:pt x="3701724" y="2937867"/>
                      <a:pt x="3633292" y="4237012"/>
                      <a:pt x="3600001" y="4636676"/>
                    </a:cubicBezTo>
                    <a:cubicBezTo>
                      <a:pt x="3600001" y="5114066"/>
                      <a:pt x="3410359" y="5571903"/>
                      <a:pt x="3072793" y="5909469"/>
                    </a:cubicBezTo>
                    <a:cubicBezTo>
                      <a:pt x="2735227" y="6247035"/>
                      <a:pt x="2277390" y="6436677"/>
                      <a:pt x="1800000" y="6436676"/>
                    </a:cubicBezTo>
                    <a:cubicBezTo>
                      <a:pt x="1322610" y="6436676"/>
                      <a:pt x="864773" y="6247033"/>
                      <a:pt x="527208" y="5909467"/>
                    </a:cubicBezTo>
                    <a:cubicBezTo>
                      <a:pt x="189643" y="5571901"/>
                      <a:pt x="1" y="5114064"/>
                      <a:pt x="1" y="4636674"/>
                    </a:cubicBezTo>
                    <a:cubicBezTo>
                      <a:pt x="1" y="4636673"/>
                      <a:pt x="0" y="4636672"/>
                      <a:pt x="0" y="463667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34950">
                <a:bevelT w="50800" h="50800"/>
                <a:bevelB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49" name="Ovaal 48"/>
          <p:cNvSpPr/>
          <p:nvPr/>
        </p:nvSpPr>
        <p:spPr>
          <a:xfrm>
            <a:off x="3323708" y="522699"/>
            <a:ext cx="2160000" cy="2160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228600">
              <a:srgbClr val="FFFF00">
                <a:alpha val="40000"/>
              </a:srgbClr>
            </a:glo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1" y="421324"/>
            <a:ext cx="3701724" cy="6436677"/>
          </a:xfrm>
          <a:custGeom>
            <a:avLst/>
            <a:gdLst>
              <a:gd name="connsiteX0" fmla="*/ 0 w 3600000"/>
              <a:gd name="connsiteY0" fmla="*/ 1800000 h 3600000"/>
              <a:gd name="connsiteX1" fmla="*/ 527210 w 3600000"/>
              <a:gd name="connsiteY1" fmla="*/ 527208 h 3600000"/>
              <a:gd name="connsiteX2" fmla="*/ 1800003 w 3600000"/>
              <a:gd name="connsiteY2" fmla="*/ 2 h 3600000"/>
              <a:gd name="connsiteX3" fmla="*/ 3072795 w 3600000"/>
              <a:gd name="connsiteY3" fmla="*/ 527212 h 3600000"/>
              <a:gd name="connsiteX4" fmla="*/ 3600001 w 3600000"/>
              <a:gd name="connsiteY4" fmla="*/ 1800005 h 3600000"/>
              <a:gd name="connsiteX5" fmla="*/ 3072793 w 3600000"/>
              <a:gd name="connsiteY5" fmla="*/ 3072798 h 3600000"/>
              <a:gd name="connsiteX6" fmla="*/ 1800000 w 3600000"/>
              <a:gd name="connsiteY6" fmla="*/ 3600005 h 3600000"/>
              <a:gd name="connsiteX7" fmla="*/ 527208 w 3600000"/>
              <a:gd name="connsiteY7" fmla="*/ 3072796 h 3600000"/>
              <a:gd name="connsiteX8" fmla="*/ 1 w 3600000"/>
              <a:gd name="connsiteY8" fmla="*/ 1800003 h 3600000"/>
              <a:gd name="connsiteX9" fmla="*/ 0 w 3600000"/>
              <a:gd name="connsiteY9" fmla="*/ 1800000 h 3600000"/>
              <a:gd name="connsiteX0" fmla="*/ 0 w 3600002"/>
              <a:gd name="connsiteY0" fmla="*/ 1799999 h 3600005"/>
              <a:gd name="connsiteX1" fmla="*/ 285300 w 3600002"/>
              <a:gd name="connsiteY1" fmla="*/ 1247549 h 3600005"/>
              <a:gd name="connsiteX2" fmla="*/ 527210 w 3600002"/>
              <a:gd name="connsiteY2" fmla="*/ 527207 h 3600005"/>
              <a:gd name="connsiteX3" fmla="*/ 1800003 w 3600002"/>
              <a:gd name="connsiteY3" fmla="*/ 1 h 3600005"/>
              <a:gd name="connsiteX4" fmla="*/ 3072795 w 3600002"/>
              <a:gd name="connsiteY4" fmla="*/ 527211 h 3600005"/>
              <a:gd name="connsiteX5" fmla="*/ 3600001 w 3600002"/>
              <a:gd name="connsiteY5" fmla="*/ 1800004 h 3600005"/>
              <a:gd name="connsiteX6" fmla="*/ 3072793 w 3600002"/>
              <a:gd name="connsiteY6" fmla="*/ 3072797 h 3600005"/>
              <a:gd name="connsiteX7" fmla="*/ 1800000 w 3600002"/>
              <a:gd name="connsiteY7" fmla="*/ 3600004 h 3600005"/>
              <a:gd name="connsiteX8" fmla="*/ 527208 w 3600002"/>
              <a:gd name="connsiteY8" fmla="*/ 3072795 h 3600005"/>
              <a:gd name="connsiteX9" fmla="*/ 1 w 3600002"/>
              <a:gd name="connsiteY9" fmla="*/ 1800002 h 3600005"/>
              <a:gd name="connsiteX10" fmla="*/ 0 w 3600002"/>
              <a:gd name="connsiteY10" fmla="*/ 1799999 h 3600005"/>
              <a:gd name="connsiteX0" fmla="*/ 87868 w 3687870"/>
              <a:gd name="connsiteY0" fmla="*/ 1799999 h 3600005"/>
              <a:gd name="connsiteX1" fmla="*/ 87868 w 3687870"/>
              <a:gd name="connsiteY1" fmla="*/ 1114199 h 3600005"/>
              <a:gd name="connsiteX2" fmla="*/ 615078 w 3687870"/>
              <a:gd name="connsiteY2" fmla="*/ 527207 h 3600005"/>
              <a:gd name="connsiteX3" fmla="*/ 1887871 w 3687870"/>
              <a:gd name="connsiteY3" fmla="*/ 1 h 3600005"/>
              <a:gd name="connsiteX4" fmla="*/ 3160663 w 3687870"/>
              <a:gd name="connsiteY4" fmla="*/ 527211 h 3600005"/>
              <a:gd name="connsiteX5" fmla="*/ 3687869 w 3687870"/>
              <a:gd name="connsiteY5" fmla="*/ 1800004 h 3600005"/>
              <a:gd name="connsiteX6" fmla="*/ 3160661 w 3687870"/>
              <a:gd name="connsiteY6" fmla="*/ 3072797 h 3600005"/>
              <a:gd name="connsiteX7" fmla="*/ 1887868 w 3687870"/>
              <a:gd name="connsiteY7" fmla="*/ 3600004 h 3600005"/>
              <a:gd name="connsiteX8" fmla="*/ 615076 w 3687870"/>
              <a:gd name="connsiteY8" fmla="*/ 3072795 h 3600005"/>
              <a:gd name="connsiteX9" fmla="*/ 87869 w 3687870"/>
              <a:gd name="connsiteY9" fmla="*/ 1800002 h 3600005"/>
              <a:gd name="connsiteX10" fmla="*/ 87868 w 3687870"/>
              <a:gd name="connsiteY10" fmla="*/ 1799999 h 3600005"/>
              <a:gd name="connsiteX0" fmla="*/ 0 w 3600002"/>
              <a:gd name="connsiteY0" fmla="*/ 1799999 h 3600005"/>
              <a:gd name="connsiteX1" fmla="*/ 118445 w 3600002"/>
              <a:gd name="connsiteY1" fmla="*/ 1102324 h 3600005"/>
              <a:gd name="connsiteX2" fmla="*/ 527210 w 3600002"/>
              <a:gd name="connsiteY2" fmla="*/ 527207 h 3600005"/>
              <a:gd name="connsiteX3" fmla="*/ 1800003 w 3600002"/>
              <a:gd name="connsiteY3" fmla="*/ 1 h 3600005"/>
              <a:gd name="connsiteX4" fmla="*/ 3072795 w 3600002"/>
              <a:gd name="connsiteY4" fmla="*/ 527211 h 3600005"/>
              <a:gd name="connsiteX5" fmla="*/ 3600001 w 3600002"/>
              <a:gd name="connsiteY5" fmla="*/ 1800004 h 3600005"/>
              <a:gd name="connsiteX6" fmla="*/ 3072793 w 3600002"/>
              <a:gd name="connsiteY6" fmla="*/ 3072797 h 3600005"/>
              <a:gd name="connsiteX7" fmla="*/ 1800000 w 3600002"/>
              <a:gd name="connsiteY7" fmla="*/ 3600004 h 3600005"/>
              <a:gd name="connsiteX8" fmla="*/ 527208 w 3600002"/>
              <a:gd name="connsiteY8" fmla="*/ 3072795 h 3600005"/>
              <a:gd name="connsiteX9" fmla="*/ 1 w 3600002"/>
              <a:gd name="connsiteY9" fmla="*/ 1800002 h 3600005"/>
              <a:gd name="connsiteX10" fmla="*/ 0 w 3600002"/>
              <a:gd name="connsiteY10" fmla="*/ 1799999 h 3600005"/>
              <a:gd name="connsiteX0" fmla="*/ 49933 w 3649935"/>
              <a:gd name="connsiteY0" fmla="*/ 3225935 h 5025941"/>
              <a:gd name="connsiteX1" fmla="*/ 168378 w 3649935"/>
              <a:gd name="connsiteY1" fmla="*/ 2528260 h 5025941"/>
              <a:gd name="connsiteX2" fmla="*/ 280260 w 3649935"/>
              <a:gd name="connsiteY2" fmla="*/ 183720 h 5025941"/>
              <a:gd name="connsiteX3" fmla="*/ 1849936 w 3649935"/>
              <a:gd name="connsiteY3" fmla="*/ 1425937 h 5025941"/>
              <a:gd name="connsiteX4" fmla="*/ 3122728 w 3649935"/>
              <a:gd name="connsiteY4" fmla="*/ 1953147 h 5025941"/>
              <a:gd name="connsiteX5" fmla="*/ 3649934 w 3649935"/>
              <a:gd name="connsiteY5" fmla="*/ 3225940 h 5025941"/>
              <a:gd name="connsiteX6" fmla="*/ 3122726 w 3649935"/>
              <a:gd name="connsiteY6" fmla="*/ 4498733 h 5025941"/>
              <a:gd name="connsiteX7" fmla="*/ 1849933 w 3649935"/>
              <a:gd name="connsiteY7" fmla="*/ 5025940 h 5025941"/>
              <a:gd name="connsiteX8" fmla="*/ 577141 w 3649935"/>
              <a:gd name="connsiteY8" fmla="*/ 4498731 h 5025941"/>
              <a:gd name="connsiteX9" fmla="*/ 49934 w 3649935"/>
              <a:gd name="connsiteY9" fmla="*/ 3225938 h 5025941"/>
              <a:gd name="connsiteX10" fmla="*/ 49933 w 3649935"/>
              <a:gd name="connsiteY10" fmla="*/ 3225935 h 5025941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1800003 w 3600002"/>
              <a:gd name="connsiteY4" fmla="*/ 1638061 h 5238065"/>
              <a:gd name="connsiteX5" fmla="*/ 3072795 w 3600002"/>
              <a:gd name="connsiteY5" fmla="*/ 2165271 h 5238065"/>
              <a:gd name="connsiteX6" fmla="*/ 3600001 w 3600002"/>
              <a:gd name="connsiteY6" fmla="*/ 3438064 h 5238065"/>
              <a:gd name="connsiteX7" fmla="*/ 3072793 w 3600002"/>
              <a:gd name="connsiteY7" fmla="*/ 4710857 h 5238065"/>
              <a:gd name="connsiteX8" fmla="*/ 1800000 w 3600002"/>
              <a:gd name="connsiteY8" fmla="*/ 5238064 h 5238065"/>
              <a:gd name="connsiteX9" fmla="*/ 527208 w 3600002"/>
              <a:gd name="connsiteY9" fmla="*/ 4710855 h 5238065"/>
              <a:gd name="connsiteX10" fmla="*/ 1 w 3600002"/>
              <a:gd name="connsiteY10" fmla="*/ 3438062 h 5238065"/>
              <a:gd name="connsiteX11" fmla="*/ 0 w 3600002"/>
              <a:gd name="connsiteY11" fmla="*/ 3438059 h 5238065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766847 w 3600002"/>
              <a:gd name="connsiteY4" fmla="*/ 2027864 h 5238065"/>
              <a:gd name="connsiteX5" fmla="*/ 1800003 w 3600002"/>
              <a:gd name="connsiteY5" fmla="*/ 1638061 h 5238065"/>
              <a:gd name="connsiteX6" fmla="*/ 3072795 w 3600002"/>
              <a:gd name="connsiteY6" fmla="*/ 2165271 h 5238065"/>
              <a:gd name="connsiteX7" fmla="*/ 3600001 w 3600002"/>
              <a:gd name="connsiteY7" fmla="*/ 3438064 h 5238065"/>
              <a:gd name="connsiteX8" fmla="*/ 3072793 w 3600002"/>
              <a:gd name="connsiteY8" fmla="*/ 4710857 h 5238065"/>
              <a:gd name="connsiteX9" fmla="*/ 1800000 w 3600002"/>
              <a:gd name="connsiteY9" fmla="*/ 5238064 h 5238065"/>
              <a:gd name="connsiteX10" fmla="*/ 527208 w 3600002"/>
              <a:gd name="connsiteY10" fmla="*/ 4710855 h 5238065"/>
              <a:gd name="connsiteX11" fmla="*/ 1 w 3600002"/>
              <a:gd name="connsiteY11" fmla="*/ 3438062 h 5238065"/>
              <a:gd name="connsiteX12" fmla="*/ 0 w 3600002"/>
              <a:gd name="connsiteY12" fmla="*/ 3438059 h 5238065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766847 w 3600002"/>
              <a:gd name="connsiteY4" fmla="*/ 2027864 h 5238065"/>
              <a:gd name="connsiteX5" fmla="*/ 944977 w 3600002"/>
              <a:gd name="connsiteY5" fmla="*/ 317817 h 5238065"/>
              <a:gd name="connsiteX6" fmla="*/ 1800003 w 3600002"/>
              <a:gd name="connsiteY6" fmla="*/ 1638061 h 5238065"/>
              <a:gd name="connsiteX7" fmla="*/ 3072795 w 3600002"/>
              <a:gd name="connsiteY7" fmla="*/ 2165271 h 5238065"/>
              <a:gd name="connsiteX8" fmla="*/ 3600001 w 3600002"/>
              <a:gd name="connsiteY8" fmla="*/ 3438064 h 5238065"/>
              <a:gd name="connsiteX9" fmla="*/ 3072793 w 3600002"/>
              <a:gd name="connsiteY9" fmla="*/ 4710857 h 5238065"/>
              <a:gd name="connsiteX10" fmla="*/ 1800000 w 3600002"/>
              <a:gd name="connsiteY10" fmla="*/ 5238064 h 5238065"/>
              <a:gd name="connsiteX11" fmla="*/ 527208 w 3600002"/>
              <a:gd name="connsiteY11" fmla="*/ 4710855 h 5238065"/>
              <a:gd name="connsiteX12" fmla="*/ 1 w 3600002"/>
              <a:gd name="connsiteY12" fmla="*/ 3438062 h 5238065"/>
              <a:gd name="connsiteX13" fmla="*/ 0 w 3600002"/>
              <a:gd name="connsiteY13" fmla="*/ 3438059 h 5238065"/>
              <a:gd name="connsiteX0" fmla="*/ 0 w 3600002"/>
              <a:gd name="connsiteY0" fmla="*/ 3968981 h 5768987"/>
              <a:gd name="connsiteX1" fmla="*/ 118445 w 3600002"/>
              <a:gd name="connsiteY1" fmla="*/ 3271306 h 5768987"/>
              <a:gd name="connsiteX2" fmla="*/ 230327 w 3600002"/>
              <a:gd name="connsiteY2" fmla="*/ 926766 h 5768987"/>
              <a:gd name="connsiteX3" fmla="*/ 648095 w 3600002"/>
              <a:gd name="connsiteY3" fmla="*/ 896241 h 5768987"/>
              <a:gd name="connsiteX4" fmla="*/ 766847 w 3600002"/>
              <a:gd name="connsiteY4" fmla="*/ 2558786 h 5768987"/>
              <a:gd name="connsiteX5" fmla="*/ 992478 w 3600002"/>
              <a:gd name="connsiteY5" fmla="*/ 64967 h 5768987"/>
              <a:gd name="connsiteX6" fmla="*/ 1800003 w 3600002"/>
              <a:gd name="connsiteY6" fmla="*/ 2168983 h 5768987"/>
              <a:gd name="connsiteX7" fmla="*/ 3072795 w 3600002"/>
              <a:gd name="connsiteY7" fmla="*/ 2696193 h 5768987"/>
              <a:gd name="connsiteX8" fmla="*/ 3600001 w 3600002"/>
              <a:gd name="connsiteY8" fmla="*/ 3968986 h 5768987"/>
              <a:gd name="connsiteX9" fmla="*/ 3072793 w 3600002"/>
              <a:gd name="connsiteY9" fmla="*/ 5241779 h 5768987"/>
              <a:gd name="connsiteX10" fmla="*/ 1800000 w 3600002"/>
              <a:gd name="connsiteY10" fmla="*/ 5768986 h 5768987"/>
              <a:gd name="connsiteX11" fmla="*/ 527208 w 3600002"/>
              <a:gd name="connsiteY11" fmla="*/ 5241777 h 5768987"/>
              <a:gd name="connsiteX12" fmla="*/ 1 w 3600002"/>
              <a:gd name="connsiteY12" fmla="*/ 3968984 h 5768987"/>
              <a:gd name="connsiteX13" fmla="*/ 0 w 3600002"/>
              <a:gd name="connsiteY13" fmla="*/ 3968981 h 5768987"/>
              <a:gd name="connsiteX0" fmla="*/ 0 w 3600002"/>
              <a:gd name="connsiteY0" fmla="*/ 4330478 h 6130484"/>
              <a:gd name="connsiteX1" fmla="*/ 118445 w 3600002"/>
              <a:gd name="connsiteY1" fmla="*/ 3632803 h 6130484"/>
              <a:gd name="connsiteX2" fmla="*/ 230327 w 3600002"/>
              <a:gd name="connsiteY2" fmla="*/ 1288263 h 6130484"/>
              <a:gd name="connsiteX3" fmla="*/ 648095 w 3600002"/>
              <a:gd name="connsiteY3" fmla="*/ 1257738 h 6130484"/>
              <a:gd name="connsiteX4" fmla="*/ 766847 w 3600002"/>
              <a:gd name="connsiteY4" fmla="*/ 2920283 h 6130484"/>
              <a:gd name="connsiteX5" fmla="*/ 992478 w 3600002"/>
              <a:gd name="connsiteY5" fmla="*/ 426464 h 6130484"/>
              <a:gd name="connsiteX6" fmla="*/ 1431865 w 3600002"/>
              <a:gd name="connsiteY6" fmla="*/ 361497 h 6130484"/>
              <a:gd name="connsiteX7" fmla="*/ 1800003 w 3600002"/>
              <a:gd name="connsiteY7" fmla="*/ 2530480 h 6130484"/>
              <a:gd name="connsiteX8" fmla="*/ 3072795 w 3600002"/>
              <a:gd name="connsiteY8" fmla="*/ 3057690 h 6130484"/>
              <a:gd name="connsiteX9" fmla="*/ 3600001 w 3600002"/>
              <a:gd name="connsiteY9" fmla="*/ 4330483 h 6130484"/>
              <a:gd name="connsiteX10" fmla="*/ 3072793 w 3600002"/>
              <a:gd name="connsiteY10" fmla="*/ 5603276 h 6130484"/>
              <a:gd name="connsiteX11" fmla="*/ 1800000 w 3600002"/>
              <a:gd name="connsiteY11" fmla="*/ 6130483 h 6130484"/>
              <a:gd name="connsiteX12" fmla="*/ 527208 w 3600002"/>
              <a:gd name="connsiteY12" fmla="*/ 5603274 h 6130484"/>
              <a:gd name="connsiteX13" fmla="*/ 1 w 3600002"/>
              <a:gd name="connsiteY13" fmla="*/ 4330481 h 6130484"/>
              <a:gd name="connsiteX14" fmla="*/ 0 w 3600002"/>
              <a:gd name="connsiteY14" fmla="*/ 4330478 h 6130484"/>
              <a:gd name="connsiteX0" fmla="*/ 0 w 3600002"/>
              <a:gd name="connsiteY0" fmla="*/ 4357255 h 6157261"/>
              <a:gd name="connsiteX1" fmla="*/ 118445 w 3600002"/>
              <a:gd name="connsiteY1" fmla="*/ 3659580 h 6157261"/>
              <a:gd name="connsiteX2" fmla="*/ 230327 w 3600002"/>
              <a:gd name="connsiteY2" fmla="*/ 1315040 h 6157261"/>
              <a:gd name="connsiteX3" fmla="*/ 648095 w 3600002"/>
              <a:gd name="connsiteY3" fmla="*/ 1284515 h 6157261"/>
              <a:gd name="connsiteX4" fmla="*/ 766847 w 3600002"/>
              <a:gd name="connsiteY4" fmla="*/ 2947060 h 6157261"/>
              <a:gd name="connsiteX5" fmla="*/ 992478 w 3600002"/>
              <a:gd name="connsiteY5" fmla="*/ 453241 h 6157261"/>
              <a:gd name="connsiteX6" fmla="*/ 1431865 w 3600002"/>
              <a:gd name="connsiteY6" fmla="*/ 388274 h 6157261"/>
              <a:gd name="connsiteX7" fmla="*/ 1491245 w 3600002"/>
              <a:gd name="connsiteY7" fmla="*/ 2782888 h 6157261"/>
              <a:gd name="connsiteX8" fmla="*/ 3072795 w 3600002"/>
              <a:gd name="connsiteY8" fmla="*/ 3084467 h 6157261"/>
              <a:gd name="connsiteX9" fmla="*/ 3600001 w 3600002"/>
              <a:gd name="connsiteY9" fmla="*/ 4357260 h 6157261"/>
              <a:gd name="connsiteX10" fmla="*/ 3072793 w 3600002"/>
              <a:gd name="connsiteY10" fmla="*/ 5630053 h 6157261"/>
              <a:gd name="connsiteX11" fmla="*/ 1800000 w 3600002"/>
              <a:gd name="connsiteY11" fmla="*/ 6157260 h 6157261"/>
              <a:gd name="connsiteX12" fmla="*/ 527208 w 3600002"/>
              <a:gd name="connsiteY12" fmla="*/ 5630051 h 6157261"/>
              <a:gd name="connsiteX13" fmla="*/ 1 w 3600002"/>
              <a:gd name="connsiteY13" fmla="*/ 4357258 h 6157261"/>
              <a:gd name="connsiteX14" fmla="*/ 0 w 3600002"/>
              <a:gd name="connsiteY14" fmla="*/ 4357255 h 6157261"/>
              <a:gd name="connsiteX0" fmla="*/ 0 w 3600002"/>
              <a:gd name="connsiteY0" fmla="*/ 4357255 h 6157261"/>
              <a:gd name="connsiteX1" fmla="*/ 118445 w 3600002"/>
              <a:gd name="connsiteY1" fmla="*/ 3659580 h 6157261"/>
              <a:gd name="connsiteX2" fmla="*/ 230327 w 3600002"/>
              <a:gd name="connsiteY2" fmla="*/ 1315040 h 6157261"/>
              <a:gd name="connsiteX3" fmla="*/ 648095 w 3600002"/>
              <a:gd name="connsiteY3" fmla="*/ 1284515 h 6157261"/>
              <a:gd name="connsiteX4" fmla="*/ 766847 w 3600002"/>
              <a:gd name="connsiteY4" fmla="*/ 2947060 h 6157261"/>
              <a:gd name="connsiteX5" fmla="*/ 992478 w 3600002"/>
              <a:gd name="connsiteY5" fmla="*/ 453241 h 6157261"/>
              <a:gd name="connsiteX6" fmla="*/ 1431865 w 3600002"/>
              <a:gd name="connsiteY6" fmla="*/ 388274 h 6157261"/>
              <a:gd name="connsiteX7" fmla="*/ 1491245 w 3600002"/>
              <a:gd name="connsiteY7" fmla="*/ 2782888 h 6157261"/>
              <a:gd name="connsiteX8" fmla="*/ 1598120 w 3600002"/>
              <a:gd name="connsiteY8" fmla="*/ 156360 h 6157261"/>
              <a:gd name="connsiteX9" fmla="*/ 3072795 w 3600002"/>
              <a:gd name="connsiteY9" fmla="*/ 3084467 h 6157261"/>
              <a:gd name="connsiteX10" fmla="*/ 3600001 w 3600002"/>
              <a:gd name="connsiteY10" fmla="*/ 4357260 h 6157261"/>
              <a:gd name="connsiteX11" fmla="*/ 3072793 w 3600002"/>
              <a:gd name="connsiteY11" fmla="*/ 5630053 h 6157261"/>
              <a:gd name="connsiteX12" fmla="*/ 1800000 w 3600002"/>
              <a:gd name="connsiteY12" fmla="*/ 6157260 h 6157261"/>
              <a:gd name="connsiteX13" fmla="*/ 527208 w 3600002"/>
              <a:gd name="connsiteY13" fmla="*/ 5630051 h 6157261"/>
              <a:gd name="connsiteX14" fmla="*/ 1 w 3600002"/>
              <a:gd name="connsiteY14" fmla="*/ 4357258 h 6157261"/>
              <a:gd name="connsiteX15" fmla="*/ 0 w 3600002"/>
              <a:gd name="connsiteY15" fmla="*/ 4357255 h 6157261"/>
              <a:gd name="connsiteX0" fmla="*/ 0 w 3600002"/>
              <a:gd name="connsiteY0" fmla="*/ 4677038 h 6477044"/>
              <a:gd name="connsiteX1" fmla="*/ 118445 w 3600002"/>
              <a:gd name="connsiteY1" fmla="*/ 3979363 h 6477044"/>
              <a:gd name="connsiteX2" fmla="*/ 230327 w 3600002"/>
              <a:gd name="connsiteY2" fmla="*/ 1634823 h 6477044"/>
              <a:gd name="connsiteX3" fmla="*/ 648095 w 3600002"/>
              <a:gd name="connsiteY3" fmla="*/ 1604298 h 6477044"/>
              <a:gd name="connsiteX4" fmla="*/ 766847 w 3600002"/>
              <a:gd name="connsiteY4" fmla="*/ 3266843 h 6477044"/>
              <a:gd name="connsiteX5" fmla="*/ 992478 w 3600002"/>
              <a:gd name="connsiteY5" fmla="*/ 773024 h 6477044"/>
              <a:gd name="connsiteX6" fmla="*/ 1431865 w 3600002"/>
              <a:gd name="connsiteY6" fmla="*/ 708057 h 6477044"/>
              <a:gd name="connsiteX7" fmla="*/ 1491245 w 3600002"/>
              <a:gd name="connsiteY7" fmla="*/ 3102671 h 6477044"/>
              <a:gd name="connsiteX8" fmla="*/ 1598120 w 3600002"/>
              <a:gd name="connsiteY8" fmla="*/ 476143 h 6477044"/>
              <a:gd name="connsiteX9" fmla="*/ 1978130 w 3600002"/>
              <a:gd name="connsiteY9" fmla="*/ 488018 h 6477044"/>
              <a:gd name="connsiteX10" fmla="*/ 3072795 w 3600002"/>
              <a:gd name="connsiteY10" fmla="*/ 3404250 h 6477044"/>
              <a:gd name="connsiteX11" fmla="*/ 3600001 w 3600002"/>
              <a:gd name="connsiteY11" fmla="*/ 4677043 h 6477044"/>
              <a:gd name="connsiteX12" fmla="*/ 3072793 w 3600002"/>
              <a:gd name="connsiteY12" fmla="*/ 5949836 h 6477044"/>
              <a:gd name="connsiteX13" fmla="*/ 1800000 w 3600002"/>
              <a:gd name="connsiteY13" fmla="*/ 6477043 h 6477044"/>
              <a:gd name="connsiteX14" fmla="*/ 527208 w 3600002"/>
              <a:gd name="connsiteY14" fmla="*/ 5949834 h 6477044"/>
              <a:gd name="connsiteX15" fmla="*/ 1 w 3600002"/>
              <a:gd name="connsiteY15" fmla="*/ 4677041 h 6477044"/>
              <a:gd name="connsiteX16" fmla="*/ 0 w 3600002"/>
              <a:gd name="connsiteY16" fmla="*/ 4677038 h 6477044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3072795 w 3600002"/>
              <a:gd name="connsiteY11" fmla="*/ 3363883 h 6436677"/>
              <a:gd name="connsiteX12" fmla="*/ 3600001 w 3600002"/>
              <a:gd name="connsiteY12" fmla="*/ 4636676 h 6436677"/>
              <a:gd name="connsiteX13" fmla="*/ 3072793 w 3600002"/>
              <a:gd name="connsiteY13" fmla="*/ 5909469 h 6436677"/>
              <a:gd name="connsiteX14" fmla="*/ 1800000 w 3600002"/>
              <a:gd name="connsiteY14" fmla="*/ 6436676 h 6436677"/>
              <a:gd name="connsiteX15" fmla="*/ 527208 w 3600002"/>
              <a:gd name="connsiteY15" fmla="*/ 5909467 h 6436677"/>
              <a:gd name="connsiteX16" fmla="*/ 1 w 3600002"/>
              <a:gd name="connsiteY16" fmla="*/ 4636674 h 6436677"/>
              <a:gd name="connsiteX17" fmla="*/ 0 w 3600002"/>
              <a:gd name="connsiteY17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3072795 w 3600002"/>
              <a:gd name="connsiteY11" fmla="*/ 3363883 h 6436677"/>
              <a:gd name="connsiteX12" fmla="*/ 3600001 w 3600002"/>
              <a:gd name="connsiteY12" fmla="*/ 4636676 h 6436677"/>
              <a:gd name="connsiteX13" fmla="*/ 3072793 w 3600002"/>
              <a:gd name="connsiteY13" fmla="*/ 5909469 h 6436677"/>
              <a:gd name="connsiteX14" fmla="*/ 1800000 w 3600002"/>
              <a:gd name="connsiteY14" fmla="*/ 6436676 h 6436677"/>
              <a:gd name="connsiteX15" fmla="*/ 527208 w 3600002"/>
              <a:gd name="connsiteY15" fmla="*/ 5909467 h 6436677"/>
              <a:gd name="connsiteX16" fmla="*/ 1 w 3600002"/>
              <a:gd name="connsiteY16" fmla="*/ 4636674 h 6436677"/>
              <a:gd name="connsiteX17" fmla="*/ 0 w 3600002"/>
              <a:gd name="connsiteY17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3072795 w 3600002"/>
              <a:gd name="connsiteY12" fmla="*/ 3363883 h 6436677"/>
              <a:gd name="connsiteX13" fmla="*/ 3600001 w 3600002"/>
              <a:gd name="connsiteY13" fmla="*/ 4636676 h 6436677"/>
              <a:gd name="connsiteX14" fmla="*/ 3072793 w 3600002"/>
              <a:gd name="connsiteY14" fmla="*/ 5909469 h 6436677"/>
              <a:gd name="connsiteX15" fmla="*/ 1800000 w 3600002"/>
              <a:gd name="connsiteY15" fmla="*/ 6436676 h 6436677"/>
              <a:gd name="connsiteX16" fmla="*/ 527208 w 3600002"/>
              <a:gd name="connsiteY16" fmla="*/ 5909467 h 6436677"/>
              <a:gd name="connsiteX17" fmla="*/ 1 w 3600002"/>
              <a:gd name="connsiteY17" fmla="*/ 4636674 h 6436677"/>
              <a:gd name="connsiteX18" fmla="*/ 0 w 3600002"/>
              <a:gd name="connsiteY18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429392 w 3600002"/>
              <a:gd name="connsiteY12" fmla="*/ 744534 h 6436677"/>
              <a:gd name="connsiteX13" fmla="*/ 3072795 w 3600002"/>
              <a:gd name="connsiteY13" fmla="*/ 3363883 h 6436677"/>
              <a:gd name="connsiteX14" fmla="*/ 3600001 w 3600002"/>
              <a:gd name="connsiteY14" fmla="*/ 4636676 h 6436677"/>
              <a:gd name="connsiteX15" fmla="*/ 3072793 w 3600002"/>
              <a:gd name="connsiteY15" fmla="*/ 5909469 h 6436677"/>
              <a:gd name="connsiteX16" fmla="*/ 1800000 w 3600002"/>
              <a:gd name="connsiteY16" fmla="*/ 6436676 h 6436677"/>
              <a:gd name="connsiteX17" fmla="*/ 527208 w 3600002"/>
              <a:gd name="connsiteY17" fmla="*/ 5909467 h 6436677"/>
              <a:gd name="connsiteX18" fmla="*/ 1 w 3600002"/>
              <a:gd name="connsiteY18" fmla="*/ 4636674 h 6436677"/>
              <a:gd name="connsiteX19" fmla="*/ 0 w 3600002"/>
              <a:gd name="connsiteY19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3072795 w 3600002"/>
              <a:gd name="connsiteY13" fmla="*/ 3363883 h 6436677"/>
              <a:gd name="connsiteX14" fmla="*/ 3600001 w 3600002"/>
              <a:gd name="connsiteY14" fmla="*/ 4636676 h 6436677"/>
              <a:gd name="connsiteX15" fmla="*/ 3072793 w 3600002"/>
              <a:gd name="connsiteY15" fmla="*/ 5909469 h 6436677"/>
              <a:gd name="connsiteX16" fmla="*/ 1800000 w 3600002"/>
              <a:gd name="connsiteY16" fmla="*/ 6436676 h 6436677"/>
              <a:gd name="connsiteX17" fmla="*/ 527208 w 3600002"/>
              <a:gd name="connsiteY17" fmla="*/ 5909467 h 6436677"/>
              <a:gd name="connsiteX18" fmla="*/ 1 w 3600002"/>
              <a:gd name="connsiteY18" fmla="*/ 4636674 h 6436677"/>
              <a:gd name="connsiteX19" fmla="*/ 0 w 3600002"/>
              <a:gd name="connsiteY19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714400 w 3600002"/>
              <a:gd name="connsiteY13" fmla="*/ 3297729 h 6436677"/>
              <a:gd name="connsiteX14" fmla="*/ 3072795 w 3600002"/>
              <a:gd name="connsiteY14" fmla="*/ 3363883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666899 w 3600002"/>
              <a:gd name="connsiteY13" fmla="*/ 3915246 h 6436677"/>
              <a:gd name="connsiteX14" fmla="*/ 3072795 w 3600002"/>
              <a:gd name="connsiteY14" fmla="*/ 3363883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666899 w 3600002"/>
              <a:gd name="connsiteY13" fmla="*/ 3915246 h 6436677"/>
              <a:gd name="connsiteX14" fmla="*/ 2989668 w 3600002"/>
              <a:gd name="connsiteY14" fmla="*/ 3019499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701724"/>
              <a:gd name="connsiteY0" fmla="*/ 4636671 h 6436677"/>
              <a:gd name="connsiteX1" fmla="*/ 118445 w 3701724"/>
              <a:gd name="connsiteY1" fmla="*/ 3938996 h 6436677"/>
              <a:gd name="connsiteX2" fmla="*/ 230327 w 3701724"/>
              <a:gd name="connsiteY2" fmla="*/ 1594456 h 6436677"/>
              <a:gd name="connsiteX3" fmla="*/ 648095 w 3701724"/>
              <a:gd name="connsiteY3" fmla="*/ 1563931 h 6436677"/>
              <a:gd name="connsiteX4" fmla="*/ 766847 w 3701724"/>
              <a:gd name="connsiteY4" fmla="*/ 3226476 h 6436677"/>
              <a:gd name="connsiteX5" fmla="*/ 992478 w 3701724"/>
              <a:gd name="connsiteY5" fmla="*/ 732657 h 6436677"/>
              <a:gd name="connsiteX6" fmla="*/ 1431865 w 3701724"/>
              <a:gd name="connsiteY6" fmla="*/ 667690 h 6436677"/>
              <a:gd name="connsiteX7" fmla="*/ 1491245 w 3701724"/>
              <a:gd name="connsiteY7" fmla="*/ 3062304 h 6436677"/>
              <a:gd name="connsiteX8" fmla="*/ 1598120 w 3701724"/>
              <a:gd name="connsiteY8" fmla="*/ 435776 h 6436677"/>
              <a:gd name="connsiteX9" fmla="*/ 1978130 w 3701724"/>
              <a:gd name="connsiteY9" fmla="*/ 447651 h 6436677"/>
              <a:gd name="connsiteX10" fmla="*/ 2001881 w 3701724"/>
              <a:gd name="connsiteY10" fmla="*/ 3083973 h 6436677"/>
              <a:gd name="connsiteX11" fmla="*/ 2156260 w 3701724"/>
              <a:gd name="connsiteY11" fmla="*/ 744534 h 6436677"/>
              <a:gd name="connsiteX12" fmla="*/ 2524395 w 3701724"/>
              <a:gd name="connsiteY12" fmla="*/ 768285 h 6436677"/>
              <a:gd name="connsiteX13" fmla="*/ 2666899 w 3701724"/>
              <a:gd name="connsiteY13" fmla="*/ 3915246 h 6436677"/>
              <a:gd name="connsiteX14" fmla="*/ 2989668 w 3701724"/>
              <a:gd name="connsiteY14" fmla="*/ 3019499 h 6436677"/>
              <a:gd name="connsiteX15" fmla="*/ 3600002 w 3701724"/>
              <a:gd name="connsiteY15" fmla="*/ 2668337 h 6436677"/>
              <a:gd name="connsiteX16" fmla="*/ 3600001 w 3701724"/>
              <a:gd name="connsiteY16" fmla="*/ 4636676 h 6436677"/>
              <a:gd name="connsiteX17" fmla="*/ 3072793 w 3701724"/>
              <a:gd name="connsiteY17" fmla="*/ 5909469 h 6436677"/>
              <a:gd name="connsiteX18" fmla="*/ 1800000 w 3701724"/>
              <a:gd name="connsiteY18" fmla="*/ 6436676 h 6436677"/>
              <a:gd name="connsiteX19" fmla="*/ 527208 w 3701724"/>
              <a:gd name="connsiteY19" fmla="*/ 5909467 h 6436677"/>
              <a:gd name="connsiteX20" fmla="*/ 1 w 3701724"/>
              <a:gd name="connsiteY20" fmla="*/ 4636674 h 6436677"/>
              <a:gd name="connsiteX21" fmla="*/ 0 w 3701724"/>
              <a:gd name="connsiteY21" fmla="*/ 4636671 h 643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01724" h="6436677">
                <a:moveTo>
                  <a:pt x="0" y="4636671"/>
                </a:moveTo>
                <a:cubicBezTo>
                  <a:pt x="23775" y="4535071"/>
                  <a:pt x="80057" y="4446032"/>
                  <a:pt x="118445" y="3938996"/>
                </a:cubicBezTo>
                <a:cubicBezTo>
                  <a:pt x="156833" y="3431960"/>
                  <a:pt x="142052" y="1990300"/>
                  <a:pt x="230327" y="1594456"/>
                </a:cubicBezTo>
                <a:cubicBezTo>
                  <a:pt x="318602" y="1198612"/>
                  <a:pt x="558675" y="1291928"/>
                  <a:pt x="648095" y="1563931"/>
                </a:cubicBezTo>
                <a:cubicBezTo>
                  <a:pt x="737515" y="1835934"/>
                  <a:pt x="709450" y="3365022"/>
                  <a:pt x="766847" y="3226476"/>
                </a:cubicBezTo>
                <a:cubicBezTo>
                  <a:pt x="824244" y="3087930"/>
                  <a:pt x="881642" y="1159121"/>
                  <a:pt x="992478" y="732657"/>
                </a:cubicBezTo>
                <a:cubicBezTo>
                  <a:pt x="1103314" y="306193"/>
                  <a:pt x="1348737" y="279416"/>
                  <a:pt x="1431865" y="667690"/>
                </a:cubicBezTo>
                <a:cubicBezTo>
                  <a:pt x="1514993" y="1055964"/>
                  <a:pt x="1463536" y="3100956"/>
                  <a:pt x="1491245" y="3062304"/>
                </a:cubicBezTo>
                <a:cubicBezTo>
                  <a:pt x="1518954" y="3023652"/>
                  <a:pt x="1516972" y="871552"/>
                  <a:pt x="1598120" y="435776"/>
                </a:cubicBezTo>
                <a:cubicBezTo>
                  <a:pt x="1679268" y="0"/>
                  <a:pt x="1910836" y="6285"/>
                  <a:pt x="1978130" y="447651"/>
                </a:cubicBezTo>
                <a:cubicBezTo>
                  <a:pt x="2045424" y="889017"/>
                  <a:pt x="1972193" y="3034493"/>
                  <a:pt x="2001881" y="3083973"/>
                </a:cubicBezTo>
                <a:cubicBezTo>
                  <a:pt x="2031569" y="3133453"/>
                  <a:pt x="2069174" y="1130482"/>
                  <a:pt x="2156260" y="744534"/>
                </a:cubicBezTo>
                <a:cubicBezTo>
                  <a:pt x="2243346" y="358586"/>
                  <a:pt x="2439289" y="239833"/>
                  <a:pt x="2524395" y="768285"/>
                </a:cubicBezTo>
                <a:cubicBezTo>
                  <a:pt x="2609501" y="1296737"/>
                  <a:pt x="2589354" y="3540044"/>
                  <a:pt x="2666899" y="3915246"/>
                </a:cubicBezTo>
                <a:cubicBezTo>
                  <a:pt x="2744444" y="4290448"/>
                  <a:pt x="2834151" y="3227317"/>
                  <a:pt x="2989668" y="3019499"/>
                </a:cubicBezTo>
                <a:cubicBezTo>
                  <a:pt x="3145185" y="2811681"/>
                  <a:pt x="3498280" y="2398807"/>
                  <a:pt x="3600002" y="2668337"/>
                </a:cubicBezTo>
                <a:cubicBezTo>
                  <a:pt x="3701724" y="2937867"/>
                  <a:pt x="3633292" y="4237012"/>
                  <a:pt x="3600001" y="4636676"/>
                </a:cubicBezTo>
                <a:cubicBezTo>
                  <a:pt x="3600001" y="5114066"/>
                  <a:pt x="3410359" y="5571903"/>
                  <a:pt x="3072793" y="5909469"/>
                </a:cubicBezTo>
                <a:cubicBezTo>
                  <a:pt x="2735227" y="6247035"/>
                  <a:pt x="2277390" y="6436677"/>
                  <a:pt x="1800000" y="6436676"/>
                </a:cubicBezTo>
                <a:cubicBezTo>
                  <a:pt x="1322610" y="6436676"/>
                  <a:pt x="864773" y="6247033"/>
                  <a:pt x="527208" y="5909467"/>
                </a:cubicBezTo>
                <a:cubicBezTo>
                  <a:pt x="189643" y="5571901"/>
                  <a:pt x="1" y="5114064"/>
                  <a:pt x="1" y="4636674"/>
                </a:cubicBezTo>
                <a:cubicBezTo>
                  <a:pt x="1" y="4636673"/>
                  <a:pt x="0" y="4636672"/>
                  <a:pt x="0" y="46366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Vrije vorm 4"/>
          <p:cNvSpPr/>
          <p:nvPr/>
        </p:nvSpPr>
        <p:spPr>
          <a:xfrm rot="10800000">
            <a:off x="5169015" y="210662"/>
            <a:ext cx="3701724" cy="6436677"/>
          </a:xfrm>
          <a:custGeom>
            <a:avLst/>
            <a:gdLst>
              <a:gd name="connsiteX0" fmla="*/ 0 w 3600000"/>
              <a:gd name="connsiteY0" fmla="*/ 1800000 h 3600000"/>
              <a:gd name="connsiteX1" fmla="*/ 527210 w 3600000"/>
              <a:gd name="connsiteY1" fmla="*/ 527208 h 3600000"/>
              <a:gd name="connsiteX2" fmla="*/ 1800003 w 3600000"/>
              <a:gd name="connsiteY2" fmla="*/ 2 h 3600000"/>
              <a:gd name="connsiteX3" fmla="*/ 3072795 w 3600000"/>
              <a:gd name="connsiteY3" fmla="*/ 527212 h 3600000"/>
              <a:gd name="connsiteX4" fmla="*/ 3600001 w 3600000"/>
              <a:gd name="connsiteY4" fmla="*/ 1800005 h 3600000"/>
              <a:gd name="connsiteX5" fmla="*/ 3072793 w 3600000"/>
              <a:gd name="connsiteY5" fmla="*/ 3072798 h 3600000"/>
              <a:gd name="connsiteX6" fmla="*/ 1800000 w 3600000"/>
              <a:gd name="connsiteY6" fmla="*/ 3600005 h 3600000"/>
              <a:gd name="connsiteX7" fmla="*/ 527208 w 3600000"/>
              <a:gd name="connsiteY7" fmla="*/ 3072796 h 3600000"/>
              <a:gd name="connsiteX8" fmla="*/ 1 w 3600000"/>
              <a:gd name="connsiteY8" fmla="*/ 1800003 h 3600000"/>
              <a:gd name="connsiteX9" fmla="*/ 0 w 3600000"/>
              <a:gd name="connsiteY9" fmla="*/ 1800000 h 3600000"/>
              <a:gd name="connsiteX0" fmla="*/ 0 w 3600002"/>
              <a:gd name="connsiteY0" fmla="*/ 1799999 h 3600005"/>
              <a:gd name="connsiteX1" fmla="*/ 285300 w 3600002"/>
              <a:gd name="connsiteY1" fmla="*/ 1247549 h 3600005"/>
              <a:gd name="connsiteX2" fmla="*/ 527210 w 3600002"/>
              <a:gd name="connsiteY2" fmla="*/ 527207 h 3600005"/>
              <a:gd name="connsiteX3" fmla="*/ 1800003 w 3600002"/>
              <a:gd name="connsiteY3" fmla="*/ 1 h 3600005"/>
              <a:gd name="connsiteX4" fmla="*/ 3072795 w 3600002"/>
              <a:gd name="connsiteY4" fmla="*/ 527211 h 3600005"/>
              <a:gd name="connsiteX5" fmla="*/ 3600001 w 3600002"/>
              <a:gd name="connsiteY5" fmla="*/ 1800004 h 3600005"/>
              <a:gd name="connsiteX6" fmla="*/ 3072793 w 3600002"/>
              <a:gd name="connsiteY6" fmla="*/ 3072797 h 3600005"/>
              <a:gd name="connsiteX7" fmla="*/ 1800000 w 3600002"/>
              <a:gd name="connsiteY7" fmla="*/ 3600004 h 3600005"/>
              <a:gd name="connsiteX8" fmla="*/ 527208 w 3600002"/>
              <a:gd name="connsiteY8" fmla="*/ 3072795 h 3600005"/>
              <a:gd name="connsiteX9" fmla="*/ 1 w 3600002"/>
              <a:gd name="connsiteY9" fmla="*/ 1800002 h 3600005"/>
              <a:gd name="connsiteX10" fmla="*/ 0 w 3600002"/>
              <a:gd name="connsiteY10" fmla="*/ 1799999 h 3600005"/>
              <a:gd name="connsiteX0" fmla="*/ 87868 w 3687870"/>
              <a:gd name="connsiteY0" fmla="*/ 1799999 h 3600005"/>
              <a:gd name="connsiteX1" fmla="*/ 87868 w 3687870"/>
              <a:gd name="connsiteY1" fmla="*/ 1114199 h 3600005"/>
              <a:gd name="connsiteX2" fmla="*/ 615078 w 3687870"/>
              <a:gd name="connsiteY2" fmla="*/ 527207 h 3600005"/>
              <a:gd name="connsiteX3" fmla="*/ 1887871 w 3687870"/>
              <a:gd name="connsiteY3" fmla="*/ 1 h 3600005"/>
              <a:gd name="connsiteX4" fmla="*/ 3160663 w 3687870"/>
              <a:gd name="connsiteY4" fmla="*/ 527211 h 3600005"/>
              <a:gd name="connsiteX5" fmla="*/ 3687869 w 3687870"/>
              <a:gd name="connsiteY5" fmla="*/ 1800004 h 3600005"/>
              <a:gd name="connsiteX6" fmla="*/ 3160661 w 3687870"/>
              <a:gd name="connsiteY6" fmla="*/ 3072797 h 3600005"/>
              <a:gd name="connsiteX7" fmla="*/ 1887868 w 3687870"/>
              <a:gd name="connsiteY7" fmla="*/ 3600004 h 3600005"/>
              <a:gd name="connsiteX8" fmla="*/ 615076 w 3687870"/>
              <a:gd name="connsiteY8" fmla="*/ 3072795 h 3600005"/>
              <a:gd name="connsiteX9" fmla="*/ 87869 w 3687870"/>
              <a:gd name="connsiteY9" fmla="*/ 1800002 h 3600005"/>
              <a:gd name="connsiteX10" fmla="*/ 87868 w 3687870"/>
              <a:gd name="connsiteY10" fmla="*/ 1799999 h 3600005"/>
              <a:gd name="connsiteX0" fmla="*/ 0 w 3600002"/>
              <a:gd name="connsiteY0" fmla="*/ 1799999 h 3600005"/>
              <a:gd name="connsiteX1" fmla="*/ 118445 w 3600002"/>
              <a:gd name="connsiteY1" fmla="*/ 1102324 h 3600005"/>
              <a:gd name="connsiteX2" fmla="*/ 527210 w 3600002"/>
              <a:gd name="connsiteY2" fmla="*/ 527207 h 3600005"/>
              <a:gd name="connsiteX3" fmla="*/ 1800003 w 3600002"/>
              <a:gd name="connsiteY3" fmla="*/ 1 h 3600005"/>
              <a:gd name="connsiteX4" fmla="*/ 3072795 w 3600002"/>
              <a:gd name="connsiteY4" fmla="*/ 527211 h 3600005"/>
              <a:gd name="connsiteX5" fmla="*/ 3600001 w 3600002"/>
              <a:gd name="connsiteY5" fmla="*/ 1800004 h 3600005"/>
              <a:gd name="connsiteX6" fmla="*/ 3072793 w 3600002"/>
              <a:gd name="connsiteY6" fmla="*/ 3072797 h 3600005"/>
              <a:gd name="connsiteX7" fmla="*/ 1800000 w 3600002"/>
              <a:gd name="connsiteY7" fmla="*/ 3600004 h 3600005"/>
              <a:gd name="connsiteX8" fmla="*/ 527208 w 3600002"/>
              <a:gd name="connsiteY8" fmla="*/ 3072795 h 3600005"/>
              <a:gd name="connsiteX9" fmla="*/ 1 w 3600002"/>
              <a:gd name="connsiteY9" fmla="*/ 1800002 h 3600005"/>
              <a:gd name="connsiteX10" fmla="*/ 0 w 3600002"/>
              <a:gd name="connsiteY10" fmla="*/ 1799999 h 3600005"/>
              <a:gd name="connsiteX0" fmla="*/ 49933 w 3649935"/>
              <a:gd name="connsiteY0" fmla="*/ 3225935 h 5025941"/>
              <a:gd name="connsiteX1" fmla="*/ 168378 w 3649935"/>
              <a:gd name="connsiteY1" fmla="*/ 2528260 h 5025941"/>
              <a:gd name="connsiteX2" fmla="*/ 280260 w 3649935"/>
              <a:gd name="connsiteY2" fmla="*/ 183720 h 5025941"/>
              <a:gd name="connsiteX3" fmla="*/ 1849936 w 3649935"/>
              <a:gd name="connsiteY3" fmla="*/ 1425937 h 5025941"/>
              <a:gd name="connsiteX4" fmla="*/ 3122728 w 3649935"/>
              <a:gd name="connsiteY4" fmla="*/ 1953147 h 5025941"/>
              <a:gd name="connsiteX5" fmla="*/ 3649934 w 3649935"/>
              <a:gd name="connsiteY5" fmla="*/ 3225940 h 5025941"/>
              <a:gd name="connsiteX6" fmla="*/ 3122726 w 3649935"/>
              <a:gd name="connsiteY6" fmla="*/ 4498733 h 5025941"/>
              <a:gd name="connsiteX7" fmla="*/ 1849933 w 3649935"/>
              <a:gd name="connsiteY7" fmla="*/ 5025940 h 5025941"/>
              <a:gd name="connsiteX8" fmla="*/ 577141 w 3649935"/>
              <a:gd name="connsiteY8" fmla="*/ 4498731 h 5025941"/>
              <a:gd name="connsiteX9" fmla="*/ 49934 w 3649935"/>
              <a:gd name="connsiteY9" fmla="*/ 3225938 h 5025941"/>
              <a:gd name="connsiteX10" fmla="*/ 49933 w 3649935"/>
              <a:gd name="connsiteY10" fmla="*/ 3225935 h 5025941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1800003 w 3600002"/>
              <a:gd name="connsiteY4" fmla="*/ 1638061 h 5238065"/>
              <a:gd name="connsiteX5" fmla="*/ 3072795 w 3600002"/>
              <a:gd name="connsiteY5" fmla="*/ 2165271 h 5238065"/>
              <a:gd name="connsiteX6" fmla="*/ 3600001 w 3600002"/>
              <a:gd name="connsiteY6" fmla="*/ 3438064 h 5238065"/>
              <a:gd name="connsiteX7" fmla="*/ 3072793 w 3600002"/>
              <a:gd name="connsiteY7" fmla="*/ 4710857 h 5238065"/>
              <a:gd name="connsiteX8" fmla="*/ 1800000 w 3600002"/>
              <a:gd name="connsiteY8" fmla="*/ 5238064 h 5238065"/>
              <a:gd name="connsiteX9" fmla="*/ 527208 w 3600002"/>
              <a:gd name="connsiteY9" fmla="*/ 4710855 h 5238065"/>
              <a:gd name="connsiteX10" fmla="*/ 1 w 3600002"/>
              <a:gd name="connsiteY10" fmla="*/ 3438062 h 5238065"/>
              <a:gd name="connsiteX11" fmla="*/ 0 w 3600002"/>
              <a:gd name="connsiteY11" fmla="*/ 3438059 h 5238065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766847 w 3600002"/>
              <a:gd name="connsiteY4" fmla="*/ 2027864 h 5238065"/>
              <a:gd name="connsiteX5" fmla="*/ 1800003 w 3600002"/>
              <a:gd name="connsiteY5" fmla="*/ 1638061 h 5238065"/>
              <a:gd name="connsiteX6" fmla="*/ 3072795 w 3600002"/>
              <a:gd name="connsiteY6" fmla="*/ 2165271 h 5238065"/>
              <a:gd name="connsiteX7" fmla="*/ 3600001 w 3600002"/>
              <a:gd name="connsiteY7" fmla="*/ 3438064 h 5238065"/>
              <a:gd name="connsiteX8" fmla="*/ 3072793 w 3600002"/>
              <a:gd name="connsiteY8" fmla="*/ 4710857 h 5238065"/>
              <a:gd name="connsiteX9" fmla="*/ 1800000 w 3600002"/>
              <a:gd name="connsiteY9" fmla="*/ 5238064 h 5238065"/>
              <a:gd name="connsiteX10" fmla="*/ 527208 w 3600002"/>
              <a:gd name="connsiteY10" fmla="*/ 4710855 h 5238065"/>
              <a:gd name="connsiteX11" fmla="*/ 1 w 3600002"/>
              <a:gd name="connsiteY11" fmla="*/ 3438062 h 5238065"/>
              <a:gd name="connsiteX12" fmla="*/ 0 w 3600002"/>
              <a:gd name="connsiteY12" fmla="*/ 3438059 h 5238065"/>
              <a:gd name="connsiteX0" fmla="*/ 0 w 3600002"/>
              <a:gd name="connsiteY0" fmla="*/ 3438059 h 5238065"/>
              <a:gd name="connsiteX1" fmla="*/ 118445 w 3600002"/>
              <a:gd name="connsiteY1" fmla="*/ 2740384 h 5238065"/>
              <a:gd name="connsiteX2" fmla="*/ 230327 w 3600002"/>
              <a:gd name="connsiteY2" fmla="*/ 395844 h 5238065"/>
              <a:gd name="connsiteX3" fmla="*/ 648095 w 3600002"/>
              <a:gd name="connsiteY3" fmla="*/ 365319 h 5238065"/>
              <a:gd name="connsiteX4" fmla="*/ 766847 w 3600002"/>
              <a:gd name="connsiteY4" fmla="*/ 2027864 h 5238065"/>
              <a:gd name="connsiteX5" fmla="*/ 944977 w 3600002"/>
              <a:gd name="connsiteY5" fmla="*/ 317817 h 5238065"/>
              <a:gd name="connsiteX6" fmla="*/ 1800003 w 3600002"/>
              <a:gd name="connsiteY6" fmla="*/ 1638061 h 5238065"/>
              <a:gd name="connsiteX7" fmla="*/ 3072795 w 3600002"/>
              <a:gd name="connsiteY7" fmla="*/ 2165271 h 5238065"/>
              <a:gd name="connsiteX8" fmla="*/ 3600001 w 3600002"/>
              <a:gd name="connsiteY8" fmla="*/ 3438064 h 5238065"/>
              <a:gd name="connsiteX9" fmla="*/ 3072793 w 3600002"/>
              <a:gd name="connsiteY9" fmla="*/ 4710857 h 5238065"/>
              <a:gd name="connsiteX10" fmla="*/ 1800000 w 3600002"/>
              <a:gd name="connsiteY10" fmla="*/ 5238064 h 5238065"/>
              <a:gd name="connsiteX11" fmla="*/ 527208 w 3600002"/>
              <a:gd name="connsiteY11" fmla="*/ 4710855 h 5238065"/>
              <a:gd name="connsiteX12" fmla="*/ 1 w 3600002"/>
              <a:gd name="connsiteY12" fmla="*/ 3438062 h 5238065"/>
              <a:gd name="connsiteX13" fmla="*/ 0 w 3600002"/>
              <a:gd name="connsiteY13" fmla="*/ 3438059 h 5238065"/>
              <a:gd name="connsiteX0" fmla="*/ 0 w 3600002"/>
              <a:gd name="connsiteY0" fmla="*/ 3968981 h 5768987"/>
              <a:gd name="connsiteX1" fmla="*/ 118445 w 3600002"/>
              <a:gd name="connsiteY1" fmla="*/ 3271306 h 5768987"/>
              <a:gd name="connsiteX2" fmla="*/ 230327 w 3600002"/>
              <a:gd name="connsiteY2" fmla="*/ 926766 h 5768987"/>
              <a:gd name="connsiteX3" fmla="*/ 648095 w 3600002"/>
              <a:gd name="connsiteY3" fmla="*/ 896241 h 5768987"/>
              <a:gd name="connsiteX4" fmla="*/ 766847 w 3600002"/>
              <a:gd name="connsiteY4" fmla="*/ 2558786 h 5768987"/>
              <a:gd name="connsiteX5" fmla="*/ 992478 w 3600002"/>
              <a:gd name="connsiteY5" fmla="*/ 64967 h 5768987"/>
              <a:gd name="connsiteX6" fmla="*/ 1800003 w 3600002"/>
              <a:gd name="connsiteY6" fmla="*/ 2168983 h 5768987"/>
              <a:gd name="connsiteX7" fmla="*/ 3072795 w 3600002"/>
              <a:gd name="connsiteY7" fmla="*/ 2696193 h 5768987"/>
              <a:gd name="connsiteX8" fmla="*/ 3600001 w 3600002"/>
              <a:gd name="connsiteY8" fmla="*/ 3968986 h 5768987"/>
              <a:gd name="connsiteX9" fmla="*/ 3072793 w 3600002"/>
              <a:gd name="connsiteY9" fmla="*/ 5241779 h 5768987"/>
              <a:gd name="connsiteX10" fmla="*/ 1800000 w 3600002"/>
              <a:gd name="connsiteY10" fmla="*/ 5768986 h 5768987"/>
              <a:gd name="connsiteX11" fmla="*/ 527208 w 3600002"/>
              <a:gd name="connsiteY11" fmla="*/ 5241777 h 5768987"/>
              <a:gd name="connsiteX12" fmla="*/ 1 w 3600002"/>
              <a:gd name="connsiteY12" fmla="*/ 3968984 h 5768987"/>
              <a:gd name="connsiteX13" fmla="*/ 0 w 3600002"/>
              <a:gd name="connsiteY13" fmla="*/ 3968981 h 5768987"/>
              <a:gd name="connsiteX0" fmla="*/ 0 w 3600002"/>
              <a:gd name="connsiteY0" fmla="*/ 4330478 h 6130484"/>
              <a:gd name="connsiteX1" fmla="*/ 118445 w 3600002"/>
              <a:gd name="connsiteY1" fmla="*/ 3632803 h 6130484"/>
              <a:gd name="connsiteX2" fmla="*/ 230327 w 3600002"/>
              <a:gd name="connsiteY2" fmla="*/ 1288263 h 6130484"/>
              <a:gd name="connsiteX3" fmla="*/ 648095 w 3600002"/>
              <a:gd name="connsiteY3" fmla="*/ 1257738 h 6130484"/>
              <a:gd name="connsiteX4" fmla="*/ 766847 w 3600002"/>
              <a:gd name="connsiteY4" fmla="*/ 2920283 h 6130484"/>
              <a:gd name="connsiteX5" fmla="*/ 992478 w 3600002"/>
              <a:gd name="connsiteY5" fmla="*/ 426464 h 6130484"/>
              <a:gd name="connsiteX6" fmla="*/ 1431865 w 3600002"/>
              <a:gd name="connsiteY6" fmla="*/ 361497 h 6130484"/>
              <a:gd name="connsiteX7" fmla="*/ 1800003 w 3600002"/>
              <a:gd name="connsiteY7" fmla="*/ 2530480 h 6130484"/>
              <a:gd name="connsiteX8" fmla="*/ 3072795 w 3600002"/>
              <a:gd name="connsiteY8" fmla="*/ 3057690 h 6130484"/>
              <a:gd name="connsiteX9" fmla="*/ 3600001 w 3600002"/>
              <a:gd name="connsiteY9" fmla="*/ 4330483 h 6130484"/>
              <a:gd name="connsiteX10" fmla="*/ 3072793 w 3600002"/>
              <a:gd name="connsiteY10" fmla="*/ 5603276 h 6130484"/>
              <a:gd name="connsiteX11" fmla="*/ 1800000 w 3600002"/>
              <a:gd name="connsiteY11" fmla="*/ 6130483 h 6130484"/>
              <a:gd name="connsiteX12" fmla="*/ 527208 w 3600002"/>
              <a:gd name="connsiteY12" fmla="*/ 5603274 h 6130484"/>
              <a:gd name="connsiteX13" fmla="*/ 1 w 3600002"/>
              <a:gd name="connsiteY13" fmla="*/ 4330481 h 6130484"/>
              <a:gd name="connsiteX14" fmla="*/ 0 w 3600002"/>
              <a:gd name="connsiteY14" fmla="*/ 4330478 h 6130484"/>
              <a:gd name="connsiteX0" fmla="*/ 0 w 3600002"/>
              <a:gd name="connsiteY0" fmla="*/ 4357255 h 6157261"/>
              <a:gd name="connsiteX1" fmla="*/ 118445 w 3600002"/>
              <a:gd name="connsiteY1" fmla="*/ 3659580 h 6157261"/>
              <a:gd name="connsiteX2" fmla="*/ 230327 w 3600002"/>
              <a:gd name="connsiteY2" fmla="*/ 1315040 h 6157261"/>
              <a:gd name="connsiteX3" fmla="*/ 648095 w 3600002"/>
              <a:gd name="connsiteY3" fmla="*/ 1284515 h 6157261"/>
              <a:gd name="connsiteX4" fmla="*/ 766847 w 3600002"/>
              <a:gd name="connsiteY4" fmla="*/ 2947060 h 6157261"/>
              <a:gd name="connsiteX5" fmla="*/ 992478 w 3600002"/>
              <a:gd name="connsiteY5" fmla="*/ 453241 h 6157261"/>
              <a:gd name="connsiteX6" fmla="*/ 1431865 w 3600002"/>
              <a:gd name="connsiteY6" fmla="*/ 388274 h 6157261"/>
              <a:gd name="connsiteX7" fmla="*/ 1491245 w 3600002"/>
              <a:gd name="connsiteY7" fmla="*/ 2782888 h 6157261"/>
              <a:gd name="connsiteX8" fmla="*/ 3072795 w 3600002"/>
              <a:gd name="connsiteY8" fmla="*/ 3084467 h 6157261"/>
              <a:gd name="connsiteX9" fmla="*/ 3600001 w 3600002"/>
              <a:gd name="connsiteY9" fmla="*/ 4357260 h 6157261"/>
              <a:gd name="connsiteX10" fmla="*/ 3072793 w 3600002"/>
              <a:gd name="connsiteY10" fmla="*/ 5630053 h 6157261"/>
              <a:gd name="connsiteX11" fmla="*/ 1800000 w 3600002"/>
              <a:gd name="connsiteY11" fmla="*/ 6157260 h 6157261"/>
              <a:gd name="connsiteX12" fmla="*/ 527208 w 3600002"/>
              <a:gd name="connsiteY12" fmla="*/ 5630051 h 6157261"/>
              <a:gd name="connsiteX13" fmla="*/ 1 w 3600002"/>
              <a:gd name="connsiteY13" fmla="*/ 4357258 h 6157261"/>
              <a:gd name="connsiteX14" fmla="*/ 0 w 3600002"/>
              <a:gd name="connsiteY14" fmla="*/ 4357255 h 6157261"/>
              <a:gd name="connsiteX0" fmla="*/ 0 w 3600002"/>
              <a:gd name="connsiteY0" fmla="*/ 4357255 h 6157261"/>
              <a:gd name="connsiteX1" fmla="*/ 118445 w 3600002"/>
              <a:gd name="connsiteY1" fmla="*/ 3659580 h 6157261"/>
              <a:gd name="connsiteX2" fmla="*/ 230327 w 3600002"/>
              <a:gd name="connsiteY2" fmla="*/ 1315040 h 6157261"/>
              <a:gd name="connsiteX3" fmla="*/ 648095 w 3600002"/>
              <a:gd name="connsiteY3" fmla="*/ 1284515 h 6157261"/>
              <a:gd name="connsiteX4" fmla="*/ 766847 w 3600002"/>
              <a:gd name="connsiteY4" fmla="*/ 2947060 h 6157261"/>
              <a:gd name="connsiteX5" fmla="*/ 992478 w 3600002"/>
              <a:gd name="connsiteY5" fmla="*/ 453241 h 6157261"/>
              <a:gd name="connsiteX6" fmla="*/ 1431865 w 3600002"/>
              <a:gd name="connsiteY6" fmla="*/ 388274 h 6157261"/>
              <a:gd name="connsiteX7" fmla="*/ 1491245 w 3600002"/>
              <a:gd name="connsiteY7" fmla="*/ 2782888 h 6157261"/>
              <a:gd name="connsiteX8" fmla="*/ 1598120 w 3600002"/>
              <a:gd name="connsiteY8" fmla="*/ 156360 h 6157261"/>
              <a:gd name="connsiteX9" fmla="*/ 3072795 w 3600002"/>
              <a:gd name="connsiteY9" fmla="*/ 3084467 h 6157261"/>
              <a:gd name="connsiteX10" fmla="*/ 3600001 w 3600002"/>
              <a:gd name="connsiteY10" fmla="*/ 4357260 h 6157261"/>
              <a:gd name="connsiteX11" fmla="*/ 3072793 w 3600002"/>
              <a:gd name="connsiteY11" fmla="*/ 5630053 h 6157261"/>
              <a:gd name="connsiteX12" fmla="*/ 1800000 w 3600002"/>
              <a:gd name="connsiteY12" fmla="*/ 6157260 h 6157261"/>
              <a:gd name="connsiteX13" fmla="*/ 527208 w 3600002"/>
              <a:gd name="connsiteY13" fmla="*/ 5630051 h 6157261"/>
              <a:gd name="connsiteX14" fmla="*/ 1 w 3600002"/>
              <a:gd name="connsiteY14" fmla="*/ 4357258 h 6157261"/>
              <a:gd name="connsiteX15" fmla="*/ 0 w 3600002"/>
              <a:gd name="connsiteY15" fmla="*/ 4357255 h 6157261"/>
              <a:gd name="connsiteX0" fmla="*/ 0 w 3600002"/>
              <a:gd name="connsiteY0" fmla="*/ 4677038 h 6477044"/>
              <a:gd name="connsiteX1" fmla="*/ 118445 w 3600002"/>
              <a:gd name="connsiteY1" fmla="*/ 3979363 h 6477044"/>
              <a:gd name="connsiteX2" fmla="*/ 230327 w 3600002"/>
              <a:gd name="connsiteY2" fmla="*/ 1634823 h 6477044"/>
              <a:gd name="connsiteX3" fmla="*/ 648095 w 3600002"/>
              <a:gd name="connsiteY3" fmla="*/ 1604298 h 6477044"/>
              <a:gd name="connsiteX4" fmla="*/ 766847 w 3600002"/>
              <a:gd name="connsiteY4" fmla="*/ 3266843 h 6477044"/>
              <a:gd name="connsiteX5" fmla="*/ 992478 w 3600002"/>
              <a:gd name="connsiteY5" fmla="*/ 773024 h 6477044"/>
              <a:gd name="connsiteX6" fmla="*/ 1431865 w 3600002"/>
              <a:gd name="connsiteY6" fmla="*/ 708057 h 6477044"/>
              <a:gd name="connsiteX7" fmla="*/ 1491245 w 3600002"/>
              <a:gd name="connsiteY7" fmla="*/ 3102671 h 6477044"/>
              <a:gd name="connsiteX8" fmla="*/ 1598120 w 3600002"/>
              <a:gd name="connsiteY8" fmla="*/ 476143 h 6477044"/>
              <a:gd name="connsiteX9" fmla="*/ 1978130 w 3600002"/>
              <a:gd name="connsiteY9" fmla="*/ 488018 h 6477044"/>
              <a:gd name="connsiteX10" fmla="*/ 3072795 w 3600002"/>
              <a:gd name="connsiteY10" fmla="*/ 3404250 h 6477044"/>
              <a:gd name="connsiteX11" fmla="*/ 3600001 w 3600002"/>
              <a:gd name="connsiteY11" fmla="*/ 4677043 h 6477044"/>
              <a:gd name="connsiteX12" fmla="*/ 3072793 w 3600002"/>
              <a:gd name="connsiteY12" fmla="*/ 5949836 h 6477044"/>
              <a:gd name="connsiteX13" fmla="*/ 1800000 w 3600002"/>
              <a:gd name="connsiteY13" fmla="*/ 6477043 h 6477044"/>
              <a:gd name="connsiteX14" fmla="*/ 527208 w 3600002"/>
              <a:gd name="connsiteY14" fmla="*/ 5949834 h 6477044"/>
              <a:gd name="connsiteX15" fmla="*/ 1 w 3600002"/>
              <a:gd name="connsiteY15" fmla="*/ 4677041 h 6477044"/>
              <a:gd name="connsiteX16" fmla="*/ 0 w 3600002"/>
              <a:gd name="connsiteY16" fmla="*/ 4677038 h 6477044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3072795 w 3600002"/>
              <a:gd name="connsiteY11" fmla="*/ 3363883 h 6436677"/>
              <a:gd name="connsiteX12" fmla="*/ 3600001 w 3600002"/>
              <a:gd name="connsiteY12" fmla="*/ 4636676 h 6436677"/>
              <a:gd name="connsiteX13" fmla="*/ 3072793 w 3600002"/>
              <a:gd name="connsiteY13" fmla="*/ 5909469 h 6436677"/>
              <a:gd name="connsiteX14" fmla="*/ 1800000 w 3600002"/>
              <a:gd name="connsiteY14" fmla="*/ 6436676 h 6436677"/>
              <a:gd name="connsiteX15" fmla="*/ 527208 w 3600002"/>
              <a:gd name="connsiteY15" fmla="*/ 5909467 h 6436677"/>
              <a:gd name="connsiteX16" fmla="*/ 1 w 3600002"/>
              <a:gd name="connsiteY16" fmla="*/ 4636674 h 6436677"/>
              <a:gd name="connsiteX17" fmla="*/ 0 w 3600002"/>
              <a:gd name="connsiteY17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3072795 w 3600002"/>
              <a:gd name="connsiteY11" fmla="*/ 3363883 h 6436677"/>
              <a:gd name="connsiteX12" fmla="*/ 3600001 w 3600002"/>
              <a:gd name="connsiteY12" fmla="*/ 4636676 h 6436677"/>
              <a:gd name="connsiteX13" fmla="*/ 3072793 w 3600002"/>
              <a:gd name="connsiteY13" fmla="*/ 5909469 h 6436677"/>
              <a:gd name="connsiteX14" fmla="*/ 1800000 w 3600002"/>
              <a:gd name="connsiteY14" fmla="*/ 6436676 h 6436677"/>
              <a:gd name="connsiteX15" fmla="*/ 527208 w 3600002"/>
              <a:gd name="connsiteY15" fmla="*/ 5909467 h 6436677"/>
              <a:gd name="connsiteX16" fmla="*/ 1 w 3600002"/>
              <a:gd name="connsiteY16" fmla="*/ 4636674 h 6436677"/>
              <a:gd name="connsiteX17" fmla="*/ 0 w 3600002"/>
              <a:gd name="connsiteY17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3072795 w 3600002"/>
              <a:gd name="connsiteY12" fmla="*/ 3363883 h 6436677"/>
              <a:gd name="connsiteX13" fmla="*/ 3600001 w 3600002"/>
              <a:gd name="connsiteY13" fmla="*/ 4636676 h 6436677"/>
              <a:gd name="connsiteX14" fmla="*/ 3072793 w 3600002"/>
              <a:gd name="connsiteY14" fmla="*/ 5909469 h 6436677"/>
              <a:gd name="connsiteX15" fmla="*/ 1800000 w 3600002"/>
              <a:gd name="connsiteY15" fmla="*/ 6436676 h 6436677"/>
              <a:gd name="connsiteX16" fmla="*/ 527208 w 3600002"/>
              <a:gd name="connsiteY16" fmla="*/ 5909467 h 6436677"/>
              <a:gd name="connsiteX17" fmla="*/ 1 w 3600002"/>
              <a:gd name="connsiteY17" fmla="*/ 4636674 h 6436677"/>
              <a:gd name="connsiteX18" fmla="*/ 0 w 3600002"/>
              <a:gd name="connsiteY18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429392 w 3600002"/>
              <a:gd name="connsiteY12" fmla="*/ 744534 h 6436677"/>
              <a:gd name="connsiteX13" fmla="*/ 3072795 w 3600002"/>
              <a:gd name="connsiteY13" fmla="*/ 3363883 h 6436677"/>
              <a:gd name="connsiteX14" fmla="*/ 3600001 w 3600002"/>
              <a:gd name="connsiteY14" fmla="*/ 4636676 h 6436677"/>
              <a:gd name="connsiteX15" fmla="*/ 3072793 w 3600002"/>
              <a:gd name="connsiteY15" fmla="*/ 5909469 h 6436677"/>
              <a:gd name="connsiteX16" fmla="*/ 1800000 w 3600002"/>
              <a:gd name="connsiteY16" fmla="*/ 6436676 h 6436677"/>
              <a:gd name="connsiteX17" fmla="*/ 527208 w 3600002"/>
              <a:gd name="connsiteY17" fmla="*/ 5909467 h 6436677"/>
              <a:gd name="connsiteX18" fmla="*/ 1 w 3600002"/>
              <a:gd name="connsiteY18" fmla="*/ 4636674 h 6436677"/>
              <a:gd name="connsiteX19" fmla="*/ 0 w 3600002"/>
              <a:gd name="connsiteY19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3072795 w 3600002"/>
              <a:gd name="connsiteY13" fmla="*/ 3363883 h 6436677"/>
              <a:gd name="connsiteX14" fmla="*/ 3600001 w 3600002"/>
              <a:gd name="connsiteY14" fmla="*/ 4636676 h 6436677"/>
              <a:gd name="connsiteX15" fmla="*/ 3072793 w 3600002"/>
              <a:gd name="connsiteY15" fmla="*/ 5909469 h 6436677"/>
              <a:gd name="connsiteX16" fmla="*/ 1800000 w 3600002"/>
              <a:gd name="connsiteY16" fmla="*/ 6436676 h 6436677"/>
              <a:gd name="connsiteX17" fmla="*/ 527208 w 3600002"/>
              <a:gd name="connsiteY17" fmla="*/ 5909467 h 6436677"/>
              <a:gd name="connsiteX18" fmla="*/ 1 w 3600002"/>
              <a:gd name="connsiteY18" fmla="*/ 4636674 h 6436677"/>
              <a:gd name="connsiteX19" fmla="*/ 0 w 3600002"/>
              <a:gd name="connsiteY19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714400 w 3600002"/>
              <a:gd name="connsiteY13" fmla="*/ 3297729 h 6436677"/>
              <a:gd name="connsiteX14" fmla="*/ 3072795 w 3600002"/>
              <a:gd name="connsiteY14" fmla="*/ 3363883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666899 w 3600002"/>
              <a:gd name="connsiteY13" fmla="*/ 3915246 h 6436677"/>
              <a:gd name="connsiteX14" fmla="*/ 3072795 w 3600002"/>
              <a:gd name="connsiteY14" fmla="*/ 3363883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600002"/>
              <a:gd name="connsiteY0" fmla="*/ 4636671 h 6436677"/>
              <a:gd name="connsiteX1" fmla="*/ 118445 w 3600002"/>
              <a:gd name="connsiteY1" fmla="*/ 3938996 h 6436677"/>
              <a:gd name="connsiteX2" fmla="*/ 230327 w 3600002"/>
              <a:gd name="connsiteY2" fmla="*/ 1594456 h 6436677"/>
              <a:gd name="connsiteX3" fmla="*/ 648095 w 3600002"/>
              <a:gd name="connsiteY3" fmla="*/ 1563931 h 6436677"/>
              <a:gd name="connsiteX4" fmla="*/ 766847 w 3600002"/>
              <a:gd name="connsiteY4" fmla="*/ 3226476 h 6436677"/>
              <a:gd name="connsiteX5" fmla="*/ 992478 w 3600002"/>
              <a:gd name="connsiteY5" fmla="*/ 732657 h 6436677"/>
              <a:gd name="connsiteX6" fmla="*/ 1431865 w 3600002"/>
              <a:gd name="connsiteY6" fmla="*/ 667690 h 6436677"/>
              <a:gd name="connsiteX7" fmla="*/ 1491245 w 3600002"/>
              <a:gd name="connsiteY7" fmla="*/ 3062304 h 6436677"/>
              <a:gd name="connsiteX8" fmla="*/ 1598120 w 3600002"/>
              <a:gd name="connsiteY8" fmla="*/ 435776 h 6436677"/>
              <a:gd name="connsiteX9" fmla="*/ 1978130 w 3600002"/>
              <a:gd name="connsiteY9" fmla="*/ 447651 h 6436677"/>
              <a:gd name="connsiteX10" fmla="*/ 2001881 w 3600002"/>
              <a:gd name="connsiteY10" fmla="*/ 3083973 h 6436677"/>
              <a:gd name="connsiteX11" fmla="*/ 2156260 w 3600002"/>
              <a:gd name="connsiteY11" fmla="*/ 744534 h 6436677"/>
              <a:gd name="connsiteX12" fmla="*/ 2524395 w 3600002"/>
              <a:gd name="connsiteY12" fmla="*/ 768285 h 6436677"/>
              <a:gd name="connsiteX13" fmla="*/ 2666899 w 3600002"/>
              <a:gd name="connsiteY13" fmla="*/ 3915246 h 6436677"/>
              <a:gd name="connsiteX14" fmla="*/ 2989668 w 3600002"/>
              <a:gd name="connsiteY14" fmla="*/ 3019499 h 6436677"/>
              <a:gd name="connsiteX15" fmla="*/ 3600001 w 3600002"/>
              <a:gd name="connsiteY15" fmla="*/ 4636676 h 6436677"/>
              <a:gd name="connsiteX16" fmla="*/ 3072793 w 3600002"/>
              <a:gd name="connsiteY16" fmla="*/ 5909469 h 6436677"/>
              <a:gd name="connsiteX17" fmla="*/ 1800000 w 3600002"/>
              <a:gd name="connsiteY17" fmla="*/ 6436676 h 6436677"/>
              <a:gd name="connsiteX18" fmla="*/ 527208 w 3600002"/>
              <a:gd name="connsiteY18" fmla="*/ 5909467 h 6436677"/>
              <a:gd name="connsiteX19" fmla="*/ 1 w 3600002"/>
              <a:gd name="connsiteY19" fmla="*/ 4636674 h 6436677"/>
              <a:gd name="connsiteX20" fmla="*/ 0 w 3600002"/>
              <a:gd name="connsiteY20" fmla="*/ 4636671 h 6436677"/>
              <a:gd name="connsiteX0" fmla="*/ 0 w 3701724"/>
              <a:gd name="connsiteY0" fmla="*/ 4636671 h 6436677"/>
              <a:gd name="connsiteX1" fmla="*/ 118445 w 3701724"/>
              <a:gd name="connsiteY1" fmla="*/ 3938996 h 6436677"/>
              <a:gd name="connsiteX2" fmla="*/ 230327 w 3701724"/>
              <a:gd name="connsiteY2" fmla="*/ 1594456 h 6436677"/>
              <a:gd name="connsiteX3" fmla="*/ 648095 w 3701724"/>
              <a:gd name="connsiteY3" fmla="*/ 1563931 h 6436677"/>
              <a:gd name="connsiteX4" fmla="*/ 766847 w 3701724"/>
              <a:gd name="connsiteY4" fmla="*/ 3226476 h 6436677"/>
              <a:gd name="connsiteX5" fmla="*/ 992478 w 3701724"/>
              <a:gd name="connsiteY5" fmla="*/ 732657 h 6436677"/>
              <a:gd name="connsiteX6" fmla="*/ 1431865 w 3701724"/>
              <a:gd name="connsiteY6" fmla="*/ 667690 h 6436677"/>
              <a:gd name="connsiteX7" fmla="*/ 1491245 w 3701724"/>
              <a:gd name="connsiteY7" fmla="*/ 3062304 h 6436677"/>
              <a:gd name="connsiteX8" fmla="*/ 1598120 w 3701724"/>
              <a:gd name="connsiteY8" fmla="*/ 435776 h 6436677"/>
              <a:gd name="connsiteX9" fmla="*/ 1978130 w 3701724"/>
              <a:gd name="connsiteY9" fmla="*/ 447651 h 6436677"/>
              <a:gd name="connsiteX10" fmla="*/ 2001881 w 3701724"/>
              <a:gd name="connsiteY10" fmla="*/ 3083973 h 6436677"/>
              <a:gd name="connsiteX11" fmla="*/ 2156260 w 3701724"/>
              <a:gd name="connsiteY11" fmla="*/ 744534 h 6436677"/>
              <a:gd name="connsiteX12" fmla="*/ 2524395 w 3701724"/>
              <a:gd name="connsiteY12" fmla="*/ 768285 h 6436677"/>
              <a:gd name="connsiteX13" fmla="*/ 2666899 w 3701724"/>
              <a:gd name="connsiteY13" fmla="*/ 3915246 h 6436677"/>
              <a:gd name="connsiteX14" fmla="*/ 2989668 w 3701724"/>
              <a:gd name="connsiteY14" fmla="*/ 3019499 h 6436677"/>
              <a:gd name="connsiteX15" fmla="*/ 3600002 w 3701724"/>
              <a:gd name="connsiteY15" fmla="*/ 2668337 h 6436677"/>
              <a:gd name="connsiteX16" fmla="*/ 3600001 w 3701724"/>
              <a:gd name="connsiteY16" fmla="*/ 4636676 h 6436677"/>
              <a:gd name="connsiteX17" fmla="*/ 3072793 w 3701724"/>
              <a:gd name="connsiteY17" fmla="*/ 5909469 h 6436677"/>
              <a:gd name="connsiteX18" fmla="*/ 1800000 w 3701724"/>
              <a:gd name="connsiteY18" fmla="*/ 6436676 h 6436677"/>
              <a:gd name="connsiteX19" fmla="*/ 527208 w 3701724"/>
              <a:gd name="connsiteY19" fmla="*/ 5909467 h 6436677"/>
              <a:gd name="connsiteX20" fmla="*/ 1 w 3701724"/>
              <a:gd name="connsiteY20" fmla="*/ 4636674 h 6436677"/>
              <a:gd name="connsiteX21" fmla="*/ 0 w 3701724"/>
              <a:gd name="connsiteY21" fmla="*/ 4636671 h 643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01724" h="6436677">
                <a:moveTo>
                  <a:pt x="0" y="4636671"/>
                </a:moveTo>
                <a:cubicBezTo>
                  <a:pt x="23775" y="4535071"/>
                  <a:pt x="80057" y="4446032"/>
                  <a:pt x="118445" y="3938996"/>
                </a:cubicBezTo>
                <a:cubicBezTo>
                  <a:pt x="156833" y="3431960"/>
                  <a:pt x="142052" y="1990300"/>
                  <a:pt x="230327" y="1594456"/>
                </a:cubicBezTo>
                <a:cubicBezTo>
                  <a:pt x="318602" y="1198612"/>
                  <a:pt x="558675" y="1291928"/>
                  <a:pt x="648095" y="1563931"/>
                </a:cubicBezTo>
                <a:cubicBezTo>
                  <a:pt x="737515" y="1835934"/>
                  <a:pt x="709450" y="3365022"/>
                  <a:pt x="766847" y="3226476"/>
                </a:cubicBezTo>
                <a:cubicBezTo>
                  <a:pt x="824244" y="3087930"/>
                  <a:pt x="881642" y="1159121"/>
                  <a:pt x="992478" y="732657"/>
                </a:cubicBezTo>
                <a:cubicBezTo>
                  <a:pt x="1103314" y="306193"/>
                  <a:pt x="1348737" y="279416"/>
                  <a:pt x="1431865" y="667690"/>
                </a:cubicBezTo>
                <a:cubicBezTo>
                  <a:pt x="1514993" y="1055964"/>
                  <a:pt x="1463536" y="3100956"/>
                  <a:pt x="1491245" y="3062304"/>
                </a:cubicBezTo>
                <a:cubicBezTo>
                  <a:pt x="1518954" y="3023652"/>
                  <a:pt x="1516972" y="871552"/>
                  <a:pt x="1598120" y="435776"/>
                </a:cubicBezTo>
                <a:cubicBezTo>
                  <a:pt x="1679268" y="0"/>
                  <a:pt x="1910836" y="6285"/>
                  <a:pt x="1978130" y="447651"/>
                </a:cubicBezTo>
                <a:cubicBezTo>
                  <a:pt x="2045424" y="889017"/>
                  <a:pt x="1972193" y="3034493"/>
                  <a:pt x="2001881" y="3083973"/>
                </a:cubicBezTo>
                <a:cubicBezTo>
                  <a:pt x="2031569" y="3133453"/>
                  <a:pt x="2069174" y="1130482"/>
                  <a:pt x="2156260" y="744534"/>
                </a:cubicBezTo>
                <a:cubicBezTo>
                  <a:pt x="2243346" y="358586"/>
                  <a:pt x="2439289" y="239833"/>
                  <a:pt x="2524395" y="768285"/>
                </a:cubicBezTo>
                <a:cubicBezTo>
                  <a:pt x="2609501" y="1296737"/>
                  <a:pt x="2589354" y="3540044"/>
                  <a:pt x="2666899" y="3915246"/>
                </a:cubicBezTo>
                <a:cubicBezTo>
                  <a:pt x="2744444" y="4290448"/>
                  <a:pt x="2834151" y="3227317"/>
                  <a:pt x="2989668" y="3019499"/>
                </a:cubicBezTo>
                <a:cubicBezTo>
                  <a:pt x="3145185" y="2811681"/>
                  <a:pt x="3498280" y="2398807"/>
                  <a:pt x="3600002" y="2668337"/>
                </a:cubicBezTo>
                <a:cubicBezTo>
                  <a:pt x="3701724" y="2937867"/>
                  <a:pt x="3633292" y="4237012"/>
                  <a:pt x="3600001" y="4636676"/>
                </a:cubicBezTo>
                <a:cubicBezTo>
                  <a:pt x="3600001" y="5114066"/>
                  <a:pt x="3410359" y="5571903"/>
                  <a:pt x="3072793" y="5909469"/>
                </a:cubicBezTo>
                <a:cubicBezTo>
                  <a:pt x="2735227" y="6247035"/>
                  <a:pt x="2277390" y="6436677"/>
                  <a:pt x="1800000" y="6436676"/>
                </a:cubicBezTo>
                <a:cubicBezTo>
                  <a:pt x="1322610" y="6436676"/>
                  <a:pt x="864773" y="6247033"/>
                  <a:pt x="527208" y="5909467"/>
                </a:cubicBezTo>
                <a:cubicBezTo>
                  <a:pt x="189643" y="5571901"/>
                  <a:pt x="1" y="5114064"/>
                  <a:pt x="1" y="4636674"/>
                </a:cubicBezTo>
                <a:cubicBezTo>
                  <a:pt x="1" y="4636673"/>
                  <a:pt x="0" y="4636672"/>
                  <a:pt x="0" y="46366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/>
          <p:cNvSpPr/>
          <p:nvPr/>
        </p:nvSpPr>
        <p:spPr>
          <a:xfrm>
            <a:off x="2160000" y="2160000"/>
            <a:ext cx="48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7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1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3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160000" y="2160000"/>
            <a:ext cx="48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hthoek 44"/>
          <p:cNvSpPr/>
          <p:nvPr/>
        </p:nvSpPr>
        <p:spPr>
          <a:xfrm>
            <a:off x="4320000" y="3600000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h="152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8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9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1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2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7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8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100"/>
                            </p:stCondLst>
                            <p:childTnLst>
                              <p:par>
                                <p:cTn id="1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</Words>
  <Application>Microsoft Office PowerPoint</Application>
  <PresentationFormat>Diavoorstelling (4:3)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Dia 1</vt:lpstr>
      <vt:lpstr>Dia 2</vt:lpstr>
      <vt:lpstr>Dia 3</vt:lpstr>
      <vt:lpstr>Dia 4</vt:lpstr>
      <vt:lpstr>Dia 5</vt:lpstr>
      <vt:lpstr>Dia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10</cp:revision>
  <dcterms:created xsi:type="dcterms:W3CDTF">2016-12-29T10:53:53Z</dcterms:created>
  <dcterms:modified xsi:type="dcterms:W3CDTF">2017-07-03T05:53:26Z</dcterms:modified>
</cp:coreProperties>
</file>