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96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5053-45DB-4319-9CFB-75264ABE901D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7860-7EAD-4D84-80C1-4CCA72C4183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exell-wereldwijd-bestanden/Ruziegegevens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../Word-Wereldwijd-bestanden/RVB%20groep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023828" y="1628800"/>
            <a:ext cx="3096344" cy="523220"/>
          </a:xfrm>
          <a:prstGeom prst="rect">
            <a:avLst/>
          </a:prstGeom>
          <a:noFill/>
          <a:scene3d>
            <a:camera prst="perspectiveFront" fov="7200000">
              <a:rot lat="0" lon="0" rev="0"/>
            </a:camera>
            <a:lightRig rig="threePt" dir="t"/>
          </a:scene3d>
          <a:sp3d/>
        </p:spPr>
        <p:txBody>
          <a:bodyPr wrap="square" rtlCol="0">
            <a:spAutoFit/>
            <a:sp3d extrusionH="76200"/>
          </a:bodyPr>
          <a:lstStyle/>
          <a:p>
            <a:r>
              <a:rPr lang="nl-NL" sz="2800" dirty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Welkom bij de RVB</a:t>
            </a:r>
            <a:endParaRPr lang="nl-NL" sz="2800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" name="Rechthoek 5">
            <a:hlinkClick r:id="rId3" action="ppaction://hlinkfile" tooltip="Ga naar uw gegevens"/>
          </p:cNvPr>
          <p:cNvSpPr/>
          <p:nvPr/>
        </p:nvSpPr>
        <p:spPr>
          <a:xfrm>
            <a:off x="7884000" y="0"/>
            <a:ext cx="1260000" cy="3600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Gegevens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hlinkClick r:id="rId4" action="ppaction://hlinkfile" tooltip="Ga naar uw mail"/>
          </p:cNvPr>
          <p:cNvSpPr/>
          <p:nvPr/>
        </p:nvSpPr>
        <p:spPr>
          <a:xfrm>
            <a:off x="0" y="0"/>
            <a:ext cx="12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Mail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Diavoorstelling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3</cp:revision>
  <dcterms:created xsi:type="dcterms:W3CDTF">2017-05-24T18:02:06Z</dcterms:created>
  <dcterms:modified xsi:type="dcterms:W3CDTF">2017-05-26T05:19:36Z</dcterms:modified>
</cp:coreProperties>
</file>