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2" r:id="rId6"/>
    <p:sldId id="267" r:id="rId7"/>
    <p:sldId id="266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8" autoAdjust="0"/>
    <p:restoredTop sz="93544" autoAdjust="0"/>
  </p:normalViewPr>
  <p:slideViewPr>
    <p:cSldViewPr snapToObjects="1" showGuides="1">
      <p:cViewPr>
        <p:scale>
          <a:sx n="80" d="100"/>
          <a:sy n="80" d="100"/>
        </p:scale>
        <p:origin x="-72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BA6-5AB3-430D-995D-E3A5F4629E9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105-BEB1-429D-B068-37B4CD57629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BA6-5AB3-430D-995D-E3A5F4629E9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105-BEB1-429D-B068-37B4CD57629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BA6-5AB3-430D-995D-E3A5F4629E9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105-BEB1-429D-B068-37B4CD57629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BA6-5AB3-430D-995D-E3A5F4629E9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105-BEB1-429D-B068-37B4CD57629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BA6-5AB3-430D-995D-E3A5F4629E9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105-BEB1-429D-B068-37B4CD57629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BA6-5AB3-430D-995D-E3A5F4629E9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105-BEB1-429D-B068-37B4CD57629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BA6-5AB3-430D-995D-E3A5F4629E9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105-BEB1-429D-B068-37B4CD57629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BA6-5AB3-430D-995D-E3A5F4629E9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105-BEB1-429D-B068-37B4CD57629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BA6-5AB3-430D-995D-E3A5F4629E9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105-BEB1-429D-B068-37B4CD57629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BA6-5AB3-430D-995D-E3A5F4629E9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105-BEB1-429D-B068-37B4CD57629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BA6-5AB3-430D-995D-E3A5F4629E9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105-BEB1-429D-B068-37B4CD57629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4BA6-5AB3-430D-995D-E3A5F4629E9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08105-BEB1-429D-B068-37B4CD57629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wereldwijd%20bestanden/powerpoint-wereldwijd-bestanden/Filmopslag.pttx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rapezium 150" hidden="1"/>
          <p:cNvSpPr/>
          <p:nvPr/>
        </p:nvSpPr>
        <p:spPr>
          <a:xfrm rot="5400000">
            <a:off x="2419200" y="540000"/>
            <a:ext cx="1260000" cy="180000"/>
          </a:xfrm>
          <a:prstGeom prst="trapezoid">
            <a:avLst>
              <a:gd name="adj" fmla="val 152414"/>
            </a:avLst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extrusionH="3175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92" name="Groep 91"/>
          <p:cNvGrpSpPr/>
          <p:nvPr/>
        </p:nvGrpSpPr>
        <p:grpSpPr>
          <a:xfrm>
            <a:off x="0" y="0"/>
            <a:ext cx="3198602" cy="1908000"/>
            <a:chOff x="-54000" y="-54000"/>
            <a:chExt cx="3198602" cy="1908000"/>
          </a:xfrm>
        </p:grpSpPr>
        <p:sp>
          <p:nvSpPr>
            <p:cNvPr id="155" name="Rechthoek 154"/>
            <p:cNvSpPr/>
            <p:nvPr/>
          </p:nvSpPr>
          <p:spPr>
            <a:xfrm>
              <a:off x="-54000" y="1080000"/>
              <a:ext cx="54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008000" extrusionH="1008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8" name="Vrije vorm 147"/>
            <p:cNvSpPr/>
            <p:nvPr/>
          </p:nvSpPr>
          <p:spPr>
            <a:xfrm>
              <a:off x="1" y="0"/>
              <a:ext cx="3144601" cy="1800000"/>
            </a:xfrm>
            <a:custGeom>
              <a:avLst/>
              <a:gdLst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0 w 2959200"/>
                <a:gd name="connsiteY3" fmla="*/ 1800000 h 1800000"/>
                <a:gd name="connsiteX4" fmla="*/ 0 w 2959200"/>
                <a:gd name="connsiteY4" fmla="*/ 0 h 1800000"/>
                <a:gd name="connsiteX0" fmla="*/ 0 w 3130347"/>
                <a:gd name="connsiteY0" fmla="*/ 0 h 1800000"/>
                <a:gd name="connsiteX1" fmla="*/ 2959200 w 3130347"/>
                <a:gd name="connsiteY1" fmla="*/ 0 h 1800000"/>
                <a:gd name="connsiteX2" fmla="*/ 3128685 w 3130347"/>
                <a:gd name="connsiteY2" fmla="*/ 270000 h 1800000"/>
                <a:gd name="connsiteX3" fmla="*/ 2959200 w 3130347"/>
                <a:gd name="connsiteY3" fmla="*/ 1800000 h 1800000"/>
                <a:gd name="connsiteX4" fmla="*/ 0 w 3130347"/>
                <a:gd name="connsiteY4" fmla="*/ 1800000 h 1800000"/>
                <a:gd name="connsiteX5" fmla="*/ 0 w 3130347"/>
                <a:gd name="connsiteY5" fmla="*/ 0 h 1800000"/>
                <a:gd name="connsiteX0" fmla="*/ 0 w 3130347"/>
                <a:gd name="connsiteY0" fmla="*/ 0 h 1800000"/>
                <a:gd name="connsiteX1" fmla="*/ 2959200 w 3130347"/>
                <a:gd name="connsiteY1" fmla="*/ 0 h 1800000"/>
                <a:gd name="connsiteX2" fmla="*/ 3128685 w 3130347"/>
                <a:gd name="connsiteY2" fmla="*/ 270000 h 1800000"/>
                <a:gd name="connsiteX3" fmla="*/ 2959200 w 3130347"/>
                <a:gd name="connsiteY3" fmla="*/ 1800000 h 1800000"/>
                <a:gd name="connsiteX4" fmla="*/ 0 w 3130347"/>
                <a:gd name="connsiteY4" fmla="*/ 1800000 h 1800000"/>
                <a:gd name="connsiteX5" fmla="*/ 0 w 3130347"/>
                <a:gd name="connsiteY5" fmla="*/ 0 h 1800000"/>
                <a:gd name="connsiteX0" fmla="*/ 0 w 3130347"/>
                <a:gd name="connsiteY0" fmla="*/ 0 h 1800000"/>
                <a:gd name="connsiteX1" fmla="*/ 2959200 w 3130347"/>
                <a:gd name="connsiteY1" fmla="*/ 0 h 1800000"/>
                <a:gd name="connsiteX2" fmla="*/ 3128685 w 3130347"/>
                <a:gd name="connsiteY2" fmla="*/ 270000 h 1800000"/>
                <a:gd name="connsiteX3" fmla="*/ 2959200 w 3130347"/>
                <a:gd name="connsiteY3" fmla="*/ 1800000 h 1800000"/>
                <a:gd name="connsiteX4" fmla="*/ 0 w 3130347"/>
                <a:gd name="connsiteY4" fmla="*/ 1800000 h 1800000"/>
                <a:gd name="connsiteX5" fmla="*/ 0 w 3130347"/>
                <a:gd name="connsiteY5" fmla="*/ 0 h 1800000"/>
                <a:gd name="connsiteX0" fmla="*/ 0 w 3468316"/>
                <a:gd name="connsiteY0" fmla="*/ 0 h 1800000"/>
                <a:gd name="connsiteX1" fmla="*/ 2959200 w 3468316"/>
                <a:gd name="connsiteY1" fmla="*/ 0 h 1800000"/>
                <a:gd name="connsiteX2" fmla="*/ 3128685 w 3468316"/>
                <a:gd name="connsiteY2" fmla="*/ 270000 h 1800000"/>
                <a:gd name="connsiteX3" fmla="*/ 3128685 w 3468316"/>
                <a:gd name="connsiteY3" fmla="*/ 990000 h 1800000"/>
                <a:gd name="connsiteX4" fmla="*/ 2959200 w 3468316"/>
                <a:gd name="connsiteY4" fmla="*/ 1800000 h 1800000"/>
                <a:gd name="connsiteX5" fmla="*/ 0 w 3468316"/>
                <a:gd name="connsiteY5" fmla="*/ 1800000 h 1800000"/>
                <a:gd name="connsiteX6" fmla="*/ 0 w 3468316"/>
                <a:gd name="connsiteY6" fmla="*/ 0 h 1800000"/>
                <a:gd name="connsiteX0" fmla="*/ 0 w 3468316"/>
                <a:gd name="connsiteY0" fmla="*/ 0 h 1800000"/>
                <a:gd name="connsiteX1" fmla="*/ 2959200 w 3468316"/>
                <a:gd name="connsiteY1" fmla="*/ 0 h 1800000"/>
                <a:gd name="connsiteX2" fmla="*/ 3128685 w 3468316"/>
                <a:gd name="connsiteY2" fmla="*/ 270000 h 1800000"/>
                <a:gd name="connsiteX3" fmla="*/ 3128685 w 3468316"/>
                <a:gd name="connsiteY3" fmla="*/ 990000 h 1800000"/>
                <a:gd name="connsiteX4" fmla="*/ 2959200 w 3468316"/>
                <a:gd name="connsiteY4" fmla="*/ 1800000 h 1800000"/>
                <a:gd name="connsiteX5" fmla="*/ 0 w 3468316"/>
                <a:gd name="connsiteY5" fmla="*/ 1800000 h 1800000"/>
                <a:gd name="connsiteX6" fmla="*/ 0 w 3468316"/>
                <a:gd name="connsiteY6" fmla="*/ 0 h 1800000"/>
                <a:gd name="connsiteX0" fmla="*/ 0 w 3468316"/>
                <a:gd name="connsiteY0" fmla="*/ 0 h 1800000"/>
                <a:gd name="connsiteX1" fmla="*/ 2959200 w 3468316"/>
                <a:gd name="connsiteY1" fmla="*/ 0 h 1800000"/>
                <a:gd name="connsiteX2" fmla="*/ 3128685 w 3468316"/>
                <a:gd name="connsiteY2" fmla="*/ 270000 h 1800000"/>
                <a:gd name="connsiteX3" fmla="*/ 3128685 w 3468316"/>
                <a:gd name="connsiteY3" fmla="*/ 990000 h 1800000"/>
                <a:gd name="connsiteX4" fmla="*/ 2959200 w 3468316"/>
                <a:gd name="connsiteY4" fmla="*/ 1800000 h 1800000"/>
                <a:gd name="connsiteX5" fmla="*/ 0 w 3468316"/>
                <a:gd name="connsiteY5" fmla="*/ 1800000 h 1800000"/>
                <a:gd name="connsiteX6" fmla="*/ 0 w 3468316"/>
                <a:gd name="connsiteY6" fmla="*/ 0 h 1800000"/>
                <a:gd name="connsiteX0" fmla="*/ 0 w 3468316"/>
                <a:gd name="connsiteY0" fmla="*/ 0 h 1800000"/>
                <a:gd name="connsiteX1" fmla="*/ 2959200 w 3468316"/>
                <a:gd name="connsiteY1" fmla="*/ 0 h 1800000"/>
                <a:gd name="connsiteX2" fmla="*/ 3128685 w 3468316"/>
                <a:gd name="connsiteY2" fmla="*/ 270000 h 1800000"/>
                <a:gd name="connsiteX3" fmla="*/ 3128685 w 3468316"/>
                <a:gd name="connsiteY3" fmla="*/ 990000 h 1800000"/>
                <a:gd name="connsiteX4" fmla="*/ 2959200 w 3468316"/>
                <a:gd name="connsiteY4" fmla="*/ 1800000 h 1800000"/>
                <a:gd name="connsiteX5" fmla="*/ 0 w 3468316"/>
                <a:gd name="connsiteY5" fmla="*/ 1800000 h 1800000"/>
                <a:gd name="connsiteX6" fmla="*/ 0 w 3468316"/>
                <a:gd name="connsiteY6" fmla="*/ 0 h 1800000"/>
                <a:gd name="connsiteX0" fmla="*/ 0 w 3498461"/>
                <a:gd name="connsiteY0" fmla="*/ 0 h 1800000"/>
                <a:gd name="connsiteX1" fmla="*/ 2959200 w 3498461"/>
                <a:gd name="connsiteY1" fmla="*/ 0 h 1800000"/>
                <a:gd name="connsiteX2" fmla="*/ 3128685 w 3498461"/>
                <a:gd name="connsiteY2" fmla="*/ 270000 h 1800000"/>
                <a:gd name="connsiteX3" fmla="*/ 3128685 w 3498461"/>
                <a:gd name="connsiteY3" fmla="*/ 990000 h 1800000"/>
                <a:gd name="connsiteX4" fmla="*/ 2959199 w 3498461"/>
                <a:gd name="connsiteY4" fmla="*/ 1248369 h 1800000"/>
                <a:gd name="connsiteX5" fmla="*/ 2959200 w 3498461"/>
                <a:gd name="connsiteY5" fmla="*/ 1800000 h 1800000"/>
                <a:gd name="connsiteX6" fmla="*/ 0 w 3498461"/>
                <a:gd name="connsiteY6" fmla="*/ 1800000 h 1800000"/>
                <a:gd name="connsiteX7" fmla="*/ 0 w 3498461"/>
                <a:gd name="connsiteY7" fmla="*/ 0 h 1800000"/>
                <a:gd name="connsiteX0" fmla="*/ 0 w 3498461"/>
                <a:gd name="connsiteY0" fmla="*/ 0 h 1800000"/>
                <a:gd name="connsiteX1" fmla="*/ 2959200 w 3498461"/>
                <a:gd name="connsiteY1" fmla="*/ 0 h 1800000"/>
                <a:gd name="connsiteX2" fmla="*/ 3128685 w 3498461"/>
                <a:gd name="connsiteY2" fmla="*/ 270000 h 1800000"/>
                <a:gd name="connsiteX3" fmla="*/ 3128685 w 3498461"/>
                <a:gd name="connsiteY3" fmla="*/ 990000 h 1800000"/>
                <a:gd name="connsiteX4" fmla="*/ 2959199 w 3498461"/>
                <a:gd name="connsiteY4" fmla="*/ 1248369 h 1800000"/>
                <a:gd name="connsiteX5" fmla="*/ 2959200 w 3498461"/>
                <a:gd name="connsiteY5" fmla="*/ 1800000 h 1800000"/>
                <a:gd name="connsiteX6" fmla="*/ 0 w 3498461"/>
                <a:gd name="connsiteY6" fmla="*/ 1800000 h 1800000"/>
                <a:gd name="connsiteX7" fmla="*/ 0 w 3498461"/>
                <a:gd name="connsiteY7" fmla="*/ 0 h 1800000"/>
                <a:gd name="connsiteX0" fmla="*/ 0 w 3498461"/>
                <a:gd name="connsiteY0" fmla="*/ 0 h 1800000"/>
                <a:gd name="connsiteX1" fmla="*/ 2959200 w 3498461"/>
                <a:gd name="connsiteY1" fmla="*/ 0 h 1800000"/>
                <a:gd name="connsiteX2" fmla="*/ 3128685 w 3498461"/>
                <a:gd name="connsiteY2" fmla="*/ 270000 h 1800000"/>
                <a:gd name="connsiteX3" fmla="*/ 3128685 w 3498461"/>
                <a:gd name="connsiteY3" fmla="*/ 990000 h 1800000"/>
                <a:gd name="connsiteX4" fmla="*/ 2959199 w 3498461"/>
                <a:gd name="connsiteY4" fmla="*/ 1248369 h 1800000"/>
                <a:gd name="connsiteX5" fmla="*/ 2959200 w 3498461"/>
                <a:gd name="connsiteY5" fmla="*/ 1800000 h 1800000"/>
                <a:gd name="connsiteX6" fmla="*/ 0 w 3498461"/>
                <a:gd name="connsiteY6" fmla="*/ 1800000 h 1800000"/>
                <a:gd name="connsiteX7" fmla="*/ 0 w 3498461"/>
                <a:gd name="connsiteY7" fmla="*/ 0 h 1800000"/>
                <a:gd name="connsiteX0" fmla="*/ 0 w 3498461"/>
                <a:gd name="connsiteY0" fmla="*/ 0 h 1800000"/>
                <a:gd name="connsiteX1" fmla="*/ 2959200 w 3498461"/>
                <a:gd name="connsiteY1" fmla="*/ 0 h 1800000"/>
                <a:gd name="connsiteX2" fmla="*/ 3128685 w 3498461"/>
                <a:gd name="connsiteY2" fmla="*/ 270000 h 1800000"/>
                <a:gd name="connsiteX3" fmla="*/ 3128685 w 3498461"/>
                <a:gd name="connsiteY3" fmla="*/ 990000 h 1800000"/>
                <a:gd name="connsiteX4" fmla="*/ 2959199 w 3498461"/>
                <a:gd name="connsiteY4" fmla="*/ 1248369 h 1800000"/>
                <a:gd name="connsiteX5" fmla="*/ 2959200 w 3498461"/>
                <a:gd name="connsiteY5" fmla="*/ 1800000 h 1800000"/>
                <a:gd name="connsiteX6" fmla="*/ 0 w 3498461"/>
                <a:gd name="connsiteY6" fmla="*/ 1800000 h 1800000"/>
                <a:gd name="connsiteX7" fmla="*/ 0 w 3498461"/>
                <a:gd name="connsiteY7" fmla="*/ 0 h 1800000"/>
                <a:gd name="connsiteX0" fmla="*/ 0 w 3144601"/>
                <a:gd name="connsiteY0" fmla="*/ 0 h 1800000"/>
                <a:gd name="connsiteX1" fmla="*/ 2959200 w 3144601"/>
                <a:gd name="connsiteY1" fmla="*/ 0 h 1800000"/>
                <a:gd name="connsiteX2" fmla="*/ 3128685 w 3144601"/>
                <a:gd name="connsiteY2" fmla="*/ 270000 h 1800000"/>
                <a:gd name="connsiteX3" fmla="*/ 3128685 w 3144601"/>
                <a:gd name="connsiteY3" fmla="*/ 990000 h 1800000"/>
                <a:gd name="connsiteX4" fmla="*/ 2959199 w 3144601"/>
                <a:gd name="connsiteY4" fmla="*/ 1248369 h 1800000"/>
                <a:gd name="connsiteX5" fmla="*/ 2959200 w 3144601"/>
                <a:gd name="connsiteY5" fmla="*/ 1800000 h 1800000"/>
                <a:gd name="connsiteX6" fmla="*/ 0 w 3144601"/>
                <a:gd name="connsiteY6" fmla="*/ 1800000 h 1800000"/>
                <a:gd name="connsiteX7" fmla="*/ 0 w 3144601"/>
                <a:gd name="connsiteY7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4601" h="1800000">
                  <a:moveTo>
                    <a:pt x="0" y="0"/>
                  </a:moveTo>
                  <a:lnTo>
                    <a:pt x="2959200" y="0"/>
                  </a:lnTo>
                  <a:cubicBezTo>
                    <a:pt x="3007819" y="80985"/>
                    <a:pt x="3065943" y="139976"/>
                    <a:pt x="3128685" y="270000"/>
                  </a:cubicBezTo>
                  <a:cubicBezTo>
                    <a:pt x="3144601" y="426587"/>
                    <a:pt x="3129517" y="735237"/>
                    <a:pt x="3128685" y="990000"/>
                  </a:cubicBezTo>
                  <a:cubicBezTo>
                    <a:pt x="3026829" y="1162925"/>
                    <a:pt x="3027680" y="1165074"/>
                    <a:pt x="2959199" y="1248369"/>
                  </a:cubicBezTo>
                  <a:cubicBezTo>
                    <a:pt x="2960828" y="1383290"/>
                    <a:pt x="2959239" y="1629191"/>
                    <a:pt x="2959200" y="1800000"/>
                  </a:cubicBezTo>
                  <a:lnTo>
                    <a:pt x="0" y="180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extrusionH="3175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2" name="Rechthoek 151"/>
            <p:cNvSpPr/>
            <p:nvPr/>
          </p:nvSpPr>
          <p:spPr>
            <a:xfrm>
              <a:off x="360000" y="1080000"/>
              <a:ext cx="144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008380" extrusionH="1008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3" name="Rechthoek 152"/>
            <p:cNvSpPr/>
            <p:nvPr/>
          </p:nvSpPr>
          <p:spPr>
            <a:xfrm>
              <a:off x="2275200" y="1260000"/>
              <a:ext cx="68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008000" extrusionH="1008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4" name="Rechthoek 153"/>
            <p:cNvSpPr/>
            <p:nvPr/>
          </p:nvSpPr>
          <p:spPr>
            <a:xfrm>
              <a:off x="0" y="-54000"/>
              <a:ext cx="29592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983740" extrusionH="208788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6" name="Rechthoek 155"/>
            <p:cNvSpPr/>
            <p:nvPr/>
          </p:nvSpPr>
          <p:spPr>
            <a:xfrm>
              <a:off x="0" y="1800000"/>
              <a:ext cx="29592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983740" extrusionH="19837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7" name="Rechthoek 156"/>
            <p:cNvSpPr/>
            <p:nvPr/>
          </p:nvSpPr>
          <p:spPr>
            <a:xfrm rot="19440000">
              <a:off x="2998800" y="0"/>
              <a:ext cx="54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288000" extrusionH="288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8" name="Rechthoek 157"/>
            <p:cNvSpPr/>
            <p:nvPr/>
          </p:nvSpPr>
          <p:spPr>
            <a:xfrm rot="2160000" flipH="1">
              <a:off x="2995200" y="972000"/>
              <a:ext cx="54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288000" extrusionH="288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9" name="Rechthoek 158"/>
            <p:cNvSpPr/>
            <p:nvPr/>
          </p:nvSpPr>
          <p:spPr>
            <a:xfrm>
              <a:off x="3085200" y="270000"/>
              <a:ext cx="54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288000" extrusionH="28829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0" name="Rechthoek 159"/>
            <p:cNvSpPr/>
            <p:nvPr/>
          </p:nvSpPr>
          <p:spPr>
            <a:xfrm>
              <a:off x="853200" y="1134000"/>
              <a:ext cx="54000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008000" extrusionH="1008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1" name="Rechthoek 160"/>
            <p:cNvSpPr/>
            <p:nvPr/>
          </p:nvSpPr>
          <p:spPr>
            <a:xfrm>
              <a:off x="1584000" y="1134000"/>
              <a:ext cx="14400" cy="30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008000" extrusionH="1008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2" name="Rechthoek 161"/>
            <p:cNvSpPr/>
            <p:nvPr/>
          </p:nvSpPr>
          <p:spPr>
            <a:xfrm>
              <a:off x="2617200" y="1497600"/>
              <a:ext cx="252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3" name="Rechthoek 162"/>
            <p:cNvSpPr/>
            <p:nvPr/>
          </p:nvSpPr>
          <p:spPr>
            <a:xfrm>
              <a:off x="2599200" y="1314000"/>
              <a:ext cx="36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648000" extrusionH="648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4" name="Rechthoek 163"/>
            <p:cNvSpPr/>
            <p:nvPr/>
          </p:nvSpPr>
          <p:spPr>
            <a:xfrm>
              <a:off x="1213200" y="1476000"/>
              <a:ext cx="54000" cy="34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008000" extrusionH="1008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5" name="Rechthoek 164"/>
            <p:cNvSpPr/>
            <p:nvPr/>
          </p:nvSpPr>
          <p:spPr>
            <a:xfrm rot="19440000">
              <a:off x="2995200" y="0"/>
              <a:ext cx="54000" cy="288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008380" extrusionH="720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6" name="Rechthoek 165"/>
            <p:cNvSpPr/>
            <p:nvPr/>
          </p:nvSpPr>
          <p:spPr>
            <a:xfrm rot="2160000" flipH="1">
              <a:off x="2995200" y="972000"/>
              <a:ext cx="54000" cy="288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008380" extrusionH="72009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7" name="Rechthoek 166"/>
            <p:cNvSpPr/>
            <p:nvPr/>
          </p:nvSpPr>
          <p:spPr>
            <a:xfrm>
              <a:off x="3085200" y="270000"/>
              <a:ext cx="54000" cy="720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008380" extrusionH="720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8" name="Rechthoek 167"/>
            <p:cNvSpPr/>
            <p:nvPr/>
          </p:nvSpPr>
          <p:spPr>
            <a:xfrm>
              <a:off x="1267200" y="1771200"/>
              <a:ext cx="792000" cy="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432000" extrusionH="43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9" name="Rechthoek 168"/>
            <p:cNvSpPr/>
            <p:nvPr/>
          </p:nvSpPr>
          <p:spPr>
            <a:xfrm>
              <a:off x="2073600" y="1602000"/>
              <a:ext cx="25200" cy="19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360000" extrusionH="360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3" name="Groep 50"/>
            <p:cNvGrpSpPr/>
            <p:nvPr/>
          </p:nvGrpSpPr>
          <p:grpSpPr>
            <a:xfrm>
              <a:off x="2088000" y="1602000"/>
              <a:ext cx="288000" cy="198000"/>
              <a:chOff x="2088000" y="1602000"/>
              <a:chExt cx="288000" cy="198000"/>
            </a:xfrm>
            <a:scene3d>
              <a:camera prst="perspectiveFront" fov="0">
                <a:rot lat="0" lon="0" rev="0"/>
              </a:camera>
              <a:lightRig rig="threePt" dir="t"/>
            </a:scene3d>
          </p:grpSpPr>
          <p:sp>
            <p:nvSpPr>
              <p:cNvPr id="216" name="Rechthoek 215"/>
              <p:cNvSpPr/>
              <p:nvPr/>
            </p:nvSpPr>
            <p:spPr>
              <a:xfrm>
                <a:off x="2088000" y="1602000"/>
                <a:ext cx="288000" cy="19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756000" extrusionH="36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7" name="Rechthoek 216"/>
              <p:cNvSpPr/>
              <p:nvPr/>
            </p:nvSpPr>
            <p:spPr>
              <a:xfrm>
                <a:off x="2088000" y="1753200"/>
                <a:ext cx="7200" cy="46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755650" extrusionH="324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8" name="Rechthoek 40"/>
              <p:cNvSpPr/>
              <p:nvPr/>
            </p:nvSpPr>
            <p:spPr>
              <a:xfrm>
                <a:off x="2368800" y="1753200"/>
                <a:ext cx="7200" cy="46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755650" extrusionH="324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" name="Groep 48"/>
            <p:cNvGrpSpPr/>
            <p:nvPr/>
          </p:nvGrpSpPr>
          <p:grpSpPr>
            <a:xfrm>
              <a:off x="360000" y="360000"/>
              <a:ext cx="842400" cy="306000"/>
              <a:chOff x="360000" y="360000"/>
              <a:chExt cx="842400" cy="306000"/>
            </a:xfrm>
            <a:scene3d>
              <a:camera prst="perspectiveFront" fov="0">
                <a:rot lat="0" lon="0" rev="0"/>
              </a:camera>
              <a:lightRig rig="threePt" dir="t"/>
            </a:scene3d>
          </p:grpSpPr>
          <p:sp>
            <p:nvSpPr>
              <p:cNvPr id="211" name="Rechthoek 210"/>
              <p:cNvSpPr/>
              <p:nvPr/>
            </p:nvSpPr>
            <p:spPr>
              <a:xfrm>
                <a:off x="360000" y="360000"/>
                <a:ext cx="842400" cy="30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88000" extrusionH="3937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2" name="Rechthoek 211"/>
              <p:cNvSpPr/>
              <p:nvPr/>
            </p:nvSpPr>
            <p:spPr>
              <a:xfrm>
                <a:off x="396000" y="396000"/>
                <a:ext cx="18000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2000" extrusionH="252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3" name="Rechthoek 212"/>
              <p:cNvSpPr/>
              <p:nvPr/>
            </p:nvSpPr>
            <p:spPr>
              <a:xfrm>
                <a:off x="396000" y="612000"/>
                <a:ext cx="18000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2000" extrusionH="252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4" name="Rechthoek 213"/>
              <p:cNvSpPr/>
              <p:nvPr/>
            </p:nvSpPr>
            <p:spPr>
              <a:xfrm>
                <a:off x="1148400" y="396000"/>
                <a:ext cx="18000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2000" extrusionH="252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5" name="Rechthoek 214"/>
              <p:cNvSpPr/>
              <p:nvPr/>
            </p:nvSpPr>
            <p:spPr>
              <a:xfrm>
                <a:off x="1148400" y="612000"/>
                <a:ext cx="18000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2000" extrusionH="252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5" name="Groep 59"/>
            <p:cNvGrpSpPr/>
            <p:nvPr/>
          </p:nvGrpSpPr>
          <p:grpSpPr>
            <a:xfrm>
              <a:off x="2156400" y="576000"/>
              <a:ext cx="212400" cy="180000"/>
              <a:chOff x="2156400" y="576000"/>
              <a:chExt cx="212400" cy="180000"/>
            </a:xfrm>
            <a:scene3d>
              <a:camera prst="perspectiveFront" fov="0">
                <a:rot lat="0" lon="0" rev="0"/>
              </a:camera>
              <a:lightRig rig="threePt" dir="t"/>
            </a:scene3d>
          </p:grpSpPr>
          <p:sp>
            <p:nvSpPr>
              <p:cNvPr id="206" name="Rechthoek 205"/>
              <p:cNvSpPr/>
              <p:nvPr/>
            </p:nvSpPr>
            <p:spPr>
              <a:xfrm>
                <a:off x="2156400" y="576000"/>
                <a:ext cx="2124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7" name="Rechthoek 206"/>
              <p:cNvSpPr/>
              <p:nvPr/>
            </p:nvSpPr>
            <p:spPr>
              <a:xfrm>
                <a:off x="2174400" y="594000"/>
                <a:ext cx="144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0000" extrusionH="18034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8" name="Rechthoek 207"/>
              <p:cNvSpPr/>
              <p:nvPr/>
            </p:nvSpPr>
            <p:spPr>
              <a:xfrm>
                <a:off x="2174400" y="720000"/>
                <a:ext cx="144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0000" extrusionH="18034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9" name="Rechthoek 208"/>
              <p:cNvSpPr/>
              <p:nvPr/>
            </p:nvSpPr>
            <p:spPr>
              <a:xfrm>
                <a:off x="2336400" y="720000"/>
                <a:ext cx="144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0000" extrusionH="18034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10" name="Rechthoek 209"/>
              <p:cNvSpPr/>
              <p:nvPr/>
            </p:nvSpPr>
            <p:spPr>
              <a:xfrm>
                <a:off x="2336400" y="594000"/>
                <a:ext cx="144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0000" extrusionH="18034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6" name="Groep 68"/>
            <p:cNvGrpSpPr/>
            <p:nvPr/>
          </p:nvGrpSpPr>
          <p:grpSpPr>
            <a:xfrm>
              <a:off x="2131200" y="900000"/>
              <a:ext cx="540000" cy="252000"/>
              <a:chOff x="2131200" y="900000"/>
              <a:chExt cx="540000" cy="252000"/>
            </a:xfrm>
            <a:scene3d>
              <a:camera prst="perspectiveFront" fov="0">
                <a:rot lat="0" lon="0" rev="0"/>
              </a:camera>
              <a:lightRig rig="threePt" dir="t"/>
            </a:scene3d>
          </p:grpSpPr>
          <p:sp>
            <p:nvSpPr>
              <p:cNvPr id="198" name="Rechthoek 197"/>
              <p:cNvSpPr/>
              <p:nvPr/>
            </p:nvSpPr>
            <p:spPr>
              <a:xfrm>
                <a:off x="2160000" y="900000"/>
                <a:ext cx="4824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0000" extrusionH="72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9" name="Rechthoek 198"/>
              <p:cNvSpPr/>
              <p:nvPr/>
            </p:nvSpPr>
            <p:spPr>
              <a:xfrm>
                <a:off x="2131200" y="900000"/>
                <a:ext cx="28800" cy="2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15900" extrusionH="144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0" name="Rechthoek 199"/>
              <p:cNvSpPr/>
              <p:nvPr/>
            </p:nvSpPr>
            <p:spPr>
              <a:xfrm>
                <a:off x="2642400" y="900000"/>
                <a:ext cx="28800" cy="2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16000" extrusionH="144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1" name="Rechthoek 200"/>
              <p:cNvSpPr/>
              <p:nvPr/>
            </p:nvSpPr>
            <p:spPr>
              <a:xfrm>
                <a:off x="2160000" y="1080000"/>
                <a:ext cx="4824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60000" extrusionH="27559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2" name="Rechthoek 201"/>
              <p:cNvSpPr/>
              <p:nvPr/>
            </p:nvSpPr>
            <p:spPr>
              <a:xfrm>
                <a:off x="2653200" y="900000"/>
                <a:ext cx="18000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44000" extrusionH="144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3" name="Rechthoek 202"/>
              <p:cNvSpPr/>
              <p:nvPr/>
            </p:nvSpPr>
            <p:spPr>
              <a:xfrm>
                <a:off x="2131200" y="1134000"/>
                <a:ext cx="18000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44000" extrusionH="144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4" name="Rechthoek 203"/>
              <p:cNvSpPr/>
              <p:nvPr/>
            </p:nvSpPr>
            <p:spPr>
              <a:xfrm>
                <a:off x="2653200" y="1134000"/>
                <a:ext cx="18000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44000" extrusionH="144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5" name="Rechthoek 204"/>
              <p:cNvSpPr/>
              <p:nvPr/>
            </p:nvSpPr>
            <p:spPr>
              <a:xfrm>
                <a:off x="2131200" y="900000"/>
                <a:ext cx="18000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44000" extrusionH="144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7" name="Groep 71"/>
            <p:cNvGrpSpPr/>
            <p:nvPr/>
          </p:nvGrpSpPr>
          <p:grpSpPr>
            <a:xfrm>
              <a:off x="907200" y="1198800"/>
              <a:ext cx="165600" cy="198000"/>
              <a:chOff x="2520000" y="2160000"/>
              <a:chExt cx="165600" cy="198000"/>
            </a:xfrm>
            <a:scene3d>
              <a:camera prst="perspectiveFront" fov="0">
                <a:rot lat="0" lon="0" rev="0"/>
              </a:camera>
              <a:lightRig rig="threePt" dir="t"/>
            </a:scene3d>
          </p:grpSpPr>
          <p:sp>
            <p:nvSpPr>
              <p:cNvPr id="196" name="Rechthoek 195"/>
              <p:cNvSpPr/>
              <p:nvPr/>
            </p:nvSpPr>
            <p:spPr>
              <a:xfrm>
                <a:off x="2520000" y="2160000"/>
                <a:ext cx="104400" cy="19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24000" contourW="6350">
                <a:bevelB w="6350" h="723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7" name="Ovaal 196"/>
              <p:cNvSpPr/>
              <p:nvPr/>
            </p:nvSpPr>
            <p:spPr>
              <a:xfrm>
                <a:off x="2559600" y="2160000"/>
                <a:ext cx="126000" cy="19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24000" contourW="6350">
                <a:bevelT w="0" h="0"/>
                <a:bevelB w="108000" h="72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8" name="Groep 75"/>
            <p:cNvGrpSpPr/>
            <p:nvPr/>
          </p:nvGrpSpPr>
          <p:grpSpPr>
            <a:xfrm>
              <a:off x="1195200" y="1569600"/>
              <a:ext cx="18000" cy="50400"/>
              <a:chOff x="846000" y="1988840"/>
              <a:chExt cx="18000" cy="50400"/>
            </a:xfrm>
            <a:scene3d>
              <a:camera prst="perspectiveFront" fov="0">
                <a:rot lat="0" lon="0" rev="0"/>
              </a:camera>
              <a:lightRig rig="threePt" dir="t"/>
            </a:scene3d>
          </p:grpSpPr>
          <p:sp>
            <p:nvSpPr>
              <p:cNvPr id="194" name="Rechthoek 193"/>
              <p:cNvSpPr/>
              <p:nvPr/>
            </p:nvSpPr>
            <p:spPr>
              <a:xfrm>
                <a:off x="853200" y="1988840"/>
                <a:ext cx="10800" cy="50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432000" extrusionH="7112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5" name="Rechthoek 194"/>
              <p:cNvSpPr/>
              <p:nvPr/>
            </p:nvSpPr>
            <p:spPr>
              <a:xfrm>
                <a:off x="846000" y="1988840"/>
                <a:ext cx="7200" cy="50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96000" extrusionH="36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9" name="Groep 97"/>
            <p:cNvGrpSpPr/>
            <p:nvPr/>
          </p:nvGrpSpPr>
          <p:grpSpPr>
            <a:xfrm>
              <a:off x="-54000" y="1134000"/>
              <a:ext cx="907200" cy="666000"/>
              <a:chOff x="-54000" y="1134000"/>
              <a:chExt cx="907200" cy="666000"/>
            </a:xfrm>
            <a:scene3d>
              <a:camera prst="perspectiveFront" fov="0">
                <a:rot lat="0" lon="0" rev="0"/>
              </a:camera>
              <a:lightRig rig="threePt" dir="t"/>
            </a:scene3d>
          </p:grpSpPr>
          <p:sp>
            <p:nvSpPr>
              <p:cNvPr id="177" name="Rechthoek 27"/>
              <p:cNvSpPr/>
              <p:nvPr/>
            </p:nvSpPr>
            <p:spPr>
              <a:xfrm>
                <a:off x="0" y="1584000"/>
                <a:ext cx="504000" cy="21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60000" extrusionH="360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8" name="Rechthoek 177"/>
              <p:cNvSpPr/>
              <p:nvPr/>
            </p:nvSpPr>
            <p:spPr>
              <a:xfrm>
                <a:off x="504000" y="1584000"/>
                <a:ext cx="208800" cy="183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60680" extrusionH="7112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9" name="Rechthoek 178" hidden="1"/>
              <p:cNvSpPr/>
              <p:nvPr/>
            </p:nvSpPr>
            <p:spPr>
              <a:xfrm>
                <a:off x="-54000" y="1602000"/>
                <a:ext cx="54000" cy="19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008000" extrusionH="1008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0" name="Rechthoek 28"/>
              <p:cNvSpPr/>
              <p:nvPr/>
            </p:nvSpPr>
            <p:spPr>
              <a:xfrm>
                <a:off x="637200" y="1134000"/>
                <a:ext cx="216000" cy="45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60000" extrusionH="360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1" name="Rechthoek 30"/>
              <p:cNvSpPr/>
              <p:nvPr/>
            </p:nvSpPr>
            <p:spPr>
              <a:xfrm>
                <a:off x="504000" y="1616400"/>
                <a:ext cx="208800" cy="183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6068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2" name="Rechthoek 181"/>
              <p:cNvSpPr/>
              <p:nvPr/>
            </p:nvSpPr>
            <p:spPr>
              <a:xfrm>
                <a:off x="637200" y="1134000"/>
                <a:ext cx="216000" cy="27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792000" extrusionH="792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3" name="Rechthoek 182"/>
              <p:cNvSpPr/>
              <p:nvPr/>
            </p:nvSpPr>
            <p:spPr>
              <a:xfrm>
                <a:off x="723600" y="1411200"/>
                <a:ext cx="129600" cy="38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792000" extrusionH="288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4" name="Afgeronde rechthoek 183"/>
              <p:cNvSpPr/>
              <p:nvPr/>
            </p:nvSpPr>
            <p:spPr>
              <a:xfrm>
                <a:off x="244800" y="1620000"/>
                <a:ext cx="144000" cy="118800"/>
              </a:xfrm>
              <a:prstGeom prst="roundRect">
                <a:avLst>
                  <a:gd name="adj" fmla="val 30698"/>
                </a:avLst>
              </a:prstGeom>
              <a:solidFill>
                <a:schemeClr val="bg1"/>
              </a:solidFill>
              <a:ln>
                <a:noFill/>
              </a:ln>
              <a:sp3d z="360680" contourW="1270">
                <a:bevelT w="36000" h="720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5" name="Afgeronde rechthoek 184"/>
              <p:cNvSpPr/>
              <p:nvPr/>
            </p:nvSpPr>
            <p:spPr>
              <a:xfrm>
                <a:off x="180000" y="1638000"/>
                <a:ext cx="54000" cy="100800"/>
              </a:xfrm>
              <a:prstGeom prst="roundRect">
                <a:avLst>
                  <a:gd name="adj" fmla="val 30698"/>
                </a:avLst>
              </a:prstGeom>
              <a:solidFill>
                <a:schemeClr val="bg1"/>
              </a:solidFill>
              <a:ln>
                <a:noFill/>
              </a:ln>
              <a:sp3d z="360680" contourW="1270">
                <a:bevelT w="13970" h="360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grpSp>
            <p:nvGrpSpPr>
              <p:cNvPr id="10" name="Groep 89"/>
              <p:cNvGrpSpPr/>
              <p:nvPr/>
            </p:nvGrpSpPr>
            <p:grpSpPr>
              <a:xfrm>
                <a:off x="226800" y="1720800"/>
                <a:ext cx="18000" cy="43200"/>
                <a:chOff x="2520000" y="2700000"/>
                <a:chExt cx="18000" cy="43200"/>
              </a:xfrm>
            </p:grpSpPr>
            <p:sp>
              <p:nvSpPr>
                <p:cNvPr id="192" name="Ovaal 191"/>
                <p:cNvSpPr/>
                <p:nvPr/>
              </p:nvSpPr>
              <p:spPr>
                <a:xfrm>
                  <a:off x="2520000" y="2725200"/>
                  <a:ext cx="18000" cy="1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p3d z="396000" extrusionH="35560" contour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93" name="Ovaal 192"/>
                <p:cNvSpPr/>
                <p:nvPr/>
              </p:nvSpPr>
              <p:spPr>
                <a:xfrm>
                  <a:off x="2520000" y="2700000"/>
                  <a:ext cx="18000" cy="43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p3d z="396000" contourW="1270">
                  <a:bevelT w="360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187" name="Rechthoek 186"/>
              <p:cNvSpPr/>
              <p:nvPr/>
            </p:nvSpPr>
            <p:spPr>
              <a:xfrm>
                <a:off x="0" y="1666800"/>
                <a:ext cx="720000" cy="133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792000" extrusionH="288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8" name="Rechthoek 187"/>
              <p:cNvSpPr/>
              <p:nvPr/>
            </p:nvSpPr>
            <p:spPr>
              <a:xfrm>
                <a:off x="712800" y="1584000"/>
                <a:ext cx="140400" cy="21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60000" extrusionH="360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9" name="Rechthoek 188"/>
              <p:cNvSpPr/>
              <p:nvPr/>
            </p:nvSpPr>
            <p:spPr>
              <a:xfrm>
                <a:off x="504000" y="1584000"/>
                <a:ext cx="208800" cy="183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60680" extrusionH="7112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0" name="Rechthoek 189"/>
              <p:cNvSpPr/>
              <p:nvPr/>
            </p:nvSpPr>
            <p:spPr>
              <a:xfrm>
                <a:off x="504000" y="1584000"/>
                <a:ext cx="208800" cy="183600"/>
              </a:xfrm>
              <a:prstGeom prst="rect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  <a:sp3d z="288000" extrusionH="180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1" name="Rechthoek 190"/>
              <p:cNvSpPr/>
              <p:nvPr/>
            </p:nvSpPr>
            <p:spPr>
              <a:xfrm>
                <a:off x="504000" y="1584000"/>
                <a:ext cx="208800" cy="183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08000" extrusionH="108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1" name="Groep 81"/>
            <p:cNvGrpSpPr/>
            <p:nvPr/>
          </p:nvGrpSpPr>
          <p:grpSpPr>
            <a:xfrm>
              <a:off x="979200" y="1584000"/>
              <a:ext cx="165600" cy="189535"/>
              <a:chOff x="525600" y="3211840"/>
              <a:chExt cx="165600" cy="189535"/>
            </a:xfrm>
            <a:scene3d>
              <a:camera prst="perspectiveFront" fov="0">
                <a:rot lat="0" lon="0" rev="0"/>
              </a:camera>
              <a:lightRig rig="threePt" dir="t"/>
            </a:scene3d>
          </p:grpSpPr>
          <p:sp>
            <p:nvSpPr>
              <p:cNvPr id="74" name="Ovaal 73"/>
              <p:cNvSpPr/>
              <p:nvPr/>
            </p:nvSpPr>
            <p:spPr>
              <a:xfrm>
                <a:off x="540000" y="3212976"/>
                <a:ext cx="136800" cy="1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127000" contourW="6350">
                <a:bevelT w="6985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5" name="Vrije vorm 74"/>
              <p:cNvSpPr/>
              <p:nvPr/>
            </p:nvSpPr>
            <p:spPr>
              <a:xfrm>
                <a:off x="540000" y="3211840"/>
                <a:ext cx="136800" cy="153535"/>
              </a:xfrm>
              <a:custGeom>
                <a:avLst/>
                <a:gdLst>
                  <a:gd name="connsiteX0" fmla="*/ 0 w 136800"/>
                  <a:gd name="connsiteY0" fmla="*/ 90000 h 180000"/>
                  <a:gd name="connsiteX1" fmla="*/ 13943 w 136800"/>
                  <a:gd name="connsiteY1" fmla="*/ 35542 h 180000"/>
                  <a:gd name="connsiteX2" fmla="*/ 68401 w 136800"/>
                  <a:gd name="connsiteY2" fmla="*/ 0 h 180000"/>
                  <a:gd name="connsiteX3" fmla="*/ 122858 w 136800"/>
                  <a:gd name="connsiteY3" fmla="*/ 35543 h 180000"/>
                  <a:gd name="connsiteX4" fmla="*/ 136800 w 136800"/>
                  <a:gd name="connsiteY4" fmla="*/ 90001 h 180000"/>
                  <a:gd name="connsiteX5" fmla="*/ 122857 w 136800"/>
                  <a:gd name="connsiteY5" fmla="*/ 144459 h 180000"/>
                  <a:gd name="connsiteX6" fmla="*/ 68399 w 136800"/>
                  <a:gd name="connsiteY6" fmla="*/ 180001 h 180000"/>
                  <a:gd name="connsiteX7" fmla="*/ 13942 w 136800"/>
                  <a:gd name="connsiteY7" fmla="*/ 144458 h 180000"/>
                  <a:gd name="connsiteX8" fmla="*/ 0 w 136800"/>
                  <a:gd name="connsiteY8" fmla="*/ 90000 h 180000"/>
                  <a:gd name="connsiteX0" fmla="*/ 6534 w 143334"/>
                  <a:gd name="connsiteY0" fmla="*/ 90000 h 153535"/>
                  <a:gd name="connsiteX1" fmla="*/ 20477 w 143334"/>
                  <a:gd name="connsiteY1" fmla="*/ 35542 h 153535"/>
                  <a:gd name="connsiteX2" fmla="*/ 74935 w 143334"/>
                  <a:gd name="connsiteY2" fmla="*/ 0 h 153535"/>
                  <a:gd name="connsiteX3" fmla="*/ 129392 w 143334"/>
                  <a:gd name="connsiteY3" fmla="*/ 35543 h 153535"/>
                  <a:gd name="connsiteX4" fmla="*/ 143334 w 143334"/>
                  <a:gd name="connsiteY4" fmla="*/ 90001 h 153535"/>
                  <a:gd name="connsiteX5" fmla="*/ 129391 w 143334"/>
                  <a:gd name="connsiteY5" fmla="*/ 144459 h 153535"/>
                  <a:gd name="connsiteX6" fmla="*/ 20476 w 143334"/>
                  <a:gd name="connsiteY6" fmla="*/ 144458 h 153535"/>
                  <a:gd name="connsiteX7" fmla="*/ 6534 w 143334"/>
                  <a:gd name="connsiteY7" fmla="*/ 90000 h 153535"/>
                  <a:gd name="connsiteX0" fmla="*/ 0 w 136800"/>
                  <a:gd name="connsiteY0" fmla="*/ 90000 h 153535"/>
                  <a:gd name="connsiteX1" fmla="*/ 13943 w 136800"/>
                  <a:gd name="connsiteY1" fmla="*/ 35542 h 153535"/>
                  <a:gd name="connsiteX2" fmla="*/ 68401 w 136800"/>
                  <a:gd name="connsiteY2" fmla="*/ 0 h 153535"/>
                  <a:gd name="connsiteX3" fmla="*/ 122858 w 136800"/>
                  <a:gd name="connsiteY3" fmla="*/ 35543 h 153535"/>
                  <a:gd name="connsiteX4" fmla="*/ 136800 w 136800"/>
                  <a:gd name="connsiteY4" fmla="*/ 90001 h 153535"/>
                  <a:gd name="connsiteX5" fmla="*/ 122857 w 136800"/>
                  <a:gd name="connsiteY5" fmla="*/ 144459 h 153535"/>
                  <a:gd name="connsiteX6" fmla="*/ 13942 w 136800"/>
                  <a:gd name="connsiteY6" fmla="*/ 144458 h 153535"/>
                  <a:gd name="connsiteX7" fmla="*/ 0 w 136800"/>
                  <a:gd name="connsiteY7" fmla="*/ 90000 h 15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800" h="153535">
                    <a:moveTo>
                      <a:pt x="0" y="90000"/>
                    </a:moveTo>
                    <a:cubicBezTo>
                      <a:pt x="0" y="70331"/>
                      <a:pt x="4897" y="51203"/>
                      <a:pt x="13943" y="35542"/>
                    </a:cubicBezTo>
                    <a:cubicBezTo>
                      <a:pt x="26877" y="13149"/>
                      <a:pt x="47024" y="0"/>
                      <a:pt x="68401" y="0"/>
                    </a:cubicBezTo>
                    <a:cubicBezTo>
                      <a:pt x="89777" y="0"/>
                      <a:pt x="109924" y="13149"/>
                      <a:pt x="122858" y="35543"/>
                    </a:cubicBezTo>
                    <a:cubicBezTo>
                      <a:pt x="131903" y="51203"/>
                      <a:pt x="136800" y="70331"/>
                      <a:pt x="136800" y="90001"/>
                    </a:cubicBezTo>
                    <a:cubicBezTo>
                      <a:pt x="136800" y="109670"/>
                      <a:pt x="131903" y="128798"/>
                      <a:pt x="122857" y="144459"/>
                    </a:cubicBezTo>
                    <a:cubicBezTo>
                      <a:pt x="102381" y="153535"/>
                      <a:pt x="34418" y="153535"/>
                      <a:pt x="13942" y="144458"/>
                    </a:cubicBezTo>
                    <a:cubicBezTo>
                      <a:pt x="6985" y="121671"/>
                      <a:pt x="0" y="109670"/>
                      <a:pt x="0" y="900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p3d z="179070" contourW="6350">
                <a:bevelT w="6350" h="6350"/>
                <a:bevelB w="69850" h="9017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7" name="Rechthoek 76"/>
              <p:cNvSpPr/>
              <p:nvPr/>
            </p:nvSpPr>
            <p:spPr>
              <a:xfrm>
                <a:off x="525600" y="3365375"/>
                <a:ext cx="1656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486410" extrusionH="12573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9" name="Ovaal 78"/>
              <p:cNvSpPr/>
              <p:nvPr/>
            </p:nvSpPr>
            <p:spPr>
              <a:xfrm>
                <a:off x="594000" y="3366000"/>
                <a:ext cx="18000" cy="1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60680" extrusionH="1778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0" name="Afgeronde rechthoek 79"/>
              <p:cNvSpPr/>
              <p:nvPr/>
            </p:nvSpPr>
            <p:spPr>
              <a:xfrm>
                <a:off x="594000" y="3312000"/>
                <a:ext cx="18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sp3d z="179070" contourW="6350">
                <a:bevelT w="8890" h="8890"/>
                <a:bevelB w="8890" h="889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81" name="Rechthoek 80"/>
            <p:cNvSpPr/>
            <p:nvPr/>
          </p:nvSpPr>
          <p:spPr>
            <a:xfrm>
              <a:off x="-14400" y="0"/>
              <a:ext cx="14400" cy="180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792480" extrusionH="79248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/>
            <p:cNvSpPr/>
            <p:nvPr/>
          </p:nvSpPr>
          <p:spPr>
            <a:xfrm>
              <a:off x="-14400" y="900000"/>
              <a:ext cx="14400" cy="180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792480" extrusionH="79248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/>
            <p:cNvSpPr/>
            <p:nvPr/>
          </p:nvSpPr>
          <p:spPr>
            <a:xfrm>
              <a:off x="-14400" y="180000"/>
              <a:ext cx="14400" cy="360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792480" extrusionH="79248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/>
            <p:cNvSpPr/>
            <p:nvPr/>
          </p:nvSpPr>
          <p:spPr>
            <a:xfrm>
              <a:off x="-14400" y="540000"/>
              <a:ext cx="14400" cy="360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792480" extrusionH="79248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/>
            <p:cNvSpPr/>
            <p:nvPr/>
          </p:nvSpPr>
          <p:spPr>
            <a:xfrm>
              <a:off x="-54000" y="1656000"/>
              <a:ext cx="54000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008000" extrusionH="1008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7" name="Rechthoek 86"/>
            <p:cNvSpPr/>
            <p:nvPr/>
          </p:nvSpPr>
          <p:spPr>
            <a:xfrm>
              <a:off x="-14400" y="1296000"/>
              <a:ext cx="14400" cy="360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792480" extrusionH="79248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/>
            <p:cNvSpPr/>
            <p:nvPr/>
          </p:nvSpPr>
          <p:spPr>
            <a:xfrm>
              <a:off x="-54000" y="0"/>
              <a:ext cx="54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008000" extrusionH="2159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/>
            <p:cNvSpPr/>
            <p:nvPr/>
          </p:nvSpPr>
          <p:spPr>
            <a:xfrm>
              <a:off x="-54000" y="1296000"/>
              <a:ext cx="54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008000" extrusionH="2159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3" name="Tekstvak 92"/>
          <p:cNvSpPr txBox="1"/>
          <p:nvPr/>
        </p:nvSpPr>
        <p:spPr>
          <a:xfrm>
            <a:off x="637200" y="2210961"/>
            <a:ext cx="330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 smtClean="0"/>
              <a:t>Begane Grond</a:t>
            </a:r>
            <a:endParaRPr lang="nl-NL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ep 64"/>
          <p:cNvGrpSpPr/>
          <p:nvPr/>
        </p:nvGrpSpPr>
        <p:grpSpPr>
          <a:xfrm>
            <a:off x="0" y="0"/>
            <a:ext cx="3193200" cy="1800000"/>
            <a:chOff x="-54000" y="0"/>
            <a:chExt cx="3193200" cy="1800000"/>
          </a:xfrm>
        </p:grpSpPr>
        <p:sp>
          <p:nvSpPr>
            <p:cNvPr id="116" name="Vrije vorm 115"/>
            <p:cNvSpPr/>
            <p:nvPr/>
          </p:nvSpPr>
          <p:spPr>
            <a:xfrm>
              <a:off x="0" y="0"/>
              <a:ext cx="3139200" cy="1800000"/>
            </a:xfrm>
            <a:custGeom>
              <a:avLst/>
              <a:gdLst>
                <a:gd name="connsiteX0" fmla="*/ 0 w 2959200"/>
                <a:gd name="connsiteY0" fmla="*/ 0 h 1440000"/>
                <a:gd name="connsiteX1" fmla="*/ 2959200 w 2959200"/>
                <a:gd name="connsiteY1" fmla="*/ 0 h 1440000"/>
                <a:gd name="connsiteX2" fmla="*/ 2959200 w 2959200"/>
                <a:gd name="connsiteY2" fmla="*/ 1440000 h 1440000"/>
                <a:gd name="connsiteX3" fmla="*/ 0 w 2959200"/>
                <a:gd name="connsiteY3" fmla="*/ 1440000 h 1440000"/>
                <a:gd name="connsiteX4" fmla="*/ 0 w 2959200"/>
                <a:gd name="connsiteY4" fmla="*/ 0 h 144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0 w 2959200"/>
                <a:gd name="connsiteY3" fmla="*/ 1440000 h 1800000"/>
                <a:gd name="connsiteX4" fmla="*/ 0 w 2959200"/>
                <a:gd name="connsiteY4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0 w 2959200"/>
                <a:gd name="connsiteY3" fmla="*/ 1800000 h 1800000"/>
                <a:gd name="connsiteX4" fmla="*/ 0 w 2959200"/>
                <a:gd name="connsiteY4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1267200 w 2959200"/>
                <a:gd name="connsiteY3" fmla="*/ 1800000 h 1800000"/>
                <a:gd name="connsiteX4" fmla="*/ 0 w 2959200"/>
                <a:gd name="connsiteY4" fmla="*/ 1800000 h 1800000"/>
                <a:gd name="connsiteX5" fmla="*/ 0 w 2959200"/>
                <a:gd name="connsiteY5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1267200 w 2959200"/>
                <a:gd name="connsiteY3" fmla="*/ 1440000 h 1800000"/>
                <a:gd name="connsiteX4" fmla="*/ 1267200 w 2959200"/>
                <a:gd name="connsiteY4" fmla="*/ 1800000 h 1800000"/>
                <a:gd name="connsiteX5" fmla="*/ 0 w 2959200"/>
                <a:gd name="connsiteY5" fmla="*/ 1800000 h 1800000"/>
                <a:gd name="connsiteX6" fmla="*/ 0 w 2959200"/>
                <a:gd name="connsiteY6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2041200 w 2959200"/>
                <a:gd name="connsiteY3" fmla="*/ 1440000 h 1800000"/>
                <a:gd name="connsiteX4" fmla="*/ 1267200 w 2959200"/>
                <a:gd name="connsiteY4" fmla="*/ 1440000 h 1800000"/>
                <a:gd name="connsiteX5" fmla="*/ 1267200 w 2959200"/>
                <a:gd name="connsiteY5" fmla="*/ 1800000 h 1800000"/>
                <a:gd name="connsiteX6" fmla="*/ 0 w 2959200"/>
                <a:gd name="connsiteY6" fmla="*/ 1800000 h 1800000"/>
                <a:gd name="connsiteX7" fmla="*/ 0 w 2959200"/>
                <a:gd name="connsiteY7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1987200 w 2959200"/>
                <a:gd name="connsiteY3" fmla="*/ 1440000 h 1800000"/>
                <a:gd name="connsiteX4" fmla="*/ 1267200 w 2959200"/>
                <a:gd name="connsiteY4" fmla="*/ 1440000 h 1800000"/>
                <a:gd name="connsiteX5" fmla="*/ 1267200 w 2959200"/>
                <a:gd name="connsiteY5" fmla="*/ 1800000 h 1800000"/>
                <a:gd name="connsiteX6" fmla="*/ 0 w 2959200"/>
                <a:gd name="connsiteY6" fmla="*/ 1800000 h 1800000"/>
                <a:gd name="connsiteX7" fmla="*/ 0 w 2959200"/>
                <a:gd name="connsiteY7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1987200 w 2959200"/>
                <a:gd name="connsiteY3" fmla="*/ 1800000 h 1800000"/>
                <a:gd name="connsiteX4" fmla="*/ 1987200 w 2959200"/>
                <a:gd name="connsiteY4" fmla="*/ 1440000 h 1800000"/>
                <a:gd name="connsiteX5" fmla="*/ 1267200 w 2959200"/>
                <a:gd name="connsiteY5" fmla="*/ 1440000 h 1800000"/>
                <a:gd name="connsiteX6" fmla="*/ 1267200 w 2959200"/>
                <a:gd name="connsiteY6" fmla="*/ 1800000 h 1800000"/>
                <a:gd name="connsiteX7" fmla="*/ 0 w 2959200"/>
                <a:gd name="connsiteY7" fmla="*/ 1800000 h 1800000"/>
                <a:gd name="connsiteX8" fmla="*/ 0 w 2959200"/>
                <a:gd name="connsiteY8" fmla="*/ 0 h 1800000"/>
                <a:gd name="connsiteX0" fmla="*/ 0 w 3139200"/>
                <a:gd name="connsiteY0" fmla="*/ 0 h 1800000"/>
                <a:gd name="connsiteX1" fmla="*/ 2959200 w 3139200"/>
                <a:gd name="connsiteY1" fmla="*/ 0 h 1800000"/>
                <a:gd name="connsiteX2" fmla="*/ 3139200 w 3139200"/>
                <a:gd name="connsiteY2" fmla="*/ 262800 h 1800000"/>
                <a:gd name="connsiteX3" fmla="*/ 2959200 w 3139200"/>
                <a:gd name="connsiteY3" fmla="*/ 1800000 h 1800000"/>
                <a:gd name="connsiteX4" fmla="*/ 1987200 w 3139200"/>
                <a:gd name="connsiteY4" fmla="*/ 1800000 h 1800000"/>
                <a:gd name="connsiteX5" fmla="*/ 1987200 w 3139200"/>
                <a:gd name="connsiteY5" fmla="*/ 1440000 h 1800000"/>
                <a:gd name="connsiteX6" fmla="*/ 1267200 w 3139200"/>
                <a:gd name="connsiteY6" fmla="*/ 1440000 h 1800000"/>
                <a:gd name="connsiteX7" fmla="*/ 1267200 w 3139200"/>
                <a:gd name="connsiteY7" fmla="*/ 1800000 h 1800000"/>
                <a:gd name="connsiteX8" fmla="*/ 0 w 3139200"/>
                <a:gd name="connsiteY8" fmla="*/ 1800000 h 1800000"/>
                <a:gd name="connsiteX9" fmla="*/ 0 w 3139200"/>
                <a:gd name="connsiteY9" fmla="*/ 0 h 1800000"/>
                <a:gd name="connsiteX0" fmla="*/ 0 w 3139200"/>
                <a:gd name="connsiteY0" fmla="*/ 0 h 1800000"/>
                <a:gd name="connsiteX1" fmla="*/ 2959200 w 3139200"/>
                <a:gd name="connsiteY1" fmla="*/ 0 h 1800000"/>
                <a:gd name="connsiteX2" fmla="*/ 3139200 w 3139200"/>
                <a:gd name="connsiteY2" fmla="*/ 262800 h 1800000"/>
                <a:gd name="connsiteX3" fmla="*/ 3139200 w 3139200"/>
                <a:gd name="connsiteY3" fmla="*/ 1054800 h 1800000"/>
                <a:gd name="connsiteX4" fmla="*/ 2959200 w 3139200"/>
                <a:gd name="connsiteY4" fmla="*/ 1800000 h 1800000"/>
                <a:gd name="connsiteX5" fmla="*/ 1987200 w 3139200"/>
                <a:gd name="connsiteY5" fmla="*/ 1800000 h 1800000"/>
                <a:gd name="connsiteX6" fmla="*/ 1987200 w 3139200"/>
                <a:gd name="connsiteY6" fmla="*/ 1440000 h 1800000"/>
                <a:gd name="connsiteX7" fmla="*/ 1267200 w 3139200"/>
                <a:gd name="connsiteY7" fmla="*/ 1440000 h 1800000"/>
                <a:gd name="connsiteX8" fmla="*/ 1267200 w 3139200"/>
                <a:gd name="connsiteY8" fmla="*/ 1800000 h 1800000"/>
                <a:gd name="connsiteX9" fmla="*/ 0 w 3139200"/>
                <a:gd name="connsiteY9" fmla="*/ 1800000 h 1800000"/>
                <a:gd name="connsiteX10" fmla="*/ 0 w 3139200"/>
                <a:gd name="connsiteY10" fmla="*/ 0 h 1800000"/>
                <a:gd name="connsiteX0" fmla="*/ 0 w 3139200"/>
                <a:gd name="connsiteY0" fmla="*/ 0 h 1800000"/>
                <a:gd name="connsiteX1" fmla="*/ 2959200 w 3139200"/>
                <a:gd name="connsiteY1" fmla="*/ 0 h 1800000"/>
                <a:gd name="connsiteX2" fmla="*/ 3139200 w 3139200"/>
                <a:gd name="connsiteY2" fmla="*/ 262800 h 1800000"/>
                <a:gd name="connsiteX3" fmla="*/ 2959200 w 3139200"/>
                <a:gd name="connsiteY3" fmla="*/ 1054800 h 1800000"/>
                <a:gd name="connsiteX4" fmla="*/ 2959200 w 3139200"/>
                <a:gd name="connsiteY4" fmla="*/ 1800000 h 1800000"/>
                <a:gd name="connsiteX5" fmla="*/ 1987200 w 3139200"/>
                <a:gd name="connsiteY5" fmla="*/ 1800000 h 1800000"/>
                <a:gd name="connsiteX6" fmla="*/ 1987200 w 3139200"/>
                <a:gd name="connsiteY6" fmla="*/ 1440000 h 1800000"/>
                <a:gd name="connsiteX7" fmla="*/ 1267200 w 3139200"/>
                <a:gd name="connsiteY7" fmla="*/ 1440000 h 1800000"/>
                <a:gd name="connsiteX8" fmla="*/ 1267200 w 3139200"/>
                <a:gd name="connsiteY8" fmla="*/ 1800000 h 1800000"/>
                <a:gd name="connsiteX9" fmla="*/ 0 w 3139200"/>
                <a:gd name="connsiteY9" fmla="*/ 1800000 h 1800000"/>
                <a:gd name="connsiteX10" fmla="*/ 0 w 3139200"/>
                <a:gd name="connsiteY10" fmla="*/ 0 h 1800000"/>
                <a:gd name="connsiteX0" fmla="*/ 0 w 3139200"/>
                <a:gd name="connsiteY0" fmla="*/ 0 h 1800000"/>
                <a:gd name="connsiteX1" fmla="*/ 2959200 w 3139200"/>
                <a:gd name="connsiteY1" fmla="*/ 0 h 1800000"/>
                <a:gd name="connsiteX2" fmla="*/ 3139200 w 3139200"/>
                <a:gd name="connsiteY2" fmla="*/ 262800 h 1800000"/>
                <a:gd name="connsiteX3" fmla="*/ 3139200 w 3139200"/>
                <a:gd name="connsiteY3" fmla="*/ 1054800 h 1800000"/>
                <a:gd name="connsiteX4" fmla="*/ 2959200 w 3139200"/>
                <a:gd name="connsiteY4" fmla="*/ 1800000 h 1800000"/>
                <a:gd name="connsiteX5" fmla="*/ 1987200 w 3139200"/>
                <a:gd name="connsiteY5" fmla="*/ 1800000 h 1800000"/>
                <a:gd name="connsiteX6" fmla="*/ 1987200 w 3139200"/>
                <a:gd name="connsiteY6" fmla="*/ 1440000 h 1800000"/>
                <a:gd name="connsiteX7" fmla="*/ 1267200 w 3139200"/>
                <a:gd name="connsiteY7" fmla="*/ 1440000 h 1800000"/>
                <a:gd name="connsiteX8" fmla="*/ 1267200 w 3139200"/>
                <a:gd name="connsiteY8" fmla="*/ 1800000 h 1800000"/>
                <a:gd name="connsiteX9" fmla="*/ 0 w 3139200"/>
                <a:gd name="connsiteY9" fmla="*/ 1800000 h 1800000"/>
                <a:gd name="connsiteX10" fmla="*/ 0 w 3139200"/>
                <a:gd name="connsiteY10" fmla="*/ 0 h 1800000"/>
                <a:gd name="connsiteX0" fmla="*/ 0 w 3139200"/>
                <a:gd name="connsiteY0" fmla="*/ 0 h 1800000"/>
                <a:gd name="connsiteX1" fmla="*/ 2959200 w 3139200"/>
                <a:gd name="connsiteY1" fmla="*/ 0 h 1800000"/>
                <a:gd name="connsiteX2" fmla="*/ 3139200 w 3139200"/>
                <a:gd name="connsiteY2" fmla="*/ 262800 h 1800000"/>
                <a:gd name="connsiteX3" fmla="*/ 3139200 w 3139200"/>
                <a:gd name="connsiteY3" fmla="*/ 1054800 h 1800000"/>
                <a:gd name="connsiteX4" fmla="*/ 2959200 w 3139200"/>
                <a:gd name="connsiteY4" fmla="*/ 1260000 h 1800000"/>
                <a:gd name="connsiteX5" fmla="*/ 2959200 w 3139200"/>
                <a:gd name="connsiteY5" fmla="*/ 1800000 h 1800000"/>
                <a:gd name="connsiteX6" fmla="*/ 1987200 w 3139200"/>
                <a:gd name="connsiteY6" fmla="*/ 1800000 h 1800000"/>
                <a:gd name="connsiteX7" fmla="*/ 1987200 w 3139200"/>
                <a:gd name="connsiteY7" fmla="*/ 1440000 h 1800000"/>
                <a:gd name="connsiteX8" fmla="*/ 1267200 w 3139200"/>
                <a:gd name="connsiteY8" fmla="*/ 1440000 h 1800000"/>
                <a:gd name="connsiteX9" fmla="*/ 1267200 w 3139200"/>
                <a:gd name="connsiteY9" fmla="*/ 1800000 h 1800000"/>
                <a:gd name="connsiteX10" fmla="*/ 0 w 3139200"/>
                <a:gd name="connsiteY10" fmla="*/ 1800000 h 1800000"/>
                <a:gd name="connsiteX11" fmla="*/ 0 w 3139200"/>
                <a:gd name="connsiteY11" fmla="*/ 0 h 1800000"/>
                <a:gd name="connsiteX0" fmla="*/ 0 w 3139200"/>
                <a:gd name="connsiteY0" fmla="*/ 0 h 1800000"/>
                <a:gd name="connsiteX1" fmla="*/ 2959200 w 3139200"/>
                <a:gd name="connsiteY1" fmla="*/ 0 h 1800000"/>
                <a:gd name="connsiteX2" fmla="*/ 3139200 w 3139200"/>
                <a:gd name="connsiteY2" fmla="*/ 262800 h 1800000"/>
                <a:gd name="connsiteX3" fmla="*/ 3139200 w 3139200"/>
                <a:gd name="connsiteY3" fmla="*/ 1054800 h 1800000"/>
                <a:gd name="connsiteX4" fmla="*/ 2959200 w 3139200"/>
                <a:gd name="connsiteY4" fmla="*/ 1260000 h 1800000"/>
                <a:gd name="connsiteX5" fmla="*/ 2959200 w 3139200"/>
                <a:gd name="connsiteY5" fmla="*/ 1800000 h 1800000"/>
                <a:gd name="connsiteX6" fmla="*/ 1987200 w 3139200"/>
                <a:gd name="connsiteY6" fmla="*/ 1800000 h 1800000"/>
                <a:gd name="connsiteX7" fmla="*/ 1987200 w 3139200"/>
                <a:gd name="connsiteY7" fmla="*/ 1440000 h 1800000"/>
                <a:gd name="connsiteX8" fmla="*/ 1267200 w 3139200"/>
                <a:gd name="connsiteY8" fmla="*/ 1440000 h 1800000"/>
                <a:gd name="connsiteX9" fmla="*/ 1267200 w 3139200"/>
                <a:gd name="connsiteY9" fmla="*/ 1800000 h 1800000"/>
                <a:gd name="connsiteX10" fmla="*/ 0 w 3139200"/>
                <a:gd name="connsiteY10" fmla="*/ 1800000 h 1800000"/>
                <a:gd name="connsiteX11" fmla="*/ 0 w 3139200"/>
                <a:gd name="connsiteY11" fmla="*/ 0 h 1800000"/>
                <a:gd name="connsiteX0" fmla="*/ 0 w 3139200"/>
                <a:gd name="connsiteY0" fmla="*/ 0 h 1800000"/>
                <a:gd name="connsiteX1" fmla="*/ 2959200 w 3139200"/>
                <a:gd name="connsiteY1" fmla="*/ 0 h 1800000"/>
                <a:gd name="connsiteX2" fmla="*/ 3139200 w 3139200"/>
                <a:gd name="connsiteY2" fmla="*/ 262800 h 1800000"/>
                <a:gd name="connsiteX3" fmla="*/ 3139200 w 3139200"/>
                <a:gd name="connsiteY3" fmla="*/ 980728 h 1800000"/>
                <a:gd name="connsiteX4" fmla="*/ 2959200 w 3139200"/>
                <a:gd name="connsiteY4" fmla="*/ 1260000 h 1800000"/>
                <a:gd name="connsiteX5" fmla="*/ 2959200 w 3139200"/>
                <a:gd name="connsiteY5" fmla="*/ 1800000 h 1800000"/>
                <a:gd name="connsiteX6" fmla="*/ 1987200 w 3139200"/>
                <a:gd name="connsiteY6" fmla="*/ 1800000 h 1800000"/>
                <a:gd name="connsiteX7" fmla="*/ 1987200 w 3139200"/>
                <a:gd name="connsiteY7" fmla="*/ 1440000 h 1800000"/>
                <a:gd name="connsiteX8" fmla="*/ 1267200 w 3139200"/>
                <a:gd name="connsiteY8" fmla="*/ 1440000 h 1800000"/>
                <a:gd name="connsiteX9" fmla="*/ 1267200 w 3139200"/>
                <a:gd name="connsiteY9" fmla="*/ 1800000 h 1800000"/>
                <a:gd name="connsiteX10" fmla="*/ 0 w 3139200"/>
                <a:gd name="connsiteY10" fmla="*/ 1800000 h 1800000"/>
                <a:gd name="connsiteX11" fmla="*/ 0 w 3139200"/>
                <a:gd name="connsiteY11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39200" h="1800000">
                  <a:moveTo>
                    <a:pt x="0" y="0"/>
                  </a:moveTo>
                  <a:lnTo>
                    <a:pt x="2959200" y="0"/>
                  </a:lnTo>
                  <a:lnTo>
                    <a:pt x="3139200" y="262800"/>
                  </a:lnTo>
                  <a:lnTo>
                    <a:pt x="3139200" y="980728"/>
                  </a:lnTo>
                  <a:lnTo>
                    <a:pt x="2959200" y="1260000"/>
                  </a:lnTo>
                  <a:lnTo>
                    <a:pt x="2959200" y="1800000"/>
                  </a:lnTo>
                  <a:lnTo>
                    <a:pt x="1987200" y="1800000"/>
                  </a:lnTo>
                  <a:lnTo>
                    <a:pt x="1987200" y="1440000"/>
                  </a:lnTo>
                  <a:lnTo>
                    <a:pt x="1267200" y="1440000"/>
                  </a:lnTo>
                  <a:lnTo>
                    <a:pt x="1267200" y="1800000"/>
                  </a:lnTo>
                  <a:lnTo>
                    <a:pt x="0" y="180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116000" extrusionH="108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9" name="Rechthoek 98"/>
            <p:cNvSpPr/>
            <p:nvPr/>
          </p:nvSpPr>
          <p:spPr>
            <a:xfrm>
              <a:off x="0" y="1054800"/>
              <a:ext cx="8856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87579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0" name="Rechthoek 99"/>
            <p:cNvSpPr/>
            <p:nvPr/>
          </p:nvSpPr>
          <p:spPr>
            <a:xfrm>
              <a:off x="831600" y="1468800"/>
              <a:ext cx="54000" cy="33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87579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1" name="Rechthoek 100"/>
            <p:cNvSpPr/>
            <p:nvPr/>
          </p:nvSpPr>
          <p:spPr>
            <a:xfrm>
              <a:off x="1213200" y="1468800"/>
              <a:ext cx="54000" cy="33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87579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2" name="Rechthoek 101"/>
            <p:cNvSpPr/>
            <p:nvPr/>
          </p:nvSpPr>
          <p:spPr>
            <a:xfrm>
              <a:off x="1987200" y="1440000"/>
              <a:ext cx="54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87579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Rechthoek 102"/>
            <p:cNvSpPr/>
            <p:nvPr/>
          </p:nvSpPr>
          <p:spPr>
            <a:xfrm>
              <a:off x="1987200" y="1054800"/>
              <a:ext cx="918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96723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Rechthoek 103"/>
            <p:cNvSpPr/>
            <p:nvPr/>
          </p:nvSpPr>
          <p:spPr>
            <a:xfrm>
              <a:off x="1987200" y="1108800"/>
              <a:ext cx="14400" cy="33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87579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/>
            <p:cNvSpPr/>
            <p:nvPr/>
          </p:nvSpPr>
          <p:spPr>
            <a:xfrm>
              <a:off x="1245600" y="0"/>
              <a:ext cx="54000" cy="110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87579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/>
            <p:cNvSpPr/>
            <p:nvPr/>
          </p:nvSpPr>
          <p:spPr>
            <a:xfrm>
              <a:off x="1645200" y="0"/>
              <a:ext cx="14400" cy="26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87579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/>
            <p:cNvSpPr/>
            <p:nvPr/>
          </p:nvSpPr>
          <p:spPr>
            <a:xfrm>
              <a:off x="1645200" y="262800"/>
              <a:ext cx="14400" cy="31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87579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/>
            <p:cNvSpPr/>
            <p:nvPr/>
          </p:nvSpPr>
          <p:spPr>
            <a:xfrm>
              <a:off x="1645200" y="579600"/>
              <a:ext cx="14400" cy="26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87579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/>
            <p:cNvSpPr/>
            <p:nvPr/>
          </p:nvSpPr>
          <p:spPr>
            <a:xfrm>
              <a:off x="1299600" y="262800"/>
              <a:ext cx="36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87579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/>
            <p:cNvSpPr/>
            <p:nvPr/>
          </p:nvSpPr>
          <p:spPr>
            <a:xfrm>
              <a:off x="1299600" y="842400"/>
              <a:ext cx="36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87579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1" name="Rechthoek 110"/>
            <p:cNvSpPr/>
            <p:nvPr/>
          </p:nvSpPr>
          <p:spPr>
            <a:xfrm>
              <a:off x="1605600" y="896400"/>
              <a:ext cx="54000" cy="21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87579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2" name="Rechthoek 111"/>
            <p:cNvSpPr/>
            <p:nvPr/>
          </p:nvSpPr>
          <p:spPr>
            <a:xfrm>
              <a:off x="1299600" y="1094400"/>
              <a:ext cx="306000" cy="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90881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3" name="Rechthoek 112"/>
            <p:cNvSpPr/>
            <p:nvPr/>
          </p:nvSpPr>
          <p:spPr>
            <a:xfrm>
              <a:off x="885600" y="1094400"/>
              <a:ext cx="360000" cy="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90881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4" name="Rechthoek 113"/>
            <p:cNvSpPr/>
            <p:nvPr/>
          </p:nvSpPr>
          <p:spPr>
            <a:xfrm>
              <a:off x="1659600" y="1094400"/>
              <a:ext cx="327600" cy="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90881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885600" y="1468800"/>
              <a:ext cx="327600" cy="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90881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Rechthoek 26"/>
            <p:cNvSpPr/>
            <p:nvPr/>
          </p:nvSpPr>
          <p:spPr>
            <a:xfrm>
              <a:off x="2905200" y="0"/>
              <a:ext cx="54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475740" extrusionH="3594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/>
            <p:cNvSpPr/>
            <p:nvPr/>
          </p:nvSpPr>
          <p:spPr>
            <a:xfrm>
              <a:off x="3085200" y="270000"/>
              <a:ext cx="54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143000" extrusionH="2667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hthoek 29"/>
            <p:cNvSpPr/>
            <p:nvPr/>
          </p:nvSpPr>
          <p:spPr>
            <a:xfrm rot="19440000">
              <a:off x="2995200" y="0"/>
              <a:ext cx="54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143000" extrusionH="2667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Rechthoek 30"/>
            <p:cNvSpPr/>
            <p:nvPr/>
          </p:nvSpPr>
          <p:spPr>
            <a:xfrm rot="2160000">
              <a:off x="2995200" y="972000"/>
              <a:ext cx="54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143000" extrusionH="2667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2944800" y="1224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Rechthoek 32"/>
            <p:cNvSpPr/>
            <p:nvPr/>
          </p:nvSpPr>
          <p:spPr>
            <a:xfrm>
              <a:off x="2944800" y="4104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hthoek 33"/>
            <p:cNvSpPr/>
            <p:nvPr/>
          </p:nvSpPr>
          <p:spPr>
            <a:xfrm>
              <a:off x="2944800" y="6984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Rechthoek 36"/>
            <p:cNvSpPr/>
            <p:nvPr/>
          </p:nvSpPr>
          <p:spPr>
            <a:xfrm>
              <a:off x="2905200" y="3528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Rechthoek 37"/>
            <p:cNvSpPr/>
            <p:nvPr/>
          </p:nvSpPr>
          <p:spPr>
            <a:xfrm>
              <a:off x="2908800" y="6408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Rechthoek 34"/>
            <p:cNvSpPr/>
            <p:nvPr/>
          </p:nvSpPr>
          <p:spPr>
            <a:xfrm>
              <a:off x="2905200" y="0"/>
              <a:ext cx="54000" cy="15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Rechthoek 38"/>
            <p:cNvSpPr/>
            <p:nvPr/>
          </p:nvSpPr>
          <p:spPr>
            <a:xfrm>
              <a:off x="2908800" y="928800"/>
              <a:ext cx="54000" cy="24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/>
            <p:cNvSpPr/>
            <p:nvPr/>
          </p:nvSpPr>
          <p:spPr>
            <a:xfrm>
              <a:off x="2937600" y="11700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/>
            <p:cNvSpPr/>
            <p:nvPr/>
          </p:nvSpPr>
          <p:spPr>
            <a:xfrm>
              <a:off x="2937600" y="14580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/>
            <p:cNvSpPr/>
            <p:nvPr/>
          </p:nvSpPr>
          <p:spPr>
            <a:xfrm>
              <a:off x="2908800" y="14004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/>
            <p:cNvSpPr/>
            <p:nvPr/>
          </p:nvSpPr>
          <p:spPr>
            <a:xfrm>
              <a:off x="2908800" y="1674000"/>
              <a:ext cx="54000" cy="12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/>
            <p:cNvSpPr/>
            <p:nvPr/>
          </p:nvSpPr>
          <p:spPr>
            <a:xfrm>
              <a:off x="2908800" y="0"/>
              <a:ext cx="54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875790" extrusionH="1295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/>
            <p:cNvSpPr/>
            <p:nvPr/>
          </p:nvSpPr>
          <p:spPr>
            <a:xfrm>
              <a:off x="-54000" y="0"/>
              <a:ext cx="54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475740" extrusionH="3594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/>
            <p:cNvSpPr/>
            <p:nvPr/>
          </p:nvSpPr>
          <p:spPr>
            <a:xfrm>
              <a:off x="-14400" y="1224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/>
            <p:cNvSpPr/>
            <p:nvPr/>
          </p:nvSpPr>
          <p:spPr>
            <a:xfrm>
              <a:off x="-14400" y="4104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/>
            <p:cNvSpPr/>
            <p:nvPr/>
          </p:nvSpPr>
          <p:spPr>
            <a:xfrm>
              <a:off x="-14400" y="6984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Rechthoek 50"/>
            <p:cNvSpPr/>
            <p:nvPr/>
          </p:nvSpPr>
          <p:spPr>
            <a:xfrm>
              <a:off x="-54000" y="3528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2" name="Rechthoek 51"/>
            <p:cNvSpPr/>
            <p:nvPr/>
          </p:nvSpPr>
          <p:spPr>
            <a:xfrm>
              <a:off x="-50400" y="6408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3" name="Rechthoek 52"/>
            <p:cNvSpPr/>
            <p:nvPr/>
          </p:nvSpPr>
          <p:spPr>
            <a:xfrm>
              <a:off x="-54000" y="0"/>
              <a:ext cx="54000" cy="15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Rechthoek 53"/>
            <p:cNvSpPr/>
            <p:nvPr/>
          </p:nvSpPr>
          <p:spPr>
            <a:xfrm>
              <a:off x="-50400" y="928800"/>
              <a:ext cx="54000" cy="24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Rechthoek 54"/>
            <p:cNvSpPr/>
            <p:nvPr/>
          </p:nvSpPr>
          <p:spPr>
            <a:xfrm>
              <a:off x="-21600" y="11700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6" name="Rechthoek 55"/>
            <p:cNvSpPr/>
            <p:nvPr/>
          </p:nvSpPr>
          <p:spPr>
            <a:xfrm>
              <a:off x="-21600" y="14580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7" name="Rechthoek 56"/>
            <p:cNvSpPr/>
            <p:nvPr/>
          </p:nvSpPr>
          <p:spPr>
            <a:xfrm>
              <a:off x="-50400" y="14004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Rechthoek 57"/>
            <p:cNvSpPr/>
            <p:nvPr/>
          </p:nvSpPr>
          <p:spPr>
            <a:xfrm>
              <a:off x="-50400" y="1674000"/>
              <a:ext cx="54000" cy="12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9" name="Rechthoek 58"/>
            <p:cNvSpPr/>
            <p:nvPr/>
          </p:nvSpPr>
          <p:spPr>
            <a:xfrm>
              <a:off x="-50400" y="0"/>
              <a:ext cx="54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Front" fov="0">
                <a:rot lat="0" lon="0" rev="0"/>
              </a:camera>
              <a:lightRig rig="threePt" dir="t"/>
            </a:scene3d>
            <a:sp3d z="1875790" extrusionH="1295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63" name="Tekstvak 62"/>
          <p:cNvSpPr txBox="1"/>
          <p:nvPr/>
        </p:nvSpPr>
        <p:spPr>
          <a:xfrm>
            <a:off x="637200" y="2210961"/>
            <a:ext cx="330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 smtClean="0"/>
              <a:t>1</a:t>
            </a:r>
            <a:r>
              <a:rPr lang="nl-NL" sz="4000" baseline="30000" dirty="0" smtClean="0"/>
              <a:t>e</a:t>
            </a:r>
            <a:r>
              <a:rPr lang="nl-NL" sz="4000" dirty="0" smtClean="0"/>
              <a:t> Verdieping</a:t>
            </a:r>
            <a:endParaRPr lang="nl-NL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Vrije vorm 370"/>
          <p:cNvSpPr/>
          <p:nvPr/>
        </p:nvSpPr>
        <p:spPr>
          <a:xfrm>
            <a:off x="0" y="0"/>
            <a:ext cx="2959200" cy="1800000"/>
          </a:xfrm>
          <a:custGeom>
            <a:avLst/>
            <a:gdLst>
              <a:gd name="connsiteX0" fmla="*/ 0 w 2959200"/>
              <a:gd name="connsiteY0" fmla="*/ 0 h 1440000"/>
              <a:gd name="connsiteX1" fmla="*/ 2959200 w 2959200"/>
              <a:gd name="connsiteY1" fmla="*/ 0 h 1440000"/>
              <a:gd name="connsiteX2" fmla="*/ 2959200 w 2959200"/>
              <a:gd name="connsiteY2" fmla="*/ 1440000 h 1440000"/>
              <a:gd name="connsiteX3" fmla="*/ 0 w 2959200"/>
              <a:gd name="connsiteY3" fmla="*/ 1440000 h 1440000"/>
              <a:gd name="connsiteX4" fmla="*/ 0 w 2959200"/>
              <a:gd name="connsiteY4" fmla="*/ 0 h 1440000"/>
              <a:gd name="connsiteX0" fmla="*/ 0 w 2959200"/>
              <a:gd name="connsiteY0" fmla="*/ 0 h 1800000"/>
              <a:gd name="connsiteX1" fmla="*/ 2959200 w 2959200"/>
              <a:gd name="connsiteY1" fmla="*/ 0 h 1800000"/>
              <a:gd name="connsiteX2" fmla="*/ 2959200 w 2959200"/>
              <a:gd name="connsiteY2" fmla="*/ 1800000 h 1800000"/>
              <a:gd name="connsiteX3" fmla="*/ 0 w 2959200"/>
              <a:gd name="connsiteY3" fmla="*/ 1440000 h 1800000"/>
              <a:gd name="connsiteX4" fmla="*/ 0 w 2959200"/>
              <a:gd name="connsiteY4" fmla="*/ 0 h 1800000"/>
              <a:gd name="connsiteX0" fmla="*/ 0 w 2959200"/>
              <a:gd name="connsiteY0" fmla="*/ 0 h 1800000"/>
              <a:gd name="connsiteX1" fmla="*/ 2959200 w 2959200"/>
              <a:gd name="connsiteY1" fmla="*/ 0 h 1800000"/>
              <a:gd name="connsiteX2" fmla="*/ 2959200 w 2959200"/>
              <a:gd name="connsiteY2" fmla="*/ 1800000 h 1800000"/>
              <a:gd name="connsiteX3" fmla="*/ 1987200 w 2959200"/>
              <a:gd name="connsiteY3" fmla="*/ 1746000 h 1800000"/>
              <a:gd name="connsiteX4" fmla="*/ 0 w 2959200"/>
              <a:gd name="connsiteY4" fmla="*/ 1440000 h 1800000"/>
              <a:gd name="connsiteX5" fmla="*/ 0 w 2959200"/>
              <a:gd name="connsiteY5" fmla="*/ 0 h 1800000"/>
              <a:gd name="connsiteX0" fmla="*/ 0 w 2959200"/>
              <a:gd name="connsiteY0" fmla="*/ 0 h 1800000"/>
              <a:gd name="connsiteX1" fmla="*/ 2959200 w 2959200"/>
              <a:gd name="connsiteY1" fmla="*/ 0 h 1800000"/>
              <a:gd name="connsiteX2" fmla="*/ 2959200 w 2959200"/>
              <a:gd name="connsiteY2" fmla="*/ 1800000 h 1800000"/>
              <a:gd name="connsiteX3" fmla="*/ 1987200 w 2959200"/>
              <a:gd name="connsiteY3" fmla="*/ 1800000 h 1800000"/>
              <a:gd name="connsiteX4" fmla="*/ 0 w 2959200"/>
              <a:gd name="connsiteY4" fmla="*/ 1440000 h 1800000"/>
              <a:gd name="connsiteX5" fmla="*/ 0 w 2959200"/>
              <a:gd name="connsiteY5" fmla="*/ 0 h 1800000"/>
              <a:gd name="connsiteX0" fmla="*/ 0 w 2959200"/>
              <a:gd name="connsiteY0" fmla="*/ 0 h 1800000"/>
              <a:gd name="connsiteX1" fmla="*/ 2959200 w 2959200"/>
              <a:gd name="connsiteY1" fmla="*/ 0 h 1800000"/>
              <a:gd name="connsiteX2" fmla="*/ 2959200 w 2959200"/>
              <a:gd name="connsiteY2" fmla="*/ 1800000 h 1800000"/>
              <a:gd name="connsiteX3" fmla="*/ 1987200 w 2959200"/>
              <a:gd name="connsiteY3" fmla="*/ 1800000 h 1800000"/>
              <a:gd name="connsiteX4" fmla="*/ 1987200 w 2959200"/>
              <a:gd name="connsiteY4" fmla="*/ 1440000 h 1800000"/>
              <a:gd name="connsiteX5" fmla="*/ 0 w 2959200"/>
              <a:gd name="connsiteY5" fmla="*/ 1440000 h 1800000"/>
              <a:gd name="connsiteX6" fmla="*/ 0 w 2959200"/>
              <a:gd name="connsiteY6" fmla="*/ 0 h 1800000"/>
              <a:gd name="connsiteX0" fmla="*/ 0 w 2959200"/>
              <a:gd name="connsiteY0" fmla="*/ 0 h 1800000"/>
              <a:gd name="connsiteX1" fmla="*/ 2959200 w 2959200"/>
              <a:gd name="connsiteY1" fmla="*/ 0 h 1800000"/>
              <a:gd name="connsiteX2" fmla="*/ 2959200 w 2959200"/>
              <a:gd name="connsiteY2" fmla="*/ 1800000 h 1800000"/>
              <a:gd name="connsiteX3" fmla="*/ 1987200 w 2959200"/>
              <a:gd name="connsiteY3" fmla="*/ 1800000 h 1800000"/>
              <a:gd name="connsiteX4" fmla="*/ 1987200 w 2959200"/>
              <a:gd name="connsiteY4" fmla="*/ 1440000 h 1800000"/>
              <a:gd name="connsiteX5" fmla="*/ 3600 w 2959200"/>
              <a:gd name="connsiteY5" fmla="*/ 1800000 h 1800000"/>
              <a:gd name="connsiteX6" fmla="*/ 0 w 2959200"/>
              <a:gd name="connsiteY6" fmla="*/ 1440000 h 1800000"/>
              <a:gd name="connsiteX7" fmla="*/ 0 w 2959200"/>
              <a:gd name="connsiteY7" fmla="*/ 0 h 1800000"/>
              <a:gd name="connsiteX0" fmla="*/ 0 w 2959200"/>
              <a:gd name="connsiteY0" fmla="*/ 0 h 1800000"/>
              <a:gd name="connsiteX1" fmla="*/ 2959200 w 2959200"/>
              <a:gd name="connsiteY1" fmla="*/ 0 h 1800000"/>
              <a:gd name="connsiteX2" fmla="*/ 2959200 w 2959200"/>
              <a:gd name="connsiteY2" fmla="*/ 1800000 h 1800000"/>
              <a:gd name="connsiteX3" fmla="*/ 1987200 w 2959200"/>
              <a:gd name="connsiteY3" fmla="*/ 1800000 h 1800000"/>
              <a:gd name="connsiteX4" fmla="*/ 1987200 w 2959200"/>
              <a:gd name="connsiteY4" fmla="*/ 1440000 h 1800000"/>
              <a:gd name="connsiteX5" fmla="*/ 1267200 w 2959200"/>
              <a:gd name="connsiteY5" fmla="*/ 1800000 h 1800000"/>
              <a:gd name="connsiteX6" fmla="*/ 3600 w 2959200"/>
              <a:gd name="connsiteY6" fmla="*/ 1800000 h 1800000"/>
              <a:gd name="connsiteX7" fmla="*/ 0 w 2959200"/>
              <a:gd name="connsiteY7" fmla="*/ 1440000 h 1800000"/>
              <a:gd name="connsiteX8" fmla="*/ 0 w 2959200"/>
              <a:gd name="connsiteY8" fmla="*/ 0 h 1800000"/>
              <a:gd name="connsiteX0" fmla="*/ 0 w 2959200"/>
              <a:gd name="connsiteY0" fmla="*/ 0 h 1800000"/>
              <a:gd name="connsiteX1" fmla="*/ 2959200 w 2959200"/>
              <a:gd name="connsiteY1" fmla="*/ 0 h 1800000"/>
              <a:gd name="connsiteX2" fmla="*/ 2959200 w 2959200"/>
              <a:gd name="connsiteY2" fmla="*/ 1800000 h 1800000"/>
              <a:gd name="connsiteX3" fmla="*/ 1987200 w 2959200"/>
              <a:gd name="connsiteY3" fmla="*/ 1800000 h 1800000"/>
              <a:gd name="connsiteX4" fmla="*/ 1987200 w 2959200"/>
              <a:gd name="connsiteY4" fmla="*/ 1440000 h 1800000"/>
              <a:gd name="connsiteX5" fmla="*/ 1267200 w 2959200"/>
              <a:gd name="connsiteY5" fmla="*/ 1440000 h 1800000"/>
              <a:gd name="connsiteX6" fmla="*/ 1267200 w 2959200"/>
              <a:gd name="connsiteY6" fmla="*/ 1800000 h 1800000"/>
              <a:gd name="connsiteX7" fmla="*/ 3600 w 2959200"/>
              <a:gd name="connsiteY7" fmla="*/ 1800000 h 1800000"/>
              <a:gd name="connsiteX8" fmla="*/ 0 w 2959200"/>
              <a:gd name="connsiteY8" fmla="*/ 1440000 h 1800000"/>
              <a:gd name="connsiteX9" fmla="*/ 0 w 2959200"/>
              <a:gd name="connsiteY9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0" h="1800000">
                <a:moveTo>
                  <a:pt x="0" y="0"/>
                </a:moveTo>
                <a:lnTo>
                  <a:pt x="2959200" y="0"/>
                </a:lnTo>
                <a:lnTo>
                  <a:pt x="2959200" y="1800000"/>
                </a:lnTo>
                <a:lnTo>
                  <a:pt x="1987200" y="1800000"/>
                </a:lnTo>
                <a:lnTo>
                  <a:pt x="1987200" y="1440000"/>
                </a:lnTo>
                <a:lnTo>
                  <a:pt x="1267200" y="1440000"/>
                </a:lnTo>
                <a:lnTo>
                  <a:pt x="1267200" y="1800000"/>
                </a:lnTo>
                <a:lnTo>
                  <a:pt x="3600" y="1800000"/>
                </a:lnTo>
                <a:lnTo>
                  <a:pt x="0" y="144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1964690" extrusionH="889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2" name="Rechthoek 391" hidden="1"/>
          <p:cNvSpPr/>
          <p:nvPr/>
        </p:nvSpPr>
        <p:spPr>
          <a:xfrm>
            <a:off x="0" y="-1479600"/>
            <a:ext cx="2959200" cy="47592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3020060" contourW="6350">
            <a:bevelT w="1479550" h="103632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0" name="Rechthoek 369" hidden="1"/>
          <p:cNvSpPr/>
          <p:nvPr/>
        </p:nvSpPr>
        <p:spPr>
          <a:xfrm>
            <a:off x="0" y="0"/>
            <a:ext cx="2250000" cy="180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801620" extrusionH="5715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0" y="0"/>
            <a:ext cx="54000" cy="180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343150" extrusionH="2565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2196000" y="0"/>
            <a:ext cx="54000" cy="1062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491740" extrusionH="52705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5" name="Vrije vorm 364"/>
          <p:cNvSpPr/>
          <p:nvPr/>
        </p:nvSpPr>
        <p:spPr>
          <a:xfrm>
            <a:off x="0" y="-54000"/>
            <a:ext cx="2196000" cy="54000"/>
          </a:xfrm>
          <a:custGeom>
            <a:avLst/>
            <a:gdLst>
              <a:gd name="connsiteX0" fmla="*/ 0 w 2196000"/>
              <a:gd name="connsiteY0" fmla="*/ 0 h 54000"/>
              <a:gd name="connsiteX1" fmla="*/ 2196000 w 2196000"/>
              <a:gd name="connsiteY1" fmla="*/ 0 h 54000"/>
              <a:gd name="connsiteX2" fmla="*/ 2196000 w 2196000"/>
              <a:gd name="connsiteY2" fmla="*/ 54000 h 54000"/>
              <a:gd name="connsiteX3" fmla="*/ 0 w 2196000"/>
              <a:gd name="connsiteY3" fmla="*/ 54000 h 54000"/>
              <a:gd name="connsiteX4" fmla="*/ 0 w 2196000"/>
              <a:gd name="connsiteY4" fmla="*/ 0 h 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6000" h="54000">
                <a:moveTo>
                  <a:pt x="0" y="0"/>
                </a:moveTo>
                <a:lnTo>
                  <a:pt x="2196000" y="0"/>
                </a:lnTo>
                <a:lnTo>
                  <a:pt x="2196000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7772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6" name="Rechthoek 365"/>
          <p:cNvSpPr/>
          <p:nvPr/>
        </p:nvSpPr>
        <p:spPr>
          <a:xfrm>
            <a:off x="0" y="1800000"/>
            <a:ext cx="2196000" cy="54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7772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4" name="Rechthoek 373"/>
          <p:cNvSpPr/>
          <p:nvPr/>
        </p:nvSpPr>
        <p:spPr>
          <a:xfrm>
            <a:off x="925200" y="1260000"/>
            <a:ext cx="54000" cy="54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7772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5" name="Rechthoek 374"/>
          <p:cNvSpPr/>
          <p:nvPr/>
        </p:nvSpPr>
        <p:spPr>
          <a:xfrm>
            <a:off x="1177200" y="1062000"/>
            <a:ext cx="1018800" cy="54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7772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6" name="Rechthoek 375"/>
          <p:cNvSpPr/>
          <p:nvPr/>
        </p:nvSpPr>
        <p:spPr>
          <a:xfrm>
            <a:off x="1033200" y="0"/>
            <a:ext cx="54000" cy="828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7772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7" name="Rechthoek 376"/>
          <p:cNvSpPr/>
          <p:nvPr/>
        </p:nvSpPr>
        <p:spPr>
          <a:xfrm>
            <a:off x="0" y="1008000"/>
            <a:ext cx="817200" cy="54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7772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8" name="Rechthoek 377"/>
          <p:cNvSpPr/>
          <p:nvPr/>
        </p:nvSpPr>
        <p:spPr>
          <a:xfrm>
            <a:off x="2196000" y="0"/>
            <a:ext cx="54000" cy="266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7772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9" name="Rechthoek 378"/>
          <p:cNvSpPr/>
          <p:nvPr/>
        </p:nvSpPr>
        <p:spPr>
          <a:xfrm>
            <a:off x="1497600" y="0"/>
            <a:ext cx="698400" cy="2088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7772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0" name="Rechthoek 379"/>
          <p:cNvSpPr/>
          <p:nvPr/>
        </p:nvSpPr>
        <p:spPr>
          <a:xfrm rot="4020000">
            <a:off x="1029219" y="939163"/>
            <a:ext cx="234000" cy="14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7772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1" name="Rechthoek 380"/>
          <p:cNvSpPr/>
          <p:nvPr/>
        </p:nvSpPr>
        <p:spPr>
          <a:xfrm rot="4020000">
            <a:off x="755857" y="1142287"/>
            <a:ext cx="234000" cy="14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7772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2" name="Rechthoek 381"/>
          <p:cNvSpPr/>
          <p:nvPr/>
        </p:nvSpPr>
        <p:spPr>
          <a:xfrm rot="19620000">
            <a:off x="792000" y="900000"/>
            <a:ext cx="288000" cy="14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7772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3" name="Rechthoek 382"/>
          <p:cNvSpPr/>
          <p:nvPr/>
        </p:nvSpPr>
        <p:spPr>
          <a:xfrm>
            <a:off x="0" y="1116000"/>
            <a:ext cx="3600" cy="234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599690" extrusionH="25146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4" name="Rechthoek 383"/>
          <p:cNvSpPr/>
          <p:nvPr/>
        </p:nvSpPr>
        <p:spPr>
          <a:xfrm>
            <a:off x="0" y="1512000"/>
            <a:ext cx="3600" cy="234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599690" extrusionH="25146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5" name="Rechthoek 384"/>
          <p:cNvSpPr/>
          <p:nvPr/>
        </p:nvSpPr>
        <p:spPr>
          <a:xfrm>
            <a:off x="0" y="54000"/>
            <a:ext cx="3600" cy="234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599690" extrusionH="25146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6" name="Rechthoek 385"/>
          <p:cNvSpPr/>
          <p:nvPr/>
        </p:nvSpPr>
        <p:spPr>
          <a:xfrm>
            <a:off x="0" y="720000"/>
            <a:ext cx="3600" cy="234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599690" extrusionH="25146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7" name="Rechthoek 386"/>
          <p:cNvSpPr/>
          <p:nvPr/>
        </p:nvSpPr>
        <p:spPr>
          <a:xfrm>
            <a:off x="0" y="360000"/>
            <a:ext cx="3600" cy="234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599690" extrusionH="25146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8" name="Rechthoek 387"/>
          <p:cNvSpPr/>
          <p:nvPr/>
        </p:nvSpPr>
        <p:spPr>
          <a:xfrm>
            <a:off x="2228400" y="266400"/>
            <a:ext cx="3600" cy="234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25146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9" name="Rechthoek 388"/>
          <p:cNvSpPr/>
          <p:nvPr/>
        </p:nvSpPr>
        <p:spPr>
          <a:xfrm>
            <a:off x="2228400" y="828000"/>
            <a:ext cx="3600" cy="234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25146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0" name="Rechthoek 389"/>
          <p:cNvSpPr/>
          <p:nvPr/>
        </p:nvSpPr>
        <p:spPr>
          <a:xfrm>
            <a:off x="2228400" y="554400"/>
            <a:ext cx="3600" cy="234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25146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1" name="Rechthoek 390"/>
          <p:cNvSpPr/>
          <p:nvPr/>
        </p:nvSpPr>
        <p:spPr>
          <a:xfrm>
            <a:off x="2196000" y="1062000"/>
            <a:ext cx="54000" cy="738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7772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6" name="Rechthoek 395"/>
          <p:cNvSpPr/>
          <p:nvPr/>
        </p:nvSpPr>
        <p:spPr>
          <a:xfrm>
            <a:off x="2196000" y="518400"/>
            <a:ext cx="54000" cy="54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7772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7" name="Rechthoek 396"/>
          <p:cNvSpPr/>
          <p:nvPr/>
        </p:nvSpPr>
        <p:spPr>
          <a:xfrm>
            <a:off x="2196000" y="806400"/>
            <a:ext cx="54000" cy="396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7772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/>
          <p:cNvSpPr/>
          <p:nvPr/>
        </p:nvSpPr>
        <p:spPr>
          <a:xfrm>
            <a:off x="0" y="0"/>
            <a:ext cx="54000" cy="54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599690" extrusionH="2565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/>
          <p:cNvSpPr/>
          <p:nvPr/>
        </p:nvSpPr>
        <p:spPr>
          <a:xfrm>
            <a:off x="0" y="288000"/>
            <a:ext cx="54000" cy="54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599690" extrusionH="2565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hthoek 35"/>
          <p:cNvSpPr/>
          <p:nvPr/>
        </p:nvSpPr>
        <p:spPr>
          <a:xfrm>
            <a:off x="0" y="576000"/>
            <a:ext cx="54000" cy="144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599690" extrusionH="2565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hthoek 36"/>
          <p:cNvSpPr/>
          <p:nvPr/>
        </p:nvSpPr>
        <p:spPr>
          <a:xfrm>
            <a:off x="0" y="954000"/>
            <a:ext cx="54000" cy="54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599690" extrusionH="2565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hthoek 37"/>
          <p:cNvSpPr/>
          <p:nvPr/>
        </p:nvSpPr>
        <p:spPr>
          <a:xfrm>
            <a:off x="0" y="1080000"/>
            <a:ext cx="54000" cy="54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599690" extrusionH="2565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/>
          <p:cNvSpPr/>
          <p:nvPr/>
        </p:nvSpPr>
        <p:spPr>
          <a:xfrm>
            <a:off x="0" y="1368000"/>
            <a:ext cx="54000" cy="144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599690" extrusionH="2565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0" y="1746000"/>
            <a:ext cx="54000" cy="54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3200" extrusionH="7772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41"/>
          <p:cNvSpPr/>
          <p:nvPr/>
        </p:nvSpPr>
        <p:spPr>
          <a:xfrm>
            <a:off x="0" y="0"/>
            <a:ext cx="54000" cy="180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744470" extrusionH="14478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Tekstvak 40"/>
          <p:cNvSpPr txBox="1"/>
          <p:nvPr/>
        </p:nvSpPr>
        <p:spPr>
          <a:xfrm>
            <a:off x="637200" y="2210961"/>
            <a:ext cx="330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 smtClean="0"/>
              <a:t>2</a:t>
            </a:r>
            <a:r>
              <a:rPr lang="nl-NL" sz="4000" baseline="30000" dirty="0" smtClean="0"/>
              <a:t>e</a:t>
            </a:r>
            <a:r>
              <a:rPr lang="nl-NL" sz="4000" dirty="0" smtClean="0"/>
              <a:t> Verdieping</a:t>
            </a:r>
            <a:endParaRPr lang="nl-NL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0"/>
            <a:ext cx="2250000" cy="180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contrasting" dir="t"/>
          </a:scene3d>
          <a:sp3d z="2801620" extrusionH="5715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637200" y="2210961"/>
            <a:ext cx="330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 smtClean="0"/>
              <a:t>Zolder</a:t>
            </a:r>
            <a:endParaRPr lang="nl-NL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1174" y="9333656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1174" y="9333656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1174" y="9333656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1174" y="9333656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1174" y="9333656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94475" y="9333656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54875" y="9333656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54875" y="9333656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94475" y="9333656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54035" y="9621688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54035" y="9621688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8" name="Groep 327"/>
          <p:cNvGrpSpPr/>
          <p:nvPr/>
        </p:nvGrpSpPr>
        <p:grpSpPr>
          <a:xfrm>
            <a:off x="-683584" y="-242408"/>
            <a:ext cx="9000000" cy="9000000"/>
            <a:chOff x="-683584" y="-242408"/>
            <a:chExt cx="9000000" cy="9000000"/>
          </a:xfrm>
          <a:scene3d>
            <a:camera prst="perspectiveFront" fov="4200000">
              <a:rot lat="4800000" lon="0" rev="10799999"/>
            </a:camera>
            <a:lightRig rig="sunrise" dir="t">
              <a:rot lat="0" lon="0" rev="0"/>
            </a:lightRig>
          </a:scene3d>
        </p:grpSpPr>
        <p:grpSp>
          <p:nvGrpSpPr>
            <p:cNvPr id="182" name="Groep 181"/>
            <p:cNvGrpSpPr/>
            <p:nvPr/>
          </p:nvGrpSpPr>
          <p:grpSpPr>
            <a:xfrm>
              <a:off x="-683584" y="-242408"/>
              <a:ext cx="9000000" cy="9000000"/>
              <a:chOff x="-612576" y="-1108504"/>
              <a:chExt cx="9000000" cy="9000000"/>
            </a:xfrm>
          </p:grpSpPr>
          <p:sp>
            <p:nvSpPr>
              <p:cNvPr id="173" name="Rechthoek 172"/>
              <p:cNvSpPr/>
              <p:nvPr/>
            </p:nvSpPr>
            <p:spPr>
              <a:xfrm>
                <a:off x="-612576" y="-1108504"/>
                <a:ext cx="9000000" cy="9000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grpSp>
            <p:nvGrpSpPr>
              <p:cNvPr id="174" name="Groep 173"/>
              <p:cNvGrpSpPr/>
              <p:nvPr/>
            </p:nvGrpSpPr>
            <p:grpSpPr>
              <a:xfrm rot="5400000">
                <a:off x="2957574" y="1046064"/>
                <a:ext cx="3198602" cy="4759200"/>
                <a:chOff x="2957574" y="1982168"/>
                <a:chExt cx="3198602" cy="4759200"/>
              </a:xfrm>
            </p:grpSpPr>
            <p:grpSp>
              <p:nvGrpSpPr>
                <p:cNvPr id="473" name="Groep 472"/>
                <p:cNvGrpSpPr/>
                <p:nvPr/>
              </p:nvGrpSpPr>
              <p:grpSpPr>
                <a:xfrm>
                  <a:off x="2957574" y="3407768"/>
                  <a:ext cx="3198602" cy="1908000"/>
                  <a:chOff x="-54000" y="-54000"/>
                  <a:chExt cx="3198602" cy="1908000"/>
                </a:xfrm>
              </p:grpSpPr>
              <p:grpSp>
                <p:nvGrpSpPr>
                  <p:cNvPr id="354" name="Groep 50"/>
                  <p:cNvGrpSpPr/>
                  <p:nvPr/>
                </p:nvGrpSpPr>
                <p:grpSpPr>
                  <a:xfrm>
                    <a:off x="2088000" y="1602000"/>
                    <a:ext cx="288000" cy="198000"/>
                    <a:chOff x="2088000" y="1602000"/>
                    <a:chExt cx="288000" cy="198000"/>
                  </a:xfrm>
                </p:grpSpPr>
                <p:sp>
                  <p:nvSpPr>
                    <p:cNvPr id="414" name="Rechthoek 413"/>
                    <p:cNvSpPr/>
                    <p:nvPr/>
                  </p:nvSpPr>
                  <p:spPr>
                    <a:xfrm>
                      <a:off x="2088000" y="1602000"/>
                      <a:ext cx="288000" cy="198000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  <a:sp3d z="756000" extrusionH="360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15" name="Rechthoek 414"/>
                    <p:cNvSpPr/>
                    <p:nvPr/>
                  </p:nvSpPr>
                  <p:spPr>
                    <a:xfrm>
                      <a:off x="2088000" y="1753200"/>
                      <a:ext cx="7200" cy="46800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  <a:sp3d z="755650" extrusionH="3240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16" name="Rechthoek 40"/>
                    <p:cNvSpPr/>
                    <p:nvPr/>
                  </p:nvSpPr>
                  <p:spPr>
                    <a:xfrm>
                      <a:off x="2368800" y="1753200"/>
                      <a:ext cx="7200" cy="46800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  <a:sp3d z="755650" extrusionH="3240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335" name="Rechthoek 334"/>
                  <p:cNvSpPr/>
                  <p:nvPr/>
                </p:nvSpPr>
                <p:spPr>
                  <a:xfrm>
                    <a:off x="-54000" y="1080000"/>
                    <a:ext cx="54000" cy="216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008000" extrusionH="1008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36" name="Vrije vorm 335"/>
                  <p:cNvSpPr/>
                  <p:nvPr/>
                </p:nvSpPr>
                <p:spPr>
                  <a:xfrm>
                    <a:off x="1" y="0"/>
                    <a:ext cx="3144601" cy="1800000"/>
                  </a:xfrm>
                  <a:custGeom>
                    <a:avLst/>
                    <a:gdLst>
                      <a:gd name="connsiteX0" fmla="*/ 0 w 2959200"/>
                      <a:gd name="connsiteY0" fmla="*/ 0 h 1800000"/>
                      <a:gd name="connsiteX1" fmla="*/ 2959200 w 2959200"/>
                      <a:gd name="connsiteY1" fmla="*/ 0 h 1800000"/>
                      <a:gd name="connsiteX2" fmla="*/ 2959200 w 2959200"/>
                      <a:gd name="connsiteY2" fmla="*/ 1800000 h 1800000"/>
                      <a:gd name="connsiteX3" fmla="*/ 0 w 2959200"/>
                      <a:gd name="connsiteY3" fmla="*/ 1800000 h 1800000"/>
                      <a:gd name="connsiteX4" fmla="*/ 0 w 2959200"/>
                      <a:gd name="connsiteY4" fmla="*/ 0 h 1800000"/>
                      <a:gd name="connsiteX0" fmla="*/ 0 w 3130347"/>
                      <a:gd name="connsiteY0" fmla="*/ 0 h 1800000"/>
                      <a:gd name="connsiteX1" fmla="*/ 2959200 w 3130347"/>
                      <a:gd name="connsiteY1" fmla="*/ 0 h 1800000"/>
                      <a:gd name="connsiteX2" fmla="*/ 3128685 w 3130347"/>
                      <a:gd name="connsiteY2" fmla="*/ 270000 h 1800000"/>
                      <a:gd name="connsiteX3" fmla="*/ 2959200 w 3130347"/>
                      <a:gd name="connsiteY3" fmla="*/ 1800000 h 1800000"/>
                      <a:gd name="connsiteX4" fmla="*/ 0 w 3130347"/>
                      <a:gd name="connsiteY4" fmla="*/ 1800000 h 1800000"/>
                      <a:gd name="connsiteX5" fmla="*/ 0 w 3130347"/>
                      <a:gd name="connsiteY5" fmla="*/ 0 h 1800000"/>
                      <a:gd name="connsiteX0" fmla="*/ 0 w 3130347"/>
                      <a:gd name="connsiteY0" fmla="*/ 0 h 1800000"/>
                      <a:gd name="connsiteX1" fmla="*/ 2959200 w 3130347"/>
                      <a:gd name="connsiteY1" fmla="*/ 0 h 1800000"/>
                      <a:gd name="connsiteX2" fmla="*/ 3128685 w 3130347"/>
                      <a:gd name="connsiteY2" fmla="*/ 270000 h 1800000"/>
                      <a:gd name="connsiteX3" fmla="*/ 2959200 w 3130347"/>
                      <a:gd name="connsiteY3" fmla="*/ 1800000 h 1800000"/>
                      <a:gd name="connsiteX4" fmla="*/ 0 w 3130347"/>
                      <a:gd name="connsiteY4" fmla="*/ 1800000 h 1800000"/>
                      <a:gd name="connsiteX5" fmla="*/ 0 w 3130347"/>
                      <a:gd name="connsiteY5" fmla="*/ 0 h 1800000"/>
                      <a:gd name="connsiteX0" fmla="*/ 0 w 3130347"/>
                      <a:gd name="connsiteY0" fmla="*/ 0 h 1800000"/>
                      <a:gd name="connsiteX1" fmla="*/ 2959200 w 3130347"/>
                      <a:gd name="connsiteY1" fmla="*/ 0 h 1800000"/>
                      <a:gd name="connsiteX2" fmla="*/ 3128685 w 3130347"/>
                      <a:gd name="connsiteY2" fmla="*/ 270000 h 1800000"/>
                      <a:gd name="connsiteX3" fmla="*/ 2959200 w 3130347"/>
                      <a:gd name="connsiteY3" fmla="*/ 1800000 h 1800000"/>
                      <a:gd name="connsiteX4" fmla="*/ 0 w 3130347"/>
                      <a:gd name="connsiteY4" fmla="*/ 1800000 h 1800000"/>
                      <a:gd name="connsiteX5" fmla="*/ 0 w 3130347"/>
                      <a:gd name="connsiteY5" fmla="*/ 0 h 1800000"/>
                      <a:gd name="connsiteX0" fmla="*/ 0 w 3468316"/>
                      <a:gd name="connsiteY0" fmla="*/ 0 h 1800000"/>
                      <a:gd name="connsiteX1" fmla="*/ 2959200 w 3468316"/>
                      <a:gd name="connsiteY1" fmla="*/ 0 h 1800000"/>
                      <a:gd name="connsiteX2" fmla="*/ 3128685 w 3468316"/>
                      <a:gd name="connsiteY2" fmla="*/ 270000 h 1800000"/>
                      <a:gd name="connsiteX3" fmla="*/ 3128685 w 3468316"/>
                      <a:gd name="connsiteY3" fmla="*/ 990000 h 1800000"/>
                      <a:gd name="connsiteX4" fmla="*/ 2959200 w 3468316"/>
                      <a:gd name="connsiteY4" fmla="*/ 1800000 h 1800000"/>
                      <a:gd name="connsiteX5" fmla="*/ 0 w 3468316"/>
                      <a:gd name="connsiteY5" fmla="*/ 1800000 h 1800000"/>
                      <a:gd name="connsiteX6" fmla="*/ 0 w 3468316"/>
                      <a:gd name="connsiteY6" fmla="*/ 0 h 1800000"/>
                      <a:gd name="connsiteX0" fmla="*/ 0 w 3468316"/>
                      <a:gd name="connsiteY0" fmla="*/ 0 h 1800000"/>
                      <a:gd name="connsiteX1" fmla="*/ 2959200 w 3468316"/>
                      <a:gd name="connsiteY1" fmla="*/ 0 h 1800000"/>
                      <a:gd name="connsiteX2" fmla="*/ 3128685 w 3468316"/>
                      <a:gd name="connsiteY2" fmla="*/ 270000 h 1800000"/>
                      <a:gd name="connsiteX3" fmla="*/ 3128685 w 3468316"/>
                      <a:gd name="connsiteY3" fmla="*/ 990000 h 1800000"/>
                      <a:gd name="connsiteX4" fmla="*/ 2959200 w 3468316"/>
                      <a:gd name="connsiteY4" fmla="*/ 1800000 h 1800000"/>
                      <a:gd name="connsiteX5" fmla="*/ 0 w 3468316"/>
                      <a:gd name="connsiteY5" fmla="*/ 1800000 h 1800000"/>
                      <a:gd name="connsiteX6" fmla="*/ 0 w 3468316"/>
                      <a:gd name="connsiteY6" fmla="*/ 0 h 1800000"/>
                      <a:gd name="connsiteX0" fmla="*/ 0 w 3468316"/>
                      <a:gd name="connsiteY0" fmla="*/ 0 h 1800000"/>
                      <a:gd name="connsiteX1" fmla="*/ 2959200 w 3468316"/>
                      <a:gd name="connsiteY1" fmla="*/ 0 h 1800000"/>
                      <a:gd name="connsiteX2" fmla="*/ 3128685 w 3468316"/>
                      <a:gd name="connsiteY2" fmla="*/ 270000 h 1800000"/>
                      <a:gd name="connsiteX3" fmla="*/ 3128685 w 3468316"/>
                      <a:gd name="connsiteY3" fmla="*/ 990000 h 1800000"/>
                      <a:gd name="connsiteX4" fmla="*/ 2959200 w 3468316"/>
                      <a:gd name="connsiteY4" fmla="*/ 1800000 h 1800000"/>
                      <a:gd name="connsiteX5" fmla="*/ 0 w 3468316"/>
                      <a:gd name="connsiteY5" fmla="*/ 1800000 h 1800000"/>
                      <a:gd name="connsiteX6" fmla="*/ 0 w 3468316"/>
                      <a:gd name="connsiteY6" fmla="*/ 0 h 1800000"/>
                      <a:gd name="connsiteX0" fmla="*/ 0 w 3468316"/>
                      <a:gd name="connsiteY0" fmla="*/ 0 h 1800000"/>
                      <a:gd name="connsiteX1" fmla="*/ 2959200 w 3468316"/>
                      <a:gd name="connsiteY1" fmla="*/ 0 h 1800000"/>
                      <a:gd name="connsiteX2" fmla="*/ 3128685 w 3468316"/>
                      <a:gd name="connsiteY2" fmla="*/ 270000 h 1800000"/>
                      <a:gd name="connsiteX3" fmla="*/ 3128685 w 3468316"/>
                      <a:gd name="connsiteY3" fmla="*/ 990000 h 1800000"/>
                      <a:gd name="connsiteX4" fmla="*/ 2959200 w 3468316"/>
                      <a:gd name="connsiteY4" fmla="*/ 1800000 h 1800000"/>
                      <a:gd name="connsiteX5" fmla="*/ 0 w 3468316"/>
                      <a:gd name="connsiteY5" fmla="*/ 1800000 h 1800000"/>
                      <a:gd name="connsiteX6" fmla="*/ 0 w 3468316"/>
                      <a:gd name="connsiteY6" fmla="*/ 0 h 1800000"/>
                      <a:gd name="connsiteX0" fmla="*/ 0 w 3498461"/>
                      <a:gd name="connsiteY0" fmla="*/ 0 h 1800000"/>
                      <a:gd name="connsiteX1" fmla="*/ 2959200 w 3498461"/>
                      <a:gd name="connsiteY1" fmla="*/ 0 h 1800000"/>
                      <a:gd name="connsiteX2" fmla="*/ 3128685 w 3498461"/>
                      <a:gd name="connsiteY2" fmla="*/ 270000 h 1800000"/>
                      <a:gd name="connsiteX3" fmla="*/ 3128685 w 3498461"/>
                      <a:gd name="connsiteY3" fmla="*/ 990000 h 1800000"/>
                      <a:gd name="connsiteX4" fmla="*/ 2959199 w 3498461"/>
                      <a:gd name="connsiteY4" fmla="*/ 1248369 h 1800000"/>
                      <a:gd name="connsiteX5" fmla="*/ 2959200 w 3498461"/>
                      <a:gd name="connsiteY5" fmla="*/ 1800000 h 1800000"/>
                      <a:gd name="connsiteX6" fmla="*/ 0 w 3498461"/>
                      <a:gd name="connsiteY6" fmla="*/ 1800000 h 1800000"/>
                      <a:gd name="connsiteX7" fmla="*/ 0 w 3498461"/>
                      <a:gd name="connsiteY7" fmla="*/ 0 h 1800000"/>
                      <a:gd name="connsiteX0" fmla="*/ 0 w 3498461"/>
                      <a:gd name="connsiteY0" fmla="*/ 0 h 1800000"/>
                      <a:gd name="connsiteX1" fmla="*/ 2959200 w 3498461"/>
                      <a:gd name="connsiteY1" fmla="*/ 0 h 1800000"/>
                      <a:gd name="connsiteX2" fmla="*/ 3128685 w 3498461"/>
                      <a:gd name="connsiteY2" fmla="*/ 270000 h 1800000"/>
                      <a:gd name="connsiteX3" fmla="*/ 3128685 w 3498461"/>
                      <a:gd name="connsiteY3" fmla="*/ 990000 h 1800000"/>
                      <a:gd name="connsiteX4" fmla="*/ 2959199 w 3498461"/>
                      <a:gd name="connsiteY4" fmla="*/ 1248369 h 1800000"/>
                      <a:gd name="connsiteX5" fmla="*/ 2959200 w 3498461"/>
                      <a:gd name="connsiteY5" fmla="*/ 1800000 h 1800000"/>
                      <a:gd name="connsiteX6" fmla="*/ 0 w 3498461"/>
                      <a:gd name="connsiteY6" fmla="*/ 1800000 h 1800000"/>
                      <a:gd name="connsiteX7" fmla="*/ 0 w 3498461"/>
                      <a:gd name="connsiteY7" fmla="*/ 0 h 1800000"/>
                      <a:gd name="connsiteX0" fmla="*/ 0 w 3498461"/>
                      <a:gd name="connsiteY0" fmla="*/ 0 h 1800000"/>
                      <a:gd name="connsiteX1" fmla="*/ 2959200 w 3498461"/>
                      <a:gd name="connsiteY1" fmla="*/ 0 h 1800000"/>
                      <a:gd name="connsiteX2" fmla="*/ 3128685 w 3498461"/>
                      <a:gd name="connsiteY2" fmla="*/ 270000 h 1800000"/>
                      <a:gd name="connsiteX3" fmla="*/ 3128685 w 3498461"/>
                      <a:gd name="connsiteY3" fmla="*/ 990000 h 1800000"/>
                      <a:gd name="connsiteX4" fmla="*/ 2959199 w 3498461"/>
                      <a:gd name="connsiteY4" fmla="*/ 1248369 h 1800000"/>
                      <a:gd name="connsiteX5" fmla="*/ 2959200 w 3498461"/>
                      <a:gd name="connsiteY5" fmla="*/ 1800000 h 1800000"/>
                      <a:gd name="connsiteX6" fmla="*/ 0 w 3498461"/>
                      <a:gd name="connsiteY6" fmla="*/ 1800000 h 1800000"/>
                      <a:gd name="connsiteX7" fmla="*/ 0 w 3498461"/>
                      <a:gd name="connsiteY7" fmla="*/ 0 h 1800000"/>
                      <a:gd name="connsiteX0" fmla="*/ 0 w 3498461"/>
                      <a:gd name="connsiteY0" fmla="*/ 0 h 1800000"/>
                      <a:gd name="connsiteX1" fmla="*/ 2959200 w 3498461"/>
                      <a:gd name="connsiteY1" fmla="*/ 0 h 1800000"/>
                      <a:gd name="connsiteX2" fmla="*/ 3128685 w 3498461"/>
                      <a:gd name="connsiteY2" fmla="*/ 270000 h 1800000"/>
                      <a:gd name="connsiteX3" fmla="*/ 3128685 w 3498461"/>
                      <a:gd name="connsiteY3" fmla="*/ 990000 h 1800000"/>
                      <a:gd name="connsiteX4" fmla="*/ 2959199 w 3498461"/>
                      <a:gd name="connsiteY4" fmla="*/ 1248369 h 1800000"/>
                      <a:gd name="connsiteX5" fmla="*/ 2959200 w 3498461"/>
                      <a:gd name="connsiteY5" fmla="*/ 1800000 h 1800000"/>
                      <a:gd name="connsiteX6" fmla="*/ 0 w 3498461"/>
                      <a:gd name="connsiteY6" fmla="*/ 1800000 h 1800000"/>
                      <a:gd name="connsiteX7" fmla="*/ 0 w 3498461"/>
                      <a:gd name="connsiteY7" fmla="*/ 0 h 1800000"/>
                      <a:gd name="connsiteX0" fmla="*/ 0 w 3144601"/>
                      <a:gd name="connsiteY0" fmla="*/ 0 h 1800000"/>
                      <a:gd name="connsiteX1" fmla="*/ 2959200 w 3144601"/>
                      <a:gd name="connsiteY1" fmla="*/ 0 h 1800000"/>
                      <a:gd name="connsiteX2" fmla="*/ 3128685 w 3144601"/>
                      <a:gd name="connsiteY2" fmla="*/ 270000 h 1800000"/>
                      <a:gd name="connsiteX3" fmla="*/ 3128685 w 3144601"/>
                      <a:gd name="connsiteY3" fmla="*/ 990000 h 1800000"/>
                      <a:gd name="connsiteX4" fmla="*/ 2959199 w 3144601"/>
                      <a:gd name="connsiteY4" fmla="*/ 1248369 h 1800000"/>
                      <a:gd name="connsiteX5" fmla="*/ 2959200 w 3144601"/>
                      <a:gd name="connsiteY5" fmla="*/ 1800000 h 1800000"/>
                      <a:gd name="connsiteX6" fmla="*/ 0 w 3144601"/>
                      <a:gd name="connsiteY6" fmla="*/ 1800000 h 1800000"/>
                      <a:gd name="connsiteX7" fmla="*/ 0 w 3144601"/>
                      <a:gd name="connsiteY7" fmla="*/ 0 h 180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144601" h="1800000">
                        <a:moveTo>
                          <a:pt x="0" y="0"/>
                        </a:moveTo>
                        <a:lnTo>
                          <a:pt x="2959200" y="0"/>
                        </a:lnTo>
                        <a:cubicBezTo>
                          <a:pt x="3007819" y="80985"/>
                          <a:pt x="3065943" y="139976"/>
                          <a:pt x="3128685" y="270000"/>
                        </a:cubicBezTo>
                        <a:cubicBezTo>
                          <a:pt x="3144601" y="426587"/>
                          <a:pt x="3129517" y="735237"/>
                          <a:pt x="3128685" y="990000"/>
                        </a:cubicBezTo>
                        <a:cubicBezTo>
                          <a:pt x="3026829" y="1162925"/>
                          <a:pt x="3027680" y="1165074"/>
                          <a:pt x="2959199" y="1248369"/>
                        </a:cubicBezTo>
                        <a:cubicBezTo>
                          <a:pt x="2960828" y="1383290"/>
                          <a:pt x="2959239" y="1629191"/>
                          <a:pt x="2959200" y="1800000"/>
                        </a:cubicBezTo>
                        <a:lnTo>
                          <a:pt x="0" y="180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sp3d extrusionH="3175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37" name="Rechthoek 336"/>
                  <p:cNvSpPr/>
                  <p:nvPr/>
                </p:nvSpPr>
                <p:spPr>
                  <a:xfrm>
                    <a:off x="360000" y="1080000"/>
                    <a:ext cx="1440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008380" extrusionH="1008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38" name="Rechthoek 337"/>
                  <p:cNvSpPr/>
                  <p:nvPr/>
                </p:nvSpPr>
                <p:spPr>
                  <a:xfrm>
                    <a:off x="2275200" y="1260000"/>
                    <a:ext cx="684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008000" extrusionH="1008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39" name="Rechthoek 338"/>
                  <p:cNvSpPr/>
                  <p:nvPr/>
                </p:nvSpPr>
                <p:spPr>
                  <a:xfrm>
                    <a:off x="0" y="-54000"/>
                    <a:ext cx="29592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983740" extrusionH="19837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40" name="Rechthoek 339"/>
                  <p:cNvSpPr/>
                  <p:nvPr/>
                </p:nvSpPr>
                <p:spPr>
                  <a:xfrm>
                    <a:off x="0" y="1800000"/>
                    <a:ext cx="29592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983740" extrusionH="19837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41" name="Rechthoek 340"/>
                  <p:cNvSpPr/>
                  <p:nvPr/>
                </p:nvSpPr>
                <p:spPr>
                  <a:xfrm rot="19440000">
                    <a:off x="2998800" y="0"/>
                    <a:ext cx="54000" cy="288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p3d z="288000" extrusionH="288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42" name="Rechthoek 341"/>
                  <p:cNvSpPr/>
                  <p:nvPr/>
                </p:nvSpPr>
                <p:spPr>
                  <a:xfrm rot="2160000" flipH="1">
                    <a:off x="2995200" y="972000"/>
                    <a:ext cx="54000" cy="288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p3d z="288000" extrusionH="288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43" name="Rechthoek 342"/>
                  <p:cNvSpPr/>
                  <p:nvPr/>
                </p:nvSpPr>
                <p:spPr>
                  <a:xfrm>
                    <a:off x="3085200" y="270000"/>
                    <a:ext cx="54000" cy="72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p3d z="288000" extrusionH="28829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44" name="Rechthoek 343"/>
                  <p:cNvSpPr/>
                  <p:nvPr/>
                </p:nvSpPr>
                <p:spPr>
                  <a:xfrm>
                    <a:off x="853200" y="1134000"/>
                    <a:ext cx="54000" cy="666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008000" extrusionH="1008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45" name="Rechthoek 344"/>
                  <p:cNvSpPr/>
                  <p:nvPr/>
                </p:nvSpPr>
                <p:spPr>
                  <a:xfrm>
                    <a:off x="1584000" y="1134000"/>
                    <a:ext cx="14400" cy="306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008000" extrusionH="1008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46" name="Rechthoek 345"/>
                  <p:cNvSpPr/>
                  <p:nvPr/>
                </p:nvSpPr>
                <p:spPr>
                  <a:xfrm>
                    <a:off x="2617200" y="1497600"/>
                    <a:ext cx="252000" cy="180000"/>
                  </a:xfrm>
                  <a:prstGeom prst="rect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sp3d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47" name="Rechthoek 346"/>
                  <p:cNvSpPr/>
                  <p:nvPr/>
                </p:nvSpPr>
                <p:spPr>
                  <a:xfrm>
                    <a:off x="2599200" y="1314000"/>
                    <a:ext cx="360000" cy="90000"/>
                  </a:xfrm>
                  <a:prstGeom prst="rect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sp3d z="648000" extrusionH="648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48" name="Rechthoek 347"/>
                  <p:cNvSpPr/>
                  <p:nvPr/>
                </p:nvSpPr>
                <p:spPr>
                  <a:xfrm>
                    <a:off x="1213200" y="1476000"/>
                    <a:ext cx="54000" cy="34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008000" extrusionH="1008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49" name="Rechthoek 348"/>
                  <p:cNvSpPr/>
                  <p:nvPr/>
                </p:nvSpPr>
                <p:spPr>
                  <a:xfrm rot="19440000">
                    <a:off x="2995200" y="0"/>
                    <a:ext cx="54000" cy="288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1008380" extrusionH="720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0" name="Rechthoek 349"/>
                  <p:cNvSpPr/>
                  <p:nvPr/>
                </p:nvSpPr>
                <p:spPr>
                  <a:xfrm rot="2160000" flipH="1">
                    <a:off x="2995200" y="972000"/>
                    <a:ext cx="54000" cy="288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1008380" extrusionH="72009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1" name="Rechthoek 350"/>
                  <p:cNvSpPr/>
                  <p:nvPr/>
                </p:nvSpPr>
                <p:spPr>
                  <a:xfrm>
                    <a:off x="3085200" y="270000"/>
                    <a:ext cx="54000" cy="720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1008380" extrusionH="720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2" name="Rechthoek 351"/>
                  <p:cNvSpPr/>
                  <p:nvPr/>
                </p:nvSpPr>
                <p:spPr>
                  <a:xfrm>
                    <a:off x="1267200" y="1771200"/>
                    <a:ext cx="792000" cy="28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432000" extrusionH="432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3" name="Rechthoek 352"/>
                  <p:cNvSpPr/>
                  <p:nvPr/>
                </p:nvSpPr>
                <p:spPr>
                  <a:xfrm>
                    <a:off x="2073600" y="1602000"/>
                    <a:ext cx="25200" cy="19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360000" extrusionH="360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grpSp>
                <p:nvGrpSpPr>
                  <p:cNvPr id="355" name="Groep 48"/>
                  <p:cNvGrpSpPr/>
                  <p:nvPr/>
                </p:nvGrpSpPr>
                <p:grpSpPr>
                  <a:xfrm>
                    <a:off x="360000" y="360000"/>
                    <a:ext cx="842400" cy="306000"/>
                    <a:chOff x="360000" y="360000"/>
                    <a:chExt cx="842400" cy="306000"/>
                  </a:xfrm>
                </p:grpSpPr>
                <p:sp>
                  <p:nvSpPr>
                    <p:cNvPr id="409" name="Rechthoek 408"/>
                    <p:cNvSpPr/>
                    <p:nvPr/>
                  </p:nvSpPr>
                  <p:spPr>
                    <a:xfrm>
                      <a:off x="360000" y="360000"/>
                      <a:ext cx="842400" cy="306000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  <a:sp3d z="288000" extrusionH="3937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10" name="Rechthoek 409"/>
                    <p:cNvSpPr/>
                    <p:nvPr/>
                  </p:nvSpPr>
                  <p:spPr>
                    <a:xfrm>
                      <a:off x="396000" y="396000"/>
                      <a:ext cx="18000" cy="18000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  <a:sp3d z="252000" extrusionH="2520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11" name="Rechthoek 410"/>
                    <p:cNvSpPr/>
                    <p:nvPr/>
                  </p:nvSpPr>
                  <p:spPr>
                    <a:xfrm>
                      <a:off x="396000" y="612000"/>
                      <a:ext cx="18000" cy="18000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  <a:sp3d z="252000" extrusionH="2520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12" name="Rechthoek 411"/>
                    <p:cNvSpPr/>
                    <p:nvPr/>
                  </p:nvSpPr>
                  <p:spPr>
                    <a:xfrm>
                      <a:off x="1148400" y="396000"/>
                      <a:ext cx="18000" cy="18000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  <a:sp3d z="252000" extrusionH="2520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13" name="Rechthoek 412"/>
                    <p:cNvSpPr/>
                    <p:nvPr/>
                  </p:nvSpPr>
                  <p:spPr>
                    <a:xfrm>
                      <a:off x="1148400" y="612000"/>
                      <a:ext cx="18000" cy="18000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  <a:sp3d z="252000" extrusionH="2520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356" name="Groep 59"/>
                  <p:cNvGrpSpPr/>
                  <p:nvPr/>
                </p:nvGrpSpPr>
                <p:grpSpPr>
                  <a:xfrm>
                    <a:off x="2156400" y="576000"/>
                    <a:ext cx="212400" cy="180000"/>
                    <a:chOff x="2156400" y="576000"/>
                    <a:chExt cx="212400" cy="180000"/>
                  </a:xfrm>
                </p:grpSpPr>
                <p:sp>
                  <p:nvSpPr>
                    <p:cNvPr id="404" name="Rechthoek 403"/>
                    <p:cNvSpPr/>
                    <p:nvPr/>
                  </p:nvSpPr>
                  <p:spPr>
                    <a:xfrm>
                      <a:off x="2156400" y="576000"/>
                      <a:ext cx="212400" cy="18000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>
                      <a:noFill/>
                    </a:ln>
                    <a:sp3d z="180000" extrusionH="127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05" name="Rechthoek 404"/>
                    <p:cNvSpPr/>
                    <p:nvPr/>
                  </p:nvSpPr>
                  <p:spPr>
                    <a:xfrm>
                      <a:off x="2174400" y="594000"/>
                      <a:ext cx="14400" cy="1440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>
                      <a:noFill/>
                    </a:ln>
                    <a:sp3d z="180000" extrusionH="18034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06" name="Rechthoek 405"/>
                    <p:cNvSpPr/>
                    <p:nvPr/>
                  </p:nvSpPr>
                  <p:spPr>
                    <a:xfrm>
                      <a:off x="2174400" y="720000"/>
                      <a:ext cx="14400" cy="1440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>
                      <a:noFill/>
                    </a:ln>
                    <a:sp3d z="180000" extrusionH="18034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07" name="Rechthoek 406"/>
                    <p:cNvSpPr/>
                    <p:nvPr/>
                  </p:nvSpPr>
                  <p:spPr>
                    <a:xfrm>
                      <a:off x="2336400" y="720000"/>
                      <a:ext cx="14400" cy="1440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>
                      <a:noFill/>
                    </a:ln>
                    <a:sp3d z="180000" extrusionH="18034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08" name="Rechthoek 407"/>
                    <p:cNvSpPr/>
                    <p:nvPr/>
                  </p:nvSpPr>
                  <p:spPr>
                    <a:xfrm>
                      <a:off x="2336400" y="594000"/>
                      <a:ext cx="14400" cy="1440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>
                      <a:noFill/>
                    </a:ln>
                    <a:sp3d z="180000" extrusionH="18034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357" name="Groep 68"/>
                  <p:cNvGrpSpPr/>
                  <p:nvPr/>
                </p:nvGrpSpPr>
                <p:grpSpPr>
                  <a:xfrm>
                    <a:off x="2131200" y="900000"/>
                    <a:ext cx="540000" cy="252000"/>
                    <a:chOff x="2131200" y="900000"/>
                    <a:chExt cx="540000" cy="252000"/>
                  </a:xfrm>
                </p:grpSpPr>
                <p:sp>
                  <p:nvSpPr>
                    <p:cNvPr id="396" name="Rechthoek 395"/>
                    <p:cNvSpPr/>
                    <p:nvPr/>
                  </p:nvSpPr>
                  <p:spPr>
                    <a:xfrm>
                      <a:off x="2160000" y="900000"/>
                      <a:ext cx="482400" cy="18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sp3d z="180000" extrusionH="720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97" name="Rechthoek 396"/>
                    <p:cNvSpPr/>
                    <p:nvPr/>
                  </p:nvSpPr>
                  <p:spPr>
                    <a:xfrm>
                      <a:off x="2131200" y="900000"/>
                      <a:ext cx="28800" cy="252000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  <a:sp3d z="215900" extrusionH="1440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98" name="Rechthoek 397"/>
                    <p:cNvSpPr/>
                    <p:nvPr/>
                  </p:nvSpPr>
                  <p:spPr>
                    <a:xfrm>
                      <a:off x="2642400" y="900000"/>
                      <a:ext cx="28800" cy="252000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  <a:sp3d z="216000" extrusionH="1440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99" name="Rechthoek 398"/>
                    <p:cNvSpPr/>
                    <p:nvPr/>
                  </p:nvSpPr>
                  <p:spPr>
                    <a:xfrm>
                      <a:off x="2160000" y="1080000"/>
                      <a:ext cx="482400" cy="72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sp3d z="360000" extrusionH="27559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00" name="Rechthoek 399"/>
                    <p:cNvSpPr/>
                    <p:nvPr/>
                  </p:nvSpPr>
                  <p:spPr>
                    <a:xfrm>
                      <a:off x="2653200" y="900000"/>
                      <a:ext cx="18000" cy="18000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sp3d z="144000" extrusionH="1440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01" name="Rechthoek 400"/>
                    <p:cNvSpPr/>
                    <p:nvPr/>
                  </p:nvSpPr>
                  <p:spPr>
                    <a:xfrm>
                      <a:off x="2131200" y="1134000"/>
                      <a:ext cx="18000" cy="18000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sp3d z="144000" extrusionH="1440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02" name="Rechthoek 401"/>
                    <p:cNvSpPr/>
                    <p:nvPr/>
                  </p:nvSpPr>
                  <p:spPr>
                    <a:xfrm>
                      <a:off x="2653200" y="1134000"/>
                      <a:ext cx="18000" cy="18000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sp3d z="144000" extrusionH="1440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03" name="Rechthoek 402"/>
                    <p:cNvSpPr/>
                    <p:nvPr/>
                  </p:nvSpPr>
                  <p:spPr>
                    <a:xfrm>
                      <a:off x="2131200" y="900000"/>
                      <a:ext cx="18000" cy="18000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sp3d z="144000" extrusionH="1440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358" name="Groep 71"/>
                  <p:cNvGrpSpPr/>
                  <p:nvPr/>
                </p:nvGrpSpPr>
                <p:grpSpPr>
                  <a:xfrm>
                    <a:off x="907200" y="1198800"/>
                    <a:ext cx="165600" cy="198000"/>
                    <a:chOff x="2520000" y="2160000"/>
                    <a:chExt cx="165600" cy="198000"/>
                  </a:xfrm>
                </p:grpSpPr>
                <p:sp>
                  <p:nvSpPr>
                    <p:cNvPr id="394" name="Rechthoek 393"/>
                    <p:cNvSpPr/>
                    <p:nvPr/>
                  </p:nvSpPr>
                  <p:spPr>
                    <a:xfrm>
                      <a:off x="2520000" y="2160000"/>
                      <a:ext cx="104400" cy="198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p3d z="324000" contourW="6350">
                      <a:bevelB w="6350" h="7239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95" name="Ovaal 394"/>
                    <p:cNvSpPr/>
                    <p:nvPr/>
                  </p:nvSpPr>
                  <p:spPr>
                    <a:xfrm>
                      <a:off x="2559600" y="2160000"/>
                      <a:ext cx="126000" cy="19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p3d z="324000" contourW="6350">
                      <a:bevelT w="0" h="0"/>
                      <a:bevelB w="108000" h="720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359" name="Groep 75"/>
                  <p:cNvGrpSpPr/>
                  <p:nvPr/>
                </p:nvGrpSpPr>
                <p:grpSpPr>
                  <a:xfrm>
                    <a:off x="1195200" y="1569600"/>
                    <a:ext cx="18000" cy="50400"/>
                    <a:chOff x="846000" y="1988840"/>
                    <a:chExt cx="18000" cy="50400"/>
                  </a:xfrm>
                </p:grpSpPr>
                <p:sp>
                  <p:nvSpPr>
                    <p:cNvPr id="392" name="Rechthoek 391"/>
                    <p:cNvSpPr/>
                    <p:nvPr/>
                  </p:nvSpPr>
                  <p:spPr>
                    <a:xfrm>
                      <a:off x="853200" y="1988840"/>
                      <a:ext cx="10800" cy="50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p3d z="432000" extrusionH="7112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93" name="Rechthoek 392"/>
                    <p:cNvSpPr/>
                    <p:nvPr/>
                  </p:nvSpPr>
                  <p:spPr>
                    <a:xfrm>
                      <a:off x="846000" y="1988840"/>
                      <a:ext cx="7200" cy="50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p3d z="396000" extrusionH="360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360" name="Groep 97"/>
                  <p:cNvGrpSpPr/>
                  <p:nvPr/>
                </p:nvGrpSpPr>
                <p:grpSpPr>
                  <a:xfrm>
                    <a:off x="-54000" y="1134000"/>
                    <a:ext cx="907200" cy="666000"/>
                    <a:chOff x="-54000" y="1134000"/>
                    <a:chExt cx="907200" cy="666000"/>
                  </a:xfrm>
                </p:grpSpPr>
                <p:sp>
                  <p:nvSpPr>
                    <p:cNvPr id="375" name="Rechthoek 27"/>
                    <p:cNvSpPr/>
                    <p:nvPr/>
                  </p:nvSpPr>
                  <p:spPr>
                    <a:xfrm>
                      <a:off x="0" y="1584000"/>
                      <a:ext cx="5040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p3d z="360000" extrusionH="360000" contourW="127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76" name="Rechthoek 375"/>
                    <p:cNvSpPr/>
                    <p:nvPr/>
                  </p:nvSpPr>
                  <p:spPr>
                    <a:xfrm>
                      <a:off x="504000" y="1584000"/>
                      <a:ext cx="208800" cy="183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p3d z="360680" extrusionH="71120" contourW="127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77" name="Rechthoek 376"/>
                    <p:cNvSpPr/>
                    <p:nvPr/>
                  </p:nvSpPr>
                  <p:spPr>
                    <a:xfrm>
                      <a:off x="-54000" y="1602000"/>
                      <a:ext cx="54000" cy="198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p3d z="1008000" extrusionH="1008000" contourW="127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78" name="Rechthoek 28"/>
                    <p:cNvSpPr/>
                    <p:nvPr/>
                  </p:nvSpPr>
                  <p:spPr>
                    <a:xfrm>
                      <a:off x="637200" y="1134000"/>
                      <a:ext cx="216000" cy="45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p3d z="360000" extrusionH="360000" contourW="127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79" name="Rechthoek 30"/>
                    <p:cNvSpPr/>
                    <p:nvPr/>
                  </p:nvSpPr>
                  <p:spPr>
                    <a:xfrm>
                      <a:off x="504000" y="1616400"/>
                      <a:ext cx="208800" cy="183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p3d z="360680" contourW="127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80" name="Rechthoek 379"/>
                    <p:cNvSpPr/>
                    <p:nvPr/>
                  </p:nvSpPr>
                  <p:spPr>
                    <a:xfrm>
                      <a:off x="637200" y="1134000"/>
                      <a:ext cx="216000" cy="2772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sp3d z="792000" extrusionH="792000" contourW="127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81" name="Rechthoek 380"/>
                    <p:cNvSpPr/>
                    <p:nvPr/>
                  </p:nvSpPr>
                  <p:spPr>
                    <a:xfrm>
                      <a:off x="723600" y="1411200"/>
                      <a:ext cx="129600" cy="3888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sp3d z="792000" extrusionH="288000" contourW="127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82" name="Afgeronde rechthoek 381"/>
                    <p:cNvSpPr/>
                    <p:nvPr/>
                  </p:nvSpPr>
                  <p:spPr>
                    <a:xfrm>
                      <a:off x="244800" y="1620000"/>
                      <a:ext cx="144000" cy="118800"/>
                    </a:xfrm>
                    <a:prstGeom prst="roundRect">
                      <a:avLst>
                        <a:gd name="adj" fmla="val 30698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sp3d z="360680" contourW="1270">
                      <a:bevelT w="36000" h="72000" prst="softRound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83" name="Afgeronde rechthoek 382"/>
                    <p:cNvSpPr/>
                    <p:nvPr/>
                  </p:nvSpPr>
                  <p:spPr>
                    <a:xfrm>
                      <a:off x="180000" y="1638000"/>
                      <a:ext cx="54000" cy="100800"/>
                    </a:xfrm>
                    <a:prstGeom prst="roundRect">
                      <a:avLst>
                        <a:gd name="adj" fmla="val 30698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sp3d z="360680" contourW="1270">
                      <a:bevelT w="13970" h="36000" prst="softRound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384" name="Groep 89"/>
                    <p:cNvGrpSpPr/>
                    <p:nvPr/>
                  </p:nvGrpSpPr>
                  <p:grpSpPr>
                    <a:xfrm>
                      <a:off x="226800" y="1720800"/>
                      <a:ext cx="18000" cy="43200"/>
                      <a:chOff x="2520000" y="2700000"/>
                      <a:chExt cx="18000" cy="43200"/>
                    </a:xfrm>
                  </p:grpSpPr>
                  <p:sp>
                    <p:nvSpPr>
                      <p:cNvPr id="390" name="Ovaal 389"/>
                      <p:cNvSpPr/>
                      <p:nvPr/>
                    </p:nvSpPr>
                    <p:spPr>
                      <a:xfrm>
                        <a:off x="2520000" y="2725200"/>
                        <a:ext cx="18000" cy="18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sp3d z="396000" extrusionH="35560" contourW="127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l-NL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391" name="Ovaal 390"/>
                      <p:cNvSpPr/>
                      <p:nvPr/>
                    </p:nvSpPr>
                    <p:spPr>
                      <a:xfrm>
                        <a:off x="2520000" y="2700000"/>
                        <a:ext cx="18000" cy="432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sp3d z="396000" contourW="1270">
                        <a:bevelT w="36000" h="12700"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l-NL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85" name="Rechthoek 384"/>
                    <p:cNvSpPr/>
                    <p:nvPr/>
                  </p:nvSpPr>
                  <p:spPr>
                    <a:xfrm>
                      <a:off x="0" y="1666800"/>
                      <a:ext cx="720000" cy="1332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sp3d z="792000" extrusionH="288000" contourW="127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86" name="Rechthoek 385"/>
                    <p:cNvSpPr/>
                    <p:nvPr/>
                  </p:nvSpPr>
                  <p:spPr>
                    <a:xfrm>
                      <a:off x="712800" y="1584000"/>
                      <a:ext cx="140400" cy="21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p3d z="360000" extrusionH="360000" contourW="127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87" name="Rechthoek 386"/>
                    <p:cNvSpPr/>
                    <p:nvPr/>
                  </p:nvSpPr>
                  <p:spPr>
                    <a:xfrm>
                      <a:off x="504000" y="1584000"/>
                      <a:ext cx="208800" cy="183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p3d z="360680" extrusionH="71120" contourW="127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88" name="Rechthoek 387"/>
                    <p:cNvSpPr/>
                    <p:nvPr/>
                  </p:nvSpPr>
                  <p:spPr>
                    <a:xfrm>
                      <a:off x="504000" y="1584000"/>
                      <a:ext cx="208800" cy="183600"/>
                    </a:xfrm>
                    <a:prstGeom prst="rect">
                      <a:avLst/>
                    </a:prstGeom>
                    <a:solidFill>
                      <a:schemeClr val="bg1">
                        <a:alpha val="25000"/>
                      </a:schemeClr>
                    </a:solidFill>
                    <a:ln>
                      <a:noFill/>
                    </a:ln>
                    <a:sp3d z="288000" extrusionH="180000" contourW="127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89" name="Rechthoek 388"/>
                    <p:cNvSpPr/>
                    <p:nvPr/>
                  </p:nvSpPr>
                  <p:spPr>
                    <a:xfrm>
                      <a:off x="504000" y="1584000"/>
                      <a:ext cx="208800" cy="183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p3d z="108000" extrusionH="108000" contourW="127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361" name="Groep 81"/>
                  <p:cNvGrpSpPr/>
                  <p:nvPr/>
                </p:nvGrpSpPr>
                <p:grpSpPr>
                  <a:xfrm>
                    <a:off x="979200" y="1584000"/>
                    <a:ext cx="165600" cy="189535"/>
                    <a:chOff x="525600" y="3211840"/>
                    <a:chExt cx="165600" cy="189535"/>
                  </a:xfrm>
                </p:grpSpPr>
                <p:sp>
                  <p:nvSpPr>
                    <p:cNvPr id="370" name="Ovaal 369"/>
                    <p:cNvSpPr/>
                    <p:nvPr/>
                  </p:nvSpPr>
                  <p:spPr>
                    <a:xfrm>
                      <a:off x="540000" y="3212976"/>
                      <a:ext cx="136800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p3d z="127000" contourW="6350">
                      <a:bevelT w="69850" h="127000" prst="angle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71" name="Vrije vorm 370"/>
                    <p:cNvSpPr/>
                    <p:nvPr/>
                  </p:nvSpPr>
                  <p:spPr>
                    <a:xfrm>
                      <a:off x="540000" y="3211840"/>
                      <a:ext cx="136800" cy="153535"/>
                    </a:xfrm>
                    <a:custGeom>
                      <a:avLst/>
                      <a:gdLst>
                        <a:gd name="connsiteX0" fmla="*/ 0 w 136800"/>
                        <a:gd name="connsiteY0" fmla="*/ 90000 h 180000"/>
                        <a:gd name="connsiteX1" fmla="*/ 13943 w 136800"/>
                        <a:gd name="connsiteY1" fmla="*/ 35542 h 180000"/>
                        <a:gd name="connsiteX2" fmla="*/ 68401 w 136800"/>
                        <a:gd name="connsiteY2" fmla="*/ 0 h 180000"/>
                        <a:gd name="connsiteX3" fmla="*/ 122858 w 136800"/>
                        <a:gd name="connsiteY3" fmla="*/ 35543 h 180000"/>
                        <a:gd name="connsiteX4" fmla="*/ 136800 w 136800"/>
                        <a:gd name="connsiteY4" fmla="*/ 90001 h 180000"/>
                        <a:gd name="connsiteX5" fmla="*/ 122857 w 136800"/>
                        <a:gd name="connsiteY5" fmla="*/ 144459 h 180000"/>
                        <a:gd name="connsiteX6" fmla="*/ 68399 w 136800"/>
                        <a:gd name="connsiteY6" fmla="*/ 180001 h 180000"/>
                        <a:gd name="connsiteX7" fmla="*/ 13942 w 136800"/>
                        <a:gd name="connsiteY7" fmla="*/ 144458 h 180000"/>
                        <a:gd name="connsiteX8" fmla="*/ 0 w 136800"/>
                        <a:gd name="connsiteY8" fmla="*/ 90000 h 180000"/>
                        <a:gd name="connsiteX0" fmla="*/ 6534 w 143334"/>
                        <a:gd name="connsiteY0" fmla="*/ 90000 h 153535"/>
                        <a:gd name="connsiteX1" fmla="*/ 20477 w 143334"/>
                        <a:gd name="connsiteY1" fmla="*/ 35542 h 153535"/>
                        <a:gd name="connsiteX2" fmla="*/ 74935 w 143334"/>
                        <a:gd name="connsiteY2" fmla="*/ 0 h 153535"/>
                        <a:gd name="connsiteX3" fmla="*/ 129392 w 143334"/>
                        <a:gd name="connsiteY3" fmla="*/ 35543 h 153535"/>
                        <a:gd name="connsiteX4" fmla="*/ 143334 w 143334"/>
                        <a:gd name="connsiteY4" fmla="*/ 90001 h 153535"/>
                        <a:gd name="connsiteX5" fmla="*/ 129391 w 143334"/>
                        <a:gd name="connsiteY5" fmla="*/ 144459 h 153535"/>
                        <a:gd name="connsiteX6" fmla="*/ 20476 w 143334"/>
                        <a:gd name="connsiteY6" fmla="*/ 144458 h 153535"/>
                        <a:gd name="connsiteX7" fmla="*/ 6534 w 143334"/>
                        <a:gd name="connsiteY7" fmla="*/ 90000 h 153535"/>
                        <a:gd name="connsiteX0" fmla="*/ 0 w 136800"/>
                        <a:gd name="connsiteY0" fmla="*/ 90000 h 153535"/>
                        <a:gd name="connsiteX1" fmla="*/ 13943 w 136800"/>
                        <a:gd name="connsiteY1" fmla="*/ 35542 h 153535"/>
                        <a:gd name="connsiteX2" fmla="*/ 68401 w 136800"/>
                        <a:gd name="connsiteY2" fmla="*/ 0 h 153535"/>
                        <a:gd name="connsiteX3" fmla="*/ 122858 w 136800"/>
                        <a:gd name="connsiteY3" fmla="*/ 35543 h 153535"/>
                        <a:gd name="connsiteX4" fmla="*/ 136800 w 136800"/>
                        <a:gd name="connsiteY4" fmla="*/ 90001 h 153535"/>
                        <a:gd name="connsiteX5" fmla="*/ 122857 w 136800"/>
                        <a:gd name="connsiteY5" fmla="*/ 144459 h 153535"/>
                        <a:gd name="connsiteX6" fmla="*/ 13942 w 136800"/>
                        <a:gd name="connsiteY6" fmla="*/ 144458 h 153535"/>
                        <a:gd name="connsiteX7" fmla="*/ 0 w 136800"/>
                        <a:gd name="connsiteY7" fmla="*/ 90000 h 153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6800" h="153535">
                          <a:moveTo>
                            <a:pt x="0" y="90000"/>
                          </a:moveTo>
                          <a:cubicBezTo>
                            <a:pt x="0" y="70331"/>
                            <a:pt x="4897" y="51203"/>
                            <a:pt x="13943" y="35542"/>
                          </a:cubicBezTo>
                          <a:cubicBezTo>
                            <a:pt x="26877" y="13149"/>
                            <a:pt x="47024" y="0"/>
                            <a:pt x="68401" y="0"/>
                          </a:cubicBezTo>
                          <a:cubicBezTo>
                            <a:pt x="89777" y="0"/>
                            <a:pt x="109924" y="13149"/>
                            <a:pt x="122858" y="35543"/>
                          </a:cubicBezTo>
                          <a:cubicBezTo>
                            <a:pt x="131903" y="51203"/>
                            <a:pt x="136800" y="70331"/>
                            <a:pt x="136800" y="90001"/>
                          </a:cubicBezTo>
                          <a:cubicBezTo>
                            <a:pt x="136800" y="109670"/>
                            <a:pt x="131903" y="128798"/>
                            <a:pt x="122857" y="144459"/>
                          </a:cubicBezTo>
                          <a:cubicBezTo>
                            <a:pt x="102381" y="153535"/>
                            <a:pt x="34418" y="153535"/>
                            <a:pt x="13942" y="144458"/>
                          </a:cubicBezTo>
                          <a:cubicBezTo>
                            <a:pt x="6985" y="121671"/>
                            <a:pt x="0" y="109670"/>
                            <a:pt x="0" y="9000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sp3d z="179070" contourW="6350">
                      <a:bevelT w="6350" h="6350"/>
                      <a:bevelB w="69850" h="9017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72" name="Rechthoek 371"/>
                    <p:cNvSpPr/>
                    <p:nvPr/>
                  </p:nvSpPr>
                  <p:spPr>
                    <a:xfrm>
                      <a:off x="525600" y="3365375"/>
                      <a:ext cx="165600" cy="3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p3d z="486410" extrusionH="12573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73" name="Ovaal 372"/>
                    <p:cNvSpPr/>
                    <p:nvPr/>
                  </p:nvSpPr>
                  <p:spPr>
                    <a:xfrm>
                      <a:off x="594000" y="3366000"/>
                      <a:ext cx="18000" cy="1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sp3d z="360680" extrusionH="177800" contour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74" name="Afgeronde rechthoek 373"/>
                    <p:cNvSpPr/>
                    <p:nvPr/>
                  </p:nvSpPr>
                  <p:spPr>
                    <a:xfrm>
                      <a:off x="594000" y="3312000"/>
                      <a:ext cx="18000" cy="720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sp3d z="179070" contourW="6350">
                      <a:bevelT w="8890" h="8890"/>
                      <a:bevelB w="8890" h="889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362" name="Rechthoek 361"/>
                  <p:cNvSpPr/>
                  <p:nvPr/>
                </p:nvSpPr>
                <p:spPr>
                  <a:xfrm>
                    <a:off x="-14400" y="0"/>
                    <a:ext cx="14400" cy="180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792480" extrusionH="79248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3" name="Rechthoek 362"/>
                  <p:cNvSpPr/>
                  <p:nvPr/>
                </p:nvSpPr>
                <p:spPr>
                  <a:xfrm>
                    <a:off x="-14400" y="900000"/>
                    <a:ext cx="14400" cy="180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792480" extrusionH="79248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4" name="Rechthoek 363"/>
                  <p:cNvSpPr/>
                  <p:nvPr/>
                </p:nvSpPr>
                <p:spPr>
                  <a:xfrm>
                    <a:off x="-14400" y="180000"/>
                    <a:ext cx="14400" cy="360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792480" extrusionH="79248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5" name="Rechthoek 364"/>
                  <p:cNvSpPr/>
                  <p:nvPr/>
                </p:nvSpPr>
                <p:spPr>
                  <a:xfrm>
                    <a:off x="-14400" y="540000"/>
                    <a:ext cx="14400" cy="360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792480" extrusionH="79248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6" name="Rechthoek 365"/>
                  <p:cNvSpPr/>
                  <p:nvPr/>
                </p:nvSpPr>
                <p:spPr>
                  <a:xfrm>
                    <a:off x="-54000" y="1656000"/>
                    <a:ext cx="54000" cy="14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008000" extrusionH="1008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7" name="Rechthoek 366"/>
                  <p:cNvSpPr/>
                  <p:nvPr/>
                </p:nvSpPr>
                <p:spPr>
                  <a:xfrm>
                    <a:off x="-14400" y="1296000"/>
                    <a:ext cx="14400" cy="360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792480" extrusionH="79248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8" name="Rechthoek 367"/>
                  <p:cNvSpPr/>
                  <p:nvPr/>
                </p:nvSpPr>
                <p:spPr>
                  <a:xfrm>
                    <a:off x="-54000" y="0"/>
                    <a:ext cx="54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008000" extrusionH="2159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9" name="Rechthoek 368"/>
                  <p:cNvSpPr/>
                  <p:nvPr/>
                </p:nvSpPr>
                <p:spPr>
                  <a:xfrm>
                    <a:off x="-54000" y="1296000"/>
                    <a:ext cx="54000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008000" extrusionH="2159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69" name="Rechthoek 468"/>
                  <p:cNvSpPr/>
                  <p:nvPr/>
                </p:nvSpPr>
                <p:spPr>
                  <a:xfrm>
                    <a:off x="2908800" y="1440000"/>
                    <a:ext cx="14400" cy="360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792480" extrusionH="79248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70" name="Rechthoek 469"/>
                  <p:cNvSpPr/>
                  <p:nvPr/>
                </p:nvSpPr>
                <p:spPr>
                  <a:xfrm>
                    <a:off x="2908800" y="1404000"/>
                    <a:ext cx="54000" cy="396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p3d z="1008000" extrusionH="100838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475" name="Groep 474"/>
                <p:cNvGrpSpPr/>
                <p:nvPr/>
              </p:nvGrpSpPr>
              <p:grpSpPr>
                <a:xfrm>
                  <a:off x="2957574" y="3461768"/>
                  <a:ext cx="3193200" cy="1800000"/>
                  <a:chOff x="-54000" y="0"/>
                  <a:chExt cx="3193200" cy="1800000"/>
                </a:xfrm>
              </p:grpSpPr>
              <p:sp>
                <p:nvSpPr>
                  <p:cNvPr id="418" name="Vrije vorm 417"/>
                  <p:cNvSpPr/>
                  <p:nvPr/>
                </p:nvSpPr>
                <p:spPr>
                  <a:xfrm>
                    <a:off x="0" y="0"/>
                    <a:ext cx="3139200" cy="1800000"/>
                  </a:xfrm>
                  <a:custGeom>
                    <a:avLst/>
                    <a:gdLst>
                      <a:gd name="connsiteX0" fmla="*/ 0 w 2959200"/>
                      <a:gd name="connsiteY0" fmla="*/ 0 h 1440000"/>
                      <a:gd name="connsiteX1" fmla="*/ 2959200 w 2959200"/>
                      <a:gd name="connsiteY1" fmla="*/ 0 h 1440000"/>
                      <a:gd name="connsiteX2" fmla="*/ 2959200 w 2959200"/>
                      <a:gd name="connsiteY2" fmla="*/ 1440000 h 1440000"/>
                      <a:gd name="connsiteX3" fmla="*/ 0 w 2959200"/>
                      <a:gd name="connsiteY3" fmla="*/ 1440000 h 1440000"/>
                      <a:gd name="connsiteX4" fmla="*/ 0 w 2959200"/>
                      <a:gd name="connsiteY4" fmla="*/ 0 h 1440000"/>
                      <a:gd name="connsiteX0" fmla="*/ 0 w 2959200"/>
                      <a:gd name="connsiteY0" fmla="*/ 0 h 1800000"/>
                      <a:gd name="connsiteX1" fmla="*/ 2959200 w 2959200"/>
                      <a:gd name="connsiteY1" fmla="*/ 0 h 1800000"/>
                      <a:gd name="connsiteX2" fmla="*/ 2959200 w 2959200"/>
                      <a:gd name="connsiteY2" fmla="*/ 1800000 h 1800000"/>
                      <a:gd name="connsiteX3" fmla="*/ 0 w 2959200"/>
                      <a:gd name="connsiteY3" fmla="*/ 1440000 h 1800000"/>
                      <a:gd name="connsiteX4" fmla="*/ 0 w 2959200"/>
                      <a:gd name="connsiteY4" fmla="*/ 0 h 1800000"/>
                      <a:gd name="connsiteX0" fmla="*/ 0 w 2959200"/>
                      <a:gd name="connsiteY0" fmla="*/ 0 h 1800000"/>
                      <a:gd name="connsiteX1" fmla="*/ 2959200 w 2959200"/>
                      <a:gd name="connsiteY1" fmla="*/ 0 h 1800000"/>
                      <a:gd name="connsiteX2" fmla="*/ 2959200 w 2959200"/>
                      <a:gd name="connsiteY2" fmla="*/ 1800000 h 1800000"/>
                      <a:gd name="connsiteX3" fmla="*/ 0 w 2959200"/>
                      <a:gd name="connsiteY3" fmla="*/ 1800000 h 1800000"/>
                      <a:gd name="connsiteX4" fmla="*/ 0 w 2959200"/>
                      <a:gd name="connsiteY4" fmla="*/ 0 h 1800000"/>
                      <a:gd name="connsiteX0" fmla="*/ 0 w 2959200"/>
                      <a:gd name="connsiteY0" fmla="*/ 0 h 1800000"/>
                      <a:gd name="connsiteX1" fmla="*/ 2959200 w 2959200"/>
                      <a:gd name="connsiteY1" fmla="*/ 0 h 1800000"/>
                      <a:gd name="connsiteX2" fmla="*/ 2959200 w 2959200"/>
                      <a:gd name="connsiteY2" fmla="*/ 1800000 h 1800000"/>
                      <a:gd name="connsiteX3" fmla="*/ 1267200 w 2959200"/>
                      <a:gd name="connsiteY3" fmla="*/ 1800000 h 1800000"/>
                      <a:gd name="connsiteX4" fmla="*/ 0 w 2959200"/>
                      <a:gd name="connsiteY4" fmla="*/ 1800000 h 1800000"/>
                      <a:gd name="connsiteX5" fmla="*/ 0 w 2959200"/>
                      <a:gd name="connsiteY5" fmla="*/ 0 h 1800000"/>
                      <a:gd name="connsiteX0" fmla="*/ 0 w 2959200"/>
                      <a:gd name="connsiteY0" fmla="*/ 0 h 1800000"/>
                      <a:gd name="connsiteX1" fmla="*/ 2959200 w 2959200"/>
                      <a:gd name="connsiteY1" fmla="*/ 0 h 1800000"/>
                      <a:gd name="connsiteX2" fmla="*/ 2959200 w 2959200"/>
                      <a:gd name="connsiteY2" fmla="*/ 1800000 h 1800000"/>
                      <a:gd name="connsiteX3" fmla="*/ 1267200 w 2959200"/>
                      <a:gd name="connsiteY3" fmla="*/ 1440000 h 1800000"/>
                      <a:gd name="connsiteX4" fmla="*/ 1267200 w 2959200"/>
                      <a:gd name="connsiteY4" fmla="*/ 1800000 h 1800000"/>
                      <a:gd name="connsiteX5" fmla="*/ 0 w 2959200"/>
                      <a:gd name="connsiteY5" fmla="*/ 1800000 h 1800000"/>
                      <a:gd name="connsiteX6" fmla="*/ 0 w 2959200"/>
                      <a:gd name="connsiteY6" fmla="*/ 0 h 1800000"/>
                      <a:gd name="connsiteX0" fmla="*/ 0 w 2959200"/>
                      <a:gd name="connsiteY0" fmla="*/ 0 h 1800000"/>
                      <a:gd name="connsiteX1" fmla="*/ 2959200 w 2959200"/>
                      <a:gd name="connsiteY1" fmla="*/ 0 h 1800000"/>
                      <a:gd name="connsiteX2" fmla="*/ 2959200 w 2959200"/>
                      <a:gd name="connsiteY2" fmla="*/ 1800000 h 1800000"/>
                      <a:gd name="connsiteX3" fmla="*/ 2041200 w 2959200"/>
                      <a:gd name="connsiteY3" fmla="*/ 1440000 h 1800000"/>
                      <a:gd name="connsiteX4" fmla="*/ 1267200 w 2959200"/>
                      <a:gd name="connsiteY4" fmla="*/ 1440000 h 1800000"/>
                      <a:gd name="connsiteX5" fmla="*/ 1267200 w 2959200"/>
                      <a:gd name="connsiteY5" fmla="*/ 1800000 h 1800000"/>
                      <a:gd name="connsiteX6" fmla="*/ 0 w 2959200"/>
                      <a:gd name="connsiteY6" fmla="*/ 1800000 h 1800000"/>
                      <a:gd name="connsiteX7" fmla="*/ 0 w 2959200"/>
                      <a:gd name="connsiteY7" fmla="*/ 0 h 1800000"/>
                      <a:gd name="connsiteX0" fmla="*/ 0 w 2959200"/>
                      <a:gd name="connsiteY0" fmla="*/ 0 h 1800000"/>
                      <a:gd name="connsiteX1" fmla="*/ 2959200 w 2959200"/>
                      <a:gd name="connsiteY1" fmla="*/ 0 h 1800000"/>
                      <a:gd name="connsiteX2" fmla="*/ 2959200 w 2959200"/>
                      <a:gd name="connsiteY2" fmla="*/ 1800000 h 1800000"/>
                      <a:gd name="connsiteX3" fmla="*/ 1987200 w 2959200"/>
                      <a:gd name="connsiteY3" fmla="*/ 1440000 h 1800000"/>
                      <a:gd name="connsiteX4" fmla="*/ 1267200 w 2959200"/>
                      <a:gd name="connsiteY4" fmla="*/ 1440000 h 1800000"/>
                      <a:gd name="connsiteX5" fmla="*/ 1267200 w 2959200"/>
                      <a:gd name="connsiteY5" fmla="*/ 1800000 h 1800000"/>
                      <a:gd name="connsiteX6" fmla="*/ 0 w 2959200"/>
                      <a:gd name="connsiteY6" fmla="*/ 1800000 h 1800000"/>
                      <a:gd name="connsiteX7" fmla="*/ 0 w 2959200"/>
                      <a:gd name="connsiteY7" fmla="*/ 0 h 1800000"/>
                      <a:gd name="connsiteX0" fmla="*/ 0 w 2959200"/>
                      <a:gd name="connsiteY0" fmla="*/ 0 h 1800000"/>
                      <a:gd name="connsiteX1" fmla="*/ 2959200 w 2959200"/>
                      <a:gd name="connsiteY1" fmla="*/ 0 h 1800000"/>
                      <a:gd name="connsiteX2" fmla="*/ 2959200 w 2959200"/>
                      <a:gd name="connsiteY2" fmla="*/ 1800000 h 1800000"/>
                      <a:gd name="connsiteX3" fmla="*/ 1987200 w 2959200"/>
                      <a:gd name="connsiteY3" fmla="*/ 1800000 h 1800000"/>
                      <a:gd name="connsiteX4" fmla="*/ 1987200 w 2959200"/>
                      <a:gd name="connsiteY4" fmla="*/ 1440000 h 1800000"/>
                      <a:gd name="connsiteX5" fmla="*/ 1267200 w 2959200"/>
                      <a:gd name="connsiteY5" fmla="*/ 1440000 h 1800000"/>
                      <a:gd name="connsiteX6" fmla="*/ 1267200 w 2959200"/>
                      <a:gd name="connsiteY6" fmla="*/ 1800000 h 1800000"/>
                      <a:gd name="connsiteX7" fmla="*/ 0 w 2959200"/>
                      <a:gd name="connsiteY7" fmla="*/ 1800000 h 1800000"/>
                      <a:gd name="connsiteX8" fmla="*/ 0 w 2959200"/>
                      <a:gd name="connsiteY8" fmla="*/ 0 h 1800000"/>
                      <a:gd name="connsiteX0" fmla="*/ 0 w 3139200"/>
                      <a:gd name="connsiteY0" fmla="*/ 0 h 1800000"/>
                      <a:gd name="connsiteX1" fmla="*/ 2959200 w 3139200"/>
                      <a:gd name="connsiteY1" fmla="*/ 0 h 1800000"/>
                      <a:gd name="connsiteX2" fmla="*/ 3139200 w 3139200"/>
                      <a:gd name="connsiteY2" fmla="*/ 262800 h 1800000"/>
                      <a:gd name="connsiteX3" fmla="*/ 2959200 w 3139200"/>
                      <a:gd name="connsiteY3" fmla="*/ 1800000 h 1800000"/>
                      <a:gd name="connsiteX4" fmla="*/ 1987200 w 3139200"/>
                      <a:gd name="connsiteY4" fmla="*/ 1800000 h 1800000"/>
                      <a:gd name="connsiteX5" fmla="*/ 1987200 w 3139200"/>
                      <a:gd name="connsiteY5" fmla="*/ 1440000 h 1800000"/>
                      <a:gd name="connsiteX6" fmla="*/ 1267200 w 3139200"/>
                      <a:gd name="connsiteY6" fmla="*/ 1440000 h 1800000"/>
                      <a:gd name="connsiteX7" fmla="*/ 1267200 w 3139200"/>
                      <a:gd name="connsiteY7" fmla="*/ 1800000 h 1800000"/>
                      <a:gd name="connsiteX8" fmla="*/ 0 w 3139200"/>
                      <a:gd name="connsiteY8" fmla="*/ 1800000 h 1800000"/>
                      <a:gd name="connsiteX9" fmla="*/ 0 w 3139200"/>
                      <a:gd name="connsiteY9" fmla="*/ 0 h 1800000"/>
                      <a:gd name="connsiteX0" fmla="*/ 0 w 3139200"/>
                      <a:gd name="connsiteY0" fmla="*/ 0 h 1800000"/>
                      <a:gd name="connsiteX1" fmla="*/ 2959200 w 3139200"/>
                      <a:gd name="connsiteY1" fmla="*/ 0 h 1800000"/>
                      <a:gd name="connsiteX2" fmla="*/ 3139200 w 3139200"/>
                      <a:gd name="connsiteY2" fmla="*/ 262800 h 1800000"/>
                      <a:gd name="connsiteX3" fmla="*/ 3139200 w 3139200"/>
                      <a:gd name="connsiteY3" fmla="*/ 1054800 h 1800000"/>
                      <a:gd name="connsiteX4" fmla="*/ 2959200 w 3139200"/>
                      <a:gd name="connsiteY4" fmla="*/ 1800000 h 1800000"/>
                      <a:gd name="connsiteX5" fmla="*/ 1987200 w 3139200"/>
                      <a:gd name="connsiteY5" fmla="*/ 1800000 h 1800000"/>
                      <a:gd name="connsiteX6" fmla="*/ 1987200 w 3139200"/>
                      <a:gd name="connsiteY6" fmla="*/ 1440000 h 1800000"/>
                      <a:gd name="connsiteX7" fmla="*/ 1267200 w 3139200"/>
                      <a:gd name="connsiteY7" fmla="*/ 1440000 h 1800000"/>
                      <a:gd name="connsiteX8" fmla="*/ 1267200 w 3139200"/>
                      <a:gd name="connsiteY8" fmla="*/ 1800000 h 1800000"/>
                      <a:gd name="connsiteX9" fmla="*/ 0 w 3139200"/>
                      <a:gd name="connsiteY9" fmla="*/ 1800000 h 1800000"/>
                      <a:gd name="connsiteX10" fmla="*/ 0 w 3139200"/>
                      <a:gd name="connsiteY10" fmla="*/ 0 h 1800000"/>
                      <a:gd name="connsiteX0" fmla="*/ 0 w 3139200"/>
                      <a:gd name="connsiteY0" fmla="*/ 0 h 1800000"/>
                      <a:gd name="connsiteX1" fmla="*/ 2959200 w 3139200"/>
                      <a:gd name="connsiteY1" fmla="*/ 0 h 1800000"/>
                      <a:gd name="connsiteX2" fmla="*/ 3139200 w 3139200"/>
                      <a:gd name="connsiteY2" fmla="*/ 262800 h 1800000"/>
                      <a:gd name="connsiteX3" fmla="*/ 2959200 w 3139200"/>
                      <a:gd name="connsiteY3" fmla="*/ 1054800 h 1800000"/>
                      <a:gd name="connsiteX4" fmla="*/ 2959200 w 3139200"/>
                      <a:gd name="connsiteY4" fmla="*/ 1800000 h 1800000"/>
                      <a:gd name="connsiteX5" fmla="*/ 1987200 w 3139200"/>
                      <a:gd name="connsiteY5" fmla="*/ 1800000 h 1800000"/>
                      <a:gd name="connsiteX6" fmla="*/ 1987200 w 3139200"/>
                      <a:gd name="connsiteY6" fmla="*/ 1440000 h 1800000"/>
                      <a:gd name="connsiteX7" fmla="*/ 1267200 w 3139200"/>
                      <a:gd name="connsiteY7" fmla="*/ 1440000 h 1800000"/>
                      <a:gd name="connsiteX8" fmla="*/ 1267200 w 3139200"/>
                      <a:gd name="connsiteY8" fmla="*/ 1800000 h 1800000"/>
                      <a:gd name="connsiteX9" fmla="*/ 0 w 3139200"/>
                      <a:gd name="connsiteY9" fmla="*/ 1800000 h 1800000"/>
                      <a:gd name="connsiteX10" fmla="*/ 0 w 3139200"/>
                      <a:gd name="connsiteY10" fmla="*/ 0 h 1800000"/>
                      <a:gd name="connsiteX0" fmla="*/ 0 w 3139200"/>
                      <a:gd name="connsiteY0" fmla="*/ 0 h 1800000"/>
                      <a:gd name="connsiteX1" fmla="*/ 2959200 w 3139200"/>
                      <a:gd name="connsiteY1" fmla="*/ 0 h 1800000"/>
                      <a:gd name="connsiteX2" fmla="*/ 3139200 w 3139200"/>
                      <a:gd name="connsiteY2" fmla="*/ 262800 h 1800000"/>
                      <a:gd name="connsiteX3" fmla="*/ 3139200 w 3139200"/>
                      <a:gd name="connsiteY3" fmla="*/ 1054800 h 1800000"/>
                      <a:gd name="connsiteX4" fmla="*/ 2959200 w 3139200"/>
                      <a:gd name="connsiteY4" fmla="*/ 1800000 h 1800000"/>
                      <a:gd name="connsiteX5" fmla="*/ 1987200 w 3139200"/>
                      <a:gd name="connsiteY5" fmla="*/ 1800000 h 1800000"/>
                      <a:gd name="connsiteX6" fmla="*/ 1987200 w 3139200"/>
                      <a:gd name="connsiteY6" fmla="*/ 1440000 h 1800000"/>
                      <a:gd name="connsiteX7" fmla="*/ 1267200 w 3139200"/>
                      <a:gd name="connsiteY7" fmla="*/ 1440000 h 1800000"/>
                      <a:gd name="connsiteX8" fmla="*/ 1267200 w 3139200"/>
                      <a:gd name="connsiteY8" fmla="*/ 1800000 h 1800000"/>
                      <a:gd name="connsiteX9" fmla="*/ 0 w 3139200"/>
                      <a:gd name="connsiteY9" fmla="*/ 1800000 h 1800000"/>
                      <a:gd name="connsiteX10" fmla="*/ 0 w 3139200"/>
                      <a:gd name="connsiteY10" fmla="*/ 0 h 1800000"/>
                      <a:gd name="connsiteX0" fmla="*/ 0 w 3139200"/>
                      <a:gd name="connsiteY0" fmla="*/ 0 h 1800000"/>
                      <a:gd name="connsiteX1" fmla="*/ 2959200 w 3139200"/>
                      <a:gd name="connsiteY1" fmla="*/ 0 h 1800000"/>
                      <a:gd name="connsiteX2" fmla="*/ 3139200 w 3139200"/>
                      <a:gd name="connsiteY2" fmla="*/ 262800 h 1800000"/>
                      <a:gd name="connsiteX3" fmla="*/ 3139200 w 3139200"/>
                      <a:gd name="connsiteY3" fmla="*/ 1054800 h 1800000"/>
                      <a:gd name="connsiteX4" fmla="*/ 2959200 w 3139200"/>
                      <a:gd name="connsiteY4" fmla="*/ 1260000 h 1800000"/>
                      <a:gd name="connsiteX5" fmla="*/ 2959200 w 3139200"/>
                      <a:gd name="connsiteY5" fmla="*/ 1800000 h 1800000"/>
                      <a:gd name="connsiteX6" fmla="*/ 1987200 w 3139200"/>
                      <a:gd name="connsiteY6" fmla="*/ 1800000 h 1800000"/>
                      <a:gd name="connsiteX7" fmla="*/ 1987200 w 3139200"/>
                      <a:gd name="connsiteY7" fmla="*/ 1440000 h 1800000"/>
                      <a:gd name="connsiteX8" fmla="*/ 1267200 w 3139200"/>
                      <a:gd name="connsiteY8" fmla="*/ 1440000 h 1800000"/>
                      <a:gd name="connsiteX9" fmla="*/ 1267200 w 3139200"/>
                      <a:gd name="connsiteY9" fmla="*/ 1800000 h 1800000"/>
                      <a:gd name="connsiteX10" fmla="*/ 0 w 3139200"/>
                      <a:gd name="connsiteY10" fmla="*/ 1800000 h 1800000"/>
                      <a:gd name="connsiteX11" fmla="*/ 0 w 3139200"/>
                      <a:gd name="connsiteY11" fmla="*/ 0 h 1800000"/>
                      <a:gd name="connsiteX0" fmla="*/ 0 w 3139200"/>
                      <a:gd name="connsiteY0" fmla="*/ 0 h 1800000"/>
                      <a:gd name="connsiteX1" fmla="*/ 2959200 w 3139200"/>
                      <a:gd name="connsiteY1" fmla="*/ 0 h 1800000"/>
                      <a:gd name="connsiteX2" fmla="*/ 3139200 w 3139200"/>
                      <a:gd name="connsiteY2" fmla="*/ 262800 h 1800000"/>
                      <a:gd name="connsiteX3" fmla="*/ 3139200 w 3139200"/>
                      <a:gd name="connsiteY3" fmla="*/ 1054800 h 1800000"/>
                      <a:gd name="connsiteX4" fmla="*/ 2959200 w 3139200"/>
                      <a:gd name="connsiteY4" fmla="*/ 1260000 h 1800000"/>
                      <a:gd name="connsiteX5" fmla="*/ 2959200 w 3139200"/>
                      <a:gd name="connsiteY5" fmla="*/ 1800000 h 1800000"/>
                      <a:gd name="connsiteX6" fmla="*/ 1987200 w 3139200"/>
                      <a:gd name="connsiteY6" fmla="*/ 1800000 h 1800000"/>
                      <a:gd name="connsiteX7" fmla="*/ 1987200 w 3139200"/>
                      <a:gd name="connsiteY7" fmla="*/ 1440000 h 1800000"/>
                      <a:gd name="connsiteX8" fmla="*/ 1267200 w 3139200"/>
                      <a:gd name="connsiteY8" fmla="*/ 1440000 h 1800000"/>
                      <a:gd name="connsiteX9" fmla="*/ 1267200 w 3139200"/>
                      <a:gd name="connsiteY9" fmla="*/ 1800000 h 1800000"/>
                      <a:gd name="connsiteX10" fmla="*/ 0 w 3139200"/>
                      <a:gd name="connsiteY10" fmla="*/ 1800000 h 1800000"/>
                      <a:gd name="connsiteX11" fmla="*/ 0 w 3139200"/>
                      <a:gd name="connsiteY11" fmla="*/ 0 h 1800000"/>
                      <a:gd name="connsiteX0" fmla="*/ 0 w 3139200"/>
                      <a:gd name="connsiteY0" fmla="*/ 0 h 1800000"/>
                      <a:gd name="connsiteX1" fmla="*/ 2959200 w 3139200"/>
                      <a:gd name="connsiteY1" fmla="*/ 0 h 1800000"/>
                      <a:gd name="connsiteX2" fmla="*/ 3139200 w 3139200"/>
                      <a:gd name="connsiteY2" fmla="*/ 262800 h 1800000"/>
                      <a:gd name="connsiteX3" fmla="*/ 3139200 w 3139200"/>
                      <a:gd name="connsiteY3" fmla="*/ 980728 h 1800000"/>
                      <a:gd name="connsiteX4" fmla="*/ 2959200 w 3139200"/>
                      <a:gd name="connsiteY4" fmla="*/ 1260000 h 1800000"/>
                      <a:gd name="connsiteX5" fmla="*/ 2959200 w 3139200"/>
                      <a:gd name="connsiteY5" fmla="*/ 1800000 h 1800000"/>
                      <a:gd name="connsiteX6" fmla="*/ 1987200 w 3139200"/>
                      <a:gd name="connsiteY6" fmla="*/ 1800000 h 1800000"/>
                      <a:gd name="connsiteX7" fmla="*/ 1987200 w 3139200"/>
                      <a:gd name="connsiteY7" fmla="*/ 1440000 h 1800000"/>
                      <a:gd name="connsiteX8" fmla="*/ 1267200 w 3139200"/>
                      <a:gd name="connsiteY8" fmla="*/ 1440000 h 1800000"/>
                      <a:gd name="connsiteX9" fmla="*/ 1267200 w 3139200"/>
                      <a:gd name="connsiteY9" fmla="*/ 1800000 h 1800000"/>
                      <a:gd name="connsiteX10" fmla="*/ 0 w 3139200"/>
                      <a:gd name="connsiteY10" fmla="*/ 1800000 h 1800000"/>
                      <a:gd name="connsiteX11" fmla="*/ 0 w 3139200"/>
                      <a:gd name="connsiteY11" fmla="*/ 0 h 180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39200" h="1800000">
                        <a:moveTo>
                          <a:pt x="0" y="0"/>
                        </a:moveTo>
                        <a:lnTo>
                          <a:pt x="2959200" y="0"/>
                        </a:lnTo>
                        <a:lnTo>
                          <a:pt x="3139200" y="262800"/>
                        </a:lnTo>
                        <a:lnTo>
                          <a:pt x="3139200" y="980728"/>
                        </a:lnTo>
                        <a:lnTo>
                          <a:pt x="2959200" y="1260000"/>
                        </a:lnTo>
                        <a:lnTo>
                          <a:pt x="2959200" y="1800000"/>
                        </a:lnTo>
                        <a:lnTo>
                          <a:pt x="1987200" y="1800000"/>
                        </a:lnTo>
                        <a:lnTo>
                          <a:pt x="1987200" y="1440000"/>
                        </a:lnTo>
                        <a:lnTo>
                          <a:pt x="1267200" y="1440000"/>
                        </a:lnTo>
                        <a:lnTo>
                          <a:pt x="1267200" y="1800000"/>
                        </a:lnTo>
                        <a:lnTo>
                          <a:pt x="0" y="180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sp3d z="1116000" extrusionH="108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9" name="Rechthoek 418"/>
                  <p:cNvSpPr/>
                  <p:nvPr/>
                </p:nvSpPr>
                <p:spPr>
                  <a:xfrm>
                    <a:off x="0" y="1054800"/>
                    <a:ext cx="8856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875790" extrusionH="84963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20" name="Rechthoek 419"/>
                  <p:cNvSpPr/>
                  <p:nvPr/>
                </p:nvSpPr>
                <p:spPr>
                  <a:xfrm>
                    <a:off x="831600" y="1468800"/>
                    <a:ext cx="54000" cy="331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875790" extrusionH="84963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21" name="Rechthoek 420"/>
                  <p:cNvSpPr/>
                  <p:nvPr/>
                </p:nvSpPr>
                <p:spPr>
                  <a:xfrm>
                    <a:off x="1213200" y="1468800"/>
                    <a:ext cx="54000" cy="331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875790" extrusionH="84963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22" name="Rechthoek 421"/>
                  <p:cNvSpPr/>
                  <p:nvPr/>
                </p:nvSpPr>
                <p:spPr>
                  <a:xfrm>
                    <a:off x="1987200" y="1440000"/>
                    <a:ext cx="54000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875790" extrusionH="84963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23" name="Rechthoek 422"/>
                  <p:cNvSpPr/>
                  <p:nvPr/>
                </p:nvSpPr>
                <p:spPr>
                  <a:xfrm>
                    <a:off x="1987200" y="1054800"/>
                    <a:ext cx="918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967230" extrusionH="84963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24" name="Rechthoek 423"/>
                  <p:cNvSpPr/>
                  <p:nvPr/>
                </p:nvSpPr>
                <p:spPr>
                  <a:xfrm>
                    <a:off x="1987200" y="1108800"/>
                    <a:ext cx="14400" cy="331200"/>
                  </a:xfrm>
                  <a:prstGeom prst="rect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sp3d z="1875790" extrusionH="792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25" name="Rechthoek 424"/>
                  <p:cNvSpPr/>
                  <p:nvPr/>
                </p:nvSpPr>
                <p:spPr>
                  <a:xfrm>
                    <a:off x="1245600" y="0"/>
                    <a:ext cx="54000" cy="1108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875790" extrusionH="84963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26" name="Rechthoek 425"/>
                  <p:cNvSpPr/>
                  <p:nvPr/>
                </p:nvSpPr>
                <p:spPr>
                  <a:xfrm>
                    <a:off x="1645200" y="0"/>
                    <a:ext cx="14400" cy="262800"/>
                  </a:xfrm>
                  <a:prstGeom prst="rect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sp3d z="1875790" extrusionH="792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27" name="Rechthoek 426"/>
                  <p:cNvSpPr/>
                  <p:nvPr/>
                </p:nvSpPr>
                <p:spPr>
                  <a:xfrm>
                    <a:off x="1645200" y="262800"/>
                    <a:ext cx="14400" cy="316800"/>
                  </a:xfrm>
                  <a:prstGeom prst="rect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sp3d z="1875790" extrusionH="792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28" name="Rechthoek 427"/>
                  <p:cNvSpPr/>
                  <p:nvPr/>
                </p:nvSpPr>
                <p:spPr>
                  <a:xfrm>
                    <a:off x="1645200" y="579600"/>
                    <a:ext cx="14400" cy="262800"/>
                  </a:xfrm>
                  <a:prstGeom prst="rect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sp3d z="1875790" extrusionH="792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29" name="Rechthoek 428"/>
                  <p:cNvSpPr/>
                  <p:nvPr/>
                </p:nvSpPr>
                <p:spPr>
                  <a:xfrm>
                    <a:off x="1299600" y="262800"/>
                    <a:ext cx="360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875790" extrusionH="84963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0" name="Rechthoek 429"/>
                  <p:cNvSpPr/>
                  <p:nvPr/>
                </p:nvSpPr>
                <p:spPr>
                  <a:xfrm>
                    <a:off x="1299600" y="842400"/>
                    <a:ext cx="360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875790" extrusionH="84963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1" name="Rechthoek 430"/>
                  <p:cNvSpPr/>
                  <p:nvPr/>
                </p:nvSpPr>
                <p:spPr>
                  <a:xfrm>
                    <a:off x="1605600" y="896400"/>
                    <a:ext cx="54000" cy="21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875790" extrusionH="84963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2" name="Rechthoek 431"/>
                  <p:cNvSpPr/>
                  <p:nvPr/>
                </p:nvSpPr>
                <p:spPr>
                  <a:xfrm>
                    <a:off x="1299600" y="1094400"/>
                    <a:ext cx="306000" cy="14400"/>
                  </a:xfrm>
                  <a:prstGeom prst="rect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sp3d z="1908810" extrusionH="792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3" name="Rechthoek 432"/>
                  <p:cNvSpPr/>
                  <p:nvPr/>
                </p:nvSpPr>
                <p:spPr>
                  <a:xfrm>
                    <a:off x="885600" y="1094400"/>
                    <a:ext cx="360000" cy="14400"/>
                  </a:xfrm>
                  <a:prstGeom prst="rect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sp3d z="1908810" extrusionH="792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4" name="Rechthoek 433"/>
                  <p:cNvSpPr/>
                  <p:nvPr/>
                </p:nvSpPr>
                <p:spPr>
                  <a:xfrm>
                    <a:off x="1659600" y="1094400"/>
                    <a:ext cx="327600" cy="14400"/>
                  </a:xfrm>
                  <a:prstGeom prst="rect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sp3d z="1908810" extrusionH="792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5" name="Rechthoek 434"/>
                  <p:cNvSpPr/>
                  <p:nvPr/>
                </p:nvSpPr>
                <p:spPr>
                  <a:xfrm>
                    <a:off x="885600" y="1468800"/>
                    <a:ext cx="327600" cy="14400"/>
                  </a:xfrm>
                  <a:prstGeom prst="rect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sp3d z="1908810" extrusionH="792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6" name="Rechthoek 435"/>
                  <p:cNvSpPr/>
                  <p:nvPr/>
                </p:nvSpPr>
                <p:spPr>
                  <a:xfrm>
                    <a:off x="2905200" y="0"/>
                    <a:ext cx="54000" cy="1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475740" extrusionH="3594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7" name="Rechthoek 436"/>
                  <p:cNvSpPr/>
                  <p:nvPr/>
                </p:nvSpPr>
                <p:spPr>
                  <a:xfrm>
                    <a:off x="3085200" y="270000"/>
                    <a:ext cx="54000" cy="720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p3d z="1143000" extrusionH="2667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8" name="Rechthoek 437"/>
                  <p:cNvSpPr/>
                  <p:nvPr/>
                </p:nvSpPr>
                <p:spPr>
                  <a:xfrm rot="19440000">
                    <a:off x="2995200" y="0"/>
                    <a:ext cx="54000" cy="288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p3d z="1143000" extrusionH="2667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9" name="Rechthoek 438"/>
                  <p:cNvSpPr/>
                  <p:nvPr/>
                </p:nvSpPr>
                <p:spPr>
                  <a:xfrm rot="2160000">
                    <a:off x="2995200" y="972000"/>
                    <a:ext cx="54000" cy="2880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p3d z="1143000" extrusionH="2667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40" name="Rechthoek 439"/>
                  <p:cNvSpPr/>
                  <p:nvPr/>
                </p:nvSpPr>
                <p:spPr>
                  <a:xfrm>
                    <a:off x="2944800" y="122400"/>
                    <a:ext cx="3600" cy="216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41" name="Rechthoek 440"/>
                  <p:cNvSpPr/>
                  <p:nvPr/>
                </p:nvSpPr>
                <p:spPr>
                  <a:xfrm>
                    <a:off x="2944800" y="410400"/>
                    <a:ext cx="3600" cy="216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42" name="Rechthoek 441"/>
                  <p:cNvSpPr/>
                  <p:nvPr/>
                </p:nvSpPr>
                <p:spPr>
                  <a:xfrm>
                    <a:off x="2944800" y="698400"/>
                    <a:ext cx="3600" cy="216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43" name="Rechthoek 442"/>
                  <p:cNvSpPr/>
                  <p:nvPr/>
                </p:nvSpPr>
                <p:spPr>
                  <a:xfrm>
                    <a:off x="2905200" y="352800"/>
                    <a:ext cx="54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44" name="Rechthoek 443"/>
                  <p:cNvSpPr/>
                  <p:nvPr/>
                </p:nvSpPr>
                <p:spPr>
                  <a:xfrm>
                    <a:off x="2908800" y="640800"/>
                    <a:ext cx="54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45" name="Rechthoek 444"/>
                  <p:cNvSpPr/>
                  <p:nvPr/>
                </p:nvSpPr>
                <p:spPr>
                  <a:xfrm>
                    <a:off x="2905200" y="0"/>
                    <a:ext cx="54000" cy="15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46" name="Rechthoek 445"/>
                  <p:cNvSpPr/>
                  <p:nvPr/>
                </p:nvSpPr>
                <p:spPr>
                  <a:xfrm>
                    <a:off x="2908800" y="928800"/>
                    <a:ext cx="54000" cy="241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47" name="Rechthoek 446"/>
                  <p:cNvSpPr/>
                  <p:nvPr/>
                </p:nvSpPr>
                <p:spPr>
                  <a:xfrm>
                    <a:off x="2937600" y="1170000"/>
                    <a:ext cx="3600" cy="216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48" name="Rechthoek 447"/>
                  <p:cNvSpPr/>
                  <p:nvPr/>
                </p:nvSpPr>
                <p:spPr>
                  <a:xfrm>
                    <a:off x="2937600" y="1458000"/>
                    <a:ext cx="3600" cy="216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49" name="Rechthoek 448"/>
                  <p:cNvSpPr/>
                  <p:nvPr/>
                </p:nvSpPr>
                <p:spPr>
                  <a:xfrm>
                    <a:off x="2908800" y="1400400"/>
                    <a:ext cx="54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50" name="Rechthoek 449"/>
                  <p:cNvSpPr/>
                  <p:nvPr/>
                </p:nvSpPr>
                <p:spPr>
                  <a:xfrm>
                    <a:off x="2908800" y="1674000"/>
                    <a:ext cx="54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51" name="Rechthoek 450"/>
                  <p:cNvSpPr/>
                  <p:nvPr/>
                </p:nvSpPr>
                <p:spPr>
                  <a:xfrm>
                    <a:off x="2908800" y="0"/>
                    <a:ext cx="54000" cy="1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875790" extrusionH="1295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52" name="Rechthoek 451"/>
                  <p:cNvSpPr/>
                  <p:nvPr/>
                </p:nvSpPr>
                <p:spPr>
                  <a:xfrm>
                    <a:off x="-54000" y="0"/>
                    <a:ext cx="54000" cy="1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475740" extrusionH="3594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53" name="Rechthoek 452"/>
                  <p:cNvSpPr/>
                  <p:nvPr/>
                </p:nvSpPr>
                <p:spPr>
                  <a:xfrm>
                    <a:off x="-14400" y="122400"/>
                    <a:ext cx="3600" cy="216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54" name="Rechthoek 453"/>
                  <p:cNvSpPr/>
                  <p:nvPr/>
                </p:nvSpPr>
                <p:spPr>
                  <a:xfrm>
                    <a:off x="-14400" y="410400"/>
                    <a:ext cx="3600" cy="216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55" name="Rechthoek 454"/>
                  <p:cNvSpPr/>
                  <p:nvPr/>
                </p:nvSpPr>
                <p:spPr>
                  <a:xfrm>
                    <a:off x="-14400" y="698400"/>
                    <a:ext cx="3600" cy="216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56" name="Rechthoek 455"/>
                  <p:cNvSpPr/>
                  <p:nvPr/>
                </p:nvSpPr>
                <p:spPr>
                  <a:xfrm>
                    <a:off x="-54000" y="352800"/>
                    <a:ext cx="54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57" name="Rechthoek 456"/>
                  <p:cNvSpPr/>
                  <p:nvPr/>
                </p:nvSpPr>
                <p:spPr>
                  <a:xfrm>
                    <a:off x="-50400" y="640800"/>
                    <a:ext cx="54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58" name="Rechthoek 457"/>
                  <p:cNvSpPr/>
                  <p:nvPr/>
                </p:nvSpPr>
                <p:spPr>
                  <a:xfrm>
                    <a:off x="-54000" y="0"/>
                    <a:ext cx="54000" cy="15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59" name="Rechthoek 458"/>
                  <p:cNvSpPr/>
                  <p:nvPr/>
                </p:nvSpPr>
                <p:spPr>
                  <a:xfrm>
                    <a:off x="-50400" y="928800"/>
                    <a:ext cx="54000" cy="241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60" name="Rechthoek 459"/>
                  <p:cNvSpPr/>
                  <p:nvPr/>
                </p:nvSpPr>
                <p:spPr>
                  <a:xfrm>
                    <a:off x="-21600" y="1170000"/>
                    <a:ext cx="3600" cy="216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61" name="Rechthoek 460"/>
                  <p:cNvSpPr/>
                  <p:nvPr/>
                </p:nvSpPr>
                <p:spPr>
                  <a:xfrm>
                    <a:off x="-21600" y="1458000"/>
                    <a:ext cx="3600" cy="216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62" name="Rechthoek 461"/>
                  <p:cNvSpPr/>
                  <p:nvPr/>
                </p:nvSpPr>
                <p:spPr>
                  <a:xfrm>
                    <a:off x="-50400" y="1400400"/>
                    <a:ext cx="54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63" name="Rechthoek 462"/>
                  <p:cNvSpPr/>
                  <p:nvPr/>
                </p:nvSpPr>
                <p:spPr>
                  <a:xfrm>
                    <a:off x="-50400" y="1674000"/>
                    <a:ext cx="54000" cy="126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746250" extrusionH="27051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64" name="Rechthoek 463"/>
                  <p:cNvSpPr/>
                  <p:nvPr/>
                </p:nvSpPr>
                <p:spPr>
                  <a:xfrm>
                    <a:off x="-50400" y="0"/>
                    <a:ext cx="54000" cy="1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1875790" extrusionH="1295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74" name="Rechthoek 473"/>
                  <p:cNvSpPr/>
                  <p:nvPr/>
                </p:nvSpPr>
                <p:spPr>
                  <a:xfrm>
                    <a:off x="871200" y="1108800"/>
                    <a:ext cx="14400" cy="360000"/>
                  </a:xfrm>
                  <a:prstGeom prst="rect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sp3d z="1908810" extrusionH="7920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15" name="Groep 127"/>
                <p:cNvGrpSpPr/>
                <p:nvPr/>
              </p:nvGrpSpPr>
              <p:grpSpPr>
                <a:xfrm>
                  <a:off x="3011574" y="1982168"/>
                  <a:ext cx="2959200" cy="4759200"/>
                  <a:chOff x="0" y="-1479600"/>
                  <a:chExt cx="2959200" cy="4759200"/>
                </a:xfrm>
              </p:grpSpPr>
              <p:sp>
                <p:nvSpPr>
                  <p:cNvPr id="129" name="Rechthoek 128"/>
                  <p:cNvSpPr/>
                  <p:nvPr/>
                </p:nvSpPr>
                <p:spPr>
                  <a:xfrm>
                    <a:off x="0" y="-1479600"/>
                    <a:ext cx="2959200" cy="4759200"/>
                  </a:xfrm>
                  <a:prstGeom prst="rect">
                    <a:avLst/>
                  </a:prstGeom>
                  <a:gradFill>
                    <a:gsLst>
                      <a:gs pos="30000">
                        <a:schemeClr val="bg1">
                          <a:alpha val="0"/>
                        </a:schemeClr>
                      </a:gs>
                      <a:gs pos="31000">
                        <a:srgbClr val="FF0000"/>
                      </a:gs>
                      <a:gs pos="69000">
                        <a:srgbClr val="FF0000"/>
                      </a:gs>
                      <a:gs pos="7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sp3d z="3020060" contourW="6350">
                    <a:bevelT w="1479550" h="103632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0" name="Vrije vorm 129"/>
                  <p:cNvSpPr/>
                  <p:nvPr/>
                </p:nvSpPr>
                <p:spPr>
                  <a:xfrm>
                    <a:off x="0" y="0"/>
                    <a:ext cx="2959200" cy="1800000"/>
                  </a:xfrm>
                  <a:custGeom>
                    <a:avLst/>
                    <a:gdLst>
                      <a:gd name="connsiteX0" fmla="*/ 0 w 2959200"/>
                      <a:gd name="connsiteY0" fmla="*/ 0 h 1440000"/>
                      <a:gd name="connsiteX1" fmla="*/ 2959200 w 2959200"/>
                      <a:gd name="connsiteY1" fmla="*/ 0 h 1440000"/>
                      <a:gd name="connsiteX2" fmla="*/ 2959200 w 2959200"/>
                      <a:gd name="connsiteY2" fmla="*/ 1440000 h 1440000"/>
                      <a:gd name="connsiteX3" fmla="*/ 0 w 2959200"/>
                      <a:gd name="connsiteY3" fmla="*/ 1440000 h 1440000"/>
                      <a:gd name="connsiteX4" fmla="*/ 0 w 2959200"/>
                      <a:gd name="connsiteY4" fmla="*/ 0 h 1440000"/>
                      <a:gd name="connsiteX0" fmla="*/ 0 w 2959200"/>
                      <a:gd name="connsiteY0" fmla="*/ 0 h 1800000"/>
                      <a:gd name="connsiteX1" fmla="*/ 2959200 w 2959200"/>
                      <a:gd name="connsiteY1" fmla="*/ 0 h 1800000"/>
                      <a:gd name="connsiteX2" fmla="*/ 2959200 w 2959200"/>
                      <a:gd name="connsiteY2" fmla="*/ 1800000 h 1800000"/>
                      <a:gd name="connsiteX3" fmla="*/ 0 w 2959200"/>
                      <a:gd name="connsiteY3" fmla="*/ 1440000 h 1800000"/>
                      <a:gd name="connsiteX4" fmla="*/ 0 w 2959200"/>
                      <a:gd name="connsiteY4" fmla="*/ 0 h 1800000"/>
                      <a:gd name="connsiteX0" fmla="*/ 0 w 2959200"/>
                      <a:gd name="connsiteY0" fmla="*/ 0 h 1800000"/>
                      <a:gd name="connsiteX1" fmla="*/ 2959200 w 2959200"/>
                      <a:gd name="connsiteY1" fmla="*/ 0 h 1800000"/>
                      <a:gd name="connsiteX2" fmla="*/ 2959200 w 2959200"/>
                      <a:gd name="connsiteY2" fmla="*/ 1800000 h 1800000"/>
                      <a:gd name="connsiteX3" fmla="*/ 1987200 w 2959200"/>
                      <a:gd name="connsiteY3" fmla="*/ 1746000 h 1800000"/>
                      <a:gd name="connsiteX4" fmla="*/ 0 w 2959200"/>
                      <a:gd name="connsiteY4" fmla="*/ 1440000 h 1800000"/>
                      <a:gd name="connsiteX5" fmla="*/ 0 w 2959200"/>
                      <a:gd name="connsiteY5" fmla="*/ 0 h 1800000"/>
                      <a:gd name="connsiteX0" fmla="*/ 0 w 2959200"/>
                      <a:gd name="connsiteY0" fmla="*/ 0 h 1800000"/>
                      <a:gd name="connsiteX1" fmla="*/ 2959200 w 2959200"/>
                      <a:gd name="connsiteY1" fmla="*/ 0 h 1800000"/>
                      <a:gd name="connsiteX2" fmla="*/ 2959200 w 2959200"/>
                      <a:gd name="connsiteY2" fmla="*/ 1800000 h 1800000"/>
                      <a:gd name="connsiteX3" fmla="*/ 1987200 w 2959200"/>
                      <a:gd name="connsiteY3" fmla="*/ 1800000 h 1800000"/>
                      <a:gd name="connsiteX4" fmla="*/ 0 w 2959200"/>
                      <a:gd name="connsiteY4" fmla="*/ 1440000 h 1800000"/>
                      <a:gd name="connsiteX5" fmla="*/ 0 w 2959200"/>
                      <a:gd name="connsiteY5" fmla="*/ 0 h 1800000"/>
                      <a:gd name="connsiteX0" fmla="*/ 0 w 2959200"/>
                      <a:gd name="connsiteY0" fmla="*/ 0 h 1800000"/>
                      <a:gd name="connsiteX1" fmla="*/ 2959200 w 2959200"/>
                      <a:gd name="connsiteY1" fmla="*/ 0 h 1800000"/>
                      <a:gd name="connsiteX2" fmla="*/ 2959200 w 2959200"/>
                      <a:gd name="connsiteY2" fmla="*/ 1800000 h 1800000"/>
                      <a:gd name="connsiteX3" fmla="*/ 1987200 w 2959200"/>
                      <a:gd name="connsiteY3" fmla="*/ 1800000 h 1800000"/>
                      <a:gd name="connsiteX4" fmla="*/ 1987200 w 2959200"/>
                      <a:gd name="connsiteY4" fmla="*/ 1440000 h 1800000"/>
                      <a:gd name="connsiteX5" fmla="*/ 0 w 2959200"/>
                      <a:gd name="connsiteY5" fmla="*/ 1440000 h 1800000"/>
                      <a:gd name="connsiteX6" fmla="*/ 0 w 2959200"/>
                      <a:gd name="connsiteY6" fmla="*/ 0 h 1800000"/>
                      <a:gd name="connsiteX0" fmla="*/ 0 w 2959200"/>
                      <a:gd name="connsiteY0" fmla="*/ 0 h 1800000"/>
                      <a:gd name="connsiteX1" fmla="*/ 2959200 w 2959200"/>
                      <a:gd name="connsiteY1" fmla="*/ 0 h 1800000"/>
                      <a:gd name="connsiteX2" fmla="*/ 2959200 w 2959200"/>
                      <a:gd name="connsiteY2" fmla="*/ 1800000 h 1800000"/>
                      <a:gd name="connsiteX3" fmla="*/ 1987200 w 2959200"/>
                      <a:gd name="connsiteY3" fmla="*/ 1800000 h 1800000"/>
                      <a:gd name="connsiteX4" fmla="*/ 1987200 w 2959200"/>
                      <a:gd name="connsiteY4" fmla="*/ 1440000 h 1800000"/>
                      <a:gd name="connsiteX5" fmla="*/ 3600 w 2959200"/>
                      <a:gd name="connsiteY5" fmla="*/ 1800000 h 1800000"/>
                      <a:gd name="connsiteX6" fmla="*/ 0 w 2959200"/>
                      <a:gd name="connsiteY6" fmla="*/ 1440000 h 1800000"/>
                      <a:gd name="connsiteX7" fmla="*/ 0 w 2959200"/>
                      <a:gd name="connsiteY7" fmla="*/ 0 h 1800000"/>
                      <a:gd name="connsiteX0" fmla="*/ 0 w 2959200"/>
                      <a:gd name="connsiteY0" fmla="*/ 0 h 1800000"/>
                      <a:gd name="connsiteX1" fmla="*/ 2959200 w 2959200"/>
                      <a:gd name="connsiteY1" fmla="*/ 0 h 1800000"/>
                      <a:gd name="connsiteX2" fmla="*/ 2959200 w 2959200"/>
                      <a:gd name="connsiteY2" fmla="*/ 1800000 h 1800000"/>
                      <a:gd name="connsiteX3" fmla="*/ 1987200 w 2959200"/>
                      <a:gd name="connsiteY3" fmla="*/ 1800000 h 1800000"/>
                      <a:gd name="connsiteX4" fmla="*/ 1987200 w 2959200"/>
                      <a:gd name="connsiteY4" fmla="*/ 1440000 h 1800000"/>
                      <a:gd name="connsiteX5" fmla="*/ 1267200 w 2959200"/>
                      <a:gd name="connsiteY5" fmla="*/ 1800000 h 1800000"/>
                      <a:gd name="connsiteX6" fmla="*/ 3600 w 2959200"/>
                      <a:gd name="connsiteY6" fmla="*/ 1800000 h 1800000"/>
                      <a:gd name="connsiteX7" fmla="*/ 0 w 2959200"/>
                      <a:gd name="connsiteY7" fmla="*/ 1440000 h 1800000"/>
                      <a:gd name="connsiteX8" fmla="*/ 0 w 2959200"/>
                      <a:gd name="connsiteY8" fmla="*/ 0 h 1800000"/>
                      <a:gd name="connsiteX0" fmla="*/ 0 w 2959200"/>
                      <a:gd name="connsiteY0" fmla="*/ 0 h 1800000"/>
                      <a:gd name="connsiteX1" fmla="*/ 2959200 w 2959200"/>
                      <a:gd name="connsiteY1" fmla="*/ 0 h 1800000"/>
                      <a:gd name="connsiteX2" fmla="*/ 2959200 w 2959200"/>
                      <a:gd name="connsiteY2" fmla="*/ 1800000 h 1800000"/>
                      <a:gd name="connsiteX3" fmla="*/ 1987200 w 2959200"/>
                      <a:gd name="connsiteY3" fmla="*/ 1800000 h 1800000"/>
                      <a:gd name="connsiteX4" fmla="*/ 1987200 w 2959200"/>
                      <a:gd name="connsiteY4" fmla="*/ 1440000 h 1800000"/>
                      <a:gd name="connsiteX5" fmla="*/ 1267200 w 2959200"/>
                      <a:gd name="connsiteY5" fmla="*/ 1440000 h 1800000"/>
                      <a:gd name="connsiteX6" fmla="*/ 1267200 w 2959200"/>
                      <a:gd name="connsiteY6" fmla="*/ 1800000 h 1800000"/>
                      <a:gd name="connsiteX7" fmla="*/ 3600 w 2959200"/>
                      <a:gd name="connsiteY7" fmla="*/ 1800000 h 1800000"/>
                      <a:gd name="connsiteX8" fmla="*/ 0 w 2959200"/>
                      <a:gd name="connsiteY8" fmla="*/ 1440000 h 1800000"/>
                      <a:gd name="connsiteX9" fmla="*/ 0 w 2959200"/>
                      <a:gd name="connsiteY9" fmla="*/ 0 h 180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59200" h="1800000">
                        <a:moveTo>
                          <a:pt x="0" y="0"/>
                        </a:moveTo>
                        <a:lnTo>
                          <a:pt x="2959200" y="0"/>
                        </a:lnTo>
                        <a:lnTo>
                          <a:pt x="2959200" y="1800000"/>
                        </a:lnTo>
                        <a:lnTo>
                          <a:pt x="1987200" y="1800000"/>
                        </a:lnTo>
                        <a:lnTo>
                          <a:pt x="1987200" y="1440000"/>
                        </a:lnTo>
                        <a:lnTo>
                          <a:pt x="1267200" y="1440000"/>
                        </a:lnTo>
                        <a:lnTo>
                          <a:pt x="1267200" y="1800000"/>
                        </a:lnTo>
                        <a:lnTo>
                          <a:pt x="3600" y="1800000"/>
                        </a:lnTo>
                        <a:lnTo>
                          <a:pt x="0" y="144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sp3d z="1964690" extrusionH="8890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1" name="Rechthoek 130"/>
                  <p:cNvSpPr/>
                  <p:nvPr/>
                </p:nvSpPr>
                <p:spPr>
                  <a:xfrm>
                    <a:off x="0" y="0"/>
                    <a:ext cx="2250000" cy="1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801620" extrusionH="5715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2" name="Rechthoek 131"/>
                  <p:cNvSpPr/>
                  <p:nvPr/>
                </p:nvSpPr>
                <p:spPr>
                  <a:xfrm>
                    <a:off x="0" y="0"/>
                    <a:ext cx="54000" cy="1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343150" extrusionH="38735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3" name="Rechthoek 132"/>
                  <p:cNvSpPr/>
                  <p:nvPr/>
                </p:nvSpPr>
                <p:spPr>
                  <a:xfrm>
                    <a:off x="2196000" y="0"/>
                    <a:ext cx="54000" cy="106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491740" extrusionH="52705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4" name="Vrije vorm 133"/>
                  <p:cNvSpPr/>
                  <p:nvPr/>
                </p:nvSpPr>
                <p:spPr>
                  <a:xfrm>
                    <a:off x="0" y="-54000"/>
                    <a:ext cx="2196000" cy="54000"/>
                  </a:xfrm>
                  <a:custGeom>
                    <a:avLst/>
                    <a:gdLst>
                      <a:gd name="connsiteX0" fmla="*/ 0 w 2196000"/>
                      <a:gd name="connsiteY0" fmla="*/ 0 h 54000"/>
                      <a:gd name="connsiteX1" fmla="*/ 2196000 w 2196000"/>
                      <a:gd name="connsiteY1" fmla="*/ 0 h 54000"/>
                      <a:gd name="connsiteX2" fmla="*/ 2196000 w 2196000"/>
                      <a:gd name="connsiteY2" fmla="*/ 54000 h 54000"/>
                      <a:gd name="connsiteX3" fmla="*/ 0 w 2196000"/>
                      <a:gd name="connsiteY3" fmla="*/ 54000 h 54000"/>
                      <a:gd name="connsiteX4" fmla="*/ 0 w 2196000"/>
                      <a:gd name="connsiteY4" fmla="*/ 0 h 5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96000" h="54000">
                        <a:moveTo>
                          <a:pt x="0" y="0"/>
                        </a:moveTo>
                        <a:lnTo>
                          <a:pt x="2196000" y="0"/>
                        </a:lnTo>
                        <a:lnTo>
                          <a:pt x="2196000" y="54000"/>
                        </a:lnTo>
                        <a:lnTo>
                          <a:pt x="0" y="54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sp3d z="2743200" extrusionH="7772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1" name="Rechthoek 140"/>
                  <p:cNvSpPr/>
                  <p:nvPr/>
                </p:nvSpPr>
                <p:spPr>
                  <a:xfrm>
                    <a:off x="0" y="1800000"/>
                    <a:ext cx="2196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743200" extrusionH="7772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2" name="Rechthoek 141"/>
                  <p:cNvSpPr/>
                  <p:nvPr/>
                </p:nvSpPr>
                <p:spPr>
                  <a:xfrm>
                    <a:off x="925200" y="1260000"/>
                    <a:ext cx="54000" cy="5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743200" extrusionH="7772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3" name="Rechthoek 142"/>
                  <p:cNvSpPr/>
                  <p:nvPr/>
                </p:nvSpPr>
                <p:spPr>
                  <a:xfrm>
                    <a:off x="1177200" y="1062000"/>
                    <a:ext cx="10188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743200" extrusionH="7772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4" name="Rechthoek 143"/>
                  <p:cNvSpPr/>
                  <p:nvPr/>
                </p:nvSpPr>
                <p:spPr>
                  <a:xfrm>
                    <a:off x="1033200" y="0"/>
                    <a:ext cx="54000" cy="82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743200" extrusionH="7772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5" name="Rechthoek 144"/>
                  <p:cNvSpPr/>
                  <p:nvPr/>
                </p:nvSpPr>
                <p:spPr>
                  <a:xfrm>
                    <a:off x="0" y="1008000"/>
                    <a:ext cx="8172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743200" extrusionH="7772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6" name="Rechthoek 145"/>
                  <p:cNvSpPr/>
                  <p:nvPr/>
                </p:nvSpPr>
                <p:spPr>
                  <a:xfrm>
                    <a:off x="2196000" y="0"/>
                    <a:ext cx="54000" cy="266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743200" extrusionH="7772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7" name="Rechthoek 146"/>
                  <p:cNvSpPr/>
                  <p:nvPr/>
                </p:nvSpPr>
                <p:spPr>
                  <a:xfrm>
                    <a:off x="1497600" y="0"/>
                    <a:ext cx="698400" cy="208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743200" extrusionH="7772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8" name="Rechthoek 147"/>
                  <p:cNvSpPr/>
                  <p:nvPr/>
                </p:nvSpPr>
                <p:spPr>
                  <a:xfrm rot="4020000">
                    <a:off x="1029219" y="939163"/>
                    <a:ext cx="234000" cy="14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743200" extrusionH="7772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9" name="Rechthoek 148"/>
                  <p:cNvSpPr/>
                  <p:nvPr/>
                </p:nvSpPr>
                <p:spPr>
                  <a:xfrm rot="4020000">
                    <a:off x="755857" y="1142287"/>
                    <a:ext cx="234000" cy="14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743200" extrusionH="7772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50" name="Rechthoek 149"/>
                  <p:cNvSpPr/>
                  <p:nvPr/>
                </p:nvSpPr>
                <p:spPr>
                  <a:xfrm rot="19620000">
                    <a:off x="792000" y="900000"/>
                    <a:ext cx="288000" cy="14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743200" extrusionH="7772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51" name="Rechthoek 150"/>
                  <p:cNvSpPr/>
                  <p:nvPr/>
                </p:nvSpPr>
                <p:spPr>
                  <a:xfrm>
                    <a:off x="0" y="1116000"/>
                    <a:ext cx="3600" cy="234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2599690" extrusionH="25146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52" name="Rechthoek 151"/>
                  <p:cNvSpPr/>
                  <p:nvPr/>
                </p:nvSpPr>
                <p:spPr>
                  <a:xfrm>
                    <a:off x="0" y="1512000"/>
                    <a:ext cx="3600" cy="234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2599690" extrusionH="25146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53" name="Rechthoek 152"/>
                  <p:cNvSpPr/>
                  <p:nvPr/>
                </p:nvSpPr>
                <p:spPr>
                  <a:xfrm>
                    <a:off x="0" y="54000"/>
                    <a:ext cx="3600" cy="234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2599690" extrusionH="25146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54" name="Rechthoek 153"/>
                  <p:cNvSpPr/>
                  <p:nvPr/>
                </p:nvSpPr>
                <p:spPr>
                  <a:xfrm>
                    <a:off x="0" y="720000"/>
                    <a:ext cx="3600" cy="234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2599690" extrusionH="25146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55" name="Rechthoek 154"/>
                  <p:cNvSpPr/>
                  <p:nvPr/>
                </p:nvSpPr>
                <p:spPr>
                  <a:xfrm>
                    <a:off x="0" y="360000"/>
                    <a:ext cx="3600" cy="234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2599690" extrusionH="25146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56" name="Rechthoek 155"/>
                  <p:cNvSpPr/>
                  <p:nvPr/>
                </p:nvSpPr>
                <p:spPr>
                  <a:xfrm>
                    <a:off x="2228400" y="266400"/>
                    <a:ext cx="3600" cy="234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2743200" extrusionH="25146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57" name="Rechthoek 156"/>
                  <p:cNvSpPr/>
                  <p:nvPr/>
                </p:nvSpPr>
                <p:spPr>
                  <a:xfrm>
                    <a:off x="2228400" y="828000"/>
                    <a:ext cx="3600" cy="234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2743200" extrusionH="25146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58" name="Rechthoek 157"/>
                  <p:cNvSpPr/>
                  <p:nvPr/>
                </p:nvSpPr>
                <p:spPr>
                  <a:xfrm>
                    <a:off x="2228400" y="554400"/>
                    <a:ext cx="3600" cy="234000"/>
                  </a:xfrm>
                  <a:prstGeom prst="rect">
                    <a:avLst/>
                  </a:prstGeom>
                  <a:solidFill>
                    <a:schemeClr val="bg1">
                      <a:alpha val="25000"/>
                    </a:schemeClr>
                  </a:solidFill>
                  <a:ln>
                    <a:noFill/>
                  </a:ln>
                  <a:sp3d z="2743200" extrusionH="25146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59" name="Rechthoek 158"/>
                  <p:cNvSpPr/>
                  <p:nvPr/>
                </p:nvSpPr>
                <p:spPr>
                  <a:xfrm>
                    <a:off x="2196000" y="1062000"/>
                    <a:ext cx="54000" cy="73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743200" extrusionH="7772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0" name="Rechthoek 159"/>
                  <p:cNvSpPr/>
                  <p:nvPr/>
                </p:nvSpPr>
                <p:spPr>
                  <a:xfrm>
                    <a:off x="2196000" y="518400"/>
                    <a:ext cx="54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743200" extrusionH="7772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1" name="Rechthoek 160"/>
                  <p:cNvSpPr/>
                  <p:nvPr/>
                </p:nvSpPr>
                <p:spPr>
                  <a:xfrm>
                    <a:off x="2196000" y="806400"/>
                    <a:ext cx="54000" cy="3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743200" extrusionH="7772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2" name="Rechthoek 161"/>
                  <p:cNvSpPr/>
                  <p:nvPr/>
                </p:nvSpPr>
                <p:spPr>
                  <a:xfrm>
                    <a:off x="0" y="0"/>
                    <a:ext cx="54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599690" extrusionH="2565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3" name="Rechthoek 162"/>
                  <p:cNvSpPr/>
                  <p:nvPr/>
                </p:nvSpPr>
                <p:spPr>
                  <a:xfrm>
                    <a:off x="0" y="288000"/>
                    <a:ext cx="54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599690" extrusionH="2565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4" name="Rechthoek 163"/>
                  <p:cNvSpPr/>
                  <p:nvPr/>
                </p:nvSpPr>
                <p:spPr>
                  <a:xfrm>
                    <a:off x="0" y="576000"/>
                    <a:ext cx="54000" cy="14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599690" extrusionH="2565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5" name="Rechthoek 164"/>
                  <p:cNvSpPr/>
                  <p:nvPr/>
                </p:nvSpPr>
                <p:spPr>
                  <a:xfrm>
                    <a:off x="0" y="954000"/>
                    <a:ext cx="54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599690" extrusionH="2565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6" name="Rechthoek 165"/>
                  <p:cNvSpPr/>
                  <p:nvPr/>
                </p:nvSpPr>
                <p:spPr>
                  <a:xfrm>
                    <a:off x="0" y="1080000"/>
                    <a:ext cx="54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599690" extrusionH="2565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7" name="Rechthoek 166"/>
                  <p:cNvSpPr/>
                  <p:nvPr/>
                </p:nvSpPr>
                <p:spPr>
                  <a:xfrm>
                    <a:off x="0" y="1368000"/>
                    <a:ext cx="54000" cy="14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599690" extrusionH="2565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8" name="Rechthoek 167"/>
                  <p:cNvSpPr/>
                  <p:nvPr/>
                </p:nvSpPr>
                <p:spPr>
                  <a:xfrm>
                    <a:off x="0" y="1746000"/>
                    <a:ext cx="54000" cy="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743200" extrusionH="77724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9" name="Rechthoek 168"/>
                  <p:cNvSpPr/>
                  <p:nvPr/>
                </p:nvSpPr>
                <p:spPr>
                  <a:xfrm>
                    <a:off x="0" y="0"/>
                    <a:ext cx="54000" cy="1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sp3d z="2744470" extrusionH="144780" contour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86" name="Groep 185"/>
            <p:cNvGrpSpPr/>
            <p:nvPr/>
          </p:nvGrpSpPr>
          <p:grpSpPr>
            <a:xfrm>
              <a:off x="3841468" y="5808874"/>
              <a:ext cx="151200" cy="82188"/>
              <a:chOff x="0" y="0"/>
              <a:chExt cx="151200" cy="82188"/>
            </a:xfrm>
          </p:grpSpPr>
          <p:sp>
            <p:nvSpPr>
              <p:cNvPr id="187" name="Afgeronde rechthoek 186"/>
              <p:cNvSpPr/>
              <p:nvPr/>
            </p:nvSpPr>
            <p:spPr>
              <a:xfrm>
                <a:off x="111953" y="6481"/>
                <a:ext cx="35997" cy="55281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254000"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8" name="Afgeronde rechthoek 187"/>
              <p:cNvSpPr/>
              <p:nvPr/>
            </p:nvSpPr>
            <p:spPr>
              <a:xfrm>
                <a:off x="3560" y="8797"/>
                <a:ext cx="143989" cy="55281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273050" extrusionH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grpSp>
            <p:nvGrpSpPr>
              <p:cNvPr id="189" name="Groep 546"/>
              <p:cNvGrpSpPr/>
              <p:nvPr/>
            </p:nvGrpSpPr>
            <p:grpSpPr>
              <a:xfrm>
                <a:off x="39958" y="0"/>
                <a:ext cx="71994" cy="82188"/>
                <a:chOff x="58654984" y="13476516"/>
                <a:chExt cx="720001" cy="802840"/>
              </a:xfrm>
            </p:grpSpPr>
            <p:sp>
              <p:nvSpPr>
                <p:cNvPr id="320" name="Ovaal 319"/>
                <p:cNvSpPr/>
                <p:nvPr/>
              </p:nvSpPr>
              <p:spPr>
                <a:xfrm>
                  <a:off x="58654985" y="13504115"/>
                  <a:ext cx="720000" cy="720000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noFill/>
                </a:ln>
                <a:sp3d z="34925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21" name="Ovaal 320"/>
                <p:cNvSpPr/>
                <p:nvPr/>
              </p:nvSpPr>
              <p:spPr>
                <a:xfrm>
                  <a:off x="58654984" y="13476516"/>
                  <a:ext cx="720000" cy="720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sp3d z="34925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22" name="Ovaal 321"/>
                <p:cNvSpPr/>
                <p:nvPr/>
              </p:nvSpPr>
              <p:spPr>
                <a:xfrm>
                  <a:off x="58967181" y="14171356"/>
                  <a:ext cx="108000" cy="108000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noFill/>
                </a:ln>
                <a:sp3d z="317500">
                  <a:bevelT w="6350" h="6350"/>
                  <a:bevelB w="635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23" name="Rechthoek 322"/>
                <p:cNvSpPr/>
                <p:nvPr/>
              </p:nvSpPr>
              <p:spPr>
                <a:xfrm>
                  <a:off x="58984511" y="14086468"/>
                  <a:ext cx="72000" cy="180000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sp3d z="320040">
                  <a:bevelT w="5080" h="1143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190" name="Ovaal 189"/>
              <p:cNvSpPr/>
              <p:nvPr/>
            </p:nvSpPr>
            <p:spPr>
              <a:xfrm>
                <a:off x="94741" y="64912"/>
                <a:ext cx="7199" cy="73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>
                <a:bevelT w="3810" h="3810"/>
                <a:bevelB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1" name="Ovaal 190"/>
              <p:cNvSpPr/>
              <p:nvPr/>
            </p:nvSpPr>
            <p:spPr>
              <a:xfrm>
                <a:off x="49040" y="64579"/>
                <a:ext cx="7199" cy="73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>
                <a:bevelT w="3810" h="3810"/>
                <a:bevelB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2" name="Ovaal 191"/>
              <p:cNvSpPr/>
              <p:nvPr/>
            </p:nvSpPr>
            <p:spPr>
              <a:xfrm>
                <a:off x="97768" y="71935"/>
                <a:ext cx="1800" cy="184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z="314960">
                <a:bevelT w="2540" h="2540"/>
                <a:bevelB w="2540" h="25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3" name="Ovaal 192"/>
              <p:cNvSpPr/>
              <p:nvPr/>
            </p:nvSpPr>
            <p:spPr>
              <a:xfrm>
                <a:off x="51740" y="71029"/>
                <a:ext cx="1800" cy="184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z="314960">
                <a:bevelT w="2540" h="2540"/>
                <a:bevelB w="2540" h="25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4" name="Ovaal 193"/>
              <p:cNvSpPr/>
              <p:nvPr/>
            </p:nvSpPr>
            <p:spPr>
              <a:xfrm>
                <a:off x="66686" y="54922"/>
                <a:ext cx="21598" cy="22112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02260">
                <a:bevelT w="15240" h="2540"/>
                <a:bevelB w="1143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5" name="Afgeronde rechthoek 194"/>
              <p:cNvSpPr/>
              <p:nvPr/>
            </p:nvSpPr>
            <p:spPr>
              <a:xfrm>
                <a:off x="3088" y="7356"/>
                <a:ext cx="35997" cy="55281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254000"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6" name="Afgeronde rechthoek 195"/>
              <p:cNvSpPr/>
              <p:nvPr/>
            </p:nvSpPr>
            <p:spPr>
              <a:xfrm>
                <a:off x="36001" y="9722"/>
                <a:ext cx="35997" cy="55281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sp3d z="127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7" name="Afgeronde rechthoek 196"/>
              <p:cNvSpPr/>
              <p:nvPr/>
            </p:nvSpPr>
            <p:spPr>
              <a:xfrm>
                <a:off x="72002" y="7792"/>
                <a:ext cx="35997" cy="55281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sp3d z="127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8" name="Afgeronde rechthoek 197"/>
              <p:cNvSpPr/>
              <p:nvPr/>
            </p:nvSpPr>
            <p:spPr>
              <a:xfrm>
                <a:off x="107995" y="6870"/>
                <a:ext cx="35997" cy="55281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190500"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9" name="Afgeronde rechthoek 198"/>
              <p:cNvSpPr/>
              <p:nvPr/>
            </p:nvSpPr>
            <p:spPr>
              <a:xfrm>
                <a:off x="39558" y="8850"/>
                <a:ext cx="71994" cy="55281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254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0" name="Afgeronde rechthoek 199"/>
              <p:cNvSpPr/>
              <p:nvPr/>
            </p:nvSpPr>
            <p:spPr>
              <a:xfrm>
                <a:off x="34947" y="7200"/>
                <a:ext cx="35997" cy="7370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19050" extrusionH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1" name="Afgeronde rechthoek 200"/>
              <p:cNvSpPr/>
              <p:nvPr/>
            </p:nvSpPr>
            <p:spPr>
              <a:xfrm>
                <a:off x="72000" y="6511"/>
                <a:ext cx="35997" cy="7370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19050" extrusionH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2" name="Ovaal 201"/>
              <p:cNvSpPr/>
              <p:nvPr/>
            </p:nvSpPr>
            <p:spPr>
              <a:xfrm>
                <a:off x="39958" y="3299"/>
                <a:ext cx="71994" cy="73708"/>
              </a:xfrm>
              <a:prstGeom prst="ellipse">
                <a:avLst/>
              </a:prstGeom>
              <a:gradFill flip="none" rotWithShape="1">
                <a:gsLst>
                  <a:gs pos="59000">
                    <a:srgbClr val="FFFF00"/>
                  </a:gs>
                  <a:gs pos="60000">
                    <a:schemeClr val="accent6">
                      <a:lumMod val="40000"/>
                      <a:lumOff val="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sp3d z="349250">
                <a:bevelT w="3810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3" name="Ovaal 202"/>
              <p:cNvSpPr/>
              <p:nvPr/>
            </p:nvSpPr>
            <p:spPr>
              <a:xfrm rot="5400000">
                <a:off x="3533" y="15755"/>
                <a:ext cx="36854" cy="359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139700">
                <a:bevelT w="17780" h="17780"/>
                <a:bevelB w="17780" h="1778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4" name="Ovaal 203"/>
              <p:cNvSpPr/>
              <p:nvPr/>
            </p:nvSpPr>
            <p:spPr>
              <a:xfrm rot="5400000">
                <a:off x="107567" y="15755"/>
                <a:ext cx="36854" cy="359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139700">
                <a:bevelT w="17780" h="17780"/>
                <a:bevelB w="17780" h="1778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5" name="Vrije vorm 204"/>
              <p:cNvSpPr/>
              <p:nvPr/>
            </p:nvSpPr>
            <p:spPr>
              <a:xfrm rot="10800000">
                <a:off x="3560" y="18068"/>
                <a:ext cx="35997" cy="36854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0704"/>
                  <a:gd name="connsiteY0" fmla="*/ 914400 h 1152281"/>
                  <a:gd name="connsiteX1" fmla="*/ 530352 w 1060704"/>
                  <a:gd name="connsiteY1" fmla="*/ 0 h 1152281"/>
                  <a:gd name="connsiteX2" fmla="*/ 1060704 w 1060704"/>
                  <a:gd name="connsiteY2" fmla="*/ 914400 h 1152281"/>
                  <a:gd name="connsiteX3" fmla="*/ 288032 w 1060704"/>
                  <a:gd name="connsiteY3" fmla="*/ 1152281 h 1152281"/>
                  <a:gd name="connsiteX4" fmla="*/ 0 w 1060704"/>
                  <a:gd name="connsiteY4" fmla="*/ 914400 h 1152281"/>
                  <a:gd name="connsiteX0" fmla="*/ 0 w 1060704"/>
                  <a:gd name="connsiteY0" fmla="*/ 914400 h 1152282"/>
                  <a:gd name="connsiteX1" fmla="*/ 530352 w 1060704"/>
                  <a:gd name="connsiteY1" fmla="*/ 0 h 1152282"/>
                  <a:gd name="connsiteX2" fmla="*/ 1060704 w 1060704"/>
                  <a:gd name="connsiteY2" fmla="*/ 914400 h 1152282"/>
                  <a:gd name="connsiteX3" fmla="*/ 720083 w 1060704"/>
                  <a:gd name="connsiteY3" fmla="*/ 1152282 h 1152282"/>
                  <a:gd name="connsiteX4" fmla="*/ 288032 w 1060704"/>
                  <a:gd name="connsiteY4" fmla="*/ 1152281 h 1152282"/>
                  <a:gd name="connsiteX5" fmla="*/ 0 w 1060704"/>
                  <a:gd name="connsiteY5" fmla="*/ 914400 h 115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152282">
                    <a:moveTo>
                      <a:pt x="0" y="914400"/>
                    </a:moveTo>
                    <a:lnTo>
                      <a:pt x="530352" y="0"/>
                    </a:lnTo>
                    <a:lnTo>
                      <a:pt x="1060704" y="914400"/>
                    </a:lnTo>
                    <a:lnTo>
                      <a:pt x="720083" y="1152282"/>
                    </a:lnTo>
                    <a:lnTo>
                      <a:pt x="288032" y="1152281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p3d z="274320" extrusionH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6" name="Vrije vorm 205"/>
              <p:cNvSpPr/>
              <p:nvPr/>
            </p:nvSpPr>
            <p:spPr>
              <a:xfrm rot="10800000">
                <a:off x="111952" y="18068"/>
                <a:ext cx="35997" cy="36854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0704"/>
                  <a:gd name="connsiteY0" fmla="*/ 914400 h 1152281"/>
                  <a:gd name="connsiteX1" fmla="*/ 530352 w 1060704"/>
                  <a:gd name="connsiteY1" fmla="*/ 0 h 1152281"/>
                  <a:gd name="connsiteX2" fmla="*/ 1060704 w 1060704"/>
                  <a:gd name="connsiteY2" fmla="*/ 914400 h 1152281"/>
                  <a:gd name="connsiteX3" fmla="*/ 288032 w 1060704"/>
                  <a:gd name="connsiteY3" fmla="*/ 1152281 h 1152281"/>
                  <a:gd name="connsiteX4" fmla="*/ 0 w 1060704"/>
                  <a:gd name="connsiteY4" fmla="*/ 914400 h 1152281"/>
                  <a:gd name="connsiteX0" fmla="*/ 0 w 1060704"/>
                  <a:gd name="connsiteY0" fmla="*/ 914400 h 1152282"/>
                  <a:gd name="connsiteX1" fmla="*/ 530352 w 1060704"/>
                  <a:gd name="connsiteY1" fmla="*/ 0 h 1152282"/>
                  <a:gd name="connsiteX2" fmla="*/ 1060704 w 1060704"/>
                  <a:gd name="connsiteY2" fmla="*/ 914400 h 1152282"/>
                  <a:gd name="connsiteX3" fmla="*/ 720083 w 1060704"/>
                  <a:gd name="connsiteY3" fmla="*/ 1152282 h 1152282"/>
                  <a:gd name="connsiteX4" fmla="*/ 288032 w 1060704"/>
                  <a:gd name="connsiteY4" fmla="*/ 1152281 h 1152282"/>
                  <a:gd name="connsiteX5" fmla="*/ 0 w 1060704"/>
                  <a:gd name="connsiteY5" fmla="*/ 914400 h 115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152282">
                    <a:moveTo>
                      <a:pt x="0" y="914400"/>
                    </a:moveTo>
                    <a:lnTo>
                      <a:pt x="530352" y="0"/>
                    </a:lnTo>
                    <a:lnTo>
                      <a:pt x="1060704" y="914400"/>
                    </a:lnTo>
                    <a:lnTo>
                      <a:pt x="720083" y="1152282"/>
                    </a:lnTo>
                    <a:lnTo>
                      <a:pt x="288032" y="1152281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p3d z="274320" extrusionH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grpSp>
            <p:nvGrpSpPr>
              <p:cNvPr id="207" name="Groep 145"/>
              <p:cNvGrpSpPr/>
              <p:nvPr/>
            </p:nvGrpSpPr>
            <p:grpSpPr>
              <a:xfrm>
                <a:off x="0" y="4635"/>
                <a:ext cx="151200" cy="62658"/>
                <a:chOff x="4420800" y="5161827"/>
                <a:chExt cx="151200" cy="62658"/>
              </a:xfrm>
            </p:grpSpPr>
            <p:sp>
              <p:nvSpPr>
                <p:cNvPr id="240" name="Ovaal 29"/>
                <p:cNvSpPr/>
                <p:nvPr/>
              </p:nvSpPr>
              <p:spPr>
                <a:xfrm rot="5400000">
                  <a:off x="4420757" y="5176613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41" name="Ovaal 240"/>
                <p:cNvSpPr/>
                <p:nvPr/>
              </p:nvSpPr>
              <p:spPr>
                <a:xfrm rot="5400000">
                  <a:off x="4420757" y="518029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42" name="Ovaal 241"/>
                <p:cNvSpPr/>
                <p:nvPr/>
              </p:nvSpPr>
              <p:spPr>
                <a:xfrm rot="5400000">
                  <a:off x="4420757" y="5183985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43" name="Ovaal 242"/>
                <p:cNvSpPr/>
                <p:nvPr/>
              </p:nvSpPr>
              <p:spPr>
                <a:xfrm rot="5400000">
                  <a:off x="4460358" y="5220843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44" name="Ovaal 243"/>
                <p:cNvSpPr/>
                <p:nvPr/>
              </p:nvSpPr>
              <p:spPr>
                <a:xfrm rot="5400000">
                  <a:off x="4456758" y="5220843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45" name="Ovaal 244"/>
                <p:cNvSpPr/>
                <p:nvPr/>
              </p:nvSpPr>
              <p:spPr>
                <a:xfrm rot="5400000">
                  <a:off x="4453158" y="5220843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46" name="Ovaal 245"/>
                <p:cNvSpPr/>
                <p:nvPr/>
              </p:nvSpPr>
              <p:spPr>
                <a:xfrm rot="5400000">
                  <a:off x="4449558" y="5220843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47" name="Ovaal 246"/>
                <p:cNvSpPr/>
                <p:nvPr/>
              </p:nvSpPr>
              <p:spPr>
                <a:xfrm rot="5400000">
                  <a:off x="4445958" y="5220843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48" name="Ovaal 247"/>
                <p:cNvSpPr/>
                <p:nvPr/>
              </p:nvSpPr>
              <p:spPr>
                <a:xfrm rot="5400000">
                  <a:off x="4442358" y="5220843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49" name="Ovaal 248"/>
                <p:cNvSpPr/>
                <p:nvPr/>
              </p:nvSpPr>
              <p:spPr>
                <a:xfrm rot="5400000">
                  <a:off x="4438757" y="5220843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0" name="Ovaal 249"/>
                <p:cNvSpPr/>
                <p:nvPr/>
              </p:nvSpPr>
              <p:spPr>
                <a:xfrm rot="5400000">
                  <a:off x="4435158" y="5220843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1" name="Ovaal 250"/>
                <p:cNvSpPr/>
                <p:nvPr/>
              </p:nvSpPr>
              <p:spPr>
                <a:xfrm rot="5400000">
                  <a:off x="4431557" y="5220843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2" name="Ovaal 251"/>
                <p:cNvSpPr/>
                <p:nvPr/>
              </p:nvSpPr>
              <p:spPr>
                <a:xfrm rot="5400000">
                  <a:off x="4427957" y="5220843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3" name="Ovaal 252"/>
                <p:cNvSpPr/>
                <p:nvPr/>
              </p:nvSpPr>
              <p:spPr>
                <a:xfrm rot="5400000">
                  <a:off x="4420757" y="5187671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4" name="Ovaal 253"/>
                <p:cNvSpPr/>
                <p:nvPr/>
              </p:nvSpPr>
              <p:spPr>
                <a:xfrm rot="5400000">
                  <a:off x="4420757" y="5191356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5" name="Ovaal 254"/>
                <p:cNvSpPr/>
                <p:nvPr/>
              </p:nvSpPr>
              <p:spPr>
                <a:xfrm rot="5400000">
                  <a:off x="4420757" y="5195043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6" name="Ovaal 255"/>
                <p:cNvSpPr/>
                <p:nvPr/>
              </p:nvSpPr>
              <p:spPr>
                <a:xfrm rot="5400000">
                  <a:off x="4420757" y="5198728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7" name="Ovaal 256"/>
                <p:cNvSpPr/>
                <p:nvPr/>
              </p:nvSpPr>
              <p:spPr>
                <a:xfrm rot="5400000">
                  <a:off x="4420757" y="5202414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8" name="Ovaal 257"/>
                <p:cNvSpPr/>
                <p:nvPr/>
              </p:nvSpPr>
              <p:spPr>
                <a:xfrm rot="5400000">
                  <a:off x="4420757" y="5209786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9" name="Ovaal 258"/>
                <p:cNvSpPr/>
                <p:nvPr/>
              </p:nvSpPr>
              <p:spPr>
                <a:xfrm rot="5400000">
                  <a:off x="4420757" y="5206100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60" name="Ovaal 259"/>
                <p:cNvSpPr/>
                <p:nvPr/>
              </p:nvSpPr>
              <p:spPr>
                <a:xfrm rot="5400000" flipH="1">
                  <a:off x="4460354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61" name="Ovaal 260"/>
                <p:cNvSpPr/>
                <p:nvPr/>
              </p:nvSpPr>
              <p:spPr>
                <a:xfrm rot="5400000" flipH="1">
                  <a:off x="4456755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62" name="Ovaal 261"/>
                <p:cNvSpPr/>
                <p:nvPr/>
              </p:nvSpPr>
              <p:spPr>
                <a:xfrm rot="5400000" flipH="1">
                  <a:off x="4453155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63" name="Ovaal 262"/>
                <p:cNvSpPr/>
                <p:nvPr/>
              </p:nvSpPr>
              <p:spPr>
                <a:xfrm rot="5400000" flipH="1">
                  <a:off x="4449555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64" name="Ovaal 263"/>
                <p:cNvSpPr/>
                <p:nvPr/>
              </p:nvSpPr>
              <p:spPr>
                <a:xfrm rot="5400000" flipH="1">
                  <a:off x="4445955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65" name="Ovaal 264"/>
                <p:cNvSpPr/>
                <p:nvPr/>
              </p:nvSpPr>
              <p:spPr>
                <a:xfrm rot="5400000" flipH="1">
                  <a:off x="4442356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66" name="Ovaal 265"/>
                <p:cNvSpPr/>
                <p:nvPr/>
              </p:nvSpPr>
              <p:spPr>
                <a:xfrm rot="5400000" flipH="1">
                  <a:off x="4438756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67" name="Ovaal 266"/>
                <p:cNvSpPr/>
                <p:nvPr/>
              </p:nvSpPr>
              <p:spPr>
                <a:xfrm rot="5400000" flipH="1">
                  <a:off x="4435156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68" name="Ovaal 267"/>
                <p:cNvSpPr/>
                <p:nvPr/>
              </p:nvSpPr>
              <p:spPr>
                <a:xfrm rot="5400000" flipH="1">
                  <a:off x="4431556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69" name="Ovaal 268"/>
                <p:cNvSpPr/>
                <p:nvPr/>
              </p:nvSpPr>
              <p:spPr>
                <a:xfrm rot="5400000" flipH="1">
                  <a:off x="4427957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0" name="Ovaal 269"/>
                <p:cNvSpPr/>
                <p:nvPr/>
              </p:nvSpPr>
              <p:spPr>
                <a:xfrm rot="5400000" flipH="1">
                  <a:off x="4424357" y="5217158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1" name="Ovaal 270"/>
                <p:cNvSpPr/>
                <p:nvPr/>
              </p:nvSpPr>
              <p:spPr>
                <a:xfrm rot="5400000" flipH="1">
                  <a:off x="4420757" y="519135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2" name="Ovaal 271"/>
                <p:cNvSpPr/>
                <p:nvPr/>
              </p:nvSpPr>
              <p:spPr>
                <a:xfrm rot="5400000" flipH="1">
                  <a:off x="4420757" y="5213471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3" name="Ovaal 272"/>
                <p:cNvSpPr/>
                <p:nvPr/>
              </p:nvSpPr>
              <p:spPr>
                <a:xfrm rot="5400000" flipH="1">
                  <a:off x="4420757" y="516555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4" name="Ovaal 273"/>
                <p:cNvSpPr/>
                <p:nvPr/>
              </p:nvSpPr>
              <p:spPr>
                <a:xfrm rot="5400000" flipH="1">
                  <a:off x="4424357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5" name="Ovaal 274"/>
                <p:cNvSpPr/>
                <p:nvPr/>
              </p:nvSpPr>
              <p:spPr>
                <a:xfrm rot="5400000" flipH="1">
                  <a:off x="4420757" y="5172927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6" name="Ovaal 275"/>
                <p:cNvSpPr/>
                <p:nvPr/>
              </p:nvSpPr>
              <p:spPr>
                <a:xfrm rot="5400000" flipH="1">
                  <a:off x="4420757" y="5169242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7" name="Ovaal 276"/>
                <p:cNvSpPr/>
                <p:nvPr/>
              </p:nvSpPr>
              <p:spPr>
                <a:xfrm rot="5400000" flipH="1">
                  <a:off x="4424357" y="516555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8" name="Ovaal 277"/>
                <p:cNvSpPr/>
                <p:nvPr/>
              </p:nvSpPr>
              <p:spPr>
                <a:xfrm rot="5400000" flipH="1">
                  <a:off x="4420757" y="5217158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79" name="Ovaal 278"/>
                <p:cNvSpPr/>
                <p:nvPr/>
              </p:nvSpPr>
              <p:spPr>
                <a:xfrm rot="5400000" flipH="1">
                  <a:off x="4424357" y="522084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0" name="Ovaal 279"/>
                <p:cNvSpPr/>
                <p:nvPr/>
              </p:nvSpPr>
              <p:spPr>
                <a:xfrm rot="5400000" flipV="1">
                  <a:off x="4568358" y="517661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1" name="Ovaal 280"/>
                <p:cNvSpPr/>
                <p:nvPr/>
              </p:nvSpPr>
              <p:spPr>
                <a:xfrm rot="5400000" flipV="1">
                  <a:off x="4568358" y="518029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2" name="Ovaal 281"/>
                <p:cNvSpPr/>
                <p:nvPr/>
              </p:nvSpPr>
              <p:spPr>
                <a:xfrm rot="5400000" flipV="1">
                  <a:off x="4568358" y="5183985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3" name="Ovaal 282"/>
                <p:cNvSpPr/>
                <p:nvPr/>
              </p:nvSpPr>
              <p:spPr>
                <a:xfrm rot="5400000" flipV="1">
                  <a:off x="4528760" y="522084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4" name="Ovaal 283"/>
                <p:cNvSpPr/>
                <p:nvPr/>
              </p:nvSpPr>
              <p:spPr>
                <a:xfrm rot="5400000" flipV="1">
                  <a:off x="4532360" y="522084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5" name="Ovaal 284"/>
                <p:cNvSpPr/>
                <p:nvPr/>
              </p:nvSpPr>
              <p:spPr>
                <a:xfrm rot="5400000" flipV="1">
                  <a:off x="4535960" y="522084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6" name="Ovaal 285"/>
                <p:cNvSpPr/>
                <p:nvPr/>
              </p:nvSpPr>
              <p:spPr>
                <a:xfrm rot="5400000" flipV="1">
                  <a:off x="4539559" y="522084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7" name="Ovaal 286"/>
                <p:cNvSpPr/>
                <p:nvPr/>
              </p:nvSpPr>
              <p:spPr>
                <a:xfrm rot="5400000" flipV="1">
                  <a:off x="4543160" y="522084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8" name="Ovaal 287"/>
                <p:cNvSpPr/>
                <p:nvPr/>
              </p:nvSpPr>
              <p:spPr>
                <a:xfrm rot="5400000" flipV="1">
                  <a:off x="4546759" y="522084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9" name="Ovaal 288"/>
                <p:cNvSpPr/>
                <p:nvPr/>
              </p:nvSpPr>
              <p:spPr>
                <a:xfrm rot="5400000" flipV="1">
                  <a:off x="4550359" y="522084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90" name="Ovaal 289"/>
                <p:cNvSpPr/>
                <p:nvPr/>
              </p:nvSpPr>
              <p:spPr>
                <a:xfrm rot="5400000" flipV="1">
                  <a:off x="4553958" y="522084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91" name="Ovaal 290"/>
                <p:cNvSpPr/>
                <p:nvPr/>
              </p:nvSpPr>
              <p:spPr>
                <a:xfrm rot="5400000" flipV="1">
                  <a:off x="4557559" y="522084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92" name="Ovaal 291"/>
                <p:cNvSpPr/>
                <p:nvPr/>
              </p:nvSpPr>
              <p:spPr>
                <a:xfrm rot="5400000" flipV="1">
                  <a:off x="4561158" y="522084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93" name="Ovaal 292"/>
                <p:cNvSpPr/>
                <p:nvPr/>
              </p:nvSpPr>
              <p:spPr>
                <a:xfrm rot="5400000" flipV="1">
                  <a:off x="4568358" y="5187671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94" name="Ovaal 293"/>
                <p:cNvSpPr/>
                <p:nvPr/>
              </p:nvSpPr>
              <p:spPr>
                <a:xfrm rot="5400000" flipV="1">
                  <a:off x="4568358" y="519135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95" name="Ovaal 294"/>
                <p:cNvSpPr/>
                <p:nvPr/>
              </p:nvSpPr>
              <p:spPr>
                <a:xfrm rot="5400000" flipV="1">
                  <a:off x="4568358" y="519504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96" name="Ovaal 295"/>
                <p:cNvSpPr/>
                <p:nvPr/>
              </p:nvSpPr>
              <p:spPr>
                <a:xfrm rot="5400000" flipV="1">
                  <a:off x="4568358" y="5198728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97" name="Ovaal 296"/>
                <p:cNvSpPr/>
                <p:nvPr/>
              </p:nvSpPr>
              <p:spPr>
                <a:xfrm rot="5400000" flipV="1">
                  <a:off x="4568358" y="5202414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98" name="Ovaal 297"/>
                <p:cNvSpPr/>
                <p:nvPr/>
              </p:nvSpPr>
              <p:spPr>
                <a:xfrm rot="5400000" flipV="1">
                  <a:off x="4568358" y="520978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99" name="Ovaal 298"/>
                <p:cNvSpPr/>
                <p:nvPr/>
              </p:nvSpPr>
              <p:spPr>
                <a:xfrm rot="5400000" flipV="1">
                  <a:off x="4568358" y="520610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00" name="Ovaal 299"/>
                <p:cNvSpPr/>
                <p:nvPr/>
              </p:nvSpPr>
              <p:spPr>
                <a:xfrm rot="5400000" flipH="1" flipV="1">
                  <a:off x="4528764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01" name="Ovaal 300"/>
                <p:cNvSpPr/>
                <p:nvPr/>
              </p:nvSpPr>
              <p:spPr>
                <a:xfrm rot="5400000" flipH="1" flipV="1">
                  <a:off x="4532363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02" name="Ovaal 301"/>
                <p:cNvSpPr/>
                <p:nvPr/>
              </p:nvSpPr>
              <p:spPr>
                <a:xfrm rot="5400000" flipH="1" flipV="1">
                  <a:off x="4535963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03" name="Ovaal 302"/>
                <p:cNvSpPr/>
                <p:nvPr/>
              </p:nvSpPr>
              <p:spPr>
                <a:xfrm rot="5400000" flipH="1" flipV="1">
                  <a:off x="4539562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04" name="Ovaal 303"/>
                <p:cNvSpPr/>
                <p:nvPr/>
              </p:nvSpPr>
              <p:spPr>
                <a:xfrm rot="5400000" flipH="1" flipV="1">
                  <a:off x="4543162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05" name="Ovaal 304"/>
                <p:cNvSpPr/>
                <p:nvPr/>
              </p:nvSpPr>
              <p:spPr>
                <a:xfrm rot="5400000" flipH="1" flipV="1">
                  <a:off x="4546761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06" name="Ovaal 305"/>
                <p:cNvSpPr/>
                <p:nvPr/>
              </p:nvSpPr>
              <p:spPr>
                <a:xfrm rot="5400000" flipH="1" flipV="1">
                  <a:off x="4550361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07" name="Ovaal 306"/>
                <p:cNvSpPr/>
                <p:nvPr/>
              </p:nvSpPr>
              <p:spPr>
                <a:xfrm rot="5400000" flipH="1" flipV="1">
                  <a:off x="4553960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08" name="Ovaal 307"/>
                <p:cNvSpPr/>
                <p:nvPr/>
              </p:nvSpPr>
              <p:spPr>
                <a:xfrm rot="5400000" flipH="1" flipV="1">
                  <a:off x="4557560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09" name="Ovaal 308"/>
                <p:cNvSpPr/>
                <p:nvPr/>
              </p:nvSpPr>
              <p:spPr>
                <a:xfrm rot="5400000" flipH="1" flipV="1">
                  <a:off x="4561159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10" name="Ovaal 309"/>
                <p:cNvSpPr/>
                <p:nvPr/>
              </p:nvSpPr>
              <p:spPr>
                <a:xfrm rot="5400000" flipH="1" flipV="1">
                  <a:off x="4564758" y="5217158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11" name="Ovaal 310"/>
                <p:cNvSpPr/>
                <p:nvPr/>
              </p:nvSpPr>
              <p:spPr>
                <a:xfrm rot="5400000" flipH="1" flipV="1">
                  <a:off x="4568358" y="5191357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12" name="Ovaal 311"/>
                <p:cNvSpPr/>
                <p:nvPr/>
              </p:nvSpPr>
              <p:spPr>
                <a:xfrm rot="5400000" flipH="1" flipV="1">
                  <a:off x="4568357" y="5213471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13" name="Ovaal 312"/>
                <p:cNvSpPr/>
                <p:nvPr/>
              </p:nvSpPr>
              <p:spPr>
                <a:xfrm rot="5400000" flipH="1" flipV="1">
                  <a:off x="4568357" y="516555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14" name="Ovaal 313"/>
                <p:cNvSpPr/>
                <p:nvPr/>
              </p:nvSpPr>
              <p:spPr>
                <a:xfrm rot="5400000" flipH="1" flipV="1">
                  <a:off x="4564758" y="516187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15" name="Ovaal 314"/>
                <p:cNvSpPr/>
                <p:nvPr/>
              </p:nvSpPr>
              <p:spPr>
                <a:xfrm rot="5400000" flipH="1" flipV="1">
                  <a:off x="4568357" y="5172927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16" name="Ovaal 315"/>
                <p:cNvSpPr/>
                <p:nvPr/>
              </p:nvSpPr>
              <p:spPr>
                <a:xfrm rot="5400000" flipH="1" flipV="1">
                  <a:off x="4568357" y="5169242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17" name="Ovaal 316"/>
                <p:cNvSpPr/>
                <p:nvPr/>
              </p:nvSpPr>
              <p:spPr>
                <a:xfrm rot="5400000" flipH="1" flipV="1">
                  <a:off x="4564758" y="516555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18" name="Ovaal 317"/>
                <p:cNvSpPr/>
                <p:nvPr/>
              </p:nvSpPr>
              <p:spPr>
                <a:xfrm rot="5400000" flipH="1" flipV="1">
                  <a:off x="4568357" y="5217158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19" name="Ovaal 318"/>
                <p:cNvSpPr/>
                <p:nvPr/>
              </p:nvSpPr>
              <p:spPr>
                <a:xfrm rot="5400000" flipH="1" flipV="1">
                  <a:off x="4564758" y="522084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274320" extrusionH="12700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208" name="Rechthoek 207"/>
              <p:cNvSpPr/>
              <p:nvPr/>
            </p:nvSpPr>
            <p:spPr>
              <a:xfrm>
                <a:off x="41908" y="65232"/>
                <a:ext cx="8999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9" name="Rechthoek 208"/>
              <p:cNvSpPr/>
              <p:nvPr/>
            </p:nvSpPr>
            <p:spPr>
              <a:xfrm>
                <a:off x="41906" y="65232"/>
                <a:ext cx="900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0" name="Rechthoek 209"/>
              <p:cNvSpPr/>
              <p:nvPr/>
            </p:nvSpPr>
            <p:spPr>
              <a:xfrm>
                <a:off x="45508" y="65232"/>
                <a:ext cx="1799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1" name="Rechthoek 210"/>
              <p:cNvSpPr/>
              <p:nvPr/>
            </p:nvSpPr>
            <p:spPr>
              <a:xfrm>
                <a:off x="50006" y="65232"/>
                <a:ext cx="900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2" name="Rechthoek 211"/>
              <p:cNvSpPr/>
              <p:nvPr/>
            </p:nvSpPr>
            <p:spPr>
              <a:xfrm>
                <a:off x="52707" y="64863"/>
                <a:ext cx="5399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3" name="Rechthoek 212"/>
              <p:cNvSpPr/>
              <p:nvPr/>
            </p:nvSpPr>
            <p:spPr>
              <a:xfrm>
                <a:off x="52705" y="64863"/>
                <a:ext cx="900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4" name="Rechthoek 213"/>
              <p:cNvSpPr/>
              <p:nvPr/>
            </p:nvSpPr>
            <p:spPr>
              <a:xfrm>
                <a:off x="57205" y="64863"/>
                <a:ext cx="900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5" name="Rechthoek 214"/>
              <p:cNvSpPr/>
              <p:nvPr/>
            </p:nvSpPr>
            <p:spPr>
              <a:xfrm>
                <a:off x="52705" y="64863"/>
                <a:ext cx="5399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6" name="Rechthoek 215"/>
              <p:cNvSpPr/>
              <p:nvPr/>
            </p:nvSpPr>
            <p:spPr>
              <a:xfrm>
                <a:off x="65305" y="65232"/>
                <a:ext cx="5399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7" name="Rechthoek 216"/>
              <p:cNvSpPr/>
              <p:nvPr/>
            </p:nvSpPr>
            <p:spPr>
              <a:xfrm>
                <a:off x="65304" y="65232"/>
                <a:ext cx="900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8" name="Rechthoek 217"/>
              <p:cNvSpPr/>
              <p:nvPr/>
            </p:nvSpPr>
            <p:spPr>
              <a:xfrm>
                <a:off x="79704" y="65232"/>
                <a:ext cx="8999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9" name="Rechthoek 218"/>
              <p:cNvSpPr/>
              <p:nvPr/>
            </p:nvSpPr>
            <p:spPr>
              <a:xfrm>
                <a:off x="79703" y="65232"/>
                <a:ext cx="900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0" name="Rechthoek 219"/>
              <p:cNvSpPr/>
              <p:nvPr/>
            </p:nvSpPr>
            <p:spPr>
              <a:xfrm>
                <a:off x="83304" y="65232"/>
                <a:ext cx="1799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1" name="Rechthoek 220"/>
              <p:cNvSpPr/>
              <p:nvPr/>
            </p:nvSpPr>
            <p:spPr>
              <a:xfrm>
                <a:off x="87802" y="65232"/>
                <a:ext cx="900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2" name="Rechthoek 221"/>
              <p:cNvSpPr/>
              <p:nvPr/>
            </p:nvSpPr>
            <p:spPr>
              <a:xfrm>
                <a:off x="59906" y="65600"/>
                <a:ext cx="3600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73250"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3" name="Rechthoek 222"/>
              <p:cNvSpPr/>
              <p:nvPr/>
            </p:nvSpPr>
            <p:spPr>
              <a:xfrm>
                <a:off x="59905" y="65600"/>
                <a:ext cx="900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4" name="Rechthoek 223"/>
              <p:cNvSpPr/>
              <p:nvPr/>
            </p:nvSpPr>
            <p:spPr>
              <a:xfrm>
                <a:off x="72505" y="65232"/>
                <a:ext cx="5399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5" name="Rechthoek 224"/>
              <p:cNvSpPr/>
              <p:nvPr/>
            </p:nvSpPr>
            <p:spPr>
              <a:xfrm>
                <a:off x="72503" y="65232"/>
                <a:ext cx="900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6" name="Rechthoek 225"/>
              <p:cNvSpPr/>
              <p:nvPr/>
            </p:nvSpPr>
            <p:spPr>
              <a:xfrm>
                <a:off x="77968" y="65232"/>
                <a:ext cx="900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92300" extrusionH="1143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7" name="Rechthoek 226"/>
              <p:cNvSpPr/>
              <p:nvPr/>
            </p:nvSpPr>
            <p:spPr>
              <a:xfrm>
                <a:off x="72504" y="65232"/>
                <a:ext cx="5399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8" name="Rechthoek 227"/>
              <p:cNvSpPr/>
              <p:nvPr/>
            </p:nvSpPr>
            <p:spPr>
              <a:xfrm>
                <a:off x="92303" y="65232"/>
                <a:ext cx="5399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9" name="Rechthoek 228"/>
              <p:cNvSpPr/>
              <p:nvPr/>
            </p:nvSpPr>
            <p:spPr>
              <a:xfrm>
                <a:off x="92301" y="65232"/>
                <a:ext cx="900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0" name="Rechthoek 229"/>
              <p:cNvSpPr/>
              <p:nvPr/>
            </p:nvSpPr>
            <p:spPr>
              <a:xfrm>
                <a:off x="97766" y="65232"/>
                <a:ext cx="900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92300" extrusionH="1143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1" name="Rechthoek 230"/>
              <p:cNvSpPr/>
              <p:nvPr/>
            </p:nvSpPr>
            <p:spPr>
              <a:xfrm>
                <a:off x="92302" y="65232"/>
                <a:ext cx="5399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2" name="Rechthoek 231"/>
              <p:cNvSpPr/>
              <p:nvPr/>
            </p:nvSpPr>
            <p:spPr>
              <a:xfrm>
                <a:off x="90502" y="65232"/>
                <a:ext cx="900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39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3" name="Rechthoek 232"/>
              <p:cNvSpPr/>
              <p:nvPr/>
            </p:nvSpPr>
            <p:spPr>
              <a:xfrm>
                <a:off x="99502" y="65232"/>
                <a:ext cx="5399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4" name="Rechthoek 233"/>
              <p:cNvSpPr/>
              <p:nvPr/>
            </p:nvSpPr>
            <p:spPr>
              <a:xfrm>
                <a:off x="99501" y="65232"/>
                <a:ext cx="900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5" name="Rechthoek 234"/>
              <p:cNvSpPr/>
              <p:nvPr/>
            </p:nvSpPr>
            <p:spPr>
              <a:xfrm>
                <a:off x="99501" y="65232"/>
                <a:ext cx="5399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6" name="Rechthoek 235"/>
              <p:cNvSpPr/>
              <p:nvPr/>
            </p:nvSpPr>
            <p:spPr>
              <a:xfrm>
                <a:off x="99501" y="65232"/>
                <a:ext cx="5399" cy="3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47850" extrusionH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7" name="Ovaal 236"/>
              <p:cNvSpPr/>
              <p:nvPr/>
            </p:nvSpPr>
            <p:spPr>
              <a:xfrm rot="5400000">
                <a:off x="37653" y="5154"/>
                <a:ext cx="73708" cy="719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56870">
                <a:bevelT w="0" h="0"/>
                <a:bevelB w="6350" h="63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8" name="Ovaal 237"/>
              <p:cNvSpPr/>
              <p:nvPr/>
            </p:nvSpPr>
            <p:spPr>
              <a:xfrm rot="5400000">
                <a:off x="43200" y="8966"/>
                <a:ext cx="55281" cy="53996"/>
              </a:xfrm>
              <a:prstGeom prst="ellipse">
                <a:avLst/>
              </a:prstGeom>
              <a:noFill/>
              <a:ln w="3175">
                <a:noFill/>
              </a:ln>
              <a:sp3d z="349250" extrusionH="6350">
                <a:bevelT w="0" h="0"/>
                <a:bevelB w="6350" h="63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9" name="Afgeronde rechthoek 238"/>
              <p:cNvSpPr/>
              <p:nvPr/>
            </p:nvSpPr>
            <p:spPr>
              <a:xfrm>
                <a:off x="2734" y="7161"/>
                <a:ext cx="35997" cy="55281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190500"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hlinkClick r:id="rId2" action="ppaction://hlinkpres?slideindex=1&amp;slidetitle=" tooltip="Doorgaan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3635896" y="2529000"/>
            <a:ext cx="360000" cy="180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5148064" y="2529000"/>
            <a:ext cx="360000" cy="180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hoek 141"/>
          <p:cNvSpPr/>
          <p:nvPr/>
        </p:nvSpPr>
        <p:spPr>
          <a:xfrm>
            <a:off x="-683584" y="-242408"/>
            <a:ext cx="9000000" cy="9000000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30" name="Groep 50"/>
          <p:cNvGrpSpPr/>
          <p:nvPr/>
        </p:nvGrpSpPr>
        <p:grpSpPr>
          <a:xfrm rot="5400000">
            <a:off x="3540867" y="4879459"/>
            <a:ext cx="288000" cy="198000"/>
            <a:chOff x="2088000" y="1602000"/>
            <a:chExt cx="288000" cy="198000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311" name="Rechthoek 310"/>
            <p:cNvSpPr/>
            <p:nvPr/>
          </p:nvSpPr>
          <p:spPr>
            <a:xfrm>
              <a:off x="2088000" y="1602000"/>
              <a:ext cx="288000" cy="198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 z="756000" extrusionH="36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312" name="Rechthoek 311"/>
            <p:cNvSpPr/>
            <p:nvPr/>
          </p:nvSpPr>
          <p:spPr>
            <a:xfrm>
              <a:off x="2088000" y="1753200"/>
              <a:ext cx="7200" cy="46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 z="755650" extrusionH="324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313" name="Rechthoek 40"/>
            <p:cNvSpPr/>
            <p:nvPr/>
          </p:nvSpPr>
          <p:spPr>
            <a:xfrm>
              <a:off x="2368800" y="1753200"/>
              <a:ext cx="7200" cy="46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 z="755650" extrusionH="324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</p:grpSp>
      <p:sp>
        <p:nvSpPr>
          <p:cNvPr id="231" name="Rechthoek 230"/>
          <p:cNvSpPr/>
          <p:nvPr/>
        </p:nvSpPr>
        <p:spPr>
          <a:xfrm rot="5400000">
            <a:off x="4170867" y="2611459"/>
            <a:ext cx="54000" cy="21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1008000" extrusionH="10080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32" name="Vrije vorm 231"/>
          <p:cNvSpPr/>
          <p:nvPr/>
        </p:nvSpPr>
        <p:spPr>
          <a:xfrm rot="5400000">
            <a:off x="2913567" y="3418761"/>
            <a:ext cx="3144601" cy="1800000"/>
          </a:xfrm>
          <a:custGeom>
            <a:avLst/>
            <a:gdLst>
              <a:gd name="connsiteX0" fmla="*/ 0 w 2959200"/>
              <a:gd name="connsiteY0" fmla="*/ 0 h 1800000"/>
              <a:gd name="connsiteX1" fmla="*/ 2959200 w 2959200"/>
              <a:gd name="connsiteY1" fmla="*/ 0 h 1800000"/>
              <a:gd name="connsiteX2" fmla="*/ 2959200 w 2959200"/>
              <a:gd name="connsiteY2" fmla="*/ 1800000 h 1800000"/>
              <a:gd name="connsiteX3" fmla="*/ 0 w 2959200"/>
              <a:gd name="connsiteY3" fmla="*/ 1800000 h 1800000"/>
              <a:gd name="connsiteX4" fmla="*/ 0 w 2959200"/>
              <a:gd name="connsiteY4" fmla="*/ 0 h 1800000"/>
              <a:gd name="connsiteX0" fmla="*/ 0 w 3130347"/>
              <a:gd name="connsiteY0" fmla="*/ 0 h 1800000"/>
              <a:gd name="connsiteX1" fmla="*/ 2959200 w 3130347"/>
              <a:gd name="connsiteY1" fmla="*/ 0 h 1800000"/>
              <a:gd name="connsiteX2" fmla="*/ 3128685 w 3130347"/>
              <a:gd name="connsiteY2" fmla="*/ 270000 h 1800000"/>
              <a:gd name="connsiteX3" fmla="*/ 2959200 w 3130347"/>
              <a:gd name="connsiteY3" fmla="*/ 1800000 h 1800000"/>
              <a:gd name="connsiteX4" fmla="*/ 0 w 3130347"/>
              <a:gd name="connsiteY4" fmla="*/ 1800000 h 1800000"/>
              <a:gd name="connsiteX5" fmla="*/ 0 w 3130347"/>
              <a:gd name="connsiteY5" fmla="*/ 0 h 1800000"/>
              <a:gd name="connsiteX0" fmla="*/ 0 w 3130347"/>
              <a:gd name="connsiteY0" fmla="*/ 0 h 1800000"/>
              <a:gd name="connsiteX1" fmla="*/ 2959200 w 3130347"/>
              <a:gd name="connsiteY1" fmla="*/ 0 h 1800000"/>
              <a:gd name="connsiteX2" fmla="*/ 3128685 w 3130347"/>
              <a:gd name="connsiteY2" fmla="*/ 270000 h 1800000"/>
              <a:gd name="connsiteX3" fmla="*/ 2959200 w 3130347"/>
              <a:gd name="connsiteY3" fmla="*/ 1800000 h 1800000"/>
              <a:gd name="connsiteX4" fmla="*/ 0 w 3130347"/>
              <a:gd name="connsiteY4" fmla="*/ 1800000 h 1800000"/>
              <a:gd name="connsiteX5" fmla="*/ 0 w 3130347"/>
              <a:gd name="connsiteY5" fmla="*/ 0 h 1800000"/>
              <a:gd name="connsiteX0" fmla="*/ 0 w 3130347"/>
              <a:gd name="connsiteY0" fmla="*/ 0 h 1800000"/>
              <a:gd name="connsiteX1" fmla="*/ 2959200 w 3130347"/>
              <a:gd name="connsiteY1" fmla="*/ 0 h 1800000"/>
              <a:gd name="connsiteX2" fmla="*/ 3128685 w 3130347"/>
              <a:gd name="connsiteY2" fmla="*/ 270000 h 1800000"/>
              <a:gd name="connsiteX3" fmla="*/ 2959200 w 3130347"/>
              <a:gd name="connsiteY3" fmla="*/ 1800000 h 1800000"/>
              <a:gd name="connsiteX4" fmla="*/ 0 w 3130347"/>
              <a:gd name="connsiteY4" fmla="*/ 1800000 h 1800000"/>
              <a:gd name="connsiteX5" fmla="*/ 0 w 3130347"/>
              <a:gd name="connsiteY5" fmla="*/ 0 h 1800000"/>
              <a:gd name="connsiteX0" fmla="*/ 0 w 3468316"/>
              <a:gd name="connsiteY0" fmla="*/ 0 h 1800000"/>
              <a:gd name="connsiteX1" fmla="*/ 2959200 w 3468316"/>
              <a:gd name="connsiteY1" fmla="*/ 0 h 1800000"/>
              <a:gd name="connsiteX2" fmla="*/ 3128685 w 3468316"/>
              <a:gd name="connsiteY2" fmla="*/ 270000 h 1800000"/>
              <a:gd name="connsiteX3" fmla="*/ 3128685 w 3468316"/>
              <a:gd name="connsiteY3" fmla="*/ 990000 h 1800000"/>
              <a:gd name="connsiteX4" fmla="*/ 2959200 w 3468316"/>
              <a:gd name="connsiteY4" fmla="*/ 1800000 h 1800000"/>
              <a:gd name="connsiteX5" fmla="*/ 0 w 3468316"/>
              <a:gd name="connsiteY5" fmla="*/ 1800000 h 1800000"/>
              <a:gd name="connsiteX6" fmla="*/ 0 w 3468316"/>
              <a:gd name="connsiteY6" fmla="*/ 0 h 1800000"/>
              <a:gd name="connsiteX0" fmla="*/ 0 w 3468316"/>
              <a:gd name="connsiteY0" fmla="*/ 0 h 1800000"/>
              <a:gd name="connsiteX1" fmla="*/ 2959200 w 3468316"/>
              <a:gd name="connsiteY1" fmla="*/ 0 h 1800000"/>
              <a:gd name="connsiteX2" fmla="*/ 3128685 w 3468316"/>
              <a:gd name="connsiteY2" fmla="*/ 270000 h 1800000"/>
              <a:gd name="connsiteX3" fmla="*/ 3128685 w 3468316"/>
              <a:gd name="connsiteY3" fmla="*/ 990000 h 1800000"/>
              <a:gd name="connsiteX4" fmla="*/ 2959200 w 3468316"/>
              <a:gd name="connsiteY4" fmla="*/ 1800000 h 1800000"/>
              <a:gd name="connsiteX5" fmla="*/ 0 w 3468316"/>
              <a:gd name="connsiteY5" fmla="*/ 1800000 h 1800000"/>
              <a:gd name="connsiteX6" fmla="*/ 0 w 3468316"/>
              <a:gd name="connsiteY6" fmla="*/ 0 h 1800000"/>
              <a:gd name="connsiteX0" fmla="*/ 0 w 3468316"/>
              <a:gd name="connsiteY0" fmla="*/ 0 h 1800000"/>
              <a:gd name="connsiteX1" fmla="*/ 2959200 w 3468316"/>
              <a:gd name="connsiteY1" fmla="*/ 0 h 1800000"/>
              <a:gd name="connsiteX2" fmla="*/ 3128685 w 3468316"/>
              <a:gd name="connsiteY2" fmla="*/ 270000 h 1800000"/>
              <a:gd name="connsiteX3" fmla="*/ 3128685 w 3468316"/>
              <a:gd name="connsiteY3" fmla="*/ 990000 h 1800000"/>
              <a:gd name="connsiteX4" fmla="*/ 2959200 w 3468316"/>
              <a:gd name="connsiteY4" fmla="*/ 1800000 h 1800000"/>
              <a:gd name="connsiteX5" fmla="*/ 0 w 3468316"/>
              <a:gd name="connsiteY5" fmla="*/ 1800000 h 1800000"/>
              <a:gd name="connsiteX6" fmla="*/ 0 w 3468316"/>
              <a:gd name="connsiteY6" fmla="*/ 0 h 1800000"/>
              <a:gd name="connsiteX0" fmla="*/ 0 w 3468316"/>
              <a:gd name="connsiteY0" fmla="*/ 0 h 1800000"/>
              <a:gd name="connsiteX1" fmla="*/ 2959200 w 3468316"/>
              <a:gd name="connsiteY1" fmla="*/ 0 h 1800000"/>
              <a:gd name="connsiteX2" fmla="*/ 3128685 w 3468316"/>
              <a:gd name="connsiteY2" fmla="*/ 270000 h 1800000"/>
              <a:gd name="connsiteX3" fmla="*/ 3128685 w 3468316"/>
              <a:gd name="connsiteY3" fmla="*/ 990000 h 1800000"/>
              <a:gd name="connsiteX4" fmla="*/ 2959200 w 3468316"/>
              <a:gd name="connsiteY4" fmla="*/ 1800000 h 1800000"/>
              <a:gd name="connsiteX5" fmla="*/ 0 w 3468316"/>
              <a:gd name="connsiteY5" fmla="*/ 1800000 h 1800000"/>
              <a:gd name="connsiteX6" fmla="*/ 0 w 3468316"/>
              <a:gd name="connsiteY6" fmla="*/ 0 h 1800000"/>
              <a:gd name="connsiteX0" fmla="*/ 0 w 3498461"/>
              <a:gd name="connsiteY0" fmla="*/ 0 h 1800000"/>
              <a:gd name="connsiteX1" fmla="*/ 2959200 w 3498461"/>
              <a:gd name="connsiteY1" fmla="*/ 0 h 1800000"/>
              <a:gd name="connsiteX2" fmla="*/ 3128685 w 3498461"/>
              <a:gd name="connsiteY2" fmla="*/ 270000 h 1800000"/>
              <a:gd name="connsiteX3" fmla="*/ 3128685 w 3498461"/>
              <a:gd name="connsiteY3" fmla="*/ 990000 h 1800000"/>
              <a:gd name="connsiteX4" fmla="*/ 2959199 w 3498461"/>
              <a:gd name="connsiteY4" fmla="*/ 1248369 h 1800000"/>
              <a:gd name="connsiteX5" fmla="*/ 2959200 w 3498461"/>
              <a:gd name="connsiteY5" fmla="*/ 1800000 h 1800000"/>
              <a:gd name="connsiteX6" fmla="*/ 0 w 3498461"/>
              <a:gd name="connsiteY6" fmla="*/ 1800000 h 1800000"/>
              <a:gd name="connsiteX7" fmla="*/ 0 w 3498461"/>
              <a:gd name="connsiteY7" fmla="*/ 0 h 1800000"/>
              <a:gd name="connsiteX0" fmla="*/ 0 w 3498461"/>
              <a:gd name="connsiteY0" fmla="*/ 0 h 1800000"/>
              <a:gd name="connsiteX1" fmla="*/ 2959200 w 3498461"/>
              <a:gd name="connsiteY1" fmla="*/ 0 h 1800000"/>
              <a:gd name="connsiteX2" fmla="*/ 3128685 w 3498461"/>
              <a:gd name="connsiteY2" fmla="*/ 270000 h 1800000"/>
              <a:gd name="connsiteX3" fmla="*/ 3128685 w 3498461"/>
              <a:gd name="connsiteY3" fmla="*/ 990000 h 1800000"/>
              <a:gd name="connsiteX4" fmla="*/ 2959199 w 3498461"/>
              <a:gd name="connsiteY4" fmla="*/ 1248369 h 1800000"/>
              <a:gd name="connsiteX5" fmla="*/ 2959200 w 3498461"/>
              <a:gd name="connsiteY5" fmla="*/ 1800000 h 1800000"/>
              <a:gd name="connsiteX6" fmla="*/ 0 w 3498461"/>
              <a:gd name="connsiteY6" fmla="*/ 1800000 h 1800000"/>
              <a:gd name="connsiteX7" fmla="*/ 0 w 3498461"/>
              <a:gd name="connsiteY7" fmla="*/ 0 h 1800000"/>
              <a:gd name="connsiteX0" fmla="*/ 0 w 3498461"/>
              <a:gd name="connsiteY0" fmla="*/ 0 h 1800000"/>
              <a:gd name="connsiteX1" fmla="*/ 2959200 w 3498461"/>
              <a:gd name="connsiteY1" fmla="*/ 0 h 1800000"/>
              <a:gd name="connsiteX2" fmla="*/ 3128685 w 3498461"/>
              <a:gd name="connsiteY2" fmla="*/ 270000 h 1800000"/>
              <a:gd name="connsiteX3" fmla="*/ 3128685 w 3498461"/>
              <a:gd name="connsiteY3" fmla="*/ 990000 h 1800000"/>
              <a:gd name="connsiteX4" fmla="*/ 2959199 w 3498461"/>
              <a:gd name="connsiteY4" fmla="*/ 1248369 h 1800000"/>
              <a:gd name="connsiteX5" fmla="*/ 2959200 w 3498461"/>
              <a:gd name="connsiteY5" fmla="*/ 1800000 h 1800000"/>
              <a:gd name="connsiteX6" fmla="*/ 0 w 3498461"/>
              <a:gd name="connsiteY6" fmla="*/ 1800000 h 1800000"/>
              <a:gd name="connsiteX7" fmla="*/ 0 w 3498461"/>
              <a:gd name="connsiteY7" fmla="*/ 0 h 1800000"/>
              <a:gd name="connsiteX0" fmla="*/ 0 w 3498461"/>
              <a:gd name="connsiteY0" fmla="*/ 0 h 1800000"/>
              <a:gd name="connsiteX1" fmla="*/ 2959200 w 3498461"/>
              <a:gd name="connsiteY1" fmla="*/ 0 h 1800000"/>
              <a:gd name="connsiteX2" fmla="*/ 3128685 w 3498461"/>
              <a:gd name="connsiteY2" fmla="*/ 270000 h 1800000"/>
              <a:gd name="connsiteX3" fmla="*/ 3128685 w 3498461"/>
              <a:gd name="connsiteY3" fmla="*/ 990000 h 1800000"/>
              <a:gd name="connsiteX4" fmla="*/ 2959199 w 3498461"/>
              <a:gd name="connsiteY4" fmla="*/ 1248369 h 1800000"/>
              <a:gd name="connsiteX5" fmla="*/ 2959200 w 3498461"/>
              <a:gd name="connsiteY5" fmla="*/ 1800000 h 1800000"/>
              <a:gd name="connsiteX6" fmla="*/ 0 w 3498461"/>
              <a:gd name="connsiteY6" fmla="*/ 1800000 h 1800000"/>
              <a:gd name="connsiteX7" fmla="*/ 0 w 3498461"/>
              <a:gd name="connsiteY7" fmla="*/ 0 h 1800000"/>
              <a:gd name="connsiteX0" fmla="*/ 0 w 3144601"/>
              <a:gd name="connsiteY0" fmla="*/ 0 h 1800000"/>
              <a:gd name="connsiteX1" fmla="*/ 2959200 w 3144601"/>
              <a:gd name="connsiteY1" fmla="*/ 0 h 1800000"/>
              <a:gd name="connsiteX2" fmla="*/ 3128685 w 3144601"/>
              <a:gd name="connsiteY2" fmla="*/ 270000 h 1800000"/>
              <a:gd name="connsiteX3" fmla="*/ 3128685 w 3144601"/>
              <a:gd name="connsiteY3" fmla="*/ 990000 h 1800000"/>
              <a:gd name="connsiteX4" fmla="*/ 2959199 w 3144601"/>
              <a:gd name="connsiteY4" fmla="*/ 1248369 h 1800000"/>
              <a:gd name="connsiteX5" fmla="*/ 2959200 w 3144601"/>
              <a:gd name="connsiteY5" fmla="*/ 1800000 h 1800000"/>
              <a:gd name="connsiteX6" fmla="*/ 0 w 3144601"/>
              <a:gd name="connsiteY6" fmla="*/ 1800000 h 1800000"/>
              <a:gd name="connsiteX7" fmla="*/ 0 w 3144601"/>
              <a:gd name="connsiteY7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4601" h="1800000">
                <a:moveTo>
                  <a:pt x="0" y="0"/>
                </a:moveTo>
                <a:lnTo>
                  <a:pt x="2959200" y="0"/>
                </a:lnTo>
                <a:cubicBezTo>
                  <a:pt x="3007819" y="80985"/>
                  <a:pt x="3065943" y="139976"/>
                  <a:pt x="3128685" y="270000"/>
                </a:cubicBezTo>
                <a:cubicBezTo>
                  <a:pt x="3144601" y="426587"/>
                  <a:pt x="3129517" y="735237"/>
                  <a:pt x="3128685" y="990000"/>
                </a:cubicBezTo>
                <a:cubicBezTo>
                  <a:pt x="3026829" y="1162925"/>
                  <a:pt x="3027680" y="1165074"/>
                  <a:pt x="2959199" y="1248369"/>
                </a:cubicBezTo>
                <a:cubicBezTo>
                  <a:pt x="2960828" y="1383290"/>
                  <a:pt x="2959239" y="1629191"/>
                  <a:pt x="2959200" y="1800000"/>
                </a:cubicBezTo>
                <a:lnTo>
                  <a:pt x="0" y="180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extrusionH="3175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33" name="Rechthoek 232"/>
          <p:cNvSpPr/>
          <p:nvPr/>
        </p:nvSpPr>
        <p:spPr>
          <a:xfrm rot="5400000">
            <a:off x="3558867" y="3799459"/>
            <a:ext cx="1440000" cy="54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1008380" extrusionH="10080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34" name="Rechthoek 233"/>
          <p:cNvSpPr/>
          <p:nvPr/>
        </p:nvSpPr>
        <p:spPr>
          <a:xfrm rot="5400000">
            <a:off x="3756867" y="5336659"/>
            <a:ext cx="684000" cy="54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1008000" extrusionH="10080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35" name="Rechthoek 234"/>
          <p:cNvSpPr/>
          <p:nvPr/>
        </p:nvSpPr>
        <p:spPr>
          <a:xfrm rot="5400000">
            <a:off x="3933267" y="4199059"/>
            <a:ext cx="2959200" cy="54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1983740" extrusionH="19837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36" name="Rechthoek 235"/>
          <p:cNvSpPr/>
          <p:nvPr/>
        </p:nvSpPr>
        <p:spPr>
          <a:xfrm rot="5400000">
            <a:off x="2079267" y="4199059"/>
            <a:ext cx="2959200" cy="54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1983740" extrusionH="198374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37" name="Rechthoek 236"/>
          <p:cNvSpPr/>
          <p:nvPr/>
        </p:nvSpPr>
        <p:spPr>
          <a:xfrm rot="3240000">
            <a:off x="5214867" y="5628259"/>
            <a:ext cx="54000" cy="288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288000" extrusionH="2880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38" name="Rechthoek 237"/>
          <p:cNvSpPr/>
          <p:nvPr/>
        </p:nvSpPr>
        <p:spPr>
          <a:xfrm rot="7560000" flipH="1">
            <a:off x="4242867" y="5624659"/>
            <a:ext cx="54000" cy="288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288000" extrusionH="2880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39" name="Rechthoek 238"/>
          <p:cNvSpPr/>
          <p:nvPr/>
        </p:nvSpPr>
        <p:spPr>
          <a:xfrm rot="5400000">
            <a:off x="4728867" y="5498659"/>
            <a:ext cx="54000" cy="720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288000" extrusionH="28829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40" name="Rechthoek 239"/>
          <p:cNvSpPr/>
          <p:nvPr/>
        </p:nvSpPr>
        <p:spPr>
          <a:xfrm rot="5400000">
            <a:off x="3891867" y="3293659"/>
            <a:ext cx="54000" cy="66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1008000" extrusionH="10080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41" name="Rechthoek 240"/>
          <p:cNvSpPr/>
          <p:nvPr/>
        </p:nvSpPr>
        <p:spPr>
          <a:xfrm rot="5400000">
            <a:off x="4091667" y="4184659"/>
            <a:ext cx="14400" cy="30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1008000" extrusionH="10080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42" name="Rechthoek 241"/>
          <p:cNvSpPr/>
          <p:nvPr/>
        </p:nvSpPr>
        <p:spPr>
          <a:xfrm rot="5400000">
            <a:off x="3672267" y="5399659"/>
            <a:ext cx="252000" cy="180000"/>
          </a:xfrm>
          <a:prstGeom prst="rect">
            <a:avLst/>
          </a:prstGeom>
          <a:solidFill>
            <a:srgbClr val="FFCC00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43" name="Rechthoek 242"/>
          <p:cNvSpPr/>
          <p:nvPr/>
        </p:nvSpPr>
        <p:spPr>
          <a:xfrm rot="5400000">
            <a:off x="3846867" y="5480659"/>
            <a:ext cx="360000" cy="90000"/>
          </a:xfrm>
          <a:prstGeom prst="rect">
            <a:avLst/>
          </a:prstGeom>
          <a:solidFill>
            <a:srgbClr val="FFCC00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648000" extrusionH="6480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44" name="Rechthoek 243"/>
          <p:cNvSpPr/>
          <p:nvPr/>
        </p:nvSpPr>
        <p:spPr>
          <a:xfrm rot="5400000">
            <a:off x="3711867" y="3815659"/>
            <a:ext cx="54000" cy="342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1008000" extrusionH="10080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45" name="Rechthoek 244"/>
          <p:cNvSpPr/>
          <p:nvPr/>
        </p:nvSpPr>
        <p:spPr>
          <a:xfrm rot="3240000">
            <a:off x="5214867" y="5624659"/>
            <a:ext cx="54000" cy="28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1008380" extrusionH="7200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46" name="Rechthoek 245"/>
          <p:cNvSpPr/>
          <p:nvPr/>
        </p:nvSpPr>
        <p:spPr>
          <a:xfrm rot="7560000" flipH="1">
            <a:off x="4242867" y="5624659"/>
            <a:ext cx="54000" cy="28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1008380" extrusionH="72009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47" name="Rechthoek 246"/>
          <p:cNvSpPr/>
          <p:nvPr/>
        </p:nvSpPr>
        <p:spPr>
          <a:xfrm rot="5400000">
            <a:off x="4728867" y="5498659"/>
            <a:ext cx="54000" cy="72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1008380" extrusionH="7200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48" name="Rechthoek 247"/>
          <p:cNvSpPr/>
          <p:nvPr/>
        </p:nvSpPr>
        <p:spPr>
          <a:xfrm rot="5400000">
            <a:off x="3204267" y="4395259"/>
            <a:ext cx="792000" cy="288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432000" extrusionH="4320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49" name="Rechthoek 248"/>
          <p:cNvSpPr/>
          <p:nvPr/>
        </p:nvSpPr>
        <p:spPr>
          <a:xfrm rot="5400000">
            <a:off x="3672267" y="4733659"/>
            <a:ext cx="25200" cy="198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360000" extrusionH="3600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grpSp>
        <p:nvGrpSpPr>
          <p:cNvPr id="250" name="Groep 48"/>
          <p:cNvGrpSpPr/>
          <p:nvPr/>
        </p:nvGrpSpPr>
        <p:grpSpPr>
          <a:xfrm rot="5400000">
            <a:off x="4451667" y="3374659"/>
            <a:ext cx="842400" cy="306000"/>
            <a:chOff x="360000" y="360000"/>
            <a:chExt cx="842400" cy="306000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306" name="Rechthoek 305"/>
            <p:cNvSpPr/>
            <p:nvPr/>
          </p:nvSpPr>
          <p:spPr>
            <a:xfrm>
              <a:off x="360000" y="360000"/>
              <a:ext cx="842400" cy="30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 z="288000" extrusionH="3937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307" name="Rechthoek 306"/>
            <p:cNvSpPr/>
            <p:nvPr/>
          </p:nvSpPr>
          <p:spPr>
            <a:xfrm>
              <a:off x="396000" y="396000"/>
              <a:ext cx="18000" cy="18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 z="252000" extrusionH="25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308" name="Rechthoek 307"/>
            <p:cNvSpPr/>
            <p:nvPr/>
          </p:nvSpPr>
          <p:spPr>
            <a:xfrm>
              <a:off x="396000" y="612000"/>
              <a:ext cx="18000" cy="18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 z="252000" extrusionH="25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309" name="Rechthoek 308"/>
            <p:cNvSpPr/>
            <p:nvPr/>
          </p:nvSpPr>
          <p:spPr>
            <a:xfrm>
              <a:off x="1148400" y="396000"/>
              <a:ext cx="18000" cy="18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 z="252000" extrusionH="25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310" name="Rechthoek 309"/>
            <p:cNvSpPr/>
            <p:nvPr/>
          </p:nvSpPr>
          <p:spPr>
            <a:xfrm>
              <a:off x="1148400" y="612000"/>
              <a:ext cx="18000" cy="18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 z="252000" extrusionH="25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</p:grpSp>
      <p:grpSp>
        <p:nvGrpSpPr>
          <p:cNvPr id="251" name="Groep 59"/>
          <p:cNvGrpSpPr/>
          <p:nvPr/>
        </p:nvGrpSpPr>
        <p:grpSpPr>
          <a:xfrm rot="5400000">
            <a:off x="4613667" y="4919059"/>
            <a:ext cx="212400" cy="180000"/>
            <a:chOff x="2156400" y="576000"/>
            <a:chExt cx="212400" cy="180000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301" name="Rechthoek 300"/>
            <p:cNvSpPr/>
            <p:nvPr/>
          </p:nvSpPr>
          <p:spPr>
            <a:xfrm>
              <a:off x="2156400" y="576000"/>
              <a:ext cx="212400" cy="1800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sp3d z="180000" extrusionH="127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302" name="Rechthoek 301"/>
            <p:cNvSpPr/>
            <p:nvPr/>
          </p:nvSpPr>
          <p:spPr>
            <a:xfrm>
              <a:off x="2174400" y="594000"/>
              <a:ext cx="14400" cy="144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sp3d z="180000" extrusionH="1803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303" name="Rechthoek 302"/>
            <p:cNvSpPr/>
            <p:nvPr/>
          </p:nvSpPr>
          <p:spPr>
            <a:xfrm>
              <a:off x="2174400" y="720000"/>
              <a:ext cx="14400" cy="144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sp3d z="180000" extrusionH="1803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304" name="Rechthoek 303"/>
            <p:cNvSpPr/>
            <p:nvPr/>
          </p:nvSpPr>
          <p:spPr>
            <a:xfrm>
              <a:off x="2336400" y="720000"/>
              <a:ext cx="14400" cy="144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sp3d z="180000" extrusionH="1803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0000"/>
                </a:solidFill>
              </a:endParaRPr>
            </a:p>
          </p:txBody>
        </p:sp>
        <p:sp>
          <p:nvSpPr>
            <p:cNvPr id="305" name="Rechthoek 304"/>
            <p:cNvSpPr/>
            <p:nvPr/>
          </p:nvSpPr>
          <p:spPr>
            <a:xfrm>
              <a:off x="2336400" y="594000"/>
              <a:ext cx="14400" cy="144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sp3d z="180000" extrusionH="1803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2" name="Groep 68"/>
          <p:cNvGrpSpPr/>
          <p:nvPr/>
        </p:nvGrpSpPr>
        <p:grpSpPr>
          <a:xfrm rot="5400000">
            <a:off x="4089867" y="5021659"/>
            <a:ext cx="540000" cy="252000"/>
            <a:chOff x="2131200" y="900000"/>
            <a:chExt cx="540000" cy="252000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293" name="Rechthoek 292"/>
            <p:cNvSpPr/>
            <p:nvPr/>
          </p:nvSpPr>
          <p:spPr>
            <a:xfrm>
              <a:off x="2160000" y="900000"/>
              <a:ext cx="4824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180000" extrusionH="7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94" name="Rechthoek 293"/>
            <p:cNvSpPr/>
            <p:nvPr/>
          </p:nvSpPr>
          <p:spPr>
            <a:xfrm>
              <a:off x="2131200" y="900000"/>
              <a:ext cx="28800" cy="252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 z="215900" extrusionH="144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95" name="Rechthoek 294"/>
            <p:cNvSpPr/>
            <p:nvPr/>
          </p:nvSpPr>
          <p:spPr>
            <a:xfrm>
              <a:off x="2642400" y="900000"/>
              <a:ext cx="28800" cy="252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 z="216000" extrusionH="144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96" name="Rechthoek 295"/>
            <p:cNvSpPr/>
            <p:nvPr/>
          </p:nvSpPr>
          <p:spPr>
            <a:xfrm>
              <a:off x="2160000" y="1080000"/>
              <a:ext cx="482400" cy="7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360000" extrusionH="27559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97" name="Rechthoek 296"/>
            <p:cNvSpPr/>
            <p:nvPr/>
          </p:nvSpPr>
          <p:spPr>
            <a:xfrm>
              <a:off x="2653200" y="900000"/>
              <a:ext cx="18000" cy="1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p3d z="144000" extrusionH="144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98" name="Rechthoek 297"/>
            <p:cNvSpPr/>
            <p:nvPr/>
          </p:nvSpPr>
          <p:spPr>
            <a:xfrm>
              <a:off x="2131200" y="1134000"/>
              <a:ext cx="18000" cy="1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p3d z="144000" extrusionH="144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99" name="Rechthoek 298"/>
            <p:cNvSpPr/>
            <p:nvPr/>
          </p:nvSpPr>
          <p:spPr>
            <a:xfrm>
              <a:off x="2653200" y="1134000"/>
              <a:ext cx="18000" cy="1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p3d z="144000" extrusionH="144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300" name="Rechthoek 299"/>
            <p:cNvSpPr/>
            <p:nvPr/>
          </p:nvSpPr>
          <p:spPr>
            <a:xfrm>
              <a:off x="2131200" y="900000"/>
              <a:ext cx="18000" cy="1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p3d z="144000" extrusionH="144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</p:grpSp>
      <p:grpSp>
        <p:nvGrpSpPr>
          <p:cNvPr id="253" name="Groep 71"/>
          <p:cNvGrpSpPr/>
          <p:nvPr/>
        </p:nvGrpSpPr>
        <p:grpSpPr>
          <a:xfrm rot="5400000">
            <a:off x="4005267" y="3637459"/>
            <a:ext cx="165600" cy="198000"/>
            <a:chOff x="2520000" y="2160000"/>
            <a:chExt cx="165600" cy="198000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291" name="Rechthoek 290"/>
            <p:cNvSpPr/>
            <p:nvPr/>
          </p:nvSpPr>
          <p:spPr>
            <a:xfrm>
              <a:off x="2520000" y="2160000"/>
              <a:ext cx="104400" cy="19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24000" contourW="6350">
              <a:bevelB w="635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92" name="Ovaal 291"/>
            <p:cNvSpPr/>
            <p:nvPr/>
          </p:nvSpPr>
          <p:spPr>
            <a:xfrm>
              <a:off x="2559600" y="2160000"/>
              <a:ext cx="126000" cy="19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24000" contourW="6350">
              <a:bevelT w="0" h="0"/>
              <a:bevelB w="108000" h="7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</p:grpSp>
      <p:grpSp>
        <p:nvGrpSpPr>
          <p:cNvPr id="254" name="Groep 75"/>
          <p:cNvGrpSpPr/>
          <p:nvPr/>
        </p:nvGrpSpPr>
        <p:grpSpPr>
          <a:xfrm rot="5400000">
            <a:off x="3782067" y="3925459"/>
            <a:ext cx="18000" cy="50400"/>
            <a:chOff x="846000" y="1988840"/>
            <a:chExt cx="18000" cy="50400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289" name="Rechthoek 288"/>
            <p:cNvSpPr/>
            <p:nvPr/>
          </p:nvSpPr>
          <p:spPr>
            <a:xfrm>
              <a:off x="853200" y="1988840"/>
              <a:ext cx="10800" cy="5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432000" extrusionH="7112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90" name="Rechthoek 289"/>
            <p:cNvSpPr/>
            <p:nvPr/>
          </p:nvSpPr>
          <p:spPr>
            <a:xfrm>
              <a:off x="846000" y="1988840"/>
              <a:ext cx="7200" cy="5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96000" extrusionH="36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</p:grpSp>
      <p:grpSp>
        <p:nvGrpSpPr>
          <p:cNvPr id="255" name="Groep 97"/>
          <p:cNvGrpSpPr/>
          <p:nvPr/>
        </p:nvGrpSpPr>
        <p:grpSpPr>
          <a:xfrm rot="5400000">
            <a:off x="3465267" y="2813059"/>
            <a:ext cx="907200" cy="666000"/>
            <a:chOff x="-54000" y="1134000"/>
            <a:chExt cx="907200" cy="666000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272" name="Rechthoek 27"/>
            <p:cNvSpPr/>
            <p:nvPr/>
          </p:nvSpPr>
          <p:spPr>
            <a:xfrm>
              <a:off x="0" y="1584000"/>
              <a:ext cx="504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60000" extrusionH="36000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73" name="Rechthoek 272"/>
            <p:cNvSpPr/>
            <p:nvPr/>
          </p:nvSpPr>
          <p:spPr>
            <a:xfrm>
              <a:off x="504000" y="1584000"/>
              <a:ext cx="208800" cy="18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60680" extrusionH="7112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74" name="Rechthoek 273"/>
            <p:cNvSpPr/>
            <p:nvPr/>
          </p:nvSpPr>
          <p:spPr>
            <a:xfrm>
              <a:off x="-54000" y="1602000"/>
              <a:ext cx="54000" cy="19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008000" extrusionH="100800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75" name="Rechthoek 28"/>
            <p:cNvSpPr/>
            <p:nvPr/>
          </p:nvSpPr>
          <p:spPr>
            <a:xfrm>
              <a:off x="637200" y="1134000"/>
              <a:ext cx="216000" cy="4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60000" extrusionH="36000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76" name="Rechthoek 30"/>
            <p:cNvSpPr/>
            <p:nvPr/>
          </p:nvSpPr>
          <p:spPr>
            <a:xfrm>
              <a:off x="504000" y="1616400"/>
              <a:ext cx="208800" cy="18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6068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77" name="Rechthoek 276"/>
            <p:cNvSpPr/>
            <p:nvPr/>
          </p:nvSpPr>
          <p:spPr>
            <a:xfrm>
              <a:off x="637200" y="1134000"/>
              <a:ext cx="216000" cy="27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792000" extrusionH="79200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78" name="Rechthoek 277"/>
            <p:cNvSpPr/>
            <p:nvPr/>
          </p:nvSpPr>
          <p:spPr>
            <a:xfrm>
              <a:off x="723600" y="1411200"/>
              <a:ext cx="129600" cy="388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792000" extrusionH="28800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79" name="Afgeronde rechthoek 278"/>
            <p:cNvSpPr/>
            <p:nvPr/>
          </p:nvSpPr>
          <p:spPr>
            <a:xfrm>
              <a:off x="244800" y="1620000"/>
              <a:ext cx="144000" cy="118800"/>
            </a:xfrm>
            <a:prstGeom prst="roundRect">
              <a:avLst>
                <a:gd name="adj" fmla="val 30698"/>
              </a:avLst>
            </a:prstGeom>
            <a:solidFill>
              <a:schemeClr val="bg1"/>
            </a:solidFill>
            <a:ln>
              <a:noFill/>
            </a:ln>
            <a:sp3d z="360680" contourW="1270">
              <a:bevelT w="36000" h="720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80" name="Afgeronde rechthoek 279"/>
            <p:cNvSpPr/>
            <p:nvPr/>
          </p:nvSpPr>
          <p:spPr>
            <a:xfrm>
              <a:off x="180000" y="1638000"/>
              <a:ext cx="54000" cy="100800"/>
            </a:xfrm>
            <a:prstGeom prst="roundRect">
              <a:avLst>
                <a:gd name="adj" fmla="val 30698"/>
              </a:avLst>
            </a:prstGeom>
            <a:solidFill>
              <a:schemeClr val="bg1"/>
            </a:solidFill>
            <a:ln>
              <a:noFill/>
            </a:ln>
            <a:sp3d z="360680" contourW="1270">
              <a:bevelT w="13970" h="360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grpSp>
          <p:nvGrpSpPr>
            <p:cNvPr id="281" name="Groep 89"/>
            <p:cNvGrpSpPr/>
            <p:nvPr/>
          </p:nvGrpSpPr>
          <p:grpSpPr>
            <a:xfrm>
              <a:off x="226800" y="1720800"/>
              <a:ext cx="18000" cy="43200"/>
              <a:chOff x="2520000" y="2700000"/>
              <a:chExt cx="18000" cy="43200"/>
            </a:xfrm>
          </p:grpSpPr>
          <p:sp>
            <p:nvSpPr>
              <p:cNvPr id="287" name="Ovaal 286"/>
              <p:cNvSpPr/>
              <p:nvPr/>
            </p:nvSpPr>
            <p:spPr>
              <a:xfrm>
                <a:off x="2520000" y="2725200"/>
                <a:ext cx="18000" cy="1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96000" extrusionH="3556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Ovaal 287"/>
              <p:cNvSpPr/>
              <p:nvPr/>
            </p:nvSpPr>
            <p:spPr>
              <a:xfrm>
                <a:off x="2520000" y="2700000"/>
                <a:ext cx="18000" cy="43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96000" contourW="1270">
                <a:bevelT w="360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2" name="Rechthoek 281"/>
            <p:cNvSpPr/>
            <p:nvPr/>
          </p:nvSpPr>
          <p:spPr>
            <a:xfrm>
              <a:off x="0" y="1666800"/>
              <a:ext cx="720000" cy="133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792000" extrusionH="28800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83" name="Rechthoek 282"/>
            <p:cNvSpPr/>
            <p:nvPr/>
          </p:nvSpPr>
          <p:spPr>
            <a:xfrm>
              <a:off x="712800" y="1584000"/>
              <a:ext cx="1404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60000" extrusionH="36000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84" name="Rechthoek 283"/>
            <p:cNvSpPr/>
            <p:nvPr/>
          </p:nvSpPr>
          <p:spPr>
            <a:xfrm>
              <a:off x="504000" y="1584000"/>
              <a:ext cx="208800" cy="18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60680" extrusionH="7112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85" name="Rechthoek 284"/>
            <p:cNvSpPr/>
            <p:nvPr/>
          </p:nvSpPr>
          <p:spPr>
            <a:xfrm>
              <a:off x="504000" y="1584000"/>
              <a:ext cx="208800" cy="1836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288000" extrusionH="18000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86" name="Rechthoek 285"/>
            <p:cNvSpPr/>
            <p:nvPr/>
          </p:nvSpPr>
          <p:spPr>
            <a:xfrm>
              <a:off x="504000" y="1584000"/>
              <a:ext cx="208800" cy="18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08000" extrusionH="10800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</p:grpSp>
      <p:grpSp>
        <p:nvGrpSpPr>
          <p:cNvPr id="256" name="Groep 81"/>
          <p:cNvGrpSpPr/>
          <p:nvPr/>
        </p:nvGrpSpPr>
        <p:grpSpPr>
          <a:xfrm rot="5400000">
            <a:off x="3624300" y="3713692"/>
            <a:ext cx="165600" cy="189535"/>
            <a:chOff x="525600" y="3211840"/>
            <a:chExt cx="165600" cy="189535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267" name="Ovaal 266"/>
            <p:cNvSpPr/>
            <p:nvPr/>
          </p:nvSpPr>
          <p:spPr>
            <a:xfrm>
              <a:off x="540000" y="3212976"/>
              <a:ext cx="1368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27000" contourW="6350">
              <a:bevelT w="69850" h="12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68" name="Vrije vorm 267"/>
            <p:cNvSpPr/>
            <p:nvPr/>
          </p:nvSpPr>
          <p:spPr>
            <a:xfrm>
              <a:off x="540000" y="3211840"/>
              <a:ext cx="136800" cy="153535"/>
            </a:xfrm>
            <a:custGeom>
              <a:avLst/>
              <a:gdLst>
                <a:gd name="connsiteX0" fmla="*/ 0 w 136800"/>
                <a:gd name="connsiteY0" fmla="*/ 90000 h 180000"/>
                <a:gd name="connsiteX1" fmla="*/ 13943 w 136800"/>
                <a:gd name="connsiteY1" fmla="*/ 35542 h 180000"/>
                <a:gd name="connsiteX2" fmla="*/ 68401 w 136800"/>
                <a:gd name="connsiteY2" fmla="*/ 0 h 180000"/>
                <a:gd name="connsiteX3" fmla="*/ 122858 w 136800"/>
                <a:gd name="connsiteY3" fmla="*/ 35543 h 180000"/>
                <a:gd name="connsiteX4" fmla="*/ 136800 w 136800"/>
                <a:gd name="connsiteY4" fmla="*/ 90001 h 180000"/>
                <a:gd name="connsiteX5" fmla="*/ 122857 w 136800"/>
                <a:gd name="connsiteY5" fmla="*/ 144459 h 180000"/>
                <a:gd name="connsiteX6" fmla="*/ 68399 w 136800"/>
                <a:gd name="connsiteY6" fmla="*/ 180001 h 180000"/>
                <a:gd name="connsiteX7" fmla="*/ 13942 w 136800"/>
                <a:gd name="connsiteY7" fmla="*/ 144458 h 180000"/>
                <a:gd name="connsiteX8" fmla="*/ 0 w 136800"/>
                <a:gd name="connsiteY8" fmla="*/ 90000 h 180000"/>
                <a:gd name="connsiteX0" fmla="*/ 6534 w 143334"/>
                <a:gd name="connsiteY0" fmla="*/ 90000 h 153535"/>
                <a:gd name="connsiteX1" fmla="*/ 20477 w 143334"/>
                <a:gd name="connsiteY1" fmla="*/ 35542 h 153535"/>
                <a:gd name="connsiteX2" fmla="*/ 74935 w 143334"/>
                <a:gd name="connsiteY2" fmla="*/ 0 h 153535"/>
                <a:gd name="connsiteX3" fmla="*/ 129392 w 143334"/>
                <a:gd name="connsiteY3" fmla="*/ 35543 h 153535"/>
                <a:gd name="connsiteX4" fmla="*/ 143334 w 143334"/>
                <a:gd name="connsiteY4" fmla="*/ 90001 h 153535"/>
                <a:gd name="connsiteX5" fmla="*/ 129391 w 143334"/>
                <a:gd name="connsiteY5" fmla="*/ 144459 h 153535"/>
                <a:gd name="connsiteX6" fmla="*/ 20476 w 143334"/>
                <a:gd name="connsiteY6" fmla="*/ 144458 h 153535"/>
                <a:gd name="connsiteX7" fmla="*/ 6534 w 143334"/>
                <a:gd name="connsiteY7" fmla="*/ 90000 h 153535"/>
                <a:gd name="connsiteX0" fmla="*/ 0 w 136800"/>
                <a:gd name="connsiteY0" fmla="*/ 90000 h 153535"/>
                <a:gd name="connsiteX1" fmla="*/ 13943 w 136800"/>
                <a:gd name="connsiteY1" fmla="*/ 35542 h 153535"/>
                <a:gd name="connsiteX2" fmla="*/ 68401 w 136800"/>
                <a:gd name="connsiteY2" fmla="*/ 0 h 153535"/>
                <a:gd name="connsiteX3" fmla="*/ 122858 w 136800"/>
                <a:gd name="connsiteY3" fmla="*/ 35543 h 153535"/>
                <a:gd name="connsiteX4" fmla="*/ 136800 w 136800"/>
                <a:gd name="connsiteY4" fmla="*/ 90001 h 153535"/>
                <a:gd name="connsiteX5" fmla="*/ 122857 w 136800"/>
                <a:gd name="connsiteY5" fmla="*/ 144459 h 153535"/>
                <a:gd name="connsiteX6" fmla="*/ 13942 w 136800"/>
                <a:gd name="connsiteY6" fmla="*/ 144458 h 153535"/>
                <a:gd name="connsiteX7" fmla="*/ 0 w 136800"/>
                <a:gd name="connsiteY7" fmla="*/ 90000 h 15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800" h="153535">
                  <a:moveTo>
                    <a:pt x="0" y="90000"/>
                  </a:moveTo>
                  <a:cubicBezTo>
                    <a:pt x="0" y="70331"/>
                    <a:pt x="4897" y="51203"/>
                    <a:pt x="13943" y="35542"/>
                  </a:cubicBezTo>
                  <a:cubicBezTo>
                    <a:pt x="26877" y="13149"/>
                    <a:pt x="47024" y="0"/>
                    <a:pt x="68401" y="0"/>
                  </a:cubicBezTo>
                  <a:cubicBezTo>
                    <a:pt x="89777" y="0"/>
                    <a:pt x="109924" y="13149"/>
                    <a:pt x="122858" y="35543"/>
                  </a:cubicBezTo>
                  <a:cubicBezTo>
                    <a:pt x="131903" y="51203"/>
                    <a:pt x="136800" y="70331"/>
                    <a:pt x="136800" y="90001"/>
                  </a:cubicBezTo>
                  <a:cubicBezTo>
                    <a:pt x="136800" y="109670"/>
                    <a:pt x="131903" y="128798"/>
                    <a:pt x="122857" y="144459"/>
                  </a:cubicBezTo>
                  <a:cubicBezTo>
                    <a:pt x="102381" y="153535"/>
                    <a:pt x="34418" y="153535"/>
                    <a:pt x="13942" y="144458"/>
                  </a:cubicBezTo>
                  <a:cubicBezTo>
                    <a:pt x="6985" y="121671"/>
                    <a:pt x="0" y="109670"/>
                    <a:pt x="0" y="900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179070" contourW="6350">
              <a:bevelT w="6350" h="6350"/>
              <a:bevelB w="6985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69" name="Rechthoek 268"/>
            <p:cNvSpPr/>
            <p:nvPr/>
          </p:nvSpPr>
          <p:spPr>
            <a:xfrm>
              <a:off x="525600" y="3365375"/>
              <a:ext cx="1656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486410" extrusionH="1257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70" name="Ovaal 269"/>
            <p:cNvSpPr/>
            <p:nvPr/>
          </p:nvSpPr>
          <p:spPr>
            <a:xfrm>
              <a:off x="594000" y="3366000"/>
              <a:ext cx="18000" cy="1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60680" extrusionH="1778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71" name="Afgeronde rechthoek 270"/>
            <p:cNvSpPr/>
            <p:nvPr/>
          </p:nvSpPr>
          <p:spPr>
            <a:xfrm>
              <a:off x="594000" y="3312000"/>
              <a:ext cx="18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sp3d z="179070" contourW="6350">
              <a:bevelT w="8890" h="8890"/>
              <a:bevelB w="8890" h="88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</p:grpSp>
      <p:sp>
        <p:nvSpPr>
          <p:cNvPr id="257" name="Rechthoek 256"/>
          <p:cNvSpPr/>
          <p:nvPr/>
        </p:nvSpPr>
        <p:spPr>
          <a:xfrm rot="5400000">
            <a:off x="5288667" y="2649259"/>
            <a:ext cx="14400" cy="1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792480" extrusionH="79248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58" name="Rechthoek 257"/>
          <p:cNvSpPr/>
          <p:nvPr/>
        </p:nvSpPr>
        <p:spPr>
          <a:xfrm rot="5400000">
            <a:off x="4388667" y="2649259"/>
            <a:ext cx="14400" cy="1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792480" extrusionH="79248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59" name="Rechthoek 258"/>
          <p:cNvSpPr/>
          <p:nvPr/>
        </p:nvSpPr>
        <p:spPr>
          <a:xfrm rot="5400000">
            <a:off x="5018667" y="2559259"/>
            <a:ext cx="14400" cy="36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792480" extrusionH="79248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60" name="Rechthoek 259"/>
          <p:cNvSpPr/>
          <p:nvPr/>
        </p:nvSpPr>
        <p:spPr>
          <a:xfrm rot="5400000">
            <a:off x="4658667" y="2559259"/>
            <a:ext cx="14400" cy="36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792480" extrusionH="79248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61" name="Rechthoek 260"/>
          <p:cNvSpPr/>
          <p:nvPr/>
        </p:nvSpPr>
        <p:spPr>
          <a:xfrm rot="5400000">
            <a:off x="3630867" y="2647459"/>
            <a:ext cx="54000" cy="144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1008000" extrusionH="10080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62" name="Rechthoek 261"/>
          <p:cNvSpPr/>
          <p:nvPr/>
        </p:nvSpPr>
        <p:spPr>
          <a:xfrm rot="5400000">
            <a:off x="3902667" y="2559259"/>
            <a:ext cx="14400" cy="36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792480" extrusionH="79248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63" name="Rechthoek 262"/>
          <p:cNvSpPr/>
          <p:nvPr/>
        </p:nvSpPr>
        <p:spPr>
          <a:xfrm rot="5400000">
            <a:off x="4818867" y="2179459"/>
            <a:ext cx="54000" cy="10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1008000" extrusionH="2159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64" name="Rechthoek 263"/>
          <p:cNvSpPr/>
          <p:nvPr/>
        </p:nvSpPr>
        <p:spPr>
          <a:xfrm rot="5400000">
            <a:off x="3882867" y="2539459"/>
            <a:ext cx="54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1008000" extrusionH="2159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65" name="Rechthoek 264"/>
          <p:cNvSpPr/>
          <p:nvPr/>
        </p:nvSpPr>
        <p:spPr>
          <a:xfrm rot="5400000">
            <a:off x="3758667" y="5482459"/>
            <a:ext cx="14400" cy="36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792480" extrusionH="79248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66" name="Rechthoek 265"/>
          <p:cNvSpPr/>
          <p:nvPr/>
        </p:nvSpPr>
        <p:spPr>
          <a:xfrm rot="5400000">
            <a:off x="3756867" y="5484259"/>
            <a:ext cx="54000" cy="396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z="1008000" extrusionH="100838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grpSp>
        <p:nvGrpSpPr>
          <p:cNvPr id="145" name="Groep 474" hidden="1"/>
          <p:cNvGrpSpPr/>
          <p:nvPr/>
        </p:nvGrpSpPr>
        <p:grpSpPr>
          <a:xfrm rot="5400000">
            <a:off x="2889267" y="3389059"/>
            <a:ext cx="3193200" cy="1800000"/>
            <a:chOff x="-54000" y="0"/>
            <a:chExt cx="3193200" cy="1800000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182" name="Vrije vorm 181"/>
            <p:cNvSpPr/>
            <p:nvPr/>
          </p:nvSpPr>
          <p:spPr>
            <a:xfrm>
              <a:off x="0" y="0"/>
              <a:ext cx="3139200" cy="1800000"/>
            </a:xfrm>
            <a:custGeom>
              <a:avLst/>
              <a:gdLst>
                <a:gd name="connsiteX0" fmla="*/ 0 w 2959200"/>
                <a:gd name="connsiteY0" fmla="*/ 0 h 1440000"/>
                <a:gd name="connsiteX1" fmla="*/ 2959200 w 2959200"/>
                <a:gd name="connsiteY1" fmla="*/ 0 h 1440000"/>
                <a:gd name="connsiteX2" fmla="*/ 2959200 w 2959200"/>
                <a:gd name="connsiteY2" fmla="*/ 1440000 h 1440000"/>
                <a:gd name="connsiteX3" fmla="*/ 0 w 2959200"/>
                <a:gd name="connsiteY3" fmla="*/ 1440000 h 1440000"/>
                <a:gd name="connsiteX4" fmla="*/ 0 w 2959200"/>
                <a:gd name="connsiteY4" fmla="*/ 0 h 144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0 w 2959200"/>
                <a:gd name="connsiteY3" fmla="*/ 1440000 h 1800000"/>
                <a:gd name="connsiteX4" fmla="*/ 0 w 2959200"/>
                <a:gd name="connsiteY4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0 w 2959200"/>
                <a:gd name="connsiteY3" fmla="*/ 1800000 h 1800000"/>
                <a:gd name="connsiteX4" fmla="*/ 0 w 2959200"/>
                <a:gd name="connsiteY4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1267200 w 2959200"/>
                <a:gd name="connsiteY3" fmla="*/ 1800000 h 1800000"/>
                <a:gd name="connsiteX4" fmla="*/ 0 w 2959200"/>
                <a:gd name="connsiteY4" fmla="*/ 1800000 h 1800000"/>
                <a:gd name="connsiteX5" fmla="*/ 0 w 2959200"/>
                <a:gd name="connsiteY5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1267200 w 2959200"/>
                <a:gd name="connsiteY3" fmla="*/ 1440000 h 1800000"/>
                <a:gd name="connsiteX4" fmla="*/ 1267200 w 2959200"/>
                <a:gd name="connsiteY4" fmla="*/ 1800000 h 1800000"/>
                <a:gd name="connsiteX5" fmla="*/ 0 w 2959200"/>
                <a:gd name="connsiteY5" fmla="*/ 1800000 h 1800000"/>
                <a:gd name="connsiteX6" fmla="*/ 0 w 2959200"/>
                <a:gd name="connsiteY6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2041200 w 2959200"/>
                <a:gd name="connsiteY3" fmla="*/ 1440000 h 1800000"/>
                <a:gd name="connsiteX4" fmla="*/ 1267200 w 2959200"/>
                <a:gd name="connsiteY4" fmla="*/ 1440000 h 1800000"/>
                <a:gd name="connsiteX5" fmla="*/ 1267200 w 2959200"/>
                <a:gd name="connsiteY5" fmla="*/ 1800000 h 1800000"/>
                <a:gd name="connsiteX6" fmla="*/ 0 w 2959200"/>
                <a:gd name="connsiteY6" fmla="*/ 1800000 h 1800000"/>
                <a:gd name="connsiteX7" fmla="*/ 0 w 2959200"/>
                <a:gd name="connsiteY7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1987200 w 2959200"/>
                <a:gd name="connsiteY3" fmla="*/ 1440000 h 1800000"/>
                <a:gd name="connsiteX4" fmla="*/ 1267200 w 2959200"/>
                <a:gd name="connsiteY4" fmla="*/ 1440000 h 1800000"/>
                <a:gd name="connsiteX5" fmla="*/ 1267200 w 2959200"/>
                <a:gd name="connsiteY5" fmla="*/ 1800000 h 1800000"/>
                <a:gd name="connsiteX6" fmla="*/ 0 w 2959200"/>
                <a:gd name="connsiteY6" fmla="*/ 1800000 h 1800000"/>
                <a:gd name="connsiteX7" fmla="*/ 0 w 2959200"/>
                <a:gd name="connsiteY7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1987200 w 2959200"/>
                <a:gd name="connsiteY3" fmla="*/ 1800000 h 1800000"/>
                <a:gd name="connsiteX4" fmla="*/ 1987200 w 2959200"/>
                <a:gd name="connsiteY4" fmla="*/ 1440000 h 1800000"/>
                <a:gd name="connsiteX5" fmla="*/ 1267200 w 2959200"/>
                <a:gd name="connsiteY5" fmla="*/ 1440000 h 1800000"/>
                <a:gd name="connsiteX6" fmla="*/ 1267200 w 2959200"/>
                <a:gd name="connsiteY6" fmla="*/ 1800000 h 1800000"/>
                <a:gd name="connsiteX7" fmla="*/ 0 w 2959200"/>
                <a:gd name="connsiteY7" fmla="*/ 1800000 h 1800000"/>
                <a:gd name="connsiteX8" fmla="*/ 0 w 2959200"/>
                <a:gd name="connsiteY8" fmla="*/ 0 h 1800000"/>
                <a:gd name="connsiteX0" fmla="*/ 0 w 3139200"/>
                <a:gd name="connsiteY0" fmla="*/ 0 h 1800000"/>
                <a:gd name="connsiteX1" fmla="*/ 2959200 w 3139200"/>
                <a:gd name="connsiteY1" fmla="*/ 0 h 1800000"/>
                <a:gd name="connsiteX2" fmla="*/ 3139200 w 3139200"/>
                <a:gd name="connsiteY2" fmla="*/ 262800 h 1800000"/>
                <a:gd name="connsiteX3" fmla="*/ 2959200 w 3139200"/>
                <a:gd name="connsiteY3" fmla="*/ 1800000 h 1800000"/>
                <a:gd name="connsiteX4" fmla="*/ 1987200 w 3139200"/>
                <a:gd name="connsiteY4" fmla="*/ 1800000 h 1800000"/>
                <a:gd name="connsiteX5" fmla="*/ 1987200 w 3139200"/>
                <a:gd name="connsiteY5" fmla="*/ 1440000 h 1800000"/>
                <a:gd name="connsiteX6" fmla="*/ 1267200 w 3139200"/>
                <a:gd name="connsiteY6" fmla="*/ 1440000 h 1800000"/>
                <a:gd name="connsiteX7" fmla="*/ 1267200 w 3139200"/>
                <a:gd name="connsiteY7" fmla="*/ 1800000 h 1800000"/>
                <a:gd name="connsiteX8" fmla="*/ 0 w 3139200"/>
                <a:gd name="connsiteY8" fmla="*/ 1800000 h 1800000"/>
                <a:gd name="connsiteX9" fmla="*/ 0 w 3139200"/>
                <a:gd name="connsiteY9" fmla="*/ 0 h 1800000"/>
                <a:gd name="connsiteX0" fmla="*/ 0 w 3139200"/>
                <a:gd name="connsiteY0" fmla="*/ 0 h 1800000"/>
                <a:gd name="connsiteX1" fmla="*/ 2959200 w 3139200"/>
                <a:gd name="connsiteY1" fmla="*/ 0 h 1800000"/>
                <a:gd name="connsiteX2" fmla="*/ 3139200 w 3139200"/>
                <a:gd name="connsiteY2" fmla="*/ 262800 h 1800000"/>
                <a:gd name="connsiteX3" fmla="*/ 3139200 w 3139200"/>
                <a:gd name="connsiteY3" fmla="*/ 1054800 h 1800000"/>
                <a:gd name="connsiteX4" fmla="*/ 2959200 w 3139200"/>
                <a:gd name="connsiteY4" fmla="*/ 1800000 h 1800000"/>
                <a:gd name="connsiteX5" fmla="*/ 1987200 w 3139200"/>
                <a:gd name="connsiteY5" fmla="*/ 1800000 h 1800000"/>
                <a:gd name="connsiteX6" fmla="*/ 1987200 w 3139200"/>
                <a:gd name="connsiteY6" fmla="*/ 1440000 h 1800000"/>
                <a:gd name="connsiteX7" fmla="*/ 1267200 w 3139200"/>
                <a:gd name="connsiteY7" fmla="*/ 1440000 h 1800000"/>
                <a:gd name="connsiteX8" fmla="*/ 1267200 w 3139200"/>
                <a:gd name="connsiteY8" fmla="*/ 1800000 h 1800000"/>
                <a:gd name="connsiteX9" fmla="*/ 0 w 3139200"/>
                <a:gd name="connsiteY9" fmla="*/ 1800000 h 1800000"/>
                <a:gd name="connsiteX10" fmla="*/ 0 w 3139200"/>
                <a:gd name="connsiteY10" fmla="*/ 0 h 1800000"/>
                <a:gd name="connsiteX0" fmla="*/ 0 w 3139200"/>
                <a:gd name="connsiteY0" fmla="*/ 0 h 1800000"/>
                <a:gd name="connsiteX1" fmla="*/ 2959200 w 3139200"/>
                <a:gd name="connsiteY1" fmla="*/ 0 h 1800000"/>
                <a:gd name="connsiteX2" fmla="*/ 3139200 w 3139200"/>
                <a:gd name="connsiteY2" fmla="*/ 262800 h 1800000"/>
                <a:gd name="connsiteX3" fmla="*/ 2959200 w 3139200"/>
                <a:gd name="connsiteY3" fmla="*/ 1054800 h 1800000"/>
                <a:gd name="connsiteX4" fmla="*/ 2959200 w 3139200"/>
                <a:gd name="connsiteY4" fmla="*/ 1800000 h 1800000"/>
                <a:gd name="connsiteX5" fmla="*/ 1987200 w 3139200"/>
                <a:gd name="connsiteY5" fmla="*/ 1800000 h 1800000"/>
                <a:gd name="connsiteX6" fmla="*/ 1987200 w 3139200"/>
                <a:gd name="connsiteY6" fmla="*/ 1440000 h 1800000"/>
                <a:gd name="connsiteX7" fmla="*/ 1267200 w 3139200"/>
                <a:gd name="connsiteY7" fmla="*/ 1440000 h 1800000"/>
                <a:gd name="connsiteX8" fmla="*/ 1267200 w 3139200"/>
                <a:gd name="connsiteY8" fmla="*/ 1800000 h 1800000"/>
                <a:gd name="connsiteX9" fmla="*/ 0 w 3139200"/>
                <a:gd name="connsiteY9" fmla="*/ 1800000 h 1800000"/>
                <a:gd name="connsiteX10" fmla="*/ 0 w 3139200"/>
                <a:gd name="connsiteY10" fmla="*/ 0 h 1800000"/>
                <a:gd name="connsiteX0" fmla="*/ 0 w 3139200"/>
                <a:gd name="connsiteY0" fmla="*/ 0 h 1800000"/>
                <a:gd name="connsiteX1" fmla="*/ 2959200 w 3139200"/>
                <a:gd name="connsiteY1" fmla="*/ 0 h 1800000"/>
                <a:gd name="connsiteX2" fmla="*/ 3139200 w 3139200"/>
                <a:gd name="connsiteY2" fmla="*/ 262800 h 1800000"/>
                <a:gd name="connsiteX3" fmla="*/ 3139200 w 3139200"/>
                <a:gd name="connsiteY3" fmla="*/ 1054800 h 1800000"/>
                <a:gd name="connsiteX4" fmla="*/ 2959200 w 3139200"/>
                <a:gd name="connsiteY4" fmla="*/ 1800000 h 1800000"/>
                <a:gd name="connsiteX5" fmla="*/ 1987200 w 3139200"/>
                <a:gd name="connsiteY5" fmla="*/ 1800000 h 1800000"/>
                <a:gd name="connsiteX6" fmla="*/ 1987200 w 3139200"/>
                <a:gd name="connsiteY6" fmla="*/ 1440000 h 1800000"/>
                <a:gd name="connsiteX7" fmla="*/ 1267200 w 3139200"/>
                <a:gd name="connsiteY7" fmla="*/ 1440000 h 1800000"/>
                <a:gd name="connsiteX8" fmla="*/ 1267200 w 3139200"/>
                <a:gd name="connsiteY8" fmla="*/ 1800000 h 1800000"/>
                <a:gd name="connsiteX9" fmla="*/ 0 w 3139200"/>
                <a:gd name="connsiteY9" fmla="*/ 1800000 h 1800000"/>
                <a:gd name="connsiteX10" fmla="*/ 0 w 3139200"/>
                <a:gd name="connsiteY10" fmla="*/ 0 h 1800000"/>
                <a:gd name="connsiteX0" fmla="*/ 0 w 3139200"/>
                <a:gd name="connsiteY0" fmla="*/ 0 h 1800000"/>
                <a:gd name="connsiteX1" fmla="*/ 2959200 w 3139200"/>
                <a:gd name="connsiteY1" fmla="*/ 0 h 1800000"/>
                <a:gd name="connsiteX2" fmla="*/ 3139200 w 3139200"/>
                <a:gd name="connsiteY2" fmla="*/ 262800 h 1800000"/>
                <a:gd name="connsiteX3" fmla="*/ 3139200 w 3139200"/>
                <a:gd name="connsiteY3" fmla="*/ 1054800 h 1800000"/>
                <a:gd name="connsiteX4" fmla="*/ 2959200 w 3139200"/>
                <a:gd name="connsiteY4" fmla="*/ 1260000 h 1800000"/>
                <a:gd name="connsiteX5" fmla="*/ 2959200 w 3139200"/>
                <a:gd name="connsiteY5" fmla="*/ 1800000 h 1800000"/>
                <a:gd name="connsiteX6" fmla="*/ 1987200 w 3139200"/>
                <a:gd name="connsiteY6" fmla="*/ 1800000 h 1800000"/>
                <a:gd name="connsiteX7" fmla="*/ 1987200 w 3139200"/>
                <a:gd name="connsiteY7" fmla="*/ 1440000 h 1800000"/>
                <a:gd name="connsiteX8" fmla="*/ 1267200 w 3139200"/>
                <a:gd name="connsiteY8" fmla="*/ 1440000 h 1800000"/>
                <a:gd name="connsiteX9" fmla="*/ 1267200 w 3139200"/>
                <a:gd name="connsiteY9" fmla="*/ 1800000 h 1800000"/>
                <a:gd name="connsiteX10" fmla="*/ 0 w 3139200"/>
                <a:gd name="connsiteY10" fmla="*/ 1800000 h 1800000"/>
                <a:gd name="connsiteX11" fmla="*/ 0 w 3139200"/>
                <a:gd name="connsiteY11" fmla="*/ 0 h 1800000"/>
                <a:gd name="connsiteX0" fmla="*/ 0 w 3139200"/>
                <a:gd name="connsiteY0" fmla="*/ 0 h 1800000"/>
                <a:gd name="connsiteX1" fmla="*/ 2959200 w 3139200"/>
                <a:gd name="connsiteY1" fmla="*/ 0 h 1800000"/>
                <a:gd name="connsiteX2" fmla="*/ 3139200 w 3139200"/>
                <a:gd name="connsiteY2" fmla="*/ 262800 h 1800000"/>
                <a:gd name="connsiteX3" fmla="*/ 3139200 w 3139200"/>
                <a:gd name="connsiteY3" fmla="*/ 1054800 h 1800000"/>
                <a:gd name="connsiteX4" fmla="*/ 2959200 w 3139200"/>
                <a:gd name="connsiteY4" fmla="*/ 1260000 h 1800000"/>
                <a:gd name="connsiteX5" fmla="*/ 2959200 w 3139200"/>
                <a:gd name="connsiteY5" fmla="*/ 1800000 h 1800000"/>
                <a:gd name="connsiteX6" fmla="*/ 1987200 w 3139200"/>
                <a:gd name="connsiteY6" fmla="*/ 1800000 h 1800000"/>
                <a:gd name="connsiteX7" fmla="*/ 1987200 w 3139200"/>
                <a:gd name="connsiteY7" fmla="*/ 1440000 h 1800000"/>
                <a:gd name="connsiteX8" fmla="*/ 1267200 w 3139200"/>
                <a:gd name="connsiteY8" fmla="*/ 1440000 h 1800000"/>
                <a:gd name="connsiteX9" fmla="*/ 1267200 w 3139200"/>
                <a:gd name="connsiteY9" fmla="*/ 1800000 h 1800000"/>
                <a:gd name="connsiteX10" fmla="*/ 0 w 3139200"/>
                <a:gd name="connsiteY10" fmla="*/ 1800000 h 1800000"/>
                <a:gd name="connsiteX11" fmla="*/ 0 w 3139200"/>
                <a:gd name="connsiteY11" fmla="*/ 0 h 1800000"/>
                <a:gd name="connsiteX0" fmla="*/ 0 w 3139200"/>
                <a:gd name="connsiteY0" fmla="*/ 0 h 1800000"/>
                <a:gd name="connsiteX1" fmla="*/ 2959200 w 3139200"/>
                <a:gd name="connsiteY1" fmla="*/ 0 h 1800000"/>
                <a:gd name="connsiteX2" fmla="*/ 3139200 w 3139200"/>
                <a:gd name="connsiteY2" fmla="*/ 262800 h 1800000"/>
                <a:gd name="connsiteX3" fmla="*/ 3139200 w 3139200"/>
                <a:gd name="connsiteY3" fmla="*/ 980728 h 1800000"/>
                <a:gd name="connsiteX4" fmla="*/ 2959200 w 3139200"/>
                <a:gd name="connsiteY4" fmla="*/ 1260000 h 1800000"/>
                <a:gd name="connsiteX5" fmla="*/ 2959200 w 3139200"/>
                <a:gd name="connsiteY5" fmla="*/ 1800000 h 1800000"/>
                <a:gd name="connsiteX6" fmla="*/ 1987200 w 3139200"/>
                <a:gd name="connsiteY6" fmla="*/ 1800000 h 1800000"/>
                <a:gd name="connsiteX7" fmla="*/ 1987200 w 3139200"/>
                <a:gd name="connsiteY7" fmla="*/ 1440000 h 1800000"/>
                <a:gd name="connsiteX8" fmla="*/ 1267200 w 3139200"/>
                <a:gd name="connsiteY8" fmla="*/ 1440000 h 1800000"/>
                <a:gd name="connsiteX9" fmla="*/ 1267200 w 3139200"/>
                <a:gd name="connsiteY9" fmla="*/ 1800000 h 1800000"/>
                <a:gd name="connsiteX10" fmla="*/ 0 w 3139200"/>
                <a:gd name="connsiteY10" fmla="*/ 1800000 h 1800000"/>
                <a:gd name="connsiteX11" fmla="*/ 0 w 3139200"/>
                <a:gd name="connsiteY11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39200" h="1800000">
                  <a:moveTo>
                    <a:pt x="0" y="0"/>
                  </a:moveTo>
                  <a:lnTo>
                    <a:pt x="2959200" y="0"/>
                  </a:lnTo>
                  <a:lnTo>
                    <a:pt x="3139200" y="262800"/>
                  </a:lnTo>
                  <a:lnTo>
                    <a:pt x="3139200" y="980728"/>
                  </a:lnTo>
                  <a:lnTo>
                    <a:pt x="2959200" y="1260000"/>
                  </a:lnTo>
                  <a:lnTo>
                    <a:pt x="2959200" y="1800000"/>
                  </a:lnTo>
                  <a:lnTo>
                    <a:pt x="1987200" y="1800000"/>
                  </a:lnTo>
                  <a:lnTo>
                    <a:pt x="1987200" y="1440000"/>
                  </a:lnTo>
                  <a:lnTo>
                    <a:pt x="1267200" y="1440000"/>
                  </a:lnTo>
                  <a:lnTo>
                    <a:pt x="1267200" y="1800000"/>
                  </a:lnTo>
                  <a:lnTo>
                    <a:pt x="0" y="180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1116000" extrusionH="108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83" name="Rechthoek 182"/>
            <p:cNvSpPr/>
            <p:nvPr/>
          </p:nvSpPr>
          <p:spPr>
            <a:xfrm>
              <a:off x="0" y="1054800"/>
              <a:ext cx="8856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579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84" name="Rechthoek 183"/>
            <p:cNvSpPr/>
            <p:nvPr/>
          </p:nvSpPr>
          <p:spPr>
            <a:xfrm>
              <a:off x="831600" y="1468800"/>
              <a:ext cx="54000" cy="33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579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85" name="Rechthoek 184"/>
            <p:cNvSpPr/>
            <p:nvPr/>
          </p:nvSpPr>
          <p:spPr>
            <a:xfrm>
              <a:off x="1213200" y="1468800"/>
              <a:ext cx="54000" cy="33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579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86" name="Rechthoek 185"/>
            <p:cNvSpPr/>
            <p:nvPr/>
          </p:nvSpPr>
          <p:spPr>
            <a:xfrm>
              <a:off x="1987200" y="1440000"/>
              <a:ext cx="54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579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87" name="Rechthoek 186"/>
            <p:cNvSpPr/>
            <p:nvPr/>
          </p:nvSpPr>
          <p:spPr>
            <a:xfrm>
              <a:off x="1987200" y="1054800"/>
              <a:ext cx="918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6723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88" name="Rechthoek 187"/>
            <p:cNvSpPr/>
            <p:nvPr/>
          </p:nvSpPr>
          <p:spPr>
            <a:xfrm>
              <a:off x="1987200" y="1108800"/>
              <a:ext cx="14400" cy="331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sp3d z="187579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89" name="Rechthoek 188"/>
            <p:cNvSpPr/>
            <p:nvPr/>
          </p:nvSpPr>
          <p:spPr>
            <a:xfrm>
              <a:off x="1245600" y="0"/>
              <a:ext cx="54000" cy="110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579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90" name="Rechthoek 189"/>
            <p:cNvSpPr/>
            <p:nvPr/>
          </p:nvSpPr>
          <p:spPr>
            <a:xfrm>
              <a:off x="1645200" y="0"/>
              <a:ext cx="14400" cy="2628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sp3d z="187579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91" name="Rechthoek 190"/>
            <p:cNvSpPr/>
            <p:nvPr/>
          </p:nvSpPr>
          <p:spPr>
            <a:xfrm>
              <a:off x="1645200" y="262800"/>
              <a:ext cx="14400" cy="3168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sp3d z="187579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92" name="Rechthoek 191"/>
            <p:cNvSpPr/>
            <p:nvPr/>
          </p:nvSpPr>
          <p:spPr>
            <a:xfrm>
              <a:off x="1645200" y="579600"/>
              <a:ext cx="14400" cy="2628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sp3d z="187579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93" name="Rechthoek 192"/>
            <p:cNvSpPr/>
            <p:nvPr/>
          </p:nvSpPr>
          <p:spPr>
            <a:xfrm>
              <a:off x="1299600" y="262800"/>
              <a:ext cx="36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579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94" name="Rechthoek 193"/>
            <p:cNvSpPr/>
            <p:nvPr/>
          </p:nvSpPr>
          <p:spPr>
            <a:xfrm>
              <a:off x="1299600" y="842400"/>
              <a:ext cx="36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579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95" name="Rechthoek 194"/>
            <p:cNvSpPr/>
            <p:nvPr/>
          </p:nvSpPr>
          <p:spPr>
            <a:xfrm>
              <a:off x="1605600" y="896400"/>
              <a:ext cx="54000" cy="21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5790" extrusionH="8496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96" name="Rechthoek 195"/>
            <p:cNvSpPr/>
            <p:nvPr/>
          </p:nvSpPr>
          <p:spPr>
            <a:xfrm>
              <a:off x="1299600" y="1094400"/>
              <a:ext cx="306000" cy="144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sp3d z="190881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97" name="Rechthoek 196"/>
            <p:cNvSpPr/>
            <p:nvPr/>
          </p:nvSpPr>
          <p:spPr>
            <a:xfrm>
              <a:off x="885600" y="1094400"/>
              <a:ext cx="360000" cy="144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sp3d z="190881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98" name="Rechthoek 197"/>
            <p:cNvSpPr/>
            <p:nvPr/>
          </p:nvSpPr>
          <p:spPr>
            <a:xfrm>
              <a:off x="1659600" y="1094400"/>
              <a:ext cx="327600" cy="144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sp3d z="190881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99" name="Rechthoek 198"/>
            <p:cNvSpPr/>
            <p:nvPr/>
          </p:nvSpPr>
          <p:spPr>
            <a:xfrm>
              <a:off x="885600" y="1468800"/>
              <a:ext cx="327600" cy="144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sp3d z="190881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00" name="Rechthoek 199"/>
            <p:cNvSpPr/>
            <p:nvPr/>
          </p:nvSpPr>
          <p:spPr>
            <a:xfrm>
              <a:off x="2905200" y="0"/>
              <a:ext cx="54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475740" extrusionH="3594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01" name="Rechthoek 200"/>
            <p:cNvSpPr/>
            <p:nvPr/>
          </p:nvSpPr>
          <p:spPr>
            <a:xfrm>
              <a:off x="3085200" y="270000"/>
              <a:ext cx="54000" cy="72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p3d z="1143000" extrusionH="2667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02" name="Rechthoek 201"/>
            <p:cNvSpPr/>
            <p:nvPr/>
          </p:nvSpPr>
          <p:spPr>
            <a:xfrm rot="19440000">
              <a:off x="2995200" y="0"/>
              <a:ext cx="54000" cy="28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p3d z="1143000" extrusionH="2667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03" name="Rechthoek 202"/>
            <p:cNvSpPr/>
            <p:nvPr/>
          </p:nvSpPr>
          <p:spPr>
            <a:xfrm rot="2160000">
              <a:off x="2995200" y="972000"/>
              <a:ext cx="54000" cy="28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p3d z="1143000" extrusionH="2667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04" name="Rechthoek 203"/>
            <p:cNvSpPr/>
            <p:nvPr/>
          </p:nvSpPr>
          <p:spPr>
            <a:xfrm>
              <a:off x="2944800" y="1224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05" name="Rechthoek 204"/>
            <p:cNvSpPr/>
            <p:nvPr/>
          </p:nvSpPr>
          <p:spPr>
            <a:xfrm>
              <a:off x="2944800" y="4104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06" name="Rechthoek 205"/>
            <p:cNvSpPr/>
            <p:nvPr/>
          </p:nvSpPr>
          <p:spPr>
            <a:xfrm>
              <a:off x="2944800" y="6984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07" name="Rechthoek 206"/>
            <p:cNvSpPr/>
            <p:nvPr/>
          </p:nvSpPr>
          <p:spPr>
            <a:xfrm>
              <a:off x="2905200" y="3528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08" name="Rechthoek 207"/>
            <p:cNvSpPr/>
            <p:nvPr/>
          </p:nvSpPr>
          <p:spPr>
            <a:xfrm>
              <a:off x="2908800" y="6408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09" name="Rechthoek 208"/>
            <p:cNvSpPr/>
            <p:nvPr/>
          </p:nvSpPr>
          <p:spPr>
            <a:xfrm>
              <a:off x="2905200" y="0"/>
              <a:ext cx="54000" cy="15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10" name="Rechthoek 209"/>
            <p:cNvSpPr/>
            <p:nvPr/>
          </p:nvSpPr>
          <p:spPr>
            <a:xfrm>
              <a:off x="2908800" y="928800"/>
              <a:ext cx="54000" cy="24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11" name="Rechthoek 210"/>
            <p:cNvSpPr/>
            <p:nvPr/>
          </p:nvSpPr>
          <p:spPr>
            <a:xfrm>
              <a:off x="2937600" y="11700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12" name="Rechthoek 211"/>
            <p:cNvSpPr/>
            <p:nvPr/>
          </p:nvSpPr>
          <p:spPr>
            <a:xfrm>
              <a:off x="2937600" y="14580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13" name="Rechthoek 212"/>
            <p:cNvSpPr/>
            <p:nvPr/>
          </p:nvSpPr>
          <p:spPr>
            <a:xfrm>
              <a:off x="2908800" y="14004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14" name="Rechthoek 213"/>
            <p:cNvSpPr/>
            <p:nvPr/>
          </p:nvSpPr>
          <p:spPr>
            <a:xfrm>
              <a:off x="2908800" y="1674000"/>
              <a:ext cx="54000" cy="12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15" name="Rechthoek 214"/>
            <p:cNvSpPr/>
            <p:nvPr/>
          </p:nvSpPr>
          <p:spPr>
            <a:xfrm>
              <a:off x="2908800" y="0"/>
              <a:ext cx="54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5790" extrusionH="1295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16" name="Rechthoek 215"/>
            <p:cNvSpPr/>
            <p:nvPr/>
          </p:nvSpPr>
          <p:spPr>
            <a:xfrm>
              <a:off x="-54000" y="0"/>
              <a:ext cx="54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475740" extrusionH="3594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17" name="Rechthoek 216"/>
            <p:cNvSpPr/>
            <p:nvPr/>
          </p:nvSpPr>
          <p:spPr>
            <a:xfrm>
              <a:off x="-14400" y="1224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18" name="Rechthoek 217"/>
            <p:cNvSpPr/>
            <p:nvPr/>
          </p:nvSpPr>
          <p:spPr>
            <a:xfrm>
              <a:off x="-14400" y="4104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19" name="Rechthoek 218"/>
            <p:cNvSpPr/>
            <p:nvPr/>
          </p:nvSpPr>
          <p:spPr>
            <a:xfrm>
              <a:off x="-14400" y="6984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20" name="Rechthoek 219"/>
            <p:cNvSpPr/>
            <p:nvPr/>
          </p:nvSpPr>
          <p:spPr>
            <a:xfrm>
              <a:off x="-54000" y="3528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21" name="Rechthoek 220"/>
            <p:cNvSpPr/>
            <p:nvPr/>
          </p:nvSpPr>
          <p:spPr>
            <a:xfrm>
              <a:off x="-50400" y="6408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22" name="Rechthoek 221"/>
            <p:cNvSpPr/>
            <p:nvPr/>
          </p:nvSpPr>
          <p:spPr>
            <a:xfrm>
              <a:off x="-54000" y="0"/>
              <a:ext cx="54000" cy="15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23" name="Rechthoek 222"/>
            <p:cNvSpPr/>
            <p:nvPr/>
          </p:nvSpPr>
          <p:spPr>
            <a:xfrm>
              <a:off x="-50400" y="928800"/>
              <a:ext cx="54000" cy="24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24" name="Rechthoek 223"/>
            <p:cNvSpPr/>
            <p:nvPr/>
          </p:nvSpPr>
          <p:spPr>
            <a:xfrm>
              <a:off x="-21600" y="11700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25" name="Rechthoek 224"/>
            <p:cNvSpPr/>
            <p:nvPr/>
          </p:nvSpPr>
          <p:spPr>
            <a:xfrm>
              <a:off x="-21600" y="1458000"/>
              <a:ext cx="3600" cy="216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26" name="Rechthoek 225"/>
            <p:cNvSpPr/>
            <p:nvPr/>
          </p:nvSpPr>
          <p:spPr>
            <a:xfrm>
              <a:off x="-50400" y="14004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27" name="Rechthoek 226"/>
            <p:cNvSpPr/>
            <p:nvPr/>
          </p:nvSpPr>
          <p:spPr>
            <a:xfrm>
              <a:off x="-50400" y="1674000"/>
              <a:ext cx="54000" cy="12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46250" extrusionH="27051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28" name="Rechthoek 227"/>
            <p:cNvSpPr/>
            <p:nvPr/>
          </p:nvSpPr>
          <p:spPr>
            <a:xfrm>
              <a:off x="-50400" y="0"/>
              <a:ext cx="54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5790" extrusionH="1295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29" name="Rechthoek 228"/>
            <p:cNvSpPr/>
            <p:nvPr/>
          </p:nvSpPr>
          <p:spPr>
            <a:xfrm>
              <a:off x="871200" y="1108800"/>
              <a:ext cx="14400" cy="3600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sp3d z="1908810" extrusionH="792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</p:grpSp>
      <p:grpSp>
        <p:nvGrpSpPr>
          <p:cNvPr id="146" name="Groep 127" hidden="1"/>
          <p:cNvGrpSpPr/>
          <p:nvPr/>
        </p:nvGrpSpPr>
        <p:grpSpPr>
          <a:xfrm rot="5400000">
            <a:off x="3006267" y="1846459"/>
            <a:ext cx="2959200" cy="4759200"/>
            <a:chOff x="0" y="-1479600"/>
            <a:chExt cx="2959200" cy="4759200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147" name="Rechthoek 146"/>
            <p:cNvSpPr/>
            <p:nvPr/>
          </p:nvSpPr>
          <p:spPr>
            <a:xfrm>
              <a:off x="0" y="-1479600"/>
              <a:ext cx="2959200" cy="4759200"/>
            </a:xfrm>
            <a:prstGeom prst="rect">
              <a:avLst/>
            </a:prstGeom>
            <a:gradFill>
              <a:gsLst>
                <a:gs pos="30000">
                  <a:schemeClr val="bg1">
                    <a:alpha val="0"/>
                  </a:schemeClr>
                </a:gs>
                <a:gs pos="31000">
                  <a:srgbClr val="FF0000"/>
                </a:gs>
                <a:gs pos="69000">
                  <a:srgbClr val="FF0000"/>
                </a:gs>
                <a:gs pos="7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sp3d z="3020060" contourW="6350">
              <a:bevelT w="1479550" h="103632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48" name="Vrije vorm 147"/>
            <p:cNvSpPr/>
            <p:nvPr/>
          </p:nvSpPr>
          <p:spPr>
            <a:xfrm>
              <a:off x="0" y="0"/>
              <a:ext cx="2959200" cy="1800000"/>
            </a:xfrm>
            <a:custGeom>
              <a:avLst/>
              <a:gdLst>
                <a:gd name="connsiteX0" fmla="*/ 0 w 2959200"/>
                <a:gd name="connsiteY0" fmla="*/ 0 h 1440000"/>
                <a:gd name="connsiteX1" fmla="*/ 2959200 w 2959200"/>
                <a:gd name="connsiteY1" fmla="*/ 0 h 1440000"/>
                <a:gd name="connsiteX2" fmla="*/ 2959200 w 2959200"/>
                <a:gd name="connsiteY2" fmla="*/ 1440000 h 1440000"/>
                <a:gd name="connsiteX3" fmla="*/ 0 w 2959200"/>
                <a:gd name="connsiteY3" fmla="*/ 1440000 h 1440000"/>
                <a:gd name="connsiteX4" fmla="*/ 0 w 2959200"/>
                <a:gd name="connsiteY4" fmla="*/ 0 h 144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0 w 2959200"/>
                <a:gd name="connsiteY3" fmla="*/ 1440000 h 1800000"/>
                <a:gd name="connsiteX4" fmla="*/ 0 w 2959200"/>
                <a:gd name="connsiteY4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1987200 w 2959200"/>
                <a:gd name="connsiteY3" fmla="*/ 1746000 h 1800000"/>
                <a:gd name="connsiteX4" fmla="*/ 0 w 2959200"/>
                <a:gd name="connsiteY4" fmla="*/ 1440000 h 1800000"/>
                <a:gd name="connsiteX5" fmla="*/ 0 w 2959200"/>
                <a:gd name="connsiteY5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1987200 w 2959200"/>
                <a:gd name="connsiteY3" fmla="*/ 1800000 h 1800000"/>
                <a:gd name="connsiteX4" fmla="*/ 0 w 2959200"/>
                <a:gd name="connsiteY4" fmla="*/ 1440000 h 1800000"/>
                <a:gd name="connsiteX5" fmla="*/ 0 w 2959200"/>
                <a:gd name="connsiteY5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1987200 w 2959200"/>
                <a:gd name="connsiteY3" fmla="*/ 1800000 h 1800000"/>
                <a:gd name="connsiteX4" fmla="*/ 1987200 w 2959200"/>
                <a:gd name="connsiteY4" fmla="*/ 1440000 h 1800000"/>
                <a:gd name="connsiteX5" fmla="*/ 0 w 2959200"/>
                <a:gd name="connsiteY5" fmla="*/ 1440000 h 1800000"/>
                <a:gd name="connsiteX6" fmla="*/ 0 w 2959200"/>
                <a:gd name="connsiteY6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1987200 w 2959200"/>
                <a:gd name="connsiteY3" fmla="*/ 1800000 h 1800000"/>
                <a:gd name="connsiteX4" fmla="*/ 1987200 w 2959200"/>
                <a:gd name="connsiteY4" fmla="*/ 1440000 h 1800000"/>
                <a:gd name="connsiteX5" fmla="*/ 3600 w 2959200"/>
                <a:gd name="connsiteY5" fmla="*/ 1800000 h 1800000"/>
                <a:gd name="connsiteX6" fmla="*/ 0 w 2959200"/>
                <a:gd name="connsiteY6" fmla="*/ 1440000 h 1800000"/>
                <a:gd name="connsiteX7" fmla="*/ 0 w 2959200"/>
                <a:gd name="connsiteY7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1987200 w 2959200"/>
                <a:gd name="connsiteY3" fmla="*/ 1800000 h 1800000"/>
                <a:gd name="connsiteX4" fmla="*/ 1987200 w 2959200"/>
                <a:gd name="connsiteY4" fmla="*/ 1440000 h 1800000"/>
                <a:gd name="connsiteX5" fmla="*/ 1267200 w 2959200"/>
                <a:gd name="connsiteY5" fmla="*/ 1800000 h 1800000"/>
                <a:gd name="connsiteX6" fmla="*/ 3600 w 2959200"/>
                <a:gd name="connsiteY6" fmla="*/ 1800000 h 1800000"/>
                <a:gd name="connsiteX7" fmla="*/ 0 w 2959200"/>
                <a:gd name="connsiteY7" fmla="*/ 1440000 h 1800000"/>
                <a:gd name="connsiteX8" fmla="*/ 0 w 2959200"/>
                <a:gd name="connsiteY8" fmla="*/ 0 h 1800000"/>
                <a:gd name="connsiteX0" fmla="*/ 0 w 2959200"/>
                <a:gd name="connsiteY0" fmla="*/ 0 h 1800000"/>
                <a:gd name="connsiteX1" fmla="*/ 2959200 w 2959200"/>
                <a:gd name="connsiteY1" fmla="*/ 0 h 1800000"/>
                <a:gd name="connsiteX2" fmla="*/ 2959200 w 2959200"/>
                <a:gd name="connsiteY2" fmla="*/ 1800000 h 1800000"/>
                <a:gd name="connsiteX3" fmla="*/ 1987200 w 2959200"/>
                <a:gd name="connsiteY3" fmla="*/ 1800000 h 1800000"/>
                <a:gd name="connsiteX4" fmla="*/ 1987200 w 2959200"/>
                <a:gd name="connsiteY4" fmla="*/ 1440000 h 1800000"/>
                <a:gd name="connsiteX5" fmla="*/ 1267200 w 2959200"/>
                <a:gd name="connsiteY5" fmla="*/ 1440000 h 1800000"/>
                <a:gd name="connsiteX6" fmla="*/ 1267200 w 2959200"/>
                <a:gd name="connsiteY6" fmla="*/ 1800000 h 1800000"/>
                <a:gd name="connsiteX7" fmla="*/ 3600 w 2959200"/>
                <a:gd name="connsiteY7" fmla="*/ 1800000 h 1800000"/>
                <a:gd name="connsiteX8" fmla="*/ 0 w 2959200"/>
                <a:gd name="connsiteY8" fmla="*/ 1440000 h 1800000"/>
                <a:gd name="connsiteX9" fmla="*/ 0 w 2959200"/>
                <a:gd name="connsiteY9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9200" h="1800000">
                  <a:moveTo>
                    <a:pt x="0" y="0"/>
                  </a:moveTo>
                  <a:lnTo>
                    <a:pt x="2959200" y="0"/>
                  </a:lnTo>
                  <a:lnTo>
                    <a:pt x="2959200" y="1800000"/>
                  </a:lnTo>
                  <a:lnTo>
                    <a:pt x="1987200" y="1800000"/>
                  </a:lnTo>
                  <a:lnTo>
                    <a:pt x="1987200" y="1440000"/>
                  </a:lnTo>
                  <a:lnTo>
                    <a:pt x="1267200" y="1440000"/>
                  </a:lnTo>
                  <a:lnTo>
                    <a:pt x="1267200" y="1800000"/>
                  </a:lnTo>
                  <a:lnTo>
                    <a:pt x="3600" y="1800000"/>
                  </a:lnTo>
                  <a:lnTo>
                    <a:pt x="0" y="14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1964690" extrusionH="889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49" name="Rechthoek 148"/>
            <p:cNvSpPr/>
            <p:nvPr/>
          </p:nvSpPr>
          <p:spPr>
            <a:xfrm>
              <a:off x="0" y="0"/>
              <a:ext cx="225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801620" extrusionH="5715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50" name="Rechthoek 149"/>
            <p:cNvSpPr/>
            <p:nvPr/>
          </p:nvSpPr>
          <p:spPr>
            <a:xfrm>
              <a:off x="0" y="0"/>
              <a:ext cx="54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343150" extrusionH="38735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51" name="Rechthoek 150"/>
            <p:cNvSpPr/>
            <p:nvPr/>
          </p:nvSpPr>
          <p:spPr>
            <a:xfrm>
              <a:off x="2196000" y="0"/>
              <a:ext cx="54000" cy="10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491740" extrusionH="52705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52" name="Vrije vorm 151"/>
            <p:cNvSpPr/>
            <p:nvPr/>
          </p:nvSpPr>
          <p:spPr>
            <a:xfrm>
              <a:off x="0" y="-54000"/>
              <a:ext cx="2196000" cy="54000"/>
            </a:xfrm>
            <a:custGeom>
              <a:avLst/>
              <a:gdLst>
                <a:gd name="connsiteX0" fmla="*/ 0 w 2196000"/>
                <a:gd name="connsiteY0" fmla="*/ 0 h 54000"/>
                <a:gd name="connsiteX1" fmla="*/ 2196000 w 2196000"/>
                <a:gd name="connsiteY1" fmla="*/ 0 h 54000"/>
                <a:gd name="connsiteX2" fmla="*/ 2196000 w 2196000"/>
                <a:gd name="connsiteY2" fmla="*/ 54000 h 54000"/>
                <a:gd name="connsiteX3" fmla="*/ 0 w 2196000"/>
                <a:gd name="connsiteY3" fmla="*/ 54000 h 54000"/>
                <a:gd name="connsiteX4" fmla="*/ 0 w 2196000"/>
                <a:gd name="connsiteY4" fmla="*/ 0 h 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000" h="54000">
                  <a:moveTo>
                    <a:pt x="0" y="0"/>
                  </a:moveTo>
                  <a:lnTo>
                    <a:pt x="2196000" y="0"/>
                  </a:lnTo>
                  <a:lnTo>
                    <a:pt x="2196000" y="54000"/>
                  </a:lnTo>
                  <a:lnTo>
                    <a:pt x="0" y="5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0" extrusionH="7772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53" name="Rechthoek 152"/>
            <p:cNvSpPr/>
            <p:nvPr/>
          </p:nvSpPr>
          <p:spPr>
            <a:xfrm>
              <a:off x="0" y="1800000"/>
              <a:ext cx="21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743200" extrusionH="7772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54" name="Rechthoek 153"/>
            <p:cNvSpPr/>
            <p:nvPr/>
          </p:nvSpPr>
          <p:spPr>
            <a:xfrm>
              <a:off x="925200" y="1260000"/>
              <a:ext cx="54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743200" extrusionH="7772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55" name="Rechthoek 142"/>
            <p:cNvSpPr/>
            <p:nvPr/>
          </p:nvSpPr>
          <p:spPr>
            <a:xfrm>
              <a:off x="1177200" y="1062000"/>
              <a:ext cx="10188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743200" extrusionH="7772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56" name="Rechthoek 143"/>
            <p:cNvSpPr/>
            <p:nvPr/>
          </p:nvSpPr>
          <p:spPr>
            <a:xfrm>
              <a:off x="1033200" y="0"/>
              <a:ext cx="54000" cy="8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743200" extrusionH="7772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57" name="Rechthoek 144"/>
            <p:cNvSpPr/>
            <p:nvPr/>
          </p:nvSpPr>
          <p:spPr>
            <a:xfrm>
              <a:off x="0" y="1008000"/>
              <a:ext cx="8172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743200" extrusionH="7772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58" name="Rechthoek 145"/>
            <p:cNvSpPr/>
            <p:nvPr/>
          </p:nvSpPr>
          <p:spPr>
            <a:xfrm>
              <a:off x="2196000" y="0"/>
              <a:ext cx="54000" cy="26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743200" extrusionH="7772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59" name="Rechthoek 158"/>
            <p:cNvSpPr/>
            <p:nvPr/>
          </p:nvSpPr>
          <p:spPr>
            <a:xfrm>
              <a:off x="1497600" y="0"/>
              <a:ext cx="698400" cy="20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743200" extrusionH="7772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60" name="Rechthoek 159"/>
            <p:cNvSpPr/>
            <p:nvPr/>
          </p:nvSpPr>
          <p:spPr>
            <a:xfrm rot="4020000">
              <a:off x="1029219" y="939163"/>
              <a:ext cx="234000" cy="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743200" extrusionH="7772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61" name="Rechthoek 160"/>
            <p:cNvSpPr/>
            <p:nvPr/>
          </p:nvSpPr>
          <p:spPr>
            <a:xfrm rot="4020000">
              <a:off x="755857" y="1142287"/>
              <a:ext cx="234000" cy="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743200" extrusionH="7772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62" name="Rechthoek 161"/>
            <p:cNvSpPr/>
            <p:nvPr/>
          </p:nvSpPr>
          <p:spPr>
            <a:xfrm rot="19620000">
              <a:off x="792000" y="900000"/>
              <a:ext cx="288000" cy="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743200" extrusionH="7772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63" name="Rechthoek 162"/>
            <p:cNvSpPr/>
            <p:nvPr/>
          </p:nvSpPr>
          <p:spPr>
            <a:xfrm>
              <a:off x="0" y="1116000"/>
              <a:ext cx="3600" cy="234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2599690" extrusionH="25146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64" name="Rechthoek 163"/>
            <p:cNvSpPr/>
            <p:nvPr/>
          </p:nvSpPr>
          <p:spPr>
            <a:xfrm>
              <a:off x="0" y="1512000"/>
              <a:ext cx="3600" cy="234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2599690" extrusionH="25146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65" name="Rechthoek 164"/>
            <p:cNvSpPr/>
            <p:nvPr/>
          </p:nvSpPr>
          <p:spPr>
            <a:xfrm>
              <a:off x="0" y="54000"/>
              <a:ext cx="3600" cy="234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2599690" extrusionH="25146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66" name="Rechthoek 165"/>
            <p:cNvSpPr/>
            <p:nvPr/>
          </p:nvSpPr>
          <p:spPr>
            <a:xfrm>
              <a:off x="0" y="720000"/>
              <a:ext cx="3600" cy="234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2599690" extrusionH="25146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67" name="Rechthoek 166"/>
            <p:cNvSpPr/>
            <p:nvPr/>
          </p:nvSpPr>
          <p:spPr>
            <a:xfrm>
              <a:off x="0" y="360000"/>
              <a:ext cx="3600" cy="234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2599690" extrusionH="25146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68" name="Rechthoek 167"/>
            <p:cNvSpPr/>
            <p:nvPr/>
          </p:nvSpPr>
          <p:spPr>
            <a:xfrm>
              <a:off x="2228400" y="266400"/>
              <a:ext cx="3600" cy="234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2743200" extrusionH="25146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69" name="Rechthoek 168"/>
            <p:cNvSpPr/>
            <p:nvPr/>
          </p:nvSpPr>
          <p:spPr>
            <a:xfrm>
              <a:off x="2228400" y="828000"/>
              <a:ext cx="3600" cy="234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2743200" extrusionH="25146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70" name="Rechthoek 169"/>
            <p:cNvSpPr/>
            <p:nvPr/>
          </p:nvSpPr>
          <p:spPr>
            <a:xfrm>
              <a:off x="2228400" y="554400"/>
              <a:ext cx="3600" cy="2340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p3d z="2743200" extrusionH="25146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71" name="Rechthoek 170"/>
            <p:cNvSpPr/>
            <p:nvPr/>
          </p:nvSpPr>
          <p:spPr>
            <a:xfrm>
              <a:off x="2196000" y="1062000"/>
              <a:ext cx="54000" cy="73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743200" extrusionH="7772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72" name="Rechthoek 171"/>
            <p:cNvSpPr/>
            <p:nvPr/>
          </p:nvSpPr>
          <p:spPr>
            <a:xfrm>
              <a:off x="2196000" y="5184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743200" extrusionH="7772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73" name="Rechthoek 172"/>
            <p:cNvSpPr/>
            <p:nvPr/>
          </p:nvSpPr>
          <p:spPr>
            <a:xfrm>
              <a:off x="2196000" y="806400"/>
              <a:ext cx="54000" cy="3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743200" extrusionH="7772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74" name="Rechthoek 173"/>
            <p:cNvSpPr/>
            <p:nvPr/>
          </p:nvSpPr>
          <p:spPr>
            <a:xfrm>
              <a:off x="0" y="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599690" extrusionH="2565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75" name="Rechthoek 174"/>
            <p:cNvSpPr/>
            <p:nvPr/>
          </p:nvSpPr>
          <p:spPr>
            <a:xfrm>
              <a:off x="0" y="2880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599690" extrusionH="2565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76" name="Rechthoek 175"/>
            <p:cNvSpPr/>
            <p:nvPr/>
          </p:nvSpPr>
          <p:spPr>
            <a:xfrm>
              <a:off x="0" y="576000"/>
              <a:ext cx="54000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599690" extrusionH="2565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77" name="Rechthoek 176"/>
            <p:cNvSpPr/>
            <p:nvPr/>
          </p:nvSpPr>
          <p:spPr>
            <a:xfrm>
              <a:off x="0" y="9540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599690" extrusionH="2565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78" name="Rechthoek 177"/>
            <p:cNvSpPr/>
            <p:nvPr/>
          </p:nvSpPr>
          <p:spPr>
            <a:xfrm>
              <a:off x="0" y="10800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599690" extrusionH="2565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79" name="Rechthoek 178"/>
            <p:cNvSpPr/>
            <p:nvPr/>
          </p:nvSpPr>
          <p:spPr>
            <a:xfrm>
              <a:off x="0" y="1368000"/>
              <a:ext cx="54000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599690" extrusionH="2565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80" name="Rechthoek 179"/>
            <p:cNvSpPr/>
            <p:nvPr/>
          </p:nvSpPr>
          <p:spPr>
            <a:xfrm>
              <a:off x="0" y="1746000"/>
              <a:ext cx="54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743200" extrusionH="77724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181" name="Rechthoek 180"/>
            <p:cNvSpPr/>
            <p:nvPr/>
          </p:nvSpPr>
          <p:spPr>
            <a:xfrm>
              <a:off x="0" y="0"/>
              <a:ext cx="54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744470" extrusionH="14478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ep 185"/>
          <p:cNvGrpSpPr/>
          <p:nvPr/>
        </p:nvGrpSpPr>
        <p:grpSpPr>
          <a:xfrm>
            <a:off x="3841468" y="5808874"/>
            <a:ext cx="151200" cy="82188"/>
            <a:chOff x="0" y="0"/>
            <a:chExt cx="151200" cy="82188"/>
          </a:xfrm>
          <a:scene3d>
            <a:camera prst="orthographicFront"/>
            <a:lightRig rig="threePt" dir="t"/>
          </a:scene3d>
        </p:grpSpPr>
        <p:sp>
          <p:nvSpPr>
            <p:cNvPr id="5" name="Afgeronde rechthoek 4"/>
            <p:cNvSpPr/>
            <p:nvPr/>
          </p:nvSpPr>
          <p:spPr>
            <a:xfrm>
              <a:off x="111953" y="6481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Afgeronde rechthoek 5"/>
            <p:cNvSpPr/>
            <p:nvPr/>
          </p:nvSpPr>
          <p:spPr>
            <a:xfrm>
              <a:off x="3560" y="8797"/>
              <a:ext cx="143989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73050" extrusionH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7" name="Groep 546"/>
            <p:cNvGrpSpPr/>
            <p:nvPr/>
          </p:nvGrpSpPr>
          <p:grpSpPr>
            <a:xfrm>
              <a:off x="39958" y="0"/>
              <a:ext cx="71994" cy="82188"/>
              <a:chOff x="58654984" y="13476516"/>
              <a:chExt cx="720001" cy="802840"/>
            </a:xfrm>
          </p:grpSpPr>
          <p:sp>
            <p:nvSpPr>
              <p:cNvPr id="138" name="Ovaal 137"/>
              <p:cNvSpPr/>
              <p:nvPr/>
            </p:nvSpPr>
            <p:spPr>
              <a:xfrm>
                <a:off x="58654985" y="13504115"/>
                <a:ext cx="720000" cy="720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492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9" name="Ovaal 138"/>
              <p:cNvSpPr/>
              <p:nvPr/>
            </p:nvSpPr>
            <p:spPr>
              <a:xfrm>
                <a:off x="58654984" y="13476516"/>
                <a:ext cx="720000" cy="72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3492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0" name="Ovaal 139"/>
              <p:cNvSpPr/>
              <p:nvPr/>
            </p:nvSpPr>
            <p:spPr>
              <a:xfrm>
                <a:off x="58967181" y="14171356"/>
                <a:ext cx="108000" cy="108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17500">
                <a:bevelT w="6350" h="6350"/>
                <a:bevelB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1" name="Rechthoek 140"/>
              <p:cNvSpPr/>
              <p:nvPr/>
            </p:nvSpPr>
            <p:spPr>
              <a:xfrm>
                <a:off x="58984511" y="14086468"/>
                <a:ext cx="72000" cy="180000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sp3d z="320040">
                <a:bevelT w="508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8" name="Ovaal 7"/>
            <p:cNvSpPr/>
            <p:nvPr/>
          </p:nvSpPr>
          <p:spPr>
            <a:xfrm>
              <a:off x="94741" y="64912"/>
              <a:ext cx="7199" cy="73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17500">
              <a:bevelT w="3810" h="3810"/>
              <a:bevelB w="3810" h="38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8"/>
            <p:cNvSpPr/>
            <p:nvPr/>
          </p:nvSpPr>
          <p:spPr>
            <a:xfrm>
              <a:off x="49040" y="64579"/>
              <a:ext cx="7199" cy="73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17500">
              <a:bevelT w="3810" h="3810"/>
              <a:bevelB w="3810" h="38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>
              <a:off x="97768" y="71935"/>
              <a:ext cx="1800" cy="184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p3d z="314960">
              <a:bevelT w="2540" h="2540"/>
              <a:bevelB w="2540" h="25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>
              <a:off x="51740" y="71029"/>
              <a:ext cx="1800" cy="184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p3d z="314960">
              <a:bevelT w="2540" h="2540"/>
              <a:bevelB w="2540" h="25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>
              <a:off x="66686" y="54922"/>
              <a:ext cx="21598" cy="22112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  <a:sp3d z="302260">
              <a:bevelT w="15240" h="2540"/>
              <a:bevelB w="1143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fgeronde rechthoek 12"/>
            <p:cNvSpPr/>
            <p:nvPr/>
          </p:nvSpPr>
          <p:spPr>
            <a:xfrm>
              <a:off x="3088" y="7356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4" name="Afgeronde rechthoek 13"/>
            <p:cNvSpPr/>
            <p:nvPr/>
          </p:nvSpPr>
          <p:spPr>
            <a:xfrm>
              <a:off x="36001" y="9722"/>
              <a:ext cx="35997" cy="5528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Afgeronde rechthoek 14"/>
            <p:cNvSpPr/>
            <p:nvPr/>
          </p:nvSpPr>
          <p:spPr>
            <a:xfrm>
              <a:off x="72002" y="7792"/>
              <a:ext cx="35997" cy="5528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Afgeronde rechthoek 15"/>
            <p:cNvSpPr/>
            <p:nvPr/>
          </p:nvSpPr>
          <p:spPr>
            <a:xfrm>
              <a:off x="107995" y="6870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1905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Afgeronde rechthoek 16"/>
            <p:cNvSpPr/>
            <p:nvPr/>
          </p:nvSpPr>
          <p:spPr>
            <a:xfrm>
              <a:off x="39558" y="8850"/>
              <a:ext cx="71994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Afgeronde rechthoek 17"/>
            <p:cNvSpPr/>
            <p:nvPr/>
          </p:nvSpPr>
          <p:spPr>
            <a:xfrm>
              <a:off x="34947" y="7200"/>
              <a:ext cx="35997" cy="7370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" extrusionH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Afgeronde rechthoek 18"/>
            <p:cNvSpPr/>
            <p:nvPr/>
          </p:nvSpPr>
          <p:spPr>
            <a:xfrm>
              <a:off x="72000" y="6511"/>
              <a:ext cx="35997" cy="7370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" extrusionH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>
              <a:off x="39958" y="3299"/>
              <a:ext cx="71994" cy="73708"/>
            </a:xfrm>
            <a:prstGeom prst="ellipse">
              <a:avLst/>
            </a:prstGeom>
            <a:gradFill flip="none" rotWithShape="1">
              <a:gsLst>
                <a:gs pos="59000">
                  <a:srgbClr val="FFFF00"/>
                </a:gs>
                <a:gs pos="60000">
                  <a:schemeClr val="accent6">
                    <a:lumMod val="40000"/>
                    <a:lumOff val="6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p3d z="349250">
              <a:bevelT w="38100" h="381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 rot="5400000">
              <a:off x="3533" y="15755"/>
              <a:ext cx="36854" cy="35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 rot="5400000">
              <a:off x="107567" y="15755"/>
              <a:ext cx="36854" cy="35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Vrije vorm 22"/>
            <p:cNvSpPr/>
            <p:nvPr/>
          </p:nvSpPr>
          <p:spPr>
            <a:xfrm rot="10800000">
              <a:off x="3560" y="18068"/>
              <a:ext cx="35997" cy="3685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" extrusionH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Vrije vorm 23"/>
            <p:cNvSpPr/>
            <p:nvPr/>
          </p:nvSpPr>
          <p:spPr>
            <a:xfrm rot="10800000">
              <a:off x="111952" y="18068"/>
              <a:ext cx="35997" cy="3685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" extrusionH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5" name="Groep 145"/>
            <p:cNvGrpSpPr/>
            <p:nvPr/>
          </p:nvGrpSpPr>
          <p:grpSpPr>
            <a:xfrm>
              <a:off x="0" y="4635"/>
              <a:ext cx="151200" cy="62658"/>
              <a:chOff x="4420800" y="5161827"/>
              <a:chExt cx="151200" cy="62658"/>
            </a:xfrm>
          </p:grpSpPr>
          <p:sp>
            <p:nvSpPr>
              <p:cNvPr id="58" name="Ovaal 29"/>
              <p:cNvSpPr/>
              <p:nvPr/>
            </p:nvSpPr>
            <p:spPr>
              <a:xfrm rot="5400000">
                <a:off x="4420757" y="5176613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9" name="Ovaal 58"/>
              <p:cNvSpPr/>
              <p:nvPr/>
            </p:nvSpPr>
            <p:spPr>
              <a:xfrm rot="5400000">
                <a:off x="4420757" y="518029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0" name="Ovaal 59"/>
              <p:cNvSpPr/>
              <p:nvPr/>
            </p:nvSpPr>
            <p:spPr>
              <a:xfrm rot="5400000">
                <a:off x="4420757" y="5183985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1" name="Ovaal 60"/>
              <p:cNvSpPr/>
              <p:nvPr/>
            </p:nvSpPr>
            <p:spPr>
              <a:xfrm rot="5400000">
                <a:off x="4460358" y="5220843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2" name="Ovaal 61"/>
              <p:cNvSpPr/>
              <p:nvPr/>
            </p:nvSpPr>
            <p:spPr>
              <a:xfrm rot="5400000">
                <a:off x="4456758" y="5220843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3" name="Ovaal 62"/>
              <p:cNvSpPr/>
              <p:nvPr/>
            </p:nvSpPr>
            <p:spPr>
              <a:xfrm rot="5400000">
                <a:off x="4453158" y="5220843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4" name="Ovaal 63"/>
              <p:cNvSpPr/>
              <p:nvPr/>
            </p:nvSpPr>
            <p:spPr>
              <a:xfrm rot="5400000">
                <a:off x="4449558" y="5220843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5" name="Ovaal 64"/>
              <p:cNvSpPr/>
              <p:nvPr/>
            </p:nvSpPr>
            <p:spPr>
              <a:xfrm rot="5400000">
                <a:off x="4445958" y="5220843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6" name="Ovaal 65"/>
              <p:cNvSpPr/>
              <p:nvPr/>
            </p:nvSpPr>
            <p:spPr>
              <a:xfrm rot="5400000">
                <a:off x="4442358" y="5220843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7" name="Ovaal 66"/>
              <p:cNvSpPr/>
              <p:nvPr/>
            </p:nvSpPr>
            <p:spPr>
              <a:xfrm rot="5400000">
                <a:off x="4438757" y="5220843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8" name="Ovaal 67"/>
              <p:cNvSpPr/>
              <p:nvPr/>
            </p:nvSpPr>
            <p:spPr>
              <a:xfrm rot="5400000">
                <a:off x="4435158" y="5220843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9" name="Ovaal 68"/>
              <p:cNvSpPr/>
              <p:nvPr/>
            </p:nvSpPr>
            <p:spPr>
              <a:xfrm rot="5400000">
                <a:off x="4431557" y="5220843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0" name="Ovaal 69"/>
              <p:cNvSpPr/>
              <p:nvPr/>
            </p:nvSpPr>
            <p:spPr>
              <a:xfrm rot="5400000">
                <a:off x="4427957" y="5220843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1" name="Ovaal 70"/>
              <p:cNvSpPr/>
              <p:nvPr/>
            </p:nvSpPr>
            <p:spPr>
              <a:xfrm rot="5400000">
                <a:off x="4420757" y="518767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2" name="Ovaal 71"/>
              <p:cNvSpPr/>
              <p:nvPr/>
            </p:nvSpPr>
            <p:spPr>
              <a:xfrm rot="5400000">
                <a:off x="4420757" y="5191356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3" name="Ovaal 72"/>
              <p:cNvSpPr/>
              <p:nvPr/>
            </p:nvSpPr>
            <p:spPr>
              <a:xfrm rot="5400000">
                <a:off x="4420757" y="5195043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4" name="Ovaal 73"/>
              <p:cNvSpPr/>
              <p:nvPr/>
            </p:nvSpPr>
            <p:spPr>
              <a:xfrm rot="5400000">
                <a:off x="4420757" y="5198728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5" name="Ovaal 74"/>
              <p:cNvSpPr/>
              <p:nvPr/>
            </p:nvSpPr>
            <p:spPr>
              <a:xfrm rot="5400000">
                <a:off x="4420757" y="5202414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6" name="Ovaal 75"/>
              <p:cNvSpPr/>
              <p:nvPr/>
            </p:nvSpPr>
            <p:spPr>
              <a:xfrm rot="5400000">
                <a:off x="4420757" y="5209786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7" name="Ovaal 76"/>
              <p:cNvSpPr/>
              <p:nvPr/>
            </p:nvSpPr>
            <p:spPr>
              <a:xfrm rot="5400000">
                <a:off x="4420757" y="5206100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8" name="Ovaal 77"/>
              <p:cNvSpPr/>
              <p:nvPr/>
            </p:nvSpPr>
            <p:spPr>
              <a:xfrm rot="5400000" flipH="1">
                <a:off x="4460354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9" name="Ovaal 78"/>
              <p:cNvSpPr/>
              <p:nvPr/>
            </p:nvSpPr>
            <p:spPr>
              <a:xfrm rot="5400000" flipH="1">
                <a:off x="4456755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0" name="Ovaal 79"/>
              <p:cNvSpPr/>
              <p:nvPr/>
            </p:nvSpPr>
            <p:spPr>
              <a:xfrm rot="5400000" flipH="1">
                <a:off x="4453155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1" name="Ovaal 80"/>
              <p:cNvSpPr/>
              <p:nvPr/>
            </p:nvSpPr>
            <p:spPr>
              <a:xfrm rot="5400000" flipH="1">
                <a:off x="4449555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2" name="Ovaal 81"/>
              <p:cNvSpPr/>
              <p:nvPr/>
            </p:nvSpPr>
            <p:spPr>
              <a:xfrm rot="5400000" flipH="1">
                <a:off x="4445955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3" name="Ovaal 82"/>
              <p:cNvSpPr/>
              <p:nvPr/>
            </p:nvSpPr>
            <p:spPr>
              <a:xfrm rot="5400000" flipH="1">
                <a:off x="4442356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4" name="Ovaal 83"/>
              <p:cNvSpPr/>
              <p:nvPr/>
            </p:nvSpPr>
            <p:spPr>
              <a:xfrm rot="5400000" flipH="1">
                <a:off x="4438756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5" name="Ovaal 84"/>
              <p:cNvSpPr/>
              <p:nvPr/>
            </p:nvSpPr>
            <p:spPr>
              <a:xfrm rot="5400000" flipH="1">
                <a:off x="4435156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6" name="Ovaal 85"/>
              <p:cNvSpPr/>
              <p:nvPr/>
            </p:nvSpPr>
            <p:spPr>
              <a:xfrm rot="5400000" flipH="1">
                <a:off x="4431556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7" name="Ovaal 86"/>
              <p:cNvSpPr/>
              <p:nvPr/>
            </p:nvSpPr>
            <p:spPr>
              <a:xfrm rot="5400000" flipH="1">
                <a:off x="4427957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8" name="Ovaal 87"/>
              <p:cNvSpPr/>
              <p:nvPr/>
            </p:nvSpPr>
            <p:spPr>
              <a:xfrm rot="5400000" flipH="1">
                <a:off x="4424357" y="521715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9" name="Ovaal 88"/>
              <p:cNvSpPr/>
              <p:nvPr/>
            </p:nvSpPr>
            <p:spPr>
              <a:xfrm rot="5400000" flipH="1">
                <a:off x="4420757" y="519135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0" name="Ovaal 89"/>
              <p:cNvSpPr/>
              <p:nvPr/>
            </p:nvSpPr>
            <p:spPr>
              <a:xfrm rot="5400000" flipH="1">
                <a:off x="4420757" y="521347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1" name="Ovaal 90"/>
              <p:cNvSpPr/>
              <p:nvPr/>
            </p:nvSpPr>
            <p:spPr>
              <a:xfrm rot="5400000" flipH="1">
                <a:off x="4420757" y="516555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2" name="Ovaal 91"/>
              <p:cNvSpPr/>
              <p:nvPr/>
            </p:nvSpPr>
            <p:spPr>
              <a:xfrm rot="5400000" flipH="1">
                <a:off x="4424357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3" name="Ovaal 92"/>
              <p:cNvSpPr/>
              <p:nvPr/>
            </p:nvSpPr>
            <p:spPr>
              <a:xfrm rot="5400000" flipH="1">
                <a:off x="4420757" y="517292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4" name="Ovaal 93"/>
              <p:cNvSpPr/>
              <p:nvPr/>
            </p:nvSpPr>
            <p:spPr>
              <a:xfrm rot="5400000" flipH="1">
                <a:off x="4420757" y="516924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5" name="Ovaal 94"/>
              <p:cNvSpPr/>
              <p:nvPr/>
            </p:nvSpPr>
            <p:spPr>
              <a:xfrm rot="5400000" flipH="1">
                <a:off x="4424357" y="516555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6" name="Ovaal 95"/>
              <p:cNvSpPr/>
              <p:nvPr/>
            </p:nvSpPr>
            <p:spPr>
              <a:xfrm rot="5400000" flipH="1">
                <a:off x="4420757" y="521715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7" name="Ovaal 96"/>
              <p:cNvSpPr/>
              <p:nvPr/>
            </p:nvSpPr>
            <p:spPr>
              <a:xfrm rot="5400000" flipH="1">
                <a:off x="4424357" y="522084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8" name="Ovaal 97"/>
              <p:cNvSpPr/>
              <p:nvPr/>
            </p:nvSpPr>
            <p:spPr>
              <a:xfrm rot="5400000" flipV="1">
                <a:off x="4568358" y="517661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9" name="Ovaal 98"/>
              <p:cNvSpPr/>
              <p:nvPr/>
            </p:nvSpPr>
            <p:spPr>
              <a:xfrm rot="5400000" flipV="1">
                <a:off x="4568358" y="518029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0" name="Ovaal 99"/>
              <p:cNvSpPr/>
              <p:nvPr/>
            </p:nvSpPr>
            <p:spPr>
              <a:xfrm rot="5400000" flipV="1">
                <a:off x="4568358" y="5183985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1" name="Ovaal 100"/>
              <p:cNvSpPr/>
              <p:nvPr/>
            </p:nvSpPr>
            <p:spPr>
              <a:xfrm rot="5400000" flipV="1">
                <a:off x="4528760" y="522084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2" name="Ovaal 101"/>
              <p:cNvSpPr/>
              <p:nvPr/>
            </p:nvSpPr>
            <p:spPr>
              <a:xfrm rot="5400000" flipV="1">
                <a:off x="4532360" y="522084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3" name="Ovaal 102"/>
              <p:cNvSpPr/>
              <p:nvPr/>
            </p:nvSpPr>
            <p:spPr>
              <a:xfrm rot="5400000" flipV="1">
                <a:off x="4535960" y="522084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4" name="Ovaal 103"/>
              <p:cNvSpPr/>
              <p:nvPr/>
            </p:nvSpPr>
            <p:spPr>
              <a:xfrm rot="5400000" flipV="1">
                <a:off x="4539559" y="522084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5" name="Ovaal 104"/>
              <p:cNvSpPr/>
              <p:nvPr/>
            </p:nvSpPr>
            <p:spPr>
              <a:xfrm rot="5400000" flipV="1">
                <a:off x="4543160" y="522084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6" name="Ovaal 105"/>
              <p:cNvSpPr/>
              <p:nvPr/>
            </p:nvSpPr>
            <p:spPr>
              <a:xfrm rot="5400000" flipV="1">
                <a:off x="4546759" y="522084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7" name="Ovaal 106"/>
              <p:cNvSpPr/>
              <p:nvPr/>
            </p:nvSpPr>
            <p:spPr>
              <a:xfrm rot="5400000" flipV="1">
                <a:off x="4550359" y="522084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8" name="Ovaal 107"/>
              <p:cNvSpPr/>
              <p:nvPr/>
            </p:nvSpPr>
            <p:spPr>
              <a:xfrm rot="5400000" flipV="1">
                <a:off x="4553958" y="522084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9" name="Ovaal 108"/>
              <p:cNvSpPr/>
              <p:nvPr/>
            </p:nvSpPr>
            <p:spPr>
              <a:xfrm rot="5400000" flipV="1">
                <a:off x="4557559" y="522084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0" name="Ovaal 109"/>
              <p:cNvSpPr/>
              <p:nvPr/>
            </p:nvSpPr>
            <p:spPr>
              <a:xfrm rot="5400000" flipV="1">
                <a:off x="4561158" y="522084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1" name="Ovaal 110"/>
              <p:cNvSpPr/>
              <p:nvPr/>
            </p:nvSpPr>
            <p:spPr>
              <a:xfrm rot="5400000" flipV="1">
                <a:off x="4568358" y="518767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2" name="Ovaal 111"/>
              <p:cNvSpPr/>
              <p:nvPr/>
            </p:nvSpPr>
            <p:spPr>
              <a:xfrm rot="5400000" flipV="1">
                <a:off x="4568358" y="519135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3" name="Ovaal 112"/>
              <p:cNvSpPr/>
              <p:nvPr/>
            </p:nvSpPr>
            <p:spPr>
              <a:xfrm rot="5400000" flipV="1">
                <a:off x="4568358" y="519504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4" name="Ovaal 113"/>
              <p:cNvSpPr/>
              <p:nvPr/>
            </p:nvSpPr>
            <p:spPr>
              <a:xfrm rot="5400000" flipV="1">
                <a:off x="4568358" y="519872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5" name="Ovaal 114"/>
              <p:cNvSpPr/>
              <p:nvPr/>
            </p:nvSpPr>
            <p:spPr>
              <a:xfrm rot="5400000" flipV="1">
                <a:off x="4568358" y="520241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6" name="Ovaal 115"/>
              <p:cNvSpPr/>
              <p:nvPr/>
            </p:nvSpPr>
            <p:spPr>
              <a:xfrm rot="5400000" flipV="1">
                <a:off x="4568358" y="520978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7" name="Ovaal 116"/>
              <p:cNvSpPr/>
              <p:nvPr/>
            </p:nvSpPr>
            <p:spPr>
              <a:xfrm rot="5400000" flipV="1">
                <a:off x="4568358" y="520610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8" name="Ovaal 117"/>
              <p:cNvSpPr/>
              <p:nvPr/>
            </p:nvSpPr>
            <p:spPr>
              <a:xfrm rot="5400000" flipH="1" flipV="1">
                <a:off x="4528764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9" name="Ovaal 118"/>
              <p:cNvSpPr/>
              <p:nvPr/>
            </p:nvSpPr>
            <p:spPr>
              <a:xfrm rot="5400000" flipH="1" flipV="1">
                <a:off x="4532363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0" name="Ovaal 119"/>
              <p:cNvSpPr/>
              <p:nvPr/>
            </p:nvSpPr>
            <p:spPr>
              <a:xfrm rot="5400000" flipH="1" flipV="1">
                <a:off x="4535963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1" name="Ovaal 120"/>
              <p:cNvSpPr/>
              <p:nvPr/>
            </p:nvSpPr>
            <p:spPr>
              <a:xfrm rot="5400000" flipH="1" flipV="1">
                <a:off x="4539562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2" name="Ovaal 121"/>
              <p:cNvSpPr/>
              <p:nvPr/>
            </p:nvSpPr>
            <p:spPr>
              <a:xfrm rot="5400000" flipH="1" flipV="1">
                <a:off x="4543162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3" name="Ovaal 122"/>
              <p:cNvSpPr/>
              <p:nvPr/>
            </p:nvSpPr>
            <p:spPr>
              <a:xfrm rot="5400000" flipH="1" flipV="1">
                <a:off x="4546761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4" name="Ovaal 123"/>
              <p:cNvSpPr/>
              <p:nvPr/>
            </p:nvSpPr>
            <p:spPr>
              <a:xfrm rot="5400000" flipH="1" flipV="1">
                <a:off x="4550361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5" name="Ovaal 124"/>
              <p:cNvSpPr/>
              <p:nvPr/>
            </p:nvSpPr>
            <p:spPr>
              <a:xfrm rot="5400000" flipH="1" flipV="1">
                <a:off x="4553960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6" name="Ovaal 125"/>
              <p:cNvSpPr/>
              <p:nvPr/>
            </p:nvSpPr>
            <p:spPr>
              <a:xfrm rot="5400000" flipH="1" flipV="1">
                <a:off x="4557560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7" name="Ovaal 126"/>
              <p:cNvSpPr/>
              <p:nvPr/>
            </p:nvSpPr>
            <p:spPr>
              <a:xfrm rot="5400000" flipH="1" flipV="1">
                <a:off x="4561159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Ovaal 127"/>
              <p:cNvSpPr/>
              <p:nvPr/>
            </p:nvSpPr>
            <p:spPr>
              <a:xfrm rot="5400000" flipH="1" flipV="1">
                <a:off x="4564758" y="521715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9" name="Ovaal 128"/>
              <p:cNvSpPr/>
              <p:nvPr/>
            </p:nvSpPr>
            <p:spPr>
              <a:xfrm rot="5400000" flipH="1" flipV="1">
                <a:off x="4568358" y="519135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Ovaal 129"/>
              <p:cNvSpPr/>
              <p:nvPr/>
            </p:nvSpPr>
            <p:spPr>
              <a:xfrm rot="5400000" flipH="1" flipV="1">
                <a:off x="4568357" y="521347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1" name="Ovaal 130"/>
              <p:cNvSpPr/>
              <p:nvPr/>
            </p:nvSpPr>
            <p:spPr>
              <a:xfrm rot="5400000" flipH="1" flipV="1">
                <a:off x="4568357" y="516555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2" name="Ovaal 131"/>
              <p:cNvSpPr/>
              <p:nvPr/>
            </p:nvSpPr>
            <p:spPr>
              <a:xfrm rot="5400000" flipH="1" flipV="1">
                <a:off x="4564758" y="516187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3" name="Ovaal 132"/>
              <p:cNvSpPr/>
              <p:nvPr/>
            </p:nvSpPr>
            <p:spPr>
              <a:xfrm rot="5400000" flipH="1" flipV="1">
                <a:off x="4568357" y="517292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4" name="Ovaal 133"/>
              <p:cNvSpPr/>
              <p:nvPr/>
            </p:nvSpPr>
            <p:spPr>
              <a:xfrm rot="5400000" flipH="1" flipV="1">
                <a:off x="4568357" y="516924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5" name="Ovaal 134"/>
              <p:cNvSpPr/>
              <p:nvPr/>
            </p:nvSpPr>
            <p:spPr>
              <a:xfrm rot="5400000" flipH="1" flipV="1">
                <a:off x="4564758" y="516555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6" name="Ovaal 135"/>
              <p:cNvSpPr/>
              <p:nvPr/>
            </p:nvSpPr>
            <p:spPr>
              <a:xfrm rot="5400000" flipH="1" flipV="1">
                <a:off x="4568357" y="521715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7" name="Ovaal 136"/>
              <p:cNvSpPr/>
              <p:nvPr/>
            </p:nvSpPr>
            <p:spPr>
              <a:xfrm rot="5400000" flipH="1" flipV="1">
                <a:off x="4564758" y="522084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6" name="Rechthoek 25"/>
            <p:cNvSpPr/>
            <p:nvPr/>
          </p:nvSpPr>
          <p:spPr>
            <a:xfrm>
              <a:off x="41908" y="65232"/>
              <a:ext cx="89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Rechthoek 26"/>
            <p:cNvSpPr/>
            <p:nvPr/>
          </p:nvSpPr>
          <p:spPr>
            <a:xfrm>
              <a:off x="41906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/>
            <p:cNvSpPr/>
            <p:nvPr/>
          </p:nvSpPr>
          <p:spPr>
            <a:xfrm>
              <a:off x="45508" y="65232"/>
              <a:ext cx="17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Rechthoek 28"/>
            <p:cNvSpPr/>
            <p:nvPr/>
          </p:nvSpPr>
          <p:spPr>
            <a:xfrm>
              <a:off x="50006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hthoek 29"/>
            <p:cNvSpPr/>
            <p:nvPr/>
          </p:nvSpPr>
          <p:spPr>
            <a:xfrm>
              <a:off x="52707" y="64863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Rechthoek 30"/>
            <p:cNvSpPr/>
            <p:nvPr/>
          </p:nvSpPr>
          <p:spPr>
            <a:xfrm>
              <a:off x="52705" y="64863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Rechthoek 31"/>
            <p:cNvSpPr/>
            <p:nvPr/>
          </p:nvSpPr>
          <p:spPr>
            <a:xfrm>
              <a:off x="57205" y="64863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Rechthoek 32"/>
            <p:cNvSpPr/>
            <p:nvPr/>
          </p:nvSpPr>
          <p:spPr>
            <a:xfrm>
              <a:off x="52705" y="64863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hthoek 33"/>
            <p:cNvSpPr/>
            <p:nvPr/>
          </p:nvSpPr>
          <p:spPr>
            <a:xfrm>
              <a:off x="65305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Rechthoek 34"/>
            <p:cNvSpPr/>
            <p:nvPr/>
          </p:nvSpPr>
          <p:spPr>
            <a:xfrm>
              <a:off x="65304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Rechthoek 35"/>
            <p:cNvSpPr/>
            <p:nvPr/>
          </p:nvSpPr>
          <p:spPr>
            <a:xfrm>
              <a:off x="79704" y="65232"/>
              <a:ext cx="89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Rechthoek 36"/>
            <p:cNvSpPr/>
            <p:nvPr/>
          </p:nvSpPr>
          <p:spPr>
            <a:xfrm>
              <a:off x="79703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Rechthoek 37"/>
            <p:cNvSpPr/>
            <p:nvPr/>
          </p:nvSpPr>
          <p:spPr>
            <a:xfrm>
              <a:off x="83304" y="65232"/>
              <a:ext cx="17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Rechthoek 38"/>
            <p:cNvSpPr/>
            <p:nvPr/>
          </p:nvSpPr>
          <p:spPr>
            <a:xfrm>
              <a:off x="87802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/>
            <p:cNvSpPr/>
            <p:nvPr/>
          </p:nvSpPr>
          <p:spPr>
            <a:xfrm>
              <a:off x="59906" y="65600"/>
              <a:ext cx="36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325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/>
            <p:cNvSpPr/>
            <p:nvPr/>
          </p:nvSpPr>
          <p:spPr>
            <a:xfrm>
              <a:off x="59905" y="65600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/>
            <p:cNvSpPr/>
            <p:nvPr/>
          </p:nvSpPr>
          <p:spPr>
            <a:xfrm>
              <a:off x="72505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/>
            <p:cNvSpPr/>
            <p:nvPr/>
          </p:nvSpPr>
          <p:spPr>
            <a:xfrm>
              <a:off x="72503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/>
            <p:cNvSpPr/>
            <p:nvPr/>
          </p:nvSpPr>
          <p:spPr>
            <a:xfrm>
              <a:off x="77968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/>
            <p:cNvSpPr/>
            <p:nvPr/>
          </p:nvSpPr>
          <p:spPr>
            <a:xfrm>
              <a:off x="72504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/>
            <p:cNvSpPr/>
            <p:nvPr/>
          </p:nvSpPr>
          <p:spPr>
            <a:xfrm>
              <a:off x="92303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/>
            <p:cNvSpPr/>
            <p:nvPr/>
          </p:nvSpPr>
          <p:spPr>
            <a:xfrm>
              <a:off x="92301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/>
            <p:cNvSpPr/>
            <p:nvPr/>
          </p:nvSpPr>
          <p:spPr>
            <a:xfrm>
              <a:off x="97766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/>
            <p:cNvSpPr/>
            <p:nvPr/>
          </p:nvSpPr>
          <p:spPr>
            <a:xfrm>
              <a:off x="92302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/>
            <p:cNvSpPr/>
            <p:nvPr/>
          </p:nvSpPr>
          <p:spPr>
            <a:xfrm>
              <a:off x="90502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Rechthoek 50"/>
            <p:cNvSpPr/>
            <p:nvPr/>
          </p:nvSpPr>
          <p:spPr>
            <a:xfrm>
              <a:off x="99502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2" name="Rechthoek 51"/>
            <p:cNvSpPr/>
            <p:nvPr/>
          </p:nvSpPr>
          <p:spPr>
            <a:xfrm>
              <a:off x="99501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3" name="Rechthoek 52"/>
            <p:cNvSpPr/>
            <p:nvPr/>
          </p:nvSpPr>
          <p:spPr>
            <a:xfrm>
              <a:off x="99501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Rechthoek 53"/>
            <p:cNvSpPr/>
            <p:nvPr/>
          </p:nvSpPr>
          <p:spPr>
            <a:xfrm>
              <a:off x="99501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4785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Ovaal 54"/>
            <p:cNvSpPr/>
            <p:nvPr/>
          </p:nvSpPr>
          <p:spPr>
            <a:xfrm rot="5400000">
              <a:off x="37653" y="5154"/>
              <a:ext cx="73708" cy="71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56870">
              <a:bevelT w="0" h="0"/>
              <a:bevelB w="63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6" name="Ovaal 55"/>
            <p:cNvSpPr/>
            <p:nvPr/>
          </p:nvSpPr>
          <p:spPr>
            <a:xfrm rot="5400000">
              <a:off x="43200" y="8966"/>
              <a:ext cx="55281" cy="53996"/>
            </a:xfrm>
            <a:prstGeom prst="ellipse">
              <a:avLst/>
            </a:prstGeom>
            <a:noFill/>
            <a:ln w="3175">
              <a:noFill/>
            </a:ln>
            <a:sp3d z="349250" extrusionH="6350">
              <a:bevelT w="0" h="0"/>
              <a:bevelB w="63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7" name="Afgeronde rechthoek 56"/>
            <p:cNvSpPr/>
            <p:nvPr/>
          </p:nvSpPr>
          <p:spPr>
            <a:xfrm>
              <a:off x="2734" y="7161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1905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7</Words>
  <Application>Microsoft Office PowerPoint</Application>
  <PresentationFormat>Diavoorstelling 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Office-thema</vt:lpstr>
      <vt:lpstr>Dia 1</vt:lpstr>
      <vt:lpstr>Dia 2</vt:lpstr>
      <vt:lpstr>Dia 3</vt:lpstr>
      <vt:lpstr>Dia 4</vt:lpstr>
      <vt:lpstr>Dia 5</vt:lpstr>
      <vt:lpstr>Dia 6</vt:lpstr>
      <vt:lpstr>Dia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Jan Heikens</dc:creator>
  <cp:lastModifiedBy>WereldWijd</cp:lastModifiedBy>
  <cp:revision>7</cp:revision>
  <dcterms:created xsi:type="dcterms:W3CDTF">2016-07-11T10:01:41Z</dcterms:created>
  <dcterms:modified xsi:type="dcterms:W3CDTF">2017-12-19T17:32:48Z</dcterms:modified>
</cp:coreProperties>
</file>