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70" r:id="rId5"/>
    <p:sldId id="272" r:id="rId6"/>
    <p:sldId id="273" r:id="rId7"/>
    <p:sldId id="274" r:id="rId8"/>
    <p:sldId id="276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595" autoAdjust="0"/>
  </p:normalViewPr>
  <p:slideViewPr>
    <p:cSldViewPr snapToGrid="0" snapToObjects="1">
      <p:cViewPr>
        <p:scale>
          <a:sx n="40" d="100"/>
          <a:sy n="40" d="100"/>
        </p:scale>
        <p:origin x="-300" y="-1146"/>
      </p:cViewPr>
      <p:guideLst>
        <p:guide orient="horz" pos="2160"/>
        <p:guide pos="27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7CDD-F1FE-44D4-9A35-B5AF0AFD063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3DBB-4B7B-4875-9721-31DA65EC1D7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"/>
          <p:cNvSpPr>
            <a:spLocks noGrp="1"/>
          </p:cNvSpPr>
          <p:nvPr>
            <p:ph type="title"/>
          </p:nvPr>
        </p:nvSpPr>
        <p:spPr>
          <a:xfrm>
            <a:off x="4248150" y="3069000"/>
            <a:ext cx="3780000" cy="360000"/>
          </a:xfrm>
        </p:spPr>
        <p:txBody>
          <a:bodyPr>
            <a:normAutofit fontScale="90000"/>
          </a:bodyPr>
          <a:lstStyle/>
          <a:p>
            <a:r>
              <a:rPr lang="nl-NL" sz="2000" dirty="0" smtClean="0"/>
              <a:t>KLIK TIEN KEER OP DE VOGEL.</a:t>
            </a:r>
            <a:endParaRPr lang="nl-NL" sz="2000" dirty="0"/>
          </a:p>
        </p:txBody>
      </p:sp>
      <p:sp>
        <p:nvSpPr>
          <p:cNvPr id="52" name="2"/>
          <p:cNvSpPr txBox="1">
            <a:spLocks/>
          </p:cNvSpPr>
          <p:nvPr/>
        </p:nvSpPr>
        <p:spPr>
          <a:xfrm>
            <a:off x="4248150" y="3069000"/>
            <a:ext cx="378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KLIK VIJFTIEN KEER OP DE VOGEL.</a:t>
            </a:r>
          </a:p>
        </p:txBody>
      </p:sp>
      <p:sp>
        <p:nvSpPr>
          <p:cNvPr id="53" name="3"/>
          <p:cNvSpPr txBox="1">
            <a:spLocks/>
          </p:cNvSpPr>
          <p:nvPr/>
        </p:nvSpPr>
        <p:spPr>
          <a:xfrm>
            <a:off x="4248150" y="3069000"/>
            <a:ext cx="378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000" dirty="0" smtClean="0">
                <a:latin typeface="+mj-lt"/>
                <a:ea typeface="+mj-ea"/>
                <a:cs typeface="+mj-cs"/>
              </a:rPr>
              <a:t>KLIK TWINTIG KEER OP DE VOGEL.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" name="Rechthoek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" name="V3"/>
          <p:cNvGrpSpPr/>
          <p:nvPr/>
        </p:nvGrpSpPr>
        <p:grpSpPr>
          <a:xfrm rot="5592685">
            <a:off x="5289220" y="400403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57" name="Ovaal 56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Ovaal 57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Ovaal 58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Vrije vorm 59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Stroomdiagram: Beslissing 60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Ovaal 61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Ovaal 62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Ovaal 63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al 64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Vrije vorm 65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Vrije vorm 66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74" name="Ovaal 73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Afgeronde rechthoek 74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Afgeronde rechthoek 75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Afgeronde rechthoek 76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70" name="Ovaal 18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1" name="Afgeronde rechthoek 70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2" name="Afgeronde rechthoek 71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3" name="Afgeronde rechthoek 72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7" name="V2"/>
          <p:cNvGrpSpPr/>
          <p:nvPr/>
        </p:nvGrpSpPr>
        <p:grpSpPr>
          <a:xfrm rot="5592685">
            <a:off x="5131564" y="391015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29" name="Ovaal 28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Vrije vorm 31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Stroomdiagram: Beslissing 32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Ovaal 34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Ovaal 35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Ovaal 36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Vrije vorm 37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Vrije vorm 38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8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46" name="Ovaal 45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Afgeronde rechthoek 46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8" name="Afgeronde rechthoek 47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Afgeronde rechthoek 48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8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42" name="Ovaal 41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Afgeronde rechthoek 42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Afgeronde rechthoek 43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Afgeronde rechthoek 44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40" name="V1"/>
          <p:cNvGrpSpPr/>
          <p:nvPr/>
        </p:nvGrpSpPr>
        <p:grpSpPr>
          <a:xfrm rot="5592685">
            <a:off x="5136820" y="3910158"/>
            <a:ext cx="2340120" cy="1422274"/>
            <a:chOff x="90060" y="1037912"/>
            <a:chExt cx="2340120" cy="1422274"/>
          </a:xfrm>
          <a:scene3d>
            <a:camera prst="perspectiveFront" fov="0">
              <a:rot lat="0" lon="0" rev="0"/>
            </a:camera>
            <a:lightRig rig="threePt" dir="t"/>
          </a:scene3d>
        </p:grpSpPr>
        <p:sp>
          <p:nvSpPr>
            <p:cNvPr id="6" name="Ovaal 5"/>
            <p:cNvSpPr/>
            <p:nvPr/>
          </p:nvSpPr>
          <p:spPr>
            <a:xfrm>
              <a:off x="1170180" y="120884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080000">
              <a:bevelT w="540000" h="540000"/>
              <a:bevelB w="540000" h="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Ovaal 6"/>
            <p:cNvSpPr/>
            <p:nvPr/>
          </p:nvSpPr>
          <p:spPr>
            <a:xfrm>
              <a:off x="1260000" y="1307912"/>
              <a:ext cx="900000" cy="90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160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al 7"/>
            <p:cNvSpPr/>
            <p:nvPr/>
          </p:nvSpPr>
          <p:spPr>
            <a:xfrm>
              <a:off x="1710180" y="1478840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079500">
              <a:bevelT w="90170" h="90170"/>
              <a:bevelB w="9017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Vrije vorm 8"/>
            <p:cNvSpPr/>
            <p:nvPr/>
          </p:nvSpPr>
          <p:spPr>
            <a:xfrm>
              <a:off x="90060" y="1568840"/>
              <a:ext cx="1545943" cy="360000"/>
            </a:xfrm>
            <a:custGeom>
              <a:avLst/>
              <a:gdLst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0 w 1440000"/>
                <a:gd name="connsiteY3" fmla="*/ 360000 h 360000"/>
                <a:gd name="connsiteX4" fmla="*/ 0 w 1440000"/>
                <a:gd name="connsiteY4" fmla="*/ 0 h 360000"/>
                <a:gd name="connsiteX0" fmla="*/ 0 w 1440000"/>
                <a:gd name="connsiteY0" fmla="*/ 0 h 360000"/>
                <a:gd name="connsiteX1" fmla="*/ 1440000 w 1440000"/>
                <a:gd name="connsiteY1" fmla="*/ 0 h 360000"/>
                <a:gd name="connsiteX2" fmla="*/ 1440000 w 1440000"/>
                <a:gd name="connsiteY2" fmla="*/ 360000 h 360000"/>
                <a:gd name="connsiteX3" fmla="*/ 1008112 w 1440000"/>
                <a:gd name="connsiteY3" fmla="*/ 360000 h 360000"/>
                <a:gd name="connsiteX4" fmla="*/ 0 w 1440000"/>
                <a:gd name="connsiteY4" fmla="*/ 360000 h 360000"/>
                <a:gd name="connsiteX5" fmla="*/ 0 w 1440000"/>
                <a:gd name="connsiteY5" fmla="*/ 0 h 360000"/>
                <a:gd name="connsiteX0" fmla="*/ 0 w 1440000"/>
                <a:gd name="connsiteY0" fmla="*/ 0 h 360000"/>
                <a:gd name="connsiteX1" fmla="*/ 936104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0 w 1440000"/>
                <a:gd name="connsiteY0" fmla="*/ 0 h 360000"/>
                <a:gd name="connsiteX1" fmla="*/ 1008112 w 1440000"/>
                <a:gd name="connsiteY1" fmla="*/ 0 h 360000"/>
                <a:gd name="connsiteX2" fmla="*/ 1440000 w 1440000"/>
                <a:gd name="connsiteY2" fmla="*/ 0 h 360000"/>
                <a:gd name="connsiteX3" fmla="*/ 1440000 w 1440000"/>
                <a:gd name="connsiteY3" fmla="*/ 360000 h 360000"/>
                <a:gd name="connsiteX4" fmla="*/ 1008112 w 1440000"/>
                <a:gd name="connsiteY4" fmla="*/ 360000 h 360000"/>
                <a:gd name="connsiteX5" fmla="*/ 0 w 1440000"/>
                <a:gd name="connsiteY5" fmla="*/ 360000 h 360000"/>
                <a:gd name="connsiteX6" fmla="*/ 0 w 1440000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  <a:gd name="connsiteX0" fmla="*/ 105943 w 1545943"/>
                <a:gd name="connsiteY0" fmla="*/ 0 h 360000"/>
                <a:gd name="connsiteX1" fmla="*/ 1114055 w 1545943"/>
                <a:gd name="connsiteY1" fmla="*/ 0 h 360000"/>
                <a:gd name="connsiteX2" fmla="*/ 1545943 w 1545943"/>
                <a:gd name="connsiteY2" fmla="*/ 0 h 360000"/>
                <a:gd name="connsiteX3" fmla="*/ 1545943 w 1545943"/>
                <a:gd name="connsiteY3" fmla="*/ 360000 h 360000"/>
                <a:gd name="connsiteX4" fmla="*/ 1114055 w 1545943"/>
                <a:gd name="connsiteY4" fmla="*/ 360000 h 360000"/>
                <a:gd name="connsiteX5" fmla="*/ 105943 w 1545943"/>
                <a:gd name="connsiteY5" fmla="*/ 360000 h 360000"/>
                <a:gd name="connsiteX6" fmla="*/ 105943 w 1545943"/>
                <a:gd name="connsiteY6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943" h="360000">
                  <a:moveTo>
                    <a:pt x="105943" y="0"/>
                  </a:moveTo>
                  <a:cubicBezTo>
                    <a:pt x="441980" y="0"/>
                    <a:pt x="794890" y="111703"/>
                    <a:pt x="1114055" y="0"/>
                  </a:cubicBezTo>
                  <a:lnTo>
                    <a:pt x="1545943" y="0"/>
                  </a:lnTo>
                  <a:lnTo>
                    <a:pt x="1545943" y="360000"/>
                  </a:lnTo>
                  <a:lnTo>
                    <a:pt x="1114055" y="360000"/>
                  </a:lnTo>
                  <a:cubicBezTo>
                    <a:pt x="765522" y="287814"/>
                    <a:pt x="441980" y="360000"/>
                    <a:pt x="105943" y="360000"/>
                  </a:cubicBezTo>
                  <a:cubicBezTo>
                    <a:pt x="0" y="294314"/>
                    <a:pt x="35169" y="75500"/>
                    <a:pt x="105943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360000">
              <a:bevelT w="114300" prst="artDeco"/>
              <a:bevelB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Stroomdiagram: Beslissing 9"/>
            <p:cNvSpPr/>
            <p:nvPr/>
          </p:nvSpPr>
          <p:spPr>
            <a:xfrm>
              <a:off x="2070180" y="1604824"/>
              <a:ext cx="360000" cy="180000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  <a:sp3d z="1260000">
              <a:bevelT prst="angle"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sp3d z="1368000">
              <a:bevelT w="180000" h="180000"/>
              <a:bevelB w="180000" h="18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>
              <a:off x="1890060" y="1568840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z="1440000">
              <a:bevelT w="180000" h="90170"/>
              <a:bevelB w="180000" h="901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>
              <a:off x="2177788" y="182972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Ovaal 13"/>
            <p:cNvSpPr/>
            <p:nvPr/>
          </p:nvSpPr>
          <p:spPr>
            <a:xfrm>
              <a:off x="2142060" y="160484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z="1314450">
              <a:bevelT w="17780" h="17780"/>
              <a:bevelB w="17780" h="1778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 14"/>
            <p:cNvSpPr/>
            <p:nvPr/>
          </p:nvSpPr>
          <p:spPr>
            <a:xfrm flipV="1">
              <a:off x="360000" y="1037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 15"/>
            <p:cNvSpPr/>
            <p:nvPr/>
          </p:nvSpPr>
          <p:spPr>
            <a:xfrm>
              <a:off x="360000" y="1829912"/>
              <a:ext cx="1800000" cy="630274"/>
            </a:xfrm>
            <a:custGeom>
              <a:avLst/>
              <a:gdLst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540000"/>
                <a:gd name="connsiteX1" fmla="*/ 1080120 w 1080120"/>
                <a:gd name="connsiteY1" fmla="*/ 0 h 540000"/>
                <a:gd name="connsiteX2" fmla="*/ 1080120 w 1080120"/>
                <a:gd name="connsiteY2" fmla="*/ 540000 h 540000"/>
                <a:gd name="connsiteX3" fmla="*/ 0 w 1080120"/>
                <a:gd name="connsiteY3" fmla="*/ 540000 h 540000"/>
                <a:gd name="connsiteX4" fmla="*/ 0 w 1080120"/>
                <a:gd name="connsiteY4" fmla="*/ 0 h 540000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0 w 1080120"/>
                <a:gd name="connsiteY3" fmla="*/ 540000 h 630274"/>
                <a:gd name="connsiteX4" fmla="*/ 0 w 1080120"/>
                <a:gd name="connsiteY4" fmla="*/ 0 h 630274"/>
                <a:gd name="connsiteX0" fmla="*/ 0 w 1080120"/>
                <a:gd name="connsiteY0" fmla="*/ 0 h 630274"/>
                <a:gd name="connsiteX1" fmla="*/ 1080120 w 1080120"/>
                <a:gd name="connsiteY1" fmla="*/ 0 h 630274"/>
                <a:gd name="connsiteX2" fmla="*/ 1080120 w 1080120"/>
                <a:gd name="connsiteY2" fmla="*/ 540000 h 630274"/>
                <a:gd name="connsiteX3" fmla="*/ 180020 w 1080120"/>
                <a:gd name="connsiteY3" fmla="*/ 270000 h 630274"/>
                <a:gd name="connsiteX4" fmla="*/ 0 w 1080120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0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00981"/>
                <a:gd name="connsiteY0" fmla="*/ 0 h 630274"/>
                <a:gd name="connsiteX1" fmla="*/ 1500981 w 1500981"/>
                <a:gd name="connsiteY1" fmla="*/ 125984 h 630274"/>
                <a:gd name="connsiteX2" fmla="*/ 1500981 w 1500981"/>
                <a:gd name="connsiteY2" fmla="*/ 540000 h 630274"/>
                <a:gd name="connsiteX3" fmla="*/ 600881 w 1500981"/>
                <a:gd name="connsiteY3" fmla="*/ 270000 h 630274"/>
                <a:gd name="connsiteX4" fmla="*/ 420861 w 1500981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565847"/>
                <a:gd name="connsiteY0" fmla="*/ 0 h 630274"/>
                <a:gd name="connsiteX1" fmla="*/ 1500981 w 1565847"/>
                <a:gd name="connsiteY1" fmla="*/ 125984 h 630274"/>
                <a:gd name="connsiteX2" fmla="*/ 1500981 w 1565847"/>
                <a:gd name="connsiteY2" fmla="*/ 540000 h 630274"/>
                <a:gd name="connsiteX3" fmla="*/ 600881 w 1565847"/>
                <a:gd name="connsiteY3" fmla="*/ 270000 h 630274"/>
                <a:gd name="connsiteX4" fmla="*/ 420861 w 1565847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  <a:gd name="connsiteX0" fmla="*/ 420861 w 1767801"/>
                <a:gd name="connsiteY0" fmla="*/ 0 h 630274"/>
                <a:gd name="connsiteX1" fmla="*/ 1500981 w 1767801"/>
                <a:gd name="connsiteY1" fmla="*/ 125984 h 630274"/>
                <a:gd name="connsiteX2" fmla="*/ 1500981 w 1767801"/>
                <a:gd name="connsiteY2" fmla="*/ 540000 h 630274"/>
                <a:gd name="connsiteX3" fmla="*/ 600881 w 1767801"/>
                <a:gd name="connsiteY3" fmla="*/ 270000 h 630274"/>
                <a:gd name="connsiteX4" fmla="*/ 420861 w 1767801"/>
                <a:gd name="connsiteY4" fmla="*/ 0 h 63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801" h="630274">
                  <a:moveTo>
                    <a:pt x="420861" y="0"/>
                  </a:moveTo>
                  <a:cubicBezTo>
                    <a:pt x="1310873" y="230689"/>
                    <a:pt x="1329743" y="68185"/>
                    <a:pt x="1500981" y="125984"/>
                  </a:cubicBezTo>
                  <a:cubicBezTo>
                    <a:pt x="1767801" y="316454"/>
                    <a:pt x="1667252" y="541804"/>
                    <a:pt x="1500981" y="540000"/>
                  </a:cubicBezTo>
                  <a:cubicBezTo>
                    <a:pt x="1195579" y="630274"/>
                    <a:pt x="960921" y="270000"/>
                    <a:pt x="600881" y="270000"/>
                  </a:cubicBezTo>
                  <a:cubicBezTo>
                    <a:pt x="0" y="312358"/>
                    <a:pt x="172937" y="9074"/>
                    <a:pt x="42086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p3d z="900000">
              <a:bevelT prst="artDeco"/>
              <a:bevelB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1" name="Groep 43"/>
            <p:cNvGrpSpPr/>
            <p:nvPr/>
          </p:nvGrpSpPr>
          <p:grpSpPr>
            <a:xfrm>
              <a:off x="1620000" y="1404000"/>
              <a:ext cx="440398" cy="355102"/>
              <a:chOff x="-1675928" y="864913"/>
              <a:chExt cx="440398" cy="355102"/>
            </a:xfrm>
          </p:grpSpPr>
          <p:sp>
            <p:nvSpPr>
              <p:cNvPr id="23" name="Ovaal 22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Afgeronde rechthoek 23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Afgeronde rechthoek 24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Afgeronde rechthoek 25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51" name="Groep 45"/>
            <p:cNvGrpSpPr/>
            <p:nvPr/>
          </p:nvGrpSpPr>
          <p:grpSpPr>
            <a:xfrm>
              <a:off x="1620000" y="1836000"/>
              <a:ext cx="440398" cy="355102"/>
              <a:chOff x="-1675928" y="864913"/>
              <a:chExt cx="440398" cy="355102"/>
            </a:xfrm>
          </p:grpSpPr>
          <p:sp>
            <p:nvSpPr>
              <p:cNvPr id="19" name="Ovaal 18"/>
              <p:cNvSpPr/>
              <p:nvPr/>
            </p:nvSpPr>
            <p:spPr>
              <a:xfrm>
                <a:off x="-1468240" y="9721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p3d z="360000" extrusionH="360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Afgeronde rechthoek 19"/>
              <p:cNvSpPr/>
              <p:nvPr/>
            </p:nvSpPr>
            <p:spPr>
              <a:xfrm rot="18900000">
                <a:off x="-1523530" y="864913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Afgeronde rechthoek 20"/>
              <p:cNvSpPr/>
              <p:nvPr/>
            </p:nvSpPr>
            <p:spPr>
              <a:xfrm>
                <a:off x="-1675928" y="961464"/>
                <a:ext cx="360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Afgeronde rechthoek 21"/>
              <p:cNvSpPr/>
              <p:nvPr/>
            </p:nvSpPr>
            <p:spPr>
              <a:xfrm rot="2700000">
                <a:off x="-1523528" y="1058015"/>
                <a:ext cx="288000" cy="360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sp3d z="36000" extrusionH="36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50" name="Afgeronde rechthoek 49"/>
          <p:cNvSpPr/>
          <p:nvPr/>
        </p:nvSpPr>
        <p:spPr>
          <a:xfrm>
            <a:off x="4572000" y="3413234"/>
            <a:ext cx="3058510" cy="2467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0" dirty="0" smtClean="0"/>
              <a:t>START</a:t>
            </a:r>
            <a:endParaRPr lang="nl-NL" sz="8000" dirty="0"/>
          </a:p>
        </p:txBody>
      </p:sp>
      <p:sp>
        <p:nvSpPr>
          <p:cNvPr id="27" name="Afgeronde rechthoek 26"/>
          <p:cNvSpPr/>
          <p:nvPr/>
        </p:nvSpPr>
        <p:spPr>
          <a:xfrm>
            <a:off x="4572000" y="3413234"/>
            <a:ext cx="3058510" cy="246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0" dirty="0" smtClean="0"/>
              <a:t>START</a:t>
            </a:r>
            <a:endParaRPr lang="nl-NL" sz="8000" dirty="0"/>
          </a:p>
        </p:txBody>
      </p:sp>
      <p:sp>
        <p:nvSpPr>
          <p:cNvPr id="55" name="Rechthoek 54"/>
          <p:cNvSpPr/>
          <p:nvPr/>
        </p:nvSpPr>
        <p:spPr>
          <a:xfrm>
            <a:off x="0" y="-5018690"/>
            <a:ext cx="5833241" cy="460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fgeronde rechthoek 77"/>
          <p:cNvSpPr/>
          <p:nvPr/>
        </p:nvSpPr>
        <p:spPr>
          <a:xfrm>
            <a:off x="4572000" y="3413234"/>
            <a:ext cx="3058510" cy="24673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0" dirty="0" smtClean="0"/>
              <a:t>START</a:t>
            </a:r>
            <a:endParaRPr lang="nl-NL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1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5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7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9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1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2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3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5704E-6 L 3.05556E-6 1.23371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5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6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04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5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5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1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2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3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4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5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64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5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5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7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8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0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1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3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5704E-6 L 3.05556E-6 1.23371 " pathEditMode="relative" rAng="0" ptsTypes="AA">
                                      <p:cBhvr>
                                        <p:cTn id="3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39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4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8" fill="hold">
                      <p:stCondLst>
                        <p:cond delay="0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5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6" fill="hold">
                      <p:stCondLst>
                        <p:cond delay="0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6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1" fill="hold">
                      <p:stCondLst>
                        <p:cond delay="0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4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65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6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6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7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8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8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89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0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0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01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2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2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3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4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4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5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6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2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6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7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8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8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49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0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1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0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61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2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3" dur="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7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8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0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2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3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4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5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57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69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8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2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5704E-6 L 3.05556E-6 1.23371 " pathEditMode="relative" rAng="0" ptsTypes="AA">
                                      <p:cBhvr>
                                        <p:cTn id="5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7"/>
                                    </p:animMotion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0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2" grpId="0"/>
      <p:bldP spid="52" grpId="0"/>
      <p:bldP spid="52" grpId="1"/>
      <p:bldP spid="53" grpId="0"/>
      <p:bldP spid="50" grpId="0" animBg="1"/>
      <p:bldP spid="50" grpId="1" animBg="1"/>
      <p:bldP spid="27" grpId="0" animBg="1"/>
      <p:bldP spid="55" grpId="0" animBg="1"/>
      <p:bldP spid="78" grpId="0" animBg="1"/>
      <p:bldP spid="7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hoek 65"/>
          <p:cNvSpPr/>
          <p:nvPr/>
        </p:nvSpPr>
        <p:spPr>
          <a:xfrm>
            <a:off x="-83" y="0"/>
            <a:ext cx="9144083" cy="6858000"/>
          </a:xfrm>
          <a:prstGeom prst="rect">
            <a:avLst/>
          </a:prstGeom>
          <a:gradFill>
            <a:gsLst>
              <a:gs pos="41000">
                <a:srgbClr val="00B050"/>
              </a:gs>
              <a:gs pos="39000">
                <a:schemeClr val="bg1"/>
              </a:gs>
              <a:gs pos="0">
                <a:srgbClr val="7030A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2420662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/>
          <p:cNvSpPr/>
          <p:nvPr/>
        </p:nvSpPr>
        <p:spPr>
          <a:xfrm>
            <a:off x="3140663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/>
          <p:cNvSpPr/>
          <p:nvPr/>
        </p:nvSpPr>
        <p:spPr>
          <a:xfrm>
            <a:off x="3860621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/>
          <p:cNvSpPr/>
          <p:nvPr/>
        </p:nvSpPr>
        <p:spPr>
          <a:xfrm>
            <a:off x="4580621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5300662" y="269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2780663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3500663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4220621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4940621" y="305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420621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140622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3860580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4580580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5300621" y="341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2420580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3140581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3860539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4580539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5300580" y="4135033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52"/>
          <p:cNvSpPr/>
          <p:nvPr/>
        </p:nvSpPr>
        <p:spPr>
          <a:xfrm>
            <a:off x="2780581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3500581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/>
          <p:cNvSpPr/>
          <p:nvPr/>
        </p:nvSpPr>
        <p:spPr>
          <a:xfrm>
            <a:off x="4220539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4940539" y="3775074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2420663" y="305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/>
          <p:cNvSpPr/>
          <p:nvPr/>
        </p:nvSpPr>
        <p:spPr>
          <a:xfrm>
            <a:off x="5660539" y="305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/>
          <p:cNvSpPr/>
          <p:nvPr/>
        </p:nvSpPr>
        <p:spPr>
          <a:xfrm>
            <a:off x="5660663" y="377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/>
          <p:cNvSpPr/>
          <p:nvPr/>
        </p:nvSpPr>
        <p:spPr>
          <a:xfrm>
            <a:off x="2420663" y="3775074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538359" y="6498000"/>
            <a:ext cx="6056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42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140622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278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350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242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2420663" y="305507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314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2780663" y="377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86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3500663" y="377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6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22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458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300663" y="269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/>
          <p:cNvSpPr/>
          <p:nvPr/>
        </p:nvSpPr>
        <p:spPr>
          <a:xfrm>
            <a:off x="242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314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4940663" y="305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458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4220622" y="377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386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5300663" y="341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4940663" y="377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4580663" y="413503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5660663" y="305507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5660663" y="3775033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2420663" y="377507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5300663" y="4135074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4386263" y="-25540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/>
          <p:cNvSpPr/>
          <p:nvPr/>
        </p:nvSpPr>
        <p:spPr>
          <a:xfrm>
            <a:off x="5799220" y="1080000"/>
            <a:ext cx="3344780" cy="161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Klik om het muurtje om te slopen.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5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0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8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6" fill="hold">
                      <p:stCondLst>
                        <p:cond delay="0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4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9" fill="hold">
                      <p:stCondLst>
                        <p:cond delay="0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7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6" fill="hold">
                      <p:stCondLst>
                        <p:cond delay="0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8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5" fill="hold">
                      <p:stCondLst>
                        <p:cond delay="0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9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4" fill="hold">
                      <p:stCondLst>
                        <p:cond delay="0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6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2" fill="hold">
                      <p:stCondLst>
                        <p:cond delay="0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2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0" fill="hold">
                      <p:stCondLst>
                        <p:cond delay="0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4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8" fill="hold">
                      <p:stCondLst>
                        <p:cond delay="0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5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7" fill="hold">
                      <p:stCondLst>
                        <p:cond delay="0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6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1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" decel="100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8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4" fill="hold">
                      <p:stCondLst>
                        <p:cond delay="0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9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3" fill="hold">
                      <p:stCondLst>
                        <p:cond delay="0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70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2" fill="hold">
                      <p:stCondLst>
                        <p:cond delay="0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1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" decel="100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1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0" fill="hold">
                      <p:stCondLst>
                        <p:cond delay="0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2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100" decel="100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7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8" fill="hold">
                      <p:stCondLst>
                        <p:cond delay="0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2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5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6" fill="hold">
                      <p:stCondLst>
                        <p:cond delay="0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1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6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5" fill="hold">
                      <p:stCondLst>
                        <p:cond delay="0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" decel="100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73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4" fill="hold">
                      <p:stCondLst>
                        <p:cond delay="0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7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100" decel="100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791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2" fill="hold">
                      <p:stCondLst>
                        <p:cond delay="0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79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7" fill="hold">
                      <p:stCondLst>
                        <p:cond delay="0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3" grpId="0" animBg="1"/>
      <p:bldP spid="64" grpId="0" animBg="1"/>
      <p:bldP spid="6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hoek 65"/>
          <p:cNvSpPr/>
          <p:nvPr/>
        </p:nvSpPr>
        <p:spPr>
          <a:xfrm>
            <a:off x="-83" y="0"/>
            <a:ext cx="9144083" cy="6858000"/>
          </a:xfrm>
          <a:prstGeom prst="rect">
            <a:avLst/>
          </a:prstGeom>
          <a:gradFill>
            <a:gsLst>
              <a:gs pos="41000">
                <a:srgbClr val="00B050"/>
              </a:gs>
              <a:gs pos="39000">
                <a:schemeClr val="bg1"/>
              </a:gs>
              <a:gs pos="0">
                <a:srgbClr val="7030A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165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/>
          <p:cNvSpPr/>
          <p:nvPr/>
        </p:nvSpPr>
        <p:spPr>
          <a:xfrm>
            <a:off x="720166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/>
          <p:cNvSpPr/>
          <p:nvPr/>
        </p:nvSpPr>
        <p:spPr>
          <a:xfrm>
            <a:off x="1440124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/>
          <p:cNvSpPr/>
          <p:nvPr/>
        </p:nvSpPr>
        <p:spPr>
          <a:xfrm>
            <a:off x="2160124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2880165" y="108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360166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080166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1800124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2520124" y="144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124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720125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1440083" y="1800000"/>
            <a:ext cx="720000" cy="107995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160083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880124" y="180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83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720084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2160042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2880083" y="2519959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hthoek 52"/>
          <p:cNvSpPr/>
          <p:nvPr/>
        </p:nvSpPr>
        <p:spPr>
          <a:xfrm>
            <a:off x="360084" y="216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1080084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/>
          <p:cNvSpPr/>
          <p:nvPr/>
        </p:nvSpPr>
        <p:spPr>
          <a:xfrm>
            <a:off x="2160000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2520042" y="2160000"/>
            <a:ext cx="72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166" y="144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/>
          <p:cNvSpPr/>
          <p:nvPr/>
        </p:nvSpPr>
        <p:spPr>
          <a:xfrm>
            <a:off x="3240042" y="144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/>
          <p:cNvSpPr/>
          <p:nvPr/>
        </p:nvSpPr>
        <p:spPr>
          <a:xfrm>
            <a:off x="3240166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/>
          <p:cNvSpPr/>
          <p:nvPr/>
        </p:nvSpPr>
        <p:spPr>
          <a:xfrm>
            <a:off x="166" y="2160000"/>
            <a:ext cx="360000" cy="3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538359" y="6498000"/>
            <a:ext cx="6056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20125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36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08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66" y="144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720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360166" y="2159959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1440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1080166" y="216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440166" y="1799999"/>
            <a:ext cx="720000" cy="1079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80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2160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2880166" y="108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/>
          <p:cNvSpPr/>
          <p:nvPr/>
        </p:nvSpPr>
        <p:spPr>
          <a:xfrm>
            <a:off x="166" y="252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720166" y="252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/>
          <p:cNvSpPr/>
          <p:nvPr/>
        </p:nvSpPr>
        <p:spPr>
          <a:xfrm>
            <a:off x="2520166" y="144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2160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2160000" y="21599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2880166" y="180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2520166" y="2159959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2160166" y="2519959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3240166" y="144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3240166" y="2159959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166" y="2160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2880166" y="2520000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4386263" y="-25540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/>
          <p:cNvSpPr/>
          <p:nvPr/>
        </p:nvSpPr>
        <p:spPr>
          <a:xfrm>
            <a:off x="5799220" y="1080000"/>
            <a:ext cx="3344780" cy="161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Klik om het huisje om te slopen.</a:t>
            </a:r>
          </a:p>
        </p:txBody>
      </p:sp>
      <p:sp>
        <p:nvSpPr>
          <p:cNvPr id="60" name="Gelijkbenige driehoek 59"/>
          <p:cNvSpPr/>
          <p:nvPr/>
        </p:nvSpPr>
        <p:spPr>
          <a:xfrm>
            <a:off x="0" y="0"/>
            <a:ext cx="3600000" cy="1080000"/>
          </a:xfrm>
          <a:prstGeom prst="triangle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5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0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6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8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6" fill="hold">
                      <p:stCondLst>
                        <p:cond delay="0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3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4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6" fill="hold">
                      <p:stCondLst>
                        <p:cond delay="0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1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" decel="100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4" fill="hold">
                      <p:stCondLst>
                        <p:cond delay="0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00" decel="100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" decel="100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9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0" fill="hold">
                      <p:stCondLst>
                        <p:cond delay="0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1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0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9" fill="hold">
                      <p:stCondLst>
                        <p:cond delay="0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1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8" fill="hold">
                      <p:stCondLst>
                        <p:cond delay="0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1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3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6" fill="hold">
                      <p:stCondLst>
                        <p:cond delay="0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" decel="100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5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4" fill="hold">
                      <p:stCondLst>
                        <p:cond delay="0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67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2" fill="hold">
                      <p:stCondLst>
                        <p:cond delay="0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1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8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1" fill="hold">
                      <p:stCondLst>
                        <p:cond delay="0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" decel="100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8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0" fill="hold">
                      <p:stCondLst>
                        <p:cond delay="0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4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00" decel="100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70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8" fill="hold">
                      <p:stCondLst>
                        <p:cond delay="0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1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7" fill="hold">
                      <p:stCondLst>
                        <p:cond delay="0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2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6" fill="hold">
                      <p:stCondLst>
                        <p:cond delay="0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00" decel="100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100" decel="100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43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4" fill="hold">
                      <p:stCondLst>
                        <p:cond delay="0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100" decel="100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75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3" fill="hold">
                      <p:stCondLst>
                        <p:cond delay="0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761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2" fill="hold">
                      <p:stCondLst>
                        <p:cond delay="0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76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7" fill="hold">
                      <p:stCondLst>
                        <p:cond delay="0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8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8" fill="hold">
                      <p:stCondLst>
                        <p:cond delay="0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48" presetClass="exit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3" grpId="0" animBg="1"/>
      <p:bldP spid="64" grpId="0" animBg="1"/>
      <p:bldP spid="6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7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tieknop: Introductiepagina 10">
            <a:hlinkClick r:id="" action="ppaction://hlinkshowjump?jump=firstslide" highlightClick="1"/>
          </p:cNvPr>
          <p:cNvSpPr/>
          <p:nvPr/>
        </p:nvSpPr>
        <p:spPr>
          <a:xfrm>
            <a:off x="360000" y="36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chebekje 3"/>
          <p:cNvSpPr/>
          <p:nvPr/>
        </p:nvSpPr>
        <p:spPr>
          <a:xfrm>
            <a:off x="0" y="2340000"/>
            <a:ext cx="1080000" cy="1080000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Wolkvormige toelichting 4"/>
          <p:cNvSpPr/>
          <p:nvPr/>
        </p:nvSpPr>
        <p:spPr>
          <a:xfrm>
            <a:off x="0" y="720000"/>
            <a:ext cx="1080000" cy="1080000"/>
          </a:xfrm>
          <a:prstGeom prst="cloudCallout">
            <a:avLst>
              <a:gd name="adj1" fmla="val 2523"/>
              <a:gd name="adj2" fmla="val 833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Gelijkbenige driehoek 11"/>
          <p:cNvSpPr/>
          <p:nvPr/>
        </p:nvSpPr>
        <p:spPr>
          <a:xfrm>
            <a:off x="0" y="0"/>
            <a:ext cx="360000" cy="36000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60000" y="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720000" y="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Gelijkbenige driehoek 14"/>
          <p:cNvSpPr/>
          <p:nvPr/>
        </p:nvSpPr>
        <p:spPr>
          <a:xfrm>
            <a:off x="360000" y="1080000"/>
            <a:ext cx="360000" cy="36000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360000" y="10800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/>
          <p:cNvSpPr/>
          <p:nvPr/>
        </p:nvSpPr>
        <p:spPr>
          <a:xfrm>
            <a:off x="360000" y="1080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achebekje 17"/>
          <p:cNvSpPr/>
          <p:nvPr/>
        </p:nvSpPr>
        <p:spPr>
          <a:xfrm>
            <a:off x="0" y="2340000"/>
            <a:ext cx="1080000" cy="10800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0" y="0"/>
            <a:ext cx="360000" cy="3610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360000" y="0"/>
            <a:ext cx="360000" cy="3610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/>
          <p:cNvSpPr/>
          <p:nvPr/>
        </p:nvSpPr>
        <p:spPr>
          <a:xfrm>
            <a:off x="720000" y="0"/>
            <a:ext cx="360000" cy="3610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Lachebekje 18"/>
          <p:cNvSpPr/>
          <p:nvPr/>
        </p:nvSpPr>
        <p:spPr>
          <a:xfrm>
            <a:off x="1080000" y="2340000"/>
            <a:ext cx="1080000" cy="1080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Wolkvormige toelichting 19"/>
          <p:cNvSpPr/>
          <p:nvPr/>
        </p:nvSpPr>
        <p:spPr>
          <a:xfrm>
            <a:off x="1080000" y="720000"/>
            <a:ext cx="1080000" cy="1080000"/>
          </a:xfrm>
          <a:prstGeom prst="cloudCallout">
            <a:avLst>
              <a:gd name="adj1" fmla="val 2523"/>
              <a:gd name="adj2" fmla="val 833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Gelijkbenige driehoek 20"/>
          <p:cNvSpPr/>
          <p:nvPr/>
        </p:nvSpPr>
        <p:spPr>
          <a:xfrm>
            <a:off x="1080000" y="0"/>
            <a:ext cx="360000" cy="36000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1440000" y="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/>
          <p:cNvSpPr/>
          <p:nvPr/>
        </p:nvSpPr>
        <p:spPr>
          <a:xfrm>
            <a:off x="1800000" y="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Gelijkbenige driehoek 23"/>
          <p:cNvSpPr/>
          <p:nvPr/>
        </p:nvSpPr>
        <p:spPr>
          <a:xfrm>
            <a:off x="1440000" y="1080000"/>
            <a:ext cx="360000" cy="36000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1440000" y="10800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/>
          <p:cNvSpPr/>
          <p:nvPr/>
        </p:nvSpPr>
        <p:spPr>
          <a:xfrm>
            <a:off x="1440000" y="1080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Lachebekje 26"/>
          <p:cNvSpPr/>
          <p:nvPr/>
        </p:nvSpPr>
        <p:spPr>
          <a:xfrm>
            <a:off x="1080000" y="2340000"/>
            <a:ext cx="1080000" cy="108000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1080000" y="0"/>
            <a:ext cx="360000" cy="3610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1440000" y="0"/>
            <a:ext cx="360000" cy="3610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1800000" y="0"/>
            <a:ext cx="360000" cy="36104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0" y="0"/>
            <a:ext cx="4320000" cy="34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Verzorg de lachebekjes.</a:t>
            </a:r>
          </a:p>
          <a:p>
            <a:pPr algn="ctr"/>
            <a:endParaRPr lang="nl-NL" dirty="0" smtClean="0">
              <a:solidFill>
                <a:srgbClr val="FF0000"/>
              </a:solidFill>
            </a:endParaRPr>
          </a:p>
          <a:p>
            <a:pPr algn="ctr"/>
            <a:r>
              <a:rPr lang="nl-NL" dirty="0" smtClean="0">
                <a:solidFill>
                  <a:srgbClr val="FF0000"/>
                </a:solidFill>
              </a:rPr>
              <a:t>Als er iets in hun wolkje verschijnt, moet jij hun dat geven.</a:t>
            </a:r>
            <a:endParaRPr lang="nl-N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1" animBg="1"/>
      <p:bldP spid="18" grpId="2" animBg="1"/>
      <p:bldP spid="18" grpId="3" animBg="1"/>
      <p:bldP spid="18" grpId="4" animBg="1"/>
      <p:bldP spid="18" grpId="5" animBg="1"/>
      <p:bldP spid="47" grpId="0" animBg="1"/>
      <p:bldP spid="47" grpId="1" animBg="1"/>
      <p:bldP spid="47" grpId="2" animBg="1"/>
      <p:bldP spid="48" grpId="0" animBg="1"/>
      <p:bldP spid="48" grpId="1" animBg="1"/>
      <p:bldP spid="49" grpId="0" animBg="1"/>
      <p:bldP spid="49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3" animBg="1"/>
      <p:bldP spid="27" grpId="4" animBg="1"/>
      <p:bldP spid="28" grpId="1" animBg="1"/>
      <p:bldP spid="28" grpId="2" animBg="1"/>
      <p:bldP spid="29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rije vorm 5"/>
          <p:cNvSpPr/>
          <p:nvPr/>
        </p:nvSpPr>
        <p:spPr>
          <a:xfrm>
            <a:off x="804042" y="2556394"/>
            <a:ext cx="2307956" cy="280775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121257 w 1054146"/>
              <a:gd name="connsiteY0" fmla="*/ 457200 h 2247902"/>
              <a:gd name="connsiteX1" fmla="*/ 255168 w 1054146"/>
              <a:gd name="connsiteY1" fmla="*/ 133911 h 2247902"/>
              <a:gd name="connsiteX2" fmla="*/ 578458 w 1054146"/>
              <a:gd name="connsiteY2" fmla="*/ 1 h 2247902"/>
              <a:gd name="connsiteX3" fmla="*/ 901747 w 1054146"/>
              <a:gd name="connsiteY3" fmla="*/ 133912 h 2247902"/>
              <a:gd name="connsiteX4" fmla="*/ 1035657 w 1054146"/>
              <a:gd name="connsiteY4" fmla="*/ 457202 h 2247902"/>
              <a:gd name="connsiteX5" fmla="*/ 901746 w 1054146"/>
              <a:gd name="connsiteY5" fmla="*/ 780491 h 2247902"/>
              <a:gd name="connsiteX6" fmla="*/ 121257 w 1054146"/>
              <a:gd name="connsiteY6" fmla="*/ 2247902 h 2247902"/>
              <a:gd name="connsiteX7" fmla="*/ 255168 w 1054146"/>
              <a:gd name="connsiteY7" fmla="*/ 780491 h 2247902"/>
              <a:gd name="connsiteX8" fmla="*/ 121258 w 1054146"/>
              <a:gd name="connsiteY8" fmla="*/ 457202 h 2247902"/>
              <a:gd name="connsiteX9" fmla="*/ 121257 w 1054146"/>
              <a:gd name="connsiteY9" fmla="*/ 457200 h 2247902"/>
              <a:gd name="connsiteX0" fmla="*/ 64465 w 997354"/>
              <a:gd name="connsiteY0" fmla="*/ 457200 h 2301970"/>
              <a:gd name="connsiteX1" fmla="*/ 198376 w 997354"/>
              <a:gd name="connsiteY1" fmla="*/ 133911 h 2301970"/>
              <a:gd name="connsiteX2" fmla="*/ 521666 w 997354"/>
              <a:gd name="connsiteY2" fmla="*/ 1 h 2301970"/>
              <a:gd name="connsiteX3" fmla="*/ 844955 w 997354"/>
              <a:gd name="connsiteY3" fmla="*/ 133912 h 2301970"/>
              <a:gd name="connsiteX4" fmla="*/ 978865 w 997354"/>
              <a:gd name="connsiteY4" fmla="*/ 457202 h 2301970"/>
              <a:gd name="connsiteX5" fmla="*/ 844954 w 997354"/>
              <a:gd name="connsiteY5" fmla="*/ 780491 h 2301970"/>
              <a:gd name="connsiteX6" fmla="*/ 64465 w 997354"/>
              <a:gd name="connsiteY6" fmla="*/ 2247902 h 2301970"/>
              <a:gd name="connsiteX7" fmla="*/ 458165 w 997354"/>
              <a:gd name="connsiteY7" fmla="*/ 1104900 h 2301970"/>
              <a:gd name="connsiteX8" fmla="*/ 198376 w 997354"/>
              <a:gd name="connsiteY8" fmla="*/ 780491 h 2301970"/>
              <a:gd name="connsiteX9" fmla="*/ 64466 w 997354"/>
              <a:gd name="connsiteY9" fmla="*/ 457202 h 2301970"/>
              <a:gd name="connsiteX10" fmla="*/ 64465 w 997354"/>
              <a:gd name="connsiteY10" fmla="*/ 457200 h 2301970"/>
              <a:gd name="connsiteX0" fmla="*/ 0 w 914401"/>
              <a:gd name="connsiteY0" fmla="*/ 457200 h 1841500"/>
              <a:gd name="connsiteX1" fmla="*/ 133911 w 914401"/>
              <a:gd name="connsiteY1" fmla="*/ 133911 h 1841500"/>
              <a:gd name="connsiteX2" fmla="*/ 457201 w 914401"/>
              <a:gd name="connsiteY2" fmla="*/ 1 h 1841500"/>
              <a:gd name="connsiteX3" fmla="*/ 780490 w 914401"/>
              <a:gd name="connsiteY3" fmla="*/ 133912 h 1841500"/>
              <a:gd name="connsiteX4" fmla="*/ 914400 w 914401"/>
              <a:gd name="connsiteY4" fmla="*/ 457202 h 1841500"/>
              <a:gd name="connsiteX5" fmla="*/ 780489 w 914401"/>
              <a:gd name="connsiteY5" fmla="*/ 780491 h 1841500"/>
              <a:gd name="connsiteX6" fmla="*/ 489915 w 914401"/>
              <a:gd name="connsiteY6" fmla="*/ 1787432 h 1841500"/>
              <a:gd name="connsiteX7" fmla="*/ 393700 w 914401"/>
              <a:gd name="connsiteY7" fmla="*/ 1104900 h 1841500"/>
              <a:gd name="connsiteX8" fmla="*/ 133911 w 914401"/>
              <a:gd name="connsiteY8" fmla="*/ 780491 h 1841500"/>
              <a:gd name="connsiteX9" fmla="*/ 1 w 914401"/>
              <a:gd name="connsiteY9" fmla="*/ 457202 h 1841500"/>
              <a:gd name="connsiteX10" fmla="*/ 0 w 914401"/>
              <a:gd name="connsiteY10" fmla="*/ 457200 h 1841500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660400 w 914401"/>
              <a:gd name="connsiteY6" fmla="*/ 1460500 h 1846699"/>
              <a:gd name="connsiteX7" fmla="*/ 489915 w 914401"/>
              <a:gd name="connsiteY7" fmla="*/ 1787432 h 1846699"/>
              <a:gd name="connsiteX8" fmla="*/ 393700 w 914401"/>
              <a:gd name="connsiteY8" fmla="*/ 1104900 h 1846699"/>
              <a:gd name="connsiteX9" fmla="*/ 133911 w 914401"/>
              <a:gd name="connsiteY9" fmla="*/ 780491 h 1846699"/>
              <a:gd name="connsiteX10" fmla="*/ 1 w 914401"/>
              <a:gd name="connsiteY10" fmla="*/ 457202 h 1846699"/>
              <a:gd name="connsiteX11" fmla="*/ 0 w 914401"/>
              <a:gd name="connsiteY11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1581591"/>
              <a:gd name="connsiteY0" fmla="*/ 542942 h 1932441"/>
              <a:gd name="connsiteX1" fmla="*/ 133911 w 1581591"/>
              <a:gd name="connsiteY1" fmla="*/ 219653 h 1932441"/>
              <a:gd name="connsiteX2" fmla="*/ 457201 w 1581591"/>
              <a:gd name="connsiteY2" fmla="*/ 85743 h 1932441"/>
              <a:gd name="connsiteX3" fmla="*/ 1495849 w 1581591"/>
              <a:gd name="connsiteY3" fmla="*/ 85742 h 1932441"/>
              <a:gd name="connsiteX4" fmla="*/ 914400 w 1581591"/>
              <a:gd name="connsiteY4" fmla="*/ 542944 h 1932441"/>
              <a:gd name="connsiteX5" fmla="*/ 780489 w 1581591"/>
              <a:gd name="connsiteY5" fmla="*/ 866233 h 1932441"/>
              <a:gd name="connsiteX6" fmla="*/ 488950 w 1581591"/>
              <a:gd name="connsiteY6" fmla="*/ 1063642 h 1932441"/>
              <a:gd name="connsiteX7" fmla="*/ 660400 w 1581591"/>
              <a:gd name="connsiteY7" fmla="*/ 1546242 h 1932441"/>
              <a:gd name="connsiteX8" fmla="*/ 489915 w 1581591"/>
              <a:gd name="connsiteY8" fmla="*/ 1873174 h 1932441"/>
              <a:gd name="connsiteX9" fmla="*/ 393700 w 1581591"/>
              <a:gd name="connsiteY9" fmla="*/ 1190642 h 1932441"/>
              <a:gd name="connsiteX10" fmla="*/ 133911 w 1581591"/>
              <a:gd name="connsiteY10" fmla="*/ 866233 h 1932441"/>
              <a:gd name="connsiteX11" fmla="*/ 1 w 1581591"/>
              <a:gd name="connsiteY11" fmla="*/ 542944 h 1932441"/>
              <a:gd name="connsiteX12" fmla="*/ 0 w 1581591"/>
              <a:gd name="connsiteY12" fmla="*/ 542942 h 1932441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780489 w 1683247"/>
              <a:gd name="connsiteY5" fmla="*/ 1014346 h 2080554"/>
              <a:gd name="connsiteX6" fmla="*/ 488950 w 1683247"/>
              <a:gd name="connsiteY6" fmla="*/ 1211755 h 2080554"/>
              <a:gd name="connsiteX7" fmla="*/ 660400 w 1683247"/>
              <a:gd name="connsiteY7" fmla="*/ 1694355 h 2080554"/>
              <a:gd name="connsiteX8" fmla="*/ 489915 w 1683247"/>
              <a:gd name="connsiteY8" fmla="*/ 2021287 h 2080554"/>
              <a:gd name="connsiteX9" fmla="*/ 393700 w 1683247"/>
              <a:gd name="connsiteY9" fmla="*/ 1338755 h 2080554"/>
              <a:gd name="connsiteX10" fmla="*/ 133911 w 1683247"/>
              <a:gd name="connsiteY10" fmla="*/ 1014346 h 2080554"/>
              <a:gd name="connsiteX11" fmla="*/ 1 w 1683247"/>
              <a:gd name="connsiteY11" fmla="*/ 691057 h 2080554"/>
              <a:gd name="connsiteX12" fmla="*/ 0 w 1683247"/>
              <a:gd name="connsiteY12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488950 w 1683247"/>
              <a:gd name="connsiteY6" fmla="*/ 1211755 h 2080554"/>
              <a:gd name="connsiteX7" fmla="*/ 660400 w 1683247"/>
              <a:gd name="connsiteY7" fmla="*/ 1694355 h 2080554"/>
              <a:gd name="connsiteX8" fmla="*/ 489915 w 1683247"/>
              <a:gd name="connsiteY8" fmla="*/ 2021287 h 2080554"/>
              <a:gd name="connsiteX9" fmla="*/ 393700 w 1683247"/>
              <a:gd name="connsiteY9" fmla="*/ 1338755 h 2080554"/>
              <a:gd name="connsiteX10" fmla="*/ 133911 w 1683247"/>
              <a:gd name="connsiteY10" fmla="*/ 1014346 h 2080554"/>
              <a:gd name="connsiteX11" fmla="*/ 1 w 1683247"/>
              <a:gd name="connsiteY11" fmla="*/ 691057 h 2080554"/>
              <a:gd name="connsiteX12" fmla="*/ 0 w 1683247"/>
              <a:gd name="connsiteY12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872606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589428"/>
              <a:gd name="connsiteX1" fmla="*/ 133911 w 1683247"/>
              <a:gd name="connsiteY1" fmla="*/ 367766 h 2589428"/>
              <a:gd name="connsiteX2" fmla="*/ 457201 w 1683247"/>
              <a:gd name="connsiteY2" fmla="*/ 233856 h 2589428"/>
              <a:gd name="connsiteX3" fmla="*/ 1495849 w 1683247"/>
              <a:gd name="connsiteY3" fmla="*/ 233855 h 2589428"/>
              <a:gd name="connsiteX4" fmla="*/ 1581591 w 1683247"/>
              <a:gd name="connsiteY4" fmla="*/ 1636988 h 2589428"/>
              <a:gd name="connsiteX5" fmla="*/ 1275131 w 1683247"/>
              <a:gd name="connsiteY5" fmla="*/ 1636264 h 2589428"/>
              <a:gd name="connsiteX6" fmla="*/ 914401 w 1683247"/>
              <a:gd name="connsiteY6" fmla="*/ 659772 h 2589428"/>
              <a:gd name="connsiteX7" fmla="*/ 615074 w 1683247"/>
              <a:gd name="connsiteY7" fmla="*/ 2416997 h 2589428"/>
              <a:gd name="connsiteX8" fmla="*/ 660400 w 1683247"/>
              <a:gd name="connsiteY8" fmla="*/ 1694355 h 2589428"/>
              <a:gd name="connsiteX9" fmla="*/ 489915 w 1683247"/>
              <a:gd name="connsiteY9" fmla="*/ 2021287 h 2589428"/>
              <a:gd name="connsiteX10" fmla="*/ 393700 w 1683247"/>
              <a:gd name="connsiteY10" fmla="*/ 1338755 h 2589428"/>
              <a:gd name="connsiteX11" fmla="*/ 133911 w 1683247"/>
              <a:gd name="connsiteY11" fmla="*/ 1014346 h 2589428"/>
              <a:gd name="connsiteX12" fmla="*/ 1 w 1683247"/>
              <a:gd name="connsiteY12" fmla="*/ 691057 h 2589428"/>
              <a:gd name="connsiteX13" fmla="*/ 0 w 1683247"/>
              <a:gd name="connsiteY13" fmla="*/ 691055 h 2589428"/>
              <a:gd name="connsiteX0" fmla="*/ 44450 w 1727697"/>
              <a:gd name="connsiteY0" fmla="*/ 691055 h 2648695"/>
              <a:gd name="connsiteX1" fmla="*/ 178361 w 1727697"/>
              <a:gd name="connsiteY1" fmla="*/ 367766 h 2648695"/>
              <a:gd name="connsiteX2" fmla="*/ 501651 w 1727697"/>
              <a:gd name="connsiteY2" fmla="*/ 233856 h 2648695"/>
              <a:gd name="connsiteX3" fmla="*/ 1540299 w 1727697"/>
              <a:gd name="connsiteY3" fmla="*/ 233855 h 2648695"/>
              <a:gd name="connsiteX4" fmla="*/ 1626041 w 1727697"/>
              <a:gd name="connsiteY4" fmla="*/ 1636988 h 2648695"/>
              <a:gd name="connsiteX5" fmla="*/ 1319581 w 1727697"/>
              <a:gd name="connsiteY5" fmla="*/ 1636264 h 2648695"/>
              <a:gd name="connsiteX6" fmla="*/ 958851 w 1727697"/>
              <a:gd name="connsiteY6" fmla="*/ 659772 h 2648695"/>
              <a:gd name="connsiteX7" fmla="*/ 659524 w 1727697"/>
              <a:gd name="connsiteY7" fmla="*/ 2416997 h 2648695"/>
              <a:gd name="connsiteX8" fmla="*/ 704850 w 1727697"/>
              <a:gd name="connsiteY8" fmla="*/ 1694355 h 2648695"/>
              <a:gd name="connsiteX9" fmla="*/ 44450 w 1727697"/>
              <a:gd name="connsiteY9" fmla="*/ 2589428 h 2648695"/>
              <a:gd name="connsiteX10" fmla="*/ 438150 w 1727697"/>
              <a:gd name="connsiteY10" fmla="*/ 1338755 h 2648695"/>
              <a:gd name="connsiteX11" fmla="*/ 178361 w 1727697"/>
              <a:gd name="connsiteY11" fmla="*/ 1014346 h 2648695"/>
              <a:gd name="connsiteX12" fmla="*/ 44451 w 1727697"/>
              <a:gd name="connsiteY12" fmla="*/ 691057 h 2648695"/>
              <a:gd name="connsiteX13" fmla="*/ 44450 w 1727697"/>
              <a:gd name="connsiteY13" fmla="*/ 691055 h 2648695"/>
              <a:gd name="connsiteX0" fmla="*/ 23867 w 1707114"/>
              <a:gd name="connsiteY0" fmla="*/ 691055 h 2807751"/>
              <a:gd name="connsiteX1" fmla="*/ 157778 w 1707114"/>
              <a:gd name="connsiteY1" fmla="*/ 367766 h 2807751"/>
              <a:gd name="connsiteX2" fmla="*/ 481068 w 1707114"/>
              <a:gd name="connsiteY2" fmla="*/ 233856 h 2807751"/>
              <a:gd name="connsiteX3" fmla="*/ 1519716 w 1707114"/>
              <a:gd name="connsiteY3" fmla="*/ 233855 h 2807751"/>
              <a:gd name="connsiteX4" fmla="*/ 1605458 w 1707114"/>
              <a:gd name="connsiteY4" fmla="*/ 1636988 h 2807751"/>
              <a:gd name="connsiteX5" fmla="*/ 1298998 w 1707114"/>
              <a:gd name="connsiteY5" fmla="*/ 1636264 h 2807751"/>
              <a:gd name="connsiteX6" fmla="*/ 938268 w 1707114"/>
              <a:gd name="connsiteY6" fmla="*/ 659772 h 2807751"/>
              <a:gd name="connsiteX7" fmla="*/ 638941 w 1707114"/>
              <a:gd name="connsiteY7" fmla="*/ 2416997 h 2807751"/>
              <a:gd name="connsiteX8" fmla="*/ 274363 w 1707114"/>
              <a:gd name="connsiteY8" fmla="*/ 2648695 h 2807751"/>
              <a:gd name="connsiteX9" fmla="*/ 23867 w 1707114"/>
              <a:gd name="connsiteY9" fmla="*/ 2589428 h 2807751"/>
              <a:gd name="connsiteX10" fmla="*/ 417567 w 1707114"/>
              <a:gd name="connsiteY10" fmla="*/ 1338755 h 2807751"/>
              <a:gd name="connsiteX11" fmla="*/ 157778 w 1707114"/>
              <a:gd name="connsiteY11" fmla="*/ 1014346 h 2807751"/>
              <a:gd name="connsiteX12" fmla="*/ 23868 w 1707114"/>
              <a:gd name="connsiteY12" fmla="*/ 691057 h 2807751"/>
              <a:gd name="connsiteX13" fmla="*/ 23867 w 1707114"/>
              <a:gd name="connsiteY13" fmla="*/ 691055 h 2807751"/>
              <a:gd name="connsiteX0" fmla="*/ 0 w 2307956"/>
              <a:gd name="connsiteY0" fmla="*/ 1739462 h 2807751"/>
              <a:gd name="connsiteX1" fmla="*/ 758620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624710 w 2307956"/>
              <a:gd name="connsiteY12" fmla="*/ 691057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758620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624708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331075 w 2307956"/>
              <a:gd name="connsiteY1" fmla="*/ 320470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7956" h="2807751">
                <a:moveTo>
                  <a:pt x="0" y="1739462"/>
                </a:moveTo>
                <a:cubicBezTo>
                  <a:pt x="0" y="1618205"/>
                  <a:pt x="150757" y="571404"/>
                  <a:pt x="331075" y="320470"/>
                </a:cubicBezTo>
                <a:cubicBezTo>
                  <a:pt x="511393" y="69536"/>
                  <a:pt x="783663" y="248292"/>
                  <a:pt x="1081910" y="233856"/>
                </a:cubicBezTo>
                <a:cubicBezTo>
                  <a:pt x="1380157" y="219420"/>
                  <a:pt x="1933160" y="0"/>
                  <a:pt x="2120558" y="233855"/>
                </a:cubicBezTo>
                <a:cubicBezTo>
                  <a:pt x="2307956" y="467710"/>
                  <a:pt x="2206301" y="1515731"/>
                  <a:pt x="2206300" y="1636988"/>
                </a:cubicBezTo>
                <a:cubicBezTo>
                  <a:pt x="2206300" y="1758245"/>
                  <a:pt x="2049414" y="1950586"/>
                  <a:pt x="1899840" y="1636264"/>
                </a:cubicBezTo>
                <a:cubicBezTo>
                  <a:pt x="1779117" y="1604774"/>
                  <a:pt x="1628755" y="1093131"/>
                  <a:pt x="1539110" y="659772"/>
                </a:cubicBezTo>
                <a:cubicBezTo>
                  <a:pt x="1408080" y="589021"/>
                  <a:pt x="1350434" y="2085510"/>
                  <a:pt x="1239783" y="2416997"/>
                </a:cubicBezTo>
                <a:cubicBezTo>
                  <a:pt x="1129132" y="2748484"/>
                  <a:pt x="977717" y="2619956"/>
                  <a:pt x="875205" y="2648695"/>
                </a:cubicBezTo>
                <a:cubicBezTo>
                  <a:pt x="772693" y="2677434"/>
                  <a:pt x="600842" y="2807751"/>
                  <a:pt x="624709" y="2589428"/>
                </a:cubicBezTo>
                <a:cubicBezTo>
                  <a:pt x="648576" y="2371105"/>
                  <a:pt x="996091" y="1601269"/>
                  <a:pt x="1018409" y="1338755"/>
                </a:cubicBezTo>
                <a:cubicBezTo>
                  <a:pt x="1040728" y="1076241"/>
                  <a:pt x="883686" y="939679"/>
                  <a:pt x="758620" y="1014346"/>
                </a:cubicBezTo>
                <a:cubicBezTo>
                  <a:pt x="633554" y="1089014"/>
                  <a:pt x="268014" y="1908017"/>
                  <a:pt x="268015" y="1786760"/>
                </a:cubicBezTo>
                <a:cubicBezTo>
                  <a:pt x="268015" y="1786759"/>
                  <a:pt x="0" y="1739463"/>
                  <a:pt x="0" y="17394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 3"/>
          <p:cNvSpPr/>
          <p:nvPr/>
        </p:nvSpPr>
        <p:spPr>
          <a:xfrm>
            <a:off x="1523346" y="1993022"/>
            <a:ext cx="914401" cy="184669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121257 w 1054146"/>
              <a:gd name="connsiteY0" fmla="*/ 457200 h 2247902"/>
              <a:gd name="connsiteX1" fmla="*/ 255168 w 1054146"/>
              <a:gd name="connsiteY1" fmla="*/ 133911 h 2247902"/>
              <a:gd name="connsiteX2" fmla="*/ 578458 w 1054146"/>
              <a:gd name="connsiteY2" fmla="*/ 1 h 2247902"/>
              <a:gd name="connsiteX3" fmla="*/ 901747 w 1054146"/>
              <a:gd name="connsiteY3" fmla="*/ 133912 h 2247902"/>
              <a:gd name="connsiteX4" fmla="*/ 1035657 w 1054146"/>
              <a:gd name="connsiteY4" fmla="*/ 457202 h 2247902"/>
              <a:gd name="connsiteX5" fmla="*/ 901746 w 1054146"/>
              <a:gd name="connsiteY5" fmla="*/ 780491 h 2247902"/>
              <a:gd name="connsiteX6" fmla="*/ 121257 w 1054146"/>
              <a:gd name="connsiteY6" fmla="*/ 2247902 h 2247902"/>
              <a:gd name="connsiteX7" fmla="*/ 255168 w 1054146"/>
              <a:gd name="connsiteY7" fmla="*/ 780491 h 2247902"/>
              <a:gd name="connsiteX8" fmla="*/ 121258 w 1054146"/>
              <a:gd name="connsiteY8" fmla="*/ 457202 h 2247902"/>
              <a:gd name="connsiteX9" fmla="*/ 121257 w 1054146"/>
              <a:gd name="connsiteY9" fmla="*/ 457200 h 2247902"/>
              <a:gd name="connsiteX0" fmla="*/ 64465 w 997354"/>
              <a:gd name="connsiteY0" fmla="*/ 457200 h 2301970"/>
              <a:gd name="connsiteX1" fmla="*/ 198376 w 997354"/>
              <a:gd name="connsiteY1" fmla="*/ 133911 h 2301970"/>
              <a:gd name="connsiteX2" fmla="*/ 521666 w 997354"/>
              <a:gd name="connsiteY2" fmla="*/ 1 h 2301970"/>
              <a:gd name="connsiteX3" fmla="*/ 844955 w 997354"/>
              <a:gd name="connsiteY3" fmla="*/ 133912 h 2301970"/>
              <a:gd name="connsiteX4" fmla="*/ 978865 w 997354"/>
              <a:gd name="connsiteY4" fmla="*/ 457202 h 2301970"/>
              <a:gd name="connsiteX5" fmla="*/ 844954 w 997354"/>
              <a:gd name="connsiteY5" fmla="*/ 780491 h 2301970"/>
              <a:gd name="connsiteX6" fmla="*/ 64465 w 997354"/>
              <a:gd name="connsiteY6" fmla="*/ 2247902 h 2301970"/>
              <a:gd name="connsiteX7" fmla="*/ 458165 w 997354"/>
              <a:gd name="connsiteY7" fmla="*/ 1104900 h 2301970"/>
              <a:gd name="connsiteX8" fmla="*/ 198376 w 997354"/>
              <a:gd name="connsiteY8" fmla="*/ 780491 h 2301970"/>
              <a:gd name="connsiteX9" fmla="*/ 64466 w 997354"/>
              <a:gd name="connsiteY9" fmla="*/ 457202 h 2301970"/>
              <a:gd name="connsiteX10" fmla="*/ 64465 w 997354"/>
              <a:gd name="connsiteY10" fmla="*/ 457200 h 2301970"/>
              <a:gd name="connsiteX0" fmla="*/ 0 w 914401"/>
              <a:gd name="connsiteY0" fmla="*/ 457200 h 1841500"/>
              <a:gd name="connsiteX1" fmla="*/ 133911 w 914401"/>
              <a:gd name="connsiteY1" fmla="*/ 133911 h 1841500"/>
              <a:gd name="connsiteX2" fmla="*/ 457201 w 914401"/>
              <a:gd name="connsiteY2" fmla="*/ 1 h 1841500"/>
              <a:gd name="connsiteX3" fmla="*/ 780490 w 914401"/>
              <a:gd name="connsiteY3" fmla="*/ 133912 h 1841500"/>
              <a:gd name="connsiteX4" fmla="*/ 914400 w 914401"/>
              <a:gd name="connsiteY4" fmla="*/ 457202 h 1841500"/>
              <a:gd name="connsiteX5" fmla="*/ 780489 w 914401"/>
              <a:gd name="connsiteY5" fmla="*/ 780491 h 1841500"/>
              <a:gd name="connsiteX6" fmla="*/ 489915 w 914401"/>
              <a:gd name="connsiteY6" fmla="*/ 1787432 h 1841500"/>
              <a:gd name="connsiteX7" fmla="*/ 393700 w 914401"/>
              <a:gd name="connsiteY7" fmla="*/ 1104900 h 1841500"/>
              <a:gd name="connsiteX8" fmla="*/ 133911 w 914401"/>
              <a:gd name="connsiteY8" fmla="*/ 780491 h 1841500"/>
              <a:gd name="connsiteX9" fmla="*/ 1 w 914401"/>
              <a:gd name="connsiteY9" fmla="*/ 457202 h 1841500"/>
              <a:gd name="connsiteX10" fmla="*/ 0 w 914401"/>
              <a:gd name="connsiteY10" fmla="*/ 457200 h 1841500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660400 w 914401"/>
              <a:gd name="connsiteY6" fmla="*/ 1460500 h 1846699"/>
              <a:gd name="connsiteX7" fmla="*/ 489915 w 914401"/>
              <a:gd name="connsiteY7" fmla="*/ 1787432 h 1846699"/>
              <a:gd name="connsiteX8" fmla="*/ 393700 w 914401"/>
              <a:gd name="connsiteY8" fmla="*/ 1104900 h 1846699"/>
              <a:gd name="connsiteX9" fmla="*/ 133911 w 914401"/>
              <a:gd name="connsiteY9" fmla="*/ 780491 h 1846699"/>
              <a:gd name="connsiteX10" fmla="*/ 1 w 914401"/>
              <a:gd name="connsiteY10" fmla="*/ 457202 h 1846699"/>
              <a:gd name="connsiteX11" fmla="*/ 0 w 914401"/>
              <a:gd name="connsiteY11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1" h="1846699">
                <a:moveTo>
                  <a:pt x="0" y="457200"/>
                </a:move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cubicBezTo>
                  <a:pt x="578458" y="1"/>
                  <a:pt x="694749" y="48170"/>
                  <a:pt x="780490" y="133912"/>
                </a:cubicBezTo>
                <a:cubicBezTo>
                  <a:pt x="866232" y="219654"/>
                  <a:pt x="914401" y="335945"/>
                  <a:pt x="914400" y="457202"/>
                </a:cubicBezTo>
                <a:cubicBezTo>
                  <a:pt x="914400" y="578459"/>
                  <a:pt x="851236" y="558786"/>
                  <a:pt x="780489" y="780491"/>
                </a:cubicBezTo>
                <a:cubicBezTo>
                  <a:pt x="678889" y="854574"/>
                  <a:pt x="508965" y="864565"/>
                  <a:pt x="488950" y="977900"/>
                </a:cubicBezTo>
                <a:cubicBezTo>
                  <a:pt x="468935" y="1091235"/>
                  <a:pt x="660239" y="1325578"/>
                  <a:pt x="660400" y="1460500"/>
                </a:cubicBezTo>
                <a:cubicBezTo>
                  <a:pt x="660561" y="1595422"/>
                  <a:pt x="534365" y="1846699"/>
                  <a:pt x="489915" y="1787432"/>
                </a:cubicBezTo>
                <a:cubicBezTo>
                  <a:pt x="445465" y="1728165"/>
                  <a:pt x="453034" y="1272724"/>
                  <a:pt x="393700" y="1104900"/>
                </a:cubicBezTo>
                <a:cubicBezTo>
                  <a:pt x="334366" y="937076"/>
                  <a:pt x="199527" y="888441"/>
                  <a:pt x="133911" y="780491"/>
                </a:cubicBezTo>
                <a:cubicBezTo>
                  <a:pt x="68295" y="672541"/>
                  <a:pt x="0" y="578459"/>
                  <a:pt x="1" y="457202"/>
                </a:cubicBezTo>
                <a:cubicBezTo>
                  <a:pt x="1" y="457201"/>
                  <a:pt x="0" y="457201"/>
                  <a:pt x="0" y="4572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 6"/>
          <p:cNvSpPr/>
          <p:nvPr/>
        </p:nvSpPr>
        <p:spPr>
          <a:xfrm>
            <a:off x="3264398" y="2556394"/>
            <a:ext cx="2307956" cy="280775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121257 w 1054146"/>
              <a:gd name="connsiteY0" fmla="*/ 457200 h 2247902"/>
              <a:gd name="connsiteX1" fmla="*/ 255168 w 1054146"/>
              <a:gd name="connsiteY1" fmla="*/ 133911 h 2247902"/>
              <a:gd name="connsiteX2" fmla="*/ 578458 w 1054146"/>
              <a:gd name="connsiteY2" fmla="*/ 1 h 2247902"/>
              <a:gd name="connsiteX3" fmla="*/ 901747 w 1054146"/>
              <a:gd name="connsiteY3" fmla="*/ 133912 h 2247902"/>
              <a:gd name="connsiteX4" fmla="*/ 1035657 w 1054146"/>
              <a:gd name="connsiteY4" fmla="*/ 457202 h 2247902"/>
              <a:gd name="connsiteX5" fmla="*/ 901746 w 1054146"/>
              <a:gd name="connsiteY5" fmla="*/ 780491 h 2247902"/>
              <a:gd name="connsiteX6" fmla="*/ 121257 w 1054146"/>
              <a:gd name="connsiteY6" fmla="*/ 2247902 h 2247902"/>
              <a:gd name="connsiteX7" fmla="*/ 255168 w 1054146"/>
              <a:gd name="connsiteY7" fmla="*/ 780491 h 2247902"/>
              <a:gd name="connsiteX8" fmla="*/ 121258 w 1054146"/>
              <a:gd name="connsiteY8" fmla="*/ 457202 h 2247902"/>
              <a:gd name="connsiteX9" fmla="*/ 121257 w 1054146"/>
              <a:gd name="connsiteY9" fmla="*/ 457200 h 2247902"/>
              <a:gd name="connsiteX0" fmla="*/ 64465 w 997354"/>
              <a:gd name="connsiteY0" fmla="*/ 457200 h 2301970"/>
              <a:gd name="connsiteX1" fmla="*/ 198376 w 997354"/>
              <a:gd name="connsiteY1" fmla="*/ 133911 h 2301970"/>
              <a:gd name="connsiteX2" fmla="*/ 521666 w 997354"/>
              <a:gd name="connsiteY2" fmla="*/ 1 h 2301970"/>
              <a:gd name="connsiteX3" fmla="*/ 844955 w 997354"/>
              <a:gd name="connsiteY3" fmla="*/ 133912 h 2301970"/>
              <a:gd name="connsiteX4" fmla="*/ 978865 w 997354"/>
              <a:gd name="connsiteY4" fmla="*/ 457202 h 2301970"/>
              <a:gd name="connsiteX5" fmla="*/ 844954 w 997354"/>
              <a:gd name="connsiteY5" fmla="*/ 780491 h 2301970"/>
              <a:gd name="connsiteX6" fmla="*/ 64465 w 997354"/>
              <a:gd name="connsiteY6" fmla="*/ 2247902 h 2301970"/>
              <a:gd name="connsiteX7" fmla="*/ 458165 w 997354"/>
              <a:gd name="connsiteY7" fmla="*/ 1104900 h 2301970"/>
              <a:gd name="connsiteX8" fmla="*/ 198376 w 997354"/>
              <a:gd name="connsiteY8" fmla="*/ 780491 h 2301970"/>
              <a:gd name="connsiteX9" fmla="*/ 64466 w 997354"/>
              <a:gd name="connsiteY9" fmla="*/ 457202 h 2301970"/>
              <a:gd name="connsiteX10" fmla="*/ 64465 w 997354"/>
              <a:gd name="connsiteY10" fmla="*/ 457200 h 2301970"/>
              <a:gd name="connsiteX0" fmla="*/ 0 w 914401"/>
              <a:gd name="connsiteY0" fmla="*/ 457200 h 1841500"/>
              <a:gd name="connsiteX1" fmla="*/ 133911 w 914401"/>
              <a:gd name="connsiteY1" fmla="*/ 133911 h 1841500"/>
              <a:gd name="connsiteX2" fmla="*/ 457201 w 914401"/>
              <a:gd name="connsiteY2" fmla="*/ 1 h 1841500"/>
              <a:gd name="connsiteX3" fmla="*/ 780490 w 914401"/>
              <a:gd name="connsiteY3" fmla="*/ 133912 h 1841500"/>
              <a:gd name="connsiteX4" fmla="*/ 914400 w 914401"/>
              <a:gd name="connsiteY4" fmla="*/ 457202 h 1841500"/>
              <a:gd name="connsiteX5" fmla="*/ 780489 w 914401"/>
              <a:gd name="connsiteY5" fmla="*/ 780491 h 1841500"/>
              <a:gd name="connsiteX6" fmla="*/ 489915 w 914401"/>
              <a:gd name="connsiteY6" fmla="*/ 1787432 h 1841500"/>
              <a:gd name="connsiteX7" fmla="*/ 393700 w 914401"/>
              <a:gd name="connsiteY7" fmla="*/ 1104900 h 1841500"/>
              <a:gd name="connsiteX8" fmla="*/ 133911 w 914401"/>
              <a:gd name="connsiteY8" fmla="*/ 780491 h 1841500"/>
              <a:gd name="connsiteX9" fmla="*/ 1 w 914401"/>
              <a:gd name="connsiteY9" fmla="*/ 457202 h 1841500"/>
              <a:gd name="connsiteX10" fmla="*/ 0 w 914401"/>
              <a:gd name="connsiteY10" fmla="*/ 457200 h 1841500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660400 w 914401"/>
              <a:gd name="connsiteY6" fmla="*/ 1460500 h 1846699"/>
              <a:gd name="connsiteX7" fmla="*/ 489915 w 914401"/>
              <a:gd name="connsiteY7" fmla="*/ 1787432 h 1846699"/>
              <a:gd name="connsiteX8" fmla="*/ 393700 w 914401"/>
              <a:gd name="connsiteY8" fmla="*/ 1104900 h 1846699"/>
              <a:gd name="connsiteX9" fmla="*/ 133911 w 914401"/>
              <a:gd name="connsiteY9" fmla="*/ 780491 h 1846699"/>
              <a:gd name="connsiteX10" fmla="*/ 1 w 914401"/>
              <a:gd name="connsiteY10" fmla="*/ 457202 h 1846699"/>
              <a:gd name="connsiteX11" fmla="*/ 0 w 914401"/>
              <a:gd name="connsiteY11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1581591"/>
              <a:gd name="connsiteY0" fmla="*/ 542942 h 1932441"/>
              <a:gd name="connsiteX1" fmla="*/ 133911 w 1581591"/>
              <a:gd name="connsiteY1" fmla="*/ 219653 h 1932441"/>
              <a:gd name="connsiteX2" fmla="*/ 457201 w 1581591"/>
              <a:gd name="connsiteY2" fmla="*/ 85743 h 1932441"/>
              <a:gd name="connsiteX3" fmla="*/ 1495849 w 1581591"/>
              <a:gd name="connsiteY3" fmla="*/ 85742 h 1932441"/>
              <a:gd name="connsiteX4" fmla="*/ 914400 w 1581591"/>
              <a:gd name="connsiteY4" fmla="*/ 542944 h 1932441"/>
              <a:gd name="connsiteX5" fmla="*/ 780489 w 1581591"/>
              <a:gd name="connsiteY5" fmla="*/ 866233 h 1932441"/>
              <a:gd name="connsiteX6" fmla="*/ 488950 w 1581591"/>
              <a:gd name="connsiteY6" fmla="*/ 1063642 h 1932441"/>
              <a:gd name="connsiteX7" fmla="*/ 660400 w 1581591"/>
              <a:gd name="connsiteY7" fmla="*/ 1546242 h 1932441"/>
              <a:gd name="connsiteX8" fmla="*/ 489915 w 1581591"/>
              <a:gd name="connsiteY8" fmla="*/ 1873174 h 1932441"/>
              <a:gd name="connsiteX9" fmla="*/ 393700 w 1581591"/>
              <a:gd name="connsiteY9" fmla="*/ 1190642 h 1932441"/>
              <a:gd name="connsiteX10" fmla="*/ 133911 w 1581591"/>
              <a:gd name="connsiteY10" fmla="*/ 866233 h 1932441"/>
              <a:gd name="connsiteX11" fmla="*/ 1 w 1581591"/>
              <a:gd name="connsiteY11" fmla="*/ 542944 h 1932441"/>
              <a:gd name="connsiteX12" fmla="*/ 0 w 1581591"/>
              <a:gd name="connsiteY12" fmla="*/ 542942 h 1932441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780489 w 1683247"/>
              <a:gd name="connsiteY5" fmla="*/ 1014346 h 2080554"/>
              <a:gd name="connsiteX6" fmla="*/ 488950 w 1683247"/>
              <a:gd name="connsiteY6" fmla="*/ 1211755 h 2080554"/>
              <a:gd name="connsiteX7" fmla="*/ 660400 w 1683247"/>
              <a:gd name="connsiteY7" fmla="*/ 1694355 h 2080554"/>
              <a:gd name="connsiteX8" fmla="*/ 489915 w 1683247"/>
              <a:gd name="connsiteY8" fmla="*/ 2021287 h 2080554"/>
              <a:gd name="connsiteX9" fmla="*/ 393700 w 1683247"/>
              <a:gd name="connsiteY9" fmla="*/ 1338755 h 2080554"/>
              <a:gd name="connsiteX10" fmla="*/ 133911 w 1683247"/>
              <a:gd name="connsiteY10" fmla="*/ 1014346 h 2080554"/>
              <a:gd name="connsiteX11" fmla="*/ 1 w 1683247"/>
              <a:gd name="connsiteY11" fmla="*/ 691057 h 2080554"/>
              <a:gd name="connsiteX12" fmla="*/ 0 w 1683247"/>
              <a:gd name="connsiteY12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488950 w 1683247"/>
              <a:gd name="connsiteY6" fmla="*/ 1211755 h 2080554"/>
              <a:gd name="connsiteX7" fmla="*/ 660400 w 1683247"/>
              <a:gd name="connsiteY7" fmla="*/ 1694355 h 2080554"/>
              <a:gd name="connsiteX8" fmla="*/ 489915 w 1683247"/>
              <a:gd name="connsiteY8" fmla="*/ 2021287 h 2080554"/>
              <a:gd name="connsiteX9" fmla="*/ 393700 w 1683247"/>
              <a:gd name="connsiteY9" fmla="*/ 1338755 h 2080554"/>
              <a:gd name="connsiteX10" fmla="*/ 133911 w 1683247"/>
              <a:gd name="connsiteY10" fmla="*/ 1014346 h 2080554"/>
              <a:gd name="connsiteX11" fmla="*/ 1 w 1683247"/>
              <a:gd name="connsiteY11" fmla="*/ 691057 h 2080554"/>
              <a:gd name="connsiteX12" fmla="*/ 0 w 1683247"/>
              <a:gd name="connsiteY12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872606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589428"/>
              <a:gd name="connsiteX1" fmla="*/ 133911 w 1683247"/>
              <a:gd name="connsiteY1" fmla="*/ 367766 h 2589428"/>
              <a:gd name="connsiteX2" fmla="*/ 457201 w 1683247"/>
              <a:gd name="connsiteY2" fmla="*/ 233856 h 2589428"/>
              <a:gd name="connsiteX3" fmla="*/ 1495849 w 1683247"/>
              <a:gd name="connsiteY3" fmla="*/ 233855 h 2589428"/>
              <a:gd name="connsiteX4" fmla="*/ 1581591 w 1683247"/>
              <a:gd name="connsiteY4" fmla="*/ 1636988 h 2589428"/>
              <a:gd name="connsiteX5" fmla="*/ 1275131 w 1683247"/>
              <a:gd name="connsiteY5" fmla="*/ 1636264 h 2589428"/>
              <a:gd name="connsiteX6" fmla="*/ 914401 w 1683247"/>
              <a:gd name="connsiteY6" fmla="*/ 659772 h 2589428"/>
              <a:gd name="connsiteX7" fmla="*/ 615074 w 1683247"/>
              <a:gd name="connsiteY7" fmla="*/ 2416997 h 2589428"/>
              <a:gd name="connsiteX8" fmla="*/ 660400 w 1683247"/>
              <a:gd name="connsiteY8" fmla="*/ 1694355 h 2589428"/>
              <a:gd name="connsiteX9" fmla="*/ 489915 w 1683247"/>
              <a:gd name="connsiteY9" fmla="*/ 2021287 h 2589428"/>
              <a:gd name="connsiteX10" fmla="*/ 393700 w 1683247"/>
              <a:gd name="connsiteY10" fmla="*/ 1338755 h 2589428"/>
              <a:gd name="connsiteX11" fmla="*/ 133911 w 1683247"/>
              <a:gd name="connsiteY11" fmla="*/ 1014346 h 2589428"/>
              <a:gd name="connsiteX12" fmla="*/ 1 w 1683247"/>
              <a:gd name="connsiteY12" fmla="*/ 691057 h 2589428"/>
              <a:gd name="connsiteX13" fmla="*/ 0 w 1683247"/>
              <a:gd name="connsiteY13" fmla="*/ 691055 h 2589428"/>
              <a:gd name="connsiteX0" fmla="*/ 44450 w 1727697"/>
              <a:gd name="connsiteY0" fmla="*/ 691055 h 2648695"/>
              <a:gd name="connsiteX1" fmla="*/ 178361 w 1727697"/>
              <a:gd name="connsiteY1" fmla="*/ 367766 h 2648695"/>
              <a:gd name="connsiteX2" fmla="*/ 501651 w 1727697"/>
              <a:gd name="connsiteY2" fmla="*/ 233856 h 2648695"/>
              <a:gd name="connsiteX3" fmla="*/ 1540299 w 1727697"/>
              <a:gd name="connsiteY3" fmla="*/ 233855 h 2648695"/>
              <a:gd name="connsiteX4" fmla="*/ 1626041 w 1727697"/>
              <a:gd name="connsiteY4" fmla="*/ 1636988 h 2648695"/>
              <a:gd name="connsiteX5" fmla="*/ 1319581 w 1727697"/>
              <a:gd name="connsiteY5" fmla="*/ 1636264 h 2648695"/>
              <a:gd name="connsiteX6" fmla="*/ 958851 w 1727697"/>
              <a:gd name="connsiteY6" fmla="*/ 659772 h 2648695"/>
              <a:gd name="connsiteX7" fmla="*/ 659524 w 1727697"/>
              <a:gd name="connsiteY7" fmla="*/ 2416997 h 2648695"/>
              <a:gd name="connsiteX8" fmla="*/ 704850 w 1727697"/>
              <a:gd name="connsiteY8" fmla="*/ 1694355 h 2648695"/>
              <a:gd name="connsiteX9" fmla="*/ 44450 w 1727697"/>
              <a:gd name="connsiteY9" fmla="*/ 2589428 h 2648695"/>
              <a:gd name="connsiteX10" fmla="*/ 438150 w 1727697"/>
              <a:gd name="connsiteY10" fmla="*/ 1338755 h 2648695"/>
              <a:gd name="connsiteX11" fmla="*/ 178361 w 1727697"/>
              <a:gd name="connsiteY11" fmla="*/ 1014346 h 2648695"/>
              <a:gd name="connsiteX12" fmla="*/ 44451 w 1727697"/>
              <a:gd name="connsiteY12" fmla="*/ 691057 h 2648695"/>
              <a:gd name="connsiteX13" fmla="*/ 44450 w 1727697"/>
              <a:gd name="connsiteY13" fmla="*/ 691055 h 2648695"/>
              <a:gd name="connsiteX0" fmla="*/ 23867 w 1707114"/>
              <a:gd name="connsiteY0" fmla="*/ 691055 h 2807751"/>
              <a:gd name="connsiteX1" fmla="*/ 157778 w 1707114"/>
              <a:gd name="connsiteY1" fmla="*/ 367766 h 2807751"/>
              <a:gd name="connsiteX2" fmla="*/ 481068 w 1707114"/>
              <a:gd name="connsiteY2" fmla="*/ 233856 h 2807751"/>
              <a:gd name="connsiteX3" fmla="*/ 1519716 w 1707114"/>
              <a:gd name="connsiteY3" fmla="*/ 233855 h 2807751"/>
              <a:gd name="connsiteX4" fmla="*/ 1605458 w 1707114"/>
              <a:gd name="connsiteY4" fmla="*/ 1636988 h 2807751"/>
              <a:gd name="connsiteX5" fmla="*/ 1298998 w 1707114"/>
              <a:gd name="connsiteY5" fmla="*/ 1636264 h 2807751"/>
              <a:gd name="connsiteX6" fmla="*/ 938268 w 1707114"/>
              <a:gd name="connsiteY6" fmla="*/ 659772 h 2807751"/>
              <a:gd name="connsiteX7" fmla="*/ 638941 w 1707114"/>
              <a:gd name="connsiteY7" fmla="*/ 2416997 h 2807751"/>
              <a:gd name="connsiteX8" fmla="*/ 274363 w 1707114"/>
              <a:gd name="connsiteY8" fmla="*/ 2648695 h 2807751"/>
              <a:gd name="connsiteX9" fmla="*/ 23867 w 1707114"/>
              <a:gd name="connsiteY9" fmla="*/ 2589428 h 2807751"/>
              <a:gd name="connsiteX10" fmla="*/ 417567 w 1707114"/>
              <a:gd name="connsiteY10" fmla="*/ 1338755 h 2807751"/>
              <a:gd name="connsiteX11" fmla="*/ 157778 w 1707114"/>
              <a:gd name="connsiteY11" fmla="*/ 1014346 h 2807751"/>
              <a:gd name="connsiteX12" fmla="*/ 23868 w 1707114"/>
              <a:gd name="connsiteY12" fmla="*/ 691057 h 2807751"/>
              <a:gd name="connsiteX13" fmla="*/ 23867 w 1707114"/>
              <a:gd name="connsiteY13" fmla="*/ 691055 h 2807751"/>
              <a:gd name="connsiteX0" fmla="*/ 0 w 2307956"/>
              <a:gd name="connsiteY0" fmla="*/ 1739462 h 2807751"/>
              <a:gd name="connsiteX1" fmla="*/ 758620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624710 w 2307956"/>
              <a:gd name="connsiteY12" fmla="*/ 691057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758620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624708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331075 w 2307956"/>
              <a:gd name="connsiteY1" fmla="*/ 320470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7956" h="2807751">
                <a:moveTo>
                  <a:pt x="0" y="1739462"/>
                </a:moveTo>
                <a:cubicBezTo>
                  <a:pt x="0" y="1618205"/>
                  <a:pt x="150757" y="571404"/>
                  <a:pt x="331075" y="320470"/>
                </a:cubicBezTo>
                <a:cubicBezTo>
                  <a:pt x="511393" y="69536"/>
                  <a:pt x="783663" y="248292"/>
                  <a:pt x="1081910" y="233856"/>
                </a:cubicBezTo>
                <a:cubicBezTo>
                  <a:pt x="1380157" y="219420"/>
                  <a:pt x="1933160" y="0"/>
                  <a:pt x="2120558" y="233855"/>
                </a:cubicBezTo>
                <a:cubicBezTo>
                  <a:pt x="2307956" y="467710"/>
                  <a:pt x="2206301" y="1515731"/>
                  <a:pt x="2206300" y="1636988"/>
                </a:cubicBezTo>
                <a:cubicBezTo>
                  <a:pt x="2206300" y="1758245"/>
                  <a:pt x="2049414" y="1950586"/>
                  <a:pt x="1899840" y="1636264"/>
                </a:cubicBezTo>
                <a:cubicBezTo>
                  <a:pt x="1779117" y="1604774"/>
                  <a:pt x="1628755" y="1093131"/>
                  <a:pt x="1539110" y="659772"/>
                </a:cubicBezTo>
                <a:cubicBezTo>
                  <a:pt x="1408080" y="589021"/>
                  <a:pt x="1350434" y="2085510"/>
                  <a:pt x="1239783" y="2416997"/>
                </a:cubicBezTo>
                <a:cubicBezTo>
                  <a:pt x="1129132" y="2748484"/>
                  <a:pt x="977717" y="2619956"/>
                  <a:pt x="875205" y="2648695"/>
                </a:cubicBezTo>
                <a:cubicBezTo>
                  <a:pt x="772693" y="2677434"/>
                  <a:pt x="600842" y="2807751"/>
                  <a:pt x="624709" y="2589428"/>
                </a:cubicBezTo>
                <a:cubicBezTo>
                  <a:pt x="648576" y="2371105"/>
                  <a:pt x="996091" y="1601269"/>
                  <a:pt x="1018409" y="1338755"/>
                </a:cubicBezTo>
                <a:cubicBezTo>
                  <a:pt x="1040728" y="1076241"/>
                  <a:pt x="883686" y="939679"/>
                  <a:pt x="758620" y="1014346"/>
                </a:cubicBezTo>
                <a:cubicBezTo>
                  <a:pt x="633554" y="1089014"/>
                  <a:pt x="268014" y="1908017"/>
                  <a:pt x="268015" y="1786760"/>
                </a:cubicBezTo>
                <a:cubicBezTo>
                  <a:pt x="268015" y="1786759"/>
                  <a:pt x="0" y="1739463"/>
                  <a:pt x="0" y="17394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Vrije vorm 7"/>
          <p:cNvSpPr/>
          <p:nvPr/>
        </p:nvSpPr>
        <p:spPr>
          <a:xfrm>
            <a:off x="3983702" y="1993022"/>
            <a:ext cx="914401" cy="184669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121257 w 1054146"/>
              <a:gd name="connsiteY0" fmla="*/ 457200 h 2247902"/>
              <a:gd name="connsiteX1" fmla="*/ 255168 w 1054146"/>
              <a:gd name="connsiteY1" fmla="*/ 133911 h 2247902"/>
              <a:gd name="connsiteX2" fmla="*/ 578458 w 1054146"/>
              <a:gd name="connsiteY2" fmla="*/ 1 h 2247902"/>
              <a:gd name="connsiteX3" fmla="*/ 901747 w 1054146"/>
              <a:gd name="connsiteY3" fmla="*/ 133912 h 2247902"/>
              <a:gd name="connsiteX4" fmla="*/ 1035657 w 1054146"/>
              <a:gd name="connsiteY4" fmla="*/ 457202 h 2247902"/>
              <a:gd name="connsiteX5" fmla="*/ 901746 w 1054146"/>
              <a:gd name="connsiteY5" fmla="*/ 780491 h 2247902"/>
              <a:gd name="connsiteX6" fmla="*/ 121257 w 1054146"/>
              <a:gd name="connsiteY6" fmla="*/ 2247902 h 2247902"/>
              <a:gd name="connsiteX7" fmla="*/ 255168 w 1054146"/>
              <a:gd name="connsiteY7" fmla="*/ 780491 h 2247902"/>
              <a:gd name="connsiteX8" fmla="*/ 121258 w 1054146"/>
              <a:gd name="connsiteY8" fmla="*/ 457202 h 2247902"/>
              <a:gd name="connsiteX9" fmla="*/ 121257 w 1054146"/>
              <a:gd name="connsiteY9" fmla="*/ 457200 h 2247902"/>
              <a:gd name="connsiteX0" fmla="*/ 64465 w 997354"/>
              <a:gd name="connsiteY0" fmla="*/ 457200 h 2301970"/>
              <a:gd name="connsiteX1" fmla="*/ 198376 w 997354"/>
              <a:gd name="connsiteY1" fmla="*/ 133911 h 2301970"/>
              <a:gd name="connsiteX2" fmla="*/ 521666 w 997354"/>
              <a:gd name="connsiteY2" fmla="*/ 1 h 2301970"/>
              <a:gd name="connsiteX3" fmla="*/ 844955 w 997354"/>
              <a:gd name="connsiteY3" fmla="*/ 133912 h 2301970"/>
              <a:gd name="connsiteX4" fmla="*/ 978865 w 997354"/>
              <a:gd name="connsiteY4" fmla="*/ 457202 h 2301970"/>
              <a:gd name="connsiteX5" fmla="*/ 844954 w 997354"/>
              <a:gd name="connsiteY5" fmla="*/ 780491 h 2301970"/>
              <a:gd name="connsiteX6" fmla="*/ 64465 w 997354"/>
              <a:gd name="connsiteY6" fmla="*/ 2247902 h 2301970"/>
              <a:gd name="connsiteX7" fmla="*/ 458165 w 997354"/>
              <a:gd name="connsiteY7" fmla="*/ 1104900 h 2301970"/>
              <a:gd name="connsiteX8" fmla="*/ 198376 w 997354"/>
              <a:gd name="connsiteY8" fmla="*/ 780491 h 2301970"/>
              <a:gd name="connsiteX9" fmla="*/ 64466 w 997354"/>
              <a:gd name="connsiteY9" fmla="*/ 457202 h 2301970"/>
              <a:gd name="connsiteX10" fmla="*/ 64465 w 997354"/>
              <a:gd name="connsiteY10" fmla="*/ 457200 h 2301970"/>
              <a:gd name="connsiteX0" fmla="*/ 0 w 914401"/>
              <a:gd name="connsiteY0" fmla="*/ 457200 h 1841500"/>
              <a:gd name="connsiteX1" fmla="*/ 133911 w 914401"/>
              <a:gd name="connsiteY1" fmla="*/ 133911 h 1841500"/>
              <a:gd name="connsiteX2" fmla="*/ 457201 w 914401"/>
              <a:gd name="connsiteY2" fmla="*/ 1 h 1841500"/>
              <a:gd name="connsiteX3" fmla="*/ 780490 w 914401"/>
              <a:gd name="connsiteY3" fmla="*/ 133912 h 1841500"/>
              <a:gd name="connsiteX4" fmla="*/ 914400 w 914401"/>
              <a:gd name="connsiteY4" fmla="*/ 457202 h 1841500"/>
              <a:gd name="connsiteX5" fmla="*/ 780489 w 914401"/>
              <a:gd name="connsiteY5" fmla="*/ 780491 h 1841500"/>
              <a:gd name="connsiteX6" fmla="*/ 489915 w 914401"/>
              <a:gd name="connsiteY6" fmla="*/ 1787432 h 1841500"/>
              <a:gd name="connsiteX7" fmla="*/ 393700 w 914401"/>
              <a:gd name="connsiteY7" fmla="*/ 1104900 h 1841500"/>
              <a:gd name="connsiteX8" fmla="*/ 133911 w 914401"/>
              <a:gd name="connsiteY8" fmla="*/ 780491 h 1841500"/>
              <a:gd name="connsiteX9" fmla="*/ 1 w 914401"/>
              <a:gd name="connsiteY9" fmla="*/ 457202 h 1841500"/>
              <a:gd name="connsiteX10" fmla="*/ 0 w 914401"/>
              <a:gd name="connsiteY10" fmla="*/ 457200 h 1841500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660400 w 914401"/>
              <a:gd name="connsiteY6" fmla="*/ 1460500 h 1846699"/>
              <a:gd name="connsiteX7" fmla="*/ 489915 w 914401"/>
              <a:gd name="connsiteY7" fmla="*/ 1787432 h 1846699"/>
              <a:gd name="connsiteX8" fmla="*/ 393700 w 914401"/>
              <a:gd name="connsiteY8" fmla="*/ 1104900 h 1846699"/>
              <a:gd name="connsiteX9" fmla="*/ 133911 w 914401"/>
              <a:gd name="connsiteY9" fmla="*/ 780491 h 1846699"/>
              <a:gd name="connsiteX10" fmla="*/ 1 w 914401"/>
              <a:gd name="connsiteY10" fmla="*/ 457202 h 1846699"/>
              <a:gd name="connsiteX11" fmla="*/ 0 w 914401"/>
              <a:gd name="connsiteY11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1" h="1846699">
                <a:moveTo>
                  <a:pt x="0" y="457200"/>
                </a:move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cubicBezTo>
                  <a:pt x="578458" y="1"/>
                  <a:pt x="694749" y="48170"/>
                  <a:pt x="780490" y="133912"/>
                </a:cubicBezTo>
                <a:cubicBezTo>
                  <a:pt x="866232" y="219654"/>
                  <a:pt x="914401" y="335945"/>
                  <a:pt x="914400" y="457202"/>
                </a:cubicBezTo>
                <a:cubicBezTo>
                  <a:pt x="914400" y="578459"/>
                  <a:pt x="851236" y="558786"/>
                  <a:pt x="780489" y="780491"/>
                </a:cubicBezTo>
                <a:cubicBezTo>
                  <a:pt x="678889" y="854574"/>
                  <a:pt x="508965" y="864565"/>
                  <a:pt x="488950" y="977900"/>
                </a:cubicBezTo>
                <a:cubicBezTo>
                  <a:pt x="468935" y="1091235"/>
                  <a:pt x="660239" y="1325578"/>
                  <a:pt x="660400" y="1460500"/>
                </a:cubicBezTo>
                <a:cubicBezTo>
                  <a:pt x="660561" y="1595422"/>
                  <a:pt x="534365" y="1846699"/>
                  <a:pt x="489915" y="1787432"/>
                </a:cubicBezTo>
                <a:cubicBezTo>
                  <a:pt x="445465" y="1728165"/>
                  <a:pt x="453034" y="1272724"/>
                  <a:pt x="393700" y="1104900"/>
                </a:cubicBezTo>
                <a:cubicBezTo>
                  <a:pt x="334366" y="937076"/>
                  <a:pt x="199527" y="888441"/>
                  <a:pt x="133911" y="780491"/>
                </a:cubicBezTo>
                <a:cubicBezTo>
                  <a:pt x="68295" y="672541"/>
                  <a:pt x="0" y="578459"/>
                  <a:pt x="1" y="457202"/>
                </a:cubicBezTo>
                <a:cubicBezTo>
                  <a:pt x="1" y="457201"/>
                  <a:pt x="0" y="457201"/>
                  <a:pt x="0" y="4572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6321694" y="2435845"/>
            <a:ext cx="2307956" cy="280775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121257 w 1054146"/>
              <a:gd name="connsiteY0" fmla="*/ 457200 h 2247902"/>
              <a:gd name="connsiteX1" fmla="*/ 255168 w 1054146"/>
              <a:gd name="connsiteY1" fmla="*/ 133911 h 2247902"/>
              <a:gd name="connsiteX2" fmla="*/ 578458 w 1054146"/>
              <a:gd name="connsiteY2" fmla="*/ 1 h 2247902"/>
              <a:gd name="connsiteX3" fmla="*/ 901747 w 1054146"/>
              <a:gd name="connsiteY3" fmla="*/ 133912 h 2247902"/>
              <a:gd name="connsiteX4" fmla="*/ 1035657 w 1054146"/>
              <a:gd name="connsiteY4" fmla="*/ 457202 h 2247902"/>
              <a:gd name="connsiteX5" fmla="*/ 901746 w 1054146"/>
              <a:gd name="connsiteY5" fmla="*/ 780491 h 2247902"/>
              <a:gd name="connsiteX6" fmla="*/ 121257 w 1054146"/>
              <a:gd name="connsiteY6" fmla="*/ 2247902 h 2247902"/>
              <a:gd name="connsiteX7" fmla="*/ 255168 w 1054146"/>
              <a:gd name="connsiteY7" fmla="*/ 780491 h 2247902"/>
              <a:gd name="connsiteX8" fmla="*/ 121258 w 1054146"/>
              <a:gd name="connsiteY8" fmla="*/ 457202 h 2247902"/>
              <a:gd name="connsiteX9" fmla="*/ 121257 w 1054146"/>
              <a:gd name="connsiteY9" fmla="*/ 457200 h 2247902"/>
              <a:gd name="connsiteX0" fmla="*/ 64465 w 997354"/>
              <a:gd name="connsiteY0" fmla="*/ 457200 h 2301970"/>
              <a:gd name="connsiteX1" fmla="*/ 198376 w 997354"/>
              <a:gd name="connsiteY1" fmla="*/ 133911 h 2301970"/>
              <a:gd name="connsiteX2" fmla="*/ 521666 w 997354"/>
              <a:gd name="connsiteY2" fmla="*/ 1 h 2301970"/>
              <a:gd name="connsiteX3" fmla="*/ 844955 w 997354"/>
              <a:gd name="connsiteY3" fmla="*/ 133912 h 2301970"/>
              <a:gd name="connsiteX4" fmla="*/ 978865 w 997354"/>
              <a:gd name="connsiteY4" fmla="*/ 457202 h 2301970"/>
              <a:gd name="connsiteX5" fmla="*/ 844954 w 997354"/>
              <a:gd name="connsiteY5" fmla="*/ 780491 h 2301970"/>
              <a:gd name="connsiteX6" fmla="*/ 64465 w 997354"/>
              <a:gd name="connsiteY6" fmla="*/ 2247902 h 2301970"/>
              <a:gd name="connsiteX7" fmla="*/ 458165 w 997354"/>
              <a:gd name="connsiteY7" fmla="*/ 1104900 h 2301970"/>
              <a:gd name="connsiteX8" fmla="*/ 198376 w 997354"/>
              <a:gd name="connsiteY8" fmla="*/ 780491 h 2301970"/>
              <a:gd name="connsiteX9" fmla="*/ 64466 w 997354"/>
              <a:gd name="connsiteY9" fmla="*/ 457202 h 2301970"/>
              <a:gd name="connsiteX10" fmla="*/ 64465 w 997354"/>
              <a:gd name="connsiteY10" fmla="*/ 457200 h 2301970"/>
              <a:gd name="connsiteX0" fmla="*/ 0 w 914401"/>
              <a:gd name="connsiteY0" fmla="*/ 457200 h 1841500"/>
              <a:gd name="connsiteX1" fmla="*/ 133911 w 914401"/>
              <a:gd name="connsiteY1" fmla="*/ 133911 h 1841500"/>
              <a:gd name="connsiteX2" fmla="*/ 457201 w 914401"/>
              <a:gd name="connsiteY2" fmla="*/ 1 h 1841500"/>
              <a:gd name="connsiteX3" fmla="*/ 780490 w 914401"/>
              <a:gd name="connsiteY3" fmla="*/ 133912 h 1841500"/>
              <a:gd name="connsiteX4" fmla="*/ 914400 w 914401"/>
              <a:gd name="connsiteY4" fmla="*/ 457202 h 1841500"/>
              <a:gd name="connsiteX5" fmla="*/ 780489 w 914401"/>
              <a:gd name="connsiteY5" fmla="*/ 780491 h 1841500"/>
              <a:gd name="connsiteX6" fmla="*/ 489915 w 914401"/>
              <a:gd name="connsiteY6" fmla="*/ 1787432 h 1841500"/>
              <a:gd name="connsiteX7" fmla="*/ 393700 w 914401"/>
              <a:gd name="connsiteY7" fmla="*/ 1104900 h 1841500"/>
              <a:gd name="connsiteX8" fmla="*/ 133911 w 914401"/>
              <a:gd name="connsiteY8" fmla="*/ 780491 h 1841500"/>
              <a:gd name="connsiteX9" fmla="*/ 1 w 914401"/>
              <a:gd name="connsiteY9" fmla="*/ 457202 h 1841500"/>
              <a:gd name="connsiteX10" fmla="*/ 0 w 914401"/>
              <a:gd name="connsiteY10" fmla="*/ 457200 h 1841500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660400 w 914401"/>
              <a:gd name="connsiteY6" fmla="*/ 1460500 h 1846699"/>
              <a:gd name="connsiteX7" fmla="*/ 489915 w 914401"/>
              <a:gd name="connsiteY7" fmla="*/ 1787432 h 1846699"/>
              <a:gd name="connsiteX8" fmla="*/ 393700 w 914401"/>
              <a:gd name="connsiteY8" fmla="*/ 1104900 h 1846699"/>
              <a:gd name="connsiteX9" fmla="*/ 133911 w 914401"/>
              <a:gd name="connsiteY9" fmla="*/ 780491 h 1846699"/>
              <a:gd name="connsiteX10" fmla="*/ 1 w 914401"/>
              <a:gd name="connsiteY10" fmla="*/ 457202 h 1846699"/>
              <a:gd name="connsiteX11" fmla="*/ 0 w 914401"/>
              <a:gd name="connsiteY11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1581591"/>
              <a:gd name="connsiteY0" fmla="*/ 542942 h 1932441"/>
              <a:gd name="connsiteX1" fmla="*/ 133911 w 1581591"/>
              <a:gd name="connsiteY1" fmla="*/ 219653 h 1932441"/>
              <a:gd name="connsiteX2" fmla="*/ 457201 w 1581591"/>
              <a:gd name="connsiteY2" fmla="*/ 85743 h 1932441"/>
              <a:gd name="connsiteX3" fmla="*/ 1495849 w 1581591"/>
              <a:gd name="connsiteY3" fmla="*/ 85742 h 1932441"/>
              <a:gd name="connsiteX4" fmla="*/ 914400 w 1581591"/>
              <a:gd name="connsiteY4" fmla="*/ 542944 h 1932441"/>
              <a:gd name="connsiteX5" fmla="*/ 780489 w 1581591"/>
              <a:gd name="connsiteY5" fmla="*/ 866233 h 1932441"/>
              <a:gd name="connsiteX6" fmla="*/ 488950 w 1581591"/>
              <a:gd name="connsiteY6" fmla="*/ 1063642 h 1932441"/>
              <a:gd name="connsiteX7" fmla="*/ 660400 w 1581591"/>
              <a:gd name="connsiteY7" fmla="*/ 1546242 h 1932441"/>
              <a:gd name="connsiteX8" fmla="*/ 489915 w 1581591"/>
              <a:gd name="connsiteY8" fmla="*/ 1873174 h 1932441"/>
              <a:gd name="connsiteX9" fmla="*/ 393700 w 1581591"/>
              <a:gd name="connsiteY9" fmla="*/ 1190642 h 1932441"/>
              <a:gd name="connsiteX10" fmla="*/ 133911 w 1581591"/>
              <a:gd name="connsiteY10" fmla="*/ 866233 h 1932441"/>
              <a:gd name="connsiteX11" fmla="*/ 1 w 1581591"/>
              <a:gd name="connsiteY11" fmla="*/ 542944 h 1932441"/>
              <a:gd name="connsiteX12" fmla="*/ 0 w 1581591"/>
              <a:gd name="connsiteY12" fmla="*/ 542942 h 1932441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780489 w 1683247"/>
              <a:gd name="connsiteY5" fmla="*/ 1014346 h 2080554"/>
              <a:gd name="connsiteX6" fmla="*/ 488950 w 1683247"/>
              <a:gd name="connsiteY6" fmla="*/ 1211755 h 2080554"/>
              <a:gd name="connsiteX7" fmla="*/ 660400 w 1683247"/>
              <a:gd name="connsiteY7" fmla="*/ 1694355 h 2080554"/>
              <a:gd name="connsiteX8" fmla="*/ 489915 w 1683247"/>
              <a:gd name="connsiteY8" fmla="*/ 2021287 h 2080554"/>
              <a:gd name="connsiteX9" fmla="*/ 393700 w 1683247"/>
              <a:gd name="connsiteY9" fmla="*/ 1338755 h 2080554"/>
              <a:gd name="connsiteX10" fmla="*/ 133911 w 1683247"/>
              <a:gd name="connsiteY10" fmla="*/ 1014346 h 2080554"/>
              <a:gd name="connsiteX11" fmla="*/ 1 w 1683247"/>
              <a:gd name="connsiteY11" fmla="*/ 691057 h 2080554"/>
              <a:gd name="connsiteX12" fmla="*/ 0 w 1683247"/>
              <a:gd name="connsiteY12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488950 w 1683247"/>
              <a:gd name="connsiteY6" fmla="*/ 1211755 h 2080554"/>
              <a:gd name="connsiteX7" fmla="*/ 660400 w 1683247"/>
              <a:gd name="connsiteY7" fmla="*/ 1694355 h 2080554"/>
              <a:gd name="connsiteX8" fmla="*/ 489915 w 1683247"/>
              <a:gd name="connsiteY8" fmla="*/ 2021287 h 2080554"/>
              <a:gd name="connsiteX9" fmla="*/ 393700 w 1683247"/>
              <a:gd name="connsiteY9" fmla="*/ 1338755 h 2080554"/>
              <a:gd name="connsiteX10" fmla="*/ 133911 w 1683247"/>
              <a:gd name="connsiteY10" fmla="*/ 1014346 h 2080554"/>
              <a:gd name="connsiteX11" fmla="*/ 1 w 1683247"/>
              <a:gd name="connsiteY11" fmla="*/ 691057 h 2080554"/>
              <a:gd name="connsiteX12" fmla="*/ 0 w 1683247"/>
              <a:gd name="connsiteY12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872606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080554"/>
              <a:gd name="connsiteX1" fmla="*/ 133911 w 1683247"/>
              <a:gd name="connsiteY1" fmla="*/ 367766 h 2080554"/>
              <a:gd name="connsiteX2" fmla="*/ 457201 w 1683247"/>
              <a:gd name="connsiteY2" fmla="*/ 233856 h 2080554"/>
              <a:gd name="connsiteX3" fmla="*/ 1495849 w 1683247"/>
              <a:gd name="connsiteY3" fmla="*/ 233855 h 2080554"/>
              <a:gd name="connsiteX4" fmla="*/ 1581591 w 1683247"/>
              <a:gd name="connsiteY4" fmla="*/ 1636988 h 2080554"/>
              <a:gd name="connsiteX5" fmla="*/ 1275131 w 1683247"/>
              <a:gd name="connsiteY5" fmla="*/ 1636264 h 2080554"/>
              <a:gd name="connsiteX6" fmla="*/ 914401 w 1683247"/>
              <a:gd name="connsiteY6" fmla="*/ 659772 h 2080554"/>
              <a:gd name="connsiteX7" fmla="*/ 488950 w 1683247"/>
              <a:gd name="connsiteY7" fmla="*/ 1211755 h 2080554"/>
              <a:gd name="connsiteX8" fmla="*/ 660400 w 1683247"/>
              <a:gd name="connsiteY8" fmla="*/ 1694355 h 2080554"/>
              <a:gd name="connsiteX9" fmla="*/ 489915 w 1683247"/>
              <a:gd name="connsiteY9" fmla="*/ 2021287 h 2080554"/>
              <a:gd name="connsiteX10" fmla="*/ 393700 w 1683247"/>
              <a:gd name="connsiteY10" fmla="*/ 1338755 h 2080554"/>
              <a:gd name="connsiteX11" fmla="*/ 133911 w 1683247"/>
              <a:gd name="connsiteY11" fmla="*/ 1014346 h 2080554"/>
              <a:gd name="connsiteX12" fmla="*/ 1 w 1683247"/>
              <a:gd name="connsiteY12" fmla="*/ 691057 h 2080554"/>
              <a:gd name="connsiteX13" fmla="*/ 0 w 1683247"/>
              <a:gd name="connsiteY13" fmla="*/ 691055 h 2080554"/>
              <a:gd name="connsiteX0" fmla="*/ 0 w 1683247"/>
              <a:gd name="connsiteY0" fmla="*/ 691055 h 2589428"/>
              <a:gd name="connsiteX1" fmla="*/ 133911 w 1683247"/>
              <a:gd name="connsiteY1" fmla="*/ 367766 h 2589428"/>
              <a:gd name="connsiteX2" fmla="*/ 457201 w 1683247"/>
              <a:gd name="connsiteY2" fmla="*/ 233856 h 2589428"/>
              <a:gd name="connsiteX3" fmla="*/ 1495849 w 1683247"/>
              <a:gd name="connsiteY3" fmla="*/ 233855 h 2589428"/>
              <a:gd name="connsiteX4" fmla="*/ 1581591 w 1683247"/>
              <a:gd name="connsiteY4" fmla="*/ 1636988 h 2589428"/>
              <a:gd name="connsiteX5" fmla="*/ 1275131 w 1683247"/>
              <a:gd name="connsiteY5" fmla="*/ 1636264 h 2589428"/>
              <a:gd name="connsiteX6" fmla="*/ 914401 w 1683247"/>
              <a:gd name="connsiteY6" fmla="*/ 659772 h 2589428"/>
              <a:gd name="connsiteX7" fmla="*/ 615074 w 1683247"/>
              <a:gd name="connsiteY7" fmla="*/ 2416997 h 2589428"/>
              <a:gd name="connsiteX8" fmla="*/ 660400 w 1683247"/>
              <a:gd name="connsiteY8" fmla="*/ 1694355 h 2589428"/>
              <a:gd name="connsiteX9" fmla="*/ 489915 w 1683247"/>
              <a:gd name="connsiteY9" fmla="*/ 2021287 h 2589428"/>
              <a:gd name="connsiteX10" fmla="*/ 393700 w 1683247"/>
              <a:gd name="connsiteY10" fmla="*/ 1338755 h 2589428"/>
              <a:gd name="connsiteX11" fmla="*/ 133911 w 1683247"/>
              <a:gd name="connsiteY11" fmla="*/ 1014346 h 2589428"/>
              <a:gd name="connsiteX12" fmla="*/ 1 w 1683247"/>
              <a:gd name="connsiteY12" fmla="*/ 691057 h 2589428"/>
              <a:gd name="connsiteX13" fmla="*/ 0 w 1683247"/>
              <a:gd name="connsiteY13" fmla="*/ 691055 h 2589428"/>
              <a:gd name="connsiteX0" fmla="*/ 44450 w 1727697"/>
              <a:gd name="connsiteY0" fmla="*/ 691055 h 2648695"/>
              <a:gd name="connsiteX1" fmla="*/ 178361 w 1727697"/>
              <a:gd name="connsiteY1" fmla="*/ 367766 h 2648695"/>
              <a:gd name="connsiteX2" fmla="*/ 501651 w 1727697"/>
              <a:gd name="connsiteY2" fmla="*/ 233856 h 2648695"/>
              <a:gd name="connsiteX3" fmla="*/ 1540299 w 1727697"/>
              <a:gd name="connsiteY3" fmla="*/ 233855 h 2648695"/>
              <a:gd name="connsiteX4" fmla="*/ 1626041 w 1727697"/>
              <a:gd name="connsiteY4" fmla="*/ 1636988 h 2648695"/>
              <a:gd name="connsiteX5" fmla="*/ 1319581 w 1727697"/>
              <a:gd name="connsiteY5" fmla="*/ 1636264 h 2648695"/>
              <a:gd name="connsiteX6" fmla="*/ 958851 w 1727697"/>
              <a:gd name="connsiteY6" fmla="*/ 659772 h 2648695"/>
              <a:gd name="connsiteX7" fmla="*/ 659524 w 1727697"/>
              <a:gd name="connsiteY7" fmla="*/ 2416997 h 2648695"/>
              <a:gd name="connsiteX8" fmla="*/ 704850 w 1727697"/>
              <a:gd name="connsiteY8" fmla="*/ 1694355 h 2648695"/>
              <a:gd name="connsiteX9" fmla="*/ 44450 w 1727697"/>
              <a:gd name="connsiteY9" fmla="*/ 2589428 h 2648695"/>
              <a:gd name="connsiteX10" fmla="*/ 438150 w 1727697"/>
              <a:gd name="connsiteY10" fmla="*/ 1338755 h 2648695"/>
              <a:gd name="connsiteX11" fmla="*/ 178361 w 1727697"/>
              <a:gd name="connsiteY11" fmla="*/ 1014346 h 2648695"/>
              <a:gd name="connsiteX12" fmla="*/ 44451 w 1727697"/>
              <a:gd name="connsiteY12" fmla="*/ 691057 h 2648695"/>
              <a:gd name="connsiteX13" fmla="*/ 44450 w 1727697"/>
              <a:gd name="connsiteY13" fmla="*/ 691055 h 2648695"/>
              <a:gd name="connsiteX0" fmla="*/ 23867 w 1707114"/>
              <a:gd name="connsiteY0" fmla="*/ 691055 h 2807751"/>
              <a:gd name="connsiteX1" fmla="*/ 157778 w 1707114"/>
              <a:gd name="connsiteY1" fmla="*/ 367766 h 2807751"/>
              <a:gd name="connsiteX2" fmla="*/ 481068 w 1707114"/>
              <a:gd name="connsiteY2" fmla="*/ 233856 h 2807751"/>
              <a:gd name="connsiteX3" fmla="*/ 1519716 w 1707114"/>
              <a:gd name="connsiteY3" fmla="*/ 233855 h 2807751"/>
              <a:gd name="connsiteX4" fmla="*/ 1605458 w 1707114"/>
              <a:gd name="connsiteY4" fmla="*/ 1636988 h 2807751"/>
              <a:gd name="connsiteX5" fmla="*/ 1298998 w 1707114"/>
              <a:gd name="connsiteY5" fmla="*/ 1636264 h 2807751"/>
              <a:gd name="connsiteX6" fmla="*/ 938268 w 1707114"/>
              <a:gd name="connsiteY6" fmla="*/ 659772 h 2807751"/>
              <a:gd name="connsiteX7" fmla="*/ 638941 w 1707114"/>
              <a:gd name="connsiteY7" fmla="*/ 2416997 h 2807751"/>
              <a:gd name="connsiteX8" fmla="*/ 274363 w 1707114"/>
              <a:gd name="connsiteY8" fmla="*/ 2648695 h 2807751"/>
              <a:gd name="connsiteX9" fmla="*/ 23867 w 1707114"/>
              <a:gd name="connsiteY9" fmla="*/ 2589428 h 2807751"/>
              <a:gd name="connsiteX10" fmla="*/ 417567 w 1707114"/>
              <a:gd name="connsiteY10" fmla="*/ 1338755 h 2807751"/>
              <a:gd name="connsiteX11" fmla="*/ 157778 w 1707114"/>
              <a:gd name="connsiteY11" fmla="*/ 1014346 h 2807751"/>
              <a:gd name="connsiteX12" fmla="*/ 23868 w 1707114"/>
              <a:gd name="connsiteY12" fmla="*/ 691057 h 2807751"/>
              <a:gd name="connsiteX13" fmla="*/ 23867 w 1707114"/>
              <a:gd name="connsiteY13" fmla="*/ 691055 h 2807751"/>
              <a:gd name="connsiteX0" fmla="*/ 0 w 2307956"/>
              <a:gd name="connsiteY0" fmla="*/ 1739462 h 2807751"/>
              <a:gd name="connsiteX1" fmla="*/ 758620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624710 w 2307956"/>
              <a:gd name="connsiteY12" fmla="*/ 691057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758620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624708 w 2307956"/>
              <a:gd name="connsiteY1" fmla="*/ 367766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  <a:gd name="connsiteX0" fmla="*/ 0 w 2307956"/>
              <a:gd name="connsiteY0" fmla="*/ 1739462 h 2807751"/>
              <a:gd name="connsiteX1" fmla="*/ 331075 w 2307956"/>
              <a:gd name="connsiteY1" fmla="*/ 320470 h 2807751"/>
              <a:gd name="connsiteX2" fmla="*/ 1081910 w 2307956"/>
              <a:gd name="connsiteY2" fmla="*/ 233856 h 2807751"/>
              <a:gd name="connsiteX3" fmla="*/ 2120558 w 2307956"/>
              <a:gd name="connsiteY3" fmla="*/ 233855 h 2807751"/>
              <a:gd name="connsiteX4" fmla="*/ 2206300 w 2307956"/>
              <a:gd name="connsiteY4" fmla="*/ 1636988 h 2807751"/>
              <a:gd name="connsiteX5" fmla="*/ 1899840 w 2307956"/>
              <a:gd name="connsiteY5" fmla="*/ 1636264 h 2807751"/>
              <a:gd name="connsiteX6" fmla="*/ 1539110 w 2307956"/>
              <a:gd name="connsiteY6" fmla="*/ 659772 h 2807751"/>
              <a:gd name="connsiteX7" fmla="*/ 1239783 w 2307956"/>
              <a:gd name="connsiteY7" fmla="*/ 2416997 h 2807751"/>
              <a:gd name="connsiteX8" fmla="*/ 875205 w 2307956"/>
              <a:gd name="connsiteY8" fmla="*/ 2648695 h 2807751"/>
              <a:gd name="connsiteX9" fmla="*/ 624709 w 2307956"/>
              <a:gd name="connsiteY9" fmla="*/ 2589428 h 2807751"/>
              <a:gd name="connsiteX10" fmla="*/ 1018409 w 2307956"/>
              <a:gd name="connsiteY10" fmla="*/ 1338755 h 2807751"/>
              <a:gd name="connsiteX11" fmla="*/ 758620 w 2307956"/>
              <a:gd name="connsiteY11" fmla="*/ 1014346 h 2807751"/>
              <a:gd name="connsiteX12" fmla="*/ 268015 w 2307956"/>
              <a:gd name="connsiteY12" fmla="*/ 1786760 h 2807751"/>
              <a:gd name="connsiteX13" fmla="*/ 0 w 2307956"/>
              <a:gd name="connsiteY13" fmla="*/ 1739462 h 280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7956" h="2807751">
                <a:moveTo>
                  <a:pt x="0" y="1739462"/>
                </a:moveTo>
                <a:cubicBezTo>
                  <a:pt x="0" y="1618205"/>
                  <a:pt x="150757" y="571404"/>
                  <a:pt x="331075" y="320470"/>
                </a:cubicBezTo>
                <a:cubicBezTo>
                  <a:pt x="511393" y="69536"/>
                  <a:pt x="783663" y="248292"/>
                  <a:pt x="1081910" y="233856"/>
                </a:cubicBezTo>
                <a:cubicBezTo>
                  <a:pt x="1380157" y="219420"/>
                  <a:pt x="1933160" y="0"/>
                  <a:pt x="2120558" y="233855"/>
                </a:cubicBezTo>
                <a:cubicBezTo>
                  <a:pt x="2307956" y="467710"/>
                  <a:pt x="2206301" y="1515731"/>
                  <a:pt x="2206300" y="1636988"/>
                </a:cubicBezTo>
                <a:cubicBezTo>
                  <a:pt x="2206300" y="1758245"/>
                  <a:pt x="2049414" y="1950586"/>
                  <a:pt x="1899840" y="1636264"/>
                </a:cubicBezTo>
                <a:cubicBezTo>
                  <a:pt x="1779117" y="1604774"/>
                  <a:pt x="1628755" y="1093131"/>
                  <a:pt x="1539110" y="659772"/>
                </a:cubicBezTo>
                <a:cubicBezTo>
                  <a:pt x="1408080" y="589021"/>
                  <a:pt x="1350434" y="2085510"/>
                  <a:pt x="1239783" y="2416997"/>
                </a:cubicBezTo>
                <a:cubicBezTo>
                  <a:pt x="1129132" y="2748484"/>
                  <a:pt x="977717" y="2619956"/>
                  <a:pt x="875205" y="2648695"/>
                </a:cubicBezTo>
                <a:cubicBezTo>
                  <a:pt x="772693" y="2677434"/>
                  <a:pt x="600842" y="2807751"/>
                  <a:pt x="624709" y="2589428"/>
                </a:cubicBezTo>
                <a:cubicBezTo>
                  <a:pt x="648576" y="2371105"/>
                  <a:pt x="996091" y="1601269"/>
                  <a:pt x="1018409" y="1338755"/>
                </a:cubicBezTo>
                <a:cubicBezTo>
                  <a:pt x="1040728" y="1076241"/>
                  <a:pt x="883686" y="939679"/>
                  <a:pt x="758620" y="1014346"/>
                </a:cubicBezTo>
                <a:cubicBezTo>
                  <a:pt x="633554" y="1089014"/>
                  <a:pt x="268014" y="1908017"/>
                  <a:pt x="268015" y="1786760"/>
                </a:cubicBezTo>
                <a:cubicBezTo>
                  <a:pt x="268015" y="1786759"/>
                  <a:pt x="0" y="1739463"/>
                  <a:pt x="0" y="17394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7040998" y="1872473"/>
            <a:ext cx="914401" cy="184669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121257 w 1054146"/>
              <a:gd name="connsiteY0" fmla="*/ 457200 h 2247902"/>
              <a:gd name="connsiteX1" fmla="*/ 255168 w 1054146"/>
              <a:gd name="connsiteY1" fmla="*/ 133911 h 2247902"/>
              <a:gd name="connsiteX2" fmla="*/ 578458 w 1054146"/>
              <a:gd name="connsiteY2" fmla="*/ 1 h 2247902"/>
              <a:gd name="connsiteX3" fmla="*/ 901747 w 1054146"/>
              <a:gd name="connsiteY3" fmla="*/ 133912 h 2247902"/>
              <a:gd name="connsiteX4" fmla="*/ 1035657 w 1054146"/>
              <a:gd name="connsiteY4" fmla="*/ 457202 h 2247902"/>
              <a:gd name="connsiteX5" fmla="*/ 901746 w 1054146"/>
              <a:gd name="connsiteY5" fmla="*/ 780491 h 2247902"/>
              <a:gd name="connsiteX6" fmla="*/ 121257 w 1054146"/>
              <a:gd name="connsiteY6" fmla="*/ 2247902 h 2247902"/>
              <a:gd name="connsiteX7" fmla="*/ 255168 w 1054146"/>
              <a:gd name="connsiteY7" fmla="*/ 780491 h 2247902"/>
              <a:gd name="connsiteX8" fmla="*/ 121258 w 1054146"/>
              <a:gd name="connsiteY8" fmla="*/ 457202 h 2247902"/>
              <a:gd name="connsiteX9" fmla="*/ 121257 w 1054146"/>
              <a:gd name="connsiteY9" fmla="*/ 457200 h 2247902"/>
              <a:gd name="connsiteX0" fmla="*/ 64465 w 997354"/>
              <a:gd name="connsiteY0" fmla="*/ 457200 h 2301970"/>
              <a:gd name="connsiteX1" fmla="*/ 198376 w 997354"/>
              <a:gd name="connsiteY1" fmla="*/ 133911 h 2301970"/>
              <a:gd name="connsiteX2" fmla="*/ 521666 w 997354"/>
              <a:gd name="connsiteY2" fmla="*/ 1 h 2301970"/>
              <a:gd name="connsiteX3" fmla="*/ 844955 w 997354"/>
              <a:gd name="connsiteY3" fmla="*/ 133912 h 2301970"/>
              <a:gd name="connsiteX4" fmla="*/ 978865 w 997354"/>
              <a:gd name="connsiteY4" fmla="*/ 457202 h 2301970"/>
              <a:gd name="connsiteX5" fmla="*/ 844954 w 997354"/>
              <a:gd name="connsiteY5" fmla="*/ 780491 h 2301970"/>
              <a:gd name="connsiteX6" fmla="*/ 64465 w 997354"/>
              <a:gd name="connsiteY6" fmla="*/ 2247902 h 2301970"/>
              <a:gd name="connsiteX7" fmla="*/ 458165 w 997354"/>
              <a:gd name="connsiteY7" fmla="*/ 1104900 h 2301970"/>
              <a:gd name="connsiteX8" fmla="*/ 198376 w 997354"/>
              <a:gd name="connsiteY8" fmla="*/ 780491 h 2301970"/>
              <a:gd name="connsiteX9" fmla="*/ 64466 w 997354"/>
              <a:gd name="connsiteY9" fmla="*/ 457202 h 2301970"/>
              <a:gd name="connsiteX10" fmla="*/ 64465 w 997354"/>
              <a:gd name="connsiteY10" fmla="*/ 457200 h 2301970"/>
              <a:gd name="connsiteX0" fmla="*/ 0 w 914401"/>
              <a:gd name="connsiteY0" fmla="*/ 457200 h 1841500"/>
              <a:gd name="connsiteX1" fmla="*/ 133911 w 914401"/>
              <a:gd name="connsiteY1" fmla="*/ 133911 h 1841500"/>
              <a:gd name="connsiteX2" fmla="*/ 457201 w 914401"/>
              <a:gd name="connsiteY2" fmla="*/ 1 h 1841500"/>
              <a:gd name="connsiteX3" fmla="*/ 780490 w 914401"/>
              <a:gd name="connsiteY3" fmla="*/ 133912 h 1841500"/>
              <a:gd name="connsiteX4" fmla="*/ 914400 w 914401"/>
              <a:gd name="connsiteY4" fmla="*/ 457202 h 1841500"/>
              <a:gd name="connsiteX5" fmla="*/ 780489 w 914401"/>
              <a:gd name="connsiteY5" fmla="*/ 780491 h 1841500"/>
              <a:gd name="connsiteX6" fmla="*/ 489915 w 914401"/>
              <a:gd name="connsiteY6" fmla="*/ 1787432 h 1841500"/>
              <a:gd name="connsiteX7" fmla="*/ 393700 w 914401"/>
              <a:gd name="connsiteY7" fmla="*/ 1104900 h 1841500"/>
              <a:gd name="connsiteX8" fmla="*/ 133911 w 914401"/>
              <a:gd name="connsiteY8" fmla="*/ 780491 h 1841500"/>
              <a:gd name="connsiteX9" fmla="*/ 1 w 914401"/>
              <a:gd name="connsiteY9" fmla="*/ 457202 h 1841500"/>
              <a:gd name="connsiteX10" fmla="*/ 0 w 914401"/>
              <a:gd name="connsiteY10" fmla="*/ 457200 h 1841500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660400 w 914401"/>
              <a:gd name="connsiteY6" fmla="*/ 1460500 h 1846699"/>
              <a:gd name="connsiteX7" fmla="*/ 489915 w 914401"/>
              <a:gd name="connsiteY7" fmla="*/ 1787432 h 1846699"/>
              <a:gd name="connsiteX8" fmla="*/ 393700 w 914401"/>
              <a:gd name="connsiteY8" fmla="*/ 1104900 h 1846699"/>
              <a:gd name="connsiteX9" fmla="*/ 133911 w 914401"/>
              <a:gd name="connsiteY9" fmla="*/ 780491 h 1846699"/>
              <a:gd name="connsiteX10" fmla="*/ 1 w 914401"/>
              <a:gd name="connsiteY10" fmla="*/ 457202 h 1846699"/>
              <a:gd name="connsiteX11" fmla="*/ 0 w 914401"/>
              <a:gd name="connsiteY11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  <a:gd name="connsiteX0" fmla="*/ 0 w 914401"/>
              <a:gd name="connsiteY0" fmla="*/ 457200 h 1846699"/>
              <a:gd name="connsiteX1" fmla="*/ 133911 w 914401"/>
              <a:gd name="connsiteY1" fmla="*/ 133911 h 1846699"/>
              <a:gd name="connsiteX2" fmla="*/ 457201 w 914401"/>
              <a:gd name="connsiteY2" fmla="*/ 1 h 1846699"/>
              <a:gd name="connsiteX3" fmla="*/ 780490 w 914401"/>
              <a:gd name="connsiteY3" fmla="*/ 133912 h 1846699"/>
              <a:gd name="connsiteX4" fmla="*/ 914400 w 914401"/>
              <a:gd name="connsiteY4" fmla="*/ 457202 h 1846699"/>
              <a:gd name="connsiteX5" fmla="*/ 780489 w 914401"/>
              <a:gd name="connsiteY5" fmla="*/ 780491 h 1846699"/>
              <a:gd name="connsiteX6" fmla="*/ 488950 w 914401"/>
              <a:gd name="connsiteY6" fmla="*/ 977900 h 1846699"/>
              <a:gd name="connsiteX7" fmla="*/ 660400 w 914401"/>
              <a:gd name="connsiteY7" fmla="*/ 1460500 h 1846699"/>
              <a:gd name="connsiteX8" fmla="*/ 489915 w 914401"/>
              <a:gd name="connsiteY8" fmla="*/ 1787432 h 1846699"/>
              <a:gd name="connsiteX9" fmla="*/ 393700 w 914401"/>
              <a:gd name="connsiteY9" fmla="*/ 1104900 h 1846699"/>
              <a:gd name="connsiteX10" fmla="*/ 133911 w 914401"/>
              <a:gd name="connsiteY10" fmla="*/ 780491 h 1846699"/>
              <a:gd name="connsiteX11" fmla="*/ 1 w 914401"/>
              <a:gd name="connsiteY11" fmla="*/ 457202 h 1846699"/>
              <a:gd name="connsiteX12" fmla="*/ 0 w 914401"/>
              <a:gd name="connsiteY12" fmla="*/ 457200 h 184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1" h="1846699">
                <a:moveTo>
                  <a:pt x="0" y="457200"/>
                </a:move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cubicBezTo>
                  <a:pt x="578458" y="1"/>
                  <a:pt x="694749" y="48170"/>
                  <a:pt x="780490" y="133912"/>
                </a:cubicBezTo>
                <a:cubicBezTo>
                  <a:pt x="866232" y="219654"/>
                  <a:pt x="914401" y="335945"/>
                  <a:pt x="914400" y="457202"/>
                </a:cubicBezTo>
                <a:cubicBezTo>
                  <a:pt x="914400" y="578459"/>
                  <a:pt x="851236" y="558786"/>
                  <a:pt x="780489" y="780491"/>
                </a:cubicBezTo>
                <a:cubicBezTo>
                  <a:pt x="678889" y="854574"/>
                  <a:pt x="508965" y="864565"/>
                  <a:pt x="488950" y="977900"/>
                </a:cubicBezTo>
                <a:cubicBezTo>
                  <a:pt x="468935" y="1091235"/>
                  <a:pt x="660239" y="1325578"/>
                  <a:pt x="660400" y="1460500"/>
                </a:cubicBezTo>
                <a:cubicBezTo>
                  <a:pt x="660561" y="1595422"/>
                  <a:pt x="534365" y="1846699"/>
                  <a:pt x="489915" y="1787432"/>
                </a:cubicBezTo>
                <a:cubicBezTo>
                  <a:pt x="445465" y="1728165"/>
                  <a:pt x="453034" y="1272724"/>
                  <a:pt x="393700" y="1104900"/>
                </a:cubicBezTo>
                <a:cubicBezTo>
                  <a:pt x="334366" y="937076"/>
                  <a:pt x="199527" y="888441"/>
                  <a:pt x="133911" y="780491"/>
                </a:cubicBezTo>
                <a:cubicBezTo>
                  <a:pt x="68295" y="672541"/>
                  <a:pt x="0" y="578459"/>
                  <a:pt x="1" y="457202"/>
                </a:cubicBezTo>
                <a:cubicBezTo>
                  <a:pt x="1" y="457201"/>
                  <a:pt x="0" y="457201"/>
                  <a:pt x="0" y="4572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5" nodeType="withEffect">
                                  <p:stCondLst>
                                    <p:cond delay="590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6" nodeType="withEffect">
                                  <p:stCondLst>
                                    <p:cond delay="79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7" nodeType="withEffect">
                                  <p:stCondLst>
                                    <p:cond delay="99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4" nodeType="withEffect">
                                  <p:stCondLst>
                                    <p:cond delay="590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5" nodeType="withEffect">
                                  <p:stCondLst>
                                    <p:cond delay="790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6" nodeType="withEffect">
                                  <p:stCondLst>
                                    <p:cond delay="990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4" nodeType="withEffect">
                                  <p:stCondLst>
                                    <p:cond delay="590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5" nodeType="withEffect">
                                  <p:stCondLst>
                                    <p:cond delay="790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6" nodeType="withEffect">
                                  <p:stCondLst>
                                    <p:cond delay="990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00000" cy="9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0" y="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900000" y="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9000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900000" y="900000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8784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8784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/>
          <p:cNvSpPr/>
          <p:nvPr/>
        </p:nvSpPr>
        <p:spPr>
          <a:xfrm>
            <a:off x="8784000" y="6498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3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956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6 7.40741E-7 L 0.09566 0.132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6 0.13218 L -1.94444E-6 0.132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1770878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4392000" y="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" name="Groep 19"/>
          <p:cNvGrpSpPr/>
          <p:nvPr/>
        </p:nvGrpSpPr>
        <p:grpSpPr>
          <a:xfrm>
            <a:off x="1072291" y="0"/>
            <a:ext cx="1773685" cy="1800000"/>
            <a:chOff x="21413" y="0"/>
            <a:chExt cx="1773685" cy="1800000"/>
          </a:xfrm>
        </p:grpSpPr>
        <p:sp>
          <p:nvSpPr>
            <p:cNvPr id="9" name="Rechthoek 8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0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hoek 9"/>
            <p:cNvSpPr/>
            <p:nvPr/>
          </p:nvSpPr>
          <p:spPr>
            <a:xfrm rot="2160000">
              <a:off x="1155700" y="13492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hthoek 10"/>
            <p:cNvSpPr/>
            <p:nvPr/>
          </p:nvSpPr>
          <p:spPr>
            <a:xfrm rot="4320000">
              <a:off x="1435098" y="4889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hthoek 11"/>
            <p:cNvSpPr/>
            <p:nvPr/>
          </p:nvSpPr>
          <p:spPr>
            <a:xfrm rot="6480000">
              <a:off x="1422400" y="9207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hthoek 13"/>
            <p:cNvSpPr/>
            <p:nvPr/>
          </p:nvSpPr>
          <p:spPr>
            <a:xfrm rot="8640000">
              <a:off x="1162050" y="129540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hthoek 14"/>
            <p:cNvSpPr/>
            <p:nvPr/>
          </p:nvSpPr>
          <p:spPr>
            <a:xfrm rot="10800000">
              <a:off x="720000" y="144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chthoek 15"/>
            <p:cNvSpPr/>
            <p:nvPr/>
          </p:nvSpPr>
          <p:spPr>
            <a:xfrm rot="12960000">
              <a:off x="279400" y="12954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hthoek 16"/>
            <p:cNvSpPr/>
            <p:nvPr/>
          </p:nvSpPr>
          <p:spPr>
            <a:xfrm rot="15120000">
              <a:off x="21413" y="9461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Rechthoek 17"/>
            <p:cNvSpPr/>
            <p:nvPr/>
          </p:nvSpPr>
          <p:spPr>
            <a:xfrm rot="17160000">
              <a:off x="23593" y="50165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Rechthoek 18"/>
            <p:cNvSpPr/>
            <p:nvPr/>
          </p:nvSpPr>
          <p:spPr>
            <a:xfrm rot="19440000">
              <a:off x="298451" y="1460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22" name="Rechthoek 21"/>
          <p:cNvSpPr/>
          <p:nvPr/>
        </p:nvSpPr>
        <p:spPr>
          <a:xfrm>
            <a:off x="2850878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" name="Groep 22"/>
          <p:cNvGrpSpPr/>
          <p:nvPr/>
        </p:nvGrpSpPr>
        <p:grpSpPr>
          <a:xfrm>
            <a:off x="2152732" y="0"/>
            <a:ext cx="1773685" cy="1800000"/>
            <a:chOff x="21413" y="0"/>
            <a:chExt cx="1773685" cy="1800000"/>
          </a:xfrm>
        </p:grpSpPr>
        <p:sp>
          <p:nvSpPr>
            <p:cNvPr id="24" name="Rechthoek 23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0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hoek 24"/>
            <p:cNvSpPr/>
            <p:nvPr/>
          </p:nvSpPr>
          <p:spPr>
            <a:xfrm rot="2160000">
              <a:off x="1155700" y="13492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hthoek 25"/>
            <p:cNvSpPr/>
            <p:nvPr/>
          </p:nvSpPr>
          <p:spPr>
            <a:xfrm rot="4320000">
              <a:off x="1435098" y="4889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hthoek 26"/>
            <p:cNvSpPr/>
            <p:nvPr/>
          </p:nvSpPr>
          <p:spPr>
            <a:xfrm rot="6480000">
              <a:off x="1422400" y="9207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hthoek 27"/>
            <p:cNvSpPr/>
            <p:nvPr/>
          </p:nvSpPr>
          <p:spPr>
            <a:xfrm rot="8640000">
              <a:off x="1162050" y="129540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hthoek 28"/>
            <p:cNvSpPr/>
            <p:nvPr/>
          </p:nvSpPr>
          <p:spPr>
            <a:xfrm rot="10800000">
              <a:off x="720000" y="144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Rechthoek 29"/>
            <p:cNvSpPr/>
            <p:nvPr/>
          </p:nvSpPr>
          <p:spPr>
            <a:xfrm rot="12960000">
              <a:off x="279400" y="12954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echthoek 30"/>
            <p:cNvSpPr/>
            <p:nvPr/>
          </p:nvSpPr>
          <p:spPr>
            <a:xfrm rot="15120000">
              <a:off x="21413" y="9461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Rechthoek 31"/>
            <p:cNvSpPr/>
            <p:nvPr/>
          </p:nvSpPr>
          <p:spPr>
            <a:xfrm rot="17160000">
              <a:off x="23593" y="50165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hthoek 32"/>
            <p:cNvSpPr/>
            <p:nvPr/>
          </p:nvSpPr>
          <p:spPr>
            <a:xfrm rot="19440000">
              <a:off x="298451" y="1460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34" name="Rechthoek 33"/>
          <p:cNvSpPr/>
          <p:nvPr/>
        </p:nvSpPr>
        <p:spPr>
          <a:xfrm>
            <a:off x="739531" y="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635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ep 34"/>
          <p:cNvGrpSpPr/>
          <p:nvPr/>
        </p:nvGrpSpPr>
        <p:grpSpPr>
          <a:xfrm>
            <a:off x="40944" y="0"/>
            <a:ext cx="1773685" cy="1800000"/>
            <a:chOff x="21413" y="0"/>
            <a:chExt cx="1773685" cy="1800000"/>
          </a:xfrm>
        </p:grpSpPr>
        <p:sp>
          <p:nvSpPr>
            <p:cNvPr id="36" name="Rechthoek 35"/>
            <p:cNvSpPr/>
            <p:nvPr/>
          </p:nvSpPr>
          <p:spPr>
            <a:xfrm>
              <a:off x="720000" y="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0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hoek 36"/>
            <p:cNvSpPr/>
            <p:nvPr/>
          </p:nvSpPr>
          <p:spPr>
            <a:xfrm rot="2160000">
              <a:off x="1155700" y="13492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chthoek 37"/>
            <p:cNvSpPr/>
            <p:nvPr/>
          </p:nvSpPr>
          <p:spPr>
            <a:xfrm rot="4320000">
              <a:off x="1435098" y="4889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hthoek 38"/>
            <p:cNvSpPr/>
            <p:nvPr/>
          </p:nvSpPr>
          <p:spPr>
            <a:xfrm rot="6480000">
              <a:off x="1422400" y="9207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Rechthoek 39"/>
            <p:cNvSpPr/>
            <p:nvPr/>
          </p:nvSpPr>
          <p:spPr>
            <a:xfrm rot="8640000">
              <a:off x="1162050" y="129540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Rechthoek 40"/>
            <p:cNvSpPr/>
            <p:nvPr/>
          </p:nvSpPr>
          <p:spPr>
            <a:xfrm rot="10800000">
              <a:off x="720000" y="1440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Rechthoek 41"/>
            <p:cNvSpPr/>
            <p:nvPr/>
          </p:nvSpPr>
          <p:spPr>
            <a:xfrm rot="12960000">
              <a:off x="279400" y="12954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Rechthoek 42"/>
            <p:cNvSpPr/>
            <p:nvPr/>
          </p:nvSpPr>
          <p:spPr>
            <a:xfrm rot="15120000">
              <a:off x="21413" y="9461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" name="Rechthoek 43"/>
            <p:cNvSpPr/>
            <p:nvPr/>
          </p:nvSpPr>
          <p:spPr>
            <a:xfrm rot="17160000">
              <a:off x="23593" y="50165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Rechthoek 44"/>
            <p:cNvSpPr/>
            <p:nvPr/>
          </p:nvSpPr>
          <p:spPr>
            <a:xfrm rot="19440000">
              <a:off x="298451" y="1460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contour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46" name="Vrije vorm 45"/>
          <p:cNvSpPr/>
          <p:nvPr/>
        </p:nvSpPr>
        <p:spPr>
          <a:xfrm>
            <a:off x="-5870" y="0"/>
            <a:ext cx="4325870" cy="1800001"/>
          </a:xfrm>
          <a:custGeom>
            <a:avLst/>
            <a:gdLst>
              <a:gd name="connsiteX0" fmla="*/ 0 w 4320000"/>
              <a:gd name="connsiteY0" fmla="*/ 0 h 1440001"/>
              <a:gd name="connsiteX1" fmla="*/ 4320000 w 4320000"/>
              <a:gd name="connsiteY1" fmla="*/ 0 h 1440001"/>
              <a:gd name="connsiteX2" fmla="*/ 4320000 w 4320000"/>
              <a:gd name="connsiteY2" fmla="*/ 1440001 h 1440001"/>
              <a:gd name="connsiteX3" fmla="*/ 0 w 4320000"/>
              <a:gd name="connsiteY3" fmla="*/ 1440001 h 1440001"/>
              <a:gd name="connsiteX4" fmla="*/ 0 w 4320000"/>
              <a:gd name="connsiteY4" fmla="*/ 0 h 1440001"/>
              <a:gd name="connsiteX0" fmla="*/ 0 w 4325870"/>
              <a:gd name="connsiteY0" fmla="*/ 0 h 1800001"/>
              <a:gd name="connsiteX1" fmla="*/ 4325870 w 4325870"/>
              <a:gd name="connsiteY1" fmla="*/ 360000 h 1800001"/>
              <a:gd name="connsiteX2" fmla="*/ 4325870 w 4325870"/>
              <a:gd name="connsiteY2" fmla="*/ 1800001 h 1800001"/>
              <a:gd name="connsiteX3" fmla="*/ 5870 w 4325870"/>
              <a:gd name="connsiteY3" fmla="*/ 1800001 h 1800001"/>
              <a:gd name="connsiteX4" fmla="*/ 0 w 4325870"/>
              <a:gd name="connsiteY4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4325870 w 4325870"/>
              <a:gd name="connsiteY2" fmla="*/ 360000 h 1800001"/>
              <a:gd name="connsiteX3" fmla="*/ 4325870 w 4325870"/>
              <a:gd name="connsiteY3" fmla="*/ 1800001 h 1800001"/>
              <a:gd name="connsiteX4" fmla="*/ 5870 w 4325870"/>
              <a:gd name="connsiteY4" fmla="*/ 1800001 h 1800001"/>
              <a:gd name="connsiteX5" fmla="*/ 0 w 4325870"/>
              <a:gd name="connsiteY5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4325870 w 4325870"/>
              <a:gd name="connsiteY3" fmla="*/ 360000 h 1800001"/>
              <a:gd name="connsiteX4" fmla="*/ 4325870 w 4325870"/>
              <a:gd name="connsiteY4" fmla="*/ 1800001 h 1800001"/>
              <a:gd name="connsiteX5" fmla="*/ 5870 w 4325870"/>
              <a:gd name="connsiteY5" fmla="*/ 1800001 h 1800001"/>
              <a:gd name="connsiteX6" fmla="*/ 0 w 4325870"/>
              <a:gd name="connsiteY6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037699 w 4325870"/>
              <a:gd name="connsiteY3" fmla="*/ 360000 h 1800001"/>
              <a:gd name="connsiteX4" fmla="*/ 4325870 w 4325870"/>
              <a:gd name="connsiteY4" fmla="*/ 360000 h 1800001"/>
              <a:gd name="connsiteX5" fmla="*/ 4325870 w 4325870"/>
              <a:gd name="connsiteY5" fmla="*/ 1800001 h 1800001"/>
              <a:gd name="connsiteX6" fmla="*/ 5870 w 4325870"/>
              <a:gd name="connsiteY6" fmla="*/ 1800001 h 1800001"/>
              <a:gd name="connsiteX7" fmla="*/ 0 w 4325870"/>
              <a:gd name="connsiteY7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4325870 w 4325870"/>
              <a:gd name="connsiteY4" fmla="*/ 360000 h 1800001"/>
              <a:gd name="connsiteX5" fmla="*/ 4325870 w 4325870"/>
              <a:gd name="connsiteY5" fmla="*/ 1800001 h 1800001"/>
              <a:gd name="connsiteX6" fmla="*/ 5870 w 4325870"/>
              <a:gd name="connsiteY6" fmla="*/ 1800001 h 1800001"/>
              <a:gd name="connsiteX7" fmla="*/ 0 w 4325870"/>
              <a:gd name="connsiteY7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4325870 w 4325870"/>
              <a:gd name="connsiteY5" fmla="*/ 360000 h 1800001"/>
              <a:gd name="connsiteX6" fmla="*/ 4325870 w 4325870"/>
              <a:gd name="connsiteY6" fmla="*/ 1800001 h 1800001"/>
              <a:gd name="connsiteX7" fmla="*/ 5870 w 4325870"/>
              <a:gd name="connsiteY7" fmla="*/ 1800001 h 1800001"/>
              <a:gd name="connsiteX8" fmla="*/ 0 w 4325870"/>
              <a:gd name="connsiteY8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4325870 w 4325870"/>
              <a:gd name="connsiteY6" fmla="*/ 360000 h 1800001"/>
              <a:gd name="connsiteX7" fmla="*/ 4325870 w 4325870"/>
              <a:gd name="connsiteY7" fmla="*/ 1800001 h 1800001"/>
              <a:gd name="connsiteX8" fmla="*/ 5870 w 4325870"/>
              <a:gd name="connsiteY8" fmla="*/ 1800001 h 1800001"/>
              <a:gd name="connsiteX9" fmla="*/ 0 w 4325870"/>
              <a:gd name="connsiteY9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4325870 w 4325870"/>
              <a:gd name="connsiteY7" fmla="*/ 360000 h 1800001"/>
              <a:gd name="connsiteX8" fmla="*/ 4325870 w 4325870"/>
              <a:gd name="connsiteY8" fmla="*/ 1800001 h 1800001"/>
              <a:gd name="connsiteX9" fmla="*/ 5870 w 4325870"/>
              <a:gd name="connsiteY9" fmla="*/ 1800001 h 1800001"/>
              <a:gd name="connsiteX10" fmla="*/ 0 w 4325870"/>
              <a:gd name="connsiteY10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4325870 w 4325870"/>
              <a:gd name="connsiteY8" fmla="*/ 360000 h 1800001"/>
              <a:gd name="connsiteX9" fmla="*/ 4325870 w 4325870"/>
              <a:gd name="connsiteY9" fmla="*/ 1800001 h 1800001"/>
              <a:gd name="connsiteX10" fmla="*/ 5870 w 4325870"/>
              <a:gd name="connsiteY10" fmla="*/ 1800001 h 1800001"/>
              <a:gd name="connsiteX11" fmla="*/ 0 w 4325870"/>
              <a:gd name="connsiteY11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2147373 w 4325870"/>
              <a:gd name="connsiteY8" fmla="*/ 0 h 1800001"/>
              <a:gd name="connsiteX9" fmla="*/ 4325870 w 4325870"/>
              <a:gd name="connsiteY9" fmla="*/ 360000 h 1800001"/>
              <a:gd name="connsiteX10" fmla="*/ 4325870 w 4325870"/>
              <a:gd name="connsiteY10" fmla="*/ 1800001 h 1800001"/>
              <a:gd name="connsiteX11" fmla="*/ 5870 w 4325870"/>
              <a:gd name="connsiteY11" fmla="*/ 1800001 h 1800001"/>
              <a:gd name="connsiteX12" fmla="*/ 0 w 4325870"/>
              <a:gd name="connsiteY12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2147373 w 4325870"/>
              <a:gd name="connsiteY8" fmla="*/ 0 h 1800001"/>
              <a:gd name="connsiteX9" fmla="*/ 2885962 w 4325870"/>
              <a:gd name="connsiteY9" fmla="*/ 0 h 1800001"/>
              <a:gd name="connsiteX10" fmla="*/ 4325870 w 4325870"/>
              <a:gd name="connsiteY10" fmla="*/ 360000 h 1800001"/>
              <a:gd name="connsiteX11" fmla="*/ 4325870 w 4325870"/>
              <a:gd name="connsiteY11" fmla="*/ 1800001 h 1800001"/>
              <a:gd name="connsiteX12" fmla="*/ 5870 w 4325870"/>
              <a:gd name="connsiteY12" fmla="*/ 1800001 h 1800001"/>
              <a:gd name="connsiteX13" fmla="*/ 0 w 4325870"/>
              <a:gd name="connsiteY13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2147373 w 4325870"/>
              <a:gd name="connsiteY8" fmla="*/ 0 h 1800001"/>
              <a:gd name="connsiteX9" fmla="*/ 2885962 w 4325870"/>
              <a:gd name="connsiteY9" fmla="*/ 0 h 1800001"/>
              <a:gd name="connsiteX10" fmla="*/ 2898660 w 4325870"/>
              <a:gd name="connsiteY10" fmla="*/ 360000 h 1800001"/>
              <a:gd name="connsiteX11" fmla="*/ 4325870 w 4325870"/>
              <a:gd name="connsiteY11" fmla="*/ 360000 h 1800001"/>
              <a:gd name="connsiteX12" fmla="*/ 4325870 w 4325870"/>
              <a:gd name="connsiteY12" fmla="*/ 1800001 h 1800001"/>
              <a:gd name="connsiteX13" fmla="*/ 5870 w 4325870"/>
              <a:gd name="connsiteY13" fmla="*/ 1800001 h 1800001"/>
              <a:gd name="connsiteX14" fmla="*/ 0 w 4325870"/>
              <a:gd name="connsiteY14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2147373 w 4325870"/>
              <a:gd name="connsiteY8" fmla="*/ 0 h 1800001"/>
              <a:gd name="connsiteX9" fmla="*/ 2885962 w 4325870"/>
              <a:gd name="connsiteY9" fmla="*/ 0 h 1800001"/>
              <a:gd name="connsiteX10" fmla="*/ 2898660 w 4325870"/>
              <a:gd name="connsiteY10" fmla="*/ 360000 h 1800001"/>
              <a:gd name="connsiteX11" fmla="*/ 3221464 w 4325870"/>
              <a:gd name="connsiteY11" fmla="*/ 360000 h 1800001"/>
              <a:gd name="connsiteX12" fmla="*/ 4325870 w 4325870"/>
              <a:gd name="connsiteY12" fmla="*/ 360000 h 1800001"/>
              <a:gd name="connsiteX13" fmla="*/ 4325870 w 4325870"/>
              <a:gd name="connsiteY13" fmla="*/ 1800001 h 1800001"/>
              <a:gd name="connsiteX14" fmla="*/ 5870 w 4325870"/>
              <a:gd name="connsiteY14" fmla="*/ 1800001 h 1800001"/>
              <a:gd name="connsiteX15" fmla="*/ 0 w 4325870"/>
              <a:gd name="connsiteY15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2147373 w 4325870"/>
              <a:gd name="connsiteY8" fmla="*/ 0 h 1800001"/>
              <a:gd name="connsiteX9" fmla="*/ 2885962 w 4325870"/>
              <a:gd name="connsiteY9" fmla="*/ 0 h 1800001"/>
              <a:gd name="connsiteX10" fmla="*/ 2898660 w 4325870"/>
              <a:gd name="connsiteY10" fmla="*/ 360000 h 1800001"/>
              <a:gd name="connsiteX11" fmla="*/ 3221464 w 4325870"/>
              <a:gd name="connsiteY11" fmla="*/ 360000 h 1800001"/>
              <a:gd name="connsiteX12" fmla="*/ 3216748 w 4325870"/>
              <a:gd name="connsiteY12" fmla="*/ 0 h 1800001"/>
              <a:gd name="connsiteX13" fmla="*/ 4325870 w 4325870"/>
              <a:gd name="connsiteY13" fmla="*/ 360000 h 1800001"/>
              <a:gd name="connsiteX14" fmla="*/ 4325870 w 4325870"/>
              <a:gd name="connsiteY14" fmla="*/ 1800001 h 1800001"/>
              <a:gd name="connsiteX15" fmla="*/ 5870 w 4325870"/>
              <a:gd name="connsiteY15" fmla="*/ 1800001 h 1800001"/>
              <a:gd name="connsiteX16" fmla="*/ 0 w 4325870"/>
              <a:gd name="connsiteY16" fmla="*/ 0 h 1800001"/>
              <a:gd name="connsiteX0" fmla="*/ 0 w 4325870"/>
              <a:gd name="connsiteY0" fmla="*/ 0 h 1800001"/>
              <a:gd name="connsiteX1" fmla="*/ 755277 w 4325870"/>
              <a:gd name="connsiteY1" fmla="*/ 0 h 1800001"/>
              <a:gd name="connsiteX2" fmla="*/ 755277 w 4325870"/>
              <a:gd name="connsiteY2" fmla="*/ 360000 h 1800001"/>
              <a:gd name="connsiteX3" fmla="*/ 1116026 w 4325870"/>
              <a:gd name="connsiteY3" fmla="*/ 360000 h 1800001"/>
              <a:gd name="connsiteX4" fmla="*/ 1105401 w 4325870"/>
              <a:gd name="connsiteY4" fmla="*/ 0 h 1800001"/>
              <a:gd name="connsiteX5" fmla="*/ 1786624 w 4325870"/>
              <a:gd name="connsiteY5" fmla="*/ 0 h 1800001"/>
              <a:gd name="connsiteX6" fmla="*/ 1786624 w 4325870"/>
              <a:gd name="connsiteY6" fmla="*/ 360000 h 1800001"/>
              <a:gd name="connsiteX7" fmla="*/ 2147373 w 4325870"/>
              <a:gd name="connsiteY7" fmla="*/ 360000 h 1800001"/>
              <a:gd name="connsiteX8" fmla="*/ 2147373 w 4325870"/>
              <a:gd name="connsiteY8" fmla="*/ 0 h 1800001"/>
              <a:gd name="connsiteX9" fmla="*/ 2885962 w 4325870"/>
              <a:gd name="connsiteY9" fmla="*/ 0 h 1800001"/>
              <a:gd name="connsiteX10" fmla="*/ 2898660 w 4325870"/>
              <a:gd name="connsiteY10" fmla="*/ 360000 h 1800001"/>
              <a:gd name="connsiteX11" fmla="*/ 3221464 w 4325870"/>
              <a:gd name="connsiteY11" fmla="*/ 360000 h 1800001"/>
              <a:gd name="connsiteX12" fmla="*/ 3216748 w 4325870"/>
              <a:gd name="connsiteY12" fmla="*/ 0 h 1800001"/>
              <a:gd name="connsiteX13" fmla="*/ 4325870 w 4325870"/>
              <a:gd name="connsiteY13" fmla="*/ 0 h 1800001"/>
              <a:gd name="connsiteX14" fmla="*/ 4325870 w 4325870"/>
              <a:gd name="connsiteY14" fmla="*/ 1800001 h 1800001"/>
              <a:gd name="connsiteX15" fmla="*/ 5870 w 4325870"/>
              <a:gd name="connsiteY15" fmla="*/ 1800001 h 1800001"/>
              <a:gd name="connsiteX16" fmla="*/ 0 w 4325870"/>
              <a:gd name="connsiteY16" fmla="*/ 0 h 18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25870" h="1800001">
                <a:moveTo>
                  <a:pt x="0" y="0"/>
                </a:moveTo>
                <a:lnTo>
                  <a:pt x="755277" y="0"/>
                </a:lnTo>
                <a:lnTo>
                  <a:pt x="755277" y="360000"/>
                </a:lnTo>
                <a:lnTo>
                  <a:pt x="1116026" y="360000"/>
                </a:lnTo>
                <a:lnTo>
                  <a:pt x="1105401" y="0"/>
                </a:lnTo>
                <a:lnTo>
                  <a:pt x="1786624" y="0"/>
                </a:lnTo>
                <a:lnTo>
                  <a:pt x="1786624" y="360000"/>
                </a:lnTo>
                <a:lnTo>
                  <a:pt x="2147373" y="360000"/>
                </a:lnTo>
                <a:lnTo>
                  <a:pt x="2147373" y="0"/>
                </a:lnTo>
                <a:lnTo>
                  <a:pt x="2885962" y="0"/>
                </a:lnTo>
                <a:lnTo>
                  <a:pt x="2898660" y="360000"/>
                </a:lnTo>
                <a:lnTo>
                  <a:pt x="3221464" y="360000"/>
                </a:lnTo>
                <a:lnTo>
                  <a:pt x="3216748" y="0"/>
                </a:lnTo>
                <a:lnTo>
                  <a:pt x="4325870" y="0"/>
                </a:lnTo>
                <a:lnTo>
                  <a:pt x="4325870" y="1800001"/>
                </a:lnTo>
                <a:lnTo>
                  <a:pt x="5870" y="1800001"/>
                </a:lnTo>
                <a:cubicBezTo>
                  <a:pt x="3913" y="1200001"/>
                  <a:pt x="1957" y="60000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Klik precis  bij 10 seconden.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4752000" y="873935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Klik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8" name="Rechthoek 47"/>
          <p:cNvSpPr/>
          <p:nvPr/>
        </p:nvSpPr>
        <p:spPr>
          <a:xfrm>
            <a:off x="5472000" y="863975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Fout</a:t>
            </a:r>
            <a:endParaRPr lang="nl-NL" dirty="0"/>
          </a:p>
        </p:txBody>
      </p:sp>
      <p:sp>
        <p:nvSpPr>
          <p:cNvPr id="49" name="Rechthoek 48"/>
          <p:cNvSpPr/>
          <p:nvPr/>
        </p:nvSpPr>
        <p:spPr>
          <a:xfrm>
            <a:off x="5472000" y="863975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goed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4752000" y="863975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rgbClr val="FF0000"/>
                </a:solidFill>
              </a:rPr>
              <a:t>Klik</a:t>
            </a:r>
            <a:endParaRPr lang="nl-N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10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0" grpId="1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101</Words>
  <Application>Microsoft Office PowerPoint</Application>
  <PresentationFormat>Diavoorstelling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KLIK TIEN KEER OP DE VOGEL.</vt:lpstr>
      <vt:lpstr>Dia 2</vt:lpstr>
      <vt:lpstr>Dia 3</vt:lpstr>
      <vt:lpstr>Dia 4</vt:lpstr>
      <vt:lpstr>Dia 5</vt:lpstr>
      <vt:lpstr>Dia 6</vt:lpstr>
      <vt:lpstr>Dia 7</vt:lpstr>
      <vt:lpstr>Dia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Jan Heikens</cp:lastModifiedBy>
  <cp:revision>17</cp:revision>
  <dcterms:created xsi:type="dcterms:W3CDTF">2016-09-02T13:01:48Z</dcterms:created>
  <dcterms:modified xsi:type="dcterms:W3CDTF">2017-01-12T21:15:36Z</dcterms:modified>
</cp:coreProperties>
</file>