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459" autoAdjust="0"/>
    <p:restoredTop sz="93994" autoAdjust="0"/>
  </p:normalViewPr>
  <p:slideViewPr>
    <p:cSldViewPr showGuides="1">
      <p:cViewPr>
        <p:scale>
          <a:sx n="90" d="100"/>
          <a:sy n="90" d="100"/>
        </p:scale>
        <p:origin x="-9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BCBB-5846-487F-8F06-B95C1E8C4ABF}" type="datetimeFigureOut">
              <a:rPr lang="nl-NL" smtClean="0"/>
              <a:pPr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131C-42A7-4B53-97C6-111103CBBAC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INDOWS\explorer.exe" TargetMode="External"/><Relationship Id="rId3" Type="http://schemas.openxmlformats.org/officeDocument/2006/relationships/image" Target="../media/image2.png"/><Relationship Id="rId7" Type="http://schemas.openxmlformats.org/officeDocument/2006/relationships/hyperlink" Target="file:///C:\Program%20Files\Movie%20Maker\moviemk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C:\WINDOWS\system32\calc.exe" TargetMode="External"/><Relationship Id="rId11" Type="http://schemas.openxmlformats.org/officeDocument/2006/relationships/hyperlink" Target="file:///C:\Program%20Files\CCleaner\CCleaner.exe" TargetMode="External"/><Relationship Id="rId5" Type="http://schemas.openxmlformats.org/officeDocument/2006/relationships/hyperlink" Target="file:///C:\WINDOWS\system32\mspaint.exe" TargetMode="External"/><Relationship Id="rId10" Type="http://schemas.openxmlformats.org/officeDocument/2006/relationships/hyperlink" Target="file:///D:\wereldwijd%20bestanden\powerpoint-wereldwijd-bestanden\Internet\Internet.pptx" TargetMode="External"/><Relationship Id="rId4" Type="http://schemas.openxmlformats.org/officeDocument/2006/relationships/hyperlink" Target="file:///C:\Program%20Files\Windows%20NT\Bureau-accessoires\wordpad.exe" TargetMode="External"/><Relationship Id="rId9" Type="http://schemas.openxmlformats.org/officeDocument/2006/relationships/hyperlink" Target="file:///C:\Program%20Files\Google\Chrome\Application\chrome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0" y="6516000"/>
            <a:ext cx="9144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WereldWijd</a:t>
            </a:r>
            <a:endParaRPr lang="nl-NL" dirty="0"/>
          </a:p>
        </p:txBody>
      </p:sp>
      <p:sp>
        <p:nvSpPr>
          <p:cNvPr id="11" name="Ovaal 10"/>
          <p:cNvSpPr/>
          <p:nvPr/>
        </p:nvSpPr>
        <p:spPr>
          <a:xfrm>
            <a:off x="0" y="6516000"/>
            <a:ext cx="360000" cy="360000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3" name="Groep 12"/>
          <p:cNvGrpSpPr/>
          <p:nvPr/>
        </p:nvGrpSpPr>
        <p:grpSpPr>
          <a:xfrm>
            <a:off x="0" y="2196000"/>
            <a:ext cx="2880000" cy="4320000"/>
            <a:chOff x="0" y="2196000"/>
            <a:chExt cx="2880000" cy="4320000"/>
          </a:xfrm>
        </p:grpSpPr>
        <p:sp>
          <p:nvSpPr>
            <p:cNvPr id="16" name="Rechthoek 15"/>
            <p:cNvSpPr/>
            <p:nvPr/>
          </p:nvSpPr>
          <p:spPr>
            <a:xfrm>
              <a:off x="0" y="2196000"/>
              <a:ext cx="2880000" cy="43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hlinkClick r:id="rId4" action="ppaction://program"/>
            </p:cNvPr>
            <p:cNvSpPr/>
            <p:nvPr/>
          </p:nvSpPr>
          <p:spPr>
            <a:xfrm>
              <a:off x="0" y="435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 smtClean="0">
                  <a:solidFill>
                    <a:schemeClr val="tx1"/>
                  </a:solidFill>
                </a:rPr>
                <a:t>Wordpad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hoek 17">
              <a:hlinkClick r:id="rId5" action="ppaction://program"/>
            </p:cNvPr>
            <p:cNvSpPr/>
            <p:nvPr/>
          </p:nvSpPr>
          <p:spPr>
            <a:xfrm>
              <a:off x="0" y="399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 err="1" smtClean="0">
                  <a:solidFill>
                    <a:schemeClr val="tx1"/>
                  </a:solidFill>
                </a:rPr>
                <a:t>Paint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hoek 18">
              <a:hlinkClick r:id="rId6" action="ppaction://program"/>
            </p:cNvPr>
            <p:cNvSpPr/>
            <p:nvPr/>
          </p:nvSpPr>
          <p:spPr>
            <a:xfrm>
              <a:off x="0" y="363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 smtClean="0">
                  <a:solidFill>
                    <a:schemeClr val="tx1"/>
                  </a:solidFill>
                </a:rPr>
                <a:t>Rekenmachine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hoek 19">
              <a:hlinkClick r:id="rId7" action="ppaction://program"/>
            </p:cNvPr>
            <p:cNvSpPr/>
            <p:nvPr/>
          </p:nvSpPr>
          <p:spPr>
            <a:xfrm>
              <a:off x="0" y="327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 smtClean="0">
                  <a:solidFill>
                    <a:schemeClr val="tx1"/>
                  </a:solidFill>
                </a:rPr>
                <a:t>Filmmaker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hoek 20">
              <a:hlinkClick r:id="rId8" action="ppaction://program"/>
            </p:cNvPr>
            <p:cNvSpPr/>
            <p:nvPr/>
          </p:nvSpPr>
          <p:spPr>
            <a:xfrm>
              <a:off x="0" y="291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 smtClean="0">
                  <a:solidFill>
                    <a:schemeClr val="tx1"/>
                  </a:solidFill>
                </a:rPr>
                <a:t>Verkenner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hoek 21">
              <a:hlinkClick r:id="rId9" action="ppaction://program"/>
            </p:cNvPr>
            <p:cNvSpPr/>
            <p:nvPr/>
          </p:nvSpPr>
          <p:spPr>
            <a:xfrm>
              <a:off x="0" y="255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 smtClean="0">
                  <a:solidFill>
                    <a:schemeClr val="tx1"/>
                  </a:solidFill>
                </a:rPr>
                <a:t>Google </a:t>
              </a:r>
              <a:r>
                <a:rPr lang="nl-NL" b="1" dirty="0" err="1" smtClean="0">
                  <a:solidFill>
                    <a:schemeClr val="tx1"/>
                  </a:solidFill>
                </a:rPr>
                <a:t>Chrome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hoek 22">
              <a:hlinkClick r:id="rId10" action="ppaction://hlinkpres?slideindex=1&amp;slidetitle="/>
            </p:cNvPr>
            <p:cNvSpPr/>
            <p:nvPr/>
          </p:nvSpPr>
          <p:spPr>
            <a:xfrm>
              <a:off x="0" y="219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 smtClean="0">
                  <a:solidFill>
                    <a:schemeClr val="tx1"/>
                  </a:solidFill>
                </a:rPr>
                <a:t>Internet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hoek 11">
              <a:hlinkClick r:id="rId11" action="ppaction://program"/>
            </p:cNvPr>
            <p:cNvSpPr/>
            <p:nvPr/>
          </p:nvSpPr>
          <p:spPr>
            <a:xfrm>
              <a:off x="0" y="471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 smtClean="0">
                  <a:solidFill>
                    <a:schemeClr val="tx1"/>
                  </a:solidFill>
                </a:rPr>
                <a:t>CC schoonmaker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</Words>
  <Application>Microsoft Office PowerPoint</Application>
  <PresentationFormat>Diavoorstelling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3</cp:revision>
  <dcterms:created xsi:type="dcterms:W3CDTF">2017-04-01T17:19:21Z</dcterms:created>
  <dcterms:modified xsi:type="dcterms:W3CDTF">2017-04-03T17:38:45Z</dcterms:modified>
</cp:coreProperties>
</file>