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186" y="-630"/>
      </p:cViewPr>
      <p:guideLst>
        <p:guide orient="horz" pos="2160"/>
        <p:guide pos="4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1C3F-E0C4-401E-AB8F-B6D1FDDBA33E}" type="datetimeFigureOut">
              <a:rPr lang="nl-NL" smtClean="0"/>
              <a:pPr/>
              <a:t>30-3-2017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562B-00B7-4DA6-93C8-E4478B23FBA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45736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1C3F-E0C4-401E-AB8F-B6D1FDDBA33E}" type="datetimeFigureOut">
              <a:rPr lang="nl-NL" smtClean="0"/>
              <a:pPr/>
              <a:t>30-3-2017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562B-00B7-4DA6-93C8-E4478B23FBA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08853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1C3F-E0C4-401E-AB8F-B6D1FDDBA33E}" type="datetimeFigureOut">
              <a:rPr lang="nl-NL" smtClean="0"/>
              <a:pPr/>
              <a:t>30-3-2017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562B-00B7-4DA6-93C8-E4478B23FBA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9148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1C3F-E0C4-401E-AB8F-B6D1FDDBA33E}" type="datetimeFigureOut">
              <a:rPr lang="nl-NL" smtClean="0"/>
              <a:pPr/>
              <a:t>30-3-2017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562B-00B7-4DA6-93C8-E4478B23FBA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385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1C3F-E0C4-401E-AB8F-B6D1FDDBA33E}" type="datetimeFigureOut">
              <a:rPr lang="nl-NL" smtClean="0"/>
              <a:pPr/>
              <a:t>30-3-2017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562B-00B7-4DA6-93C8-E4478B23FBA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94938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1C3F-E0C4-401E-AB8F-B6D1FDDBA33E}" type="datetimeFigureOut">
              <a:rPr lang="nl-NL" smtClean="0"/>
              <a:pPr/>
              <a:t>30-3-2017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562B-00B7-4DA6-93C8-E4478B23FBA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90546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1C3F-E0C4-401E-AB8F-B6D1FDDBA33E}" type="datetimeFigureOut">
              <a:rPr lang="nl-NL" smtClean="0"/>
              <a:pPr/>
              <a:t>30-3-2017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562B-00B7-4DA6-93C8-E4478B23FBA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529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1C3F-E0C4-401E-AB8F-B6D1FDDBA33E}" type="datetimeFigureOut">
              <a:rPr lang="nl-NL" smtClean="0"/>
              <a:pPr/>
              <a:t>30-3-2017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562B-00B7-4DA6-93C8-E4478B23FBA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4313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1C3F-E0C4-401E-AB8F-B6D1FDDBA33E}" type="datetimeFigureOut">
              <a:rPr lang="nl-NL" smtClean="0"/>
              <a:pPr/>
              <a:t>30-3-2017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562B-00B7-4DA6-93C8-E4478B23FBA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01215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1C3F-E0C4-401E-AB8F-B6D1FDDBA33E}" type="datetimeFigureOut">
              <a:rPr lang="nl-NL" smtClean="0"/>
              <a:pPr/>
              <a:t>30-3-2017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562B-00B7-4DA6-93C8-E4478B23FBA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32276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1C3F-E0C4-401E-AB8F-B6D1FDDBA33E}" type="datetimeFigureOut">
              <a:rPr lang="nl-NL" smtClean="0"/>
              <a:pPr/>
              <a:t>30-3-2017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562B-00B7-4DA6-93C8-E4478B23FBA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9455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1C3F-E0C4-401E-AB8F-B6D1FDDBA33E}" type="datetimeFigureOut">
              <a:rPr lang="nl-NL" smtClean="0"/>
              <a:pPr/>
              <a:t>30-3-2017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7562B-00B7-4DA6-93C8-E4478B23FBA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32777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1768" y="8229651"/>
            <a:ext cx="3600000" cy="360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>
            <a:contourClr>
              <a:srgbClr val="333333"/>
            </a:contourClr>
          </a:sp3d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270" y="8121933"/>
            <a:ext cx="3589090" cy="360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>
            <a:contourClr>
              <a:srgbClr val="333333"/>
            </a:contourClr>
          </a:sp3d>
        </p:spPr>
      </p:pic>
      <p:grpSp>
        <p:nvGrpSpPr>
          <p:cNvPr id="12" name="Groep 11"/>
          <p:cNvGrpSpPr/>
          <p:nvPr/>
        </p:nvGrpSpPr>
        <p:grpSpPr>
          <a:xfrm>
            <a:off x="2676000" y="18000"/>
            <a:ext cx="6840000" cy="6840000"/>
            <a:chOff x="2676000" y="0"/>
            <a:chExt cx="6840000" cy="6840000"/>
          </a:xfrm>
          <a:scene3d>
            <a:camera prst="perspectiveFront" fov="0"/>
            <a:lightRig rig="contrasting" dir="t"/>
          </a:scene3d>
        </p:grpSpPr>
        <p:sp>
          <p:nvSpPr>
            <p:cNvPr id="4" name="Ovaal 3"/>
            <p:cNvSpPr/>
            <p:nvPr/>
          </p:nvSpPr>
          <p:spPr>
            <a:xfrm rot="525769" flipV="1">
              <a:off x="2676000" y="0"/>
              <a:ext cx="6840000" cy="6840000"/>
            </a:xfrm>
            <a:prstGeom prst="ellipse">
              <a:avLst/>
            </a:prstGeom>
            <a:blipFill>
              <a:blip r:embed="rId4" cstate="print"/>
              <a:stretch>
                <a:fillRect/>
              </a:stretch>
            </a:blipFill>
            <a:sp3d z="3395980">
              <a:bevelT w="3395980" h="33959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Ovaal 6"/>
            <p:cNvSpPr/>
            <p:nvPr/>
          </p:nvSpPr>
          <p:spPr>
            <a:xfrm>
              <a:off x="2676000" y="0"/>
              <a:ext cx="6840000" cy="6840000"/>
            </a:xfrm>
            <a:prstGeom prst="ellipse">
              <a:avLst/>
            </a:prstGeom>
            <a:blipFill>
              <a:blip r:embed="rId5" cstate="print"/>
              <a:stretch>
                <a:fillRect/>
              </a:stretch>
            </a:blipFill>
            <a:sp3d>
              <a:bevelB w="3395980" h="33959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xmlns="" val="39471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1654" t="12686" r="21654" b="12686"/>
          <a:stretch>
            <a:fillRect/>
          </a:stretch>
        </p:blipFill>
        <p:spPr bwMode="auto">
          <a:xfrm>
            <a:off x="337552" y="358207"/>
            <a:ext cx="6220904" cy="614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21654" t="12686" r="21654" b="12686"/>
          <a:stretch>
            <a:fillRect/>
          </a:stretch>
        </p:blipFill>
        <p:spPr bwMode="auto">
          <a:xfrm>
            <a:off x="337552" y="358207"/>
            <a:ext cx="6220904" cy="614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 l="21654" t="12686" r="21654" b="12686"/>
          <a:stretch>
            <a:fillRect/>
          </a:stretch>
        </p:blipFill>
        <p:spPr bwMode="auto">
          <a:xfrm>
            <a:off x="337552" y="358207"/>
            <a:ext cx="6220904" cy="614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 l="21654" t="12686" r="21654" b="12686"/>
          <a:stretch>
            <a:fillRect/>
          </a:stretch>
        </p:blipFill>
        <p:spPr bwMode="auto">
          <a:xfrm>
            <a:off x="337552" y="358207"/>
            <a:ext cx="6220904" cy="614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 l="21654" t="12686" r="21654" b="12686"/>
          <a:stretch>
            <a:fillRect/>
          </a:stretch>
        </p:blipFill>
        <p:spPr bwMode="auto">
          <a:xfrm>
            <a:off x="337552" y="358207"/>
            <a:ext cx="6220904" cy="614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 cstate="print"/>
          <a:srcRect l="21654" t="12686" r="21654" b="12686"/>
          <a:stretch>
            <a:fillRect/>
          </a:stretch>
        </p:blipFill>
        <p:spPr bwMode="auto">
          <a:xfrm>
            <a:off x="337552" y="358207"/>
            <a:ext cx="6220904" cy="614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8" cstate="print"/>
          <a:srcRect l="21654" t="12686" r="21654" b="12686"/>
          <a:stretch>
            <a:fillRect/>
          </a:stretch>
        </p:blipFill>
        <p:spPr bwMode="auto">
          <a:xfrm>
            <a:off x="337552" y="358207"/>
            <a:ext cx="6220904" cy="614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9" cstate="print"/>
          <a:srcRect l="21654" t="12686" r="21654" b="12686"/>
          <a:stretch>
            <a:fillRect/>
          </a:stretch>
        </p:blipFill>
        <p:spPr bwMode="auto">
          <a:xfrm>
            <a:off x="337552" y="358207"/>
            <a:ext cx="6220904" cy="614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10" cstate="print"/>
          <a:srcRect l="21654" t="12686" r="21654" b="12686"/>
          <a:stretch>
            <a:fillRect/>
          </a:stretch>
        </p:blipFill>
        <p:spPr bwMode="auto">
          <a:xfrm>
            <a:off x="337552" y="358207"/>
            <a:ext cx="6220904" cy="614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11" cstate="print"/>
          <a:srcRect l="21654" t="12686" r="21654" b="12686"/>
          <a:stretch>
            <a:fillRect/>
          </a:stretch>
        </p:blipFill>
        <p:spPr bwMode="auto">
          <a:xfrm>
            <a:off x="2928352" y="6858000"/>
            <a:ext cx="6220996" cy="614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al 13"/>
          <p:cNvSpPr/>
          <p:nvPr/>
        </p:nvSpPr>
        <p:spPr>
          <a:xfrm>
            <a:off x="8932985" y="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7385538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/>
        </p:nvGrpSpPr>
        <p:grpSpPr>
          <a:xfrm>
            <a:off x="2676000" y="3438000"/>
            <a:ext cx="6840000" cy="6840000"/>
            <a:chOff x="2676000" y="0"/>
            <a:chExt cx="6840000" cy="6840000"/>
          </a:xfrm>
          <a:scene3d>
            <a:camera prst="perspectiveFront" fov="0"/>
            <a:lightRig rig="contrasting" dir="t"/>
          </a:scene3d>
        </p:grpSpPr>
        <p:sp>
          <p:nvSpPr>
            <p:cNvPr id="5" name="Ovaal 4"/>
            <p:cNvSpPr/>
            <p:nvPr/>
          </p:nvSpPr>
          <p:spPr>
            <a:xfrm rot="525769" flipV="1">
              <a:off x="2676000" y="0"/>
              <a:ext cx="6840000" cy="6840000"/>
            </a:xfrm>
            <a:prstGeom prst="ellipse">
              <a:avLst/>
            </a:prstGeom>
            <a:blipFill>
              <a:blip r:embed="rId2" cstate="print"/>
              <a:stretch>
                <a:fillRect/>
              </a:stretch>
            </a:blipFill>
            <a:sp3d z="3395980">
              <a:bevelT w="3395980" h="33959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2676000" y="0"/>
              <a:ext cx="6840000" cy="6840000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sp3d>
              <a:bevelB w="3395980" h="33959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Ovaal 6"/>
          <p:cNvSpPr/>
          <p:nvPr/>
        </p:nvSpPr>
        <p:spPr>
          <a:xfrm>
            <a:off x="0" y="5943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/>
          <p:cNvSpPr/>
          <p:nvPr/>
        </p:nvSpPr>
        <p:spPr>
          <a:xfrm>
            <a:off x="879231" y="5943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5098E-6 L 0 0.49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985 L 0 1.3616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Aangepast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Kantoorthema</vt:lpstr>
      <vt:lpstr>Dia 1</vt:lpstr>
      <vt:lpstr>Dia 2</vt:lpstr>
      <vt:lpstr>Dia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L.Heikens</dc:creator>
  <cp:lastModifiedBy>WereldWijd</cp:lastModifiedBy>
  <cp:revision>9</cp:revision>
  <dcterms:created xsi:type="dcterms:W3CDTF">2017-03-27T16:05:02Z</dcterms:created>
  <dcterms:modified xsi:type="dcterms:W3CDTF">2017-03-30T06:56:07Z</dcterms:modified>
</cp:coreProperties>
</file>