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1" r:id="rId4"/>
    <p:sldId id="264" r:id="rId5"/>
    <p:sldId id="267" r:id="rId6"/>
    <p:sldId id="268" r:id="rId7"/>
    <p:sldId id="269" r:id="rId8"/>
    <p:sldId id="271" r:id="rId9"/>
    <p:sldId id="258" r:id="rId10"/>
    <p:sldId id="262" r:id="rId11"/>
    <p:sldId id="270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005EA4"/>
    <a:srgbClr val="FF9B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4660"/>
  </p:normalViewPr>
  <p:slideViewPr>
    <p:cSldViewPr snapToObjects="1" showGuides="1">
      <p:cViewPr>
        <p:scale>
          <a:sx n="60" d="100"/>
          <a:sy n="60" d="100"/>
        </p:scale>
        <p:origin x="-96" y="-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A0C0-26B0-4C6F-A29B-4DCFE646C043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E5B9F-4978-4AF3-85DA-E1FE68B5534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E5B9F-4978-4AF3-85DA-E1FE68B5534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2BAD-72DB-40FC-987B-405BB2CEA85E}" type="datetimeFigureOut">
              <a:rPr lang="nl-NL" smtClean="0"/>
              <a:pPr/>
              <a:t>24-5-2017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2D5C-8261-4AB2-BE44-3D36B0EE0AA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slide" Target="slide8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vie%20Maker\moviemk.exe" TargetMode="External"/><Relationship Id="rId13" Type="http://schemas.openxmlformats.org/officeDocument/2006/relationships/slide" Target="slide1.xml"/><Relationship Id="rId3" Type="http://schemas.openxmlformats.org/officeDocument/2006/relationships/hyperlink" Target="file:///C:\Program%20Files\Mozilla%20Firefox\firefox.exe" TargetMode="External"/><Relationship Id="rId7" Type="http://schemas.openxmlformats.org/officeDocument/2006/relationships/hyperlink" Target="file:///C:\WINDOWS\system32\calc.exe" TargetMode="External"/><Relationship Id="rId12" Type="http://schemas.openxmlformats.org/officeDocument/2006/relationships/hyperlink" Target="file:///C:\Program%20Files\CCleaner\CCleaner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system32\mspaint.exe" TargetMode="External"/><Relationship Id="rId11" Type="http://schemas.openxmlformats.org/officeDocument/2006/relationships/hyperlink" Target="file:///D:\wereldwijd%20bestanden\powerpoint-wereldwijd-bestanden\Internet\Internet.pptx" TargetMode="External"/><Relationship Id="rId5" Type="http://schemas.openxmlformats.org/officeDocument/2006/relationships/hyperlink" Target="file:///C:\Program%20Files\Windows%20NT\Bureau-accessoires\wordpad.exe" TargetMode="External"/><Relationship Id="rId10" Type="http://schemas.openxmlformats.org/officeDocument/2006/relationships/hyperlink" Target="file:///C:\Program%20Files\Google\Chrome\Application\chrome.exe" TargetMode="External"/><Relationship Id="rId4" Type="http://schemas.openxmlformats.org/officeDocument/2006/relationships/hyperlink" Target="../Gebruikers/Hennie%20Heikens" TargetMode="External"/><Relationship Id="rId9" Type="http://schemas.openxmlformats.org/officeDocument/2006/relationships/hyperlink" Target="file:///C:\WINDOWS\explorer.exe" TargetMode="External"/><Relationship Id="rId14" Type="http://schemas.openxmlformats.org/officeDocument/2006/relationships/hyperlink" Target="file:///D:\wereldwijd%20bestanden\powerpoint-wereldwijd-bestanden\Help%20voor%20WereldWijd.ppt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Word-Wereldwijd-bestanden/Correspondentie%20Wereldwijd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Gebruikers/Jan%20Heikens" TargetMode="External"/><Relationship Id="rId13" Type="http://schemas.openxmlformats.org/officeDocument/2006/relationships/hyperlink" Target="file:///C:\Program%20Files\Movie%20Maker\moviemk.exe" TargetMode="External"/><Relationship Id="rId18" Type="http://schemas.openxmlformats.org/officeDocument/2006/relationships/slide" Target="slide1.xml"/><Relationship Id="rId3" Type="http://schemas.openxmlformats.org/officeDocument/2006/relationships/hyperlink" Target="Help%20voor%20WereldWijd.pptx" TargetMode="External"/><Relationship Id="rId21" Type="http://schemas.openxmlformats.org/officeDocument/2006/relationships/image" Target="../media/image5.jpeg"/><Relationship Id="rId7" Type="http://schemas.openxmlformats.org/officeDocument/2006/relationships/image" Target="../media/image3.png"/><Relationship Id="rId12" Type="http://schemas.openxmlformats.org/officeDocument/2006/relationships/hyperlink" Target="file:///C:\WINDOWS\system32\calc.exe" TargetMode="External"/><Relationship Id="rId17" Type="http://schemas.openxmlformats.org/officeDocument/2006/relationships/hyperlink" Target="file:///C:\Program%20Files\CCleaner\CCleaner.exe" TargetMode="External"/><Relationship Id="rId2" Type="http://schemas.openxmlformats.org/officeDocument/2006/relationships/image" Target="../media/image1.png"/><Relationship Id="rId16" Type="http://schemas.openxmlformats.org/officeDocument/2006/relationships/hyperlink" Target="file:///D:\wereldwijd%20bestanden\powerpoint-wereldwijd-bestanden\Internet\Internet.pptx" TargetMode="External"/><Relationship Id="rId20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../Word-Wereldwijd-bestanden/Correspondentie%20Wereldwijd.docx" TargetMode="External"/><Relationship Id="rId11" Type="http://schemas.openxmlformats.org/officeDocument/2006/relationships/hyperlink" Target="file:///C:\WINDOWS\system32\mspaint.exe" TargetMode="External"/><Relationship Id="rId5" Type="http://schemas.openxmlformats.org/officeDocument/2006/relationships/hyperlink" Target="file:///D:\wereldwijd%20bestanden\powerpoint-wereldwijd-bestanden\Help%20voor%20WereldWijd.pptx" TargetMode="External"/><Relationship Id="rId15" Type="http://schemas.openxmlformats.org/officeDocument/2006/relationships/hyperlink" Target="file:///C:\Program%20Files\Google\Chrome\Application\chrome.exe" TargetMode="External"/><Relationship Id="rId10" Type="http://schemas.openxmlformats.org/officeDocument/2006/relationships/hyperlink" Target="file:///C:\Program%20Files\Windows%20NT\Bureau-accessoires\wordpad.exe" TargetMode="External"/><Relationship Id="rId19" Type="http://schemas.openxmlformats.org/officeDocument/2006/relationships/image" Target="../media/image4.png"/><Relationship Id="rId4" Type="http://schemas.openxmlformats.org/officeDocument/2006/relationships/hyperlink" Target="RVB.pptx" TargetMode="External"/><Relationship Id="rId9" Type="http://schemas.openxmlformats.org/officeDocument/2006/relationships/hyperlink" Target="file:///C:\Program%20Files\Mozilla%20Firefox\firefox.exe" TargetMode="External"/><Relationship Id="rId14" Type="http://schemas.openxmlformats.org/officeDocument/2006/relationships/hyperlink" Target="file:///C:\WINDOWS\explorer.ex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explorer.exe" TargetMode="External"/><Relationship Id="rId13" Type="http://schemas.openxmlformats.org/officeDocument/2006/relationships/hyperlink" Target="../exell-wereldwijd-bestanden/Secretarisopdrachten.xlsx" TargetMode="External"/><Relationship Id="rId18" Type="http://schemas.openxmlformats.org/officeDocument/2006/relationships/hyperlink" Target="file:///C:\Program%20Files\Mozilla%20Firefox\firefox.exe" TargetMode="External"/><Relationship Id="rId3" Type="http://schemas.openxmlformats.org/officeDocument/2006/relationships/hyperlink" Target="file:///D:\wereldwijd%20bestanden\powerpoint-wereldwijd-bestanden\Help%20voor%20WereldWijd.pptx" TargetMode="External"/><Relationship Id="rId21" Type="http://schemas.openxmlformats.org/officeDocument/2006/relationships/image" Target="../media/image7.jpeg"/><Relationship Id="rId7" Type="http://schemas.openxmlformats.org/officeDocument/2006/relationships/hyperlink" Target="file:///C:\Program%20Files\Movie%20Maker\moviemk.exe" TargetMode="External"/><Relationship Id="rId12" Type="http://schemas.openxmlformats.org/officeDocument/2006/relationships/slide" Target="slide1.xml"/><Relationship Id="rId17" Type="http://schemas.openxmlformats.org/officeDocument/2006/relationships/hyperlink" Target="../Gebruikers/Hennie%20Heikens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20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C:\WINDOWS\system32\calc.exe" TargetMode="External"/><Relationship Id="rId11" Type="http://schemas.openxmlformats.org/officeDocument/2006/relationships/hyperlink" Target="file:///C:\Program%20Files\CCleaner\CCleaner.exe" TargetMode="External"/><Relationship Id="rId5" Type="http://schemas.openxmlformats.org/officeDocument/2006/relationships/hyperlink" Target="file:///C:\WINDOWS\system32\mspaint.exe" TargetMode="External"/><Relationship Id="rId15" Type="http://schemas.openxmlformats.org/officeDocument/2006/relationships/hyperlink" Target="../Word-Wereldwijd-bestanden/Correspondentie%20Wereldwijd.docx" TargetMode="External"/><Relationship Id="rId10" Type="http://schemas.openxmlformats.org/officeDocument/2006/relationships/hyperlink" Target="file:///D:\wereldwijd%20bestanden\powerpoint-wereldwijd-bestanden\Internet\Internet.pptx" TargetMode="External"/><Relationship Id="rId19" Type="http://schemas.openxmlformats.org/officeDocument/2006/relationships/image" Target="../media/image4.png"/><Relationship Id="rId4" Type="http://schemas.openxmlformats.org/officeDocument/2006/relationships/hyperlink" Target="file:///C:\Program%20Files\Windows%20NT\Bureau-accessoires\wordpad.exe" TargetMode="External"/><Relationship Id="rId9" Type="http://schemas.openxmlformats.org/officeDocument/2006/relationships/hyperlink" Target="file:///C:\Program%20Files\Google\Chrome\Application\chrome.exe" TargetMode="Externa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explorer.exe" TargetMode="External"/><Relationship Id="rId13" Type="http://schemas.openxmlformats.org/officeDocument/2006/relationships/hyperlink" Target="../Word-Wereldwijd-bestanden/Correspondentie%20Wereldwijd.docx" TargetMode="External"/><Relationship Id="rId18" Type="http://schemas.openxmlformats.org/officeDocument/2006/relationships/slide" Target="slide9.xml"/><Relationship Id="rId3" Type="http://schemas.openxmlformats.org/officeDocument/2006/relationships/hyperlink" Target="file:///D:\wereldwijd%20bestanden\powerpoint-wereldwijd-bestanden\Help%20voor%20WereldWijd.pptx" TargetMode="External"/><Relationship Id="rId7" Type="http://schemas.openxmlformats.org/officeDocument/2006/relationships/hyperlink" Target="file:///C:\Program%20Files\Movie%20Maker\moviemk.exe" TargetMode="External"/><Relationship Id="rId12" Type="http://schemas.openxmlformats.org/officeDocument/2006/relationships/slide" Target="slide1.xml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hyperlink" Target="file:///C:\Program%20Files\Mozilla%20Firefox\firefox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system32\calc.exe" TargetMode="External"/><Relationship Id="rId11" Type="http://schemas.openxmlformats.org/officeDocument/2006/relationships/hyperlink" Target="file:///C:\Program%20Files\CCleaner\CCleaner.exe" TargetMode="External"/><Relationship Id="rId5" Type="http://schemas.openxmlformats.org/officeDocument/2006/relationships/hyperlink" Target="file:///C:\WINDOWS\system32\mspaint.exe" TargetMode="External"/><Relationship Id="rId15" Type="http://schemas.openxmlformats.org/officeDocument/2006/relationships/hyperlink" Target="../Gebruikers/Corn&#233;%20Heikens" TargetMode="External"/><Relationship Id="rId10" Type="http://schemas.openxmlformats.org/officeDocument/2006/relationships/hyperlink" Target="file:///D:\wereldwijd%20bestanden\powerpoint-wereldwijd-bestanden\Internet\Internet.pptx" TargetMode="External"/><Relationship Id="rId19" Type="http://schemas.openxmlformats.org/officeDocument/2006/relationships/image" Target="../media/image8.jpeg"/><Relationship Id="rId4" Type="http://schemas.openxmlformats.org/officeDocument/2006/relationships/hyperlink" Target="file:///C:\Program%20Files\Windows%20NT\Bureau-accessoires\wordpad.exe" TargetMode="External"/><Relationship Id="rId9" Type="http://schemas.openxmlformats.org/officeDocument/2006/relationships/hyperlink" Target="file:///C:\Program%20Files\Google\Chrome\Application\chrome.exe" TargetMode="Externa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system32\calc.exe" TargetMode="External"/><Relationship Id="rId13" Type="http://schemas.openxmlformats.org/officeDocument/2006/relationships/hyperlink" Target="file:///C:\Program%20Files\CCleaner\CCleaner.exe" TargetMode="External"/><Relationship Id="rId18" Type="http://schemas.openxmlformats.org/officeDocument/2006/relationships/image" Target="../media/image9.png"/><Relationship Id="rId26" Type="http://schemas.openxmlformats.org/officeDocument/2006/relationships/slide" Target="slide9.xml"/><Relationship Id="rId3" Type="http://schemas.openxmlformats.org/officeDocument/2006/relationships/hyperlink" Target="Help%20voor%20WereldWijd.pptx" TargetMode="External"/><Relationship Id="rId21" Type="http://schemas.openxmlformats.org/officeDocument/2006/relationships/hyperlink" Target="../exell-wereldwijd-bestanden/Strafbladen.xlsx" TargetMode="External"/><Relationship Id="rId7" Type="http://schemas.openxmlformats.org/officeDocument/2006/relationships/hyperlink" Target="file:///C:\WINDOWS\system32\mspaint.exe" TargetMode="External"/><Relationship Id="rId12" Type="http://schemas.openxmlformats.org/officeDocument/2006/relationships/hyperlink" Target="file:///D:\wereldwijd%20bestanden\powerpoint-wereldwijd-bestanden\Internet\Internet.pptx" TargetMode="External"/><Relationship Id="rId17" Type="http://schemas.openxmlformats.org/officeDocument/2006/relationships/hyperlink" Target="../Word-Wereldwijd-bestanden/Correspondentie%20MEDgroep.docx" TargetMode="External"/><Relationship Id="rId25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Windows%20NT\Bureau-accessoires\wordpad.exe" TargetMode="External"/><Relationship Id="rId11" Type="http://schemas.openxmlformats.org/officeDocument/2006/relationships/hyperlink" Target="file:///C:\Program%20Files\Google\Chrome\Application\chrome.exe" TargetMode="External"/><Relationship Id="rId24" Type="http://schemas.openxmlformats.org/officeDocument/2006/relationships/hyperlink" Target="file:///C:\Program%20Files\Mozilla%20Firefox\firefox.exe" TargetMode="External"/><Relationship Id="rId5" Type="http://schemas.openxmlformats.org/officeDocument/2006/relationships/hyperlink" Target="file:///D:\wereldwijd%20bestanden\powerpoint-wereldwijd-bestanden\Help%20voor%20WereldWijd.pptx" TargetMode="External"/><Relationship Id="rId15" Type="http://schemas.openxmlformats.org/officeDocument/2006/relationships/hyperlink" Target="../Word-Wereldwijd-bestanden/Correspondentie%20Wereldwijd.docx" TargetMode="External"/><Relationship Id="rId23" Type="http://schemas.openxmlformats.org/officeDocument/2006/relationships/hyperlink" Target="../Gebruikers/Dirk-Johan%20Heikens" TargetMode="External"/><Relationship Id="rId10" Type="http://schemas.openxmlformats.org/officeDocument/2006/relationships/hyperlink" Target="file:///C:\WINDOWS\explorer.exe" TargetMode="External"/><Relationship Id="rId19" Type="http://schemas.openxmlformats.org/officeDocument/2006/relationships/hyperlink" Target="Film%20Wereldwijd.pptx" TargetMode="External"/><Relationship Id="rId4" Type="http://schemas.openxmlformats.org/officeDocument/2006/relationships/hyperlink" Target="RVB.pptx" TargetMode="External"/><Relationship Id="rId9" Type="http://schemas.openxmlformats.org/officeDocument/2006/relationships/hyperlink" Target="file:///C:\Program%20Files\Movie%20Maker\moviemk.exe" TargetMode="External"/><Relationship Id="rId14" Type="http://schemas.openxmlformats.org/officeDocument/2006/relationships/slide" Target="slide1.xml"/><Relationship Id="rId22" Type="http://schemas.openxmlformats.org/officeDocument/2006/relationships/image" Target="../media/image11.png"/><Relationship Id="rId27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system32\calc.exe" TargetMode="External"/><Relationship Id="rId13" Type="http://schemas.openxmlformats.org/officeDocument/2006/relationships/hyperlink" Target="file:///C:\Program%20Files\CCleaner\CCleaner.exe" TargetMode="External"/><Relationship Id="rId18" Type="http://schemas.openxmlformats.org/officeDocument/2006/relationships/image" Target="../media/image9.png"/><Relationship Id="rId26" Type="http://schemas.openxmlformats.org/officeDocument/2006/relationships/slide" Target="slide9.xml"/><Relationship Id="rId3" Type="http://schemas.openxmlformats.org/officeDocument/2006/relationships/hyperlink" Target="Help%20voor%20WereldWijd.pptx" TargetMode="External"/><Relationship Id="rId21" Type="http://schemas.openxmlformats.org/officeDocument/2006/relationships/hyperlink" Target="../exell-wereldwijd-bestanden/Strafbladen.xlsx" TargetMode="External"/><Relationship Id="rId7" Type="http://schemas.openxmlformats.org/officeDocument/2006/relationships/hyperlink" Target="file:///C:\WINDOWS\system32\mspaint.exe" TargetMode="External"/><Relationship Id="rId12" Type="http://schemas.openxmlformats.org/officeDocument/2006/relationships/hyperlink" Target="file:///D:\wereldwijd%20bestanden\powerpoint-wereldwijd-bestanden\Internet\Internet.pptx" TargetMode="External"/><Relationship Id="rId17" Type="http://schemas.openxmlformats.org/officeDocument/2006/relationships/hyperlink" Target="../Word-Wereldwijd-bestanden/Correspondentie%20MEDgroep.docx" TargetMode="External"/><Relationship Id="rId25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Windows%20NT\Bureau-accessoires\wordpad.exe" TargetMode="External"/><Relationship Id="rId11" Type="http://schemas.openxmlformats.org/officeDocument/2006/relationships/hyperlink" Target="file:///C:\Program%20Files\Google\Chrome\Application\chrome.exe" TargetMode="External"/><Relationship Id="rId24" Type="http://schemas.openxmlformats.org/officeDocument/2006/relationships/hyperlink" Target="file:///C:\Program%20Files\Mozilla%20Firefox\firefox.exe" TargetMode="External"/><Relationship Id="rId5" Type="http://schemas.openxmlformats.org/officeDocument/2006/relationships/hyperlink" Target="file:///D:\wereldwijd%20bestanden\powerpoint-wereldwijd-bestanden\Help%20voor%20WereldWijd.pptx" TargetMode="External"/><Relationship Id="rId15" Type="http://schemas.openxmlformats.org/officeDocument/2006/relationships/hyperlink" Target="../Word-Wereldwijd-bestanden/Correspondentie%20Wereldwijd.docx" TargetMode="External"/><Relationship Id="rId23" Type="http://schemas.openxmlformats.org/officeDocument/2006/relationships/hyperlink" Target="../Gebruikers/Elias%20Heikens" TargetMode="External"/><Relationship Id="rId10" Type="http://schemas.openxmlformats.org/officeDocument/2006/relationships/hyperlink" Target="file:///C:\WINDOWS\explorer.exe" TargetMode="External"/><Relationship Id="rId19" Type="http://schemas.openxmlformats.org/officeDocument/2006/relationships/hyperlink" Target="../Gebruikers/Elias%20Heikens/Elias%20Wereldwijd%20film.pptx" TargetMode="External"/><Relationship Id="rId4" Type="http://schemas.openxmlformats.org/officeDocument/2006/relationships/hyperlink" Target="RVB.pptx" TargetMode="External"/><Relationship Id="rId9" Type="http://schemas.openxmlformats.org/officeDocument/2006/relationships/hyperlink" Target="file:///C:\Program%20Files\Movie%20Maker\moviemk.exe" TargetMode="External"/><Relationship Id="rId14" Type="http://schemas.openxmlformats.org/officeDocument/2006/relationships/slide" Target="slide1.xml"/><Relationship Id="rId22" Type="http://schemas.openxmlformats.org/officeDocument/2006/relationships/image" Target="../media/image11.png"/><Relationship Id="rId27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explorer.exe" TargetMode="External"/><Relationship Id="rId13" Type="http://schemas.openxmlformats.org/officeDocument/2006/relationships/hyperlink" Target="../Word-Wereldwijd-bestanden/Correspondentie%20Wereldwijd.docx" TargetMode="External"/><Relationship Id="rId18" Type="http://schemas.openxmlformats.org/officeDocument/2006/relationships/slide" Target="slide9.xml"/><Relationship Id="rId3" Type="http://schemas.openxmlformats.org/officeDocument/2006/relationships/hyperlink" Target="file:///D:\wereldwijd%20bestanden\powerpoint-wereldwijd-bestanden\Help%20voor%20WereldWijd.pptx" TargetMode="External"/><Relationship Id="rId7" Type="http://schemas.openxmlformats.org/officeDocument/2006/relationships/hyperlink" Target="file:///C:\Program%20Files\Movie%20Maker\moviemk.exe" TargetMode="External"/><Relationship Id="rId12" Type="http://schemas.openxmlformats.org/officeDocument/2006/relationships/slide" Target="slide1.xml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hyperlink" Target="../Gebruikers/Henri%20St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system32\calc.exe" TargetMode="External"/><Relationship Id="rId11" Type="http://schemas.openxmlformats.org/officeDocument/2006/relationships/hyperlink" Target="file:///C:\Program%20Files\CCleaner\CCleaner.exe" TargetMode="External"/><Relationship Id="rId5" Type="http://schemas.openxmlformats.org/officeDocument/2006/relationships/hyperlink" Target="file:///C:\WINDOWS\system32\mspaint.exe" TargetMode="External"/><Relationship Id="rId15" Type="http://schemas.openxmlformats.org/officeDocument/2006/relationships/hyperlink" Target="file:///C:\Program%20Files\Mozilla%20Firefox\firefox.exe" TargetMode="External"/><Relationship Id="rId10" Type="http://schemas.openxmlformats.org/officeDocument/2006/relationships/hyperlink" Target="file:///D:\wereldwijd%20bestanden\powerpoint-wereldwijd-bestanden\Internet\Internet.pptx" TargetMode="External"/><Relationship Id="rId19" Type="http://schemas.openxmlformats.org/officeDocument/2006/relationships/image" Target="../media/image14.jpeg"/><Relationship Id="rId4" Type="http://schemas.openxmlformats.org/officeDocument/2006/relationships/hyperlink" Target="file:///C:\Program%20Files\Windows%20NT\Bureau-accessoires\wordpad.exe" TargetMode="External"/><Relationship Id="rId9" Type="http://schemas.openxmlformats.org/officeDocument/2006/relationships/hyperlink" Target="file:///C:\Program%20Files\Google\Chrome\Application\chrome.exe" TargetMode="Externa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" TargetMode="External"/><Relationship Id="rId13" Type="http://schemas.openxmlformats.org/officeDocument/2006/relationships/hyperlink" Target="file:///C:\Program%20Files\Movie%20Maker\moviemk.exe" TargetMode="External"/><Relationship Id="rId18" Type="http://schemas.openxmlformats.org/officeDocument/2006/relationships/slide" Target="slide1.xml"/><Relationship Id="rId3" Type="http://schemas.openxmlformats.org/officeDocument/2006/relationships/hyperlink" Target="file:///D:\wereldwijd%20bestanden\powerpoint-wereldwijd-bestanden\Help%20voor%20WereldWijd.pptx" TargetMode="External"/><Relationship Id="rId21" Type="http://schemas.openxmlformats.org/officeDocument/2006/relationships/image" Target="../media/image15.jpeg"/><Relationship Id="rId7" Type="http://schemas.openxmlformats.org/officeDocument/2006/relationships/image" Target="../media/image9.png"/><Relationship Id="rId12" Type="http://schemas.openxmlformats.org/officeDocument/2006/relationships/hyperlink" Target="file:///C:\WINDOWS\system32\calc.exe" TargetMode="External"/><Relationship Id="rId17" Type="http://schemas.openxmlformats.org/officeDocument/2006/relationships/hyperlink" Target="file:///C:\Program%20Files\CCleaner\CCleaner.exe" TargetMode="External"/><Relationship Id="rId2" Type="http://schemas.openxmlformats.org/officeDocument/2006/relationships/image" Target="../media/image1.png"/><Relationship Id="rId16" Type="http://schemas.openxmlformats.org/officeDocument/2006/relationships/hyperlink" Target="file:///D:\wereldwijd%20bestanden\powerpoint-wereldwijd-bestanden\Internet\Internet.pptx" TargetMode="External"/><Relationship Id="rId20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Word-Wereldwijd-bestanden/Correspondentie%20MEDgroep.docx" TargetMode="External"/><Relationship Id="rId11" Type="http://schemas.openxmlformats.org/officeDocument/2006/relationships/hyperlink" Target="file:///C:\WINDOWS\system32\mspaint.exe" TargetMode="External"/><Relationship Id="rId5" Type="http://schemas.openxmlformats.org/officeDocument/2006/relationships/image" Target="../media/image3.png"/><Relationship Id="rId15" Type="http://schemas.openxmlformats.org/officeDocument/2006/relationships/hyperlink" Target="file:///C:\Program%20Files\Google\Chrome\Application\chrome.exe" TargetMode="External"/><Relationship Id="rId10" Type="http://schemas.openxmlformats.org/officeDocument/2006/relationships/hyperlink" Target="file:///C:\Program%20Files\Windows%20NT\Bureau-accessoires\wordpad.exe" TargetMode="External"/><Relationship Id="rId19" Type="http://schemas.openxmlformats.org/officeDocument/2006/relationships/image" Target="../media/image4.png"/><Relationship Id="rId4" Type="http://schemas.openxmlformats.org/officeDocument/2006/relationships/hyperlink" Target="../Word-Wereldwijd-bestanden/Correspondentie%20Wereldwijd.docx" TargetMode="External"/><Relationship Id="rId9" Type="http://schemas.openxmlformats.org/officeDocument/2006/relationships/hyperlink" Target="../Gebruikers/Maurice%20van%20Leuven" TargetMode="External"/><Relationship Id="rId14" Type="http://schemas.openxmlformats.org/officeDocument/2006/relationships/hyperlink" Target="file:///C:\WINDOWS\explorer.ex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nl-NL" dirty="0" smtClean="0"/>
              <a:t>Klik op uw account.</a:t>
            </a:r>
            <a:endParaRPr lang="nl-NL" dirty="0"/>
          </a:p>
        </p:txBody>
      </p:sp>
      <p:sp>
        <p:nvSpPr>
          <p:cNvPr id="18" name="Rechthoek 17">
            <a:hlinkClick r:id="rId4" action="ppaction://hlinksldjump" tooltip="Ga naar het account van Henri Stok"/>
            <a:hlinkHover r:id="" action="ppaction://noaction" highlightClick="1"/>
          </p:cNvPr>
          <p:cNvSpPr/>
          <p:nvPr/>
        </p:nvSpPr>
        <p:spPr>
          <a:xfrm>
            <a:off x="4572000" y="2170800"/>
            <a:ext cx="12960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Maurice </a:t>
            </a:r>
            <a:r>
              <a:rPr lang="nl-NL" dirty="0" err="1" smtClean="0"/>
              <a:t>v.L</a:t>
            </a:r>
            <a:endParaRPr lang="nl-NL" dirty="0"/>
          </a:p>
        </p:txBody>
      </p:sp>
      <p:sp>
        <p:nvSpPr>
          <p:cNvPr id="17" name="Rechthoek 16">
            <a:hlinkClick r:id="rId5" action="ppaction://hlinksldjump" tooltip="Ga naar het account van Henri Stok"/>
            <a:hlinkHover r:id="" action="ppaction://noaction" highlightClick="1"/>
          </p:cNvPr>
          <p:cNvSpPr/>
          <p:nvPr/>
        </p:nvSpPr>
        <p:spPr>
          <a:xfrm>
            <a:off x="4572000" y="2530800"/>
            <a:ext cx="12960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Henri Stok</a:t>
            </a:r>
            <a:endParaRPr lang="nl-NL" dirty="0"/>
          </a:p>
        </p:txBody>
      </p:sp>
      <p:sp>
        <p:nvSpPr>
          <p:cNvPr id="13" name="Rechthoek 12">
            <a:hlinkClick r:id="rId6" action="ppaction://hlinksldjump" tooltip="Ga naar het account van Dirk-Johan Heikens"/>
            <a:hlinkHover r:id="" action="ppaction://noaction" highlightClick="1"/>
          </p:cNvPr>
          <p:cNvSpPr/>
          <p:nvPr/>
        </p:nvSpPr>
        <p:spPr>
          <a:xfrm>
            <a:off x="4572000" y="4330800"/>
            <a:ext cx="12960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D. Heikens</a:t>
            </a:r>
            <a:endParaRPr lang="nl-NL" dirty="0"/>
          </a:p>
        </p:txBody>
      </p:sp>
      <p:sp>
        <p:nvSpPr>
          <p:cNvPr id="12" name="Rechthoek 11">
            <a:hlinkClick r:id="rId7" action="ppaction://hlinksldjump" tooltip="Ga naar het account van Elias Heikens"/>
            <a:hlinkHover r:id="" action="ppaction://noaction" highlightClick="1"/>
          </p:cNvPr>
          <p:cNvSpPr/>
          <p:nvPr/>
        </p:nvSpPr>
        <p:spPr>
          <a:xfrm>
            <a:off x="4572000" y="3970800"/>
            <a:ext cx="12960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E. Heikens</a:t>
            </a:r>
            <a:endParaRPr lang="nl-NL" dirty="0"/>
          </a:p>
        </p:txBody>
      </p:sp>
      <p:sp>
        <p:nvSpPr>
          <p:cNvPr id="5" name="Rechthoek 4">
            <a:hlinkClick r:id="rId8" action="ppaction://hlinksldjump" tooltip="Ga naar het account van Jan Heikens"/>
            <a:hlinkHover r:id="" action="ppaction://noaction" highlightClick="1"/>
          </p:cNvPr>
          <p:cNvSpPr/>
          <p:nvPr/>
        </p:nvSpPr>
        <p:spPr>
          <a:xfrm>
            <a:off x="4572000" y="2890800"/>
            <a:ext cx="12960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Jan Heikens</a:t>
            </a:r>
            <a:endParaRPr lang="nl-NL" dirty="0"/>
          </a:p>
        </p:txBody>
      </p:sp>
      <p:sp>
        <p:nvSpPr>
          <p:cNvPr id="4" name="Rechthoek 3">
            <a:hlinkClick r:id="rId9" action="ppaction://hlinksldjump" tooltip="Ga naar het account van Hennie Heikens"/>
            <a:hlinkHover r:id="" action="ppaction://noaction" highlightClick="1"/>
          </p:cNvPr>
          <p:cNvSpPr/>
          <p:nvPr/>
        </p:nvSpPr>
        <p:spPr>
          <a:xfrm>
            <a:off x="4572000" y="3250800"/>
            <a:ext cx="12960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H. Heikens</a:t>
            </a:r>
            <a:endParaRPr lang="nl-NL" dirty="0"/>
          </a:p>
        </p:txBody>
      </p:sp>
      <p:sp>
        <p:nvSpPr>
          <p:cNvPr id="8" name="Rechthoek 7">
            <a:hlinkClick r:id="rId10" action="ppaction://hlinksldjump" tooltip="Ga naar het account van Corné Heikens"/>
            <a:hlinkHover r:id="" action="ppaction://noaction" highlightClick="1"/>
          </p:cNvPr>
          <p:cNvSpPr/>
          <p:nvPr/>
        </p:nvSpPr>
        <p:spPr>
          <a:xfrm>
            <a:off x="4572000" y="3610800"/>
            <a:ext cx="12960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C. Heikens</a:t>
            </a:r>
            <a:endParaRPr lang="nl-NL" dirty="0"/>
          </a:p>
        </p:txBody>
      </p:sp>
      <p:grpSp>
        <p:nvGrpSpPr>
          <p:cNvPr id="14" name="Groep 13"/>
          <p:cNvGrpSpPr/>
          <p:nvPr/>
        </p:nvGrpSpPr>
        <p:grpSpPr>
          <a:xfrm>
            <a:off x="0" y="0"/>
            <a:ext cx="1800000" cy="360000"/>
            <a:chOff x="0" y="6156000"/>
            <a:chExt cx="1800000" cy="360000"/>
          </a:xfrm>
        </p:grpSpPr>
        <p:sp>
          <p:nvSpPr>
            <p:cNvPr id="15" name="Afgeronde rechthoek 14">
              <a:hlinkClick r:id="" action="ppaction://hlinkshowjump?jump=endshow"/>
            </p:cNvPr>
            <p:cNvSpPr/>
            <p:nvPr/>
          </p:nvSpPr>
          <p:spPr>
            <a:xfrm>
              <a:off x="0" y="6156000"/>
              <a:ext cx="1800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nl-NL" dirty="0" smtClean="0"/>
                <a:t>Uitschakelen</a:t>
              </a:r>
              <a:endParaRPr lang="nl-NL" dirty="0"/>
            </a:p>
          </p:txBody>
        </p:sp>
        <p:sp>
          <p:nvSpPr>
            <p:cNvPr id="16" name="Afgeronde rechthoek 15">
              <a:hlinkClick r:id="" action="ppaction://hlinkshowjump?jump=endshow"/>
            </p:cNvPr>
            <p:cNvSpPr/>
            <p:nvPr/>
          </p:nvSpPr>
          <p:spPr>
            <a:xfrm>
              <a:off x="0" y="6156000"/>
              <a:ext cx="360000" cy="36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dirty="0" smtClean="0">
                  <a:sym typeface="Wingdings"/>
                </a:rPr>
                <a:t></a:t>
              </a:r>
              <a:endParaRPr lang="nl-NL" sz="2400" dirty="0"/>
            </a:p>
          </p:txBody>
        </p:sp>
      </p:grpSp>
      <p:sp>
        <p:nvSpPr>
          <p:cNvPr id="9" name="Tekstvak 8"/>
          <p:cNvSpPr txBox="1"/>
          <p:nvPr/>
        </p:nvSpPr>
        <p:spPr>
          <a:xfrm>
            <a:off x="6056295" y="6328484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Monotype Corsiva" pitchFamily="66" charset="0"/>
              </a:rPr>
              <a:t>WereldWijd coöperatie</a:t>
            </a:r>
            <a:endParaRPr lang="nl-NL" sz="2800" dirty="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0" y="-6296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2252839" y="620688"/>
            <a:ext cx="4638321" cy="120032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nl-NL" sz="7200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WereldWijd</a:t>
            </a:r>
            <a:endParaRPr lang="nl-NL" sz="7200" dirty="0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0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8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3" grpId="0" animBg="1"/>
      <p:bldP spid="12" grpId="0" animBg="1"/>
      <p:bldP spid="5" grpId="0" animBg="1"/>
      <p:bldP spid="4" grpId="0" animBg="1"/>
      <p:bldP spid="8" grpId="0" animBg="1"/>
      <p:bldP spid="10" grpId="0" animBg="1"/>
      <p:bldP spid="11" grpId="0"/>
      <p:bldP spid="11" grpId="1"/>
      <p:bldP spid="1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15" name="Rechthoek 14">
            <a:hlinkClick r:id="rId3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16" name="Tekstvak 15">
            <a:hlinkClick r:id="rId4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sp>
        <p:nvSpPr>
          <p:cNvPr id="24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19:40:48</a:t>
            </a:fld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7" name="Groep 26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4" name="Rechthoek 3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gradFill>
              <a:gsLst>
                <a:gs pos="0">
                  <a:srgbClr val="005EA4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5" name="Rechthoek 4">
              <a:hlinkClick r:id="rId5" action="ppaction://program"/>
            </p:cNvPr>
            <p:cNvSpPr/>
            <p:nvPr/>
          </p:nvSpPr>
          <p:spPr>
            <a:xfrm>
              <a:off x="0" y="43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Wordpad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hthoek 5">
              <a:hlinkClick r:id="rId6" action="ppaction://program"/>
            </p:cNvPr>
            <p:cNvSpPr/>
            <p:nvPr/>
          </p:nvSpPr>
          <p:spPr>
            <a:xfrm>
              <a:off x="0" y="39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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Paint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hthoek 6">
              <a:hlinkClick r:id="rId7" action="ppaction://program"/>
            </p:cNvPr>
            <p:cNvSpPr/>
            <p:nvPr/>
          </p:nvSpPr>
          <p:spPr>
            <a:xfrm>
              <a:off x="0" y="363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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Rekenmachine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hlinkClick r:id="rId8" action="ppaction://program"/>
            </p:cNvPr>
            <p:cNvSpPr/>
            <p:nvPr/>
          </p:nvSpPr>
          <p:spPr>
            <a:xfrm>
              <a:off x="0" y="327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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Filmmaker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hthoek 8">
              <a:hlinkClick r:id="rId9" action="ppaction://program"/>
            </p:cNvPr>
            <p:cNvSpPr/>
            <p:nvPr/>
          </p:nvSpPr>
          <p:spPr>
            <a:xfrm>
              <a:off x="0" y="29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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Verkenner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>
              <a:hlinkClick r:id="rId10" action="ppaction://program"/>
            </p:cNvPr>
            <p:cNvSpPr/>
            <p:nvPr/>
          </p:nvSpPr>
          <p:spPr>
            <a:xfrm>
              <a:off x="0" y="25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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Google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Chrome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hlinkClick r:id="rId11" action="ppaction://hlinkpres?slideindex=1&amp;slidetitle="/>
            </p:cNvPr>
            <p:cNvSpPr/>
            <p:nvPr/>
          </p:nvSpPr>
          <p:spPr>
            <a:xfrm>
              <a:off x="0" y="21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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Internet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hoek 12">
              <a:hlinkClick r:id="rId12" action="ppaction://program"/>
            </p:cNvPr>
            <p:cNvSpPr/>
            <p:nvPr/>
          </p:nvSpPr>
          <p:spPr>
            <a:xfrm>
              <a:off x="0" y="47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C schoonmaker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hoek 24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WereldWijd</a:t>
              </a:r>
              <a:endParaRPr lang="nl-NL" sz="1600" dirty="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18" name="Groep 17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19" name="Afgeronde rechthoek 18">
                <a:hlinkClick r:id="rId13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Afmelden</a:t>
                </a:r>
                <a:endParaRPr lang="nl-NL" sz="1200" dirty="0"/>
              </a:p>
            </p:txBody>
          </p:sp>
          <p:sp>
            <p:nvSpPr>
              <p:cNvPr id="20" name="Afgeronde rechthoek 19">
                <a:hlinkClick r:id="rId13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ebdings"/>
                  </a:rPr>
                  <a:t></a:t>
                </a:r>
                <a:endParaRPr lang="nl-NL" sz="2000" dirty="0"/>
              </a:p>
            </p:txBody>
          </p:sp>
        </p:grpSp>
        <p:grpSp>
          <p:nvGrpSpPr>
            <p:cNvPr id="21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22" name="Afgeronde rechthoek 21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Uitschakelen</a:t>
                </a:r>
                <a:endParaRPr lang="nl-NL" sz="1200" dirty="0"/>
              </a:p>
            </p:txBody>
          </p:sp>
          <p:sp>
            <p:nvSpPr>
              <p:cNvPr id="23" name="Afgeronde rechthoek 22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ingdings"/>
                  </a:rPr>
                  <a:t></a:t>
                </a:r>
                <a:endParaRPr lang="nl-NL" sz="2000" dirty="0"/>
              </a:p>
            </p:txBody>
          </p:sp>
        </p:grpSp>
      </p:grpSp>
      <p:sp>
        <p:nvSpPr>
          <p:cNvPr id="28" name="Rechthoek 27">
            <a:hlinkClick r:id="rId14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hlinkClick r:id="rId2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ep 369"/>
          <p:cNvGrpSpPr/>
          <p:nvPr/>
        </p:nvGrpSpPr>
        <p:grpSpPr>
          <a:xfrm>
            <a:off x="8495895" y="0"/>
            <a:ext cx="624070" cy="1420064"/>
            <a:chOff x="0" y="0"/>
            <a:chExt cx="624070" cy="1420064"/>
          </a:xfrm>
          <a:scene3d>
            <a:camera prst="perspectiveFront"/>
            <a:lightRig rig="threePt" dir="t"/>
          </a:scene3d>
        </p:grpSpPr>
        <p:sp>
          <p:nvSpPr>
            <p:cNvPr id="371" name="Vleugel"/>
            <p:cNvSpPr/>
            <p:nvPr/>
          </p:nvSpPr>
          <p:spPr>
            <a:xfrm>
              <a:off x="0" y="234000"/>
              <a:ext cx="624070" cy="6930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312035 w 552062"/>
                <a:gd name="connsiteY0" fmla="*/ 975538 h 986610"/>
                <a:gd name="connsiteX1" fmla="*/ 24003 w 552062"/>
                <a:gd name="connsiteY1" fmla="*/ 189024 h 986610"/>
                <a:gd name="connsiteX2" fmla="*/ 168019 w 552062"/>
                <a:gd name="connsiteY2" fmla="*/ 39434 h 986610"/>
                <a:gd name="connsiteX3" fmla="*/ 456051 w 552062"/>
                <a:gd name="connsiteY3" fmla="*/ 39433 h 986610"/>
                <a:gd name="connsiteX4" fmla="*/ 528059 w 552062"/>
                <a:gd name="connsiteY4" fmla="*/ 255458 h 986610"/>
                <a:gd name="connsiteX5" fmla="*/ 312035 w 552062"/>
                <a:gd name="connsiteY5" fmla="*/ 975538 h 986610"/>
                <a:gd name="connsiteX0" fmla="*/ 312035 w 624070"/>
                <a:gd name="connsiteY0" fmla="*/ 975538 h 975538"/>
                <a:gd name="connsiteX1" fmla="*/ 24003 w 624070"/>
                <a:gd name="connsiteY1" fmla="*/ 189024 h 975538"/>
                <a:gd name="connsiteX2" fmla="*/ 168019 w 624070"/>
                <a:gd name="connsiteY2" fmla="*/ 39434 h 975538"/>
                <a:gd name="connsiteX3" fmla="*/ 456051 w 624070"/>
                <a:gd name="connsiteY3" fmla="*/ 39433 h 975538"/>
                <a:gd name="connsiteX4" fmla="*/ 600067 w 624070"/>
                <a:gd name="connsiteY4" fmla="*/ 189024 h 975538"/>
                <a:gd name="connsiteX5" fmla="*/ 312035 w 624070"/>
                <a:gd name="connsiteY5" fmla="*/ 975538 h 975538"/>
                <a:gd name="connsiteX0" fmla="*/ 312035 w 624070"/>
                <a:gd name="connsiteY0" fmla="*/ 837096 h 837096"/>
                <a:gd name="connsiteX1" fmla="*/ 24003 w 624070"/>
                <a:gd name="connsiteY1" fmla="*/ 189024 h 837096"/>
                <a:gd name="connsiteX2" fmla="*/ 168019 w 624070"/>
                <a:gd name="connsiteY2" fmla="*/ 39434 h 837096"/>
                <a:gd name="connsiteX3" fmla="*/ 456051 w 624070"/>
                <a:gd name="connsiteY3" fmla="*/ 39433 h 837096"/>
                <a:gd name="connsiteX4" fmla="*/ 600067 w 624070"/>
                <a:gd name="connsiteY4" fmla="*/ 189024 h 837096"/>
                <a:gd name="connsiteX5" fmla="*/ 312035 w 624070"/>
                <a:gd name="connsiteY5" fmla="*/ 837096 h 837096"/>
                <a:gd name="connsiteX0" fmla="*/ 312035 w 624070"/>
                <a:gd name="connsiteY0" fmla="*/ 693080 h 693080"/>
                <a:gd name="connsiteX1" fmla="*/ 24003 w 624070"/>
                <a:gd name="connsiteY1" fmla="*/ 189024 h 693080"/>
                <a:gd name="connsiteX2" fmla="*/ 168019 w 624070"/>
                <a:gd name="connsiteY2" fmla="*/ 39434 h 693080"/>
                <a:gd name="connsiteX3" fmla="*/ 456051 w 624070"/>
                <a:gd name="connsiteY3" fmla="*/ 39433 h 693080"/>
                <a:gd name="connsiteX4" fmla="*/ 600067 w 624070"/>
                <a:gd name="connsiteY4" fmla="*/ 189024 h 693080"/>
                <a:gd name="connsiteX5" fmla="*/ 312035 w 624070"/>
                <a:gd name="connsiteY5" fmla="*/ 693080 h 6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070" h="693080">
                  <a:moveTo>
                    <a:pt x="312035" y="693080"/>
                  </a:moveTo>
                  <a:cubicBezTo>
                    <a:pt x="216024" y="693080"/>
                    <a:pt x="48006" y="297965"/>
                    <a:pt x="24003" y="189024"/>
                  </a:cubicBezTo>
                  <a:cubicBezTo>
                    <a:pt x="0" y="80083"/>
                    <a:pt x="119632" y="70410"/>
                    <a:pt x="168019" y="39434"/>
                  </a:cubicBezTo>
                  <a:cubicBezTo>
                    <a:pt x="227454" y="0"/>
                    <a:pt x="384043" y="14501"/>
                    <a:pt x="456051" y="39433"/>
                  </a:cubicBezTo>
                  <a:cubicBezTo>
                    <a:pt x="528059" y="64365"/>
                    <a:pt x="624070" y="80083"/>
                    <a:pt x="600067" y="189024"/>
                  </a:cubicBezTo>
                  <a:cubicBezTo>
                    <a:pt x="576064" y="297965"/>
                    <a:pt x="408046" y="693080"/>
                    <a:pt x="312035" y="69308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107950"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72" name="Staart"/>
            <p:cNvSpPr/>
            <p:nvPr/>
          </p:nvSpPr>
          <p:spPr>
            <a:xfrm>
              <a:off x="144015" y="434535"/>
              <a:ext cx="336039" cy="927529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240028 w 480055"/>
                <a:gd name="connsiteY0" fmla="*/ 1152128 h 1152128"/>
                <a:gd name="connsiteX1" fmla="*/ 24003 w 480055"/>
                <a:gd name="connsiteY1" fmla="*/ 255458 h 1152128"/>
                <a:gd name="connsiteX2" fmla="*/ 96012 w 480055"/>
                <a:gd name="connsiteY2" fmla="*/ 39434 h 1152128"/>
                <a:gd name="connsiteX3" fmla="*/ 384044 w 480055"/>
                <a:gd name="connsiteY3" fmla="*/ 39433 h 1152128"/>
                <a:gd name="connsiteX4" fmla="*/ 456052 w 480055"/>
                <a:gd name="connsiteY4" fmla="*/ 255458 h 1152128"/>
                <a:gd name="connsiteX5" fmla="*/ 240028 w 480055"/>
                <a:gd name="connsiteY5" fmla="*/ 1152128 h 1152128"/>
                <a:gd name="connsiteX0" fmla="*/ 240028 w 480055"/>
                <a:gd name="connsiteY0" fmla="*/ 1112695 h 1112695"/>
                <a:gd name="connsiteX1" fmla="*/ 24003 w 480055"/>
                <a:gd name="connsiteY1" fmla="*/ 216025 h 1112695"/>
                <a:gd name="connsiteX2" fmla="*/ 384044 w 480055"/>
                <a:gd name="connsiteY2" fmla="*/ 0 h 1112695"/>
                <a:gd name="connsiteX3" fmla="*/ 456052 w 480055"/>
                <a:gd name="connsiteY3" fmla="*/ 216025 h 1112695"/>
                <a:gd name="connsiteX4" fmla="*/ 240028 w 480055"/>
                <a:gd name="connsiteY4" fmla="*/ 1112695 h 1112695"/>
                <a:gd name="connsiteX0" fmla="*/ 252029 w 504057"/>
                <a:gd name="connsiteY0" fmla="*/ 1046115 h 1046115"/>
                <a:gd name="connsiteX1" fmla="*/ 36004 w 504057"/>
                <a:gd name="connsiteY1" fmla="*/ 149445 h 1046115"/>
                <a:gd name="connsiteX2" fmla="*/ 468053 w 504057"/>
                <a:gd name="connsiteY2" fmla="*/ 149445 h 1046115"/>
                <a:gd name="connsiteX3" fmla="*/ 252029 w 504057"/>
                <a:gd name="connsiteY3" fmla="*/ 1046115 h 1046115"/>
                <a:gd name="connsiteX0" fmla="*/ 180020 w 420047"/>
                <a:gd name="connsiteY0" fmla="*/ 980679 h 1046115"/>
                <a:gd name="connsiteX1" fmla="*/ 36004 w 420047"/>
                <a:gd name="connsiteY1" fmla="*/ 476623 h 1046115"/>
                <a:gd name="connsiteX2" fmla="*/ 396044 w 420047"/>
                <a:gd name="connsiteY2" fmla="*/ 84009 h 1046115"/>
                <a:gd name="connsiteX3" fmla="*/ 180020 w 420047"/>
                <a:gd name="connsiteY3" fmla="*/ 980679 h 1046115"/>
                <a:gd name="connsiteX0" fmla="*/ 168019 w 336038"/>
                <a:gd name="connsiteY0" fmla="*/ 588065 h 588065"/>
                <a:gd name="connsiteX1" fmla="*/ 24003 w 336038"/>
                <a:gd name="connsiteY1" fmla="*/ 84009 h 588065"/>
                <a:gd name="connsiteX2" fmla="*/ 312035 w 336038"/>
                <a:gd name="connsiteY2" fmla="*/ 84009 h 588065"/>
                <a:gd name="connsiteX3" fmla="*/ 168019 w 336038"/>
                <a:gd name="connsiteY3" fmla="*/ 588065 h 588065"/>
                <a:gd name="connsiteX0" fmla="*/ 168020 w 336039"/>
                <a:gd name="connsiteY0" fmla="*/ 879034 h 927529"/>
                <a:gd name="connsiteX1" fmla="*/ 24003 w 336039"/>
                <a:gd name="connsiteY1" fmla="*/ 84009 h 927529"/>
                <a:gd name="connsiteX2" fmla="*/ 312036 w 336039"/>
                <a:gd name="connsiteY2" fmla="*/ 374978 h 927529"/>
                <a:gd name="connsiteX3" fmla="*/ 168020 w 336039"/>
                <a:gd name="connsiteY3" fmla="*/ 879034 h 927529"/>
                <a:gd name="connsiteX0" fmla="*/ 168020 w 336039"/>
                <a:gd name="connsiteY0" fmla="*/ 915528 h 927529"/>
                <a:gd name="connsiteX1" fmla="*/ 24003 w 336039"/>
                <a:gd name="connsiteY1" fmla="*/ 120503 h 927529"/>
                <a:gd name="connsiteX2" fmla="*/ 312036 w 336039"/>
                <a:gd name="connsiteY2" fmla="*/ 192511 h 927529"/>
                <a:gd name="connsiteX3" fmla="*/ 168020 w 336039"/>
                <a:gd name="connsiteY3" fmla="*/ 915528 h 927529"/>
                <a:gd name="connsiteX0" fmla="*/ 168020 w 336039"/>
                <a:gd name="connsiteY0" fmla="*/ 927529 h 927529"/>
                <a:gd name="connsiteX1" fmla="*/ 24003 w 336039"/>
                <a:gd name="connsiteY1" fmla="*/ 132504 h 927529"/>
                <a:gd name="connsiteX2" fmla="*/ 312036 w 336039"/>
                <a:gd name="connsiteY2" fmla="*/ 132504 h 927529"/>
                <a:gd name="connsiteX3" fmla="*/ 168020 w 336039"/>
                <a:gd name="connsiteY3" fmla="*/ 927529 h 9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039" h="927529">
                  <a:moveTo>
                    <a:pt x="168020" y="927529"/>
                  </a:moveTo>
                  <a:cubicBezTo>
                    <a:pt x="120015" y="927529"/>
                    <a:pt x="0" y="265008"/>
                    <a:pt x="24003" y="132504"/>
                  </a:cubicBezTo>
                  <a:cubicBezTo>
                    <a:pt x="48006" y="0"/>
                    <a:pt x="288033" y="0"/>
                    <a:pt x="312036" y="132504"/>
                  </a:cubicBezTo>
                  <a:cubicBezTo>
                    <a:pt x="336039" y="265008"/>
                    <a:pt x="216025" y="927529"/>
                    <a:pt x="168020" y="927529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p3d z="35560"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73" name="Romp"/>
            <p:cNvSpPr/>
            <p:nvPr/>
          </p:nvSpPr>
          <p:spPr>
            <a:xfrm>
              <a:off x="84009" y="234000"/>
              <a:ext cx="456051" cy="118606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240028 w 480055"/>
                <a:gd name="connsiteY0" fmla="*/ 1125128 h 1125128"/>
                <a:gd name="connsiteX1" fmla="*/ 24003 w 480055"/>
                <a:gd name="connsiteY1" fmla="*/ 255458 h 1125128"/>
                <a:gd name="connsiteX2" fmla="*/ 96012 w 480055"/>
                <a:gd name="connsiteY2" fmla="*/ 39434 h 1125128"/>
                <a:gd name="connsiteX3" fmla="*/ 384044 w 480055"/>
                <a:gd name="connsiteY3" fmla="*/ 39433 h 1125128"/>
                <a:gd name="connsiteX4" fmla="*/ 456052 w 480055"/>
                <a:gd name="connsiteY4" fmla="*/ 255458 h 1125128"/>
                <a:gd name="connsiteX5" fmla="*/ 240028 w 480055"/>
                <a:gd name="connsiteY5" fmla="*/ 1125128 h 1125128"/>
                <a:gd name="connsiteX0" fmla="*/ 228026 w 468053"/>
                <a:gd name="connsiteY0" fmla="*/ 1125128 h 1186064"/>
                <a:gd name="connsiteX1" fmla="*/ 156018 w 468053"/>
                <a:gd name="connsiteY1" fmla="*/ 621072 h 1186064"/>
                <a:gd name="connsiteX2" fmla="*/ 12001 w 468053"/>
                <a:gd name="connsiteY2" fmla="*/ 255458 h 1186064"/>
                <a:gd name="connsiteX3" fmla="*/ 84010 w 468053"/>
                <a:gd name="connsiteY3" fmla="*/ 39434 h 1186064"/>
                <a:gd name="connsiteX4" fmla="*/ 372042 w 468053"/>
                <a:gd name="connsiteY4" fmla="*/ 39433 h 1186064"/>
                <a:gd name="connsiteX5" fmla="*/ 444050 w 468053"/>
                <a:gd name="connsiteY5" fmla="*/ 255458 h 1186064"/>
                <a:gd name="connsiteX6" fmla="*/ 228026 w 468053"/>
                <a:gd name="connsiteY6" fmla="*/ 1125128 h 1186064"/>
                <a:gd name="connsiteX0" fmla="*/ 228026 w 456051"/>
                <a:gd name="connsiteY0" fmla="*/ 1125128 h 1186064"/>
                <a:gd name="connsiteX1" fmla="*/ 156018 w 456051"/>
                <a:gd name="connsiteY1" fmla="*/ 621072 h 1186064"/>
                <a:gd name="connsiteX2" fmla="*/ 12001 w 456051"/>
                <a:gd name="connsiteY2" fmla="*/ 255458 h 1186064"/>
                <a:gd name="connsiteX3" fmla="*/ 84010 w 456051"/>
                <a:gd name="connsiteY3" fmla="*/ 39434 h 1186064"/>
                <a:gd name="connsiteX4" fmla="*/ 372042 w 456051"/>
                <a:gd name="connsiteY4" fmla="*/ 39433 h 1186064"/>
                <a:gd name="connsiteX5" fmla="*/ 444050 w 456051"/>
                <a:gd name="connsiteY5" fmla="*/ 255458 h 1186064"/>
                <a:gd name="connsiteX6" fmla="*/ 300034 w 456051"/>
                <a:gd name="connsiteY6" fmla="*/ 621072 h 1186064"/>
                <a:gd name="connsiteX7" fmla="*/ 228026 w 456051"/>
                <a:gd name="connsiteY7" fmla="*/ 1125128 h 118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051" h="1186064">
                  <a:moveTo>
                    <a:pt x="228026" y="1125128"/>
                  </a:moveTo>
                  <a:cubicBezTo>
                    <a:pt x="180021" y="1186064"/>
                    <a:pt x="192022" y="766017"/>
                    <a:pt x="156018" y="621072"/>
                  </a:cubicBezTo>
                  <a:cubicBezTo>
                    <a:pt x="120014" y="476127"/>
                    <a:pt x="24002" y="352397"/>
                    <a:pt x="12001" y="255458"/>
                  </a:cubicBezTo>
                  <a:cubicBezTo>
                    <a:pt x="0" y="158519"/>
                    <a:pt x="35623" y="70410"/>
                    <a:pt x="84010" y="39434"/>
                  </a:cubicBezTo>
                  <a:cubicBezTo>
                    <a:pt x="143445" y="0"/>
                    <a:pt x="312036" y="3429"/>
                    <a:pt x="372042" y="39433"/>
                  </a:cubicBezTo>
                  <a:cubicBezTo>
                    <a:pt x="432048" y="75437"/>
                    <a:pt x="456051" y="158518"/>
                    <a:pt x="444050" y="255458"/>
                  </a:cubicBezTo>
                  <a:cubicBezTo>
                    <a:pt x="432049" y="352398"/>
                    <a:pt x="336038" y="476127"/>
                    <a:pt x="300034" y="621072"/>
                  </a:cubicBezTo>
                  <a:cubicBezTo>
                    <a:pt x="264030" y="766017"/>
                    <a:pt x="265630" y="1124710"/>
                    <a:pt x="228026" y="11251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143510"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>
                <a:solidFill>
                  <a:srgbClr val="FF0000"/>
                </a:solidFill>
              </a:endParaRPr>
            </a:p>
          </p:txBody>
        </p:sp>
        <p:sp>
          <p:nvSpPr>
            <p:cNvPr id="374" name="Kopbedekking"/>
            <p:cNvSpPr/>
            <p:nvPr/>
          </p:nvSpPr>
          <p:spPr>
            <a:xfrm>
              <a:off x="150035" y="0"/>
              <a:ext cx="360000" cy="360000"/>
            </a:xfrm>
            <a:prstGeom prst="pie">
              <a:avLst>
                <a:gd name="adj1" fmla="val 13464764"/>
                <a:gd name="adj2" fmla="val 5433133"/>
              </a:avLst>
            </a:prstGeom>
            <a:solidFill>
              <a:schemeClr val="tx1"/>
            </a:solidFill>
            <a:ln>
              <a:noFill/>
            </a:ln>
            <a:sp3d z="180340">
              <a:bevelT w="180000" h="18034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75" name="Kop">
              <a:hlinkClick r:id="rId3" action="ppaction://hlinkpres?slideindex=5&amp;slidetitle=Dia 5"/>
            </p:cNvPr>
            <p:cNvSpPr/>
            <p:nvPr/>
          </p:nvSpPr>
          <p:spPr>
            <a:xfrm>
              <a:off x="132035" y="180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80340">
              <a:bevelT w="180000" h="18034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76" name="Tekstvak 375"/>
            <p:cNvSpPr txBox="1"/>
            <p:nvPr/>
          </p:nvSpPr>
          <p:spPr>
            <a:xfrm>
              <a:off x="185237" y="279008"/>
              <a:ext cx="253596" cy="246221"/>
            </a:xfrm>
            <a:prstGeom prst="rect">
              <a:avLst/>
            </a:prstGeom>
            <a:noFill/>
            <a:sp3d z="143510"/>
          </p:spPr>
          <p:txBody>
            <a:bodyPr wrap="none" rtlCol="0">
              <a:spAutoFit/>
              <a:sp3d contourW="6350">
                <a:bevelT w="6350" h="6350"/>
                <a:bevelB w="6350" h="6350"/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nl-NL" sz="1000" dirty="0" smtClean="0">
                  <a:ln w="3175">
                    <a:noFill/>
                  </a:ln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377" name="Snavel"/>
          <p:cNvSpPr/>
          <p:nvPr/>
        </p:nvSpPr>
        <p:spPr>
          <a:xfrm>
            <a:off x="8499495" y="136800"/>
            <a:ext cx="236249" cy="144015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85742 w 1000143"/>
              <a:gd name="connsiteY0" fmla="*/ 542942 h 1000144"/>
              <a:gd name="connsiteX1" fmla="*/ 85742 w 1000143"/>
              <a:gd name="connsiteY1" fmla="*/ 85742 h 1000144"/>
              <a:gd name="connsiteX2" fmla="*/ 542943 w 1000143"/>
              <a:gd name="connsiteY2" fmla="*/ 85743 h 1000144"/>
              <a:gd name="connsiteX3" fmla="*/ 866232 w 1000143"/>
              <a:gd name="connsiteY3" fmla="*/ 219654 h 1000144"/>
              <a:gd name="connsiteX4" fmla="*/ 1000142 w 1000143"/>
              <a:gd name="connsiteY4" fmla="*/ 542944 h 1000144"/>
              <a:gd name="connsiteX5" fmla="*/ 866231 w 1000143"/>
              <a:gd name="connsiteY5" fmla="*/ 866233 h 1000144"/>
              <a:gd name="connsiteX6" fmla="*/ 542942 w 1000143"/>
              <a:gd name="connsiteY6" fmla="*/ 1000144 h 1000144"/>
              <a:gd name="connsiteX7" fmla="*/ 219653 w 1000143"/>
              <a:gd name="connsiteY7" fmla="*/ 866233 h 1000144"/>
              <a:gd name="connsiteX8" fmla="*/ 85743 w 1000143"/>
              <a:gd name="connsiteY8" fmla="*/ 542944 h 1000144"/>
              <a:gd name="connsiteX9" fmla="*/ 85742 w 1000143"/>
              <a:gd name="connsiteY9" fmla="*/ 542942 h 1000144"/>
              <a:gd name="connsiteX0" fmla="*/ 24003 w 938404"/>
              <a:gd name="connsiteY0" fmla="*/ 551527 h 1008729"/>
              <a:gd name="connsiteX1" fmla="*/ 24003 w 938404"/>
              <a:gd name="connsiteY1" fmla="*/ 94327 h 1008729"/>
              <a:gd name="connsiteX2" fmla="*/ 168019 w 938404"/>
              <a:gd name="connsiteY2" fmla="*/ 22319 h 1008729"/>
              <a:gd name="connsiteX3" fmla="*/ 804493 w 938404"/>
              <a:gd name="connsiteY3" fmla="*/ 228239 h 1008729"/>
              <a:gd name="connsiteX4" fmla="*/ 938403 w 938404"/>
              <a:gd name="connsiteY4" fmla="*/ 551529 h 1008729"/>
              <a:gd name="connsiteX5" fmla="*/ 804492 w 938404"/>
              <a:gd name="connsiteY5" fmla="*/ 874818 h 1008729"/>
              <a:gd name="connsiteX6" fmla="*/ 481203 w 938404"/>
              <a:gd name="connsiteY6" fmla="*/ 1008729 h 1008729"/>
              <a:gd name="connsiteX7" fmla="*/ 157914 w 938404"/>
              <a:gd name="connsiteY7" fmla="*/ 874818 h 1008729"/>
              <a:gd name="connsiteX8" fmla="*/ 24004 w 938404"/>
              <a:gd name="connsiteY8" fmla="*/ 551529 h 1008729"/>
              <a:gd name="connsiteX9" fmla="*/ 24003 w 938404"/>
              <a:gd name="connsiteY9" fmla="*/ 551527 h 1008729"/>
              <a:gd name="connsiteX0" fmla="*/ 24003 w 938404"/>
              <a:gd name="connsiteY0" fmla="*/ 565212 h 1022414"/>
              <a:gd name="connsiteX1" fmla="*/ 24003 w 938404"/>
              <a:gd name="connsiteY1" fmla="*/ 108012 h 1022414"/>
              <a:gd name="connsiteX2" fmla="*/ 168019 w 938404"/>
              <a:gd name="connsiteY2" fmla="*/ 36004 h 1022414"/>
              <a:gd name="connsiteX3" fmla="*/ 240026 w 938404"/>
              <a:gd name="connsiteY3" fmla="*/ 324037 h 1022414"/>
              <a:gd name="connsiteX4" fmla="*/ 938403 w 938404"/>
              <a:gd name="connsiteY4" fmla="*/ 565214 h 1022414"/>
              <a:gd name="connsiteX5" fmla="*/ 804492 w 938404"/>
              <a:gd name="connsiteY5" fmla="*/ 888503 h 1022414"/>
              <a:gd name="connsiteX6" fmla="*/ 481203 w 938404"/>
              <a:gd name="connsiteY6" fmla="*/ 1022414 h 1022414"/>
              <a:gd name="connsiteX7" fmla="*/ 157914 w 938404"/>
              <a:gd name="connsiteY7" fmla="*/ 888503 h 1022414"/>
              <a:gd name="connsiteX8" fmla="*/ 24004 w 938404"/>
              <a:gd name="connsiteY8" fmla="*/ 565214 h 1022414"/>
              <a:gd name="connsiteX9" fmla="*/ 24003 w 938404"/>
              <a:gd name="connsiteY9" fmla="*/ 565212 h 1022414"/>
              <a:gd name="connsiteX0" fmla="*/ 24003 w 938404"/>
              <a:gd name="connsiteY0" fmla="*/ 565212 h 1076295"/>
              <a:gd name="connsiteX1" fmla="*/ 24003 w 938404"/>
              <a:gd name="connsiteY1" fmla="*/ 108012 h 1076295"/>
              <a:gd name="connsiteX2" fmla="*/ 168019 w 938404"/>
              <a:gd name="connsiteY2" fmla="*/ 36004 h 1076295"/>
              <a:gd name="connsiteX3" fmla="*/ 240026 w 938404"/>
              <a:gd name="connsiteY3" fmla="*/ 324037 h 1076295"/>
              <a:gd name="connsiteX4" fmla="*/ 938403 w 938404"/>
              <a:gd name="connsiteY4" fmla="*/ 565214 h 1076295"/>
              <a:gd name="connsiteX5" fmla="*/ 804492 w 938404"/>
              <a:gd name="connsiteY5" fmla="*/ 888503 h 1076295"/>
              <a:gd name="connsiteX6" fmla="*/ 481203 w 938404"/>
              <a:gd name="connsiteY6" fmla="*/ 1022414 h 1076295"/>
              <a:gd name="connsiteX7" fmla="*/ 24004 w 938404"/>
              <a:gd name="connsiteY7" fmla="*/ 565214 h 1076295"/>
              <a:gd name="connsiteX8" fmla="*/ 24003 w 938404"/>
              <a:gd name="connsiteY8" fmla="*/ 565212 h 1076295"/>
              <a:gd name="connsiteX0" fmla="*/ 24003 w 956892"/>
              <a:gd name="connsiteY0" fmla="*/ 565212 h 888503"/>
              <a:gd name="connsiteX1" fmla="*/ 24003 w 956892"/>
              <a:gd name="connsiteY1" fmla="*/ 108012 h 888503"/>
              <a:gd name="connsiteX2" fmla="*/ 168019 w 956892"/>
              <a:gd name="connsiteY2" fmla="*/ 36004 h 888503"/>
              <a:gd name="connsiteX3" fmla="*/ 240026 w 956892"/>
              <a:gd name="connsiteY3" fmla="*/ 324037 h 888503"/>
              <a:gd name="connsiteX4" fmla="*/ 938403 w 956892"/>
              <a:gd name="connsiteY4" fmla="*/ 565214 h 888503"/>
              <a:gd name="connsiteX5" fmla="*/ 804492 w 956892"/>
              <a:gd name="connsiteY5" fmla="*/ 888503 h 888503"/>
              <a:gd name="connsiteX6" fmla="*/ 24004 w 956892"/>
              <a:gd name="connsiteY6" fmla="*/ 565214 h 888503"/>
              <a:gd name="connsiteX7" fmla="*/ 24003 w 956892"/>
              <a:gd name="connsiteY7" fmla="*/ 565212 h 888503"/>
              <a:gd name="connsiteX0" fmla="*/ 24003 w 938404"/>
              <a:gd name="connsiteY0" fmla="*/ 565212 h 605410"/>
              <a:gd name="connsiteX1" fmla="*/ 24003 w 938404"/>
              <a:gd name="connsiteY1" fmla="*/ 108012 h 605410"/>
              <a:gd name="connsiteX2" fmla="*/ 168019 w 938404"/>
              <a:gd name="connsiteY2" fmla="*/ 36004 h 605410"/>
              <a:gd name="connsiteX3" fmla="*/ 240026 w 938404"/>
              <a:gd name="connsiteY3" fmla="*/ 324037 h 605410"/>
              <a:gd name="connsiteX4" fmla="*/ 938403 w 938404"/>
              <a:gd name="connsiteY4" fmla="*/ 565214 h 605410"/>
              <a:gd name="connsiteX5" fmla="*/ 24004 w 938404"/>
              <a:gd name="connsiteY5" fmla="*/ 565214 h 605410"/>
              <a:gd name="connsiteX6" fmla="*/ 24003 w 938404"/>
              <a:gd name="connsiteY6" fmla="*/ 565212 h 605410"/>
              <a:gd name="connsiteX0" fmla="*/ 24003 w 252027"/>
              <a:gd name="connsiteY0" fmla="*/ 565212 h 565214"/>
              <a:gd name="connsiteX1" fmla="*/ 24003 w 252027"/>
              <a:gd name="connsiteY1" fmla="*/ 108012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24003 w 252027"/>
              <a:gd name="connsiteY0" fmla="*/ 565212 h 565214"/>
              <a:gd name="connsiteX1" fmla="*/ 24003 w 252027"/>
              <a:gd name="connsiteY1" fmla="*/ 108013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168019 w 396043"/>
              <a:gd name="connsiteY0" fmla="*/ 565212 h 565214"/>
              <a:gd name="connsiteX1" fmla="*/ 24003 w 396043"/>
              <a:gd name="connsiteY1" fmla="*/ 108013 h 565214"/>
              <a:gd name="connsiteX2" fmla="*/ 312035 w 396043"/>
              <a:gd name="connsiteY2" fmla="*/ 36004 h 565214"/>
              <a:gd name="connsiteX3" fmla="*/ 384042 w 396043"/>
              <a:gd name="connsiteY3" fmla="*/ 324037 h 565214"/>
              <a:gd name="connsiteX4" fmla="*/ 384042 w 396043"/>
              <a:gd name="connsiteY4" fmla="*/ 468053 h 565214"/>
              <a:gd name="connsiteX5" fmla="*/ 168020 w 396043"/>
              <a:gd name="connsiteY5" fmla="*/ 565214 h 565214"/>
              <a:gd name="connsiteX6" fmla="*/ 168019 w 396043"/>
              <a:gd name="connsiteY6" fmla="*/ 565212 h 565214"/>
              <a:gd name="connsiteX0" fmla="*/ 0 w 444048"/>
              <a:gd name="connsiteY0" fmla="*/ 684077 h 684078"/>
              <a:gd name="connsiteX1" fmla="*/ 72008 w 444048"/>
              <a:gd name="connsiteY1" fmla="*/ 108013 h 684078"/>
              <a:gd name="connsiteX2" fmla="*/ 360040 w 444048"/>
              <a:gd name="connsiteY2" fmla="*/ 36004 h 684078"/>
              <a:gd name="connsiteX3" fmla="*/ 432047 w 444048"/>
              <a:gd name="connsiteY3" fmla="*/ 324037 h 684078"/>
              <a:gd name="connsiteX4" fmla="*/ 432047 w 444048"/>
              <a:gd name="connsiteY4" fmla="*/ 468053 h 684078"/>
              <a:gd name="connsiteX5" fmla="*/ 216025 w 444048"/>
              <a:gd name="connsiteY5" fmla="*/ 565214 h 684078"/>
              <a:gd name="connsiteX6" fmla="*/ 0 w 444048"/>
              <a:gd name="connsiteY6" fmla="*/ 684077 h 684078"/>
              <a:gd name="connsiteX0" fmla="*/ 0 w 444048"/>
              <a:gd name="connsiteY0" fmla="*/ 684077 h 756085"/>
              <a:gd name="connsiteX1" fmla="*/ 72008 w 444048"/>
              <a:gd name="connsiteY1" fmla="*/ 108013 h 756085"/>
              <a:gd name="connsiteX2" fmla="*/ 360040 w 444048"/>
              <a:gd name="connsiteY2" fmla="*/ 36004 h 756085"/>
              <a:gd name="connsiteX3" fmla="*/ 432047 w 444048"/>
              <a:gd name="connsiteY3" fmla="*/ 324037 h 756085"/>
              <a:gd name="connsiteX4" fmla="*/ 432047 w 444048"/>
              <a:gd name="connsiteY4" fmla="*/ 468053 h 756085"/>
              <a:gd name="connsiteX5" fmla="*/ 216024 w 444048"/>
              <a:gd name="connsiteY5" fmla="*/ 756085 h 756085"/>
              <a:gd name="connsiteX6" fmla="*/ 0 w 444048"/>
              <a:gd name="connsiteY6" fmla="*/ 684077 h 756085"/>
              <a:gd name="connsiteX0" fmla="*/ 168019 w 396043"/>
              <a:gd name="connsiteY0" fmla="*/ 768085 h 768085"/>
              <a:gd name="connsiteX1" fmla="*/ 24003 w 396043"/>
              <a:gd name="connsiteY1" fmla="*/ 120013 h 768085"/>
              <a:gd name="connsiteX2" fmla="*/ 312035 w 396043"/>
              <a:gd name="connsiteY2" fmla="*/ 48004 h 768085"/>
              <a:gd name="connsiteX3" fmla="*/ 384042 w 396043"/>
              <a:gd name="connsiteY3" fmla="*/ 336037 h 768085"/>
              <a:gd name="connsiteX4" fmla="*/ 384042 w 396043"/>
              <a:gd name="connsiteY4" fmla="*/ 480053 h 768085"/>
              <a:gd name="connsiteX5" fmla="*/ 168019 w 396043"/>
              <a:gd name="connsiteY5" fmla="*/ 768085 h 768085"/>
              <a:gd name="connsiteX0" fmla="*/ 168019 w 396043"/>
              <a:gd name="connsiteY0" fmla="*/ 1020114 h 1020114"/>
              <a:gd name="connsiteX1" fmla="*/ 24003 w 396043"/>
              <a:gd name="connsiteY1" fmla="*/ 156018 h 1020114"/>
              <a:gd name="connsiteX2" fmla="*/ 312035 w 396043"/>
              <a:gd name="connsiteY2" fmla="*/ 84009 h 1020114"/>
              <a:gd name="connsiteX3" fmla="*/ 384042 w 396043"/>
              <a:gd name="connsiteY3" fmla="*/ 372042 h 1020114"/>
              <a:gd name="connsiteX4" fmla="*/ 384042 w 396043"/>
              <a:gd name="connsiteY4" fmla="*/ 516058 h 1020114"/>
              <a:gd name="connsiteX5" fmla="*/ 168019 w 396043"/>
              <a:gd name="connsiteY5" fmla="*/ 1020114 h 1020114"/>
              <a:gd name="connsiteX0" fmla="*/ 168019 w 396043"/>
              <a:gd name="connsiteY0" fmla="*/ 1092122 h 1092122"/>
              <a:gd name="connsiteX1" fmla="*/ 24003 w 396043"/>
              <a:gd name="connsiteY1" fmla="*/ 156018 h 1092122"/>
              <a:gd name="connsiteX2" fmla="*/ 312035 w 396043"/>
              <a:gd name="connsiteY2" fmla="*/ 156017 h 1092122"/>
              <a:gd name="connsiteX3" fmla="*/ 384042 w 396043"/>
              <a:gd name="connsiteY3" fmla="*/ 444050 h 1092122"/>
              <a:gd name="connsiteX4" fmla="*/ 384042 w 396043"/>
              <a:gd name="connsiteY4" fmla="*/ 588066 h 1092122"/>
              <a:gd name="connsiteX5" fmla="*/ 168019 w 396043"/>
              <a:gd name="connsiteY5" fmla="*/ 1092122 h 1092122"/>
              <a:gd name="connsiteX0" fmla="*/ 168019 w 396043"/>
              <a:gd name="connsiteY0" fmla="*/ 984110 h 984110"/>
              <a:gd name="connsiteX1" fmla="*/ 24003 w 396043"/>
              <a:gd name="connsiteY1" fmla="*/ 48006 h 984110"/>
              <a:gd name="connsiteX2" fmla="*/ 312035 w 396043"/>
              <a:gd name="connsiteY2" fmla="*/ 48005 h 984110"/>
              <a:gd name="connsiteX3" fmla="*/ 384042 w 396043"/>
              <a:gd name="connsiteY3" fmla="*/ 336038 h 984110"/>
              <a:gd name="connsiteX4" fmla="*/ 384042 w 396043"/>
              <a:gd name="connsiteY4" fmla="*/ 480054 h 984110"/>
              <a:gd name="connsiteX5" fmla="*/ 168019 w 396043"/>
              <a:gd name="connsiteY5" fmla="*/ 984110 h 984110"/>
              <a:gd name="connsiteX0" fmla="*/ 168019 w 468052"/>
              <a:gd name="connsiteY0" fmla="*/ 975538 h 975538"/>
              <a:gd name="connsiteX1" fmla="*/ 24003 w 468052"/>
              <a:gd name="connsiteY1" fmla="*/ 39434 h 975538"/>
              <a:gd name="connsiteX2" fmla="*/ 312035 w 468052"/>
              <a:gd name="connsiteY2" fmla="*/ 39433 h 975538"/>
              <a:gd name="connsiteX3" fmla="*/ 456051 w 468052"/>
              <a:gd name="connsiteY3" fmla="*/ 255458 h 975538"/>
              <a:gd name="connsiteX4" fmla="*/ 384042 w 468052"/>
              <a:gd name="connsiteY4" fmla="*/ 471482 h 975538"/>
              <a:gd name="connsiteX5" fmla="*/ 168019 w 468052"/>
              <a:gd name="connsiteY5" fmla="*/ 975538 h 975538"/>
              <a:gd name="connsiteX0" fmla="*/ 240028 w 540061"/>
              <a:gd name="connsiteY0" fmla="*/ 975538 h 975538"/>
              <a:gd name="connsiteX1" fmla="*/ 24003 w 540061"/>
              <a:gd name="connsiteY1" fmla="*/ 255458 h 975538"/>
              <a:gd name="connsiteX2" fmla="*/ 96012 w 540061"/>
              <a:gd name="connsiteY2" fmla="*/ 39434 h 975538"/>
              <a:gd name="connsiteX3" fmla="*/ 384044 w 540061"/>
              <a:gd name="connsiteY3" fmla="*/ 39433 h 975538"/>
              <a:gd name="connsiteX4" fmla="*/ 528060 w 540061"/>
              <a:gd name="connsiteY4" fmla="*/ 255458 h 975538"/>
              <a:gd name="connsiteX5" fmla="*/ 456051 w 540061"/>
              <a:gd name="connsiteY5" fmla="*/ 471482 h 975538"/>
              <a:gd name="connsiteX6" fmla="*/ 240028 w 540061"/>
              <a:gd name="connsiteY6" fmla="*/ 975538 h 975538"/>
              <a:gd name="connsiteX0" fmla="*/ 240028 w 552063"/>
              <a:gd name="connsiteY0" fmla="*/ 975538 h 975538"/>
              <a:gd name="connsiteX1" fmla="*/ 24003 w 552063"/>
              <a:gd name="connsiteY1" fmla="*/ 255458 h 975538"/>
              <a:gd name="connsiteX2" fmla="*/ 96012 w 552063"/>
              <a:gd name="connsiteY2" fmla="*/ 39434 h 975538"/>
              <a:gd name="connsiteX3" fmla="*/ 384044 w 552063"/>
              <a:gd name="connsiteY3" fmla="*/ 39433 h 975538"/>
              <a:gd name="connsiteX4" fmla="*/ 528060 w 552063"/>
              <a:gd name="connsiteY4" fmla="*/ 255458 h 975538"/>
              <a:gd name="connsiteX5" fmla="*/ 240028 w 552063"/>
              <a:gd name="connsiteY5" fmla="*/ 975538 h 975538"/>
              <a:gd name="connsiteX0" fmla="*/ 240028 w 480055"/>
              <a:gd name="connsiteY0" fmla="*/ 975538 h 975538"/>
              <a:gd name="connsiteX1" fmla="*/ 24003 w 480055"/>
              <a:gd name="connsiteY1" fmla="*/ 255458 h 975538"/>
              <a:gd name="connsiteX2" fmla="*/ 96012 w 480055"/>
              <a:gd name="connsiteY2" fmla="*/ 39434 h 975538"/>
              <a:gd name="connsiteX3" fmla="*/ 384044 w 480055"/>
              <a:gd name="connsiteY3" fmla="*/ 39433 h 975538"/>
              <a:gd name="connsiteX4" fmla="*/ 456052 w 480055"/>
              <a:gd name="connsiteY4" fmla="*/ 255458 h 975538"/>
              <a:gd name="connsiteX5" fmla="*/ 240028 w 480055"/>
              <a:gd name="connsiteY5" fmla="*/ 975538 h 975538"/>
              <a:gd name="connsiteX0" fmla="*/ 240028 w 480055"/>
              <a:gd name="connsiteY0" fmla="*/ 1152128 h 1152128"/>
              <a:gd name="connsiteX1" fmla="*/ 24003 w 480055"/>
              <a:gd name="connsiteY1" fmla="*/ 255458 h 1152128"/>
              <a:gd name="connsiteX2" fmla="*/ 96012 w 480055"/>
              <a:gd name="connsiteY2" fmla="*/ 39434 h 1152128"/>
              <a:gd name="connsiteX3" fmla="*/ 384044 w 480055"/>
              <a:gd name="connsiteY3" fmla="*/ 39433 h 1152128"/>
              <a:gd name="connsiteX4" fmla="*/ 456052 w 480055"/>
              <a:gd name="connsiteY4" fmla="*/ 255458 h 1152128"/>
              <a:gd name="connsiteX5" fmla="*/ 240028 w 480055"/>
              <a:gd name="connsiteY5" fmla="*/ 1152128 h 1152128"/>
              <a:gd name="connsiteX0" fmla="*/ 240028 w 480055"/>
              <a:gd name="connsiteY0" fmla="*/ 1112695 h 1112695"/>
              <a:gd name="connsiteX1" fmla="*/ 24003 w 480055"/>
              <a:gd name="connsiteY1" fmla="*/ 216025 h 1112695"/>
              <a:gd name="connsiteX2" fmla="*/ 384044 w 480055"/>
              <a:gd name="connsiteY2" fmla="*/ 0 h 1112695"/>
              <a:gd name="connsiteX3" fmla="*/ 456052 w 480055"/>
              <a:gd name="connsiteY3" fmla="*/ 216025 h 1112695"/>
              <a:gd name="connsiteX4" fmla="*/ 240028 w 480055"/>
              <a:gd name="connsiteY4" fmla="*/ 1112695 h 1112695"/>
              <a:gd name="connsiteX0" fmla="*/ 252029 w 504057"/>
              <a:gd name="connsiteY0" fmla="*/ 1046115 h 1046115"/>
              <a:gd name="connsiteX1" fmla="*/ 36004 w 504057"/>
              <a:gd name="connsiteY1" fmla="*/ 149445 h 1046115"/>
              <a:gd name="connsiteX2" fmla="*/ 468053 w 504057"/>
              <a:gd name="connsiteY2" fmla="*/ 149445 h 1046115"/>
              <a:gd name="connsiteX3" fmla="*/ 252029 w 504057"/>
              <a:gd name="connsiteY3" fmla="*/ 1046115 h 1046115"/>
              <a:gd name="connsiteX0" fmla="*/ 180020 w 420047"/>
              <a:gd name="connsiteY0" fmla="*/ 980679 h 1046115"/>
              <a:gd name="connsiteX1" fmla="*/ 36004 w 420047"/>
              <a:gd name="connsiteY1" fmla="*/ 476623 h 1046115"/>
              <a:gd name="connsiteX2" fmla="*/ 396044 w 420047"/>
              <a:gd name="connsiteY2" fmla="*/ 84009 h 1046115"/>
              <a:gd name="connsiteX3" fmla="*/ 180020 w 420047"/>
              <a:gd name="connsiteY3" fmla="*/ 980679 h 1046115"/>
              <a:gd name="connsiteX0" fmla="*/ 168019 w 336038"/>
              <a:gd name="connsiteY0" fmla="*/ 588065 h 588065"/>
              <a:gd name="connsiteX1" fmla="*/ 24003 w 336038"/>
              <a:gd name="connsiteY1" fmla="*/ 84009 h 588065"/>
              <a:gd name="connsiteX2" fmla="*/ 312035 w 336038"/>
              <a:gd name="connsiteY2" fmla="*/ 84009 h 588065"/>
              <a:gd name="connsiteX3" fmla="*/ 168019 w 336038"/>
              <a:gd name="connsiteY3" fmla="*/ 588065 h 588065"/>
              <a:gd name="connsiteX0" fmla="*/ 168020 w 336039"/>
              <a:gd name="connsiteY0" fmla="*/ 879034 h 927529"/>
              <a:gd name="connsiteX1" fmla="*/ 24003 w 336039"/>
              <a:gd name="connsiteY1" fmla="*/ 84009 h 927529"/>
              <a:gd name="connsiteX2" fmla="*/ 312036 w 336039"/>
              <a:gd name="connsiteY2" fmla="*/ 374978 h 927529"/>
              <a:gd name="connsiteX3" fmla="*/ 168020 w 336039"/>
              <a:gd name="connsiteY3" fmla="*/ 879034 h 927529"/>
              <a:gd name="connsiteX0" fmla="*/ 168020 w 336039"/>
              <a:gd name="connsiteY0" fmla="*/ 915528 h 927529"/>
              <a:gd name="connsiteX1" fmla="*/ 24003 w 336039"/>
              <a:gd name="connsiteY1" fmla="*/ 120503 h 927529"/>
              <a:gd name="connsiteX2" fmla="*/ 312036 w 336039"/>
              <a:gd name="connsiteY2" fmla="*/ 192511 h 927529"/>
              <a:gd name="connsiteX3" fmla="*/ 168020 w 336039"/>
              <a:gd name="connsiteY3" fmla="*/ 915528 h 927529"/>
              <a:gd name="connsiteX0" fmla="*/ 168020 w 336039"/>
              <a:gd name="connsiteY0" fmla="*/ 927529 h 927529"/>
              <a:gd name="connsiteX1" fmla="*/ 24003 w 336039"/>
              <a:gd name="connsiteY1" fmla="*/ 132504 h 927529"/>
              <a:gd name="connsiteX2" fmla="*/ 312036 w 336039"/>
              <a:gd name="connsiteY2" fmla="*/ 132504 h 927529"/>
              <a:gd name="connsiteX3" fmla="*/ 168020 w 336039"/>
              <a:gd name="connsiteY3" fmla="*/ 927529 h 927529"/>
              <a:gd name="connsiteX0" fmla="*/ 200023 w 560062"/>
              <a:gd name="connsiteY0" fmla="*/ 988025 h 998108"/>
              <a:gd name="connsiteX1" fmla="*/ 56006 w 560062"/>
              <a:gd name="connsiteY1" fmla="*/ 193000 h 998108"/>
              <a:gd name="connsiteX2" fmla="*/ 536059 w 560062"/>
              <a:gd name="connsiteY2" fmla="*/ 132504 h 998108"/>
              <a:gd name="connsiteX3" fmla="*/ 200023 w 560062"/>
              <a:gd name="connsiteY3" fmla="*/ 988025 h 998108"/>
              <a:gd name="connsiteX0" fmla="*/ 24003 w 392042"/>
              <a:gd name="connsiteY0" fmla="*/ 998109 h 998109"/>
              <a:gd name="connsiteX1" fmla="*/ 216023 w 392042"/>
              <a:gd name="connsiteY1" fmla="*/ 142587 h 998109"/>
              <a:gd name="connsiteX2" fmla="*/ 360039 w 392042"/>
              <a:gd name="connsiteY2" fmla="*/ 142588 h 998109"/>
              <a:gd name="connsiteX3" fmla="*/ 24003 w 392042"/>
              <a:gd name="connsiteY3" fmla="*/ 998109 h 998109"/>
              <a:gd name="connsiteX0" fmla="*/ 144016 w 144016"/>
              <a:gd name="connsiteY0" fmla="*/ 142588 h 142588"/>
              <a:gd name="connsiteX1" fmla="*/ 0 w 144016"/>
              <a:gd name="connsiteY1" fmla="*/ 142587 h 142588"/>
              <a:gd name="connsiteX2" fmla="*/ 144016 w 144016"/>
              <a:gd name="connsiteY2" fmla="*/ 142588 h 142588"/>
              <a:gd name="connsiteX0" fmla="*/ 144016 w 144016"/>
              <a:gd name="connsiteY0" fmla="*/ 142588 h 142588"/>
              <a:gd name="connsiteX1" fmla="*/ 72008 w 144016"/>
              <a:gd name="connsiteY1" fmla="*/ 142588 h 142588"/>
              <a:gd name="connsiteX2" fmla="*/ 0 w 144016"/>
              <a:gd name="connsiteY2" fmla="*/ 142587 h 142588"/>
              <a:gd name="connsiteX3" fmla="*/ 144016 w 144016"/>
              <a:gd name="connsiteY3" fmla="*/ 142588 h 142588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6017"/>
              <a:gd name="connsiteX1" fmla="*/ 0 w 163351"/>
              <a:gd name="connsiteY1" fmla="*/ 144016 h 146017"/>
              <a:gd name="connsiteX2" fmla="*/ 72008 w 163351"/>
              <a:gd name="connsiteY2" fmla="*/ 72008 h 146017"/>
              <a:gd name="connsiteX3" fmla="*/ 0 w 163351"/>
              <a:gd name="connsiteY3" fmla="*/ 72007 h 146017"/>
              <a:gd name="connsiteX4" fmla="*/ 72008 w 163351"/>
              <a:gd name="connsiteY4" fmla="*/ 0 h 146017"/>
              <a:gd name="connsiteX5" fmla="*/ 144016 w 163351"/>
              <a:gd name="connsiteY5" fmla="*/ 72008 h 146017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216024 w 235359"/>
              <a:gd name="connsiteY0" fmla="*/ 72008 h 144016"/>
              <a:gd name="connsiteX1" fmla="*/ 0 w 235359"/>
              <a:gd name="connsiteY1" fmla="*/ 144016 h 144016"/>
              <a:gd name="connsiteX2" fmla="*/ 72008 w 235359"/>
              <a:gd name="connsiteY2" fmla="*/ 72008 h 144016"/>
              <a:gd name="connsiteX3" fmla="*/ 0 w 235359"/>
              <a:gd name="connsiteY3" fmla="*/ 72007 h 144016"/>
              <a:gd name="connsiteX4" fmla="*/ 72008 w 235359"/>
              <a:gd name="connsiteY4" fmla="*/ 0 h 144016"/>
              <a:gd name="connsiteX5" fmla="*/ 216024 w 235359"/>
              <a:gd name="connsiteY5" fmla="*/ 72008 h 144016"/>
              <a:gd name="connsiteX0" fmla="*/ 216024 w 236248"/>
              <a:gd name="connsiteY0" fmla="*/ 84009 h 156017"/>
              <a:gd name="connsiteX1" fmla="*/ 0 w 236248"/>
              <a:gd name="connsiteY1" fmla="*/ 156017 h 156017"/>
              <a:gd name="connsiteX2" fmla="*/ 72008 w 236248"/>
              <a:gd name="connsiteY2" fmla="*/ 84009 h 156017"/>
              <a:gd name="connsiteX3" fmla="*/ 0 w 236248"/>
              <a:gd name="connsiteY3" fmla="*/ 84008 h 156017"/>
              <a:gd name="connsiteX4" fmla="*/ 72008 w 236248"/>
              <a:gd name="connsiteY4" fmla="*/ 12001 h 156017"/>
              <a:gd name="connsiteX5" fmla="*/ 144016 w 236248"/>
              <a:gd name="connsiteY5" fmla="*/ 12001 h 156017"/>
              <a:gd name="connsiteX6" fmla="*/ 216024 w 236248"/>
              <a:gd name="connsiteY6" fmla="*/ 84009 h 156017"/>
              <a:gd name="connsiteX0" fmla="*/ 216024 w 236248"/>
              <a:gd name="connsiteY0" fmla="*/ 84008 h 156016"/>
              <a:gd name="connsiteX1" fmla="*/ 0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7 w 236248"/>
              <a:gd name="connsiteY2" fmla="*/ 156016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300034 w 320258"/>
              <a:gd name="connsiteY0" fmla="*/ 84008 h 156016"/>
              <a:gd name="connsiteX1" fmla="*/ 156017 w 320258"/>
              <a:gd name="connsiteY1" fmla="*/ 156016 h 156016"/>
              <a:gd name="connsiteX2" fmla="*/ 156017 w 320258"/>
              <a:gd name="connsiteY2" fmla="*/ 156016 h 156016"/>
              <a:gd name="connsiteX3" fmla="*/ 84010 w 320258"/>
              <a:gd name="connsiteY3" fmla="*/ 84007 h 156016"/>
              <a:gd name="connsiteX4" fmla="*/ 12001 w 320258"/>
              <a:gd name="connsiteY4" fmla="*/ 84008 h 156016"/>
              <a:gd name="connsiteX5" fmla="*/ 156018 w 320258"/>
              <a:gd name="connsiteY5" fmla="*/ 12000 h 156016"/>
              <a:gd name="connsiteX6" fmla="*/ 228025 w 320258"/>
              <a:gd name="connsiteY6" fmla="*/ 12001 h 156016"/>
              <a:gd name="connsiteX7" fmla="*/ 300034 w 320258"/>
              <a:gd name="connsiteY7" fmla="*/ 84008 h 156016"/>
              <a:gd name="connsiteX0" fmla="*/ 288033 w 308257"/>
              <a:gd name="connsiteY0" fmla="*/ 153541 h 225549"/>
              <a:gd name="connsiteX1" fmla="*/ 144016 w 308257"/>
              <a:gd name="connsiteY1" fmla="*/ 225549 h 225549"/>
              <a:gd name="connsiteX2" fmla="*/ 144016 w 308257"/>
              <a:gd name="connsiteY2" fmla="*/ 225549 h 225549"/>
              <a:gd name="connsiteX3" fmla="*/ 72009 w 308257"/>
              <a:gd name="connsiteY3" fmla="*/ 153540 h 225549"/>
              <a:gd name="connsiteX4" fmla="*/ 0 w 308257"/>
              <a:gd name="connsiteY4" fmla="*/ 153541 h 225549"/>
              <a:gd name="connsiteX5" fmla="*/ 72008 w 308257"/>
              <a:gd name="connsiteY5" fmla="*/ 9525 h 225549"/>
              <a:gd name="connsiteX6" fmla="*/ 216024 w 308257"/>
              <a:gd name="connsiteY6" fmla="*/ 81534 h 225549"/>
              <a:gd name="connsiteX7" fmla="*/ 288033 w 308257"/>
              <a:gd name="connsiteY7" fmla="*/ 153541 h 225549"/>
              <a:gd name="connsiteX0" fmla="*/ 288033 w 308257"/>
              <a:gd name="connsiteY0" fmla="*/ 168018 h 240026"/>
              <a:gd name="connsiteX1" fmla="*/ 144016 w 308257"/>
              <a:gd name="connsiteY1" fmla="*/ 240026 h 240026"/>
              <a:gd name="connsiteX2" fmla="*/ 144016 w 308257"/>
              <a:gd name="connsiteY2" fmla="*/ 240026 h 240026"/>
              <a:gd name="connsiteX3" fmla="*/ 72009 w 308257"/>
              <a:gd name="connsiteY3" fmla="*/ 168017 h 240026"/>
              <a:gd name="connsiteX4" fmla="*/ 0 w 308257"/>
              <a:gd name="connsiteY4" fmla="*/ 168018 h 240026"/>
              <a:gd name="connsiteX5" fmla="*/ 72008 w 308257"/>
              <a:gd name="connsiteY5" fmla="*/ 24002 h 240026"/>
              <a:gd name="connsiteX6" fmla="*/ 216024 w 308257"/>
              <a:gd name="connsiteY6" fmla="*/ 24003 h 240026"/>
              <a:gd name="connsiteX7" fmla="*/ 288033 w 308257"/>
              <a:gd name="connsiteY7" fmla="*/ 168018 h 2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57" h="240026">
                <a:moveTo>
                  <a:pt x="288033" y="168018"/>
                </a:moveTo>
                <a:cubicBezTo>
                  <a:pt x="237549" y="224218"/>
                  <a:pt x="257456" y="234503"/>
                  <a:pt x="144016" y="240026"/>
                </a:cubicBezTo>
                <a:lnTo>
                  <a:pt x="144016" y="240026"/>
                </a:lnTo>
                <a:lnTo>
                  <a:pt x="72009" y="168017"/>
                </a:lnTo>
                <a:cubicBezTo>
                  <a:pt x="64357" y="148872"/>
                  <a:pt x="0" y="192020"/>
                  <a:pt x="0" y="168018"/>
                </a:cubicBezTo>
                <a:cubicBezTo>
                  <a:pt x="0" y="144016"/>
                  <a:pt x="52355" y="28860"/>
                  <a:pt x="72008" y="24002"/>
                </a:cubicBezTo>
                <a:cubicBezTo>
                  <a:pt x="92232" y="14477"/>
                  <a:pt x="180020" y="0"/>
                  <a:pt x="216024" y="24003"/>
                </a:cubicBezTo>
                <a:cubicBezTo>
                  <a:pt x="252028" y="48006"/>
                  <a:pt x="308257" y="146492"/>
                  <a:pt x="288033" y="16801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z="72390">
            <a:bevelT w="36000" h="72000"/>
            <a:bevelB w="35560" h="7239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78" name="Oog"/>
          <p:cNvSpPr/>
          <p:nvPr/>
        </p:nvSpPr>
        <p:spPr>
          <a:xfrm>
            <a:off x="8747895" y="10800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z="177800">
            <a:bevelT w="17780" h="17780"/>
            <a:bevelB w="17780" h="177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79" name="Snavel"/>
          <p:cNvSpPr/>
          <p:nvPr/>
        </p:nvSpPr>
        <p:spPr>
          <a:xfrm>
            <a:off x="8499495" y="136800"/>
            <a:ext cx="236249" cy="144015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85742 w 1000143"/>
              <a:gd name="connsiteY0" fmla="*/ 542942 h 1000144"/>
              <a:gd name="connsiteX1" fmla="*/ 85742 w 1000143"/>
              <a:gd name="connsiteY1" fmla="*/ 85742 h 1000144"/>
              <a:gd name="connsiteX2" fmla="*/ 542943 w 1000143"/>
              <a:gd name="connsiteY2" fmla="*/ 85743 h 1000144"/>
              <a:gd name="connsiteX3" fmla="*/ 866232 w 1000143"/>
              <a:gd name="connsiteY3" fmla="*/ 219654 h 1000144"/>
              <a:gd name="connsiteX4" fmla="*/ 1000142 w 1000143"/>
              <a:gd name="connsiteY4" fmla="*/ 542944 h 1000144"/>
              <a:gd name="connsiteX5" fmla="*/ 866231 w 1000143"/>
              <a:gd name="connsiteY5" fmla="*/ 866233 h 1000144"/>
              <a:gd name="connsiteX6" fmla="*/ 542942 w 1000143"/>
              <a:gd name="connsiteY6" fmla="*/ 1000144 h 1000144"/>
              <a:gd name="connsiteX7" fmla="*/ 219653 w 1000143"/>
              <a:gd name="connsiteY7" fmla="*/ 866233 h 1000144"/>
              <a:gd name="connsiteX8" fmla="*/ 85743 w 1000143"/>
              <a:gd name="connsiteY8" fmla="*/ 542944 h 1000144"/>
              <a:gd name="connsiteX9" fmla="*/ 85742 w 1000143"/>
              <a:gd name="connsiteY9" fmla="*/ 542942 h 1000144"/>
              <a:gd name="connsiteX0" fmla="*/ 24003 w 938404"/>
              <a:gd name="connsiteY0" fmla="*/ 551527 h 1008729"/>
              <a:gd name="connsiteX1" fmla="*/ 24003 w 938404"/>
              <a:gd name="connsiteY1" fmla="*/ 94327 h 1008729"/>
              <a:gd name="connsiteX2" fmla="*/ 168019 w 938404"/>
              <a:gd name="connsiteY2" fmla="*/ 22319 h 1008729"/>
              <a:gd name="connsiteX3" fmla="*/ 804493 w 938404"/>
              <a:gd name="connsiteY3" fmla="*/ 228239 h 1008729"/>
              <a:gd name="connsiteX4" fmla="*/ 938403 w 938404"/>
              <a:gd name="connsiteY4" fmla="*/ 551529 h 1008729"/>
              <a:gd name="connsiteX5" fmla="*/ 804492 w 938404"/>
              <a:gd name="connsiteY5" fmla="*/ 874818 h 1008729"/>
              <a:gd name="connsiteX6" fmla="*/ 481203 w 938404"/>
              <a:gd name="connsiteY6" fmla="*/ 1008729 h 1008729"/>
              <a:gd name="connsiteX7" fmla="*/ 157914 w 938404"/>
              <a:gd name="connsiteY7" fmla="*/ 874818 h 1008729"/>
              <a:gd name="connsiteX8" fmla="*/ 24004 w 938404"/>
              <a:gd name="connsiteY8" fmla="*/ 551529 h 1008729"/>
              <a:gd name="connsiteX9" fmla="*/ 24003 w 938404"/>
              <a:gd name="connsiteY9" fmla="*/ 551527 h 1008729"/>
              <a:gd name="connsiteX0" fmla="*/ 24003 w 938404"/>
              <a:gd name="connsiteY0" fmla="*/ 565212 h 1022414"/>
              <a:gd name="connsiteX1" fmla="*/ 24003 w 938404"/>
              <a:gd name="connsiteY1" fmla="*/ 108012 h 1022414"/>
              <a:gd name="connsiteX2" fmla="*/ 168019 w 938404"/>
              <a:gd name="connsiteY2" fmla="*/ 36004 h 1022414"/>
              <a:gd name="connsiteX3" fmla="*/ 240026 w 938404"/>
              <a:gd name="connsiteY3" fmla="*/ 324037 h 1022414"/>
              <a:gd name="connsiteX4" fmla="*/ 938403 w 938404"/>
              <a:gd name="connsiteY4" fmla="*/ 565214 h 1022414"/>
              <a:gd name="connsiteX5" fmla="*/ 804492 w 938404"/>
              <a:gd name="connsiteY5" fmla="*/ 888503 h 1022414"/>
              <a:gd name="connsiteX6" fmla="*/ 481203 w 938404"/>
              <a:gd name="connsiteY6" fmla="*/ 1022414 h 1022414"/>
              <a:gd name="connsiteX7" fmla="*/ 157914 w 938404"/>
              <a:gd name="connsiteY7" fmla="*/ 888503 h 1022414"/>
              <a:gd name="connsiteX8" fmla="*/ 24004 w 938404"/>
              <a:gd name="connsiteY8" fmla="*/ 565214 h 1022414"/>
              <a:gd name="connsiteX9" fmla="*/ 24003 w 938404"/>
              <a:gd name="connsiteY9" fmla="*/ 565212 h 1022414"/>
              <a:gd name="connsiteX0" fmla="*/ 24003 w 938404"/>
              <a:gd name="connsiteY0" fmla="*/ 565212 h 1076295"/>
              <a:gd name="connsiteX1" fmla="*/ 24003 w 938404"/>
              <a:gd name="connsiteY1" fmla="*/ 108012 h 1076295"/>
              <a:gd name="connsiteX2" fmla="*/ 168019 w 938404"/>
              <a:gd name="connsiteY2" fmla="*/ 36004 h 1076295"/>
              <a:gd name="connsiteX3" fmla="*/ 240026 w 938404"/>
              <a:gd name="connsiteY3" fmla="*/ 324037 h 1076295"/>
              <a:gd name="connsiteX4" fmla="*/ 938403 w 938404"/>
              <a:gd name="connsiteY4" fmla="*/ 565214 h 1076295"/>
              <a:gd name="connsiteX5" fmla="*/ 804492 w 938404"/>
              <a:gd name="connsiteY5" fmla="*/ 888503 h 1076295"/>
              <a:gd name="connsiteX6" fmla="*/ 481203 w 938404"/>
              <a:gd name="connsiteY6" fmla="*/ 1022414 h 1076295"/>
              <a:gd name="connsiteX7" fmla="*/ 24004 w 938404"/>
              <a:gd name="connsiteY7" fmla="*/ 565214 h 1076295"/>
              <a:gd name="connsiteX8" fmla="*/ 24003 w 938404"/>
              <a:gd name="connsiteY8" fmla="*/ 565212 h 1076295"/>
              <a:gd name="connsiteX0" fmla="*/ 24003 w 956892"/>
              <a:gd name="connsiteY0" fmla="*/ 565212 h 888503"/>
              <a:gd name="connsiteX1" fmla="*/ 24003 w 956892"/>
              <a:gd name="connsiteY1" fmla="*/ 108012 h 888503"/>
              <a:gd name="connsiteX2" fmla="*/ 168019 w 956892"/>
              <a:gd name="connsiteY2" fmla="*/ 36004 h 888503"/>
              <a:gd name="connsiteX3" fmla="*/ 240026 w 956892"/>
              <a:gd name="connsiteY3" fmla="*/ 324037 h 888503"/>
              <a:gd name="connsiteX4" fmla="*/ 938403 w 956892"/>
              <a:gd name="connsiteY4" fmla="*/ 565214 h 888503"/>
              <a:gd name="connsiteX5" fmla="*/ 804492 w 956892"/>
              <a:gd name="connsiteY5" fmla="*/ 888503 h 888503"/>
              <a:gd name="connsiteX6" fmla="*/ 24004 w 956892"/>
              <a:gd name="connsiteY6" fmla="*/ 565214 h 888503"/>
              <a:gd name="connsiteX7" fmla="*/ 24003 w 956892"/>
              <a:gd name="connsiteY7" fmla="*/ 565212 h 888503"/>
              <a:gd name="connsiteX0" fmla="*/ 24003 w 938404"/>
              <a:gd name="connsiteY0" fmla="*/ 565212 h 605410"/>
              <a:gd name="connsiteX1" fmla="*/ 24003 w 938404"/>
              <a:gd name="connsiteY1" fmla="*/ 108012 h 605410"/>
              <a:gd name="connsiteX2" fmla="*/ 168019 w 938404"/>
              <a:gd name="connsiteY2" fmla="*/ 36004 h 605410"/>
              <a:gd name="connsiteX3" fmla="*/ 240026 w 938404"/>
              <a:gd name="connsiteY3" fmla="*/ 324037 h 605410"/>
              <a:gd name="connsiteX4" fmla="*/ 938403 w 938404"/>
              <a:gd name="connsiteY4" fmla="*/ 565214 h 605410"/>
              <a:gd name="connsiteX5" fmla="*/ 24004 w 938404"/>
              <a:gd name="connsiteY5" fmla="*/ 565214 h 605410"/>
              <a:gd name="connsiteX6" fmla="*/ 24003 w 938404"/>
              <a:gd name="connsiteY6" fmla="*/ 565212 h 605410"/>
              <a:gd name="connsiteX0" fmla="*/ 24003 w 252027"/>
              <a:gd name="connsiteY0" fmla="*/ 565212 h 565214"/>
              <a:gd name="connsiteX1" fmla="*/ 24003 w 252027"/>
              <a:gd name="connsiteY1" fmla="*/ 108012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24003 w 252027"/>
              <a:gd name="connsiteY0" fmla="*/ 565212 h 565214"/>
              <a:gd name="connsiteX1" fmla="*/ 24003 w 252027"/>
              <a:gd name="connsiteY1" fmla="*/ 108013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168019 w 396043"/>
              <a:gd name="connsiteY0" fmla="*/ 565212 h 565214"/>
              <a:gd name="connsiteX1" fmla="*/ 24003 w 396043"/>
              <a:gd name="connsiteY1" fmla="*/ 108013 h 565214"/>
              <a:gd name="connsiteX2" fmla="*/ 312035 w 396043"/>
              <a:gd name="connsiteY2" fmla="*/ 36004 h 565214"/>
              <a:gd name="connsiteX3" fmla="*/ 384042 w 396043"/>
              <a:gd name="connsiteY3" fmla="*/ 324037 h 565214"/>
              <a:gd name="connsiteX4" fmla="*/ 384042 w 396043"/>
              <a:gd name="connsiteY4" fmla="*/ 468053 h 565214"/>
              <a:gd name="connsiteX5" fmla="*/ 168020 w 396043"/>
              <a:gd name="connsiteY5" fmla="*/ 565214 h 565214"/>
              <a:gd name="connsiteX6" fmla="*/ 168019 w 396043"/>
              <a:gd name="connsiteY6" fmla="*/ 565212 h 565214"/>
              <a:gd name="connsiteX0" fmla="*/ 0 w 444048"/>
              <a:gd name="connsiteY0" fmla="*/ 684077 h 684078"/>
              <a:gd name="connsiteX1" fmla="*/ 72008 w 444048"/>
              <a:gd name="connsiteY1" fmla="*/ 108013 h 684078"/>
              <a:gd name="connsiteX2" fmla="*/ 360040 w 444048"/>
              <a:gd name="connsiteY2" fmla="*/ 36004 h 684078"/>
              <a:gd name="connsiteX3" fmla="*/ 432047 w 444048"/>
              <a:gd name="connsiteY3" fmla="*/ 324037 h 684078"/>
              <a:gd name="connsiteX4" fmla="*/ 432047 w 444048"/>
              <a:gd name="connsiteY4" fmla="*/ 468053 h 684078"/>
              <a:gd name="connsiteX5" fmla="*/ 216025 w 444048"/>
              <a:gd name="connsiteY5" fmla="*/ 565214 h 684078"/>
              <a:gd name="connsiteX6" fmla="*/ 0 w 444048"/>
              <a:gd name="connsiteY6" fmla="*/ 684077 h 684078"/>
              <a:gd name="connsiteX0" fmla="*/ 0 w 444048"/>
              <a:gd name="connsiteY0" fmla="*/ 684077 h 756085"/>
              <a:gd name="connsiteX1" fmla="*/ 72008 w 444048"/>
              <a:gd name="connsiteY1" fmla="*/ 108013 h 756085"/>
              <a:gd name="connsiteX2" fmla="*/ 360040 w 444048"/>
              <a:gd name="connsiteY2" fmla="*/ 36004 h 756085"/>
              <a:gd name="connsiteX3" fmla="*/ 432047 w 444048"/>
              <a:gd name="connsiteY3" fmla="*/ 324037 h 756085"/>
              <a:gd name="connsiteX4" fmla="*/ 432047 w 444048"/>
              <a:gd name="connsiteY4" fmla="*/ 468053 h 756085"/>
              <a:gd name="connsiteX5" fmla="*/ 216024 w 444048"/>
              <a:gd name="connsiteY5" fmla="*/ 756085 h 756085"/>
              <a:gd name="connsiteX6" fmla="*/ 0 w 444048"/>
              <a:gd name="connsiteY6" fmla="*/ 684077 h 756085"/>
              <a:gd name="connsiteX0" fmla="*/ 168019 w 396043"/>
              <a:gd name="connsiteY0" fmla="*/ 768085 h 768085"/>
              <a:gd name="connsiteX1" fmla="*/ 24003 w 396043"/>
              <a:gd name="connsiteY1" fmla="*/ 120013 h 768085"/>
              <a:gd name="connsiteX2" fmla="*/ 312035 w 396043"/>
              <a:gd name="connsiteY2" fmla="*/ 48004 h 768085"/>
              <a:gd name="connsiteX3" fmla="*/ 384042 w 396043"/>
              <a:gd name="connsiteY3" fmla="*/ 336037 h 768085"/>
              <a:gd name="connsiteX4" fmla="*/ 384042 w 396043"/>
              <a:gd name="connsiteY4" fmla="*/ 480053 h 768085"/>
              <a:gd name="connsiteX5" fmla="*/ 168019 w 396043"/>
              <a:gd name="connsiteY5" fmla="*/ 768085 h 768085"/>
              <a:gd name="connsiteX0" fmla="*/ 168019 w 396043"/>
              <a:gd name="connsiteY0" fmla="*/ 1020114 h 1020114"/>
              <a:gd name="connsiteX1" fmla="*/ 24003 w 396043"/>
              <a:gd name="connsiteY1" fmla="*/ 156018 h 1020114"/>
              <a:gd name="connsiteX2" fmla="*/ 312035 w 396043"/>
              <a:gd name="connsiteY2" fmla="*/ 84009 h 1020114"/>
              <a:gd name="connsiteX3" fmla="*/ 384042 w 396043"/>
              <a:gd name="connsiteY3" fmla="*/ 372042 h 1020114"/>
              <a:gd name="connsiteX4" fmla="*/ 384042 w 396043"/>
              <a:gd name="connsiteY4" fmla="*/ 516058 h 1020114"/>
              <a:gd name="connsiteX5" fmla="*/ 168019 w 396043"/>
              <a:gd name="connsiteY5" fmla="*/ 1020114 h 1020114"/>
              <a:gd name="connsiteX0" fmla="*/ 168019 w 396043"/>
              <a:gd name="connsiteY0" fmla="*/ 1092122 h 1092122"/>
              <a:gd name="connsiteX1" fmla="*/ 24003 w 396043"/>
              <a:gd name="connsiteY1" fmla="*/ 156018 h 1092122"/>
              <a:gd name="connsiteX2" fmla="*/ 312035 w 396043"/>
              <a:gd name="connsiteY2" fmla="*/ 156017 h 1092122"/>
              <a:gd name="connsiteX3" fmla="*/ 384042 w 396043"/>
              <a:gd name="connsiteY3" fmla="*/ 444050 h 1092122"/>
              <a:gd name="connsiteX4" fmla="*/ 384042 w 396043"/>
              <a:gd name="connsiteY4" fmla="*/ 588066 h 1092122"/>
              <a:gd name="connsiteX5" fmla="*/ 168019 w 396043"/>
              <a:gd name="connsiteY5" fmla="*/ 1092122 h 1092122"/>
              <a:gd name="connsiteX0" fmla="*/ 168019 w 396043"/>
              <a:gd name="connsiteY0" fmla="*/ 984110 h 984110"/>
              <a:gd name="connsiteX1" fmla="*/ 24003 w 396043"/>
              <a:gd name="connsiteY1" fmla="*/ 48006 h 984110"/>
              <a:gd name="connsiteX2" fmla="*/ 312035 w 396043"/>
              <a:gd name="connsiteY2" fmla="*/ 48005 h 984110"/>
              <a:gd name="connsiteX3" fmla="*/ 384042 w 396043"/>
              <a:gd name="connsiteY3" fmla="*/ 336038 h 984110"/>
              <a:gd name="connsiteX4" fmla="*/ 384042 w 396043"/>
              <a:gd name="connsiteY4" fmla="*/ 480054 h 984110"/>
              <a:gd name="connsiteX5" fmla="*/ 168019 w 396043"/>
              <a:gd name="connsiteY5" fmla="*/ 984110 h 984110"/>
              <a:gd name="connsiteX0" fmla="*/ 168019 w 468052"/>
              <a:gd name="connsiteY0" fmla="*/ 975538 h 975538"/>
              <a:gd name="connsiteX1" fmla="*/ 24003 w 468052"/>
              <a:gd name="connsiteY1" fmla="*/ 39434 h 975538"/>
              <a:gd name="connsiteX2" fmla="*/ 312035 w 468052"/>
              <a:gd name="connsiteY2" fmla="*/ 39433 h 975538"/>
              <a:gd name="connsiteX3" fmla="*/ 456051 w 468052"/>
              <a:gd name="connsiteY3" fmla="*/ 255458 h 975538"/>
              <a:gd name="connsiteX4" fmla="*/ 384042 w 468052"/>
              <a:gd name="connsiteY4" fmla="*/ 471482 h 975538"/>
              <a:gd name="connsiteX5" fmla="*/ 168019 w 468052"/>
              <a:gd name="connsiteY5" fmla="*/ 975538 h 975538"/>
              <a:gd name="connsiteX0" fmla="*/ 240028 w 540061"/>
              <a:gd name="connsiteY0" fmla="*/ 975538 h 975538"/>
              <a:gd name="connsiteX1" fmla="*/ 24003 w 540061"/>
              <a:gd name="connsiteY1" fmla="*/ 255458 h 975538"/>
              <a:gd name="connsiteX2" fmla="*/ 96012 w 540061"/>
              <a:gd name="connsiteY2" fmla="*/ 39434 h 975538"/>
              <a:gd name="connsiteX3" fmla="*/ 384044 w 540061"/>
              <a:gd name="connsiteY3" fmla="*/ 39433 h 975538"/>
              <a:gd name="connsiteX4" fmla="*/ 528060 w 540061"/>
              <a:gd name="connsiteY4" fmla="*/ 255458 h 975538"/>
              <a:gd name="connsiteX5" fmla="*/ 456051 w 540061"/>
              <a:gd name="connsiteY5" fmla="*/ 471482 h 975538"/>
              <a:gd name="connsiteX6" fmla="*/ 240028 w 540061"/>
              <a:gd name="connsiteY6" fmla="*/ 975538 h 975538"/>
              <a:gd name="connsiteX0" fmla="*/ 240028 w 552063"/>
              <a:gd name="connsiteY0" fmla="*/ 975538 h 975538"/>
              <a:gd name="connsiteX1" fmla="*/ 24003 w 552063"/>
              <a:gd name="connsiteY1" fmla="*/ 255458 h 975538"/>
              <a:gd name="connsiteX2" fmla="*/ 96012 w 552063"/>
              <a:gd name="connsiteY2" fmla="*/ 39434 h 975538"/>
              <a:gd name="connsiteX3" fmla="*/ 384044 w 552063"/>
              <a:gd name="connsiteY3" fmla="*/ 39433 h 975538"/>
              <a:gd name="connsiteX4" fmla="*/ 528060 w 552063"/>
              <a:gd name="connsiteY4" fmla="*/ 255458 h 975538"/>
              <a:gd name="connsiteX5" fmla="*/ 240028 w 552063"/>
              <a:gd name="connsiteY5" fmla="*/ 975538 h 975538"/>
              <a:gd name="connsiteX0" fmla="*/ 240028 w 480055"/>
              <a:gd name="connsiteY0" fmla="*/ 975538 h 975538"/>
              <a:gd name="connsiteX1" fmla="*/ 24003 w 480055"/>
              <a:gd name="connsiteY1" fmla="*/ 255458 h 975538"/>
              <a:gd name="connsiteX2" fmla="*/ 96012 w 480055"/>
              <a:gd name="connsiteY2" fmla="*/ 39434 h 975538"/>
              <a:gd name="connsiteX3" fmla="*/ 384044 w 480055"/>
              <a:gd name="connsiteY3" fmla="*/ 39433 h 975538"/>
              <a:gd name="connsiteX4" fmla="*/ 456052 w 480055"/>
              <a:gd name="connsiteY4" fmla="*/ 255458 h 975538"/>
              <a:gd name="connsiteX5" fmla="*/ 240028 w 480055"/>
              <a:gd name="connsiteY5" fmla="*/ 975538 h 975538"/>
              <a:gd name="connsiteX0" fmla="*/ 240028 w 480055"/>
              <a:gd name="connsiteY0" fmla="*/ 1152128 h 1152128"/>
              <a:gd name="connsiteX1" fmla="*/ 24003 w 480055"/>
              <a:gd name="connsiteY1" fmla="*/ 255458 h 1152128"/>
              <a:gd name="connsiteX2" fmla="*/ 96012 w 480055"/>
              <a:gd name="connsiteY2" fmla="*/ 39434 h 1152128"/>
              <a:gd name="connsiteX3" fmla="*/ 384044 w 480055"/>
              <a:gd name="connsiteY3" fmla="*/ 39433 h 1152128"/>
              <a:gd name="connsiteX4" fmla="*/ 456052 w 480055"/>
              <a:gd name="connsiteY4" fmla="*/ 255458 h 1152128"/>
              <a:gd name="connsiteX5" fmla="*/ 240028 w 480055"/>
              <a:gd name="connsiteY5" fmla="*/ 1152128 h 1152128"/>
              <a:gd name="connsiteX0" fmla="*/ 240028 w 480055"/>
              <a:gd name="connsiteY0" fmla="*/ 1112695 h 1112695"/>
              <a:gd name="connsiteX1" fmla="*/ 24003 w 480055"/>
              <a:gd name="connsiteY1" fmla="*/ 216025 h 1112695"/>
              <a:gd name="connsiteX2" fmla="*/ 384044 w 480055"/>
              <a:gd name="connsiteY2" fmla="*/ 0 h 1112695"/>
              <a:gd name="connsiteX3" fmla="*/ 456052 w 480055"/>
              <a:gd name="connsiteY3" fmla="*/ 216025 h 1112695"/>
              <a:gd name="connsiteX4" fmla="*/ 240028 w 480055"/>
              <a:gd name="connsiteY4" fmla="*/ 1112695 h 1112695"/>
              <a:gd name="connsiteX0" fmla="*/ 252029 w 504057"/>
              <a:gd name="connsiteY0" fmla="*/ 1046115 h 1046115"/>
              <a:gd name="connsiteX1" fmla="*/ 36004 w 504057"/>
              <a:gd name="connsiteY1" fmla="*/ 149445 h 1046115"/>
              <a:gd name="connsiteX2" fmla="*/ 468053 w 504057"/>
              <a:gd name="connsiteY2" fmla="*/ 149445 h 1046115"/>
              <a:gd name="connsiteX3" fmla="*/ 252029 w 504057"/>
              <a:gd name="connsiteY3" fmla="*/ 1046115 h 1046115"/>
              <a:gd name="connsiteX0" fmla="*/ 180020 w 420047"/>
              <a:gd name="connsiteY0" fmla="*/ 980679 h 1046115"/>
              <a:gd name="connsiteX1" fmla="*/ 36004 w 420047"/>
              <a:gd name="connsiteY1" fmla="*/ 476623 h 1046115"/>
              <a:gd name="connsiteX2" fmla="*/ 396044 w 420047"/>
              <a:gd name="connsiteY2" fmla="*/ 84009 h 1046115"/>
              <a:gd name="connsiteX3" fmla="*/ 180020 w 420047"/>
              <a:gd name="connsiteY3" fmla="*/ 980679 h 1046115"/>
              <a:gd name="connsiteX0" fmla="*/ 168019 w 336038"/>
              <a:gd name="connsiteY0" fmla="*/ 588065 h 588065"/>
              <a:gd name="connsiteX1" fmla="*/ 24003 w 336038"/>
              <a:gd name="connsiteY1" fmla="*/ 84009 h 588065"/>
              <a:gd name="connsiteX2" fmla="*/ 312035 w 336038"/>
              <a:gd name="connsiteY2" fmla="*/ 84009 h 588065"/>
              <a:gd name="connsiteX3" fmla="*/ 168019 w 336038"/>
              <a:gd name="connsiteY3" fmla="*/ 588065 h 588065"/>
              <a:gd name="connsiteX0" fmla="*/ 168020 w 336039"/>
              <a:gd name="connsiteY0" fmla="*/ 879034 h 927529"/>
              <a:gd name="connsiteX1" fmla="*/ 24003 w 336039"/>
              <a:gd name="connsiteY1" fmla="*/ 84009 h 927529"/>
              <a:gd name="connsiteX2" fmla="*/ 312036 w 336039"/>
              <a:gd name="connsiteY2" fmla="*/ 374978 h 927529"/>
              <a:gd name="connsiteX3" fmla="*/ 168020 w 336039"/>
              <a:gd name="connsiteY3" fmla="*/ 879034 h 927529"/>
              <a:gd name="connsiteX0" fmla="*/ 168020 w 336039"/>
              <a:gd name="connsiteY0" fmla="*/ 915528 h 927529"/>
              <a:gd name="connsiteX1" fmla="*/ 24003 w 336039"/>
              <a:gd name="connsiteY1" fmla="*/ 120503 h 927529"/>
              <a:gd name="connsiteX2" fmla="*/ 312036 w 336039"/>
              <a:gd name="connsiteY2" fmla="*/ 192511 h 927529"/>
              <a:gd name="connsiteX3" fmla="*/ 168020 w 336039"/>
              <a:gd name="connsiteY3" fmla="*/ 915528 h 927529"/>
              <a:gd name="connsiteX0" fmla="*/ 168020 w 336039"/>
              <a:gd name="connsiteY0" fmla="*/ 927529 h 927529"/>
              <a:gd name="connsiteX1" fmla="*/ 24003 w 336039"/>
              <a:gd name="connsiteY1" fmla="*/ 132504 h 927529"/>
              <a:gd name="connsiteX2" fmla="*/ 312036 w 336039"/>
              <a:gd name="connsiteY2" fmla="*/ 132504 h 927529"/>
              <a:gd name="connsiteX3" fmla="*/ 168020 w 336039"/>
              <a:gd name="connsiteY3" fmla="*/ 927529 h 927529"/>
              <a:gd name="connsiteX0" fmla="*/ 200023 w 560062"/>
              <a:gd name="connsiteY0" fmla="*/ 988025 h 998108"/>
              <a:gd name="connsiteX1" fmla="*/ 56006 w 560062"/>
              <a:gd name="connsiteY1" fmla="*/ 193000 h 998108"/>
              <a:gd name="connsiteX2" fmla="*/ 536059 w 560062"/>
              <a:gd name="connsiteY2" fmla="*/ 132504 h 998108"/>
              <a:gd name="connsiteX3" fmla="*/ 200023 w 560062"/>
              <a:gd name="connsiteY3" fmla="*/ 988025 h 998108"/>
              <a:gd name="connsiteX0" fmla="*/ 24003 w 392042"/>
              <a:gd name="connsiteY0" fmla="*/ 998109 h 998109"/>
              <a:gd name="connsiteX1" fmla="*/ 216023 w 392042"/>
              <a:gd name="connsiteY1" fmla="*/ 142587 h 998109"/>
              <a:gd name="connsiteX2" fmla="*/ 360039 w 392042"/>
              <a:gd name="connsiteY2" fmla="*/ 142588 h 998109"/>
              <a:gd name="connsiteX3" fmla="*/ 24003 w 392042"/>
              <a:gd name="connsiteY3" fmla="*/ 998109 h 998109"/>
              <a:gd name="connsiteX0" fmla="*/ 144016 w 144016"/>
              <a:gd name="connsiteY0" fmla="*/ 142588 h 142588"/>
              <a:gd name="connsiteX1" fmla="*/ 0 w 144016"/>
              <a:gd name="connsiteY1" fmla="*/ 142587 h 142588"/>
              <a:gd name="connsiteX2" fmla="*/ 144016 w 144016"/>
              <a:gd name="connsiteY2" fmla="*/ 142588 h 142588"/>
              <a:gd name="connsiteX0" fmla="*/ 144016 w 144016"/>
              <a:gd name="connsiteY0" fmla="*/ 142588 h 142588"/>
              <a:gd name="connsiteX1" fmla="*/ 72008 w 144016"/>
              <a:gd name="connsiteY1" fmla="*/ 142588 h 142588"/>
              <a:gd name="connsiteX2" fmla="*/ 0 w 144016"/>
              <a:gd name="connsiteY2" fmla="*/ 142587 h 142588"/>
              <a:gd name="connsiteX3" fmla="*/ 144016 w 144016"/>
              <a:gd name="connsiteY3" fmla="*/ 142588 h 142588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6017"/>
              <a:gd name="connsiteX1" fmla="*/ 0 w 163351"/>
              <a:gd name="connsiteY1" fmla="*/ 144016 h 146017"/>
              <a:gd name="connsiteX2" fmla="*/ 72008 w 163351"/>
              <a:gd name="connsiteY2" fmla="*/ 72008 h 146017"/>
              <a:gd name="connsiteX3" fmla="*/ 0 w 163351"/>
              <a:gd name="connsiteY3" fmla="*/ 72007 h 146017"/>
              <a:gd name="connsiteX4" fmla="*/ 72008 w 163351"/>
              <a:gd name="connsiteY4" fmla="*/ 0 h 146017"/>
              <a:gd name="connsiteX5" fmla="*/ 144016 w 163351"/>
              <a:gd name="connsiteY5" fmla="*/ 72008 h 146017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216024 w 235359"/>
              <a:gd name="connsiteY0" fmla="*/ 72008 h 144016"/>
              <a:gd name="connsiteX1" fmla="*/ 0 w 235359"/>
              <a:gd name="connsiteY1" fmla="*/ 144016 h 144016"/>
              <a:gd name="connsiteX2" fmla="*/ 72008 w 235359"/>
              <a:gd name="connsiteY2" fmla="*/ 72008 h 144016"/>
              <a:gd name="connsiteX3" fmla="*/ 0 w 235359"/>
              <a:gd name="connsiteY3" fmla="*/ 72007 h 144016"/>
              <a:gd name="connsiteX4" fmla="*/ 72008 w 235359"/>
              <a:gd name="connsiteY4" fmla="*/ 0 h 144016"/>
              <a:gd name="connsiteX5" fmla="*/ 216024 w 235359"/>
              <a:gd name="connsiteY5" fmla="*/ 72008 h 144016"/>
              <a:gd name="connsiteX0" fmla="*/ 216024 w 236248"/>
              <a:gd name="connsiteY0" fmla="*/ 84009 h 156017"/>
              <a:gd name="connsiteX1" fmla="*/ 0 w 236248"/>
              <a:gd name="connsiteY1" fmla="*/ 156017 h 156017"/>
              <a:gd name="connsiteX2" fmla="*/ 72008 w 236248"/>
              <a:gd name="connsiteY2" fmla="*/ 84009 h 156017"/>
              <a:gd name="connsiteX3" fmla="*/ 0 w 236248"/>
              <a:gd name="connsiteY3" fmla="*/ 84008 h 156017"/>
              <a:gd name="connsiteX4" fmla="*/ 72008 w 236248"/>
              <a:gd name="connsiteY4" fmla="*/ 12001 h 156017"/>
              <a:gd name="connsiteX5" fmla="*/ 144016 w 236248"/>
              <a:gd name="connsiteY5" fmla="*/ 12001 h 156017"/>
              <a:gd name="connsiteX6" fmla="*/ 216024 w 236248"/>
              <a:gd name="connsiteY6" fmla="*/ 84009 h 156017"/>
              <a:gd name="connsiteX0" fmla="*/ 216024 w 236248"/>
              <a:gd name="connsiteY0" fmla="*/ 84008 h 156016"/>
              <a:gd name="connsiteX1" fmla="*/ 0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7 w 236248"/>
              <a:gd name="connsiteY2" fmla="*/ 156016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300034 w 320258"/>
              <a:gd name="connsiteY0" fmla="*/ 84008 h 156016"/>
              <a:gd name="connsiteX1" fmla="*/ 156017 w 320258"/>
              <a:gd name="connsiteY1" fmla="*/ 156016 h 156016"/>
              <a:gd name="connsiteX2" fmla="*/ 156017 w 320258"/>
              <a:gd name="connsiteY2" fmla="*/ 156016 h 156016"/>
              <a:gd name="connsiteX3" fmla="*/ 84010 w 320258"/>
              <a:gd name="connsiteY3" fmla="*/ 84007 h 156016"/>
              <a:gd name="connsiteX4" fmla="*/ 12001 w 320258"/>
              <a:gd name="connsiteY4" fmla="*/ 84008 h 156016"/>
              <a:gd name="connsiteX5" fmla="*/ 156018 w 320258"/>
              <a:gd name="connsiteY5" fmla="*/ 12000 h 156016"/>
              <a:gd name="connsiteX6" fmla="*/ 228025 w 320258"/>
              <a:gd name="connsiteY6" fmla="*/ 12001 h 156016"/>
              <a:gd name="connsiteX7" fmla="*/ 300034 w 320258"/>
              <a:gd name="connsiteY7" fmla="*/ 84008 h 156016"/>
              <a:gd name="connsiteX0" fmla="*/ 288033 w 308257"/>
              <a:gd name="connsiteY0" fmla="*/ 153541 h 225549"/>
              <a:gd name="connsiteX1" fmla="*/ 144016 w 308257"/>
              <a:gd name="connsiteY1" fmla="*/ 225549 h 225549"/>
              <a:gd name="connsiteX2" fmla="*/ 144016 w 308257"/>
              <a:gd name="connsiteY2" fmla="*/ 225549 h 225549"/>
              <a:gd name="connsiteX3" fmla="*/ 72009 w 308257"/>
              <a:gd name="connsiteY3" fmla="*/ 153540 h 225549"/>
              <a:gd name="connsiteX4" fmla="*/ 0 w 308257"/>
              <a:gd name="connsiteY4" fmla="*/ 153541 h 225549"/>
              <a:gd name="connsiteX5" fmla="*/ 72008 w 308257"/>
              <a:gd name="connsiteY5" fmla="*/ 9525 h 225549"/>
              <a:gd name="connsiteX6" fmla="*/ 216024 w 308257"/>
              <a:gd name="connsiteY6" fmla="*/ 81534 h 225549"/>
              <a:gd name="connsiteX7" fmla="*/ 288033 w 308257"/>
              <a:gd name="connsiteY7" fmla="*/ 153541 h 225549"/>
              <a:gd name="connsiteX0" fmla="*/ 288033 w 308257"/>
              <a:gd name="connsiteY0" fmla="*/ 168018 h 240026"/>
              <a:gd name="connsiteX1" fmla="*/ 144016 w 308257"/>
              <a:gd name="connsiteY1" fmla="*/ 240026 h 240026"/>
              <a:gd name="connsiteX2" fmla="*/ 144016 w 308257"/>
              <a:gd name="connsiteY2" fmla="*/ 240026 h 240026"/>
              <a:gd name="connsiteX3" fmla="*/ 72009 w 308257"/>
              <a:gd name="connsiteY3" fmla="*/ 168017 h 240026"/>
              <a:gd name="connsiteX4" fmla="*/ 0 w 308257"/>
              <a:gd name="connsiteY4" fmla="*/ 168018 h 240026"/>
              <a:gd name="connsiteX5" fmla="*/ 72008 w 308257"/>
              <a:gd name="connsiteY5" fmla="*/ 24002 h 240026"/>
              <a:gd name="connsiteX6" fmla="*/ 216024 w 308257"/>
              <a:gd name="connsiteY6" fmla="*/ 24003 h 240026"/>
              <a:gd name="connsiteX7" fmla="*/ 288033 w 308257"/>
              <a:gd name="connsiteY7" fmla="*/ 168018 h 2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57" h="240026">
                <a:moveTo>
                  <a:pt x="288033" y="168018"/>
                </a:moveTo>
                <a:cubicBezTo>
                  <a:pt x="237549" y="224218"/>
                  <a:pt x="257456" y="234503"/>
                  <a:pt x="144016" y="240026"/>
                </a:cubicBezTo>
                <a:lnTo>
                  <a:pt x="144016" y="240026"/>
                </a:lnTo>
                <a:lnTo>
                  <a:pt x="72009" y="168017"/>
                </a:lnTo>
                <a:cubicBezTo>
                  <a:pt x="64357" y="148872"/>
                  <a:pt x="0" y="192020"/>
                  <a:pt x="0" y="168018"/>
                </a:cubicBezTo>
                <a:cubicBezTo>
                  <a:pt x="0" y="144016"/>
                  <a:pt x="52355" y="28860"/>
                  <a:pt x="72008" y="24002"/>
                </a:cubicBezTo>
                <a:cubicBezTo>
                  <a:pt x="92232" y="14477"/>
                  <a:pt x="180020" y="0"/>
                  <a:pt x="216024" y="24003"/>
                </a:cubicBezTo>
                <a:cubicBezTo>
                  <a:pt x="252028" y="48006"/>
                  <a:pt x="308257" y="146492"/>
                  <a:pt x="288033" y="16801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z="72390">
            <a:bevelT w="36000" h="72000"/>
            <a:bevelB w="35560" h="7239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80" name="Oog2">
            <a:hlinkClick r:id="rId4" action="ppaction://hlinkpres?slideindex=1&amp;slidetitle="/>
          </p:cNvPr>
          <p:cNvSpPr/>
          <p:nvPr/>
        </p:nvSpPr>
        <p:spPr>
          <a:xfrm>
            <a:off x="8747895" y="10800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z="177800">
            <a:bevelT w="17780" h="17780"/>
            <a:bevelB w="17780" h="177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40" name="Rechthoek 339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335" name="Rechthoek 334">
            <a:hlinkClick r:id="rId5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  <p:pic>
        <p:nvPicPr>
          <p:cNvPr id="334" name="Picture 2">
            <a:hlinkClick r:id="rId6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6" name="Tekstvak 365">
            <a:hlinkClick r:id="rId8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41" name="Rechthoek 340">
            <a:hlinkClick r:id="rId9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45" name="Ovaal 344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sp>
        <p:nvSpPr>
          <p:cNvPr id="346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20:02:54</a:t>
            </a:fld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347" name="Groep 346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348" name="Rechthoek 347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9" name="Rechthoek 348">
              <a:hlinkClick r:id="rId10" action="ppaction://program"/>
            </p:cNvPr>
            <p:cNvSpPr/>
            <p:nvPr/>
          </p:nvSpPr>
          <p:spPr>
            <a:xfrm>
              <a:off x="0" y="435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ingdings"/>
                </a:rPr>
                <a:t>	</a:t>
              </a:r>
              <a:r>
                <a:rPr lang="nl-NL" b="1" dirty="0" smtClean="0">
                  <a:solidFill>
                    <a:schemeClr val="tx1"/>
                  </a:solidFill>
                </a:rPr>
                <a:t>Wordpad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0" name="Rechthoek 349">
              <a:hlinkClick r:id="rId11" action="ppaction://program"/>
            </p:cNvPr>
            <p:cNvSpPr/>
            <p:nvPr/>
          </p:nvSpPr>
          <p:spPr>
            <a:xfrm>
              <a:off x="0" y="399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ingdings"/>
                </a:rPr>
                <a:t>	</a:t>
              </a:r>
              <a:r>
                <a:rPr lang="nl-NL" b="1" dirty="0" err="1" smtClean="0">
                  <a:solidFill>
                    <a:schemeClr val="tx1"/>
                  </a:solidFill>
                </a:rPr>
                <a:t>Paint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1" name="Rechthoek 350">
              <a:hlinkClick r:id="rId12" action="ppaction://program"/>
            </p:cNvPr>
            <p:cNvSpPr/>
            <p:nvPr/>
          </p:nvSpPr>
          <p:spPr>
            <a:xfrm>
              <a:off x="0" y="363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ebdings"/>
                </a:rPr>
                <a:t>	</a:t>
              </a:r>
              <a:r>
                <a:rPr lang="nl-NL" b="1" dirty="0" smtClean="0">
                  <a:solidFill>
                    <a:schemeClr val="tx1"/>
                  </a:solidFill>
                </a:rPr>
                <a:t>Rekenmachine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2" name="Rechthoek 351">
              <a:hlinkClick r:id="rId13" action="ppaction://program"/>
            </p:cNvPr>
            <p:cNvSpPr/>
            <p:nvPr/>
          </p:nvSpPr>
          <p:spPr>
            <a:xfrm>
              <a:off x="0" y="327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ebdings"/>
                </a:rPr>
                <a:t>	</a:t>
              </a:r>
              <a:r>
                <a:rPr lang="nl-NL" b="1" dirty="0" smtClean="0">
                  <a:solidFill>
                    <a:schemeClr val="tx1"/>
                  </a:solidFill>
                </a:rPr>
                <a:t>Filmmaker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3" name="Rechthoek 352">
              <a:hlinkClick r:id="rId14" action="ppaction://program"/>
            </p:cNvPr>
            <p:cNvSpPr/>
            <p:nvPr/>
          </p:nvSpPr>
          <p:spPr>
            <a:xfrm>
              <a:off x="0" y="291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ingdings"/>
                </a:rPr>
                <a:t>	</a:t>
              </a:r>
              <a:r>
                <a:rPr lang="nl-NL" b="1" dirty="0" smtClean="0">
                  <a:solidFill>
                    <a:schemeClr val="tx1"/>
                  </a:solidFill>
                </a:rPr>
                <a:t>Verkenner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4" name="Rechthoek 353">
              <a:hlinkClick r:id="rId15" action="ppaction://program"/>
            </p:cNvPr>
            <p:cNvSpPr/>
            <p:nvPr/>
          </p:nvSpPr>
          <p:spPr>
            <a:xfrm>
              <a:off x="0" y="255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ebdings"/>
                </a:rPr>
                <a:t>	</a:t>
              </a:r>
              <a:r>
                <a:rPr lang="nl-NL" b="1" dirty="0" smtClean="0">
                  <a:solidFill>
                    <a:schemeClr val="tx1"/>
                  </a:solidFill>
                </a:rPr>
                <a:t>Google </a:t>
              </a:r>
              <a:r>
                <a:rPr lang="nl-NL" b="1" dirty="0" err="1" smtClean="0">
                  <a:solidFill>
                    <a:schemeClr val="tx1"/>
                  </a:solidFill>
                </a:rPr>
                <a:t>Chrome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5" name="Rechthoek 354">
              <a:hlinkClick r:id="rId16" action="ppaction://hlinkpres?slideindex=1&amp;slidetitle="/>
            </p:cNvPr>
            <p:cNvSpPr/>
            <p:nvPr/>
          </p:nvSpPr>
          <p:spPr>
            <a:xfrm>
              <a:off x="0" y="219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ebdings"/>
                </a:rPr>
                <a:t>	</a:t>
              </a:r>
              <a:r>
                <a:rPr lang="nl-NL" b="1" dirty="0" smtClean="0">
                  <a:solidFill>
                    <a:schemeClr val="tx1"/>
                  </a:solidFill>
                </a:rPr>
                <a:t>Internet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6" name="Rechthoek 355">
              <a:hlinkClick r:id="rId17" action="ppaction://program"/>
            </p:cNvPr>
            <p:cNvSpPr/>
            <p:nvPr/>
          </p:nvSpPr>
          <p:spPr>
            <a:xfrm>
              <a:off x="0" y="4716000"/>
              <a:ext cx="28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b="1" dirty="0" smtClean="0">
                  <a:solidFill>
                    <a:schemeClr val="tx1"/>
                  </a:solidFill>
                  <a:sym typeface="Webdings"/>
                </a:rPr>
                <a:t>	</a:t>
              </a:r>
              <a:r>
                <a:rPr lang="nl-NL" b="1" dirty="0" smtClean="0">
                  <a:solidFill>
                    <a:schemeClr val="tx1"/>
                  </a:solidFill>
                </a:rPr>
                <a:t>C schoonmaker</a:t>
              </a:r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357" name="Rechthoek 356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WereldWijd</a:t>
              </a:r>
              <a:endParaRPr lang="nl-NL" dirty="0"/>
            </a:p>
          </p:txBody>
        </p:sp>
        <p:sp>
          <p:nvSpPr>
            <p:cNvPr id="358" name="Rechthoek 357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359" name="Groep 358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363" name="Afgeronde rechthoek 18">
                <a:hlinkClick r:id="rId18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400" dirty="0" smtClean="0"/>
                  <a:t>Afmelden</a:t>
                </a:r>
                <a:endParaRPr lang="nl-NL" sz="1400" dirty="0"/>
              </a:p>
            </p:txBody>
          </p:sp>
          <p:sp>
            <p:nvSpPr>
              <p:cNvPr id="364" name="Afgeronde rechthoek 363">
                <a:hlinkClick r:id="rId18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400" dirty="0" smtClean="0">
                    <a:sym typeface="Webdings"/>
                  </a:rPr>
                  <a:t></a:t>
                </a:r>
                <a:endParaRPr lang="nl-NL" sz="2400" dirty="0"/>
              </a:p>
            </p:txBody>
          </p:sp>
        </p:grpSp>
        <p:grpSp>
          <p:nvGrpSpPr>
            <p:cNvPr id="360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361" name="Afgeronde rechthoek 360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400" dirty="0" smtClean="0"/>
                  <a:t>Uitschakelen</a:t>
                </a:r>
                <a:endParaRPr lang="nl-NL" sz="1400" dirty="0"/>
              </a:p>
            </p:txBody>
          </p:sp>
          <p:sp>
            <p:nvSpPr>
              <p:cNvPr id="362" name="Afgeronde rechthoek 361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400" dirty="0" smtClean="0">
                    <a:sym typeface="Wingdings"/>
                  </a:rPr>
                  <a:t></a:t>
                </a:r>
                <a:endParaRPr lang="nl-NL" sz="2400" dirty="0"/>
              </a:p>
            </p:txBody>
          </p:sp>
        </p:grpSp>
      </p:grpSp>
      <p:sp>
        <p:nvSpPr>
          <p:cNvPr id="14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Jan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15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" name="a">
              <a:hlinkClick r:id="rId20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b">
              <a:hlinkClick r:id="rId20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c">
              <a:hlinkClick r:id="rId20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d">
              <a:hlinkClick r:id="rId20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e">
              <a:hlinkClick r:id="rId20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">
              <a:hlinkClick r:id="rId20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a">
              <a:hlinkClick r:id="rId20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b">
              <a:hlinkClick r:id="rId20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c">
              <a:hlinkClick r:id="rId20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d">
              <a:hlinkClick r:id="rId20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e">
              <a:hlinkClick r:id="rId20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">
              <a:hlinkClick r:id="rId20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">
              <a:hlinkClick r:id="rId20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b">
              <a:hlinkClick r:id="rId20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c">
              <a:hlinkClick r:id="rId20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d">
              <a:hlinkClick r:id="rId20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e">
              <a:hlinkClick r:id="rId20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">
              <a:hlinkClick r:id="rId20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">
              <a:hlinkClick r:id="rId20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b">
              <a:hlinkClick r:id="rId20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c">
              <a:hlinkClick r:id="rId20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d">
              <a:hlinkClick r:id="rId20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e">
              <a:hlinkClick r:id="rId20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">
              <a:hlinkClick r:id="rId20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">
              <a:hlinkClick r:id="rId20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b">
              <a:hlinkClick r:id="rId20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43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44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45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46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47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48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49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50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1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2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53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54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55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6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7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8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59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0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61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62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3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4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5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6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67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8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9" name="1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0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71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2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3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4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75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6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77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78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9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0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1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2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83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4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5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6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7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8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89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90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1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2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3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4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95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6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7" name="2"/>
          <p:cNvSpPr/>
          <p:nvPr/>
        </p:nvSpPr>
        <p:spPr>
          <a:xfrm>
            <a:off x="259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8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99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0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1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2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03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4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05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08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2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2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2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6" name="3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7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3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3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6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4" name="4"/>
          <p:cNvSpPr/>
          <p:nvPr/>
        </p:nvSpPr>
        <p:spPr>
          <a:xfrm>
            <a:off x="331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5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7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7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7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7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8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8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9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92" name="5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3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9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1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1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1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1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20" name="6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1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2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2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2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4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4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48" name="7"/>
          <p:cNvSpPr/>
          <p:nvPr/>
        </p:nvSpPr>
        <p:spPr>
          <a:xfrm>
            <a:off x="331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49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5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5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5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5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6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6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6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6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7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7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7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76" name="8"/>
          <p:cNvSpPr/>
          <p:nvPr/>
        </p:nvSpPr>
        <p:spPr>
          <a:xfrm>
            <a:off x="40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77" name="!9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7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7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8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8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9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9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9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9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0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0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0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04" name="9"/>
          <p:cNvSpPr/>
          <p:nvPr/>
        </p:nvSpPr>
        <p:spPr>
          <a:xfrm>
            <a:off x="295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5" name="!10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0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1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1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1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1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2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2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3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32" name="10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333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Jan Heikens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2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1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7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5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3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5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9"/>
                  </p:tgtEl>
                </p:cond>
              </p:nextCondLst>
            </p:seq>
          </p:childTnLst>
        </p:cTn>
      </p:par>
    </p:tnLst>
    <p:bldLst>
      <p:bldP spid="379" grpId="0" animBg="1"/>
      <p:bldP spid="380" grpId="0" animBg="1"/>
      <p:bldP spid="14" grpId="0" animBg="1"/>
      <p:bldP spid="69" grpId="0" animBg="1"/>
      <p:bldP spid="69" grpId="1" animBg="1"/>
      <p:bldP spid="97" grpId="0" animBg="1"/>
      <p:bldP spid="97" grpId="1" animBg="1"/>
      <p:bldP spid="136" grpId="0" animBg="1"/>
      <p:bldP spid="136" grpId="1" animBg="1"/>
      <p:bldP spid="164" grpId="0" animBg="1"/>
      <p:bldP spid="164" grpId="1" animBg="1"/>
      <p:bldP spid="192" grpId="0" animBg="1"/>
      <p:bldP spid="192" grpId="1" animBg="1"/>
      <p:bldP spid="220" grpId="0" animBg="1"/>
      <p:bldP spid="220" grpId="1" animBg="1"/>
      <p:bldP spid="248" grpId="0" animBg="1"/>
      <p:bldP spid="248" grpId="1" animBg="1"/>
      <p:bldP spid="276" grpId="0" animBg="1"/>
      <p:bldP spid="276" grpId="1" animBg="1"/>
      <p:bldP spid="304" grpId="0" animBg="1"/>
      <p:bldP spid="304" grpId="1" animBg="1"/>
      <p:bldP spid="332" grpId="0" animBg="1"/>
      <p:bldP spid="332" grpId="1" animBg="1"/>
      <p:bldP spid="333" grpId="0" animBg="1"/>
      <p:bldP spid="33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hoek 339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342" name="Rechthoek 341">
            <a:hlinkClick r:id="rId3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6" name="Ovaal 335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grpSp>
        <p:nvGrpSpPr>
          <p:cNvPr id="337" name="Groep 336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338" name="Rechthoek 337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gradFill>
              <a:gsLst>
                <a:gs pos="0">
                  <a:srgbClr val="005EA4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339" name="Rechthoek 338">
              <a:hlinkClick r:id="rId4" action="ppaction://program"/>
            </p:cNvPr>
            <p:cNvSpPr/>
            <p:nvPr/>
          </p:nvSpPr>
          <p:spPr>
            <a:xfrm>
              <a:off x="0" y="43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Wordpad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Rechthoek 344">
              <a:hlinkClick r:id="rId5" action="ppaction://program"/>
            </p:cNvPr>
            <p:cNvSpPr/>
            <p:nvPr/>
          </p:nvSpPr>
          <p:spPr>
            <a:xfrm>
              <a:off x="0" y="39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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Paint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6" name="Rechthoek 345">
              <a:hlinkClick r:id="rId6" action="ppaction://program"/>
            </p:cNvPr>
            <p:cNvSpPr/>
            <p:nvPr/>
          </p:nvSpPr>
          <p:spPr>
            <a:xfrm>
              <a:off x="0" y="363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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Rekenmachine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Rechthoek 346">
              <a:hlinkClick r:id="rId7" action="ppaction://program"/>
            </p:cNvPr>
            <p:cNvSpPr/>
            <p:nvPr/>
          </p:nvSpPr>
          <p:spPr>
            <a:xfrm>
              <a:off x="0" y="327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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Filmmaker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5" name="Rechthoek 364">
              <a:hlinkClick r:id="rId8" action="ppaction://program"/>
            </p:cNvPr>
            <p:cNvSpPr/>
            <p:nvPr/>
          </p:nvSpPr>
          <p:spPr>
            <a:xfrm>
              <a:off x="0" y="29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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Verkenner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7" name="Rechthoek 366">
              <a:hlinkClick r:id="rId9" action="ppaction://program"/>
            </p:cNvPr>
            <p:cNvSpPr/>
            <p:nvPr/>
          </p:nvSpPr>
          <p:spPr>
            <a:xfrm>
              <a:off x="0" y="25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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Google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Chrome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8" name="Rechthoek 367">
              <a:hlinkClick r:id="rId10" action="ppaction://hlinkpres?slideindex=1&amp;slidetitle="/>
            </p:cNvPr>
            <p:cNvSpPr/>
            <p:nvPr/>
          </p:nvSpPr>
          <p:spPr>
            <a:xfrm>
              <a:off x="0" y="21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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Internet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9" name="Rechthoek 368">
              <a:hlinkClick r:id="rId11" action="ppaction://program"/>
            </p:cNvPr>
            <p:cNvSpPr/>
            <p:nvPr/>
          </p:nvSpPr>
          <p:spPr>
            <a:xfrm>
              <a:off x="0" y="47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C schoonmaker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0" name="Rechthoek 369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WereldWijd</a:t>
              </a:r>
              <a:endParaRPr lang="nl-NL" sz="1600" dirty="0"/>
            </a:p>
          </p:txBody>
        </p:sp>
        <p:sp>
          <p:nvSpPr>
            <p:cNvPr id="371" name="Rechthoek 370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72" name="Groep 17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376" name="Afgeronde rechthoek 375">
                <a:hlinkClick r:id="rId12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Afmelden</a:t>
                </a:r>
                <a:endParaRPr lang="nl-NL" sz="1200" dirty="0"/>
              </a:p>
            </p:txBody>
          </p:sp>
          <p:sp>
            <p:nvSpPr>
              <p:cNvPr id="377" name="Afgeronde rechthoek 376">
                <a:hlinkClick r:id="rId12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ebdings"/>
                  </a:rPr>
                  <a:t></a:t>
                </a:r>
                <a:endParaRPr lang="nl-NL" sz="2000" dirty="0"/>
              </a:p>
            </p:txBody>
          </p:sp>
        </p:grpSp>
        <p:grpSp>
          <p:nvGrpSpPr>
            <p:cNvPr id="373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374" name="Afgeronde rechthoek 373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Uitschakelen</a:t>
                </a:r>
                <a:endParaRPr lang="nl-NL" sz="1200" dirty="0"/>
              </a:p>
            </p:txBody>
          </p:sp>
          <p:sp>
            <p:nvSpPr>
              <p:cNvPr id="375" name="Afgeronde rechthoek 374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ingdings"/>
                  </a:rPr>
                  <a:t></a:t>
                </a:r>
                <a:endParaRPr lang="nl-NL" sz="2000" dirty="0"/>
              </a:p>
            </p:txBody>
          </p:sp>
        </p:grpSp>
      </p:grpSp>
      <p:pic>
        <p:nvPicPr>
          <p:cNvPr id="335" name="Picture 4">
            <a:hlinkClick r:id="rId13" action="ppaction://hlinkfile" tooltip="Bekijk hier of u nog opdrachten hebt.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08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4" name="Picture 2">
            <a:hlinkClick r:id="rId15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6" name="Tekstvak 365">
            <a:hlinkClick r:id="rId17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41" name="Rechthoek 340">
            <a:hlinkClick r:id="rId18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43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19:40:47</a:t>
            </a:fld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Hennie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15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" name="a">
              <a:hlinkClick r:id="rId20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b">
              <a:hlinkClick r:id="rId20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c">
              <a:hlinkClick r:id="rId20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d">
              <a:hlinkClick r:id="rId20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e">
              <a:hlinkClick r:id="rId20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">
              <a:hlinkClick r:id="rId20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a">
              <a:hlinkClick r:id="rId20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b">
              <a:hlinkClick r:id="rId20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c">
              <a:hlinkClick r:id="rId20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d">
              <a:hlinkClick r:id="rId20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e">
              <a:hlinkClick r:id="rId20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">
              <a:hlinkClick r:id="rId20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">
              <a:hlinkClick r:id="rId20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b">
              <a:hlinkClick r:id="rId20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c">
              <a:hlinkClick r:id="rId20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d">
              <a:hlinkClick r:id="rId20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e">
              <a:hlinkClick r:id="rId20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">
              <a:hlinkClick r:id="rId20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">
              <a:hlinkClick r:id="rId20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b">
              <a:hlinkClick r:id="rId20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c">
              <a:hlinkClick r:id="rId20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d">
              <a:hlinkClick r:id="rId20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e">
              <a:hlinkClick r:id="rId20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">
              <a:hlinkClick r:id="rId20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">
              <a:hlinkClick r:id="rId20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b">
              <a:hlinkClick r:id="rId20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43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44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45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46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47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48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49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50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1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2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53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54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55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6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7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8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59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0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61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62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3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4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65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6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67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8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9" name="1"/>
          <p:cNvSpPr/>
          <p:nvPr/>
        </p:nvSpPr>
        <p:spPr>
          <a:xfrm>
            <a:off x="475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0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71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2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3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4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75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6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77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78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9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0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1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2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83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4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5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6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7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8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89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90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1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2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93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4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95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6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7" name="2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98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99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0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1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2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03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4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05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08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2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2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2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6" name="3"/>
          <p:cNvSpPr/>
          <p:nvPr/>
        </p:nvSpPr>
        <p:spPr>
          <a:xfrm>
            <a:off x="22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7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3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3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6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4" name="4"/>
          <p:cNvSpPr/>
          <p:nvPr/>
        </p:nvSpPr>
        <p:spPr>
          <a:xfrm>
            <a:off x="475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5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7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7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7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7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8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8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9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92" name="5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3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9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1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1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1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1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20" name="6"/>
          <p:cNvSpPr/>
          <p:nvPr/>
        </p:nvSpPr>
        <p:spPr>
          <a:xfrm>
            <a:off x="511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1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2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2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2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4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4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48" name="7"/>
          <p:cNvSpPr/>
          <p:nvPr/>
        </p:nvSpPr>
        <p:spPr>
          <a:xfrm>
            <a:off x="583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49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5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5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5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5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6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6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6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6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7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7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7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76" name="8"/>
          <p:cNvSpPr/>
          <p:nvPr/>
        </p:nvSpPr>
        <p:spPr>
          <a:xfrm>
            <a:off x="367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77" name="!9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7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7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8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8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9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9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9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9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0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0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0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04" name="9"/>
          <p:cNvSpPr/>
          <p:nvPr/>
        </p:nvSpPr>
        <p:spPr>
          <a:xfrm>
            <a:off x="22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5" name="!10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0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1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1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1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1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2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2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3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32" name="10"/>
          <p:cNvSpPr/>
          <p:nvPr/>
        </p:nvSpPr>
        <p:spPr>
          <a:xfrm>
            <a:off x="40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333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Hennie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2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1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7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5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3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6"/>
                  </p:tgtEl>
                </p:cond>
              </p:nextCondLst>
            </p:seq>
          </p:childTnLst>
        </p:cTn>
      </p:par>
    </p:tnLst>
    <p:bldLst>
      <p:bldP spid="14" grpId="0" animBg="1"/>
      <p:bldP spid="69" grpId="0" animBg="1"/>
      <p:bldP spid="69" grpId="1" animBg="1"/>
      <p:bldP spid="97" grpId="0" animBg="1"/>
      <p:bldP spid="97" grpId="1" animBg="1"/>
      <p:bldP spid="136" grpId="0" animBg="1"/>
      <p:bldP spid="136" grpId="1" animBg="1"/>
      <p:bldP spid="164" grpId="0" animBg="1"/>
      <p:bldP spid="164" grpId="1" animBg="1"/>
      <p:bldP spid="192" grpId="0" animBg="1"/>
      <p:bldP spid="192" grpId="1" animBg="1"/>
      <p:bldP spid="220" grpId="0" animBg="1"/>
      <p:bldP spid="220" grpId="1" animBg="1"/>
      <p:bldP spid="248" grpId="0" animBg="1"/>
      <p:bldP spid="248" grpId="1" animBg="1"/>
      <p:bldP spid="276" grpId="0" animBg="1"/>
      <p:bldP spid="276" grpId="1" animBg="1"/>
      <p:bldP spid="304" grpId="0" animBg="1"/>
      <p:bldP spid="304" grpId="1" animBg="1"/>
      <p:bldP spid="332" grpId="0" animBg="1"/>
      <p:bldP spid="332" grpId="1" animBg="1"/>
      <p:bldP spid="333" grpId="0" animBg="1"/>
      <p:bldP spid="3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hoek 335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338" name="Rechthoek 337">
            <a:hlinkClick r:id="rId3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5" name="Ovaal 334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grpSp>
        <p:nvGrpSpPr>
          <p:cNvPr id="359" name="Groep 358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360" name="Rechthoek 359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gradFill>
              <a:gsLst>
                <a:gs pos="0">
                  <a:srgbClr val="005EA4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361" name="Rechthoek 360">
              <a:hlinkClick r:id="rId4" action="ppaction://program"/>
            </p:cNvPr>
            <p:cNvSpPr/>
            <p:nvPr/>
          </p:nvSpPr>
          <p:spPr>
            <a:xfrm>
              <a:off x="0" y="43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Wordpad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2" name="Rechthoek 361">
              <a:hlinkClick r:id="rId5" action="ppaction://program"/>
            </p:cNvPr>
            <p:cNvSpPr/>
            <p:nvPr/>
          </p:nvSpPr>
          <p:spPr>
            <a:xfrm>
              <a:off x="0" y="39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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Paint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3" name="Rechthoek 362">
              <a:hlinkClick r:id="rId6" action="ppaction://program"/>
            </p:cNvPr>
            <p:cNvSpPr/>
            <p:nvPr/>
          </p:nvSpPr>
          <p:spPr>
            <a:xfrm>
              <a:off x="0" y="363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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Rekenmachine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4" name="Rechthoek 363">
              <a:hlinkClick r:id="rId7" action="ppaction://program"/>
            </p:cNvPr>
            <p:cNvSpPr/>
            <p:nvPr/>
          </p:nvSpPr>
          <p:spPr>
            <a:xfrm>
              <a:off x="0" y="327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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Filmmaker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5" name="Rechthoek 364">
              <a:hlinkClick r:id="rId8" action="ppaction://program"/>
            </p:cNvPr>
            <p:cNvSpPr/>
            <p:nvPr/>
          </p:nvSpPr>
          <p:spPr>
            <a:xfrm>
              <a:off x="0" y="29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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Verkenner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6" name="Rechthoek 365">
              <a:hlinkClick r:id="rId9" action="ppaction://program"/>
            </p:cNvPr>
            <p:cNvSpPr/>
            <p:nvPr/>
          </p:nvSpPr>
          <p:spPr>
            <a:xfrm>
              <a:off x="0" y="25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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Google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Chrome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7" name="Rechthoek 366">
              <a:hlinkClick r:id="rId10" action="ppaction://hlinkpres?slideindex=1&amp;slidetitle="/>
            </p:cNvPr>
            <p:cNvSpPr/>
            <p:nvPr/>
          </p:nvSpPr>
          <p:spPr>
            <a:xfrm>
              <a:off x="0" y="21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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Internet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8" name="Rechthoek 367">
              <a:hlinkClick r:id="rId11" action="ppaction://program"/>
            </p:cNvPr>
            <p:cNvSpPr/>
            <p:nvPr/>
          </p:nvSpPr>
          <p:spPr>
            <a:xfrm>
              <a:off x="0" y="47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C schoonmaker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9" name="Rechthoek 368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WereldWijd</a:t>
              </a:r>
              <a:endParaRPr lang="nl-NL" sz="1600" dirty="0"/>
            </a:p>
          </p:txBody>
        </p:sp>
        <p:sp>
          <p:nvSpPr>
            <p:cNvPr id="370" name="Rechthoek 369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71" name="Groep 17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375" name="Afgeronde rechthoek 374">
                <a:hlinkClick r:id="rId12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Afmelden</a:t>
                </a:r>
                <a:endParaRPr lang="nl-NL" sz="1200" dirty="0"/>
              </a:p>
            </p:txBody>
          </p:sp>
          <p:sp>
            <p:nvSpPr>
              <p:cNvPr id="376" name="Afgeronde rechthoek 375">
                <a:hlinkClick r:id="rId12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ebdings"/>
                  </a:rPr>
                  <a:t></a:t>
                </a:r>
                <a:endParaRPr lang="nl-NL" sz="2000" dirty="0"/>
              </a:p>
            </p:txBody>
          </p:sp>
        </p:grpSp>
        <p:grpSp>
          <p:nvGrpSpPr>
            <p:cNvPr id="372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373" name="Afgeronde rechthoek 372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Uitschakelen</a:t>
                </a:r>
                <a:endParaRPr lang="nl-NL" sz="1200" dirty="0"/>
              </a:p>
            </p:txBody>
          </p:sp>
          <p:sp>
            <p:nvSpPr>
              <p:cNvPr id="374" name="Afgeronde rechthoek 373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ingdings"/>
                  </a:rPr>
                  <a:t></a:t>
                </a:r>
                <a:endParaRPr lang="nl-NL" sz="2000" dirty="0"/>
              </a:p>
            </p:txBody>
          </p:sp>
        </p:grpSp>
      </p:grpSp>
      <p:pic>
        <p:nvPicPr>
          <p:cNvPr id="334" name="Picture 2">
            <a:hlinkClick r:id="rId13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" name="Tekstvak 357">
            <a:hlinkClick r:id="rId15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7" name="Rechthoek 336">
            <a:hlinkClick r:id="rId16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9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19:40:47</a:t>
            </a:fld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Corné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2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3" name="a">
              <a:hlinkClick r:id="rId18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b">
              <a:hlinkClick r:id="rId18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c">
              <a:hlinkClick r:id="rId18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d">
              <a:hlinkClick r:id="rId18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e">
              <a:hlinkClick r:id="rId18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">
              <a:hlinkClick r:id="rId18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a">
              <a:hlinkClick r:id="rId18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b">
              <a:hlinkClick r:id="rId18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c">
              <a:hlinkClick r:id="rId18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d">
              <a:hlinkClick r:id="rId18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e">
              <a:hlinkClick r:id="rId18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">
              <a:hlinkClick r:id="rId18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">
              <a:hlinkClick r:id="rId18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b">
              <a:hlinkClick r:id="rId18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c">
              <a:hlinkClick r:id="rId18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d">
              <a:hlinkClick r:id="rId18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e">
              <a:hlinkClick r:id="rId18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">
              <a:hlinkClick r:id="rId18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">
              <a:hlinkClick r:id="rId18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b">
              <a:hlinkClick r:id="rId18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c">
              <a:hlinkClick r:id="rId18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d">
              <a:hlinkClick r:id="rId18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e">
              <a:hlinkClick r:id="rId18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">
              <a:hlinkClick r:id="rId18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">
              <a:hlinkClick r:id="rId18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b">
              <a:hlinkClick r:id="rId18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5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5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5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5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5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6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6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6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7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6" name="1"/>
          <p:cNvSpPr/>
          <p:nvPr/>
        </p:nvSpPr>
        <p:spPr>
          <a:xfrm>
            <a:off x="619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77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7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7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8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8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9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9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9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9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0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4" name="2"/>
          <p:cNvSpPr/>
          <p:nvPr/>
        </p:nvSpPr>
        <p:spPr>
          <a:xfrm>
            <a:off x="511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5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0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0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1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1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1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1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1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2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2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2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2" name="3"/>
          <p:cNvSpPr/>
          <p:nvPr/>
        </p:nvSpPr>
        <p:spPr>
          <a:xfrm>
            <a:off x="367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3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3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3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3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4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4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5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0" name="4"/>
          <p:cNvSpPr/>
          <p:nvPr/>
        </p:nvSpPr>
        <p:spPr>
          <a:xfrm>
            <a:off x="403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1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6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6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6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7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7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8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8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88" name="5"/>
          <p:cNvSpPr/>
          <p:nvPr/>
        </p:nvSpPr>
        <p:spPr>
          <a:xfrm>
            <a:off x="295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89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9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9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9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1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16" name="6"/>
          <p:cNvSpPr/>
          <p:nvPr/>
        </p:nvSpPr>
        <p:spPr>
          <a:xfrm>
            <a:off x="25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17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1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1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2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2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3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3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44" name="7"/>
          <p:cNvSpPr/>
          <p:nvPr/>
        </p:nvSpPr>
        <p:spPr>
          <a:xfrm>
            <a:off x="367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45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4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4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5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5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5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5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6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6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6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7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72" name="8"/>
          <p:cNvSpPr/>
          <p:nvPr/>
        </p:nvSpPr>
        <p:spPr>
          <a:xfrm>
            <a:off x="22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73" name="!9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7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7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7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7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8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8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8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8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9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9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9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9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00" name="9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1" name="!10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0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0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0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0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0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1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1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2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2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28" name="10"/>
          <p:cNvSpPr/>
          <p:nvPr/>
        </p:nvSpPr>
        <p:spPr>
          <a:xfrm>
            <a:off x="40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329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Corné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9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7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3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1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3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5"/>
                  </p:tgtEl>
                </p:cond>
              </p:nextCondLst>
            </p:seq>
          </p:childTnLst>
        </p:cTn>
      </p:par>
    </p:tnLst>
    <p:bldLst>
      <p:bldP spid="21" grpId="0" animBg="1"/>
      <p:bldP spid="76" grpId="0" animBg="1"/>
      <p:bldP spid="76" grpId="1" animBg="1"/>
      <p:bldP spid="104" grpId="0" animBg="1"/>
      <p:bldP spid="104" grpId="1" animBg="1"/>
      <p:bldP spid="132" grpId="0" animBg="1"/>
      <p:bldP spid="132" grpId="1" animBg="1"/>
      <p:bldP spid="160" grpId="0" animBg="1"/>
      <p:bldP spid="160" grpId="1" animBg="1"/>
      <p:bldP spid="188" grpId="0" animBg="1"/>
      <p:bldP spid="188" grpId="1" animBg="1"/>
      <p:bldP spid="216" grpId="0" animBg="1"/>
      <p:bldP spid="216" grpId="1" animBg="1"/>
      <p:bldP spid="244" grpId="0" animBg="1"/>
      <p:bldP spid="244" grpId="1" animBg="1"/>
      <p:bldP spid="272" grpId="0" animBg="1"/>
      <p:bldP spid="272" grpId="1" animBg="1"/>
      <p:bldP spid="300" grpId="0" animBg="1"/>
      <p:bldP spid="300" grpId="1" animBg="1"/>
      <p:bldP spid="328" grpId="0" animBg="1"/>
      <p:bldP spid="328" grpId="1" animBg="1"/>
      <p:bldP spid="329" grpId="0" animBg="1"/>
      <p:bldP spid="3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ep 338"/>
          <p:cNvGrpSpPr/>
          <p:nvPr/>
        </p:nvGrpSpPr>
        <p:grpSpPr>
          <a:xfrm>
            <a:off x="8495895" y="0"/>
            <a:ext cx="624070" cy="1420064"/>
            <a:chOff x="0" y="0"/>
            <a:chExt cx="624070" cy="1420064"/>
          </a:xfrm>
          <a:scene3d>
            <a:camera prst="perspectiveFront"/>
            <a:lightRig rig="threePt" dir="t"/>
          </a:scene3d>
        </p:grpSpPr>
        <p:sp>
          <p:nvSpPr>
            <p:cNvPr id="340" name="Vleugel"/>
            <p:cNvSpPr/>
            <p:nvPr/>
          </p:nvSpPr>
          <p:spPr>
            <a:xfrm>
              <a:off x="0" y="234000"/>
              <a:ext cx="624070" cy="6930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312035 w 552062"/>
                <a:gd name="connsiteY0" fmla="*/ 975538 h 986610"/>
                <a:gd name="connsiteX1" fmla="*/ 24003 w 552062"/>
                <a:gd name="connsiteY1" fmla="*/ 189024 h 986610"/>
                <a:gd name="connsiteX2" fmla="*/ 168019 w 552062"/>
                <a:gd name="connsiteY2" fmla="*/ 39434 h 986610"/>
                <a:gd name="connsiteX3" fmla="*/ 456051 w 552062"/>
                <a:gd name="connsiteY3" fmla="*/ 39433 h 986610"/>
                <a:gd name="connsiteX4" fmla="*/ 528059 w 552062"/>
                <a:gd name="connsiteY4" fmla="*/ 255458 h 986610"/>
                <a:gd name="connsiteX5" fmla="*/ 312035 w 552062"/>
                <a:gd name="connsiteY5" fmla="*/ 975538 h 986610"/>
                <a:gd name="connsiteX0" fmla="*/ 312035 w 624070"/>
                <a:gd name="connsiteY0" fmla="*/ 975538 h 975538"/>
                <a:gd name="connsiteX1" fmla="*/ 24003 w 624070"/>
                <a:gd name="connsiteY1" fmla="*/ 189024 h 975538"/>
                <a:gd name="connsiteX2" fmla="*/ 168019 w 624070"/>
                <a:gd name="connsiteY2" fmla="*/ 39434 h 975538"/>
                <a:gd name="connsiteX3" fmla="*/ 456051 w 624070"/>
                <a:gd name="connsiteY3" fmla="*/ 39433 h 975538"/>
                <a:gd name="connsiteX4" fmla="*/ 600067 w 624070"/>
                <a:gd name="connsiteY4" fmla="*/ 189024 h 975538"/>
                <a:gd name="connsiteX5" fmla="*/ 312035 w 624070"/>
                <a:gd name="connsiteY5" fmla="*/ 975538 h 975538"/>
                <a:gd name="connsiteX0" fmla="*/ 312035 w 624070"/>
                <a:gd name="connsiteY0" fmla="*/ 837096 h 837096"/>
                <a:gd name="connsiteX1" fmla="*/ 24003 w 624070"/>
                <a:gd name="connsiteY1" fmla="*/ 189024 h 837096"/>
                <a:gd name="connsiteX2" fmla="*/ 168019 w 624070"/>
                <a:gd name="connsiteY2" fmla="*/ 39434 h 837096"/>
                <a:gd name="connsiteX3" fmla="*/ 456051 w 624070"/>
                <a:gd name="connsiteY3" fmla="*/ 39433 h 837096"/>
                <a:gd name="connsiteX4" fmla="*/ 600067 w 624070"/>
                <a:gd name="connsiteY4" fmla="*/ 189024 h 837096"/>
                <a:gd name="connsiteX5" fmla="*/ 312035 w 624070"/>
                <a:gd name="connsiteY5" fmla="*/ 837096 h 837096"/>
                <a:gd name="connsiteX0" fmla="*/ 312035 w 624070"/>
                <a:gd name="connsiteY0" fmla="*/ 693080 h 693080"/>
                <a:gd name="connsiteX1" fmla="*/ 24003 w 624070"/>
                <a:gd name="connsiteY1" fmla="*/ 189024 h 693080"/>
                <a:gd name="connsiteX2" fmla="*/ 168019 w 624070"/>
                <a:gd name="connsiteY2" fmla="*/ 39434 h 693080"/>
                <a:gd name="connsiteX3" fmla="*/ 456051 w 624070"/>
                <a:gd name="connsiteY3" fmla="*/ 39433 h 693080"/>
                <a:gd name="connsiteX4" fmla="*/ 600067 w 624070"/>
                <a:gd name="connsiteY4" fmla="*/ 189024 h 693080"/>
                <a:gd name="connsiteX5" fmla="*/ 312035 w 624070"/>
                <a:gd name="connsiteY5" fmla="*/ 693080 h 6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070" h="693080">
                  <a:moveTo>
                    <a:pt x="312035" y="693080"/>
                  </a:moveTo>
                  <a:cubicBezTo>
                    <a:pt x="216024" y="693080"/>
                    <a:pt x="48006" y="297965"/>
                    <a:pt x="24003" y="189024"/>
                  </a:cubicBezTo>
                  <a:cubicBezTo>
                    <a:pt x="0" y="80083"/>
                    <a:pt x="119632" y="70410"/>
                    <a:pt x="168019" y="39434"/>
                  </a:cubicBezTo>
                  <a:cubicBezTo>
                    <a:pt x="227454" y="0"/>
                    <a:pt x="384043" y="14501"/>
                    <a:pt x="456051" y="39433"/>
                  </a:cubicBezTo>
                  <a:cubicBezTo>
                    <a:pt x="528059" y="64365"/>
                    <a:pt x="624070" y="80083"/>
                    <a:pt x="600067" y="189024"/>
                  </a:cubicBezTo>
                  <a:cubicBezTo>
                    <a:pt x="576064" y="297965"/>
                    <a:pt x="408046" y="693080"/>
                    <a:pt x="312035" y="69308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107950"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41" name="Staart"/>
            <p:cNvSpPr/>
            <p:nvPr/>
          </p:nvSpPr>
          <p:spPr>
            <a:xfrm>
              <a:off x="144015" y="434535"/>
              <a:ext cx="336039" cy="927529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240028 w 480055"/>
                <a:gd name="connsiteY0" fmla="*/ 1152128 h 1152128"/>
                <a:gd name="connsiteX1" fmla="*/ 24003 w 480055"/>
                <a:gd name="connsiteY1" fmla="*/ 255458 h 1152128"/>
                <a:gd name="connsiteX2" fmla="*/ 96012 w 480055"/>
                <a:gd name="connsiteY2" fmla="*/ 39434 h 1152128"/>
                <a:gd name="connsiteX3" fmla="*/ 384044 w 480055"/>
                <a:gd name="connsiteY3" fmla="*/ 39433 h 1152128"/>
                <a:gd name="connsiteX4" fmla="*/ 456052 w 480055"/>
                <a:gd name="connsiteY4" fmla="*/ 255458 h 1152128"/>
                <a:gd name="connsiteX5" fmla="*/ 240028 w 480055"/>
                <a:gd name="connsiteY5" fmla="*/ 1152128 h 1152128"/>
                <a:gd name="connsiteX0" fmla="*/ 240028 w 480055"/>
                <a:gd name="connsiteY0" fmla="*/ 1112695 h 1112695"/>
                <a:gd name="connsiteX1" fmla="*/ 24003 w 480055"/>
                <a:gd name="connsiteY1" fmla="*/ 216025 h 1112695"/>
                <a:gd name="connsiteX2" fmla="*/ 384044 w 480055"/>
                <a:gd name="connsiteY2" fmla="*/ 0 h 1112695"/>
                <a:gd name="connsiteX3" fmla="*/ 456052 w 480055"/>
                <a:gd name="connsiteY3" fmla="*/ 216025 h 1112695"/>
                <a:gd name="connsiteX4" fmla="*/ 240028 w 480055"/>
                <a:gd name="connsiteY4" fmla="*/ 1112695 h 1112695"/>
                <a:gd name="connsiteX0" fmla="*/ 252029 w 504057"/>
                <a:gd name="connsiteY0" fmla="*/ 1046115 h 1046115"/>
                <a:gd name="connsiteX1" fmla="*/ 36004 w 504057"/>
                <a:gd name="connsiteY1" fmla="*/ 149445 h 1046115"/>
                <a:gd name="connsiteX2" fmla="*/ 468053 w 504057"/>
                <a:gd name="connsiteY2" fmla="*/ 149445 h 1046115"/>
                <a:gd name="connsiteX3" fmla="*/ 252029 w 504057"/>
                <a:gd name="connsiteY3" fmla="*/ 1046115 h 1046115"/>
                <a:gd name="connsiteX0" fmla="*/ 180020 w 420047"/>
                <a:gd name="connsiteY0" fmla="*/ 980679 h 1046115"/>
                <a:gd name="connsiteX1" fmla="*/ 36004 w 420047"/>
                <a:gd name="connsiteY1" fmla="*/ 476623 h 1046115"/>
                <a:gd name="connsiteX2" fmla="*/ 396044 w 420047"/>
                <a:gd name="connsiteY2" fmla="*/ 84009 h 1046115"/>
                <a:gd name="connsiteX3" fmla="*/ 180020 w 420047"/>
                <a:gd name="connsiteY3" fmla="*/ 980679 h 1046115"/>
                <a:gd name="connsiteX0" fmla="*/ 168019 w 336038"/>
                <a:gd name="connsiteY0" fmla="*/ 588065 h 588065"/>
                <a:gd name="connsiteX1" fmla="*/ 24003 w 336038"/>
                <a:gd name="connsiteY1" fmla="*/ 84009 h 588065"/>
                <a:gd name="connsiteX2" fmla="*/ 312035 w 336038"/>
                <a:gd name="connsiteY2" fmla="*/ 84009 h 588065"/>
                <a:gd name="connsiteX3" fmla="*/ 168019 w 336038"/>
                <a:gd name="connsiteY3" fmla="*/ 588065 h 588065"/>
                <a:gd name="connsiteX0" fmla="*/ 168020 w 336039"/>
                <a:gd name="connsiteY0" fmla="*/ 879034 h 927529"/>
                <a:gd name="connsiteX1" fmla="*/ 24003 w 336039"/>
                <a:gd name="connsiteY1" fmla="*/ 84009 h 927529"/>
                <a:gd name="connsiteX2" fmla="*/ 312036 w 336039"/>
                <a:gd name="connsiteY2" fmla="*/ 374978 h 927529"/>
                <a:gd name="connsiteX3" fmla="*/ 168020 w 336039"/>
                <a:gd name="connsiteY3" fmla="*/ 879034 h 927529"/>
                <a:gd name="connsiteX0" fmla="*/ 168020 w 336039"/>
                <a:gd name="connsiteY0" fmla="*/ 915528 h 927529"/>
                <a:gd name="connsiteX1" fmla="*/ 24003 w 336039"/>
                <a:gd name="connsiteY1" fmla="*/ 120503 h 927529"/>
                <a:gd name="connsiteX2" fmla="*/ 312036 w 336039"/>
                <a:gd name="connsiteY2" fmla="*/ 192511 h 927529"/>
                <a:gd name="connsiteX3" fmla="*/ 168020 w 336039"/>
                <a:gd name="connsiteY3" fmla="*/ 915528 h 927529"/>
                <a:gd name="connsiteX0" fmla="*/ 168020 w 336039"/>
                <a:gd name="connsiteY0" fmla="*/ 927529 h 927529"/>
                <a:gd name="connsiteX1" fmla="*/ 24003 w 336039"/>
                <a:gd name="connsiteY1" fmla="*/ 132504 h 927529"/>
                <a:gd name="connsiteX2" fmla="*/ 312036 w 336039"/>
                <a:gd name="connsiteY2" fmla="*/ 132504 h 927529"/>
                <a:gd name="connsiteX3" fmla="*/ 168020 w 336039"/>
                <a:gd name="connsiteY3" fmla="*/ 927529 h 9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039" h="927529">
                  <a:moveTo>
                    <a:pt x="168020" y="927529"/>
                  </a:moveTo>
                  <a:cubicBezTo>
                    <a:pt x="120015" y="927529"/>
                    <a:pt x="0" y="265008"/>
                    <a:pt x="24003" y="132504"/>
                  </a:cubicBezTo>
                  <a:cubicBezTo>
                    <a:pt x="48006" y="0"/>
                    <a:pt x="288033" y="0"/>
                    <a:pt x="312036" y="132504"/>
                  </a:cubicBezTo>
                  <a:cubicBezTo>
                    <a:pt x="336039" y="265008"/>
                    <a:pt x="216025" y="927529"/>
                    <a:pt x="168020" y="927529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p3d z="35560"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42" name="Romp"/>
            <p:cNvSpPr/>
            <p:nvPr/>
          </p:nvSpPr>
          <p:spPr>
            <a:xfrm>
              <a:off x="84009" y="234000"/>
              <a:ext cx="456051" cy="118606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240028 w 480055"/>
                <a:gd name="connsiteY0" fmla="*/ 1125128 h 1125128"/>
                <a:gd name="connsiteX1" fmla="*/ 24003 w 480055"/>
                <a:gd name="connsiteY1" fmla="*/ 255458 h 1125128"/>
                <a:gd name="connsiteX2" fmla="*/ 96012 w 480055"/>
                <a:gd name="connsiteY2" fmla="*/ 39434 h 1125128"/>
                <a:gd name="connsiteX3" fmla="*/ 384044 w 480055"/>
                <a:gd name="connsiteY3" fmla="*/ 39433 h 1125128"/>
                <a:gd name="connsiteX4" fmla="*/ 456052 w 480055"/>
                <a:gd name="connsiteY4" fmla="*/ 255458 h 1125128"/>
                <a:gd name="connsiteX5" fmla="*/ 240028 w 480055"/>
                <a:gd name="connsiteY5" fmla="*/ 1125128 h 1125128"/>
                <a:gd name="connsiteX0" fmla="*/ 228026 w 468053"/>
                <a:gd name="connsiteY0" fmla="*/ 1125128 h 1186064"/>
                <a:gd name="connsiteX1" fmla="*/ 156018 w 468053"/>
                <a:gd name="connsiteY1" fmla="*/ 621072 h 1186064"/>
                <a:gd name="connsiteX2" fmla="*/ 12001 w 468053"/>
                <a:gd name="connsiteY2" fmla="*/ 255458 h 1186064"/>
                <a:gd name="connsiteX3" fmla="*/ 84010 w 468053"/>
                <a:gd name="connsiteY3" fmla="*/ 39434 h 1186064"/>
                <a:gd name="connsiteX4" fmla="*/ 372042 w 468053"/>
                <a:gd name="connsiteY4" fmla="*/ 39433 h 1186064"/>
                <a:gd name="connsiteX5" fmla="*/ 444050 w 468053"/>
                <a:gd name="connsiteY5" fmla="*/ 255458 h 1186064"/>
                <a:gd name="connsiteX6" fmla="*/ 228026 w 468053"/>
                <a:gd name="connsiteY6" fmla="*/ 1125128 h 1186064"/>
                <a:gd name="connsiteX0" fmla="*/ 228026 w 456051"/>
                <a:gd name="connsiteY0" fmla="*/ 1125128 h 1186064"/>
                <a:gd name="connsiteX1" fmla="*/ 156018 w 456051"/>
                <a:gd name="connsiteY1" fmla="*/ 621072 h 1186064"/>
                <a:gd name="connsiteX2" fmla="*/ 12001 w 456051"/>
                <a:gd name="connsiteY2" fmla="*/ 255458 h 1186064"/>
                <a:gd name="connsiteX3" fmla="*/ 84010 w 456051"/>
                <a:gd name="connsiteY3" fmla="*/ 39434 h 1186064"/>
                <a:gd name="connsiteX4" fmla="*/ 372042 w 456051"/>
                <a:gd name="connsiteY4" fmla="*/ 39433 h 1186064"/>
                <a:gd name="connsiteX5" fmla="*/ 444050 w 456051"/>
                <a:gd name="connsiteY5" fmla="*/ 255458 h 1186064"/>
                <a:gd name="connsiteX6" fmla="*/ 300034 w 456051"/>
                <a:gd name="connsiteY6" fmla="*/ 621072 h 1186064"/>
                <a:gd name="connsiteX7" fmla="*/ 228026 w 456051"/>
                <a:gd name="connsiteY7" fmla="*/ 1125128 h 118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051" h="1186064">
                  <a:moveTo>
                    <a:pt x="228026" y="1125128"/>
                  </a:moveTo>
                  <a:cubicBezTo>
                    <a:pt x="180021" y="1186064"/>
                    <a:pt x="192022" y="766017"/>
                    <a:pt x="156018" y="621072"/>
                  </a:cubicBezTo>
                  <a:cubicBezTo>
                    <a:pt x="120014" y="476127"/>
                    <a:pt x="24002" y="352397"/>
                    <a:pt x="12001" y="255458"/>
                  </a:cubicBezTo>
                  <a:cubicBezTo>
                    <a:pt x="0" y="158519"/>
                    <a:pt x="35623" y="70410"/>
                    <a:pt x="84010" y="39434"/>
                  </a:cubicBezTo>
                  <a:cubicBezTo>
                    <a:pt x="143445" y="0"/>
                    <a:pt x="312036" y="3429"/>
                    <a:pt x="372042" y="39433"/>
                  </a:cubicBezTo>
                  <a:cubicBezTo>
                    <a:pt x="432048" y="75437"/>
                    <a:pt x="456051" y="158518"/>
                    <a:pt x="444050" y="255458"/>
                  </a:cubicBezTo>
                  <a:cubicBezTo>
                    <a:pt x="432049" y="352398"/>
                    <a:pt x="336038" y="476127"/>
                    <a:pt x="300034" y="621072"/>
                  </a:cubicBezTo>
                  <a:cubicBezTo>
                    <a:pt x="264030" y="766017"/>
                    <a:pt x="265630" y="1124710"/>
                    <a:pt x="228026" y="11251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143510"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>
                <a:solidFill>
                  <a:srgbClr val="FF0000"/>
                </a:solidFill>
              </a:endParaRPr>
            </a:p>
          </p:txBody>
        </p:sp>
        <p:sp>
          <p:nvSpPr>
            <p:cNvPr id="343" name="Kopbedekking"/>
            <p:cNvSpPr/>
            <p:nvPr/>
          </p:nvSpPr>
          <p:spPr>
            <a:xfrm>
              <a:off x="150035" y="0"/>
              <a:ext cx="360000" cy="360000"/>
            </a:xfrm>
            <a:prstGeom prst="pie">
              <a:avLst>
                <a:gd name="adj1" fmla="val 13464764"/>
                <a:gd name="adj2" fmla="val 5433133"/>
              </a:avLst>
            </a:prstGeom>
            <a:solidFill>
              <a:schemeClr val="tx1"/>
            </a:solidFill>
            <a:ln>
              <a:noFill/>
            </a:ln>
            <a:sp3d z="180340">
              <a:bevelT w="180000" h="18034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44" name="Kop">
              <a:hlinkClick r:id="rId3" action="ppaction://hlinkpres?slideindex=5&amp;slidetitle=Dia 5"/>
            </p:cNvPr>
            <p:cNvSpPr/>
            <p:nvPr/>
          </p:nvSpPr>
          <p:spPr>
            <a:xfrm>
              <a:off x="132035" y="180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80340">
              <a:bevelT w="180000" h="18034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45" name="Tekstvak 344"/>
            <p:cNvSpPr txBox="1"/>
            <p:nvPr/>
          </p:nvSpPr>
          <p:spPr>
            <a:xfrm>
              <a:off x="185237" y="279008"/>
              <a:ext cx="253596" cy="246221"/>
            </a:xfrm>
            <a:prstGeom prst="rect">
              <a:avLst/>
            </a:prstGeom>
            <a:noFill/>
            <a:sp3d z="143510"/>
          </p:spPr>
          <p:txBody>
            <a:bodyPr wrap="none" rtlCol="0">
              <a:spAutoFit/>
              <a:sp3d contourW="6350">
                <a:bevelT w="6350" h="6350"/>
                <a:bevelB w="6350" h="6350"/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nl-NL" sz="1000" dirty="0" smtClean="0">
                  <a:ln w="3175">
                    <a:noFill/>
                  </a:ln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346" name="Snavel"/>
          <p:cNvSpPr/>
          <p:nvPr/>
        </p:nvSpPr>
        <p:spPr>
          <a:xfrm>
            <a:off x="8499495" y="136800"/>
            <a:ext cx="236249" cy="144015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85742 w 1000143"/>
              <a:gd name="connsiteY0" fmla="*/ 542942 h 1000144"/>
              <a:gd name="connsiteX1" fmla="*/ 85742 w 1000143"/>
              <a:gd name="connsiteY1" fmla="*/ 85742 h 1000144"/>
              <a:gd name="connsiteX2" fmla="*/ 542943 w 1000143"/>
              <a:gd name="connsiteY2" fmla="*/ 85743 h 1000144"/>
              <a:gd name="connsiteX3" fmla="*/ 866232 w 1000143"/>
              <a:gd name="connsiteY3" fmla="*/ 219654 h 1000144"/>
              <a:gd name="connsiteX4" fmla="*/ 1000142 w 1000143"/>
              <a:gd name="connsiteY4" fmla="*/ 542944 h 1000144"/>
              <a:gd name="connsiteX5" fmla="*/ 866231 w 1000143"/>
              <a:gd name="connsiteY5" fmla="*/ 866233 h 1000144"/>
              <a:gd name="connsiteX6" fmla="*/ 542942 w 1000143"/>
              <a:gd name="connsiteY6" fmla="*/ 1000144 h 1000144"/>
              <a:gd name="connsiteX7" fmla="*/ 219653 w 1000143"/>
              <a:gd name="connsiteY7" fmla="*/ 866233 h 1000144"/>
              <a:gd name="connsiteX8" fmla="*/ 85743 w 1000143"/>
              <a:gd name="connsiteY8" fmla="*/ 542944 h 1000144"/>
              <a:gd name="connsiteX9" fmla="*/ 85742 w 1000143"/>
              <a:gd name="connsiteY9" fmla="*/ 542942 h 1000144"/>
              <a:gd name="connsiteX0" fmla="*/ 24003 w 938404"/>
              <a:gd name="connsiteY0" fmla="*/ 551527 h 1008729"/>
              <a:gd name="connsiteX1" fmla="*/ 24003 w 938404"/>
              <a:gd name="connsiteY1" fmla="*/ 94327 h 1008729"/>
              <a:gd name="connsiteX2" fmla="*/ 168019 w 938404"/>
              <a:gd name="connsiteY2" fmla="*/ 22319 h 1008729"/>
              <a:gd name="connsiteX3" fmla="*/ 804493 w 938404"/>
              <a:gd name="connsiteY3" fmla="*/ 228239 h 1008729"/>
              <a:gd name="connsiteX4" fmla="*/ 938403 w 938404"/>
              <a:gd name="connsiteY4" fmla="*/ 551529 h 1008729"/>
              <a:gd name="connsiteX5" fmla="*/ 804492 w 938404"/>
              <a:gd name="connsiteY5" fmla="*/ 874818 h 1008729"/>
              <a:gd name="connsiteX6" fmla="*/ 481203 w 938404"/>
              <a:gd name="connsiteY6" fmla="*/ 1008729 h 1008729"/>
              <a:gd name="connsiteX7" fmla="*/ 157914 w 938404"/>
              <a:gd name="connsiteY7" fmla="*/ 874818 h 1008729"/>
              <a:gd name="connsiteX8" fmla="*/ 24004 w 938404"/>
              <a:gd name="connsiteY8" fmla="*/ 551529 h 1008729"/>
              <a:gd name="connsiteX9" fmla="*/ 24003 w 938404"/>
              <a:gd name="connsiteY9" fmla="*/ 551527 h 1008729"/>
              <a:gd name="connsiteX0" fmla="*/ 24003 w 938404"/>
              <a:gd name="connsiteY0" fmla="*/ 565212 h 1022414"/>
              <a:gd name="connsiteX1" fmla="*/ 24003 w 938404"/>
              <a:gd name="connsiteY1" fmla="*/ 108012 h 1022414"/>
              <a:gd name="connsiteX2" fmla="*/ 168019 w 938404"/>
              <a:gd name="connsiteY2" fmla="*/ 36004 h 1022414"/>
              <a:gd name="connsiteX3" fmla="*/ 240026 w 938404"/>
              <a:gd name="connsiteY3" fmla="*/ 324037 h 1022414"/>
              <a:gd name="connsiteX4" fmla="*/ 938403 w 938404"/>
              <a:gd name="connsiteY4" fmla="*/ 565214 h 1022414"/>
              <a:gd name="connsiteX5" fmla="*/ 804492 w 938404"/>
              <a:gd name="connsiteY5" fmla="*/ 888503 h 1022414"/>
              <a:gd name="connsiteX6" fmla="*/ 481203 w 938404"/>
              <a:gd name="connsiteY6" fmla="*/ 1022414 h 1022414"/>
              <a:gd name="connsiteX7" fmla="*/ 157914 w 938404"/>
              <a:gd name="connsiteY7" fmla="*/ 888503 h 1022414"/>
              <a:gd name="connsiteX8" fmla="*/ 24004 w 938404"/>
              <a:gd name="connsiteY8" fmla="*/ 565214 h 1022414"/>
              <a:gd name="connsiteX9" fmla="*/ 24003 w 938404"/>
              <a:gd name="connsiteY9" fmla="*/ 565212 h 1022414"/>
              <a:gd name="connsiteX0" fmla="*/ 24003 w 938404"/>
              <a:gd name="connsiteY0" fmla="*/ 565212 h 1076295"/>
              <a:gd name="connsiteX1" fmla="*/ 24003 w 938404"/>
              <a:gd name="connsiteY1" fmla="*/ 108012 h 1076295"/>
              <a:gd name="connsiteX2" fmla="*/ 168019 w 938404"/>
              <a:gd name="connsiteY2" fmla="*/ 36004 h 1076295"/>
              <a:gd name="connsiteX3" fmla="*/ 240026 w 938404"/>
              <a:gd name="connsiteY3" fmla="*/ 324037 h 1076295"/>
              <a:gd name="connsiteX4" fmla="*/ 938403 w 938404"/>
              <a:gd name="connsiteY4" fmla="*/ 565214 h 1076295"/>
              <a:gd name="connsiteX5" fmla="*/ 804492 w 938404"/>
              <a:gd name="connsiteY5" fmla="*/ 888503 h 1076295"/>
              <a:gd name="connsiteX6" fmla="*/ 481203 w 938404"/>
              <a:gd name="connsiteY6" fmla="*/ 1022414 h 1076295"/>
              <a:gd name="connsiteX7" fmla="*/ 24004 w 938404"/>
              <a:gd name="connsiteY7" fmla="*/ 565214 h 1076295"/>
              <a:gd name="connsiteX8" fmla="*/ 24003 w 938404"/>
              <a:gd name="connsiteY8" fmla="*/ 565212 h 1076295"/>
              <a:gd name="connsiteX0" fmla="*/ 24003 w 956892"/>
              <a:gd name="connsiteY0" fmla="*/ 565212 h 888503"/>
              <a:gd name="connsiteX1" fmla="*/ 24003 w 956892"/>
              <a:gd name="connsiteY1" fmla="*/ 108012 h 888503"/>
              <a:gd name="connsiteX2" fmla="*/ 168019 w 956892"/>
              <a:gd name="connsiteY2" fmla="*/ 36004 h 888503"/>
              <a:gd name="connsiteX3" fmla="*/ 240026 w 956892"/>
              <a:gd name="connsiteY3" fmla="*/ 324037 h 888503"/>
              <a:gd name="connsiteX4" fmla="*/ 938403 w 956892"/>
              <a:gd name="connsiteY4" fmla="*/ 565214 h 888503"/>
              <a:gd name="connsiteX5" fmla="*/ 804492 w 956892"/>
              <a:gd name="connsiteY5" fmla="*/ 888503 h 888503"/>
              <a:gd name="connsiteX6" fmla="*/ 24004 w 956892"/>
              <a:gd name="connsiteY6" fmla="*/ 565214 h 888503"/>
              <a:gd name="connsiteX7" fmla="*/ 24003 w 956892"/>
              <a:gd name="connsiteY7" fmla="*/ 565212 h 888503"/>
              <a:gd name="connsiteX0" fmla="*/ 24003 w 938404"/>
              <a:gd name="connsiteY0" fmla="*/ 565212 h 605410"/>
              <a:gd name="connsiteX1" fmla="*/ 24003 w 938404"/>
              <a:gd name="connsiteY1" fmla="*/ 108012 h 605410"/>
              <a:gd name="connsiteX2" fmla="*/ 168019 w 938404"/>
              <a:gd name="connsiteY2" fmla="*/ 36004 h 605410"/>
              <a:gd name="connsiteX3" fmla="*/ 240026 w 938404"/>
              <a:gd name="connsiteY3" fmla="*/ 324037 h 605410"/>
              <a:gd name="connsiteX4" fmla="*/ 938403 w 938404"/>
              <a:gd name="connsiteY4" fmla="*/ 565214 h 605410"/>
              <a:gd name="connsiteX5" fmla="*/ 24004 w 938404"/>
              <a:gd name="connsiteY5" fmla="*/ 565214 h 605410"/>
              <a:gd name="connsiteX6" fmla="*/ 24003 w 938404"/>
              <a:gd name="connsiteY6" fmla="*/ 565212 h 605410"/>
              <a:gd name="connsiteX0" fmla="*/ 24003 w 252027"/>
              <a:gd name="connsiteY0" fmla="*/ 565212 h 565214"/>
              <a:gd name="connsiteX1" fmla="*/ 24003 w 252027"/>
              <a:gd name="connsiteY1" fmla="*/ 108012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24003 w 252027"/>
              <a:gd name="connsiteY0" fmla="*/ 565212 h 565214"/>
              <a:gd name="connsiteX1" fmla="*/ 24003 w 252027"/>
              <a:gd name="connsiteY1" fmla="*/ 108013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168019 w 396043"/>
              <a:gd name="connsiteY0" fmla="*/ 565212 h 565214"/>
              <a:gd name="connsiteX1" fmla="*/ 24003 w 396043"/>
              <a:gd name="connsiteY1" fmla="*/ 108013 h 565214"/>
              <a:gd name="connsiteX2" fmla="*/ 312035 w 396043"/>
              <a:gd name="connsiteY2" fmla="*/ 36004 h 565214"/>
              <a:gd name="connsiteX3" fmla="*/ 384042 w 396043"/>
              <a:gd name="connsiteY3" fmla="*/ 324037 h 565214"/>
              <a:gd name="connsiteX4" fmla="*/ 384042 w 396043"/>
              <a:gd name="connsiteY4" fmla="*/ 468053 h 565214"/>
              <a:gd name="connsiteX5" fmla="*/ 168020 w 396043"/>
              <a:gd name="connsiteY5" fmla="*/ 565214 h 565214"/>
              <a:gd name="connsiteX6" fmla="*/ 168019 w 396043"/>
              <a:gd name="connsiteY6" fmla="*/ 565212 h 565214"/>
              <a:gd name="connsiteX0" fmla="*/ 0 w 444048"/>
              <a:gd name="connsiteY0" fmla="*/ 684077 h 684078"/>
              <a:gd name="connsiteX1" fmla="*/ 72008 w 444048"/>
              <a:gd name="connsiteY1" fmla="*/ 108013 h 684078"/>
              <a:gd name="connsiteX2" fmla="*/ 360040 w 444048"/>
              <a:gd name="connsiteY2" fmla="*/ 36004 h 684078"/>
              <a:gd name="connsiteX3" fmla="*/ 432047 w 444048"/>
              <a:gd name="connsiteY3" fmla="*/ 324037 h 684078"/>
              <a:gd name="connsiteX4" fmla="*/ 432047 w 444048"/>
              <a:gd name="connsiteY4" fmla="*/ 468053 h 684078"/>
              <a:gd name="connsiteX5" fmla="*/ 216025 w 444048"/>
              <a:gd name="connsiteY5" fmla="*/ 565214 h 684078"/>
              <a:gd name="connsiteX6" fmla="*/ 0 w 444048"/>
              <a:gd name="connsiteY6" fmla="*/ 684077 h 684078"/>
              <a:gd name="connsiteX0" fmla="*/ 0 w 444048"/>
              <a:gd name="connsiteY0" fmla="*/ 684077 h 756085"/>
              <a:gd name="connsiteX1" fmla="*/ 72008 w 444048"/>
              <a:gd name="connsiteY1" fmla="*/ 108013 h 756085"/>
              <a:gd name="connsiteX2" fmla="*/ 360040 w 444048"/>
              <a:gd name="connsiteY2" fmla="*/ 36004 h 756085"/>
              <a:gd name="connsiteX3" fmla="*/ 432047 w 444048"/>
              <a:gd name="connsiteY3" fmla="*/ 324037 h 756085"/>
              <a:gd name="connsiteX4" fmla="*/ 432047 w 444048"/>
              <a:gd name="connsiteY4" fmla="*/ 468053 h 756085"/>
              <a:gd name="connsiteX5" fmla="*/ 216024 w 444048"/>
              <a:gd name="connsiteY5" fmla="*/ 756085 h 756085"/>
              <a:gd name="connsiteX6" fmla="*/ 0 w 444048"/>
              <a:gd name="connsiteY6" fmla="*/ 684077 h 756085"/>
              <a:gd name="connsiteX0" fmla="*/ 168019 w 396043"/>
              <a:gd name="connsiteY0" fmla="*/ 768085 h 768085"/>
              <a:gd name="connsiteX1" fmla="*/ 24003 w 396043"/>
              <a:gd name="connsiteY1" fmla="*/ 120013 h 768085"/>
              <a:gd name="connsiteX2" fmla="*/ 312035 w 396043"/>
              <a:gd name="connsiteY2" fmla="*/ 48004 h 768085"/>
              <a:gd name="connsiteX3" fmla="*/ 384042 w 396043"/>
              <a:gd name="connsiteY3" fmla="*/ 336037 h 768085"/>
              <a:gd name="connsiteX4" fmla="*/ 384042 w 396043"/>
              <a:gd name="connsiteY4" fmla="*/ 480053 h 768085"/>
              <a:gd name="connsiteX5" fmla="*/ 168019 w 396043"/>
              <a:gd name="connsiteY5" fmla="*/ 768085 h 768085"/>
              <a:gd name="connsiteX0" fmla="*/ 168019 w 396043"/>
              <a:gd name="connsiteY0" fmla="*/ 1020114 h 1020114"/>
              <a:gd name="connsiteX1" fmla="*/ 24003 w 396043"/>
              <a:gd name="connsiteY1" fmla="*/ 156018 h 1020114"/>
              <a:gd name="connsiteX2" fmla="*/ 312035 w 396043"/>
              <a:gd name="connsiteY2" fmla="*/ 84009 h 1020114"/>
              <a:gd name="connsiteX3" fmla="*/ 384042 w 396043"/>
              <a:gd name="connsiteY3" fmla="*/ 372042 h 1020114"/>
              <a:gd name="connsiteX4" fmla="*/ 384042 w 396043"/>
              <a:gd name="connsiteY4" fmla="*/ 516058 h 1020114"/>
              <a:gd name="connsiteX5" fmla="*/ 168019 w 396043"/>
              <a:gd name="connsiteY5" fmla="*/ 1020114 h 1020114"/>
              <a:gd name="connsiteX0" fmla="*/ 168019 w 396043"/>
              <a:gd name="connsiteY0" fmla="*/ 1092122 h 1092122"/>
              <a:gd name="connsiteX1" fmla="*/ 24003 w 396043"/>
              <a:gd name="connsiteY1" fmla="*/ 156018 h 1092122"/>
              <a:gd name="connsiteX2" fmla="*/ 312035 w 396043"/>
              <a:gd name="connsiteY2" fmla="*/ 156017 h 1092122"/>
              <a:gd name="connsiteX3" fmla="*/ 384042 w 396043"/>
              <a:gd name="connsiteY3" fmla="*/ 444050 h 1092122"/>
              <a:gd name="connsiteX4" fmla="*/ 384042 w 396043"/>
              <a:gd name="connsiteY4" fmla="*/ 588066 h 1092122"/>
              <a:gd name="connsiteX5" fmla="*/ 168019 w 396043"/>
              <a:gd name="connsiteY5" fmla="*/ 1092122 h 1092122"/>
              <a:gd name="connsiteX0" fmla="*/ 168019 w 396043"/>
              <a:gd name="connsiteY0" fmla="*/ 984110 h 984110"/>
              <a:gd name="connsiteX1" fmla="*/ 24003 w 396043"/>
              <a:gd name="connsiteY1" fmla="*/ 48006 h 984110"/>
              <a:gd name="connsiteX2" fmla="*/ 312035 w 396043"/>
              <a:gd name="connsiteY2" fmla="*/ 48005 h 984110"/>
              <a:gd name="connsiteX3" fmla="*/ 384042 w 396043"/>
              <a:gd name="connsiteY3" fmla="*/ 336038 h 984110"/>
              <a:gd name="connsiteX4" fmla="*/ 384042 w 396043"/>
              <a:gd name="connsiteY4" fmla="*/ 480054 h 984110"/>
              <a:gd name="connsiteX5" fmla="*/ 168019 w 396043"/>
              <a:gd name="connsiteY5" fmla="*/ 984110 h 984110"/>
              <a:gd name="connsiteX0" fmla="*/ 168019 w 468052"/>
              <a:gd name="connsiteY0" fmla="*/ 975538 h 975538"/>
              <a:gd name="connsiteX1" fmla="*/ 24003 w 468052"/>
              <a:gd name="connsiteY1" fmla="*/ 39434 h 975538"/>
              <a:gd name="connsiteX2" fmla="*/ 312035 w 468052"/>
              <a:gd name="connsiteY2" fmla="*/ 39433 h 975538"/>
              <a:gd name="connsiteX3" fmla="*/ 456051 w 468052"/>
              <a:gd name="connsiteY3" fmla="*/ 255458 h 975538"/>
              <a:gd name="connsiteX4" fmla="*/ 384042 w 468052"/>
              <a:gd name="connsiteY4" fmla="*/ 471482 h 975538"/>
              <a:gd name="connsiteX5" fmla="*/ 168019 w 468052"/>
              <a:gd name="connsiteY5" fmla="*/ 975538 h 975538"/>
              <a:gd name="connsiteX0" fmla="*/ 240028 w 540061"/>
              <a:gd name="connsiteY0" fmla="*/ 975538 h 975538"/>
              <a:gd name="connsiteX1" fmla="*/ 24003 w 540061"/>
              <a:gd name="connsiteY1" fmla="*/ 255458 h 975538"/>
              <a:gd name="connsiteX2" fmla="*/ 96012 w 540061"/>
              <a:gd name="connsiteY2" fmla="*/ 39434 h 975538"/>
              <a:gd name="connsiteX3" fmla="*/ 384044 w 540061"/>
              <a:gd name="connsiteY3" fmla="*/ 39433 h 975538"/>
              <a:gd name="connsiteX4" fmla="*/ 528060 w 540061"/>
              <a:gd name="connsiteY4" fmla="*/ 255458 h 975538"/>
              <a:gd name="connsiteX5" fmla="*/ 456051 w 540061"/>
              <a:gd name="connsiteY5" fmla="*/ 471482 h 975538"/>
              <a:gd name="connsiteX6" fmla="*/ 240028 w 540061"/>
              <a:gd name="connsiteY6" fmla="*/ 975538 h 975538"/>
              <a:gd name="connsiteX0" fmla="*/ 240028 w 552063"/>
              <a:gd name="connsiteY0" fmla="*/ 975538 h 975538"/>
              <a:gd name="connsiteX1" fmla="*/ 24003 w 552063"/>
              <a:gd name="connsiteY1" fmla="*/ 255458 h 975538"/>
              <a:gd name="connsiteX2" fmla="*/ 96012 w 552063"/>
              <a:gd name="connsiteY2" fmla="*/ 39434 h 975538"/>
              <a:gd name="connsiteX3" fmla="*/ 384044 w 552063"/>
              <a:gd name="connsiteY3" fmla="*/ 39433 h 975538"/>
              <a:gd name="connsiteX4" fmla="*/ 528060 w 552063"/>
              <a:gd name="connsiteY4" fmla="*/ 255458 h 975538"/>
              <a:gd name="connsiteX5" fmla="*/ 240028 w 552063"/>
              <a:gd name="connsiteY5" fmla="*/ 975538 h 975538"/>
              <a:gd name="connsiteX0" fmla="*/ 240028 w 480055"/>
              <a:gd name="connsiteY0" fmla="*/ 975538 h 975538"/>
              <a:gd name="connsiteX1" fmla="*/ 24003 w 480055"/>
              <a:gd name="connsiteY1" fmla="*/ 255458 h 975538"/>
              <a:gd name="connsiteX2" fmla="*/ 96012 w 480055"/>
              <a:gd name="connsiteY2" fmla="*/ 39434 h 975538"/>
              <a:gd name="connsiteX3" fmla="*/ 384044 w 480055"/>
              <a:gd name="connsiteY3" fmla="*/ 39433 h 975538"/>
              <a:gd name="connsiteX4" fmla="*/ 456052 w 480055"/>
              <a:gd name="connsiteY4" fmla="*/ 255458 h 975538"/>
              <a:gd name="connsiteX5" fmla="*/ 240028 w 480055"/>
              <a:gd name="connsiteY5" fmla="*/ 975538 h 975538"/>
              <a:gd name="connsiteX0" fmla="*/ 240028 w 480055"/>
              <a:gd name="connsiteY0" fmla="*/ 1152128 h 1152128"/>
              <a:gd name="connsiteX1" fmla="*/ 24003 w 480055"/>
              <a:gd name="connsiteY1" fmla="*/ 255458 h 1152128"/>
              <a:gd name="connsiteX2" fmla="*/ 96012 w 480055"/>
              <a:gd name="connsiteY2" fmla="*/ 39434 h 1152128"/>
              <a:gd name="connsiteX3" fmla="*/ 384044 w 480055"/>
              <a:gd name="connsiteY3" fmla="*/ 39433 h 1152128"/>
              <a:gd name="connsiteX4" fmla="*/ 456052 w 480055"/>
              <a:gd name="connsiteY4" fmla="*/ 255458 h 1152128"/>
              <a:gd name="connsiteX5" fmla="*/ 240028 w 480055"/>
              <a:gd name="connsiteY5" fmla="*/ 1152128 h 1152128"/>
              <a:gd name="connsiteX0" fmla="*/ 240028 w 480055"/>
              <a:gd name="connsiteY0" fmla="*/ 1112695 h 1112695"/>
              <a:gd name="connsiteX1" fmla="*/ 24003 w 480055"/>
              <a:gd name="connsiteY1" fmla="*/ 216025 h 1112695"/>
              <a:gd name="connsiteX2" fmla="*/ 384044 w 480055"/>
              <a:gd name="connsiteY2" fmla="*/ 0 h 1112695"/>
              <a:gd name="connsiteX3" fmla="*/ 456052 w 480055"/>
              <a:gd name="connsiteY3" fmla="*/ 216025 h 1112695"/>
              <a:gd name="connsiteX4" fmla="*/ 240028 w 480055"/>
              <a:gd name="connsiteY4" fmla="*/ 1112695 h 1112695"/>
              <a:gd name="connsiteX0" fmla="*/ 252029 w 504057"/>
              <a:gd name="connsiteY0" fmla="*/ 1046115 h 1046115"/>
              <a:gd name="connsiteX1" fmla="*/ 36004 w 504057"/>
              <a:gd name="connsiteY1" fmla="*/ 149445 h 1046115"/>
              <a:gd name="connsiteX2" fmla="*/ 468053 w 504057"/>
              <a:gd name="connsiteY2" fmla="*/ 149445 h 1046115"/>
              <a:gd name="connsiteX3" fmla="*/ 252029 w 504057"/>
              <a:gd name="connsiteY3" fmla="*/ 1046115 h 1046115"/>
              <a:gd name="connsiteX0" fmla="*/ 180020 w 420047"/>
              <a:gd name="connsiteY0" fmla="*/ 980679 h 1046115"/>
              <a:gd name="connsiteX1" fmla="*/ 36004 w 420047"/>
              <a:gd name="connsiteY1" fmla="*/ 476623 h 1046115"/>
              <a:gd name="connsiteX2" fmla="*/ 396044 w 420047"/>
              <a:gd name="connsiteY2" fmla="*/ 84009 h 1046115"/>
              <a:gd name="connsiteX3" fmla="*/ 180020 w 420047"/>
              <a:gd name="connsiteY3" fmla="*/ 980679 h 1046115"/>
              <a:gd name="connsiteX0" fmla="*/ 168019 w 336038"/>
              <a:gd name="connsiteY0" fmla="*/ 588065 h 588065"/>
              <a:gd name="connsiteX1" fmla="*/ 24003 w 336038"/>
              <a:gd name="connsiteY1" fmla="*/ 84009 h 588065"/>
              <a:gd name="connsiteX2" fmla="*/ 312035 w 336038"/>
              <a:gd name="connsiteY2" fmla="*/ 84009 h 588065"/>
              <a:gd name="connsiteX3" fmla="*/ 168019 w 336038"/>
              <a:gd name="connsiteY3" fmla="*/ 588065 h 588065"/>
              <a:gd name="connsiteX0" fmla="*/ 168020 w 336039"/>
              <a:gd name="connsiteY0" fmla="*/ 879034 h 927529"/>
              <a:gd name="connsiteX1" fmla="*/ 24003 w 336039"/>
              <a:gd name="connsiteY1" fmla="*/ 84009 h 927529"/>
              <a:gd name="connsiteX2" fmla="*/ 312036 w 336039"/>
              <a:gd name="connsiteY2" fmla="*/ 374978 h 927529"/>
              <a:gd name="connsiteX3" fmla="*/ 168020 w 336039"/>
              <a:gd name="connsiteY3" fmla="*/ 879034 h 927529"/>
              <a:gd name="connsiteX0" fmla="*/ 168020 w 336039"/>
              <a:gd name="connsiteY0" fmla="*/ 915528 h 927529"/>
              <a:gd name="connsiteX1" fmla="*/ 24003 w 336039"/>
              <a:gd name="connsiteY1" fmla="*/ 120503 h 927529"/>
              <a:gd name="connsiteX2" fmla="*/ 312036 w 336039"/>
              <a:gd name="connsiteY2" fmla="*/ 192511 h 927529"/>
              <a:gd name="connsiteX3" fmla="*/ 168020 w 336039"/>
              <a:gd name="connsiteY3" fmla="*/ 915528 h 927529"/>
              <a:gd name="connsiteX0" fmla="*/ 168020 w 336039"/>
              <a:gd name="connsiteY0" fmla="*/ 927529 h 927529"/>
              <a:gd name="connsiteX1" fmla="*/ 24003 w 336039"/>
              <a:gd name="connsiteY1" fmla="*/ 132504 h 927529"/>
              <a:gd name="connsiteX2" fmla="*/ 312036 w 336039"/>
              <a:gd name="connsiteY2" fmla="*/ 132504 h 927529"/>
              <a:gd name="connsiteX3" fmla="*/ 168020 w 336039"/>
              <a:gd name="connsiteY3" fmla="*/ 927529 h 927529"/>
              <a:gd name="connsiteX0" fmla="*/ 200023 w 560062"/>
              <a:gd name="connsiteY0" fmla="*/ 988025 h 998108"/>
              <a:gd name="connsiteX1" fmla="*/ 56006 w 560062"/>
              <a:gd name="connsiteY1" fmla="*/ 193000 h 998108"/>
              <a:gd name="connsiteX2" fmla="*/ 536059 w 560062"/>
              <a:gd name="connsiteY2" fmla="*/ 132504 h 998108"/>
              <a:gd name="connsiteX3" fmla="*/ 200023 w 560062"/>
              <a:gd name="connsiteY3" fmla="*/ 988025 h 998108"/>
              <a:gd name="connsiteX0" fmla="*/ 24003 w 392042"/>
              <a:gd name="connsiteY0" fmla="*/ 998109 h 998109"/>
              <a:gd name="connsiteX1" fmla="*/ 216023 w 392042"/>
              <a:gd name="connsiteY1" fmla="*/ 142587 h 998109"/>
              <a:gd name="connsiteX2" fmla="*/ 360039 w 392042"/>
              <a:gd name="connsiteY2" fmla="*/ 142588 h 998109"/>
              <a:gd name="connsiteX3" fmla="*/ 24003 w 392042"/>
              <a:gd name="connsiteY3" fmla="*/ 998109 h 998109"/>
              <a:gd name="connsiteX0" fmla="*/ 144016 w 144016"/>
              <a:gd name="connsiteY0" fmla="*/ 142588 h 142588"/>
              <a:gd name="connsiteX1" fmla="*/ 0 w 144016"/>
              <a:gd name="connsiteY1" fmla="*/ 142587 h 142588"/>
              <a:gd name="connsiteX2" fmla="*/ 144016 w 144016"/>
              <a:gd name="connsiteY2" fmla="*/ 142588 h 142588"/>
              <a:gd name="connsiteX0" fmla="*/ 144016 w 144016"/>
              <a:gd name="connsiteY0" fmla="*/ 142588 h 142588"/>
              <a:gd name="connsiteX1" fmla="*/ 72008 w 144016"/>
              <a:gd name="connsiteY1" fmla="*/ 142588 h 142588"/>
              <a:gd name="connsiteX2" fmla="*/ 0 w 144016"/>
              <a:gd name="connsiteY2" fmla="*/ 142587 h 142588"/>
              <a:gd name="connsiteX3" fmla="*/ 144016 w 144016"/>
              <a:gd name="connsiteY3" fmla="*/ 142588 h 142588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6017"/>
              <a:gd name="connsiteX1" fmla="*/ 0 w 163351"/>
              <a:gd name="connsiteY1" fmla="*/ 144016 h 146017"/>
              <a:gd name="connsiteX2" fmla="*/ 72008 w 163351"/>
              <a:gd name="connsiteY2" fmla="*/ 72008 h 146017"/>
              <a:gd name="connsiteX3" fmla="*/ 0 w 163351"/>
              <a:gd name="connsiteY3" fmla="*/ 72007 h 146017"/>
              <a:gd name="connsiteX4" fmla="*/ 72008 w 163351"/>
              <a:gd name="connsiteY4" fmla="*/ 0 h 146017"/>
              <a:gd name="connsiteX5" fmla="*/ 144016 w 163351"/>
              <a:gd name="connsiteY5" fmla="*/ 72008 h 146017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216024 w 235359"/>
              <a:gd name="connsiteY0" fmla="*/ 72008 h 144016"/>
              <a:gd name="connsiteX1" fmla="*/ 0 w 235359"/>
              <a:gd name="connsiteY1" fmla="*/ 144016 h 144016"/>
              <a:gd name="connsiteX2" fmla="*/ 72008 w 235359"/>
              <a:gd name="connsiteY2" fmla="*/ 72008 h 144016"/>
              <a:gd name="connsiteX3" fmla="*/ 0 w 235359"/>
              <a:gd name="connsiteY3" fmla="*/ 72007 h 144016"/>
              <a:gd name="connsiteX4" fmla="*/ 72008 w 235359"/>
              <a:gd name="connsiteY4" fmla="*/ 0 h 144016"/>
              <a:gd name="connsiteX5" fmla="*/ 216024 w 235359"/>
              <a:gd name="connsiteY5" fmla="*/ 72008 h 144016"/>
              <a:gd name="connsiteX0" fmla="*/ 216024 w 236248"/>
              <a:gd name="connsiteY0" fmla="*/ 84009 h 156017"/>
              <a:gd name="connsiteX1" fmla="*/ 0 w 236248"/>
              <a:gd name="connsiteY1" fmla="*/ 156017 h 156017"/>
              <a:gd name="connsiteX2" fmla="*/ 72008 w 236248"/>
              <a:gd name="connsiteY2" fmla="*/ 84009 h 156017"/>
              <a:gd name="connsiteX3" fmla="*/ 0 w 236248"/>
              <a:gd name="connsiteY3" fmla="*/ 84008 h 156017"/>
              <a:gd name="connsiteX4" fmla="*/ 72008 w 236248"/>
              <a:gd name="connsiteY4" fmla="*/ 12001 h 156017"/>
              <a:gd name="connsiteX5" fmla="*/ 144016 w 236248"/>
              <a:gd name="connsiteY5" fmla="*/ 12001 h 156017"/>
              <a:gd name="connsiteX6" fmla="*/ 216024 w 236248"/>
              <a:gd name="connsiteY6" fmla="*/ 84009 h 156017"/>
              <a:gd name="connsiteX0" fmla="*/ 216024 w 236248"/>
              <a:gd name="connsiteY0" fmla="*/ 84008 h 156016"/>
              <a:gd name="connsiteX1" fmla="*/ 0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7 w 236248"/>
              <a:gd name="connsiteY2" fmla="*/ 156016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300034 w 320258"/>
              <a:gd name="connsiteY0" fmla="*/ 84008 h 156016"/>
              <a:gd name="connsiteX1" fmla="*/ 156017 w 320258"/>
              <a:gd name="connsiteY1" fmla="*/ 156016 h 156016"/>
              <a:gd name="connsiteX2" fmla="*/ 156017 w 320258"/>
              <a:gd name="connsiteY2" fmla="*/ 156016 h 156016"/>
              <a:gd name="connsiteX3" fmla="*/ 84010 w 320258"/>
              <a:gd name="connsiteY3" fmla="*/ 84007 h 156016"/>
              <a:gd name="connsiteX4" fmla="*/ 12001 w 320258"/>
              <a:gd name="connsiteY4" fmla="*/ 84008 h 156016"/>
              <a:gd name="connsiteX5" fmla="*/ 156018 w 320258"/>
              <a:gd name="connsiteY5" fmla="*/ 12000 h 156016"/>
              <a:gd name="connsiteX6" fmla="*/ 228025 w 320258"/>
              <a:gd name="connsiteY6" fmla="*/ 12001 h 156016"/>
              <a:gd name="connsiteX7" fmla="*/ 300034 w 320258"/>
              <a:gd name="connsiteY7" fmla="*/ 84008 h 156016"/>
              <a:gd name="connsiteX0" fmla="*/ 288033 w 308257"/>
              <a:gd name="connsiteY0" fmla="*/ 153541 h 225549"/>
              <a:gd name="connsiteX1" fmla="*/ 144016 w 308257"/>
              <a:gd name="connsiteY1" fmla="*/ 225549 h 225549"/>
              <a:gd name="connsiteX2" fmla="*/ 144016 w 308257"/>
              <a:gd name="connsiteY2" fmla="*/ 225549 h 225549"/>
              <a:gd name="connsiteX3" fmla="*/ 72009 w 308257"/>
              <a:gd name="connsiteY3" fmla="*/ 153540 h 225549"/>
              <a:gd name="connsiteX4" fmla="*/ 0 w 308257"/>
              <a:gd name="connsiteY4" fmla="*/ 153541 h 225549"/>
              <a:gd name="connsiteX5" fmla="*/ 72008 w 308257"/>
              <a:gd name="connsiteY5" fmla="*/ 9525 h 225549"/>
              <a:gd name="connsiteX6" fmla="*/ 216024 w 308257"/>
              <a:gd name="connsiteY6" fmla="*/ 81534 h 225549"/>
              <a:gd name="connsiteX7" fmla="*/ 288033 w 308257"/>
              <a:gd name="connsiteY7" fmla="*/ 153541 h 225549"/>
              <a:gd name="connsiteX0" fmla="*/ 288033 w 308257"/>
              <a:gd name="connsiteY0" fmla="*/ 168018 h 240026"/>
              <a:gd name="connsiteX1" fmla="*/ 144016 w 308257"/>
              <a:gd name="connsiteY1" fmla="*/ 240026 h 240026"/>
              <a:gd name="connsiteX2" fmla="*/ 144016 w 308257"/>
              <a:gd name="connsiteY2" fmla="*/ 240026 h 240026"/>
              <a:gd name="connsiteX3" fmla="*/ 72009 w 308257"/>
              <a:gd name="connsiteY3" fmla="*/ 168017 h 240026"/>
              <a:gd name="connsiteX4" fmla="*/ 0 w 308257"/>
              <a:gd name="connsiteY4" fmla="*/ 168018 h 240026"/>
              <a:gd name="connsiteX5" fmla="*/ 72008 w 308257"/>
              <a:gd name="connsiteY5" fmla="*/ 24002 h 240026"/>
              <a:gd name="connsiteX6" fmla="*/ 216024 w 308257"/>
              <a:gd name="connsiteY6" fmla="*/ 24003 h 240026"/>
              <a:gd name="connsiteX7" fmla="*/ 288033 w 308257"/>
              <a:gd name="connsiteY7" fmla="*/ 168018 h 2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57" h="240026">
                <a:moveTo>
                  <a:pt x="288033" y="168018"/>
                </a:moveTo>
                <a:cubicBezTo>
                  <a:pt x="237549" y="224218"/>
                  <a:pt x="257456" y="234503"/>
                  <a:pt x="144016" y="240026"/>
                </a:cubicBezTo>
                <a:lnTo>
                  <a:pt x="144016" y="240026"/>
                </a:lnTo>
                <a:lnTo>
                  <a:pt x="72009" y="168017"/>
                </a:lnTo>
                <a:cubicBezTo>
                  <a:pt x="64357" y="148872"/>
                  <a:pt x="0" y="192020"/>
                  <a:pt x="0" y="168018"/>
                </a:cubicBezTo>
                <a:cubicBezTo>
                  <a:pt x="0" y="144016"/>
                  <a:pt x="52355" y="28860"/>
                  <a:pt x="72008" y="24002"/>
                </a:cubicBezTo>
                <a:cubicBezTo>
                  <a:pt x="92232" y="14477"/>
                  <a:pt x="180020" y="0"/>
                  <a:pt x="216024" y="24003"/>
                </a:cubicBezTo>
                <a:cubicBezTo>
                  <a:pt x="252028" y="48006"/>
                  <a:pt x="308257" y="146492"/>
                  <a:pt x="288033" y="16801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z="72390">
            <a:bevelT w="36000" h="72000"/>
            <a:bevelB w="35560" h="7239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47" name="Oog"/>
          <p:cNvSpPr/>
          <p:nvPr/>
        </p:nvSpPr>
        <p:spPr>
          <a:xfrm>
            <a:off x="8747895" y="10800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z="177800">
            <a:bevelT w="17780" h="17780"/>
            <a:bevelB w="17780" h="177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48" name="Snavel"/>
          <p:cNvSpPr/>
          <p:nvPr/>
        </p:nvSpPr>
        <p:spPr>
          <a:xfrm>
            <a:off x="8499495" y="136800"/>
            <a:ext cx="236249" cy="144015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85742 w 1000143"/>
              <a:gd name="connsiteY0" fmla="*/ 542942 h 1000144"/>
              <a:gd name="connsiteX1" fmla="*/ 85742 w 1000143"/>
              <a:gd name="connsiteY1" fmla="*/ 85742 h 1000144"/>
              <a:gd name="connsiteX2" fmla="*/ 542943 w 1000143"/>
              <a:gd name="connsiteY2" fmla="*/ 85743 h 1000144"/>
              <a:gd name="connsiteX3" fmla="*/ 866232 w 1000143"/>
              <a:gd name="connsiteY3" fmla="*/ 219654 h 1000144"/>
              <a:gd name="connsiteX4" fmla="*/ 1000142 w 1000143"/>
              <a:gd name="connsiteY4" fmla="*/ 542944 h 1000144"/>
              <a:gd name="connsiteX5" fmla="*/ 866231 w 1000143"/>
              <a:gd name="connsiteY5" fmla="*/ 866233 h 1000144"/>
              <a:gd name="connsiteX6" fmla="*/ 542942 w 1000143"/>
              <a:gd name="connsiteY6" fmla="*/ 1000144 h 1000144"/>
              <a:gd name="connsiteX7" fmla="*/ 219653 w 1000143"/>
              <a:gd name="connsiteY7" fmla="*/ 866233 h 1000144"/>
              <a:gd name="connsiteX8" fmla="*/ 85743 w 1000143"/>
              <a:gd name="connsiteY8" fmla="*/ 542944 h 1000144"/>
              <a:gd name="connsiteX9" fmla="*/ 85742 w 1000143"/>
              <a:gd name="connsiteY9" fmla="*/ 542942 h 1000144"/>
              <a:gd name="connsiteX0" fmla="*/ 24003 w 938404"/>
              <a:gd name="connsiteY0" fmla="*/ 551527 h 1008729"/>
              <a:gd name="connsiteX1" fmla="*/ 24003 w 938404"/>
              <a:gd name="connsiteY1" fmla="*/ 94327 h 1008729"/>
              <a:gd name="connsiteX2" fmla="*/ 168019 w 938404"/>
              <a:gd name="connsiteY2" fmla="*/ 22319 h 1008729"/>
              <a:gd name="connsiteX3" fmla="*/ 804493 w 938404"/>
              <a:gd name="connsiteY3" fmla="*/ 228239 h 1008729"/>
              <a:gd name="connsiteX4" fmla="*/ 938403 w 938404"/>
              <a:gd name="connsiteY4" fmla="*/ 551529 h 1008729"/>
              <a:gd name="connsiteX5" fmla="*/ 804492 w 938404"/>
              <a:gd name="connsiteY5" fmla="*/ 874818 h 1008729"/>
              <a:gd name="connsiteX6" fmla="*/ 481203 w 938404"/>
              <a:gd name="connsiteY6" fmla="*/ 1008729 h 1008729"/>
              <a:gd name="connsiteX7" fmla="*/ 157914 w 938404"/>
              <a:gd name="connsiteY7" fmla="*/ 874818 h 1008729"/>
              <a:gd name="connsiteX8" fmla="*/ 24004 w 938404"/>
              <a:gd name="connsiteY8" fmla="*/ 551529 h 1008729"/>
              <a:gd name="connsiteX9" fmla="*/ 24003 w 938404"/>
              <a:gd name="connsiteY9" fmla="*/ 551527 h 1008729"/>
              <a:gd name="connsiteX0" fmla="*/ 24003 w 938404"/>
              <a:gd name="connsiteY0" fmla="*/ 565212 h 1022414"/>
              <a:gd name="connsiteX1" fmla="*/ 24003 w 938404"/>
              <a:gd name="connsiteY1" fmla="*/ 108012 h 1022414"/>
              <a:gd name="connsiteX2" fmla="*/ 168019 w 938404"/>
              <a:gd name="connsiteY2" fmla="*/ 36004 h 1022414"/>
              <a:gd name="connsiteX3" fmla="*/ 240026 w 938404"/>
              <a:gd name="connsiteY3" fmla="*/ 324037 h 1022414"/>
              <a:gd name="connsiteX4" fmla="*/ 938403 w 938404"/>
              <a:gd name="connsiteY4" fmla="*/ 565214 h 1022414"/>
              <a:gd name="connsiteX5" fmla="*/ 804492 w 938404"/>
              <a:gd name="connsiteY5" fmla="*/ 888503 h 1022414"/>
              <a:gd name="connsiteX6" fmla="*/ 481203 w 938404"/>
              <a:gd name="connsiteY6" fmla="*/ 1022414 h 1022414"/>
              <a:gd name="connsiteX7" fmla="*/ 157914 w 938404"/>
              <a:gd name="connsiteY7" fmla="*/ 888503 h 1022414"/>
              <a:gd name="connsiteX8" fmla="*/ 24004 w 938404"/>
              <a:gd name="connsiteY8" fmla="*/ 565214 h 1022414"/>
              <a:gd name="connsiteX9" fmla="*/ 24003 w 938404"/>
              <a:gd name="connsiteY9" fmla="*/ 565212 h 1022414"/>
              <a:gd name="connsiteX0" fmla="*/ 24003 w 938404"/>
              <a:gd name="connsiteY0" fmla="*/ 565212 h 1076295"/>
              <a:gd name="connsiteX1" fmla="*/ 24003 w 938404"/>
              <a:gd name="connsiteY1" fmla="*/ 108012 h 1076295"/>
              <a:gd name="connsiteX2" fmla="*/ 168019 w 938404"/>
              <a:gd name="connsiteY2" fmla="*/ 36004 h 1076295"/>
              <a:gd name="connsiteX3" fmla="*/ 240026 w 938404"/>
              <a:gd name="connsiteY3" fmla="*/ 324037 h 1076295"/>
              <a:gd name="connsiteX4" fmla="*/ 938403 w 938404"/>
              <a:gd name="connsiteY4" fmla="*/ 565214 h 1076295"/>
              <a:gd name="connsiteX5" fmla="*/ 804492 w 938404"/>
              <a:gd name="connsiteY5" fmla="*/ 888503 h 1076295"/>
              <a:gd name="connsiteX6" fmla="*/ 481203 w 938404"/>
              <a:gd name="connsiteY6" fmla="*/ 1022414 h 1076295"/>
              <a:gd name="connsiteX7" fmla="*/ 24004 w 938404"/>
              <a:gd name="connsiteY7" fmla="*/ 565214 h 1076295"/>
              <a:gd name="connsiteX8" fmla="*/ 24003 w 938404"/>
              <a:gd name="connsiteY8" fmla="*/ 565212 h 1076295"/>
              <a:gd name="connsiteX0" fmla="*/ 24003 w 956892"/>
              <a:gd name="connsiteY0" fmla="*/ 565212 h 888503"/>
              <a:gd name="connsiteX1" fmla="*/ 24003 w 956892"/>
              <a:gd name="connsiteY1" fmla="*/ 108012 h 888503"/>
              <a:gd name="connsiteX2" fmla="*/ 168019 w 956892"/>
              <a:gd name="connsiteY2" fmla="*/ 36004 h 888503"/>
              <a:gd name="connsiteX3" fmla="*/ 240026 w 956892"/>
              <a:gd name="connsiteY3" fmla="*/ 324037 h 888503"/>
              <a:gd name="connsiteX4" fmla="*/ 938403 w 956892"/>
              <a:gd name="connsiteY4" fmla="*/ 565214 h 888503"/>
              <a:gd name="connsiteX5" fmla="*/ 804492 w 956892"/>
              <a:gd name="connsiteY5" fmla="*/ 888503 h 888503"/>
              <a:gd name="connsiteX6" fmla="*/ 24004 w 956892"/>
              <a:gd name="connsiteY6" fmla="*/ 565214 h 888503"/>
              <a:gd name="connsiteX7" fmla="*/ 24003 w 956892"/>
              <a:gd name="connsiteY7" fmla="*/ 565212 h 888503"/>
              <a:gd name="connsiteX0" fmla="*/ 24003 w 938404"/>
              <a:gd name="connsiteY0" fmla="*/ 565212 h 605410"/>
              <a:gd name="connsiteX1" fmla="*/ 24003 w 938404"/>
              <a:gd name="connsiteY1" fmla="*/ 108012 h 605410"/>
              <a:gd name="connsiteX2" fmla="*/ 168019 w 938404"/>
              <a:gd name="connsiteY2" fmla="*/ 36004 h 605410"/>
              <a:gd name="connsiteX3" fmla="*/ 240026 w 938404"/>
              <a:gd name="connsiteY3" fmla="*/ 324037 h 605410"/>
              <a:gd name="connsiteX4" fmla="*/ 938403 w 938404"/>
              <a:gd name="connsiteY4" fmla="*/ 565214 h 605410"/>
              <a:gd name="connsiteX5" fmla="*/ 24004 w 938404"/>
              <a:gd name="connsiteY5" fmla="*/ 565214 h 605410"/>
              <a:gd name="connsiteX6" fmla="*/ 24003 w 938404"/>
              <a:gd name="connsiteY6" fmla="*/ 565212 h 605410"/>
              <a:gd name="connsiteX0" fmla="*/ 24003 w 252027"/>
              <a:gd name="connsiteY0" fmla="*/ 565212 h 565214"/>
              <a:gd name="connsiteX1" fmla="*/ 24003 w 252027"/>
              <a:gd name="connsiteY1" fmla="*/ 108012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24003 w 252027"/>
              <a:gd name="connsiteY0" fmla="*/ 565212 h 565214"/>
              <a:gd name="connsiteX1" fmla="*/ 24003 w 252027"/>
              <a:gd name="connsiteY1" fmla="*/ 108013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168019 w 396043"/>
              <a:gd name="connsiteY0" fmla="*/ 565212 h 565214"/>
              <a:gd name="connsiteX1" fmla="*/ 24003 w 396043"/>
              <a:gd name="connsiteY1" fmla="*/ 108013 h 565214"/>
              <a:gd name="connsiteX2" fmla="*/ 312035 w 396043"/>
              <a:gd name="connsiteY2" fmla="*/ 36004 h 565214"/>
              <a:gd name="connsiteX3" fmla="*/ 384042 w 396043"/>
              <a:gd name="connsiteY3" fmla="*/ 324037 h 565214"/>
              <a:gd name="connsiteX4" fmla="*/ 384042 w 396043"/>
              <a:gd name="connsiteY4" fmla="*/ 468053 h 565214"/>
              <a:gd name="connsiteX5" fmla="*/ 168020 w 396043"/>
              <a:gd name="connsiteY5" fmla="*/ 565214 h 565214"/>
              <a:gd name="connsiteX6" fmla="*/ 168019 w 396043"/>
              <a:gd name="connsiteY6" fmla="*/ 565212 h 565214"/>
              <a:gd name="connsiteX0" fmla="*/ 0 w 444048"/>
              <a:gd name="connsiteY0" fmla="*/ 684077 h 684078"/>
              <a:gd name="connsiteX1" fmla="*/ 72008 w 444048"/>
              <a:gd name="connsiteY1" fmla="*/ 108013 h 684078"/>
              <a:gd name="connsiteX2" fmla="*/ 360040 w 444048"/>
              <a:gd name="connsiteY2" fmla="*/ 36004 h 684078"/>
              <a:gd name="connsiteX3" fmla="*/ 432047 w 444048"/>
              <a:gd name="connsiteY3" fmla="*/ 324037 h 684078"/>
              <a:gd name="connsiteX4" fmla="*/ 432047 w 444048"/>
              <a:gd name="connsiteY4" fmla="*/ 468053 h 684078"/>
              <a:gd name="connsiteX5" fmla="*/ 216025 w 444048"/>
              <a:gd name="connsiteY5" fmla="*/ 565214 h 684078"/>
              <a:gd name="connsiteX6" fmla="*/ 0 w 444048"/>
              <a:gd name="connsiteY6" fmla="*/ 684077 h 684078"/>
              <a:gd name="connsiteX0" fmla="*/ 0 w 444048"/>
              <a:gd name="connsiteY0" fmla="*/ 684077 h 756085"/>
              <a:gd name="connsiteX1" fmla="*/ 72008 w 444048"/>
              <a:gd name="connsiteY1" fmla="*/ 108013 h 756085"/>
              <a:gd name="connsiteX2" fmla="*/ 360040 w 444048"/>
              <a:gd name="connsiteY2" fmla="*/ 36004 h 756085"/>
              <a:gd name="connsiteX3" fmla="*/ 432047 w 444048"/>
              <a:gd name="connsiteY3" fmla="*/ 324037 h 756085"/>
              <a:gd name="connsiteX4" fmla="*/ 432047 w 444048"/>
              <a:gd name="connsiteY4" fmla="*/ 468053 h 756085"/>
              <a:gd name="connsiteX5" fmla="*/ 216024 w 444048"/>
              <a:gd name="connsiteY5" fmla="*/ 756085 h 756085"/>
              <a:gd name="connsiteX6" fmla="*/ 0 w 444048"/>
              <a:gd name="connsiteY6" fmla="*/ 684077 h 756085"/>
              <a:gd name="connsiteX0" fmla="*/ 168019 w 396043"/>
              <a:gd name="connsiteY0" fmla="*/ 768085 h 768085"/>
              <a:gd name="connsiteX1" fmla="*/ 24003 w 396043"/>
              <a:gd name="connsiteY1" fmla="*/ 120013 h 768085"/>
              <a:gd name="connsiteX2" fmla="*/ 312035 w 396043"/>
              <a:gd name="connsiteY2" fmla="*/ 48004 h 768085"/>
              <a:gd name="connsiteX3" fmla="*/ 384042 w 396043"/>
              <a:gd name="connsiteY3" fmla="*/ 336037 h 768085"/>
              <a:gd name="connsiteX4" fmla="*/ 384042 w 396043"/>
              <a:gd name="connsiteY4" fmla="*/ 480053 h 768085"/>
              <a:gd name="connsiteX5" fmla="*/ 168019 w 396043"/>
              <a:gd name="connsiteY5" fmla="*/ 768085 h 768085"/>
              <a:gd name="connsiteX0" fmla="*/ 168019 w 396043"/>
              <a:gd name="connsiteY0" fmla="*/ 1020114 h 1020114"/>
              <a:gd name="connsiteX1" fmla="*/ 24003 w 396043"/>
              <a:gd name="connsiteY1" fmla="*/ 156018 h 1020114"/>
              <a:gd name="connsiteX2" fmla="*/ 312035 w 396043"/>
              <a:gd name="connsiteY2" fmla="*/ 84009 h 1020114"/>
              <a:gd name="connsiteX3" fmla="*/ 384042 w 396043"/>
              <a:gd name="connsiteY3" fmla="*/ 372042 h 1020114"/>
              <a:gd name="connsiteX4" fmla="*/ 384042 w 396043"/>
              <a:gd name="connsiteY4" fmla="*/ 516058 h 1020114"/>
              <a:gd name="connsiteX5" fmla="*/ 168019 w 396043"/>
              <a:gd name="connsiteY5" fmla="*/ 1020114 h 1020114"/>
              <a:gd name="connsiteX0" fmla="*/ 168019 w 396043"/>
              <a:gd name="connsiteY0" fmla="*/ 1092122 h 1092122"/>
              <a:gd name="connsiteX1" fmla="*/ 24003 w 396043"/>
              <a:gd name="connsiteY1" fmla="*/ 156018 h 1092122"/>
              <a:gd name="connsiteX2" fmla="*/ 312035 w 396043"/>
              <a:gd name="connsiteY2" fmla="*/ 156017 h 1092122"/>
              <a:gd name="connsiteX3" fmla="*/ 384042 w 396043"/>
              <a:gd name="connsiteY3" fmla="*/ 444050 h 1092122"/>
              <a:gd name="connsiteX4" fmla="*/ 384042 w 396043"/>
              <a:gd name="connsiteY4" fmla="*/ 588066 h 1092122"/>
              <a:gd name="connsiteX5" fmla="*/ 168019 w 396043"/>
              <a:gd name="connsiteY5" fmla="*/ 1092122 h 1092122"/>
              <a:gd name="connsiteX0" fmla="*/ 168019 w 396043"/>
              <a:gd name="connsiteY0" fmla="*/ 984110 h 984110"/>
              <a:gd name="connsiteX1" fmla="*/ 24003 w 396043"/>
              <a:gd name="connsiteY1" fmla="*/ 48006 h 984110"/>
              <a:gd name="connsiteX2" fmla="*/ 312035 w 396043"/>
              <a:gd name="connsiteY2" fmla="*/ 48005 h 984110"/>
              <a:gd name="connsiteX3" fmla="*/ 384042 w 396043"/>
              <a:gd name="connsiteY3" fmla="*/ 336038 h 984110"/>
              <a:gd name="connsiteX4" fmla="*/ 384042 w 396043"/>
              <a:gd name="connsiteY4" fmla="*/ 480054 h 984110"/>
              <a:gd name="connsiteX5" fmla="*/ 168019 w 396043"/>
              <a:gd name="connsiteY5" fmla="*/ 984110 h 984110"/>
              <a:gd name="connsiteX0" fmla="*/ 168019 w 468052"/>
              <a:gd name="connsiteY0" fmla="*/ 975538 h 975538"/>
              <a:gd name="connsiteX1" fmla="*/ 24003 w 468052"/>
              <a:gd name="connsiteY1" fmla="*/ 39434 h 975538"/>
              <a:gd name="connsiteX2" fmla="*/ 312035 w 468052"/>
              <a:gd name="connsiteY2" fmla="*/ 39433 h 975538"/>
              <a:gd name="connsiteX3" fmla="*/ 456051 w 468052"/>
              <a:gd name="connsiteY3" fmla="*/ 255458 h 975538"/>
              <a:gd name="connsiteX4" fmla="*/ 384042 w 468052"/>
              <a:gd name="connsiteY4" fmla="*/ 471482 h 975538"/>
              <a:gd name="connsiteX5" fmla="*/ 168019 w 468052"/>
              <a:gd name="connsiteY5" fmla="*/ 975538 h 975538"/>
              <a:gd name="connsiteX0" fmla="*/ 240028 w 540061"/>
              <a:gd name="connsiteY0" fmla="*/ 975538 h 975538"/>
              <a:gd name="connsiteX1" fmla="*/ 24003 w 540061"/>
              <a:gd name="connsiteY1" fmla="*/ 255458 h 975538"/>
              <a:gd name="connsiteX2" fmla="*/ 96012 w 540061"/>
              <a:gd name="connsiteY2" fmla="*/ 39434 h 975538"/>
              <a:gd name="connsiteX3" fmla="*/ 384044 w 540061"/>
              <a:gd name="connsiteY3" fmla="*/ 39433 h 975538"/>
              <a:gd name="connsiteX4" fmla="*/ 528060 w 540061"/>
              <a:gd name="connsiteY4" fmla="*/ 255458 h 975538"/>
              <a:gd name="connsiteX5" fmla="*/ 456051 w 540061"/>
              <a:gd name="connsiteY5" fmla="*/ 471482 h 975538"/>
              <a:gd name="connsiteX6" fmla="*/ 240028 w 540061"/>
              <a:gd name="connsiteY6" fmla="*/ 975538 h 975538"/>
              <a:gd name="connsiteX0" fmla="*/ 240028 w 552063"/>
              <a:gd name="connsiteY0" fmla="*/ 975538 h 975538"/>
              <a:gd name="connsiteX1" fmla="*/ 24003 w 552063"/>
              <a:gd name="connsiteY1" fmla="*/ 255458 h 975538"/>
              <a:gd name="connsiteX2" fmla="*/ 96012 w 552063"/>
              <a:gd name="connsiteY2" fmla="*/ 39434 h 975538"/>
              <a:gd name="connsiteX3" fmla="*/ 384044 w 552063"/>
              <a:gd name="connsiteY3" fmla="*/ 39433 h 975538"/>
              <a:gd name="connsiteX4" fmla="*/ 528060 w 552063"/>
              <a:gd name="connsiteY4" fmla="*/ 255458 h 975538"/>
              <a:gd name="connsiteX5" fmla="*/ 240028 w 552063"/>
              <a:gd name="connsiteY5" fmla="*/ 975538 h 975538"/>
              <a:gd name="connsiteX0" fmla="*/ 240028 w 480055"/>
              <a:gd name="connsiteY0" fmla="*/ 975538 h 975538"/>
              <a:gd name="connsiteX1" fmla="*/ 24003 w 480055"/>
              <a:gd name="connsiteY1" fmla="*/ 255458 h 975538"/>
              <a:gd name="connsiteX2" fmla="*/ 96012 w 480055"/>
              <a:gd name="connsiteY2" fmla="*/ 39434 h 975538"/>
              <a:gd name="connsiteX3" fmla="*/ 384044 w 480055"/>
              <a:gd name="connsiteY3" fmla="*/ 39433 h 975538"/>
              <a:gd name="connsiteX4" fmla="*/ 456052 w 480055"/>
              <a:gd name="connsiteY4" fmla="*/ 255458 h 975538"/>
              <a:gd name="connsiteX5" fmla="*/ 240028 w 480055"/>
              <a:gd name="connsiteY5" fmla="*/ 975538 h 975538"/>
              <a:gd name="connsiteX0" fmla="*/ 240028 w 480055"/>
              <a:gd name="connsiteY0" fmla="*/ 1152128 h 1152128"/>
              <a:gd name="connsiteX1" fmla="*/ 24003 w 480055"/>
              <a:gd name="connsiteY1" fmla="*/ 255458 h 1152128"/>
              <a:gd name="connsiteX2" fmla="*/ 96012 w 480055"/>
              <a:gd name="connsiteY2" fmla="*/ 39434 h 1152128"/>
              <a:gd name="connsiteX3" fmla="*/ 384044 w 480055"/>
              <a:gd name="connsiteY3" fmla="*/ 39433 h 1152128"/>
              <a:gd name="connsiteX4" fmla="*/ 456052 w 480055"/>
              <a:gd name="connsiteY4" fmla="*/ 255458 h 1152128"/>
              <a:gd name="connsiteX5" fmla="*/ 240028 w 480055"/>
              <a:gd name="connsiteY5" fmla="*/ 1152128 h 1152128"/>
              <a:gd name="connsiteX0" fmla="*/ 240028 w 480055"/>
              <a:gd name="connsiteY0" fmla="*/ 1112695 h 1112695"/>
              <a:gd name="connsiteX1" fmla="*/ 24003 w 480055"/>
              <a:gd name="connsiteY1" fmla="*/ 216025 h 1112695"/>
              <a:gd name="connsiteX2" fmla="*/ 384044 w 480055"/>
              <a:gd name="connsiteY2" fmla="*/ 0 h 1112695"/>
              <a:gd name="connsiteX3" fmla="*/ 456052 w 480055"/>
              <a:gd name="connsiteY3" fmla="*/ 216025 h 1112695"/>
              <a:gd name="connsiteX4" fmla="*/ 240028 w 480055"/>
              <a:gd name="connsiteY4" fmla="*/ 1112695 h 1112695"/>
              <a:gd name="connsiteX0" fmla="*/ 252029 w 504057"/>
              <a:gd name="connsiteY0" fmla="*/ 1046115 h 1046115"/>
              <a:gd name="connsiteX1" fmla="*/ 36004 w 504057"/>
              <a:gd name="connsiteY1" fmla="*/ 149445 h 1046115"/>
              <a:gd name="connsiteX2" fmla="*/ 468053 w 504057"/>
              <a:gd name="connsiteY2" fmla="*/ 149445 h 1046115"/>
              <a:gd name="connsiteX3" fmla="*/ 252029 w 504057"/>
              <a:gd name="connsiteY3" fmla="*/ 1046115 h 1046115"/>
              <a:gd name="connsiteX0" fmla="*/ 180020 w 420047"/>
              <a:gd name="connsiteY0" fmla="*/ 980679 h 1046115"/>
              <a:gd name="connsiteX1" fmla="*/ 36004 w 420047"/>
              <a:gd name="connsiteY1" fmla="*/ 476623 h 1046115"/>
              <a:gd name="connsiteX2" fmla="*/ 396044 w 420047"/>
              <a:gd name="connsiteY2" fmla="*/ 84009 h 1046115"/>
              <a:gd name="connsiteX3" fmla="*/ 180020 w 420047"/>
              <a:gd name="connsiteY3" fmla="*/ 980679 h 1046115"/>
              <a:gd name="connsiteX0" fmla="*/ 168019 w 336038"/>
              <a:gd name="connsiteY0" fmla="*/ 588065 h 588065"/>
              <a:gd name="connsiteX1" fmla="*/ 24003 w 336038"/>
              <a:gd name="connsiteY1" fmla="*/ 84009 h 588065"/>
              <a:gd name="connsiteX2" fmla="*/ 312035 w 336038"/>
              <a:gd name="connsiteY2" fmla="*/ 84009 h 588065"/>
              <a:gd name="connsiteX3" fmla="*/ 168019 w 336038"/>
              <a:gd name="connsiteY3" fmla="*/ 588065 h 588065"/>
              <a:gd name="connsiteX0" fmla="*/ 168020 w 336039"/>
              <a:gd name="connsiteY0" fmla="*/ 879034 h 927529"/>
              <a:gd name="connsiteX1" fmla="*/ 24003 w 336039"/>
              <a:gd name="connsiteY1" fmla="*/ 84009 h 927529"/>
              <a:gd name="connsiteX2" fmla="*/ 312036 w 336039"/>
              <a:gd name="connsiteY2" fmla="*/ 374978 h 927529"/>
              <a:gd name="connsiteX3" fmla="*/ 168020 w 336039"/>
              <a:gd name="connsiteY3" fmla="*/ 879034 h 927529"/>
              <a:gd name="connsiteX0" fmla="*/ 168020 w 336039"/>
              <a:gd name="connsiteY0" fmla="*/ 915528 h 927529"/>
              <a:gd name="connsiteX1" fmla="*/ 24003 w 336039"/>
              <a:gd name="connsiteY1" fmla="*/ 120503 h 927529"/>
              <a:gd name="connsiteX2" fmla="*/ 312036 w 336039"/>
              <a:gd name="connsiteY2" fmla="*/ 192511 h 927529"/>
              <a:gd name="connsiteX3" fmla="*/ 168020 w 336039"/>
              <a:gd name="connsiteY3" fmla="*/ 915528 h 927529"/>
              <a:gd name="connsiteX0" fmla="*/ 168020 w 336039"/>
              <a:gd name="connsiteY0" fmla="*/ 927529 h 927529"/>
              <a:gd name="connsiteX1" fmla="*/ 24003 w 336039"/>
              <a:gd name="connsiteY1" fmla="*/ 132504 h 927529"/>
              <a:gd name="connsiteX2" fmla="*/ 312036 w 336039"/>
              <a:gd name="connsiteY2" fmla="*/ 132504 h 927529"/>
              <a:gd name="connsiteX3" fmla="*/ 168020 w 336039"/>
              <a:gd name="connsiteY3" fmla="*/ 927529 h 927529"/>
              <a:gd name="connsiteX0" fmla="*/ 200023 w 560062"/>
              <a:gd name="connsiteY0" fmla="*/ 988025 h 998108"/>
              <a:gd name="connsiteX1" fmla="*/ 56006 w 560062"/>
              <a:gd name="connsiteY1" fmla="*/ 193000 h 998108"/>
              <a:gd name="connsiteX2" fmla="*/ 536059 w 560062"/>
              <a:gd name="connsiteY2" fmla="*/ 132504 h 998108"/>
              <a:gd name="connsiteX3" fmla="*/ 200023 w 560062"/>
              <a:gd name="connsiteY3" fmla="*/ 988025 h 998108"/>
              <a:gd name="connsiteX0" fmla="*/ 24003 w 392042"/>
              <a:gd name="connsiteY0" fmla="*/ 998109 h 998109"/>
              <a:gd name="connsiteX1" fmla="*/ 216023 w 392042"/>
              <a:gd name="connsiteY1" fmla="*/ 142587 h 998109"/>
              <a:gd name="connsiteX2" fmla="*/ 360039 w 392042"/>
              <a:gd name="connsiteY2" fmla="*/ 142588 h 998109"/>
              <a:gd name="connsiteX3" fmla="*/ 24003 w 392042"/>
              <a:gd name="connsiteY3" fmla="*/ 998109 h 998109"/>
              <a:gd name="connsiteX0" fmla="*/ 144016 w 144016"/>
              <a:gd name="connsiteY0" fmla="*/ 142588 h 142588"/>
              <a:gd name="connsiteX1" fmla="*/ 0 w 144016"/>
              <a:gd name="connsiteY1" fmla="*/ 142587 h 142588"/>
              <a:gd name="connsiteX2" fmla="*/ 144016 w 144016"/>
              <a:gd name="connsiteY2" fmla="*/ 142588 h 142588"/>
              <a:gd name="connsiteX0" fmla="*/ 144016 w 144016"/>
              <a:gd name="connsiteY0" fmla="*/ 142588 h 142588"/>
              <a:gd name="connsiteX1" fmla="*/ 72008 w 144016"/>
              <a:gd name="connsiteY1" fmla="*/ 142588 h 142588"/>
              <a:gd name="connsiteX2" fmla="*/ 0 w 144016"/>
              <a:gd name="connsiteY2" fmla="*/ 142587 h 142588"/>
              <a:gd name="connsiteX3" fmla="*/ 144016 w 144016"/>
              <a:gd name="connsiteY3" fmla="*/ 142588 h 142588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6017"/>
              <a:gd name="connsiteX1" fmla="*/ 0 w 163351"/>
              <a:gd name="connsiteY1" fmla="*/ 144016 h 146017"/>
              <a:gd name="connsiteX2" fmla="*/ 72008 w 163351"/>
              <a:gd name="connsiteY2" fmla="*/ 72008 h 146017"/>
              <a:gd name="connsiteX3" fmla="*/ 0 w 163351"/>
              <a:gd name="connsiteY3" fmla="*/ 72007 h 146017"/>
              <a:gd name="connsiteX4" fmla="*/ 72008 w 163351"/>
              <a:gd name="connsiteY4" fmla="*/ 0 h 146017"/>
              <a:gd name="connsiteX5" fmla="*/ 144016 w 163351"/>
              <a:gd name="connsiteY5" fmla="*/ 72008 h 146017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216024 w 235359"/>
              <a:gd name="connsiteY0" fmla="*/ 72008 h 144016"/>
              <a:gd name="connsiteX1" fmla="*/ 0 w 235359"/>
              <a:gd name="connsiteY1" fmla="*/ 144016 h 144016"/>
              <a:gd name="connsiteX2" fmla="*/ 72008 w 235359"/>
              <a:gd name="connsiteY2" fmla="*/ 72008 h 144016"/>
              <a:gd name="connsiteX3" fmla="*/ 0 w 235359"/>
              <a:gd name="connsiteY3" fmla="*/ 72007 h 144016"/>
              <a:gd name="connsiteX4" fmla="*/ 72008 w 235359"/>
              <a:gd name="connsiteY4" fmla="*/ 0 h 144016"/>
              <a:gd name="connsiteX5" fmla="*/ 216024 w 235359"/>
              <a:gd name="connsiteY5" fmla="*/ 72008 h 144016"/>
              <a:gd name="connsiteX0" fmla="*/ 216024 w 236248"/>
              <a:gd name="connsiteY0" fmla="*/ 84009 h 156017"/>
              <a:gd name="connsiteX1" fmla="*/ 0 w 236248"/>
              <a:gd name="connsiteY1" fmla="*/ 156017 h 156017"/>
              <a:gd name="connsiteX2" fmla="*/ 72008 w 236248"/>
              <a:gd name="connsiteY2" fmla="*/ 84009 h 156017"/>
              <a:gd name="connsiteX3" fmla="*/ 0 w 236248"/>
              <a:gd name="connsiteY3" fmla="*/ 84008 h 156017"/>
              <a:gd name="connsiteX4" fmla="*/ 72008 w 236248"/>
              <a:gd name="connsiteY4" fmla="*/ 12001 h 156017"/>
              <a:gd name="connsiteX5" fmla="*/ 144016 w 236248"/>
              <a:gd name="connsiteY5" fmla="*/ 12001 h 156017"/>
              <a:gd name="connsiteX6" fmla="*/ 216024 w 236248"/>
              <a:gd name="connsiteY6" fmla="*/ 84009 h 156017"/>
              <a:gd name="connsiteX0" fmla="*/ 216024 w 236248"/>
              <a:gd name="connsiteY0" fmla="*/ 84008 h 156016"/>
              <a:gd name="connsiteX1" fmla="*/ 0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7 w 236248"/>
              <a:gd name="connsiteY2" fmla="*/ 156016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300034 w 320258"/>
              <a:gd name="connsiteY0" fmla="*/ 84008 h 156016"/>
              <a:gd name="connsiteX1" fmla="*/ 156017 w 320258"/>
              <a:gd name="connsiteY1" fmla="*/ 156016 h 156016"/>
              <a:gd name="connsiteX2" fmla="*/ 156017 w 320258"/>
              <a:gd name="connsiteY2" fmla="*/ 156016 h 156016"/>
              <a:gd name="connsiteX3" fmla="*/ 84010 w 320258"/>
              <a:gd name="connsiteY3" fmla="*/ 84007 h 156016"/>
              <a:gd name="connsiteX4" fmla="*/ 12001 w 320258"/>
              <a:gd name="connsiteY4" fmla="*/ 84008 h 156016"/>
              <a:gd name="connsiteX5" fmla="*/ 156018 w 320258"/>
              <a:gd name="connsiteY5" fmla="*/ 12000 h 156016"/>
              <a:gd name="connsiteX6" fmla="*/ 228025 w 320258"/>
              <a:gd name="connsiteY6" fmla="*/ 12001 h 156016"/>
              <a:gd name="connsiteX7" fmla="*/ 300034 w 320258"/>
              <a:gd name="connsiteY7" fmla="*/ 84008 h 156016"/>
              <a:gd name="connsiteX0" fmla="*/ 288033 w 308257"/>
              <a:gd name="connsiteY0" fmla="*/ 153541 h 225549"/>
              <a:gd name="connsiteX1" fmla="*/ 144016 w 308257"/>
              <a:gd name="connsiteY1" fmla="*/ 225549 h 225549"/>
              <a:gd name="connsiteX2" fmla="*/ 144016 w 308257"/>
              <a:gd name="connsiteY2" fmla="*/ 225549 h 225549"/>
              <a:gd name="connsiteX3" fmla="*/ 72009 w 308257"/>
              <a:gd name="connsiteY3" fmla="*/ 153540 h 225549"/>
              <a:gd name="connsiteX4" fmla="*/ 0 w 308257"/>
              <a:gd name="connsiteY4" fmla="*/ 153541 h 225549"/>
              <a:gd name="connsiteX5" fmla="*/ 72008 w 308257"/>
              <a:gd name="connsiteY5" fmla="*/ 9525 h 225549"/>
              <a:gd name="connsiteX6" fmla="*/ 216024 w 308257"/>
              <a:gd name="connsiteY6" fmla="*/ 81534 h 225549"/>
              <a:gd name="connsiteX7" fmla="*/ 288033 w 308257"/>
              <a:gd name="connsiteY7" fmla="*/ 153541 h 225549"/>
              <a:gd name="connsiteX0" fmla="*/ 288033 w 308257"/>
              <a:gd name="connsiteY0" fmla="*/ 168018 h 240026"/>
              <a:gd name="connsiteX1" fmla="*/ 144016 w 308257"/>
              <a:gd name="connsiteY1" fmla="*/ 240026 h 240026"/>
              <a:gd name="connsiteX2" fmla="*/ 144016 w 308257"/>
              <a:gd name="connsiteY2" fmla="*/ 240026 h 240026"/>
              <a:gd name="connsiteX3" fmla="*/ 72009 w 308257"/>
              <a:gd name="connsiteY3" fmla="*/ 168017 h 240026"/>
              <a:gd name="connsiteX4" fmla="*/ 0 w 308257"/>
              <a:gd name="connsiteY4" fmla="*/ 168018 h 240026"/>
              <a:gd name="connsiteX5" fmla="*/ 72008 w 308257"/>
              <a:gd name="connsiteY5" fmla="*/ 24002 h 240026"/>
              <a:gd name="connsiteX6" fmla="*/ 216024 w 308257"/>
              <a:gd name="connsiteY6" fmla="*/ 24003 h 240026"/>
              <a:gd name="connsiteX7" fmla="*/ 288033 w 308257"/>
              <a:gd name="connsiteY7" fmla="*/ 168018 h 2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57" h="240026">
                <a:moveTo>
                  <a:pt x="288033" y="168018"/>
                </a:moveTo>
                <a:cubicBezTo>
                  <a:pt x="237549" y="224218"/>
                  <a:pt x="257456" y="234503"/>
                  <a:pt x="144016" y="240026"/>
                </a:cubicBezTo>
                <a:lnTo>
                  <a:pt x="144016" y="240026"/>
                </a:lnTo>
                <a:lnTo>
                  <a:pt x="72009" y="168017"/>
                </a:lnTo>
                <a:cubicBezTo>
                  <a:pt x="64357" y="148872"/>
                  <a:pt x="0" y="192020"/>
                  <a:pt x="0" y="168018"/>
                </a:cubicBezTo>
                <a:cubicBezTo>
                  <a:pt x="0" y="144016"/>
                  <a:pt x="52355" y="28860"/>
                  <a:pt x="72008" y="24002"/>
                </a:cubicBezTo>
                <a:cubicBezTo>
                  <a:pt x="92232" y="14477"/>
                  <a:pt x="180020" y="0"/>
                  <a:pt x="216024" y="24003"/>
                </a:cubicBezTo>
                <a:cubicBezTo>
                  <a:pt x="252028" y="48006"/>
                  <a:pt x="308257" y="146492"/>
                  <a:pt x="288033" y="16801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z="72390">
            <a:bevelT w="36000" h="72000"/>
            <a:bevelB w="35560" h="7239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49" name="Oog2">
            <a:hlinkClick r:id="rId4" action="ppaction://hlinkpres?slideindex=1&amp;slidetitle="/>
          </p:cNvPr>
          <p:cNvSpPr/>
          <p:nvPr/>
        </p:nvSpPr>
        <p:spPr>
          <a:xfrm>
            <a:off x="8747895" y="10800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z="177800">
            <a:bevelT w="17780" h="17780"/>
            <a:bevelB w="17780" h="177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34" name="Rechthoek 333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338" name="Rechthoek 337">
            <a:hlinkClick r:id="rId5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62" name="Ovaal 361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grpSp>
        <p:nvGrpSpPr>
          <p:cNvPr id="363" name="Groep 362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364" name="Rechthoek 363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gradFill>
              <a:gsLst>
                <a:gs pos="0">
                  <a:srgbClr val="005EA4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365" name="Rechthoek 364">
              <a:hlinkClick r:id="rId6" action="ppaction://program"/>
            </p:cNvPr>
            <p:cNvSpPr/>
            <p:nvPr/>
          </p:nvSpPr>
          <p:spPr>
            <a:xfrm>
              <a:off x="0" y="43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Wordpad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6" name="Rechthoek 365">
              <a:hlinkClick r:id="rId7" action="ppaction://program"/>
            </p:cNvPr>
            <p:cNvSpPr/>
            <p:nvPr/>
          </p:nvSpPr>
          <p:spPr>
            <a:xfrm>
              <a:off x="0" y="39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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Paint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7" name="Rechthoek 366">
              <a:hlinkClick r:id="rId8" action="ppaction://program"/>
            </p:cNvPr>
            <p:cNvSpPr/>
            <p:nvPr/>
          </p:nvSpPr>
          <p:spPr>
            <a:xfrm>
              <a:off x="0" y="363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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Rekenmachine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8" name="Rechthoek 367">
              <a:hlinkClick r:id="rId9" action="ppaction://program"/>
            </p:cNvPr>
            <p:cNvSpPr/>
            <p:nvPr/>
          </p:nvSpPr>
          <p:spPr>
            <a:xfrm>
              <a:off x="0" y="327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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Filmmaker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9" name="Rechthoek 368">
              <a:hlinkClick r:id="rId10" action="ppaction://program"/>
            </p:cNvPr>
            <p:cNvSpPr/>
            <p:nvPr/>
          </p:nvSpPr>
          <p:spPr>
            <a:xfrm>
              <a:off x="0" y="29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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Verkenner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0" name="Rechthoek 369">
              <a:hlinkClick r:id="rId11" action="ppaction://program"/>
            </p:cNvPr>
            <p:cNvSpPr/>
            <p:nvPr/>
          </p:nvSpPr>
          <p:spPr>
            <a:xfrm>
              <a:off x="0" y="25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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Google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Chrome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1" name="Rechthoek 370">
              <a:hlinkClick r:id="rId12" action="ppaction://hlinkpres?slideindex=1&amp;slidetitle="/>
            </p:cNvPr>
            <p:cNvSpPr/>
            <p:nvPr/>
          </p:nvSpPr>
          <p:spPr>
            <a:xfrm>
              <a:off x="0" y="21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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Internet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2" name="Rechthoek 371">
              <a:hlinkClick r:id="rId13" action="ppaction://program"/>
            </p:cNvPr>
            <p:cNvSpPr/>
            <p:nvPr/>
          </p:nvSpPr>
          <p:spPr>
            <a:xfrm>
              <a:off x="0" y="47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C schoonmaker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3" name="Rechthoek 372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WereldWijd</a:t>
              </a:r>
              <a:endParaRPr lang="nl-NL" sz="1600" dirty="0"/>
            </a:p>
          </p:txBody>
        </p:sp>
        <p:sp>
          <p:nvSpPr>
            <p:cNvPr id="374" name="Rechthoek 373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75" name="Groep 17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379" name="Afgeronde rechthoek 378">
                <a:hlinkClick r:id="rId14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Afmelden</a:t>
                </a:r>
                <a:endParaRPr lang="nl-NL" sz="1200" dirty="0"/>
              </a:p>
            </p:txBody>
          </p:sp>
          <p:sp>
            <p:nvSpPr>
              <p:cNvPr id="380" name="Afgeronde rechthoek 379">
                <a:hlinkClick r:id="rId14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ebdings"/>
                  </a:rPr>
                  <a:t></a:t>
                </a:r>
                <a:endParaRPr lang="nl-NL" sz="2000" dirty="0"/>
              </a:p>
            </p:txBody>
          </p:sp>
        </p:grpSp>
        <p:grpSp>
          <p:nvGrpSpPr>
            <p:cNvPr id="376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377" name="Afgeronde rechthoek 376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Uitschakelen</a:t>
                </a:r>
                <a:endParaRPr lang="nl-NL" sz="1200" dirty="0"/>
              </a:p>
            </p:txBody>
          </p:sp>
          <p:sp>
            <p:nvSpPr>
              <p:cNvPr id="378" name="Afgeronde rechthoek 377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ingdings"/>
                  </a:rPr>
                  <a:t></a:t>
                </a:r>
                <a:endParaRPr lang="nl-NL" sz="2000" dirty="0"/>
              </a:p>
            </p:txBody>
          </p:sp>
        </p:grpSp>
      </p:grpSp>
      <p:pic>
        <p:nvPicPr>
          <p:cNvPr id="356" name="Picture 2">
            <a:hlinkClick r:id="rId15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" name="Picture 3">
            <a:hlinkClick r:id="rId17" action="ppaction://hlinkfile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108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" name="Picture 3">
            <a:hlinkClick r:id="rId19" action="ppaction://hlinkpres?slideindex=1&amp;slidetitle=" tooltip="Maak nieuwe films voor Jouwbeeld.nl"/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40001" y="1080000"/>
            <a:ext cx="143999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0" name="Picture 2">
            <a:hlinkClick r:id="rId21" action="ppaction://hlinkfile" tooltip="noteer BIJ HET NOTITIEBLAD de verdachten."/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4000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" name="Tekstvak 356">
            <a:hlinkClick r:id="rId23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5" name="Rechthoek 334">
            <a:hlinkClick r:id="rId24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7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20:03:16</a:t>
            </a:fld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5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Dirk-Johan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6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7" name="a">
              <a:hlinkClick r:id="rId26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b">
              <a:hlinkClick r:id="rId26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c">
              <a:hlinkClick r:id="rId26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d">
              <a:hlinkClick r:id="rId26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e">
              <a:hlinkClick r:id="rId26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">
              <a:hlinkClick r:id="rId26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">
              <a:hlinkClick r:id="rId26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b">
              <a:hlinkClick r:id="rId26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c">
              <a:hlinkClick r:id="rId26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d">
              <a:hlinkClick r:id="rId26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e">
              <a:hlinkClick r:id="rId26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">
              <a:hlinkClick r:id="rId26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">
              <a:hlinkClick r:id="rId26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b">
              <a:hlinkClick r:id="rId26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c">
              <a:hlinkClick r:id="rId26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d">
              <a:hlinkClick r:id="rId26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e">
              <a:hlinkClick r:id="rId26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">
              <a:hlinkClick r:id="rId26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">
              <a:hlinkClick r:id="rId26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b">
              <a:hlinkClick r:id="rId26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c">
              <a:hlinkClick r:id="rId26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d">
              <a:hlinkClick r:id="rId26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e">
              <a:hlinkClick r:id="rId26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">
              <a:hlinkClick r:id="rId26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">
              <a:hlinkClick r:id="rId26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b">
              <a:hlinkClick r:id="rId26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5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5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5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6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6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6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7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7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7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7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0" name="1"/>
          <p:cNvSpPr/>
          <p:nvPr/>
        </p:nvSpPr>
        <p:spPr>
          <a:xfrm>
            <a:off x="475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1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8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8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8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9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9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9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0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0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0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8" name="2"/>
          <p:cNvSpPr/>
          <p:nvPr/>
        </p:nvSpPr>
        <p:spPr>
          <a:xfrm>
            <a:off x="331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9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1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1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1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1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2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2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2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6" name="3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7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3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3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6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4" name="4"/>
          <p:cNvSpPr/>
          <p:nvPr/>
        </p:nvSpPr>
        <p:spPr>
          <a:xfrm>
            <a:off x="367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5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7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7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7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7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8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8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9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92" name="5"/>
          <p:cNvSpPr/>
          <p:nvPr/>
        </p:nvSpPr>
        <p:spPr>
          <a:xfrm>
            <a:off x="58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3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9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1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1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1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1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20" name="6"/>
          <p:cNvSpPr/>
          <p:nvPr/>
        </p:nvSpPr>
        <p:spPr>
          <a:xfrm>
            <a:off x="54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1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2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2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2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4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4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48" name="7"/>
          <p:cNvSpPr/>
          <p:nvPr/>
        </p:nvSpPr>
        <p:spPr>
          <a:xfrm>
            <a:off x="25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49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5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5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5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5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6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6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6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6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7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7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7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76" name="8"/>
          <p:cNvSpPr/>
          <p:nvPr/>
        </p:nvSpPr>
        <p:spPr>
          <a:xfrm>
            <a:off x="475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77" name="!9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7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7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8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8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9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9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9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9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0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0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0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04" name="9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5" name="!10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0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1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1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1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1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2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2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3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32" name="10"/>
          <p:cNvSpPr/>
          <p:nvPr/>
        </p:nvSpPr>
        <p:spPr>
          <a:xfrm>
            <a:off x="22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333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Dirk-Johan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2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1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7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5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2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3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7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8"/>
                  </p:tgtEl>
                </p:cond>
              </p:nextCondLst>
            </p:seq>
          </p:childTnLst>
        </p:cTn>
      </p:par>
    </p:tnLst>
    <p:bldLst>
      <p:bldP spid="348" grpId="0" animBg="1"/>
      <p:bldP spid="349" grpId="0" animBg="1"/>
      <p:bldP spid="25" grpId="0" animBg="1"/>
      <p:bldP spid="80" grpId="0" animBg="1"/>
      <p:bldP spid="80" grpId="1" animBg="1"/>
      <p:bldP spid="108" grpId="0" animBg="1"/>
      <p:bldP spid="108" grpId="1" animBg="1"/>
      <p:bldP spid="136" grpId="0" animBg="1"/>
      <p:bldP spid="136" grpId="1" animBg="1"/>
      <p:bldP spid="164" grpId="0" animBg="1"/>
      <p:bldP spid="164" grpId="1" animBg="1"/>
      <p:bldP spid="192" grpId="0" animBg="1"/>
      <p:bldP spid="192" grpId="1" animBg="1"/>
      <p:bldP spid="220" grpId="0" animBg="1"/>
      <p:bldP spid="220" grpId="1" animBg="1"/>
      <p:bldP spid="248" grpId="0" animBg="1"/>
      <p:bldP spid="248" grpId="1" animBg="1"/>
      <p:bldP spid="276" grpId="0" animBg="1"/>
      <p:bldP spid="276" grpId="1" animBg="1"/>
      <p:bldP spid="304" grpId="0" animBg="1"/>
      <p:bldP spid="304" grpId="1" animBg="1"/>
      <p:bldP spid="332" grpId="0" animBg="1"/>
      <p:bldP spid="332" grpId="1" animBg="1"/>
      <p:bldP spid="333" grpId="0" animBg="1"/>
      <p:bldP spid="3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ep 282"/>
          <p:cNvGrpSpPr/>
          <p:nvPr/>
        </p:nvGrpSpPr>
        <p:grpSpPr>
          <a:xfrm>
            <a:off x="8495895" y="0"/>
            <a:ext cx="624070" cy="1420064"/>
            <a:chOff x="0" y="0"/>
            <a:chExt cx="624070" cy="1420064"/>
          </a:xfrm>
          <a:scene3d>
            <a:camera prst="perspectiveFront"/>
            <a:lightRig rig="threePt" dir="t"/>
          </a:scene3d>
        </p:grpSpPr>
        <p:sp>
          <p:nvSpPr>
            <p:cNvPr id="284" name="Vleugel"/>
            <p:cNvSpPr/>
            <p:nvPr/>
          </p:nvSpPr>
          <p:spPr>
            <a:xfrm>
              <a:off x="0" y="234000"/>
              <a:ext cx="624070" cy="6930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312035 w 552062"/>
                <a:gd name="connsiteY0" fmla="*/ 975538 h 986610"/>
                <a:gd name="connsiteX1" fmla="*/ 24003 w 552062"/>
                <a:gd name="connsiteY1" fmla="*/ 189024 h 986610"/>
                <a:gd name="connsiteX2" fmla="*/ 168019 w 552062"/>
                <a:gd name="connsiteY2" fmla="*/ 39434 h 986610"/>
                <a:gd name="connsiteX3" fmla="*/ 456051 w 552062"/>
                <a:gd name="connsiteY3" fmla="*/ 39433 h 986610"/>
                <a:gd name="connsiteX4" fmla="*/ 528059 w 552062"/>
                <a:gd name="connsiteY4" fmla="*/ 255458 h 986610"/>
                <a:gd name="connsiteX5" fmla="*/ 312035 w 552062"/>
                <a:gd name="connsiteY5" fmla="*/ 975538 h 986610"/>
                <a:gd name="connsiteX0" fmla="*/ 312035 w 624070"/>
                <a:gd name="connsiteY0" fmla="*/ 975538 h 975538"/>
                <a:gd name="connsiteX1" fmla="*/ 24003 w 624070"/>
                <a:gd name="connsiteY1" fmla="*/ 189024 h 975538"/>
                <a:gd name="connsiteX2" fmla="*/ 168019 w 624070"/>
                <a:gd name="connsiteY2" fmla="*/ 39434 h 975538"/>
                <a:gd name="connsiteX3" fmla="*/ 456051 w 624070"/>
                <a:gd name="connsiteY3" fmla="*/ 39433 h 975538"/>
                <a:gd name="connsiteX4" fmla="*/ 600067 w 624070"/>
                <a:gd name="connsiteY4" fmla="*/ 189024 h 975538"/>
                <a:gd name="connsiteX5" fmla="*/ 312035 w 624070"/>
                <a:gd name="connsiteY5" fmla="*/ 975538 h 975538"/>
                <a:gd name="connsiteX0" fmla="*/ 312035 w 624070"/>
                <a:gd name="connsiteY0" fmla="*/ 837096 h 837096"/>
                <a:gd name="connsiteX1" fmla="*/ 24003 w 624070"/>
                <a:gd name="connsiteY1" fmla="*/ 189024 h 837096"/>
                <a:gd name="connsiteX2" fmla="*/ 168019 w 624070"/>
                <a:gd name="connsiteY2" fmla="*/ 39434 h 837096"/>
                <a:gd name="connsiteX3" fmla="*/ 456051 w 624070"/>
                <a:gd name="connsiteY3" fmla="*/ 39433 h 837096"/>
                <a:gd name="connsiteX4" fmla="*/ 600067 w 624070"/>
                <a:gd name="connsiteY4" fmla="*/ 189024 h 837096"/>
                <a:gd name="connsiteX5" fmla="*/ 312035 w 624070"/>
                <a:gd name="connsiteY5" fmla="*/ 837096 h 837096"/>
                <a:gd name="connsiteX0" fmla="*/ 312035 w 624070"/>
                <a:gd name="connsiteY0" fmla="*/ 693080 h 693080"/>
                <a:gd name="connsiteX1" fmla="*/ 24003 w 624070"/>
                <a:gd name="connsiteY1" fmla="*/ 189024 h 693080"/>
                <a:gd name="connsiteX2" fmla="*/ 168019 w 624070"/>
                <a:gd name="connsiteY2" fmla="*/ 39434 h 693080"/>
                <a:gd name="connsiteX3" fmla="*/ 456051 w 624070"/>
                <a:gd name="connsiteY3" fmla="*/ 39433 h 693080"/>
                <a:gd name="connsiteX4" fmla="*/ 600067 w 624070"/>
                <a:gd name="connsiteY4" fmla="*/ 189024 h 693080"/>
                <a:gd name="connsiteX5" fmla="*/ 312035 w 624070"/>
                <a:gd name="connsiteY5" fmla="*/ 693080 h 69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070" h="693080">
                  <a:moveTo>
                    <a:pt x="312035" y="693080"/>
                  </a:moveTo>
                  <a:cubicBezTo>
                    <a:pt x="216024" y="693080"/>
                    <a:pt x="48006" y="297965"/>
                    <a:pt x="24003" y="189024"/>
                  </a:cubicBezTo>
                  <a:cubicBezTo>
                    <a:pt x="0" y="80083"/>
                    <a:pt x="119632" y="70410"/>
                    <a:pt x="168019" y="39434"/>
                  </a:cubicBezTo>
                  <a:cubicBezTo>
                    <a:pt x="227454" y="0"/>
                    <a:pt x="384043" y="14501"/>
                    <a:pt x="456051" y="39433"/>
                  </a:cubicBezTo>
                  <a:cubicBezTo>
                    <a:pt x="528059" y="64365"/>
                    <a:pt x="624070" y="80083"/>
                    <a:pt x="600067" y="189024"/>
                  </a:cubicBezTo>
                  <a:cubicBezTo>
                    <a:pt x="576064" y="297965"/>
                    <a:pt x="408046" y="693080"/>
                    <a:pt x="312035" y="69308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107950"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285" name="Staart"/>
            <p:cNvSpPr/>
            <p:nvPr/>
          </p:nvSpPr>
          <p:spPr>
            <a:xfrm>
              <a:off x="144015" y="434535"/>
              <a:ext cx="336039" cy="927529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240028 w 480055"/>
                <a:gd name="connsiteY0" fmla="*/ 1152128 h 1152128"/>
                <a:gd name="connsiteX1" fmla="*/ 24003 w 480055"/>
                <a:gd name="connsiteY1" fmla="*/ 255458 h 1152128"/>
                <a:gd name="connsiteX2" fmla="*/ 96012 w 480055"/>
                <a:gd name="connsiteY2" fmla="*/ 39434 h 1152128"/>
                <a:gd name="connsiteX3" fmla="*/ 384044 w 480055"/>
                <a:gd name="connsiteY3" fmla="*/ 39433 h 1152128"/>
                <a:gd name="connsiteX4" fmla="*/ 456052 w 480055"/>
                <a:gd name="connsiteY4" fmla="*/ 255458 h 1152128"/>
                <a:gd name="connsiteX5" fmla="*/ 240028 w 480055"/>
                <a:gd name="connsiteY5" fmla="*/ 1152128 h 1152128"/>
                <a:gd name="connsiteX0" fmla="*/ 240028 w 480055"/>
                <a:gd name="connsiteY0" fmla="*/ 1112695 h 1112695"/>
                <a:gd name="connsiteX1" fmla="*/ 24003 w 480055"/>
                <a:gd name="connsiteY1" fmla="*/ 216025 h 1112695"/>
                <a:gd name="connsiteX2" fmla="*/ 384044 w 480055"/>
                <a:gd name="connsiteY2" fmla="*/ 0 h 1112695"/>
                <a:gd name="connsiteX3" fmla="*/ 456052 w 480055"/>
                <a:gd name="connsiteY3" fmla="*/ 216025 h 1112695"/>
                <a:gd name="connsiteX4" fmla="*/ 240028 w 480055"/>
                <a:gd name="connsiteY4" fmla="*/ 1112695 h 1112695"/>
                <a:gd name="connsiteX0" fmla="*/ 252029 w 504057"/>
                <a:gd name="connsiteY0" fmla="*/ 1046115 h 1046115"/>
                <a:gd name="connsiteX1" fmla="*/ 36004 w 504057"/>
                <a:gd name="connsiteY1" fmla="*/ 149445 h 1046115"/>
                <a:gd name="connsiteX2" fmla="*/ 468053 w 504057"/>
                <a:gd name="connsiteY2" fmla="*/ 149445 h 1046115"/>
                <a:gd name="connsiteX3" fmla="*/ 252029 w 504057"/>
                <a:gd name="connsiteY3" fmla="*/ 1046115 h 1046115"/>
                <a:gd name="connsiteX0" fmla="*/ 180020 w 420047"/>
                <a:gd name="connsiteY0" fmla="*/ 980679 h 1046115"/>
                <a:gd name="connsiteX1" fmla="*/ 36004 w 420047"/>
                <a:gd name="connsiteY1" fmla="*/ 476623 h 1046115"/>
                <a:gd name="connsiteX2" fmla="*/ 396044 w 420047"/>
                <a:gd name="connsiteY2" fmla="*/ 84009 h 1046115"/>
                <a:gd name="connsiteX3" fmla="*/ 180020 w 420047"/>
                <a:gd name="connsiteY3" fmla="*/ 980679 h 1046115"/>
                <a:gd name="connsiteX0" fmla="*/ 168019 w 336038"/>
                <a:gd name="connsiteY0" fmla="*/ 588065 h 588065"/>
                <a:gd name="connsiteX1" fmla="*/ 24003 w 336038"/>
                <a:gd name="connsiteY1" fmla="*/ 84009 h 588065"/>
                <a:gd name="connsiteX2" fmla="*/ 312035 w 336038"/>
                <a:gd name="connsiteY2" fmla="*/ 84009 h 588065"/>
                <a:gd name="connsiteX3" fmla="*/ 168019 w 336038"/>
                <a:gd name="connsiteY3" fmla="*/ 588065 h 588065"/>
                <a:gd name="connsiteX0" fmla="*/ 168020 w 336039"/>
                <a:gd name="connsiteY0" fmla="*/ 879034 h 927529"/>
                <a:gd name="connsiteX1" fmla="*/ 24003 w 336039"/>
                <a:gd name="connsiteY1" fmla="*/ 84009 h 927529"/>
                <a:gd name="connsiteX2" fmla="*/ 312036 w 336039"/>
                <a:gd name="connsiteY2" fmla="*/ 374978 h 927529"/>
                <a:gd name="connsiteX3" fmla="*/ 168020 w 336039"/>
                <a:gd name="connsiteY3" fmla="*/ 879034 h 927529"/>
                <a:gd name="connsiteX0" fmla="*/ 168020 w 336039"/>
                <a:gd name="connsiteY0" fmla="*/ 915528 h 927529"/>
                <a:gd name="connsiteX1" fmla="*/ 24003 w 336039"/>
                <a:gd name="connsiteY1" fmla="*/ 120503 h 927529"/>
                <a:gd name="connsiteX2" fmla="*/ 312036 w 336039"/>
                <a:gd name="connsiteY2" fmla="*/ 192511 h 927529"/>
                <a:gd name="connsiteX3" fmla="*/ 168020 w 336039"/>
                <a:gd name="connsiteY3" fmla="*/ 915528 h 927529"/>
                <a:gd name="connsiteX0" fmla="*/ 168020 w 336039"/>
                <a:gd name="connsiteY0" fmla="*/ 927529 h 927529"/>
                <a:gd name="connsiteX1" fmla="*/ 24003 w 336039"/>
                <a:gd name="connsiteY1" fmla="*/ 132504 h 927529"/>
                <a:gd name="connsiteX2" fmla="*/ 312036 w 336039"/>
                <a:gd name="connsiteY2" fmla="*/ 132504 h 927529"/>
                <a:gd name="connsiteX3" fmla="*/ 168020 w 336039"/>
                <a:gd name="connsiteY3" fmla="*/ 927529 h 9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039" h="927529">
                  <a:moveTo>
                    <a:pt x="168020" y="927529"/>
                  </a:moveTo>
                  <a:cubicBezTo>
                    <a:pt x="120015" y="927529"/>
                    <a:pt x="0" y="265008"/>
                    <a:pt x="24003" y="132504"/>
                  </a:cubicBezTo>
                  <a:cubicBezTo>
                    <a:pt x="48006" y="0"/>
                    <a:pt x="288033" y="0"/>
                    <a:pt x="312036" y="132504"/>
                  </a:cubicBezTo>
                  <a:cubicBezTo>
                    <a:pt x="336039" y="265008"/>
                    <a:pt x="216025" y="927529"/>
                    <a:pt x="168020" y="927529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p3d z="35560">
              <a:bevelT w="36000" h="35560"/>
              <a:bevelB w="35560" h="3556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286" name="Romp"/>
            <p:cNvSpPr/>
            <p:nvPr/>
          </p:nvSpPr>
          <p:spPr>
            <a:xfrm>
              <a:off x="84009" y="234000"/>
              <a:ext cx="456051" cy="118606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85742 w 1000143"/>
                <a:gd name="connsiteY0" fmla="*/ 542942 h 1000144"/>
                <a:gd name="connsiteX1" fmla="*/ 85742 w 1000143"/>
                <a:gd name="connsiteY1" fmla="*/ 85742 h 1000144"/>
                <a:gd name="connsiteX2" fmla="*/ 542943 w 1000143"/>
                <a:gd name="connsiteY2" fmla="*/ 85743 h 1000144"/>
                <a:gd name="connsiteX3" fmla="*/ 866232 w 1000143"/>
                <a:gd name="connsiteY3" fmla="*/ 219654 h 1000144"/>
                <a:gd name="connsiteX4" fmla="*/ 1000142 w 1000143"/>
                <a:gd name="connsiteY4" fmla="*/ 542944 h 1000144"/>
                <a:gd name="connsiteX5" fmla="*/ 866231 w 1000143"/>
                <a:gd name="connsiteY5" fmla="*/ 866233 h 1000144"/>
                <a:gd name="connsiteX6" fmla="*/ 542942 w 1000143"/>
                <a:gd name="connsiteY6" fmla="*/ 1000144 h 1000144"/>
                <a:gd name="connsiteX7" fmla="*/ 219653 w 1000143"/>
                <a:gd name="connsiteY7" fmla="*/ 866233 h 1000144"/>
                <a:gd name="connsiteX8" fmla="*/ 85743 w 1000143"/>
                <a:gd name="connsiteY8" fmla="*/ 542944 h 1000144"/>
                <a:gd name="connsiteX9" fmla="*/ 85742 w 1000143"/>
                <a:gd name="connsiteY9" fmla="*/ 542942 h 1000144"/>
                <a:gd name="connsiteX0" fmla="*/ 24003 w 938404"/>
                <a:gd name="connsiteY0" fmla="*/ 551527 h 1008729"/>
                <a:gd name="connsiteX1" fmla="*/ 24003 w 938404"/>
                <a:gd name="connsiteY1" fmla="*/ 94327 h 1008729"/>
                <a:gd name="connsiteX2" fmla="*/ 168019 w 938404"/>
                <a:gd name="connsiteY2" fmla="*/ 22319 h 1008729"/>
                <a:gd name="connsiteX3" fmla="*/ 804493 w 938404"/>
                <a:gd name="connsiteY3" fmla="*/ 228239 h 1008729"/>
                <a:gd name="connsiteX4" fmla="*/ 938403 w 938404"/>
                <a:gd name="connsiteY4" fmla="*/ 551529 h 1008729"/>
                <a:gd name="connsiteX5" fmla="*/ 804492 w 938404"/>
                <a:gd name="connsiteY5" fmla="*/ 874818 h 1008729"/>
                <a:gd name="connsiteX6" fmla="*/ 481203 w 938404"/>
                <a:gd name="connsiteY6" fmla="*/ 1008729 h 1008729"/>
                <a:gd name="connsiteX7" fmla="*/ 157914 w 938404"/>
                <a:gd name="connsiteY7" fmla="*/ 874818 h 1008729"/>
                <a:gd name="connsiteX8" fmla="*/ 24004 w 938404"/>
                <a:gd name="connsiteY8" fmla="*/ 551529 h 1008729"/>
                <a:gd name="connsiteX9" fmla="*/ 24003 w 938404"/>
                <a:gd name="connsiteY9" fmla="*/ 551527 h 1008729"/>
                <a:gd name="connsiteX0" fmla="*/ 24003 w 938404"/>
                <a:gd name="connsiteY0" fmla="*/ 565212 h 1022414"/>
                <a:gd name="connsiteX1" fmla="*/ 24003 w 938404"/>
                <a:gd name="connsiteY1" fmla="*/ 108012 h 1022414"/>
                <a:gd name="connsiteX2" fmla="*/ 168019 w 938404"/>
                <a:gd name="connsiteY2" fmla="*/ 36004 h 1022414"/>
                <a:gd name="connsiteX3" fmla="*/ 240026 w 938404"/>
                <a:gd name="connsiteY3" fmla="*/ 324037 h 1022414"/>
                <a:gd name="connsiteX4" fmla="*/ 938403 w 938404"/>
                <a:gd name="connsiteY4" fmla="*/ 565214 h 1022414"/>
                <a:gd name="connsiteX5" fmla="*/ 804492 w 938404"/>
                <a:gd name="connsiteY5" fmla="*/ 888503 h 1022414"/>
                <a:gd name="connsiteX6" fmla="*/ 481203 w 938404"/>
                <a:gd name="connsiteY6" fmla="*/ 1022414 h 1022414"/>
                <a:gd name="connsiteX7" fmla="*/ 157914 w 938404"/>
                <a:gd name="connsiteY7" fmla="*/ 888503 h 1022414"/>
                <a:gd name="connsiteX8" fmla="*/ 24004 w 938404"/>
                <a:gd name="connsiteY8" fmla="*/ 565214 h 1022414"/>
                <a:gd name="connsiteX9" fmla="*/ 24003 w 938404"/>
                <a:gd name="connsiteY9" fmla="*/ 565212 h 1022414"/>
                <a:gd name="connsiteX0" fmla="*/ 24003 w 938404"/>
                <a:gd name="connsiteY0" fmla="*/ 565212 h 1076295"/>
                <a:gd name="connsiteX1" fmla="*/ 24003 w 938404"/>
                <a:gd name="connsiteY1" fmla="*/ 108012 h 1076295"/>
                <a:gd name="connsiteX2" fmla="*/ 168019 w 938404"/>
                <a:gd name="connsiteY2" fmla="*/ 36004 h 1076295"/>
                <a:gd name="connsiteX3" fmla="*/ 240026 w 938404"/>
                <a:gd name="connsiteY3" fmla="*/ 324037 h 1076295"/>
                <a:gd name="connsiteX4" fmla="*/ 938403 w 938404"/>
                <a:gd name="connsiteY4" fmla="*/ 565214 h 1076295"/>
                <a:gd name="connsiteX5" fmla="*/ 804492 w 938404"/>
                <a:gd name="connsiteY5" fmla="*/ 888503 h 1076295"/>
                <a:gd name="connsiteX6" fmla="*/ 481203 w 938404"/>
                <a:gd name="connsiteY6" fmla="*/ 1022414 h 1076295"/>
                <a:gd name="connsiteX7" fmla="*/ 24004 w 938404"/>
                <a:gd name="connsiteY7" fmla="*/ 565214 h 1076295"/>
                <a:gd name="connsiteX8" fmla="*/ 24003 w 938404"/>
                <a:gd name="connsiteY8" fmla="*/ 565212 h 1076295"/>
                <a:gd name="connsiteX0" fmla="*/ 24003 w 956892"/>
                <a:gd name="connsiteY0" fmla="*/ 565212 h 888503"/>
                <a:gd name="connsiteX1" fmla="*/ 24003 w 956892"/>
                <a:gd name="connsiteY1" fmla="*/ 108012 h 888503"/>
                <a:gd name="connsiteX2" fmla="*/ 168019 w 956892"/>
                <a:gd name="connsiteY2" fmla="*/ 36004 h 888503"/>
                <a:gd name="connsiteX3" fmla="*/ 240026 w 956892"/>
                <a:gd name="connsiteY3" fmla="*/ 324037 h 888503"/>
                <a:gd name="connsiteX4" fmla="*/ 938403 w 956892"/>
                <a:gd name="connsiteY4" fmla="*/ 565214 h 888503"/>
                <a:gd name="connsiteX5" fmla="*/ 804492 w 956892"/>
                <a:gd name="connsiteY5" fmla="*/ 888503 h 888503"/>
                <a:gd name="connsiteX6" fmla="*/ 24004 w 956892"/>
                <a:gd name="connsiteY6" fmla="*/ 565214 h 888503"/>
                <a:gd name="connsiteX7" fmla="*/ 24003 w 956892"/>
                <a:gd name="connsiteY7" fmla="*/ 565212 h 888503"/>
                <a:gd name="connsiteX0" fmla="*/ 24003 w 938404"/>
                <a:gd name="connsiteY0" fmla="*/ 565212 h 605410"/>
                <a:gd name="connsiteX1" fmla="*/ 24003 w 938404"/>
                <a:gd name="connsiteY1" fmla="*/ 108012 h 605410"/>
                <a:gd name="connsiteX2" fmla="*/ 168019 w 938404"/>
                <a:gd name="connsiteY2" fmla="*/ 36004 h 605410"/>
                <a:gd name="connsiteX3" fmla="*/ 240026 w 938404"/>
                <a:gd name="connsiteY3" fmla="*/ 324037 h 605410"/>
                <a:gd name="connsiteX4" fmla="*/ 938403 w 938404"/>
                <a:gd name="connsiteY4" fmla="*/ 565214 h 605410"/>
                <a:gd name="connsiteX5" fmla="*/ 24004 w 938404"/>
                <a:gd name="connsiteY5" fmla="*/ 565214 h 605410"/>
                <a:gd name="connsiteX6" fmla="*/ 24003 w 938404"/>
                <a:gd name="connsiteY6" fmla="*/ 565212 h 605410"/>
                <a:gd name="connsiteX0" fmla="*/ 24003 w 252027"/>
                <a:gd name="connsiteY0" fmla="*/ 565212 h 565214"/>
                <a:gd name="connsiteX1" fmla="*/ 24003 w 252027"/>
                <a:gd name="connsiteY1" fmla="*/ 108012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24003 w 252027"/>
                <a:gd name="connsiteY0" fmla="*/ 565212 h 565214"/>
                <a:gd name="connsiteX1" fmla="*/ 24003 w 252027"/>
                <a:gd name="connsiteY1" fmla="*/ 108013 h 565214"/>
                <a:gd name="connsiteX2" fmla="*/ 168019 w 252027"/>
                <a:gd name="connsiteY2" fmla="*/ 36004 h 565214"/>
                <a:gd name="connsiteX3" fmla="*/ 240026 w 252027"/>
                <a:gd name="connsiteY3" fmla="*/ 324037 h 565214"/>
                <a:gd name="connsiteX4" fmla="*/ 240026 w 252027"/>
                <a:gd name="connsiteY4" fmla="*/ 468053 h 565214"/>
                <a:gd name="connsiteX5" fmla="*/ 24004 w 252027"/>
                <a:gd name="connsiteY5" fmla="*/ 565214 h 565214"/>
                <a:gd name="connsiteX6" fmla="*/ 24003 w 252027"/>
                <a:gd name="connsiteY6" fmla="*/ 565212 h 565214"/>
                <a:gd name="connsiteX0" fmla="*/ 168019 w 396043"/>
                <a:gd name="connsiteY0" fmla="*/ 565212 h 565214"/>
                <a:gd name="connsiteX1" fmla="*/ 24003 w 396043"/>
                <a:gd name="connsiteY1" fmla="*/ 108013 h 565214"/>
                <a:gd name="connsiteX2" fmla="*/ 312035 w 396043"/>
                <a:gd name="connsiteY2" fmla="*/ 36004 h 565214"/>
                <a:gd name="connsiteX3" fmla="*/ 384042 w 396043"/>
                <a:gd name="connsiteY3" fmla="*/ 324037 h 565214"/>
                <a:gd name="connsiteX4" fmla="*/ 384042 w 396043"/>
                <a:gd name="connsiteY4" fmla="*/ 468053 h 565214"/>
                <a:gd name="connsiteX5" fmla="*/ 168020 w 396043"/>
                <a:gd name="connsiteY5" fmla="*/ 565214 h 565214"/>
                <a:gd name="connsiteX6" fmla="*/ 168019 w 396043"/>
                <a:gd name="connsiteY6" fmla="*/ 565212 h 565214"/>
                <a:gd name="connsiteX0" fmla="*/ 0 w 444048"/>
                <a:gd name="connsiteY0" fmla="*/ 684077 h 684078"/>
                <a:gd name="connsiteX1" fmla="*/ 72008 w 444048"/>
                <a:gd name="connsiteY1" fmla="*/ 108013 h 684078"/>
                <a:gd name="connsiteX2" fmla="*/ 360040 w 444048"/>
                <a:gd name="connsiteY2" fmla="*/ 36004 h 684078"/>
                <a:gd name="connsiteX3" fmla="*/ 432047 w 444048"/>
                <a:gd name="connsiteY3" fmla="*/ 324037 h 684078"/>
                <a:gd name="connsiteX4" fmla="*/ 432047 w 444048"/>
                <a:gd name="connsiteY4" fmla="*/ 468053 h 684078"/>
                <a:gd name="connsiteX5" fmla="*/ 216025 w 444048"/>
                <a:gd name="connsiteY5" fmla="*/ 565214 h 684078"/>
                <a:gd name="connsiteX6" fmla="*/ 0 w 444048"/>
                <a:gd name="connsiteY6" fmla="*/ 684077 h 684078"/>
                <a:gd name="connsiteX0" fmla="*/ 0 w 444048"/>
                <a:gd name="connsiteY0" fmla="*/ 684077 h 756085"/>
                <a:gd name="connsiteX1" fmla="*/ 72008 w 444048"/>
                <a:gd name="connsiteY1" fmla="*/ 108013 h 756085"/>
                <a:gd name="connsiteX2" fmla="*/ 360040 w 444048"/>
                <a:gd name="connsiteY2" fmla="*/ 36004 h 756085"/>
                <a:gd name="connsiteX3" fmla="*/ 432047 w 444048"/>
                <a:gd name="connsiteY3" fmla="*/ 324037 h 756085"/>
                <a:gd name="connsiteX4" fmla="*/ 432047 w 444048"/>
                <a:gd name="connsiteY4" fmla="*/ 468053 h 756085"/>
                <a:gd name="connsiteX5" fmla="*/ 216024 w 444048"/>
                <a:gd name="connsiteY5" fmla="*/ 756085 h 756085"/>
                <a:gd name="connsiteX6" fmla="*/ 0 w 444048"/>
                <a:gd name="connsiteY6" fmla="*/ 684077 h 756085"/>
                <a:gd name="connsiteX0" fmla="*/ 168019 w 396043"/>
                <a:gd name="connsiteY0" fmla="*/ 768085 h 768085"/>
                <a:gd name="connsiteX1" fmla="*/ 24003 w 396043"/>
                <a:gd name="connsiteY1" fmla="*/ 120013 h 768085"/>
                <a:gd name="connsiteX2" fmla="*/ 312035 w 396043"/>
                <a:gd name="connsiteY2" fmla="*/ 48004 h 768085"/>
                <a:gd name="connsiteX3" fmla="*/ 384042 w 396043"/>
                <a:gd name="connsiteY3" fmla="*/ 336037 h 768085"/>
                <a:gd name="connsiteX4" fmla="*/ 384042 w 396043"/>
                <a:gd name="connsiteY4" fmla="*/ 480053 h 768085"/>
                <a:gd name="connsiteX5" fmla="*/ 168019 w 396043"/>
                <a:gd name="connsiteY5" fmla="*/ 768085 h 768085"/>
                <a:gd name="connsiteX0" fmla="*/ 168019 w 396043"/>
                <a:gd name="connsiteY0" fmla="*/ 1020114 h 1020114"/>
                <a:gd name="connsiteX1" fmla="*/ 24003 w 396043"/>
                <a:gd name="connsiteY1" fmla="*/ 156018 h 1020114"/>
                <a:gd name="connsiteX2" fmla="*/ 312035 w 396043"/>
                <a:gd name="connsiteY2" fmla="*/ 84009 h 1020114"/>
                <a:gd name="connsiteX3" fmla="*/ 384042 w 396043"/>
                <a:gd name="connsiteY3" fmla="*/ 372042 h 1020114"/>
                <a:gd name="connsiteX4" fmla="*/ 384042 w 396043"/>
                <a:gd name="connsiteY4" fmla="*/ 516058 h 1020114"/>
                <a:gd name="connsiteX5" fmla="*/ 168019 w 396043"/>
                <a:gd name="connsiteY5" fmla="*/ 1020114 h 1020114"/>
                <a:gd name="connsiteX0" fmla="*/ 168019 w 396043"/>
                <a:gd name="connsiteY0" fmla="*/ 1092122 h 1092122"/>
                <a:gd name="connsiteX1" fmla="*/ 24003 w 396043"/>
                <a:gd name="connsiteY1" fmla="*/ 156018 h 1092122"/>
                <a:gd name="connsiteX2" fmla="*/ 312035 w 396043"/>
                <a:gd name="connsiteY2" fmla="*/ 156017 h 1092122"/>
                <a:gd name="connsiteX3" fmla="*/ 384042 w 396043"/>
                <a:gd name="connsiteY3" fmla="*/ 444050 h 1092122"/>
                <a:gd name="connsiteX4" fmla="*/ 384042 w 396043"/>
                <a:gd name="connsiteY4" fmla="*/ 588066 h 1092122"/>
                <a:gd name="connsiteX5" fmla="*/ 168019 w 396043"/>
                <a:gd name="connsiteY5" fmla="*/ 1092122 h 1092122"/>
                <a:gd name="connsiteX0" fmla="*/ 168019 w 396043"/>
                <a:gd name="connsiteY0" fmla="*/ 984110 h 984110"/>
                <a:gd name="connsiteX1" fmla="*/ 24003 w 396043"/>
                <a:gd name="connsiteY1" fmla="*/ 48006 h 984110"/>
                <a:gd name="connsiteX2" fmla="*/ 312035 w 396043"/>
                <a:gd name="connsiteY2" fmla="*/ 48005 h 984110"/>
                <a:gd name="connsiteX3" fmla="*/ 384042 w 396043"/>
                <a:gd name="connsiteY3" fmla="*/ 336038 h 984110"/>
                <a:gd name="connsiteX4" fmla="*/ 384042 w 396043"/>
                <a:gd name="connsiteY4" fmla="*/ 480054 h 984110"/>
                <a:gd name="connsiteX5" fmla="*/ 168019 w 396043"/>
                <a:gd name="connsiteY5" fmla="*/ 984110 h 984110"/>
                <a:gd name="connsiteX0" fmla="*/ 168019 w 468052"/>
                <a:gd name="connsiteY0" fmla="*/ 975538 h 975538"/>
                <a:gd name="connsiteX1" fmla="*/ 24003 w 468052"/>
                <a:gd name="connsiteY1" fmla="*/ 39434 h 975538"/>
                <a:gd name="connsiteX2" fmla="*/ 312035 w 468052"/>
                <a:gd name="connsiteY2" fmla="*/ 39433 h 975538"/>
                <a:gd name="connsiteX3" fmla="*/ 456051 w 468052"/>
                <a:gd name="connsiteY3" fmla="*/ 255458 h 975538"/>
                <a:gd name="connsiteX4" fmla="*/ 384042 w 468052"/>
                <a:gd name="connsiteY4" fmla="*/ 471482 h 975538"/>
                <a:gd name="connsiteX5" fmla="*/ 168019 w 468052"/>
                <a:gd name="connsiteY5" fmla="*/ 975538 h 975538"/>
                <a:gd name="connsiteX0" fmla="*/ 240028 w 540061"/>
                <a:gd name="connsiteY0" fmla="*/ 975538 h 975538"/>
                <a:gd name="connsiteX1" fmla="*/ 24003 w 540061"/>
                <a:gd name="connsiteY1" fmla="*/ 255458 h 975538"/>
                <a:gd name="connsiteX2" fmla="*/ 96012 w 540061"/>
                <a:gd name="connsiteY2" fmla="*/ 39434 h 975538"/>
                <a:gd name="connsiteX3" fmla="*/ 384044 w 540061"/>
                <a:gd name="connsiteY3" fmla="*/ 39433 h 975538"/>
                <a:gd name="connsiteX4" fmla="*/ 528060 w 540061"/>
                <a:gd name="connsiteY4" fmla="*/ 255458 h 975538"/>
                <a:gd name="connsiteX5" fmla="*/ 456051 w 540061"/>
                <a:gd name="connsiteY5" fmla="*/ 471482 h 975538"/>
                <a:gd name="connsiteX6" fmla="*/ 240028 w 540061"/>
                <a:gd name="connsiteY6" fmla="*/ 975538 h 975538"/>
                <a:gd name="connsiteX0" fmla="*/ 240028 w 552063"/>
                <a:gd name="connsiteY0" fmla="*/ 975538 h 975538"/>
                <a:gd name="connsiteX1" fmla="*/ 24003 w 552063"/>
                <a:gd name="connsiteY1" fmla="*/ 255458 h 975538"/>
                <a:gd name="connsiteX2" fmla="*/ 96012 w 552063"/>
                <a:gd name="connsiteY2" fmla="*/ 39434 h 975538"/>
                <a:gd name="connsiteX3" fmla="*/ 384044 w 552063"/>
                <a:gd name="connsiteY3" fmla="*/ 39433 h 975538"/>
                <a:gd name="connsiteX4" fmla="*/ 528060 w 552063"/>
                <a:gd name="connsiteY4" fmla="*/ 255458 h 975538"/>
                <a:gd name="connsiteX5" fmla="*/ 240028 w 552063"/>
                <a:gd name="connsiteY5" fmla="*/ 975538 h 975538"/>
                <a:gd name="connsiteX0" fmla="*/ 240028 w 480055"/>
                <a:gd name="connsiteY0" fmla="*/ 975538 h 975538"/>
                <a:gd name="connsiteX1" fmla="*/ 24003 w 480055"/>
                <a:gd name="connsiteY1" fmla="*/ 255458 h 975538"/>
                <a:gd name="connsiteX2" fmla="*/ 96012 w 480055"/>
                <a:gd name="connsiteY2" fmla="*/ 39434 h 975538"/>
                <a:gd name="connsiteX3" fmla="*/ 384044 w 480055"/>
                <a:gd name="connsiteY3" fmla="*/ 39433 h 975538"/>
                <a:gd name="connsiteX4" fmla="*/ 456052 w 480055"/>
                <a:gd name="connsiteY4" fmla="*/ 255458 h 975538"/>
                <a:gd name="connsiteX5" fmla="*/ 240028 w 480055"/>
                <a:gd name="connsiteY5" fmla="*/ 975538 h 975538"/>
                <a:gd name="connsiteX0" fmla="*/ 240028 w 480055"/>
                <a:gd name="connsiteY0" fmla="*/ 1125128 h 1125128"/>
                <a:gd name="connsiteX1" fmla="*/ 24003 w 480055"/>
                <a:gd name="connsiteY1" fmla="*/ 255458 h 1125128"/>
                <a:gd name="connsiteX2" fmla="*/ 96012 w 480055"/>
                <a:gd name="connsiteY2" fmla="*/ 39434 h 1125128"/>
                <a:gd name="connsiteX3" fmla="*/ 384044 w 480055"/>
                <a:gd name="connsiteY3" fmla="*/ 39433 h 1125128"/>
                <a:gd name="connsiteX4" fmla="*/ 456052 w 480055"/>
                <a:gd name="connsiteY4" fmla="*/ 255458 h 1125128"/>
                <a:gd name="connsiteX5" fmla="*/ 240028 w 480055"/>
                <a:gd name="connsiteY5" fmla="*/ 1125128 h 1125128"/>
                <a:gd name="connsiteX0" fmla="*/ 228026 w 468053"/>
                <a:gd name="connsiteY0" fmla="*/ 1125128 h 1186064"/>
                <a:gd name="connsiteX1" fmla="*/ 156018 w 468053"/>
                <a:gd name="connsiteY1" fmla="*/ 621072 h 1186064"/>
                <a:gd name="connsiteX2" fmla="*/ 12001 w 468053"/>
                <a:gd name="connsiteY2" fmla="*/ 255458 h 1186064"/>
                <a:gd name="connsiteX3" fmla="*/ 84010 w 468053"/>
                <a:gd name="connsiteY3" fmla="*/ 39434 h 1186064"/>
                <a:gd name="connsiteX4" fmla="*/ 372042 w 468053"/>
                <a:gd name="connsiteY4" fmla="*/ 39433 h 1186064"/>
                <a:gd name="connsiteX5" fmla="*/ 444050 w 468053"/>
                <a:gd name="connsiteY5" fmla="*/ 255458 h 1186064"/>
                <a:gd name="connsiteX6" fmla="*/ 228026 w 468053"/>
                <a:gd name="connsiteY6" fmla="*/ 1125128 h 1186064"/>
                <a:gd name="connsiteX0" fmla="*/ 228026 w 456051"/>
                <a:gd name="connsiteY0" fmla="*/ 1125128 h 1186064"/>
                <a:gd name="connsiteX1" fmla="*/ 156018 w 456051"/>
                <a:gd name="connsiteY1" fmla="*/ 621072 h 1186064"/>
                <a:gd name="connsiteX2" fmla="*/ 12001 w 456051"/>
                <a:gd name="connsiteY2" fmla="*/ 255458 h 1186064"/>
                <a:gd name="connsiteX3" fmla="*/ 84010 w 456051"/>
                <a:gd name="connsiteY3" fmla="*/ 39434 h 1186064"/>
                <a:gd name="connsiteX4" fmla="*/ 372042 w 456051"/>
                <a:gd name="connsiteY4" fmla="*/ 39433 h 1186064"/>
                <a:gd name="connsiteX5" fmla="*/ 444050 w 456051"/>
                <a:gd name="connsiteY5" fmla="*/ 255458 h 1186064"/>
                <a:gd name="connsiteX6" fmla="*/ 300034 w 456051"/>
                <a:gd name="connsiteY6" fmla="*/ 621072 h 1186064"/>
                <a:gd name="connsiteX7" fmla="*/ 228026 w 456051"/>
                <a:gd name="connsiteY7" fmla="*/ 1125128 h 118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051" h="1186064">
                  <a:moveTo>
                    <a:pt x="228026" y="1125128"/>
                  </a:moveTo>
                  <a:cubicBezTo>
                    <a:pt x="180021" y="1186064"/>
                    <a:pt x="192022" y="766017"/>
                    <a:pt x="156018" y="621072"/>
                  </a:cubicBezTo>
                  <a:cubicBezTo>
                    <a:pt x="120014" y="476127"/>
                    <a:pt x="24002" y="352397"/>
                    <a:pt x="12001" y="255458"/>
                  </a:cubicBezTo>
                  <a:cubicBezTo>
                    <a:pt x="0" y="158519"/>
                    <a:pt x="35623" y="70410"/>
                    <a:pt x="84010" y="39434"/>
                  </a:cubicBezTo>
                  <a:cubicBezTo>
                    <a:pt x="143445" y="0"/>
                    <a:pt x="312036" y="3429"/>
                    <a:pt x="372042" y="39433"/>
                  </a:cubicBezTo>
                  <a:cubicBezTo>
                    <a:pt x="432048" y="75437"/>
                    <a:pt x="456051" y="158518"/>
                    <a:pt x="444050" y="255458"/>
                  </a:cubicBezTo>
                  <a:cubicBezTo>
                    <a:pt x="432049" y="352398"/>
                    <a:pt x="336038" y="476127"/>
                    <a:pt x="300034" y="621072"/>
                  </a:cubicBezTo>
                  <a:cubicBezTo>
                    <a:pt x="264030" y="766017"/>
                    <a:pt x="265630" y="1124710"/>
                    <a:pt x="228026" y="11251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143510">
              <a:bevelT w="144000" h="143510"/>
              <a:bevelB w="143510" h="1435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>
                <a:solidFill>
                  <a:srgbClr val="FF0000"/>
                </a:solidFill>
              </a:endParaRPr>
            </a:p>
          </p:txBody>
        </p:sp>
        <p:sp>
          <p:nvSpPr>
            <p:cNvPr id="287" name="Kopbedekking"/>
            <p:cNvSpPr/>
            <p:nvPr/>
          </p:nvSpPr>
          <p:spPr>
            <a:xfrm>
              <a:off x="150035" y="0"/>
              <a:ext cx="360000" cy="360000"/>
            </a:xfrm>
            <a:prstGeom prst="pie">
              <a:avLst>
                <a:gd name="adj1" fmla="val 13464764"/>
                <a:gd name="adj2" fmla="val 5433133"/>
              </a:avLst>
            </a:prstGeom>
            <a:solidFill>
              <a:schemeClr val="tx1"/>
            </a:solidFill>
            <a:ln>
              <a:noFill/>
            </a:ln>
            <a:sp3d z="180340">
              <a:bevelT w="180000" h="18034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288" name="Kop">
              <a:hlinkClick r:id="rId3" action="ppaction://hlinkpres?slideindex=5&amp;slidetitle=Dia 5"/>
            </p:cNvPr>
            <p:cNvSpPr/>
            <p:nvPr/>
          </p:nvSpPr>
          <p:spPr>
            <a:xfrm>
              <a:off x="132035" y="180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80340">
              <a:bevelT w="180000" h="18034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289" name="Tekstvak 288"/>
            <p:cNvSpPr txBox="1"/>
            <p:nvPr/>
          </p:nvSpPr>
          <p:spPr>
            <a:xfrm>
              <a:off x="185237" y="279008"/>
              <a:ext cx="253596" cy="246221"/>
            </a:xfrm>
            <a:prstGeom prst="rect">
              <a:avLst/>
            </a:prstGeom>
            <a:noFill/>
            <a:sp3d z="143510"/>
          </p:spPr>
          <p:txBody>
            <a:bodyPr wrap="none" rtlCol="0">
              <a:spAutoFit/>
              <a:sp3d contourW="6350">
                <a:bevelT w="6350" h="6350"/>
                <a:bevelB w="6350" h="6350"/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nl-NL" sz="1000" dirty="0" smtClean="0">
                  <a:ln w="3175">
                    <a:noFill/>
                  </a:ln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290" name="Snavel"/>
          <p:cNvSpPr/>
          <p:nvPr/>
        </p:nvSpPr>
        <p:spPr>
          <a:xfrm>
            <a:off x="8499495" y="136800"/>
            <a:ext cx="236249" cy="144015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85742 w 1000143"/>
              <a:gd name="connsiteY0" fmla="*/ 542942 h 1000144"/>
              <a:gd name="connsiteX1" fmla="*/ 85742 w 1000143"/>
              <a:gd name="connsiteY1" fmla="*/ 85742 h 1000144"/>
              <a:gd name="connsiteX2" fmla="*/ 542943 w 1000143"/>
              <a:gd name="connsiteY2" fmla="*/ 85743 h 1000144"/>
              <a:gd name="connsiteX3" fmla="*/ 866232 w 1000143"/>
              <a:gd name="connsiteY3" fmla="*/ 219654 h 1000144"/>
              <a:gd name="connsiteX4" fmla="*/ 1000142 w 1000143"/>
              <a:gd name="connsiteY4" fmla="*/ 542944 h 1000144"/>
              <a:gd name="connsiteX5" fmla="*/ 866231 w 1000143"/>
              <a:gd name="connsiteY5" fmla="*/ 866233 h 1000144"/>
              <a:gd name="connsiteX6" fmla="*/ 542942 w 1000143"/>
              <a:gd name="connsiteY6" fmla="*/ 1000144 h 1000144"/>
              <a:gd name="connsiteX7" fmla="*/ 219653 w 1000143"/>
              <a:gd name="connsiteY7" fmla="*/ 866233 h 1000144"/>
              <a:gd name="connsiteX8" fmla="*/ 85743 w 1000143"/>
              <a:gd name="connsiteY8" fmla="*/ 542944 h 1000144"/>
              <a:gd name="connsiteX9" fmla="*/ 85742 w 1000143"/>
              <a:gd name="connsiteY9" fmla="*/ 542942 h 1000144"/>
              <a:gd name="connsiteX0" fmla="*/ 24003 w 938404"/>
              <a:gd name="connsiteY0" fmla="*/ 551527 h 1008729"/>
              <a:gd name="connsiteX1" fmla="*/ 24003 w 938404"/>
              <a:gd name="connsiteY1" fmla="*/ 94327 h 1008729"/>
              <a:gd name="connsiteX2" fmla="*/ 168019 w 938404"/>
              <a:gd name="connsiteY2" fmla="*/ 22319 h 1008729"/>
              <a:gd name="connsiteX3" fmla="*/ 804493 w 938404"/>
              <a:gd name="connsiteY3" fmla="*/ 228239 h 1008729"/>
              <a:gd name="connsiteX4" fmla="*/ 938403 w 938404"/>
              <a:gd name="connsiteY4" fmla="*/ 551529 h 1008729"/>
              <a:gd name="connsiteX5" fmla="*/ 804492 w 938404"/>
              <a:gd name="connsiteY5" fmla="*/ 874818 h 1008729"/>
              <a:gd name="connsiteX6" fmla="*/ 481203 w 938404"/>
              <a:gd name="connsiteY6" fmla="*/ 1008729 h 1008729"/>
              <a:gd name="connsiteX7" fmla="*/ 157914 w 938404"/>
              <a:gd name="connsiteY7" fmla="*/ 874818 h 1008729"/>
              <a:gd name="connsiteX8" fmla="*/ 24004 w 938404"/>
              <a:gd name="connsiteY8" fmla="*/ 551529 h 1008729"/>
              <a:gd name="connsiteX9" fmla="*/ 24003 w 938404"/>
              <a:gd name="connsiteY9" fmla="*/ 551527 h 1008729"/>
              <a:gd name="connsiteX0" fmla="*/ 24003 w 938404"/>
              <a:gd name="connsiteY0" fmla="*/ 565212 h 1022414"/>
              <a:gd name="connsiteX1" fmla="*/ 24003 w 938404"/>
              <a:gd name="connsiteY1" fmla="*/ 108012 h 1022414"/>
              <a:gd name="connsiteX2" fmla="*/ 168019 w 938404"/>
              <a:gd name="connsiteY2" fmla="*/ 36004 h 1022414"/>
              <a:gd name="connsiteX3" fmla="*/ 240026 w 938404"/>
              <a:gd name="connsiteY3" fmla="*/ 324037 h 1022414"/>
              <a:gd name="connsiteX4" fmla="*/ 938403 w 938404"/>
              <a:gd name="connsiteY4" fmla="*/ 565214 h 1022414"/>
              <a:gd name="connsiteX5" fmla="*/ 804492 w 938404"/>
              <a:gd name="connsiteY5" fmla="*/ 888503 h 1022414"/>
              <a:gd name="connsiteX6" fmla="*/ 481203 w 938404"/>
              <a:gd name="connsiteY6" fmla="*/ 1022414 h 1022414"/>
              <a:gd name="connsiteX7" fmla="*/ 157914 w 938404"/>
              <a:gd name="connsiteY7" fmla="*/ 888503 h 1022414"/>
              <a:gd name="connsiteX8" fmla="*/ 24004 w 938404"/>
              <a:gd name="connsiteY8" fmla="*/ 565214 h 1022414"/>
              <a:gd name="connsiteX9" fmla="*/ 24003 w 938404"/>
              <a:gd name="connsiteY9" fmla="*/ 565212 h 1022414"/>
              <a:gd name="connsiteX0" fmla="*/ 24003 w 938404"/>
              <a:gd name="connsiteY0" fmla="*/ 565212 h 1076295"/>
              <a:gd name="connsiteX1" fmla="*/ 24003 w 938404"/>
              <a:gd name="connsiteY1" fmla="*/ 108012 h 1076295"/>
              <a:gd name="connsiteX2" fmla="*/ 168019 w 938404"/>
              <a:gd name="connsiteY2" fmla="*/ 36004 h 1076295"/>
              <a:gd name="connsiteX3" fmla="*/ 240026 w 938404"/>
              <a:gd name="connsiteY3" fmla="*/ 324037 h 1076295"/>
              <a:gd name="connsiteX4" fmla="*/ 938403 w 938404"/>
              <a:gd name="connsiteY4" fmla="*/ 565214 h 1076295"/>
              <a:gd name="connsiteX5" fmla="*/ 804492 w 938404"/>
              <a:gd name="connsiteY5" fmla="*/ 888503 h 1076295"/>
              <a:gd name="connsiteX6" fmla="*/ 481203 w 938404"/>
              <a:gd name="connsiteY6" fmla="*/ 1022414 h 1076295"/>
              <a:gd name="connsiteX7" fmla="*/ 24004 w 938404"/>
              <a:gd name="connsiteY7" fmla="*/ 565214 h 1076295"/>
              <a:gd name="connsiteX8" fmla="*/ 24003 w 938404"/>
              <a:gd name="connsiteY8" fmla="*/ 565212 h 1076295"/>
              <a:gd name="connsiteX0" fmla="*/ 24003 w 956892"/>
              <a:gd name="connsiteY0" fmla="*/ 565212 h 888503"/>
              <a:gd name="connsiteX1" fmla="*/ 24003 w 956892"/>
              <a:gd name="connsiteY1" fmla="*/ 108012 h 888503"/>
              <a:gd name="connsiteX2" fmla="*/ 168019 w 956892"/>
              <a:gd name="connsiteY2" fmla="*/ 36004 h 888503"/>
              <a:gd name="connsiteX3" fmla="*/ 240026 w 956892"/>
              <a:gd name="connsiteY3" fmla="*/ 324037 h 888503"/>
              <a:gd name="connsiteX4" fmla="*/ 938403 w 956892"/>
              <a:gd name="connsiteY4" fmla="*/ 565214 h 888503"/>
              <a:gd name="connsiteX5" fmla="*/ 804492 w 956892"/>
              <a:gd name="connsiteY5" fmla="*/ 888503 h 888503"/>
              <a:gd name="connsiteX6" fmla="*/ 24004 w 956892"/>
              <a:gd name="connsiteY6" fmla="*/ 565214 h 888503"/>
              <a:gd name="connsiteX7" fmla="*/ 24003 w 956892"/>
              <a:gd name="connsiteY7" fmla="*/ 565212 h 888503"/>
              <a:gd name="connsiteX0" fmla="*/ 24003 w 938404"/>
              <a:gd name="connsiteY0" fmla="*/ 565212 h 605410"/>
              <a:gd name="connsiteX1" fmla="*/ 24003 w 938404"/>
              <a:gd name="connsiteY1" fmla="*/ 108012 h 605410"/>
              <a:gd name="connsiteX2" fmla="*/ 168019 w 938404"/>
              <a:gd name="connsiteY2" fmla="*/ 36004 h 605410"/>
              <a:gd name="connsiteX3" fmla="*/ 240026 w 938404"/>
              <a:gd name="connsiteY3" fmla="*/ 324037 h 605410"/>
              <a:gd name="connsiteX4" fmla="*/ 938403 w 938404"/>
              <a:gd name="connsiteY4" fmla="*/ 565214 h 605410"/>
              <a:gd name="connsiteX5" fmla="*/ 24004 w 938404"/>
              <a:gd name="connsiteY5" fmla="*/ 565214 h 605410"/>
              <a:gd name="connsiteX6" fmla="*/ 24003 w 938404"/>
              <a:gd name="connsiteY6" fmla="*/ 565212 h 605410"/>
              <a:gd name="connsiteX0" fmla="*/ 24003 w 252027"/>
              <a:gd name="connsiteY0" fmla="*/ 565212 h 565214"/>
              <a:gd name="connsiteX1" fmla="*/ 24003 w 252027"/>
              <a:gd name="connsiteY1" fmla="*/ 108012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24003 w 252027"/>
              <a:gd name="connsiteY0" fmla="*/ 565212 h 565214"/>
              <a:gd name="connsiteX1" fmla="*/ 24003 w 252027"/>
              <a:gd name="connsiteY1" fmla="*/ 108013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168019 w 396043"/>
              <a:gd name="connsiteY0" fmla="*/ 565212 h 565214"/>
              <a:gd name="connsiteX1" fmla="*/ 24003 w 396043"/>
              <a:gd name="connsiteY1" fmla="*/ 108013 h 565214"/>
              <a:gd name="connsiteX2" fmla="*/ 312035 w 396043"/>
              <a:gd name="connsiteY2" fmla="*/ 36004 h 565214"/>
              <a:gd name="connsiteX3" fmla="*/ 384042 w 396043"/>
              <a:gd name="connsiteY3" fmla="*/ 324037 h 565214"/>
              <a:gd name="connsiteX4" fmla="*/ 384042 w 396043"/>
              <a:gd name="connsiteY4" fmla="*/ 468053 h 565214"/>
              <a:gd name="connsiteX5" fmla="*/ 168020 w 396043"/>
              <a:gd name="connsiteY5" fmla="*/ 565214 h 565214"/>
              <a:gd name="connsiteX6" fmla="*/ 168019 w 396043"/>
              <a:gd name="connsiteY6" fmla="*/ 565212 h 565214"/>
              <a:gd name="connsiteX0" fmla="*/ 0 w 444048"/>
              <a:gd name="connsiteY0" fmla="*/ 684077 h 684078"/>
              <a:gd name="connsiteX1" fmla="*/ 72008 w 444048"/>
              <a:gd name="connsiteY1" fmla="*/ 108013 h 684078"/>
              <a:gd name="connsiteX2" fmla="*/ 360040 w 444048"/>
              <a:gd name="connsiteY2" fmla="*/ 36004 h 684078"/>
              <a:gd name="connsiteX3" fmla="*/ 432047 w 444048"/>
              <a:gd name="connsiteY3" fmla="*/ 324037 h 684078"/>
              <a:gd name="connsiteX4" fmla="*/ 432047 w 444048"/>
              <a:gd name="connsiteY4" fmla="*/ 468053 h 684078"/>
              <a:gd name="connsiteX5" fmla="*/ 216025 w 444048"/>
              <a:gd name="connsiteY5" fmla="*/ 565214 h 684078"/>
              <a:gd name="connsiteX6" fmla="*/ 0 w 444048"/>
              <a:gd name="connsiteY6" fmla="*/ 684077 h 684078"/>
              <a:gd name="connsiteX0" fmla="*/ 0 w 444048"/>
              <a:gd name="connsiteY0" fmla="*/ 684077 h 756085"/>
              <a:gd name="connsiteX1" fmla="*/ 72008 w 444048"/>
              <a:gd name="connsiteY1" fmla="*/ 108013 h 756085"/>
              <a:gd name="connsiteX2" fmla="*/ 360040 w 444048"/>
              <a:gd name="connsiteY2" fmla="*/ 36004 h 756085"/>
              <a:gd name="connsiteX3" fmla="*/ 432047 w 444048"/>
              <a:gd name="connsiteY3" fmla="*/ 324037 h 756085"/>
              <a:gd name="connsiteX4" fmla="*/ 432047 w 444048"/>
              <a:gd name="connsiteY4" fmla="*/ 468053 h 756085"/>
              <a:gd name="connsiteX5" fmla="*/ 216024 w 444048"/>
              <a:gd name="connsiteY5" fmla="*/ 756085 h 756085"/>
              <a:gd name="connsiteX6" fmla="*/ 0 w 444048"/>
              <a:gd name="connsiteY6" fmla="*/ 684077 h 756085"/>
              <a:gd name="connsiteX0" fmla="*/ 168019 w 396043"/>
              <a:gd name="connsiteY0" fmla="*/ 768085 h 768085"/>
              <a:gd name="connsiteX1" fmla="*/ 24003 w 396043"/>
              <a:gd name="connsiteY1" fmla="*/ 120013 h 768085"/>
              <a:gd name="connsiteX2" fmla="*/ 312035 w 396043"/>
              <a:gd name="connsiteY2" fmla="*/ 48004 h 768085"/>
              <a:gd name="connsiteX3" fmla="*/ 384042 w 396043"/>
              <a:gd name="connsiteY3" fmla="*/ 336037 h 768085"/>
              <a:gd name="connsiteX4" fmla="*/ 384042 w 396043"/>
              <a:gd name="connsiteY4" fmla="*/ 480053 h 768085"/>
              <a:gd name="connsiteX5" fmla="*/ 168019 w 396043"/>
              <a:gd name="connsiteY5" fmla="*/ 768085 h 768085"/>
              <a:gd name="connsiteX0" fmla="*/ 168019 w 396043"/>
              <a:gd name="connsiteY0" fmla="*/ 1020114 h 1020114"/>
              <a:gd name="connsiteX1" fmla="*/ 24003 w 396043"/>
              <a:gd name="connsiteY1" fmla="*/ 156018 h 1020114"/>
              <a:gd name="connsiteX2" fmla="*/ 312035 w 396043"/>
              <a:gd name="connsiteY2" fmla="*/ 84009 h 1020114"/>
              <a:gd name="connsiteX3" fmla="*/ 384042 w 396043"/>
              <a:gd name="connsiteY3" fmla="*/ 372042 h 1020114"/>
              <a:gd name="connsiteX4" fmla="*/ 384042 w 396043"/>
              <a:gd name="connsiteY4" fmla="*/ 516058 h 1020114"/>
              <a:gd name="connsiteX5" fmla="*/ 168019 w 396043"/>
              <a:gd name="connsiteY5" fmla="*/ 1020114 h 1020114"/>
              <a:gd name="connsiteX0" fmla="*/ 168019 w 396043"/>
              <a:gd name="connsiteY0" fmla="*/ 1092122 h 1092122"/>
              <a:gd name="connsiteX1" fmla="*/ 24003 w 396043"/>
              <a:gd name="connsiteY1" fmla="*/ 156018 h 1092122"/>
              <a:gd name="connsiteX2" fmla="*/ 312035 w 396043"/>
              <a:gd name="connsiteY2" fmla="*/ 156017 h 1092122"/>
              <a:gd name="connsiteX3" fmla="*/ 384042 w 396043"/>
              <a:gd name="connsiteY3" fmla="*/ 444050 h 1092122"/>
              <a:gd name="connsiteX4" fmla="*/ 384042 w 396043"/>
              <a:gd name="connsiteY4" fmla="*/ 588066 h 1092122"/>
              <a:gd name="connsiteX5" fmla="*/ 168019 w 396043"/>
              <a:gd name="connsiteY5" fmla="*/ 1092122 h 1092122"/>
              <a:gd name="connsiteX0" fmla="*/ 168019 w 396043"/>
              <a:gd name="connsiteY0" fmla="*/ 984110 h 984110"/>
              <a:gd name="connsiteX1" fmla="*/ 24003 w 396043"/>
              <a:gd name="connsiteY1" fmla="*/ 48006 h 984110"/>
              <a:gd name="connsiteX2" fmla="*/ 312035 w 396043"/>
              <a:gd name="connsiteY2" fmla="*/ 48005 h 984110"/>
              <a:gd name="connsiteX3" fmla="*/ 384042 w 396043"/>
              <a:gd name="connsiteY3" fmla="*/ 336038 h 984110"/>
              <a:gd name="connsiteX4" fmla="*/ 384042 w 396043"/>
              <a:gd name="connsiteY4" fmla="*/ 480054 h 984110"/>
              <a:gd name="connsiteX5" fmla="*/ 168019 w 396043"/>
              <a:gd name="connsiteY5" fmla="*/ 984110 h 984110"/>
              <a:gd name="connsiteX0" fmla="*/ 168019 w 468052"/>
              <a:gd name="connsiteY0" fmla="*/ 975538 h 975538"/>
              <a:gd name="connsiteX1" fmla="*/ 24003 w 468052"/>
              <a:gd name="connsiteY1" fmla="*/ 39434 h 975538"/>
              <a:gd name="connsiteX2" fmla="*/ 312035 w 468052"/>
              <a:gd name="connsiteY2" fmla="*/ 39433 h 975538"/>
              <a:gd name="connsiteX3" fmla="*/ 456051 w 468052"/>
              <a:gd name="connsiteY3" fmla="*/ 255458 h 975538"/>
              <a:gd name="connsiteX4" fmla="*/ 384042 w 468052"/>
              <a:gd name="connsiteY4" fmla="*/ 471482 h 975538"/>
              <a:gd name="connsiteX5" fmla="*/ 168019 w 468052"/>
              <a:gd name="connsiteY5" fmla="*/ 975538 h 975538"/>
              <a:gd name="connsiteX0" fmla="*/ 240028 w 540061"/>
              <a:gd name="connsiteY0" fmla="*/ 975538 h 975538"/>
              <a:gd name="connsiteX1" fmla="*/ 24003 w 540061"/>
              <a:gd name="connsiteY1" fmla="*/ 255458 h 975538"/>
              <a:gd name="connsiteX2" fmla="*/ 96012 w 540061"/>
              <a:gd name="connsiteY2" fmla="*/ 39434 h 975538"/>
              <a:gd name="connsiteX3" fmla="*/ 384044 w 540061"/>
              <a:gd name="connsiteY3" fmla="*/ 39433 h 975538"/>
              <a:gd name="connsiteX4" fmla="*/ 528060 w 540061"/>
              <a:gd name="connsiteY4" fmla="*/ 255458 h 975538"/>
              <a:gd name="connsiteX5" fmla="*/ 456051 w 540061"/>
              <a:gd name="connsiteY5" fmla="*/ 471482 h 975538"/>
              <a:gd name="connsiteX6" fmla="*/ 240028 w 540061"/>
              <a:gd name="connsiteY6" fmla="*/ 975538 h 975538"/>
              <a:gd name="connsiteX0" fmla="*/ 240028 w 552063"/>
              <a:gd name="connsiteY0" fmla="*/ 975538 h 975538"/>
              <a:gd name="connsiteX1" fmla="*/ 24003 w 552063"/>
              <a:gd name="connsiteY1" fmla="*/ 255458 h 975538"/>
              <a:gd name="connsiteX2" fmla="*/ 96012 w 552063"/>
              <a:gd name="connsiteY2" fmla="*/ 39434 h 975538"/>
              <a:gd name="connsiteX3" fmla="*/ 384044 w 552063"/>
              <a:gd name="connsiteY3" fmla="*/ 39433 h 975538"/>
              <a:gd name="connsiteX4" fmla="*/ 528060 w 552063"/>
              <a:gd name="connsiteY4" fmla="*/ 255458 h 975538"/>
              <a:gd name="connsiteX5" fmla="*/ 240028 w 552063"/>
              <a:gd name="connsiteY5" fmla="*/ 975538 h 975538"/>
              <a:gd name="connsiteX0" fmla="*/ 240028 w 480055"/>
              <a:gd name="connsiteY0" fmla="*/ 975538 h 975538"/>
              <a:gd name="connsiteX1" fmla="*/ 24003 w 480055"/>
              <a:gd name="connsiteY1" fmla="*/ 255458 h 975538"/>
              <a:gd name="connsiteX2" fmla="*/ 96012 w 480055"/>
              <a:gd name="connsiteY2" fmla="*/ 39434 h 975538"/>
              <a:gd name="connsiteX3" fmla="*/ 384044 w 480055"/>
              <a:gd name="connsiteY3" fmla="*/ 39433 h 975538"/>
              <a:gd name="connsiteX4" fmla="*/ 456052 w 480055"/>
              <a:gd name="connsiteY4" fmla="*/ 255458 h 975538"/>
              <a:gd name="connsiteX5" fmla="*/ 240028 w 480055"/>
              <a:gd name="connsiteY5" fmla="*/ 975538 h 975538"/>
              <a:gd name="connsiteX0" fmla="*/ 240028 w 480055"/>
              <a:gd name="connsiteY0" fmla="*/ 1152128 h 1152128"/>
              <a:gd name="connsiteX1" fmla="*/ 24003 w 480055"/>
              <a:gd name="connsiteY1" fmla="*/ 255458 h 1152128"/>
              <a:gd name="connsiteX2" fmla="*/ 96012 w 480055"/>
              <a:gd name="connsiteY2" fmla="*/ 39434 h 1152128"/>
              <a:gd name="connsiteX3" fmla="*/ 384044 w 480055"/>
              <a:gd name="connsiteY3" fmla="*/ 39433 h 1152128"/>
              <a:gd name="connsiteX4" fmla="*/ 456052 w 480055"/>
              <a:gd name="connsiteY4" fmla="*/ 255458 h 1152128"/>
              <a:gd name="connsiteX5" fmla="*/ 240028 w 480055"/>
              <a:gd name="connsiteY5" fmla="*/ 1152128 h 1152128"/>
              <a:gd name="connsiteX0" fmla="*/ 240028 w 480055"/>
              <a:gd name="connsiteY0" fmla="*/ 1112695 h 1112695"/>
              <a:gd name="connsiteX1" fmla="*/ 24003 w 480055"/>
              <a:gd name="connsiteY1" fmla="*/ 216025 h 1112695"/>
              <a:gd name="connsiteX2" fmla="*/ 384044 w 480055"/>
              <a:gd name="connsiteY2" fmla="*/ 0 h 1112695"/>
              <a:gd name="connsiteX3" fmla="*/ 456052 w 480055"/>
              <a:gd name="connsiteY3" fmla="*/ 216025 h 1112695"/>
              <a:gd name="connsiteX4" fmla="*/ 240028 w 480055"/>
              <a:gd name="connsiteY4" fmla="*/ 1112695 h 1112695"/>
              <a:gd name="connsiteX0" fmla="*/ 252029 w 504057"/>
              <a:gd name="connsiteY0" fmla="*/ 1046115 h 1046115"/>
              <a:gd name="connsiteX1" fmla="*/ 36004 w 504057"/>
              <a:gd name="connsiteY1" fmla="*/ 149445 h 1046115"/>
              <a:gd name="connsiteX2" fmla="*/ 468053 w 504057"/>
              <a:gd name="connsiteY2" fmla="*/ 149445 h 1046115"/>
              <a:gd name="connsiteX3" fmla="*/ 252029 w 504057"/>
              <a:gd name="connsiteY3" fmla="*/ 1046115 h 1046115"/>
              <a:gd name="connsiteX0" fmla="*/ 180020 w 420047"/>
              <a:gd name="connsiteY0" fmla="*/ 980679 h 1046115"/>
              <a:gd name="connsiteX1" fmla="*/ 36004 w 420047"/>
              <a:gd name="connsiteY1" fmla="*/ 476623 h 1046115"/>
              <a:gd name="connsiteX2" fmla="*/ 396044 w 420047"/>
              <a:gd name="connsiteY2" fmla="*/ 84009 h 1046115"/>
              <a:gd name="connsiteX3" fmla="*/ 180020 w 420047"/>
              <a:gd name="connsiteY3" fmla="*/ 980679 h 1046115"/>
              <a:gd name="connsiteX0" fmla="*/ 168019 w 336038"/>
              <a:gd name="connsiteY0" fmla="*/ 588065 h 588065"/>
              <a:gd name="connsiteX1" fmla="*/ 24003 w 336038"/>
              <a:gd name="connsiteY1" fmla="*/ 84009 h 588065"/>
              <a:gd name="connsiteX2" fmla="*/ 312035 w 336038"/>
              <a:gd name="connsiteY2" fmla="*/ 84009 h 588065"/>
              <a:gd name="connsiteX3" fmla="*/ 168019 w 336038"/>
              <a:gd name="connsiteY3" fmla="*/ 588065 h 588065"/>
              <a:gd name="connsiteX0" fmla="*/ 168020 w 336039"/>
              <a:gd name="connsiteY0" fmla="*/ 879034 h 927529"/>
              <a:gd name="connsiteX1" fmla="*/ 24003 w 336039"/>
              <a:gd name="connsiteY1" fmla="*/ 84009 h 927529"/>
              <a:gd name="connsiteX2" fmla="*/ 312036 w 336039"/>
              <a:gd name="connsiteY2" fmla="*/ 374978 h 927529"/>
              <a:gd name="connsiteX3" fmla="*/ 168020 w 336039"/>
              <a:gd name="connsiteY3" fmla="*/ 879034 h 927529"/>
              <a:gd name="connsiteX0" fmla="*/ 168020 w 336039"/>
              <a:gd name="connsiteY0" fmla="*/ 915528 h 927529"/>
              <a:gd name="connsiteX1" fmla="*/ 24003 w 336039"/>
              <a:gd name="connsiteY1" fmla="*/ 120503 h 927529"/>
              <a:gd name="connsiteX2" fmla="*/ 312036 w 336039"/>
              <a:gd name="connsiteY2" fmla="*/ 192511 h 927529"/>
              <a:gd name="connsiteX3" fmla="*/ 168020 w 336039"/>
              <a:gd name="connsiteY3" fmla="*/ 915528 h 927529"/>
              <a:gd name="connsiteX0" fmla="*/ 168020 w 336039"/>
              <a:gd name="connsiteY0" fmla="*/ 927529 h 927529"/>
              <a:gd name="connsiteX1" fmla="*/ 24003 w 336039"/>
              <a:gd name="connsiteY1" fmla="*/ 132504 h 927529"/>
              <a:gd name="connsiteX2" fmla="*/ 312036 w 336039"/>
              <a:gd name="connsiteY2" fmla="*/ 132504 h 927529"/>
              <a:gd name="connsiteX3" fmla="*/ 168020 w 336039"/>
              <a:gd name="connsiteY3" fmla="*/ 927529 h 927529"/>
              <a:gd name="connsiteX0" fmla="*/ 200023 w 560062"/>
              <a:gd name="connsiteY0" fmla="*/ 988025 h 998108"/>
              <a:gd name="connsiteX1" fmla="*/ 56006 w 560062"/>
              <a:gd name="connsiteY1" fmla="*/ 193000 h 998108"/>
              <a:gd name="connsiteX2" fmla="*/ 536059 w 560062"/>
              <a:gd name="connsiteY2" fmla="*/ 132504 h 998108"/>
              <a:gd name="connsiteX3" fmla="*/ 200023 w 560062"/>
              <a:gd name="connsiteY3" fmla="*/ 988025 h 998108"/>
              <a:gd name="connsiteX0" fmla="*/ 24003 w 392042"/>
              <a:gd name="connsiteY0" fmla="*/ 998109 h 998109"/>
              <a:gd name="connsiteX1" fmla="*/ 216023 w 392042"/>
              <a:gd name="connsiteY1" fmla="*/ 142587 h 998109"/>
              <a:gd name="connsiteX2" fmla="*/ 360039 w 392042"/>
              <a:gd name="connsiteY2" fmla="*/ 142588 h 998109"/>
              <a:gd name="connsiteX3" fmla="*/ 24003 w 392042"/>
              <a:gd name="connsiteY3" fmla="*/ 998109 h 998109"/>
              <a:gd name="connsiteX0" fmla="*/ 144016 w 144016"/>
              <a:gd name="connsiteY0" fmla="*/ 142588 h 142588"/>
              <a:gd name="connsiteX1" fmla="*/ 0 w 144016"/>
              <a:gd name="connsiteY1" fmla="*/ 142587 h 142588"/>
              <a:gd name="connsiteX2" fmla="*/ 144016 w 144016"/>
              <a:gd name="connsiteY2" fmla="*/ 142588 h 142588"/>
              <a:gd name="connsiteX0" fmla="*/ 144016 w 144016"/>
              <a:gd name="connsiteY0" fmla="*/ 142588 h 142588"/>
              <a:gd name="connsiteX1" fmla="*/ 72008 w 144016"/>
              <a:gd name="connsiteY1" fmla="*/ 142588 h 142588"/>
              <a:gd name="connsiteX2" fmla="*/ 0 w 144016"/>
              <a:gd name="connsiteY2" fmla="*/ 142587 h 142588"/>
              <a:gd name="connsiteX3" fmla="*/ 144016 w 144016"/>
              <a:gd name="connsiteY3" fmla="*/ 142588 h 142588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6017"/>
              <a:gd name="connsiteX1" fmla="*/ 0 w 163351"/>
              <a:gd name="connsiteY1" fmla="*/ 144016 h 146017"/>
              <a:gd name="connsiteX2" fmla="*/ 72008 w 163351"/>
              <a:gd name="connsiteY2" fmla="*/ 72008 h 146017"/>
              <a:gd name="connsiteX3" fmla="*/ 0 w 163351"/>
              <a:gd name="connsiteY3" fmla="*/ 72007 h 146017"/>
              <a:gd name="connsiteX4" fmla="*/ 72008 w 163351"/>
              <a:gd name="connsiteY4" fmla="*/ 0 h 146017"/>
              <a:gd name="connsiteX5" fmla="*/ 144016 w 163351"/>
              <a:gd name="connsiteY5" fmla="*/ 72008 h 146017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216024 w 235359"/>
              <a:gd name="connsiteY0" fmla="*/ 72008 h 144016"/>
              <a:gd name="connsiteX1" fmla="*/ 0 w 235359"/>
              <a:gd name="connsiteY1" fmla="*/ 144016 h 144016"/>
              <a:gd name="connsiteX2" fmla="*/ 72008 w 235359"/>
              <a:gd name="connsiteY2" fmla="*/ 72008 h 144016"/>
              <a:gd name="connsiteX3" fmla="*/ 0 w 235359"/>
              <a:gd name="connsiteY3" fmla="*/ 72007 h 144016"/>
              <a:gd name="connsiteX4" fmla="*/ 72008 w 235359"/>
              <a:gd name="connsiteY4" fmla="*/ 0 h 144016"/>
              <a:gd name="connsiteX5" fmla="*/ 216024 w 235359"/>
              <a:gd name="connsiteY5" fmla="*/ 72008 h 144016"/>
              <a:gd name="connsiteX0" fmla="*/ 216024 w 236248"/>
              <a:gd name="connsiteY0" fmla="*/ 84009 h 156017"/>
              <a:gd name="connsiteX1" fmla="*/ 0 w 236248"/>
              <a:gd name="connsiteY1" fmla="*/ 156017 h 156017"/>
              <a:gd name="connsiteX2" fmla="*/ 72008 w 236248"/>
              <a:gd name="connsiteY2" fmla="*/ 84009 h 156017"/>
              <a:gd name="connsiteX3" fmla="*/ 0 w 236248"/>
              <a:gd name="connsiteY3" fmla="*/ 84008 h 156017"/>
              <a:gd name="connsiteX4" fmla="*/ 72008 w 236248"/>
              <a:gd name="connsiteY4" fmla="*/ 12001 h 156017"/>
              <a:gd name="connsiteX5" fmla="*/ 144016 w 236248"/>
              <a:gd name="connsiteY5" fmla="*/ 12001 h 156017"/>
              <a:gd name="connsiteX6" fmla="*/ 216024 w 236248"/>
              <a:gd name="connsiteY6" fmla="*/ 84009 h 156017"/>
              <a:gd name="connsiteX0" fmla="*/ 216024 w 236248"/>
              <a:gd name="connsiteY0" fmla="*/ 84008 h 156016"/>
              <a:gd name="connsiteX1" fmla="*/ 0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7 w 236248"/>
              <a:gd name="connsiteY2" fmla="*/ 156016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300034 w 320258"/>
              <a:gd name="connsiteY0" fmla="*/ 84008 h 156016"/>
              <a:gd name="connsiteX1" fmla="*/ 156017 w 320258"/>
              <a:gd name="connsiteY1" fmla="*/ 156016 h 156016"/>
              <a:gd name="connsiteX2" fmla="*/ 156017 w 320258"/>
              <a:gd name="connsiteY2" fmla="*/ 156016 h 156016"/>
              <a:gd name="connsiteX3" fmla="*/ 84010 w 320258"/>
              <a:gd name="connsiteY3" fmla="*/ 84007 h 156016"/>
              <a:gd name="connsiteX4" fmla="*/ 12001 w 320258"/>
              <a:gd name="connsiteY4" fmla="*/ 84008 h 156016"/>
              <a:gd name="connsiteX5" fmla="*/ 156018 w 320258"/>
              <a:gd name="connsiteY5" fmla="*/ 12000 h 156016"/>
              <a:gd name="connsiteX6" fmla="*/ 228025 w 320258"/>
              <a:gd name="connsiteY6" fmla="*/ 12001 h 156016"/>
              <a:gd name="connsiteX7" fmla="*/ 300034 w 320258"/>
              <a:gd name="connsiteY7" fmla="*/ 84008 h 156016"/>
              <a:gd name="connsiteX0" fmla="*/ 288033 w 308257"/>
              <a:gd name="connsiteY0" fmla="*/ 153541 h 225549"/>
              <a:gd name="connsiteX1" fmla="*/ 144016 w 308257"/>
              <a:gd name="connsiteY1" fmla="*/ 225549 h 225549"/>
              <a:gd name="connsiteX2" fmla="*/ 144016 w 308257"/>
              <a:gd name="connsiteY2" fmla="*/ 225549 h 225549"/>
              <a:gd name="connsiteX3" fmla="*/ 72009 w 308257"/>
              <a:gd name="connsiteY3" fmla="*/ 153540 h 225549"/>
              <a:gd name="connsiteX4" fmla="*/ 0 w 308257"/>
              <a:gd name="connsiteY4" fmla="*/ 153541 h 225549"/>
              <a:gd name="connsiteX5" fmla="*/ 72008 w 308257"/>
              <a:gd name="connsiteY5" fmla="*/ 9525 h 225549"/>
              <a:gd name="connsiteX6" fmla="*/ 216024 w 308257"/>
              <a:gd name="connsiteY6" fmla="*/ 81534 h 225549"/>
              <a:gd name="connsiteX7" fmla="*/ 288033 w 308257"/>
              <a:gd name="connsiteY7" fmla="*/ 153541 h 225549"/>
              <a:gd name="connsiteX0" fmla="*/ 288033 w 308257"/>
              <a:gd name="connsiteY0" fmla="*/ 168018 h 240026"/>
              <a:gd name="connsiteX1" fmla="*/ 144016 w 308257"/>
              <a:gd name="connsiteY1" fmla="*/ 240026 h 240026"/>
              <a:gd name="connsiteX2" fmla="*/ 144016 w 308257"/>
              <a:gd name="connsiteY2" fmla="*/ 240026 h 240026"/>
              <a:gd name="connsiteX3" fmla="*/ 72009 w 308257"/>
              <a:gd name="connsiteY3" fmla="*/ 168017 h 240026"/>
              <a:gd name="connsiteX4" fmla="*/ 0 w 308257"/>
              <a:gd name="connsiteY4" fmla="*/ 168018 h 240026"/>
              <a:gd name="connsiteX5" fmla="*/ 72008 w 308257"/>
              <a:gd name="connsiteY5" fmla="*/ 24002 h 240026"/>
              <a:gd name="connsiteX6" fmla="*/ 216024 w 308257"/>
              <a:gd name="connsiteY6" fmla="*/ 24003 h 240026"/>
              <a:gd name="connsiteX7" fmla="*/ 288033 w 308257"/>
              <a:gd name="connsiteY7" fmla="*/ 168018 h 2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57" h="240026">
                <a:moveTo>
                  <a:pt x="288033" y="168018"/>
                </a:moveTo>
                <a:cubicBezTo>
                  <a:pt x="237549" y="224218"/>
                  <a:pt x="257456" y="234503"/>
                  <a:pt x="144016" y="240026"/>
                </a:cubicBezTo>
                <a:lnTo>
                  <a:pt x="144016" y="240026"/>
                </a:lnTo>
                <a:lnTo>
                  <a:pt x="72009" y="168017"/>
                </a:lnTo>
                <a:cubicBezTo>
                  <a:pt x="64357" y="148872"/>
                  <a:pt x="0" y="192020"/>
                  <a:pt x="0" y="168018"/>
                </a:cubicBezTo>
                <a:cubicBezTo>
                  <a:pt x="0" y="144016"/>
                  <a:pt x="52355" y="28860"/>
                  <a:pt x="72008" y="24002"/>
                </a:cubicBezTo>
                <a:cubicBezTo>
                  <a:pt x="92232" y="14477"/>
                  <a:pt x="180020" y="0"/>
                  <a:pt x="216024" y="24003"/>
                </a:cubicBezTo>
                <a:cubicBezTo>
                  <a:pt x="252028" y="48006"/>
                  <a:pt x="308257" y="146492"/>
                  <a:pt x="288033" y="16801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z="72390">
            <a:bevelT w="36000" h="72000"/>
            <a:bevelB w="35560" h="7239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91" name="Oog"/>
          <p:cNvSpPr/>
          <p:nvPr/>
        </p:nvSpPr>
        <p:spPr>
          <a:xfrm>
            <a:off x="8747895" y="10800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z="177800">
            <a:bevelT w="17780" h="17780"/>
            <a:bevelB w="17780" h="177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92" name="Snavel"/>
          <p:cNvSpPr/>
          <p:nvPr/>
        </p:nvSpPr>
        <p:spPr>
          <a:xfrm>
            <a:off x="8499495" y="136800"/>
            <a:ext cx="236249" cy="144015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85742 w 1000143"/>
              <a:gd name="connsiteY0" fmla="*/ 542942 h 1000144"/>
              <a:gd name="connsiteX1" fmla="*/ 85742 w 1000143"/>
              <a:gd name="connsiteY1" fmla="*/ 85742 h 1000144"/>
              <a:gd name="connsiteX2" fmla="*/ 542943 w 1000143"/>
              <a:gd name="connsiteY2" fmla="*/ 85743 h 1000144"/>
              <a:gd name="connsiteX3" fmla="*/ 866232 w 1000143"/>
              <a:gd name="connsiteY3" fmla="*/ 219654 h 1000144"/>
              <a:gd name="connsiteX4" fmla="*/ 1000142 w 1000143"/>
              <a:gd name="connsiteY4" fmla="*/ 542944 h 1000144"/>
              <a:gd name="connsiteX5" fmla="*/ 866231 w 1000143"/>
              <a:gd name="connsiteY5" fmla="*/ 866233 h 1000144"/>
              <a:gd name="connsiteX6" fmla="*/ 542942 w 1000143"/>
              <a:gd name="connsiteY6" fmla="*/ 1000144 h 1000144"/>
              <a:gd name="connsiteX7" fmla="*/ 219653 w 1000143"/>
              <a:gd name="connsiteY7" fmla="*/ 866233 h 1000144"/>
              <a:gd name="connsiteX8" fmla="*/ 85743 w 1000143"/>
              <a:gd name="connsiteY8" fmla="*/ 542944 h 1000144"/>
              <a:gd name="connsiteX9" fmla="*/ 85742 w 1000143"/>
              <a:gd name="connsiteY9" fmla="*/ 542942 h 1000144"/>
              <a:gd name="connsiteX0" fmla="*/ 24003 w 938404"/>
              <a:gd name="connsiteY0" fmla="*/ 551527 h 1008729"/>
              <a:gd name="connsiteX1" fmla="*/ 24003 w 938404"/>
              <a:gd name="connsiteY1" fmla="*/ 94327 h 1008729"/>
              <a:gd name="connsiteX2" fmla="*/ 168019 w 938404"/>
              <a:gd name="connsiteY2" fmla="*/ 22319 h 1008729"/>
              <a:gd name="connsiteX3" fmla="*/ 804493 w 938404"/>
              <a:gd name="connsiteY3" fmla="*/ 228239 h 1008729"/>
              <a:gd name="connsiteX4" fmla="*/ 938403 w 938404"/>
              <a:gd name="connsiteY4" fmla="*/ 551529 h 1008729"/>
              <a:gd name="connsiteX5" fmla="*/ 804492 w 938404"/>
              <a:gd name="connsiteY5" fmla="*/ 874818 h 1008729"/>
              <a:gd name="connsiteX6" fmla="*/ 481203 w 938404"/>
              <a:gd name="connsiteY6" fmla="*/ 1008729 h 1008729"/>
              <a:gd name="connsiteX7" fmla="*/ 157914 w 938404"/>
              <a:gd name="connsiteY7" fmla="*/ 874818 h 1008729"/>
              <a:gd name="connsiteX8" fmla="*/ 24004 w 938404"/>
              <a:gd name="connsiteY8" fmla="*/ 551529 h 1008729"/>
              <a:gd name="connsiteX9" fmla="*/ 24003 w 938404"/>
              <a:gd name="connsiteY9" fmla="*/ 551527 h 1008729"/>
              <a:gd name="connsiteX0" fmla="*/ 24003 w 938404"/>
              <a:gd name="connsiteY0" fmla="*/ 565212 h 1022414"/>
              <a:gd name="connsiteX1" fmla="*/ 24003 w 938404"/>
              <a:gd name="connsiteY1" fmla="*/ 108012 h 1022414"/>
              <a:gd name="connsiteX2" fmla="*/ 168019 w 938404"/>
              <a:gd name="connsiteY2" fmla="*/ 36004 h 1022414"/>
              <a:gd name="connsiteX3" fmla="*/ 240026 w 938404"/>
              <a:gd name="connsiteY3" fmla="*/ 324037 h 1022414"/>
              <a:gd name="connsiteX4" fmla="*/ 938403 w 938404"/>
              <a:gd name="connsiteY4" fmla="*/ 565214 h 1022414"/>
              <a:gd name="connsiteX5" fmla="*/ 804492 w 938404"/>
              <a:gd name="connsiteY5" fmla="*/ 888503 h 1022414"/>
              <a:gd name="connsiteX6" fmla="*/ 481203 w 938404"/>
              <a:gd name="connsiteY6" fmla="*/ 1022414 h 1022414"/>
              <a:gd name="connsiteX7" fmla="*/ 157914 w 938404"/>
              <a:gd name="connsiteY7" fmla="*/ 888503 h 1022414"/>
              <a:gd name="connsiteX8" fmla="*/ 24004 w 938404"/>
              <a:gd name="connsiteY8" fmla="*/ 565214 h 1022414"/>
              <a:gd name="connsiteX9" fmla="*/ 24003 w 938404"/>
              <a:gd name="connsiteY9" fmla="*/ 565212 h 1022414"/>
              <a:gd name="connsiteX0" fmla="*/ 24003 w 938404"/>
              <a:gd name="connsiteY0" fmla="*/ 565212 h 1076295"/>
              <a:gd name="connsiteX1" fmla="*/ 24003 w 938404"/>
              <a:gd name="connsiteY1" fmla="*/ 108012 h 1076295"/>
              <a:gd name="connsiteX2" fmla="*/ 168019 w 938404"/>
              <a:gd name="connsiteY2" fmla="*/ 36004 h 1076295"/>
              <a:gd name="connsiteX3" fmla="*/ 240026 w 938404"/>
              <a:gd name="connsiteY3" fmla="*/ 324037 h 1076295"/>
              <a:gd name="connsiteX4" fmla="*/ 938403 w 938404"/>
              <a:gd name="connsiteY4" fmla="*/ 565214 h 1076295"/>
              <a:gd name="connsiteX5" fmla="*/ 804492 w 938404"/>
              <a:gd name="connsiteY5" fmla="*/ 888503 h 1076295"/>
              <a:gd name="connsiteX6" fmla="*/ 481203 w 938404"/>
              <a:gd name="connsiteY6" fmla="*/ 1022414 h 1076295"/>
              <a:gd name="connsiteX7" fmla="*/ 24004 w 938404"/>
              <a:gd name="connsiteY7" fmla="*/ 565214 h 1076295"/>
              <a:gd name="connsiteX8" fmla="*/ 24003 w 938404"/>
              <a:gd name="connsiteY8" fmla="*/ 565212 h 1076295"/>
              <a:gd name="connsiteX0" fmla="*/ 24003 w 956892"/>
              <a:gd name="connsiteY0" fmla="*/ 565212 h 888503"/>
              <a:gd name="connsiteX1" fmla="*/ 24003 w 956892"/>
              <a:gd name="connsiteY1" fmla="*/ 108012 h 888503"/>
              <a:gd name="connsiteX2" fmla="*/ 168019 w 956892"/>
              <a:gd name="connsiteY2" fmla="*/ 36004 h 888503"/>
              <a:gd name="connsiteX3" fmla="*/ 240026 w 956892"/>
              <a:gd name="connsiteY3" fmla="*/ 324037 h 888503"/>
              <a:gd name="connsiteX4" fmla="*/ 938403 w 956892"/>
              <a:gd name="connsiteY4" fmla="*/ 565214 h 888503"/>
              <a:gd name="connsiteX5" fmla="*/ 804492 w 956892"/>
              <a:gd name="connsiteY5" fmla="*/ 888503 h 888503"/>
              <a:gd name="connsiteX6" fmla="*/ 24004 w 956892"/>
              <a:gd name="connsiteY6" fmla="*/ 565214 h 888503"/>
              <a:gd name="connsiteX7" fmla="*/ 24003 w 956892"/>
              <a:gd name="connsiteY7" fmla="*/ 565212 h 888503"/>
              <a:gd name="connsiteX0" fmla="*/ 24003 w 938404"/>
              <a:gd name="connsiteY0" fmla="*/ 565212 h 605410"/>
              <a:gd name="connsiteX1" fmla="*/ 24003 w 938404"/>
              <a:gd name="connsiteY1" fmla="*/ 108012 h 605410"/>
              <a:gd name="connsiteX2" fmla="*/ 168019 w 938404"/>
              <a:gd name="connsiteY2" fmla="*/ 36004 h 605410"/>
              <a:gd name="connsiteX3" fmla="*/ 240026 w 938404"/>
              <a:gd name="connsiteY3" fmla="*/ 324037 h 605410"/>
              <a:gd name="connsiteX4" fmla="*/ 938403 w 938404"/>
              <a:gd name="connsiteY4" fmla="*/ 565214 h 605410"/>
              <a:gd name="connsiteX5" fmla="*/ 24004 w 938404"/>
              <a:gd name="connsiteY5" fmla="*/ 565214 h 605410"/>
              <a:gd name="connsiteX6" fmla="*/ 24003 w 938404"/>
              <a:gd name="connsiteY6" fmla="*/ 565212 h 605410"/>
              <a:gd name="connsiteX0" fmla="*/ 24003 w 252027"/>
              <a:gd name="connsiteY0" fmla="*/ 565212 h 565214"/>
              <a:gd name="connsiteX1" fmla="*/ 24003 w 252027"/>
              <a:gd name="connsiteY1" fmla="*/ 108012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24003 w 252027"/>
              <a:gd name="connsiteY0" fmla="*/ 565212 h 565214"/>
              <a:gd name="connsiteX1" fmla="*/ 24003 w 252027"/>
              <a:gd name="connsiteY1" fmla="*/ 108013 h 565214"/>
              <a:gd name="connsiteX2" fmla="*/ 168019 w 252027"/>
              <a:gd name="connsiteY2" fmla="*/ 36004 h 565214"/>
              <a:gd name="connsiteX3" fmla="*/ 240026 w 252027"/>
              <a:gd name="connsiteY3" fmla="*/ 324037 h 565214"/>
              <a:gd name="connsiteX4" fmla="*/ 240026 w 252027"/>
              <a:gd name="connsiteY4" fmla="*/ 468053 h 565214"/>
              <a:gd name="connsiteX5" fmla="*/ 24004 w 252027"/>
              <a:gd name="connsiteY5" fmla="*/ 565214 h 565214"/>
              <a:gd name="connsiteX6" fmla="*/ 24003 w 252027"/>
              <a:gd name="connsiteY6" fmla="*/ 565212 h 565214"/>
              <a:gd name="connsiteX0" fmla="*/ 168019 w 396043"/>
              <a:gd name="connsiteY0" fmla="*/ 565212 h 565214"/>
              <a:gd name="connsiteX1" fmla="*/ 24003 w 396043"/>
              <a:gd name="connsiteY1" fmla="*/ 108013 h 565214"/>
              <a:gd name="connsiteX2" fmla="*/ 312035 w 396043"/>
              <a:gd name="connsiteY2" fmla="*/ 36004 h 565214"/>
              <a:gd name="connsiteX3" fmla="*/ 384042 w 396043"/>
              <a:gd name="connsiteY3" fmla="*/ 324037 h 565214"/>
              <a:gd name="connsiteX4" fmla="*/ 384042 w 396043"/>
              <a:gd name="connsiteY4" fmla="*/ 468053 h 565214"/>
              <a:gd name="connsiteX5" fmla="*/ 168020 w 396043"/>
              <a:gd name="connsiteY5" fmla="*/ 565214 h 565214"/>
              <a:gd name="connsiteX6" fmla="*/ 168019 w 396043"/>
              <a:gd name="connsiteY6" fmla="*/ 565212 h 565214"/>
              <a:gd name="connsiteX0" fmla="*/ 0 w 444048"/>
              <a:gd name="connsiteY0" fmla="*/ 684077 h 684078"/>
              <a:gd name="connsiteX1" fmla="*/ 72008 w 444048"/>
              <a:gd name="connsiteY1" fmla="*/ 108013 h 684078"/>
              <a:gd name="connsiteX2" fmla="*/ 360040 w 444048"/>
              <a:gd name="connsiteY2" fmla="*/ 36004 h 684078"/>
              <a:gd name="connsiteX3" fmla="*/ 432047 w 444048"/>
              <a:gd name="connsiteY3" fmla="*/ 324037 h 684078"/>
              <a:gd name="connsiteX4" fmla="*/ 432047 w 444048"/>
              <a:gd name="connsiteY4" fmla="*/ 468053 h 684078"/>
              <a:gd name="connsiteX5" fmla="*/ 216025 w 444048"/>
              <a:gd name="connsiteY5" fmla="*/ 565214 h 684078"/>
              <a:gd name="connsiteX6" fmla="*/ 0 w 444048"/>
              <a:gd name="connsiteY6" fmla="*/ 684077 h 684078"/>
              <a:gd name="connsiteX0" fmla="*/ 0 w 444048"/>
              <a:gd name="connsiteY0" fmla="*/ 684077 h 756085"/>
              <a:gd name="connsiteX1" fmla="*/ 72008 w 444048"/>
              <a:gd name="connsiteY1" fmla="*/ 108013 h 756085"/>
              <a:gd name="connsiteX2" fmla="*/ 360040 w 444048"/>
              <a:gd name="connsiteY2" fmla="*/ 36004 h 756085"/>
              <a:gd name="connsiteX3" fmla="*/ 432047 w 444048"/>
              <a:gd name="connsiteY3" fmla="*/ 324037 h 756085"/>
              <a:gd name="connsiteX4" fmla="*/ 432047 w 444048"/>
              <a:gd name="connsiteY4" fmla="*/ 468053 h 756085"/>
              <a:gd name="connsiteX5" fmla="*/ 216024 w 444048"/>
              <a:gd name="connsiteY5" fmla="*/ 756085 h 756085"/>
              <a:gd name="connsiteX6" fmla="*/ 0 w 444048"/>
              <a:gd name="connsiteY6" fmla="*/ 684077 h 756085"/>
              <a:gd name="connsiteX0" fmla="*/ 168019 w 396043"/>
              <a:gd name="connsiteY0" fmla="*/ 768085 h 768085"/>
              <a:gd name="connsiteX1" fmla="*/ 24003 w 396043"/>
              <a:gd name="connsiteY1" fmla="*/ 120013 h 768085"/>
              <a:gd name="connsiteX2" fmla="*/ 312035 w 396043"/>
              <a:gd name="connsiteY2" fmla="*/ 48004 h 768085"/>
              <a:gd name="connsiteX3" fmla="*/ 384042 w 396043"/>
              <a:gd name="connsiteY3" fmla="*/ 336037 h 768085"/>
              <a:gd name="connsiteX4" fmla="*/ 384042 w 396043"/>
              <a:gd name="connsiteY4" fmla="*/ 480053 h 768085"/>
              <a:gd name="connsiteX5" fmla="*/ 168019 w 396043"/>
              <a:gd name="connsiteY5" fmla="*/ 768085 h 768085"/>
              <a:gd name="connsiteX0" fmla="*/ 168019 w 396043"/>
              <a:gd name="connsiteY0" fmla="*/ 1020114 h 1020114"/>
              <a:gd name="connsiteX1" fmla="*/ 24003 w 396043"/>
              <a:gd name="connsiteY1" fmla="*/ 156018 h 1020114"/>
              <a:gd name="connsiteX2" fmla="*/ 312035 w 396043"/>
              <a:gd name="connsiteY2" fmla="*/ 84009 h 1020114"/>
              <a:gd name="connsiteX3" fmla="*/ 384042 w 396043"/>
              <a:gd name="connsiteY3" fmla="*/ 372042 h 1020114"/>
              <a:gd name="connsiteX4" fmla="*/ 384042 w 396043"/>
              <a:gd name="connsiteY4" fmla="*/ 516058 h 1020114"/>
              <a:gd name="connsiteX5" fmla="*/ 168019 w 396043"/>
              <a:gd name="connsiteY5" fmla="*/ 1020114 h 1020114"/>
              <a:gd name="connsiteX0" fmla="*/ 168019 w 396043"/>
              <a:gd name="connsiteY0" fmla="*/ 1092122 h 1092122"/>
              <a:gd name="connsiteX1" fmla="*/ 24003 w 396043"/>
              <a:gd name="connsiteY1" fmla="*/ 156018 h 1092122"/>
              <a:gd name="connsiteX2" fmla="*/ 312035 w 396043"/>
              <a:gd name="connsiteY2" fmla="*/ 156017 h 1092122"/>
              <a:gd name="connsiteX3" fmla="*/ 384042 w 396043"/>
              <a:gd name="connsiteY3" fmla="*/ 444050 h 1092122"/>
              <a:gd name="connsiteX4" fmla="*/ 384042 w 396043"/>
              <a:gd name="connsiteY4" fmla="*/ 588066 h 1092122"/>
              <a:gd name="connsiteX5" fmla="*/ 168019 w 396043"/>
              <a:gd name="connsiteY5" fmla="*/ 1092122 h 1092122"/>
              <a:gd name="connsiteX0" fmla="*/ 168019 w 396043"/>
              <a:gd name="connsiteY0" fmla="*/ 984110 h 984110"/>
              <a:gd name="connsiteX1" fmla="*/ 24003 w 396043"/>
              <a:gd name="connsiteY1" fmla="*/ 48006 h 984110"/>
              <a:gd name="connsiteX2" fmla="*/ 312035 w 396043"/>
              <a:gd name="connsiteY2" fmla="*/ 48005 h 984110"/>
              <a:gd name="connsiteX3" fmla="*/ 384042 w 396043"/>
              <a:gd name="connsiteY3" fmla="*/ 336038 h 984110"/>
              <a:gd name="connsiteX4" fmla="*/ 384042 w 396043"/>
              <a:gd name="connsiteY4" fmla="*/ 480054 h 984110"/>
              <a:gd name="connsiteX5" fmla="*/ 168019 w 396043"/>
              <a:gd name="connsiteY5" fmla="*/ 984110 h 984110"/>
              <a:gd name="connsiteX0" fmla="*/ 168019 w 468052"/>
              <a:gd name="connsiteY0" fmla="*/ 975538 h 975538"/>
              <a:gd name="connsiteX1" fmla="*/ 24003 w 468052"/>
              <a:gd name="connsiteY1" fmla="*/ 39434 h 975538"/>
              <a:gd name="connsiteX2" fmla="*/ 312035 w 468052"/>
              <a:gd name="connsiteY2" fmla="*/ 39433 h 975538"/>
              <a:gd name="connsiteX3" fmla="*/ 456051 w 468052"/>
              <a:gd name="connsiteY3" fmla="*/ 255458 h 975538"/>
              <a:gd name="connsiteX4" fmla="*/ 384042 w 468052"/>
              <a:gd name="connsiteY4" fmla="*/ 471482 h 975538"/>
              <a:gd name="connsiteX5" fmla="*/ 168019 w 468052"/>
              <a:gd name="connsiteY5" fmla="*/ 975538 h 975538"/>
              <a:gd name="connsiteX0" fmla="*/ 240028 w 540061"/>
              <a:gd name="connsiteY0" fmla="*/ 975538 h 975538"/>
              <a:gd name="connsiteX1" fmla="*/ 24003 w 540061"/>
              <a:gd name="connsiteY1" fmla="*/ 255458 h 975538"/>
              <a:gd name="connsiteX2" fmla="*/ 96012 w 540061"/>
              <a:gd name="connsiteY2" fmla="*/ 39434 h 975538"/>
              <a:gd name="connsiteX3" fmla="*/ 384044 w 540061"/>
              <a:gd name="connsiteY3" fmla="*/ 39433 h 975538"/>
              <a:gd name="connsiteX4" fmla="*/ 528060 w 540061"/>
              <a:gd name="connsiteY4" fmla="*/ 255458 h 975538"/>
              <a:gd name="connsiteX5" fmla="*/ 456051 w 540061"/>
              <a:gd name="connsiteY5" fmla="*/ 471482 h 975538"/>
              <a:gd name="connsiteX6" fmla="*/ 240028 w 540061"/>
              <a:gd name="connsiteY6" fmla="*/ 975538 h 975538"/>
              <a:gd name="connsiteX0" fmla="*/ 240028 w 552063"/>
              <a:gd name="connsiteY0" fmla="*/ 975538 h 975538"/>
              <a:gd name="connsiteX1" fmla="*/ 24003 w 552063"/>
              <a:gd name="connsiteY1" fmla="*/ 255458 h 975538"/>
              <a:gd name="connsiteX2" fmla="*/ 96012 w 552063"/>
              <a:gd name="connsiteY2" fmla="*/ 39434 h 975538"/>
              <a:gd name="connsiteX3" fmla="*/ 384044 w 552063"/>
              <a:gd name="connsiteY3" fmla="*/ 39433 h 975538"/>
              <a:gd name="connsiteX4" fmla="*/ 528060 w 552063"/>
              <a:gd name="connsiteY4" fmla="*/ 255458 h 975538"/>
              <a:gd name="connsiteX5" fmla="*/ 240028 w 552063"/>
              <a:gd name="connsiteY5" fmla="*/ 975538 h 975538"/>
              <a:gd name="connsiteX0" fmla="*/ 240028 w 480055"/>
              <a:gd name="connsiteY0" fmla="*/ 975538 h 975538"/>
              <a:gd name="connsiteX1" fmla="*/ 24003 w 480055"/>
              <a:gd name="connsiteY1" fmla="*/ 255458 h 975538"/>
              <a:gd name="connsiteX2" fmla="*/ 96012 w 480055"/>
              <a:gd name="connsiteY2" fmla="*/ 39434 h 975538"/>
              <a:gd name="connsiteX3" fmla="*/ 384044 w 480055"/>
              <a:gd name="connsiteY3" fmla="*/ 39433 h 975538"/>
              <a:gd name="connsiteX4" fmla="*/ 456052 w 480055"/>
              <a:gd name="connsiteY4" fmla="*/ 255458 h 975538"/>
              <a:gd name="connsiteX5" fmla="*/ 240028 w 480055"/>
              <a:gd name="connsiteY5" fmla="*/ 975538 h 975538"/>
              <a:gd name="connsiteX0" fmla="*/ 240028 w 480055"/>
              <a:gd name="connsiteY0" fmla="*/ 1152128 h 1152128"/>
              <a:gd name="connsiteX1" fmla="*/ 24003 w 480055"/>
              <a:gd name="connsiteY1" fmla="*/ 255458 h 1152128"/>
              <a:gd name="connsiteX2" fmla="*/ 96012 w 480055"/>
              <a:gd name="connsiteY2" fmla="*/ 39434 h 1152128"/>
              <a:gd name="connsiteX3" fmla="*/ 384044 w 480055"/>
              <a:gd name="connsiteY3" fmla="*/ 39433 h 1152128"/>
              <a:gd name="connsiteX4" fmla="*/ 456052 w 480055"/>
              <a:gd name="connsiteY4" fmla="*/ 255458 h 1152128"/>
              <a:gd name="connsiteX5" fmla="*/ 240028 w 480055"/>
              <a:gd name="connsiteY5" fmla="*/ 1152128 h 1152128"/>
              <a:gd name="connsiteX0" fmla="*/ 240028 w 480055"/>
              <a:gd name="connsiteY0" fmla="*/ 1112695 h 1112695"/>
              <a:gd name="connsiteX1" fmla="*/ 24003 w 480055"/>
              <a:gd name="connsiteY1" fmla="*/ 216025 h 1112695"/>
              <a:gd name="connsiteX2" fmla="*/ 384044 w 480055"/>
              <a:gd name="connsiteY2" fmla="*/ 0 h 1112695"/>
              <a:gd name="connsiteX3" fmla="*/ 456052 w 480055"/>
              <a:gd name="connsiteY3" fmla="*/ 216025 h 1112695"/>
              <a:gd name="connsiteX4" fmla="*/ 240028 w 480055"/>
              <a:gd name="connsiteY4" fmla="*/ 1112695 h 1112695"/>
              <a:gd name="connsiteX0" fmla="*/ 252029 w 504057"/>
              <a:gd name="connsiteY0" fmla="*/ 1046115 h 1046115"/>
              <a:gd name="connsiteX1" fmla="*/ 36004 w 504057"/>
              <a:gd name="connsiteY1" fmla="*/ 149445 h 1046115"/>
              <a:gd name="connsiteX2" fmla="*/ 468053 w 504057"/>
              <a:gd name="connsiteY2" fmla="*/ 149445 h 1046115"/>
              <a:gd name="connsiteX3" fmla="*/ 252029 w 504057"/>
              <a:gd name="connsiteY3" fmla="*/ 1046115 h 1046115"/>
              <a:gd name="connsiteX0" fmla="*/ 180020 w 420047"/>
              <a:gd name="connsiteY0" fmla="*/ 980679 h 1046115"/>
              <a:gd name="connsiteX1" fmla="*/ 36004 w 420047"/>
              <a:gd name="connsiteY1" fmla="*/ 476623 h 1046115"/>
              <a:gd name="connsiteX2" fmla="*/ 396044 w 420047"/>
              <a:gd name="connsiteY2" fmla="*/ 84009 h 1046115"/>
              <a:gd name="connsiteX3" fmla="*/ 180020 w 420047"/>
              <a:gd name="connsiteY3" fmla="*/ 980679 h 1046115"/>
              <a:gd name="connsiteX0" fmla="*/ 168019 w 336038"/>
              <a:gd name="connsiteY0" fmla="*/ 588065 h 588065"/>
              <a:gd name="connsiteX1" fmla="*/ 24003 w 336038"/>
              <a:gd name="connsiteY1" fmla="*/ 84009 h 588065"/>
              <a:gd name="connsiteX2" fmla="*/ 312035 w 336038"/>
              <a:gd name="connsiteY2" fmla="*/ 84009 h 588065"/>
              <a:gd name="connsiteX3" fmla="*/ 168019 w 336038"/>
              <a:gd name="connsiteY3" fmla="*/ 588065 h 588065"/>
              <a:gd name="connsiteX0" fmla="*/ 168020 w 336039"/>
              <a:gd name="connsiteY0" fmla="*/ 879034 h 927529"/>
              <a:gd name="connsiteX1" fmla="*/ 24003 w 336039"/>
              <a:gd name="connsiteY1" fmla="*/ 84009 h 927529"/>
              <a:gd name="connsiteX2" fmla="*/ 312036 w 336039"/>
              <a:gd name="connsiteY2" fmla="*/ 374978 h 927529"/>
              <a:gd name="connsiteX3" fmla="*/ 168020 w 336039"/>
              <a:gd name="connsiteY3" fmla="*/ 879034 h 927529"/>
              <a:gd name="connsiteX0" fmla="*/ 168020 w 336039"/>
              <a:gd name="connsiteY0" fmla="*/ 915528 h 927529"/>
              <a:gd name="connsiteX1" fmla="*/ 24003 w 336039"/>
              <a:gd name="connsiteY1" fmla="*/ 120503 h 927529"/>
              <a:gd name="connsiteX2" fmla="*/ 312036 w 336039"/>
              <a:gd name="connsiteY2" fmla="*/ 192511 h 927529"/>
              <a:gd name="connsiteX3" fmla="*/ 168020 w 336039"/>
              <a:gd name="connsiteY3" fmla="*/ 915528 h 927529"/>
              <a:gd name="connsiteX0" fmla="*/ 168020 w 336039"/>
              <a:gd name="connsiteY0" fmla="*/ 927529 h 927529"/>
              <a:gd name="connsiteX1" fmla="*/ 24003 w 336039"/>
              <a:gd name="connsiteY1" fmla="*/ 132504 h 927529"/>
              <a:gd name="connsiteX2" fmla="*/ 312036 w 336039"/>
              <a:gd name="connsiteY2" fmla="*/ 132504 h 927529"/>
              <a:gd name="connsiteX3" fmla="*/ 168020 w 336039"/>
              <a:gd name="connsiteY3" fmla="*/ 927529 h 927529"/>
              <a:gd name="connsiteX0" fmla="*/ 200023 w 560062"/>
              <a:gd name="connsiteY0" fmla="*/ 988025 h 998108"/>
              <a:gd name="connsiteX1" fmla="*/ 56006 w 560062"/>
              <a:gd name="connsiteY1" fmla="*/ 193000 h 998108"/>
              <a:gd name="connsiteX2" fmla="*/ 536059 w 560062"/>
              <a:gd name="connsiteY2" fmla="*/ 132504 h 998108"/>
              <a:gd name="connsiteX3" fmla="*/ 200023 w 560062"/>
              <a:gd name="connsiteY3" fmla="*/ 988025 h 998108"/>
              <a:gd name="connsiteX0" fmla="*/ 24003 w 392042"/>
              <a:gd name="connsiteY0" fmla="*/ 998109 h 998109"/>
              <a:gd name="connsiteX1" fmla="*/ 216023 w 392042"/>
              <a:gd name="connsiteY1" fmla="*/ 142587 h 998109"/>
              <a:gd name="connsiteX2" fmla="*/ 360039 w 392042"/>
              <a:gd name="connsiteY2" fmla="*/ 142588 h 998109"/>
              <a:gd name="connsiteX3" fmla="*/ 24003 w 392042"/>
              <a:gd name="connsiteY3" fmla="*/ 998109 h 998109"/>
              <a:gd name="connsiteX0" fmla="*/ 144016 w 144016"/>
              <a:gd name="connsiteY0" fmla="*/ 142588 h 142588"/>
              <a:gd name="connsiteX1" fmla="*/ 0 w 144016"/>
              <a:gd name="connsiteY1" fmla="*/ 142587 h 142588"/>
              <a:gd name="connsiteX2" fmla="*/ 144016 w 144016"/>
              <a:gd name="connsiteY2" fmla="*/ 142588 h 142588"/>
              <a:gd name="connsiteX0" fmla="*/ 144016 w 144016"/>
              <a:gd name="connsiteY0" fmla="*/ 142588 h 142588"/>
              <a:gd name="connsiteX1" fmla="*/ 72008 w 144016"/>
              <a:gd name="connsiteY1" fmla="*/ 142588 h 142588"/>
              <a:gd name="connsiteX2" fmla="*/ 0 w 144016"/>
              <a:gd name="connsiteY2" fmla="*/ 142587 h 142588"/>
              <a:gd name="connsiteX3" fmla="*/ 144016 w 144016"/>
              <a:gd name="connsiteY3" fmla="*/ 142588 h 142588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44016"/>
              <a:gd name="connsiteY0" fmla="*/ 142588 h 214596"/>
              <a:gd name="connsiteX1" fmla="*/ 0 w 144016"/>
              <a:gd name="connsiteY1" fmla="*/ 214596 h 214596"/>
              <a:gd name="connsiteX2" fmla="*/ 72008 w 144016"/>
              <a:gd name="connsiteY2" fmla="*/ 142588 h 214596"/>
              <a:gd name="connsiteX3" fmla="*/ 0 w 144016"/>
              <a:gd name="connsiteY3" fmla="*/ 142587 h 214596"/>
              <a:gd name="connsiteX4" fmla="*/ 144016 w 144016"/>
              <a:gd name="connsiteY4" fmla="*/ 142588 h 21459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6017"/>
              <a:gd name="connsiteX1" fmla="*/ 0 w 163351"/>
              <a:gd name="connsiteY1" fmla="*/ 144016 h 146017"/>
              <a:gd name="connsiteX2" fmla="*/ 72008 w 163351"/>
              <a:gd name="connsiteY2" fmla="*/ 72008 h 146017"/>
              <a:gd name="connsiteX3" fmla="*/ 0 w 163351"/>
              <a:gd name="connsiteY3" fmla="*/ 72007 h 146017"/>
              <a:gd name="connsiteX4" fmla="*/ 72008 w 163351"/>
              <a:gd name="connsiteY4" fmla="*/ 0 h 146017"/>
              <a:gd name="connsiteX5" fmla="*/ 144016 w 163351"/>
              <a:gd name="connsiteY5" fmla="*/ 72008 h 146017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144016 w 163351"/>
              <a:gd name="connsiteY0" fmla="*/ 72008 h 144016"/>
              <a:gd name="connsiteX1" fmla="*/ 0 w 163351"/>
              <a:gd name="connsiteY1" fmla="*/ 144016 h 144016"/>
              <a:gd name="connsiteX2" fmla="*/ 72008 w 163351"/>
              <a:gd name="connsiteY2" fmla="*/ 72008 h 144016"/>
              <a:gd name="connsiteX3" fmla="*/ 0 w 163351"/>
              <a:gd name="connsiteY3" fmla="*/ 72007 h 144016"/>
              <a:gd name="connsiteX4" fmla="*/ 72008 w 163351"/>
              <a:gd name="connsiteY4" fmla="*/ 0 h 144016"/>
              <a:gd name="connsiteX5" fmla="*/ 144016 w 163351"/>
              <a:gd name="connsiteY5" fmla="*/ 72008 h 144016"/>
              <a:gd name="connsiteX0" fmla="*/ 216024 w 235359"/>
              <a:gd name="connsiteY0" fmla="*/ 72008 h 144016"/>
              <a:gd name="connsiteX1" fmla="*/ 0 w 235359"/>
              <a:gd name="connsiteY1" fmla="*/ 144016 h 144016"/>
              <a:gd name="connsiteX2" fmla="*/ 72008 w 235359"/>
              <a:gd name="connsiteY2" fmla="*/ 72008 h 144016"/>
              <a:gd name="connsiteX3" fmla="*/ 0 w 235359"/>
              <a:gd name="connsiteY3" fmla="*/ 72007 h 144016"/>
              <a:gd name="connsiteX4" fmla="*/ 72008 w 235359"/>
              <a:gd name="connsiteY4" fmla="*/ 0 h 144016"/>
              <a:gd name="connsiteX5" fmla="*/ 216024 w 235359"/>
              <a:gd name="connsiteY5" fmla="*/ 72008 h 144016"/>
              <a:gd name="connsiteX0" fmla="*/ 216024 w 236248"/>
              <a:gd name="connsiteY0" fmla="*/ 84009 h 156017"/>
              <a:gd name="connsiteX1" fmla="*/ 0 w 236248"/>
              <a:gd name="connsiteY1" fmla="*/ 156017 h 156017"/>
              <a:gd name="connsiteX2" fmla="*/ 72008 w 236248"/>
              <a:gd name="connsiteY2" fmla="*/ 84009 h 156017"/>
              <a:gd name="connsiteX3" fmla="*/ 0 w 236248"/>
              <a:gd name="connsiteY3" fmla="*/ 84008 h 156017"/>
              <a:gd name="connsiteX4" fmla="*/ 72008 w 236248"/>
              <a:gd name="connsiteY4" fmla="*/ 12001 h 156017"/>
              <a:gd name="connsiteX5" fmla="*/ 144016 w 236248"/>
              <a:gd name="connsiteY5" fmla="*/ 12001 h 156017"/>
              <a:gd name="connsiteX6" fmla="*/ 216024 w 236248"/>
              <a:gd name="connsiteY6" fmla="*/ 84009 h 156017"/>
              <a:gd name="connsiteX0" fmla="*/ 216024 w 236248"/>
              <a:gd name="connsiteY0" fmla="*/ 84008 h 156016"/>
              <a:gd name="connsiteX1" fmla="*/ 0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8 w 236248"/>
              <a:gd name="connsiteY2" fmla="*/ 84008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216024 w 236248"/>
              <a:gd name="connsiteY0" fmla="*/ 84008 h 156016"/>
              <a:gd name="connsiteX1" fmla="*/ 72007 w 236248"/>
              <a:gd name="connsiteY1" fmla="*/ 156016 h 156016"/>
              <a:gd name="connsiteX2" fmla="*/ 72007 w 236248"/>
              <a:gd name="connsiteY2" fmla="*/ 156016 h 156016"/>
              <a:gd name="connsiteX3" fmla="*/ 0 w 236248"/>
              <a:gd name="connsiteY3" fmla="*/ 84007 h 156016"/>
              <a:gd name="connsiteX4" fmla="*/ 72008 w 236248"/>
              <a:gd name="connsiteY4" fmla="*/ 12000 h 156016"/>
              <a:gd name="connsiteX5" fmla="*/ 144015 w 236248"/>
              <a:gd name="connsiteY5" fmla="*/ 12001 h 156016"/>
              <a:gd name="connsiteX6" fmla="*/ 216024 w 236248"/>
              <a:gd name="connsiteY6" fmla="*/ 84008 h 156016"/>
              <a:gd name="connsiteX0" fmla="*/ 300034 w 320258"/>
              <a:gd name="connsiteY0" fmla="*/ 84008 h 156016"/>
              <a:gd name="connsiteX1" fmla="*/ 156017 w 320258"/>
              <a:gd name="connsiteY1" fmla="*/ 156016 h 156016"/>
              <a:gd name="connsiteX2" fmla="*/ 156017 w 320258"/>
              <a:gd name="connsiteY2" fmla="*/ 156016 h 156016"/>
              <a:gd name="connsiteX3" fmla="*/ 84010 w 320258"/>
              <a:gd name="connsiteY3" fmla="*/ 84007 h 156016"/>
              <a:gd name="connsiteX4" fmla="*/ 12001 w 320258"/>
              <a:gd name="connsiteY4" fmla="*/ 84008 h 156016"/>
              <a:gd name="connsiteX5" fmla="*/ 156018 w 320258"/>
              <a:gd name="connsiteY5" fmla="*/ 12000 h 156016"/>
              <a:gd name="connsiteX6" fmla="*/ 228025 w 320258"/>
              <a:gd name="connsiteY6" fmla="*/ 12001 h 156016"/>
              <a:gd name="connsiteX7" fmla="*/ 300034 w 320258"/>
              <a:gd name="connsiteY7" fmla="*/ 84008 h 156016"/>
              <a:gd name="connsiteX0" fmla="*/ 288033 w 308257"/>
              <a:gd name="connsiteY0" fmla="*/ 153541 h 225549"/>
              <a:gd name="connsiteX1" fmla="*/ 144016 w 308257"/>
              <a:gd name="connsiteY1" fmla="*/ 225549 h 225549"/>
              <a:gd name="connsiteX2" fmla="*/ 144016 w 308257"/>
              <a:gd name="connsiteY2" fmla="*/ 225549 h 225549"/>
              <a:gd name="connsiteX3" fmla="*/ 72009 w 308257"/>
              <a:gd name="connsiteY3" fmla="*/ 153540 h 225549"/>
              <a:gd name="connsiteX4" fmla="*/ 0 w 308257"/>
              <a:gd name="connsiteY4" fmla="*/ 153541 h 225549"/>
              <a:gd name="connsiteX5" fmla="*/ 72008 w 308257"/>
              <a:gd name="connsiteY5" fmla="*/ 9525 h 225549"/>
              <a:gd name="connsiteX6" fmla="*/ 216024 w 308257"/>
              <a:gd name="connsiteY6" fmla="*/ 81534 h 225549"/>
              <a:gd name="connsiteX7" fmla="*/ 288033 w 308257"/>
              <a:gd name="connsiteY7" fmla="*/ 153541 h 225549"/>
              <a:gd name="connsiteX0" fmla="*/ 288033 w 308257"/>
              <a:gd name="connsiteY0" fmla="*/ 168018 h 240026"/>
              <a:gd name="connsiteX1" fmla="*/ 144016 w 308257"/>
              <a:gd name="connsiteY1" fmla="*/ 240026 h 240026"/>
              <a:gd name="connsiteX2" fmla="*/ 144016 w 308257"/>
              <a:gd name="connsiteY2" fmla="*/ 240026 h 240026"/>
              <a:gd name="connsiteX3" fmla="*/ 72009 w 308257"/>
              <a:gd name="connsiteY3" fmla="*/ 168017 h 240026"/>
              <a:gd name="connsiteX4" fmla="*/ 0 w 308257"/>
              <a:gd name="connsiteY4" fmla="*/ 168018 h 240026"/>
              <a:gd name="connsiteX5" fmla="*/ 72008 w 308257"/>
              <a:gd name="connsiteY5" fmla="*/ 24002 h 240026"/>
              <a:gd name="connsiteX6" fmla="*/ 216024 w 308257"/>
              <a:gd name="connsiteY6" fmla="*/ 24003 h 240026"/>
              <a:gd name="connsiteX7" fmla="*/ 288033 w 308257"/>
              <a:gd name="connsiteY7" fmla="*/ 168018 h 2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57" h="240026">
                <a:moveTo>
                  <a:pt x="288033" y="168018"/>
                </a:moveTo>
                <a:cubicBezTo>
                  <a:pt x="237549" y="224218"/>
                  <a:pt x="257456" y="234503"/>
                  <a:pt x="144016" y="240026"/>
                </a:cubicBezTo>
                <a:lnTo>
                  <a:pt x="144016" y="240026"/>
                </a:lnTo>
                <a:lnTo>
                  <a:pt x="72009" y="168017"/>
                </a:lnTo>
                <a:cubicBezTo>
                  <a:pt x="64357" y="148872"/>
                  <a:pt x="0" y="192020"/>
                  <a:pt x="0" y="168018"/>
                </a:cubicBezTo>
                <a:cubicBezTo>
                  <a:pt x="0" y="144016"/>
                  <a:pt x="52355" y="28860"/>
                  <a:pt x="72008" y="24002"/>
                </a:cubicBezTo>
                <a:cubicBezTo>
                  <a:pt x="92232" y="14477"/>
                  <a:pt x="180020" y="0"/>
                  <a:pt x="216024" y="24003"/>
                </a:cubicBezTo>
                <a:cubicBezTo>
                  <a:pt x="252028" y="48006"/>
                  <a:pt x="308257" y="146492"/>
                  <a:pt x="288033" y="16801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z="72390">
            <a:bevelT w="36000" h="72000"/>
            <a:bevelB w="35560" h="7239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93" name="Oog2">
            <a:hlinkClick r:id="rId4" action="ppaction://hlinkpres?slideindex=1&amp;slidetitle="/>
          </p:cNvPr>
          <p:cNvSpPr/>
          <p:nvPr/>
        </p:nvSpPr>
        <p:spPr>
          <a:xfrm>
            <a:off x="8747895" y="10800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z="177800">
            <a:bevelT w="17780" h="17780"/>
            <a:bevelB w="17780" h="177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34" name="Rechthoek 333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282" name="Rechthoek 281">
            <a:hlinkClick r:id="rId5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62" name="Ovaal 361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grpSp>
        <p:nvGrpSpPr>
          <p:cNvPr id="363" name="Groep 362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364" name="Rechthoek 363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gradFill>
              <a:gsLst>
                <a:gs pos="0">
                  <a:srgbClr val="005EA4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365" name="Rechthoek 364">
              <a:hlinkClick r:id="rId6" action="ppaction://program"/>
            </p:cNvPr>
            <p:cNvSpPr/>
            <p:nvPr/>
          </p:nvSpPr>
          <p:spPr>
            <a:xfrm>
              <a:off x="0" y="43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Wordpad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6" name="Rechthoek 365">
              <a:hlinkClick r:id="rId7" action="ppaction://program"/>
            </p:cNvPr>
            <p:cNvSpPr/>
            <p:nvPr/>
          </p:nvSpPr>
          <p:spPr>
            <a:xfrm>
              <a:off x="0" y="39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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Paint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7" name="Rechthoek 366">
              <a:hlinkClick r:id="rId8" action="ppaction://program"/>
            </p:cNvPr>
            <p:cNvSpPr/>
            <p:nvPr/>
          </p:nvSpPr>
          <p:spPr>
            <a:xfrm>
              <a:off x="0" y="363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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Rekenmachine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8" name="Rechthoek 367">
              <a:hlinkClick r:id="rId9" action="ppaction://program"/>
            </p:cNvPr>
            <p:cNvSpPr/>
            <p:nvPr/>
          </p:nvSpPr>
          <p:spPr>
            <a:xfrm>
              <a:off x="0" y="327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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Filmmaker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9" name="Rechthoek 368">
              <a:hlinkClick r:id="rId10" action="ppaction://program"/>
            </p:cNvPr>
            <p:cNvSpPr/>
            <p:nvPr/>
          </p:nvSpPr>
          <p:spPr>
            <a:xfrm>
              <a:off x="0" y="29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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Verkenner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0" name="Rechthoek 369">
              <a:hlinkClick r:id="rId11" action="ppaction://program"/>
            </p:cNvPr>
            <p:cNvSpPr/>
            <p:nvPr/>
          </p:nvSpPr>
          <p:spPr>
            <a:xfrm>
              <a:off x="0" y="25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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Google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Chrome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1" name="Rechthoek 370">
              <a:hlinkClick r:id="rId12" action="ppaction://hlinkpres?slideindex=1&amp;slidetitle="/>
            </p:cNvPr>
            <p:cNvSpPr/>
            <p:nvPr/>
          </p:nvSpPr>
          <p:spPr>
            <a:xfrm>
              <a:off x="0" y="21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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Internet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2" name="Rechthoek 371">
              <a:hlinkClick r:id="rId13" action="ppaction://program"/>
            </p:cNvPr>
            <p:cNvSpPr/>
            <p:nvPr/>
          </p:nvSpPr>
          <p:spPr>
            <a:xfrm>
              <a:off x="0" y="47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C schoonmaker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3" name="Rechthoek 372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WereldWijd</a:t>
              </a:r>
              <a:endParaRPr lang="nl-NL" sz="1600" dirty="0"/>
            </a:p>
          </p:txBody>
        </p:sp>
        <p:sp>
          <p:nvSpPr>
            <p:cNvPr id="374" name="Rechthoek 373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75" name="Groep 17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379" name="Afgeronde rechthoek 378">
                <a:hlinkClick r:id="rId14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Afmelden</a:t>
                </a:r>
                <a:endParaRPr lang="nl-NL" sz="1200" dirty="0"/>
              </a:p>
            </p:txBody>
          </p:sp>
          <p:sp>
            <p:nvSpPr>
              <p:cNvPr id="380" name="Afgeronde rechthoek 379">
                <a:hlinkClick r:id="rId14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ebdings"/>
                  </a:rPr>
                  <a:t></a:t>
                </a:r>
                <a:endParaRPr lang="nl-NL" sz="2000" dirty="0"/>
              </a:p>
            </p:txBody>
          </p:sp>
        </p:grpSp>
        <p:grpSp>
          <p:nvGrpSpPr>
            <p:cNvPr id="376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377" name="Afgeronde rechthoek 376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Uitschakelen</a:t>
                </a:r>
                <a:endParaRPr lang="nl-NL" sz="1200" dirty="0"/>
              </a:p>
            </p:txBody>
          </p:sp>
          <p:sp>
            <p:nvSpPr>
              <p:cNvPr id="378" name="Afgeronde rechthoek 377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ingdings"/>
                  </a:rPr>
                  <a:t></a:t>
                </a:r>
                <a:endParaRPr lang="nl-NL" sz="2000" dirty="0"/>
              </a:p>
            </p:txBody>
          </p:sp>
        </p:grpSp>
      </p:grpSp>
      <p:pic>
        <p:nvPicPr>
          <p:cNvPr id="357" name="Picture 2">
            <a:hlinkClick r:id="rId15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" name="Picture 3">
            <a:hlinkClick r:id="rId17" action="ppaction://hlinkfile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108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" name="Picture 3">
            <a:hlinkClick r:id="rId19" action="ppaction://hlinkpres?slideindex=1&amp;slidetitle=" tooltip="Maak nieuwe films voor Jouwbeeld.nl"/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40001" y="1080000"/>
            <a:ext cx="143999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0" name="Picture 2">
            <a:hlinkClick r:id="rId21" action="ppaction://hlinkfile" tooltip="noteer BIJ HET NOTITIEBLAD de verdachten."/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44000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6" name="Tekstvak 355">
            <a:hlinkClick r:id="rId23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5" name="Rechthoek 334">
            <a:hlinkClick r:id="rId24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7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20:03:40</a:t>
            </a:fld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5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Elias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6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7" name="a">
              <a:hlinkClick r:id="rId26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b">
              <a:hlinkClick r:id="rId26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c">
              <a:hlinkClick r:id="rId26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d">
              <a:hlinkClick r:id="rId26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e">
              <a:hlinkClick r:id="rId26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">
              <a:hlinkClick r:id="rId26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">
              <a:hlinkClick r:id="rId26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b">
              <a:hlinkClick r:id="rId26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c">
              <a:hlinkClick r:id="rId26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d">
              <a:hlinkClick r:id="rId26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e">
              <a:hlinkClick r:id="rId26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">
              <a:hlinkClick r:id="rId26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">
              <a:hlinkClick r:id="rId26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b">
              <a:hlinkClick r:id="rId26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c">
              <a:hlinkClick r:id="rId26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d">
              <a:hlinkClick r:id="rId26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e">
              <a:hlinkClick r:id="rId26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">
              <a:hlinkClick r:id="rId26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">
              <a:hlinkClick r:id="rId26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b">
              <a:hlinkClick r:id="rId26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c">
              <a:hlinkClick r:id="rId26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d">
              <a:hlinkClick r:id="rId26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e">
              <a:hlinkClick r:id="rId26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">
              <a:hlinkClick r:id="rId26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a">
              <a:hlinkClick r:id="rId26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b">
              <a:hlinkClick r:id="rId26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5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5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5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6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6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6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7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7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7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7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0" name="1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1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8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8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8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9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9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9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0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0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0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8" name="2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09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1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1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1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1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2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2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2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6" name="3"/>
          <p:cNvSpPr/>
          <p:nvPr/>
        </p:nvSpPr>
        <p:spPr>
          <a:xfrm>
            <a:off x="40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7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3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3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6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4" name="4"/>
          <p:cNvSpPr/>
          <p:nvPr/>
        </p:nvSpPr>
        <p:spPr>
          <a:xfrm>
            <a:off x="655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5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7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7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7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7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8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8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9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92" name="5"/>
          <p:cNvSpPr/>
          <p:nvPr/>
        </p:nvSpPr>
        <p:spPr>
          <a:xfrm>
            <a:off x="511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3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9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1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1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1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1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20" name="6"/>
          <p:cNvSpPr/>
          <p:nvPr/>
        </p:nvSpPr>
        <p:spPr>
          <a:xfrm>
            <a:off x="22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1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2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2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2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4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4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48" name="7"/>
          <p:cNvSpPr/>
          <p:nvPr/>
        </p:nvSpPr>
        <p:spPr>
          <a:xfrm>
            <a:off x="22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5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0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1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1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1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1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2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2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3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32" name="8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333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Elias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2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3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1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5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2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1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2"/>
                  </p:tgtEl>
                </p:cond>
              </p:nextCondLst>
            </p:seq>
          </p:childTnLst>
        </p:cTn>
      </p:par>
    </p:tnLst>
    <p:bldLst>
      <p:bldP spid="292" grpId="0" animBg="1"/>
      <p:bldP spid="293" grpId="0" animBg="1"/>
      <p:bldP spid="25" grpId="0" animBg="1"/>
      <p:bldP spid="80" grpId="0" animBg="1"/>
      <p:bldP spid="80" grpId="1" animBg="1"/>
      <p:bldP spid="108" grpId="0" animBg="1"/>
      <p:bldP spid="108" grpId="1" animBg="1"/>
      <p:bldP spid="136" grpId="0" animBg="1"/>
      <p:bldP spid="136" grpId="1" animBg="1"/>
      <p:bldP spid="164" grpId="0" animBg="1"/>
      <p:bldP spid="164" grpId="1" animBg="1"/>
      <p:bldP spid="192" grpId="0" animBg="1"/>
      <p:bldP spid="192" grpId="1" animBg="1"/>
      <p:bldP spid="220" grpId="0" animBg="1"/>
      <p:bldP spid="220" grpId="1" animBg="1"/>
      <p:bldP spid="248" grpId="0" animBg="1"/>
      <p:bldP spid="248" grpId="1" animBg="1"/>
      <p:bldP spid="332" grpId="0" animBg="1"/>
      <p:bldP spid="332" grpId="1" animBg="1"/>
      <p:bldP spid="333" grpId="0" animBg="1"/>
      <p:bldP spid="33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356" name="Rechthoek 355">
            <a:hlinkClick r:id="rId3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37" name="Ovaal 336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grpSp>
        <p:nvGrpSpPr>
          <p:cNvPr id="338" name="Groep 337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339" name="Rechthoek 338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gradFill>
              <a:gsLst>
                <a:gs pos="0">
                  <a:srgbClr val="005EA4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340" name="Rechthoek 339">
              <a:hlinkClick r:id="rId4" action="ppaction://program"/>
            </p:cNvPr>
            <p:cNvSpPr/>
            <p:nvPr/>
          </p:nvSpPr>
          <p:spPr>
            <a:xfrm>
              <a:off x="0" y="43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Wordpad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1" name="Rechthoek 340">
              <a:hlinkClick r:id="rId5" action="ppaction://program"/>
            </p:cNvPr>
            <p:cNvSpPr/>
            <p:nvPr/>
          </p:nvSpPr>
          <p:spPr>
            <a:xfrm>
              <a:off x="0" y="39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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Paint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2" name="Rechthoek 341">
              <a:hlinkClick r:id="rId6" action="ppaction://program"/>
            </p:cNvPr>
            <p:cNvSpPr/>
            <p:nvPr/>
          </p:nvSpPr>
          <p:spPr>
            <a:xfrm>
              <a:off x="0" y="363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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Rekenmachine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3" name="Rechthoek 342">
              <a:hlinkClick r:id="rId7" action="ppaction://program"/>
            </p:cNvPr>
            <p:cNvSpPr/>
            <p:nvPr/>
          </p:nvSpPr>
          <p:spPr>
            <a:xfrm>
              <a:off x="0" y="327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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Filmmaker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4" name="Rechthoek 343">
              <a:hlinkClick r:id="rId8" action="ppaction://program"/>
            </p:cNvPr>
            <p:cNvSpPr/>
            <p:nvPr/>
          </p:nvSpPr>
          <p:spPr>
            <a:xfrm>
              <a:off x="0" y="29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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Verkenner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Rechthoek 344">
              <a:hlinkClick r:id="rId9" action="ppaction://program"/>
            </p:cNvPr>
            <p:cNvSpPr/>
            <p:nvPr/>
          </p:nvSpPr>
          <p:spPr>
            <a:xfrm>
              <a:off x="0" y="25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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Google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Chrome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6" name="Rechthoek 345">
              <a:hlinkClick r:id="rId10" action="ppaction://hlinkpres?slideindex=1&amp;slidetitle="/>
            </p:cNvPr>
            <p:cNvSpPr/>
            <p:nvPr/>
          </p:nvSpPr>
          <p:spPr>
            <a:xfrm>
              <a:off x="0" y="21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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Internet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Rechthoek 346">
              <a:hlinkClick r:id="rId11" action="ppaction://program"/>
            </p:cNvPr>
            <p:cNvSpPr/>
            <p:nvPr/>
          </p:nvSpPr>
          <p:spPr>
            <a:xfrm>
              <a:off x="0" y="47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C schoonmaker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Rechthoek 347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WereldWijd</a:t>
              </a:r>
              <a:endParaRPr lang="nl-NL" sz="1600" dirty="0"/>
            </a:p>
          </p:txBody>
        </p:sp>
        <p:sp>
          <p:nvSpPr>
            <p:cNvPr id="349" name="Rechthoek 348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50" name="Groep 17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354" name="Afgeronde rechthoek 353">
                <a:hlinkClick r:id="rId12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Afmelden</a:t>
                </a:r>
                <a:endParaRPr lang="nl-NL" sz="1200" dirty="0"/>
              </a:p>
            </p:txBody>
          </p:sp>
          <p:sp>
            <p:nvSpPr>
              <p:cNvPr id="355" name="Afgeronde rechthoek 354">
                <a:hlinkClick r:id="rId12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ebdings"/>
                  </a:rPr>
                  <a:t></a:t>
                </a:r>
                <a:endParaRPr lang="nl-NL" sz="2000" dirty="0"/>
              </a:p>
            </p:txBody>
          </p:sp>
        </p:grpSp>
        <p:grpSp>
          <p:nvGrpSpPr>
            <p:cNvPr id="351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352" name="Afgeronde rechthoek 351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Uitschakelen</a:t>
                </a:r>
                <a:endParaRPr lang="nl-NL" sz="1200" dirty="0"/>
              </a:p>
            </p:txBody>
          </p:sp>
          <p:sp>
            <p:nvSpPr>
              <p:cNvPr id="353" name="Afgeronde rechthoek 352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ingdings"/>
                  </a:rPr>
                  <a:t></a:t>
                </a:r>
                <a:endParaRPr lang="nl-NL" sz="2000" dirty="0"/>
              </a:p>
            </p:txBody>
          </p:sp>
        </p:grpSp>
      </p:grpSp>
      <p:pic>
        <p:nvPicPr>
          <p:cNvPr id="336" name="Picture 2">
            <a:hlinkClick r:id="rId13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hoek 14">
            <a:hlinkClick r:id="rId15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16" name="Tekstvak 15">
            <a:hlinkClick r:id="rId16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19:40:48</a:t>
            </a:fld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7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Henri</a:t>
            </a:r>
          </a:p>
        </p:txBody>
      </p:sp>
      <p:grpSp>
        <p:nvGrpSpPr>
          <p:cNvPr id="28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9" name="a">
              <a:hlinkClick r:id="rId18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b">
              <a:hlinkClick r:id="rId18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c">
              <a:hlinkClick r:id="rId18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d">
              <a:hlinkClick r:id="rId18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e">
              <a:hlinkClick r:id="rId18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">
              <a:hlinkClick r:id="rId18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">
              <a:hlinkClick r:id="rId18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b">
              <a:hlinkClick r:id="rId18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c">
              <a:hlinkClick r:id="rId18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d">
              <a:hlinkClick r:id="rId18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e">
              <a:hlinkClick r:id="rId18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">
              <a:hlinkClick r:id="rId18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">
              <a:hlinkClick r:id="rId18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b">
              <a:hlinkClick r:id="rId18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c">
              <a:hlinkClick r:id="rId18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d">
              <a:hlinkClick r:id="rId18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e">
              <a:hlinkClick r:id="rId18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">
              <a:hlinkClick r:id="rId18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">
              <a:hlinkClick r:id="rId18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b">
              <a:hlinkClick r:id="rId18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c">
              <a:hlinkClick r:id="rId18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d">
              <a:hlinkClick r:id="rId18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e">
              <a:hlinkClick r:id="rId18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">
              <a:hlinkClick r:id="rId18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">
              <a:hlinkClick r:id="rId18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b">
              <a:hlinkClick r:id="rId18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5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6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6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6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7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7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7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8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2" name="1"/>
          <p:cNvSpPr/>
          <p:nvPr/>
        </p:nvSpPr>
        <p:spPr>
          <a:xfrm>
            <a:off x="295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3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8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9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9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9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9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0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0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0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0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0" name="2"/>
          <p:cNvSpPr/>
          <p:nvPr/>
        </p:nvSpPr>
        <p:spPr>
          <a:xfrm>
            <a:off x="25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1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1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1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1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1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2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3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3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8" name="3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9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4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4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6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6" name="4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7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7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7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8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8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8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9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9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94" name="5"/>
          <p:cNvSpPr/>
          <p:nvPr/>
        </p:nvSpPr>
        <p:spPr>
          <a:xfrm>
            <a:off x="61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5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1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1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1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2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22" name="6"/>
          <p:cNvSpPr/>
          <p:nvPr/>
        </p:nvSpPr>
        <p:spPr>
          <a:xfrm>
            <a:off x="43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3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2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3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3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4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4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4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50" name="7"/>
          <p:cNvSpPr/>
          <p:nvPr/>
        </p:nvSpPr>
        <p:spPr>
          <a:xfrm>
            <a:off x="367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51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5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5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5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5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6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6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7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7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7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7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7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78" name="8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79" name="!9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8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8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8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8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9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9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9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9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0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0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0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0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06" name="9"/>
          <p:cNvSpPr/>
          <p:nvPr/>
        </p:nvSpPr>
        <p:spPr>
          <a:xfrm>
            <a:off x="5832000" y="379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7" name="!10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1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1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2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2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2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3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3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3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34" name="10"/>
          <p:cNvSpPr/>
          <p:nvPr/>
        </p:nvSpPr>
        <p:spPr>
          <a:xfrm>
            <a:off x="331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335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Henri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6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4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5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9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3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"/>
                  </p:tgtEl>
                </p:cond>
              </p:nextCondLst>
            </p:seq>
          </p:childTnLst>
        </p:cTn>
      </p:par>
    </p:tnLst>
    <p:bldLst>
      <p:bldP spid="27" grpId="0" animBg="1"/>
      <p:bldP spid="82" grpId="0" animBg="1"/>
      <p:bldP spid="82" grpId="1" animBg="1"/>
      <p:bldP spid="110" grpId="0" animBg="1"/>
      <p:bldP spid="110" grpId="1" animBg="1"/>
      <p:bldP spid="138" grpId="0" animBg="1"/>
      <p:bldP spid="138" grpId="1" animBg="1"/>
      <p:bldP spid="166" grpId="0" animBg="1"/>
      <p:bldP spid="166" grpId="1" animBg="1"/>
      <p:bldP spid="194" grpId="0" animBg="1"/>
      <p:bldP spid="194" grpId="1" animBg="1"/>
      <p:bldP spid="222" grpId="0" animBg="1"/>
      <p:bldP spid="222" grpId="1" animBg="1"/>
      <p:bldP spid="250" grpId="0" animBg="1"/>
      <p:bldP spid="250" grpId="1" animBg="1"/>
      <p:bldP spid="278" grpId="0" animBg="1"/>
      <p:bldP spid="278" grpId="1" animBg="1"/>
      <p:bldP spid="306" grpId="0" animBg="1"/>
      <p:bldP spid="306" grpId="1" animBg="1"/>
      <p:bldP spid="334" grpId="0" animBg="1"/>
      <p:bldP spid="334" grpId="1" animBg="1"/>
      <p:bldP spid="335" grpId="0" animBg="1"/>
      <p:bldP spid="3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0" y="6516000"/>
            <a:ext cx="9144000" cy="360000"/>
          </a:xfrm>
          <a:prstGeom prst="rect">
            <a:avLst/>
          </a:prstGeom>
          <a:solidFill>
            <a:srgbClr val="005EA4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WereldWijd</a:t>
            </a:r>
            <a:endParaRPr lang="nl-NL" dirty="0"/>
          </a:p>
        </p:txBody>
      </p:sp>
      <p:sp>
        <p:nvSpPr>
          <p:cNvPr id="338" name="Rechthoek 337">
            <a:hlinkClick r:id="rId3" action="ppaction://hlinkpres?slideindex=1&amp;slidetitle=1. Help voor WereldWijd"/>
            <a:hlinkHover r:id="" action="ppaction://noaction" highlightClick="1"/>
          </p:cNvPr>
          <p:cNvSpPr/>
          <p:nvPr/>
        </p:nvSpPr>
        <p:spPr>
          <a:xfrm>
            <a:off x="6480000" y="6516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?</a:t>
            </a:r>
            <a:endParaRPr lang="nl-NL" sz="2400" dirty="0">
              <a:solidFill>
                <a:schemeClr val="bg1"/>
              </a:solidFill>
            </a:endParaRPr>
          </a:p>
        </p:txBody>
      </p:sp>
      <p:pic>
        <p:nvPicPr>
          <p:cNvPr id="336" name="Picture 2">
            <a:hlinkClick r:id="rId4" action="ppaction://hlinkfile" tooltip="Praat mee met alle leden!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08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hoek 14">
            <a:hlinkClick r:id="rId8" action="ppaction://program"/>
            <a:hlinkHover r:id="" action="ppaction://noaction" highlightClick="1"/>
          </p:cNvPr>
          <p:cNvSpPr/>
          <p:nvPr/>
        </p:nvSpPr>
        <p:spPr>
          <a:xfrm>
            <a:off x="720000" y="6552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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16" name="Tekstvak 15">
            <a:hlinkClick r:id="rId9" action="ppaction://hlinkfile" tooltip="Bekijk uw map"/>
          </p:cNvPr>
          <p:cNvSpPr txBox="1"/>
          <p:nvPr/>
        </p:nvSpPr>
        <p:spPr>
          <a:xfrm>
            <a:off x="360000" y="6480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sym typeface="Webdings"/>
              </a:rPr>
              <a:t>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0" y="65160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ym typeface="Wingdings"/>
              </a:rPr>
              <a:t></a:t>
            </a:r>
            <a:endParaRPr lang="nl-NL" dirty="0"/>
          </a:p>
        </p:txBody>
      </p:sp>
      <p:sp>
        <p:nvSpPr>
          <p:cNvPr id="24" name="Tijdelijke aanduiding voor datum 23"/>
          <p:cNvSpPr>
            <a:spLocks noGrp="1"/>
          </p:cNvSpPr>
          <p:nvPr>
            <p:ph type="dt" sz="half" idx="10"/>
          </p:nvPr>
        </p:nvSpPr>
        <p:spPr>
          <a:xfrm>
            <a:off x="7010400" y="6516000"/>
            <a:ext cx="2133600" cy="365125"/>
          </a:xfrm>
        </p:spPr>
        <p:txBody>
          <a:bodyPr/>
          <a:lstStyle/>
          <a:p>
            <a:fld id="{819FFF4A-EC2B-4447-8BEB-0F95A45E719B}" type="datetime9">
              <a:rPr lang="nl-NL" smtClean="0">
                <a:solidFill>
                  <a:schemeClr val="bg1"/>
                </a:solidFill>
              </a:rPr>
              <a:pPr/>
              <a:t>24-5-2017 19:40:48</a:t>
            </a:fld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" name="Groep 26"/>
          <p:cNvGrpSpPr/>
          <p:nvPr/>
        </p:nvGrpSpPr>
        <p:grpSpPr>
          <a:xfrm>
            <a:off x="0" y="1836000"/>
            <a:ext cx="2880000" cy="4680000"/>
            <a:chOff x="0" y="1836000"/>
            <a:chExt cx="2880000" cy="4680000"/>
          </a:xfrm>
        </p:grpSpPr>
        <p:sp>
          <p:nvSpPr>
            <p:cNvPr id="4" name="Rechthoek 3"/>
            <p:cNvSpPr/>
            <p:nvPr/>
          </p:nvSpPr>
          <p:spPr>
            <a:xfrm>
              <a:off x="0" y="2196000"/>
              <a:ext cx="2880000" cy="4320000"/>
            </a:xfrm>
            <a:prstGeom prst="rect">
              <a:avLst/>
            </a:prstGeom>
            <a:gradFill>
              <a:gsLst>
                <a:gs pos="0">
                  <a:srgbClr val="005EA4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5" name="Rechthoek 4">
              <a:hlinkClick r:id="rId10" action="ppaction://program"/>
            </p:cNvPr>
            <p:cNvSpPr/>
            <p:nvPr/>
          </p:nvSpPr>
          <p:spPr>
            <a:xfrm>
              <a:off x="0" y="43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Wordpad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hthoek 5">
              <a:hlinkClick r:id="rId11" action="ppaction://program"/>
            </p:cNvPr>
            <p:cNvSpPr/>
            <p:nvPr/>
          </p:nvSpPr>
          <p:spPr>
            <a:xfrm>
              <a:off x="0" y="39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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Paint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hthoek 6">
              <a:hlinkClick r:id="rId12" action="ppaction://program"/>
            </p:cNvPr>
            <p:cNvSpPr/>
            <p:nvPr/>
          </p:nvSpPr>
          <p:spPr>
            <a:xfrm>
              <a:off x="0" y="363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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Rekenmachine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hlinkClick r:id="rId13" action="ppaction://program"/>
            </p:cNvPr>
            <p:cNvSpPr/>
            <p:nvPr/>
          </p:nvSpPr>
          <p:spPr>
            <a:xfrm>
              <a:off x="0" y="327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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Filmmaker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hthoek 8">
              <a:hlinkClick r:id="rId14" action="ppaction://program"/>
            </p:cNvPr>
            <p:cNvSpPr/>
            <p:nvPr/>
          </p:nvSpPr>
          <p:spPr>
            <a:xfrm>
              <a:off x="0" y="29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ingdings"/>
                </a:rPr>
                <a:t>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Verkenner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>
              <a:hlinkClick r:id="rId15" action="ppaction://program"/>
            </p:cNvPr>
            <p:cNvSpPr/>
            <p:nvPr/>
          </p:nvSpPr>
          <p:spPr>
            <a:xfrm>
              <a:off x="0" y="255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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Google </a:t>
              </a:r>
              <a:r>
                <a:rPr lang="nl-NL" sz="1600" b="1" dirty="0" err="1" smtClean="0">
                  <a:solidFill>
                    <a:schemeClr val="tx1"/>
                  </a:solidFill>
                </a:rPr>
                <a:t>Chrome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hlinkClick r:id="rId16" action="ppaction://hlinkpres?slideindex=1&amp;slidetitle="/>
            </p:cNvPr>
            <p:cNvSpPr/>
            <p:nvPr/>
          </p:nvSpPr>
          <p:spPr>
            <a:xfrm>
              <a:off x="0" y="219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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Internet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hoek 12">
              <a:hlinkClick r:id="rId17" action="ppaction://program"/>
            </p:cNvPr>
            <p:cNvSpPr/>
            <p:nvPr/>
          </p:nvSpPr>
          <p:spPr>
            <a:xfrm>
              <a:off x="0" y="4716000"/>
              <a:ext cx="180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  <a:sym typeface="Webdings"/>
                </a:rPr>
                <a:t> 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C schoonmaker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hoek 24"/>
            <p:cNvSpPr/>
            <p:nvPr/>
          </p:nvSpPr>
          <p:spPr>
            <a:xfrm>
              <a:off x="0" y="183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 smtClean="0"/>
                <a:t>WereldWijd</a:t>
              </a:r>
              <a:endParaRPr lang="nl-NL" sz="1600" dirty="0"/>
            </a:p>
          </p:txBody>
        </p:sp>
        <p:sp>
          <p:nvSpPr>
            <p:cNvPr id="26" name="Rechthoek 25"/>
            <p:cNvSpPr/>
            <p:nvPr/>
          </p:nvSpPr>
          <p:spPr>
            <a:xfrm>
              <a:off x="0" y="6156000"/>
              <a:ext cx="2880000" cy="360000"/>
            </a:xfrm>
            <a:prstGeom prst="rect">
              <a:avLst/>
            </a:prstGeom>
            <a:solidFill>
              <a:srgbClr val="005EA4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/>
            </a:p>
          </p:txBody>
        </p:sp>
        <p:grpSp>
          <p:nvGrpSpPr>
            <p:cNvPr id="3" name="Groep 17"/>
            <p:cNvGrpSpPr/>
            <p:nvPr/>
          </p:nvGrpSpPr>
          <p:grpSpPr>
            <a:xfrm>
              <a:off x="1440000" y="6156000"/>
              <a:ext cx="1440000" cy="360000"/>
              <a:chOff x="1800000" y="6156000"/>
              <a:chExt cx="1440000" cy="360000"/>
            </a:xfrm>
          </p:grpSpPr>
          <p:sp>
            <p:nvSpPr>
              <p:cNvPr id="19" name="Afgeronde rechthoek 18">
                <a:hlinkClick r:id="rId18" action="ppaction://hlinksldjump"/>
              </p:cNvPr>
              <p:cNvSpPr/>
              <p:nvPr/>
            </p:nvSpPr>
            <p:spPr>
              <a:xfrm>
                <a:off x="180000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Afmelden</a:t>
                </a:r>
                <a:endParaRPr lang="nl-NL" sz="1200" dirty="0"/>
              </a:p>
            </p:txBody>
          </p:sp>
          <p:sp>
            <p:nvSpPr>
              <p:cNvPr id="20" name="Afgeronde rechthoek 19">
                <a:hlinkClick r:id="rId18" action="ppaction://hlinksldjump"/>
              </p:cNvPr>
              <p:cNvSpPr/>
              <p:nvPr/>
            </p:nvSpPr>
            <p:spPr>
              <a:xfrm>
                <a:off x="180000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ebdings"/>
                  </a:rPr>
                  <a:t></a:t>
                </a:r>
                <a:endParaRPr lang="nl-NL" sz="2000" dirty="0"/>
              </a:p>
            </p:txBody>
          </p:sp>
        </p:grpSp>
        <p:grpSp>
          <p:nvGrpSpPr>
            <p:cNvPr id="11" name="Groep 20"/>
            <p:cNvGrpSpPr/>
            <p:nvPr/>
          </p:nvGrpSpPr>
          <p:grpSpPr>
            <a:xfrm>
              <a:off x="0" y="6156000"/>
              <a:ext cx="1440000" cy="360000"/>
              <a:chOff x="0" y="6156000"/>
              <a:chExt cx="1440000" cy="360000"/>
            </a:xfrm>
          </p:grpSpPr>
          <p:sp>
            <p:nvSpPr>
              <p:cNvPr id="22" name="Afgeronde rechthoek 21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144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nl-NL" sz="1200" dirty="0" smtClean="0"/>
                  <a:t>Uitschakelen</a:t>
                </a:r>
                <a:endParaRPr lang="nl-NL" sz="1200" dirty="0"/>
              </a:p>
            </p:txBody>
          </p:sp>
          <p:sp>
            <p:nvSpPr>
              <p:cNvPr id="23" name="Afgeronde rechthoek 22">
                <a:hlinkClick r:id="" action="ppaction://hlinkshowjump?jump=endshow"/>
              </p:cNvPr>
              <p:cNvSpPr/>
              <p:nvPr/>
            </p:nvSpPr>
            <p:spPr>
              <a:xfrm>
                <a:off x="0" y="6156000"/>
                <a:ext cx="360000" cy="36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000" dirty="0" smtClean="0">
                    <a:sym typeface="Wingdings"/>
                  </a:rPr>
                  <a:t></a:t>
                </a:r>
                <a:endParaRPr lang="nl-NL" sz="2000" dirty="0"/>
              </a:p>
            </p:txBody>
          </p:sp>
        </p:grpSp>
      </p:grpSp>
      <p:sp>
        <p:nvSpPr>
          <p:cNvPr id="27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Maurice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28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9" name="a">
              <a:hlinkClick r:id="rId20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b">
              <a:hlinkClick r:id="rId20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c">
              <a:hlinkClick r:id="rId20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d">
              <a:hlinkClick r:id="rId20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e">
              <a:hlinkClick r:id="rId20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">
              <a:hlinkClick r:id="rId20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">
              <a:hlinkClick r:id="rId20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b">
              <a:hlinkClick r:id="rId20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c">
              <a:hlinkClick r:id="rId20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d">
              <a:hlinkClick r:id="rId20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e">
              <a:hlinkClick r:id="rId20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">
              <a:hlinkClick r:id="rId20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">
              <a:hlinkClick r:id="rId20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b">
              <a:hlinkClick r:id="rId20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c">
              <a:hlinkClick r:id="rId20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d">
              <a:hlinkClick r:id="rId20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e">
              <a:hlinkClick r:id="rId20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">
              <a:hlinkClick r:id="rId20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a">
              <a:hlinkClick r:id="rId20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b">
              <a:hlinkClick r:id="rId20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c">
              <a:hlinkClick r:id="rId20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d">
              <a:hlinkClick r:id="rId20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e">
              <a:hlinkClick r:id="rId20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">
              <a:hlinkClick r:id="rId20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a">
              <a:hlinkClick r:id="rId20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b">
              <a:hlinkClick r:id="rId20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5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5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5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5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6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6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6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6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6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6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6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6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7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7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7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7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7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7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7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8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2" name="1"/>
          <p:cNvSpPr/>
          <p:nvPr/>
        </p:nvSpPr>
        <p:spPr>
          <a:xfrm>
            <a:off x="40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83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8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8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8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8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8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8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9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9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9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9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9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9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9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9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0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0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0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0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0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0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0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0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10" name="2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11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1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1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1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1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1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1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1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1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2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3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3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38" name="3"/>
          <p:cNvSpPr/>
          <p:nvPr/>
        </p:nvSpPr>
        <p:spPr>
          <a:xfrm>
            <a:off x="61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9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4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4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6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66" name="4"/>
          <p:cNvSpPr/>
          <p:nvPr/>
        </p:nvSpPr>
        <p:spPr>
          <a:xfrm>
            <a:off x="367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7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7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7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8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8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8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9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9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94" name="5"/>
          <p:cNvSpPr/>
          <p:nvPr/>
        </p:nvSpPr>
        <p:spPr>
          <a:xfrm>
            <a:off x="223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5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1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1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1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2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22" name="6"/>
          <p:cNvSpPr/>
          <p:nvPr/>
        </p:nvSpPr>
        <p:spPr>
          <a:xfrm>
            <a:off x="25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3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2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3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3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4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4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4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50" name="7"/>
          <p:cNvSpPr/>
          <p:nvPr/>
        </p:nvSpPr>
        <p:spPr>
          <a:xfrm>
            <a:off x="259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51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5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5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5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5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6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6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7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7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7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7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7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278" name="8"/>
          <p:cNvSpPr/>
          <p:nvPr/>
        </p:nvSpPr>
        <p:spPr>
          <a:xfrm>
            <a:off x="3672000" y="41508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7" name="!9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1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1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2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2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2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3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3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3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34" name="9"/>
          <p:cNvSpPr/>
          <p:nvPr/>
        </p:nvSpPr>
        <p:spPr>
          <a:xfrm>
            <a:off x="331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335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Maurice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2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4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3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5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3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2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8"/>
                  </p:tgtEl>
                </p:cond>
              </p:nextCondLst>
            </p:seq>
          </p:childTnLst>
        </p:cTn>
      </p:par>
    </p:tnLst>
    <p:bldLst>
      <p:bldP spid="27" grpId="0" animBg="1"/>
      <p:bldP spid="82" grpId="0" animBg="1"/>
      <p:bldP spid="82" grpId="1" animBg="1"/>
      <p:bldP spid="110" grpId="0" animBg="1"/>
      <p:bldP spid="110" grpId="1" animBg="1"/>
      <p:bldP spid="138" grpId="0" animBg="1"/>
      <p:bldP spid="138" grpId="1" animBg="1"/>
      <p:bldP spid="166" grpId="0" animBg="1"/>
      <p:bldP spid="166" grpId="1" animBg="1"/>
      <p:bldP spid="194" grpId="0" animBg="1"/>
      <p:bldP spid="194" grpId="1" animBg="1"/>
      <p:bldP spid="222" grpId="0" animBg="1"/>
      <p:bldP spid="222" grpId="1" animBg="1"/>
      <p:bldP spid="250" grpId="0" animBg="1"/>
      <p:bldP spid="250" grpId="1" animBg="1"/>
      <p:bldP spid="278" grpId="0" animBg="1"/>
      <p:bldP spid="278" grpId="1" animBg="1"/>
      <p:bldP spid="334" grpId="0" animBg="1"/>
      <p:bldP spid="334" grpId="1" animBg="1"/>
      <p:bldP spid="335" grpId="0" animBg="1"/>
      <p:bldP spid="3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2"/>
          <p:cNvSpPr/>
          <p:nvPr/>
        </p:nvSpPr>
        <p:spPr>
          <a:xfrm>
            <a:off x="0" y="-900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Jan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382" name="OL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9" name="a">
              <a:hlinkClick r:id="rId5" action="ppaction://hlinksldjump"/>
            </p:cNvPr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a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b">
              <a:hlinkClick r:id="rId5" action="ppaction://hlinksldjump"/>
            </p:cNvPr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b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c">
              <a:hlinkClick r:id="rId5" action="ppaction://hlinksldjump"/>
            </p:cNvPr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c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d">
              <a:hlinkClick r:id="rId5" action="ppaction://hlinksldjump"/>
            </p:cNvPr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d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e">
              <a:hlinkClick r:id="rId5" action="ppaction://hlinksldjump"/>
            </p:cNvPr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e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">
              <a:hlinkClick r:id="rId5" action="ppaction://hlinksldjump"/>
            </p:cNvPr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solidFill>
                    <a:sysClr val="windowText" lastClr="000000"/>
                  </a:solidFill>
                </a:rPr>
                <a:t>f</a:t>
              </a:r>
              <a:endParaRPr lang="nl-NL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a">
              <a:hlinkClick r:id="rId5" action="ppaction://hlinksldjump"/>
            </p:cNvPr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g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9" name="b">
              <a:hlinkClick r:id="rId5" action="ppaction://hlinksldjump"/>
            </p:cNvPr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h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0" name="c">
              <a:hlinkClick r:id="rId5" action="ppaction://hlinksldjump"/>
            </p:cNvPr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i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1" name="d">
              <a:hlinkClick r:id="rId5" action="ppaction://hlinksldjump"/>
            </p:cNvPr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j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e">
              <a:hlinkClick r:id="rId5" action="ppaction://hlinksldjump"/>
            </p:cNvPr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k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3" name="f">
              <a:hlinkClick r:id="rId5" action="ppaction://hlinksldjump"/>
            </p:cNvPr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l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4" name="a">
              <a:hlinkClick r:id="rId5" action="ppaction://hlinksldjump"/>
            </p:cNvPr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m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b">
              <a:hlinkClick r:id="rId5" action="ppaction://hlinksldjump"/>
            </p:cNvPr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n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c">
              <a:hlinkClick r:id="rId5" action="ppaction://hlinksldjump"/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o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7" name="d">
              <a:hlinkClick r:id="rId5" action="ppaction://hlinksldjump"/>
            </p:cNvPr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p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8" name="e">
              <a:hlinkClick r:id="rId5" action="ppaction://hlinksldjump"/>
            </p:cNvPr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q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9" name="f">
              <a:hlinkClick r:id="rId5" action="ppaction://hlinksldjump"/>
            </p:cNvPr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r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a">
              <a:hlinkClick r:id="rId5" action="ppaction://hlinksldjump"/>
            </p:cNvPr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s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1" name="b">
              <a:hlinkClick r:id="rId5" action="ppaction://hlinksldjump"/>
            </p:cNvPr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t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2" name="c">
              <a:hlinkClick r:id="rId5" action="ppaction://hlinksldjump"/>
            </p:cNvPr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u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3" name="d">
              <a:hlinkClick r:id="rId5" action="ppaction://hlinksldjump"/>
            </p:cNvPr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v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4" name="e">
              <a:hlinkClick r:id="rId5" action="ppaction://hlinksldjump"/>
            </p:cNvPr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w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5" name="f">
              <a:hlinkClick r:id="rId5" action="ppaction://hlinksldjump"/>
            </p:cNvPr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x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6" name="a">
              <a:hlinkClick r:id="rId5" action="ppaction://hlinksldjump"/>
            </p:cNvPr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y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7" name="b">
              <a:hlinkClick r:id="rId5" action="ppaction://hlinksldjump"/>
            </p:cNvPr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ysClr val="windowText" lastClr="000000"/>
                  </a:solidFill>
                </a:rPr>
                <a:t>z</a:t>
              </a:r>
              <a:endParaRPr lang="nl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8" name="!1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5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6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0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1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1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2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2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2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2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2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2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3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3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3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3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3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3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3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1" name="1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39" name="!2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40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41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2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3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44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45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46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47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48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49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0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1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52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53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54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55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56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57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58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59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0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1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62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63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64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65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39" name="2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66" name="!3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67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68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69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0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1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2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73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74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75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76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77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78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79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80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1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2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83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84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185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186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87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88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189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0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191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2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47" name="3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193" name="!4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194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196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197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198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199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00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01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2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3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04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05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06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07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08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09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10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1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12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13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14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5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16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17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18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19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55" name="4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20" name="!5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21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22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3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24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25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26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27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28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29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0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1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2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33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34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35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36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37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38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39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40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41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2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43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44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45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46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63" name="5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47" name="!6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48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49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0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1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2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3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54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55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56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57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58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59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60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61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2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3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64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65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66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67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68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69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70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71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72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3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1" name="6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274" name="!7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275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76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77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78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79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0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81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82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3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84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85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86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87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288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89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0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291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2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293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294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295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296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297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298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299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0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79" name="7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01" name="!8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02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03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04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05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06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07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08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09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0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1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2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3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14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15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16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17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18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19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20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21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22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3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24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25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26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27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87" name="8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28" name="!9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29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30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31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2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33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34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35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36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37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38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39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40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41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42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43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44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45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46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47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48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49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50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51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52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53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54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95" name="9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grpSp>
        <p:nvGrpSpPr>
          <p:cNvPr id="355" name="!10"/>
          <p:cNvGrpSpPr/>
          <p:nvPr/>
        </p:nvGrpSpPr>
        <p:grpSpPr>
          <a:xfrm>
            <a:off x="2232000" y="3789000"/>
            <a:ext cx="4680000" cy="720000"/>
            <a:chOff x="0" y="0"/>
            <a:chExt cx="4680000" cy="720000"/>
          </a:xfrm>
        </p:grpSpPr>
        <p:sp>
          <p:nvSpPr>
            <p:cNvPr id="356" name="a"/>
            <p:cNvSpPr/>
            <p:nvPr/>
          </p:nvSpPr>
          <p:spPr>
            <a:xfrm>
              <a:off x="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57" name="b"/>
            <p:cNvSpPr/>
            <p:nvPr/>
          </p:nvSpPr>
          <p:spPr>
            <a:xfrm>
              <a:off x="3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58" name="c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59" name="d"/>
            <p:cNvSpPr/>
            <p:nvPr/>
          </p:nvSpPr>
          <p:spPr>
            <a:xfrm>
              <a:off x="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60" name="e"/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61" name="f"/>
            <p:cNvSpPr/>
            <p:nvPr/>
          </p:nvSpPr>
          <p:spPr>
            <a:xfrm>
              <a:off x="7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62" name="a"/>
            <p:cNvSpPr/>
            <p:nvPr/>
          </p:nvSpPr>
          <p:spPr>
            <a:xfrm>
              <a:off x="10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63" name="b"/>
            <p:cNvSpPr/>
            <p:nvPr/>
          </p:nvSpPr>
          <p:spPr>
            <a:xfrm>
              <a:off x="14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64" name="c"/>
            <p:cNvSpPr/>
            <p:nvPr/>
          </p:nvSpPr>
          <p:spPr>
            <a:xfrm>
              <a:off x="18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65" name="d"/>
            <p:cNvSpPr/>
            <p:nvPr/>
          </p:nvSpPr>
          <p:spPr>
            <a:xfrm>
              <a:off x="10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66" name="e"/>
            <p:cNvSpPr/>
            <p:nvPr/>
          </p:nvSpPr>
          <p:spPr>
            <a:xfrm>
              <a:off x="14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67" name="f"/>
            <p:cNvSpPr/>
            <p:nvPr/>
          </p:nvSpPr>
          <p:spPr>
            <a:xfrm>
              <a:off x="18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68" name="a"/>
            <p:cNvSpPr/>
            <p:nvPr/>
          </p:nvSpPr>
          <p:spPr>
            <a:xfrm>
              <a:off x="21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a</a:t>
              </a:r>
              <a:endParaRPr lang="nl-NL">
                <a:noFill/>
              </a:endParaRPr>
            </a:p>
          </p:txBody>
        </p:sp>
        <p:sp>
          <p:nvSpPr>
            <p:cNvPr id="369" name="b"/>
            <p:cNvSpPr/>
            <p:nvPr/>
          </p:nvSpPr>
          <p:spPr>
            <a:xfrm>
              <a:off x="25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70" name="c"/>
            <p:cNvSpPr/>
            <p:nvPr/>
          </p:nvSpPr>
          <p:spPr>
            <a:xfrm>
              <a:off x="288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71" name="d"/>
            <p:cNvSpPr/>
            <p:nvPr/>
          </p:nvSpPr>
          <p:spPr>
            <a:xfrm>
              <a:off x="21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d</a:t>
              </a:r>
              <a:endParaRPr lang="nl-NL" dirty="0">
                <a:noFill/>
              </a:endParaRPr>
            </a:p>
          </p:txBody>
        </p:sp>
        <p:sp>
          <p:nvSpPr>
            <p:cNvPr id="372" name="e"/>
            <p:cNvSpPr/>
            <p:nvPr/>
          </p:nvSpPr>
          <p:spPr>
            <a:xfrm>
              <a:off x="25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73" name="f"/>
            <p:cNvSpPr/>
            <p:nvPr/>
          </p:nvSpPr>
          <p:spPr>
            <a:xfrm>
              <a:off x="288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f</a:t>
              </a:r>
              <a:endParaRPr lang="nl-NL" dirty="0">
                <a:noFill/>
              </a:endParaRPr>
            </a:p>
          </p:txBody>
        </p:sp>
        <p:sp>
          <p:nvSpPr>
            <p:cNvPr id="374" name="a"/>
            <p:cNvSpPr/>
            <p:nvPr/>
          </p:nvSpPr>
          <p:spPr>
            <a:xfrm>
              <a:off x="324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noFill/>
                </a:rPr>
                <a:t>a</a:t>
              </a:r>
              <a:endParaRPr lang="nl-NL" dirty="0">
                <a:noFill/>
              </a:endParaRPr>
            </a:p>
          </p:txBody>
        </p:sp>
        <p:sp>
          <p:nvSpPr>
            <p:cNvPr id="375" name="b"/>
            <p:cNvSpPr/>
            <p:nvPr/>
          </p:nvSpPr>
          <p:spPr>
            <a:xfrm>
              <a:off x="360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b</a:t>
              </a:r>
              <a:endParaRPr lang="nl-NL">
                <a:noFill/>
              </a:endParaRPr>
            </a:p>
          </p:txBody>
        </p:sp>
        <p:sp>
          <p:nvSpPr>
            <p:cNvPr id="376" name="c"/>
            <p:cNvSpPr/>
            <p:nvPr/>
          </p:nvSpPr>
          <p:spPr>
            <a:xfrm>
              <a:off x="396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77" name="d"/>
            <p:cNvSpPr/>
            <p:nvPr/>
          </p:nvSpPr>
          <p:spPr>
            <a:xfrm>
              <a:off x="324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d</a:t>
              </a:r>
              <a:endParaRPr lang="nl-NL">
                <a:noFill/>
              </a:endParaRPr>
            </a:p>
          </p:txBody>
        </p:sp>
        <p:sp>
          <p:nvSpPr>
            <p:cNvPr id="378" name="e"/>
            <p:cNvSpPr/>
            <p:nvPr/>
          </p:nvSpPr>
          <p:spPr>
            <a:xfrm>
              <a:off x="360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e</a:t>
              </a:r>
              <a:endParaRPr lang="nl-NL">
                <a:noFill/>
              </a:endParaRPr>
            </a:p>
          </p:txBody>
        </p:sp>
        <p:sp>
          <p:nvSpPr>
            <p:cNvPr id="379" name="f"/>
            <p:cNvSpPr/>
            <p:nvPr/>
          </p:nvSpPr>
          <p:spPr>
            <a:xfrm>
              <a:off x="396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  <p:sp>
          <p:nvSpPr>
            <p:cNvPr id="380" name="c"/>
            <p:cNvSpPr/>
            <p:nvPr/>
          </p:nvSpPr>
          <p:spPr>
            <a:xfrm>
              <a:off x="4320000" y="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c</a:t>
              </a:r>
              <a:endParaRPr lang="nl-NL">
                <a:noFill/>
              </a:endParaRPr>
            </a:p>
          </p:txBody>
        </p:sp>
        <p:sp>
          <p:nvSpPr>
            <p:cNvPr id="381" name="f"/>
            <p:cNvSpPr/>
            <p:nvPr/>
          </p:nvSpPr>
          <p:spPr>
            <a:xfrm>
              <a:off x="4320000" y="360000"/>
              <a:ext cx="360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>
                  <a:noFill/>
                </a:rPr>
                <a:t>f</a:t>
              </a:r>
              <a:endParaRPr lang="nl-NL">
                <a:noFill/>
              </a:endParaRPr>
            </a:p>
          </p:txBody>
        </p:sp>
      </p:grpSp>
      <p:sp>
        <p:nvSpPr>
          <p:cNvPr id="103" name="10"/>
          <p:cNvSpPr/>
          <p:nvPr/>
        </p:nvSpPr>
        <p:spPr>
          <a:xfrm>
            <a:off x="2232000" y="3789000"/>
            <a:ext cx="360000" cy="36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noFill/>
              </a:rPr>
              <a:t>a</a:t>
            </a:r>
            <a:endParaRPr lang="nl-NL">
              <a:noFill/>
            </a:endParaRPr>
          </a:p>
        </p:txBody>
      </p:sp>
      <p:sp>
        <p:nvSpPr>
          <p:cNvPr id="105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31750">
              <a:bevelT/>
              <a:contourClr>
                <a:srgbClr val="FF0000"/>
              </a:contourClr>
            </a:sp3d>
          </a:bodyPr>
          <a:lstStyle/>
          <a:p>
            <a:pPr algn="ctr"/>
            <a:r>
              <a:rPr lang="nl-NL" sz="11500" dirty="0" smtClean="0">
                <a:solidFill>
                  <a:schemeClr val="bg1"/>
                </a:solidFill>
              </a:rPr>
              <a:t>Nieuw</a:t>
            </a:r>
            <a:endParaRPr lang="nl-NL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2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1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8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5"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31" grpId="1" animBg="1"/>
      <p:bldP spid="39" grpId="0" animBg="1"/>
      <p:bldP spid="39" grpId="1" animBg="1"/>
      <p:bldP spid="47" grpId="0" animBg="1"/>
      <p:bldP spid="47" grpId="1" animBg="1"/>
      <p:bldP spid="55" grpId="0" animBg="1"/>
      <p:bldP spid="55" grpId="1" animBg="1"/>
      <p:bldP spid="63" grpId="0" animBg="1"/>
      <p:bldP spid="63" grpId="1" animBg="1"/>
      <p:bldP spid="71" grpId="0" animBg="1"/>
      <p:bldP spid="71" grpId="1" animBg="1"/>
      <p:bldP spid="79" grpId="0" animBg="1"/>
      <p:bldP spid="79" grpId="1" animBg="1"/>
      <p:bldP spid="87" grpId="0" animBg="1"/>
      <p:bldP spid="87" grpId="1" animBg="1"/>
      <p:bldP spid="95" grpId="0" animBg="1"/>
      <p:bldP spid="95" grpId="1" animBg="1"/>
      <p:bldP spid="103" grpId="0" animBg="1"/>
      <p:bldP spid="103" grpId="1" animBg="1"/>
      <p:bldP spid="105" grpId="0" animBg="1"/>
      <p:bldP spid="105" grpId="1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2558</Words>
  <Application>Microsoft Office PowerPoint</Application>
  <PresentationFormat>Diavoorstelling (4:3)</PresentationFormat>
  <Paragraphs>2471</Paragraphs>
  <Slides>11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15</cp:revision>
  <dcterms:created xsi:type="dcterms:W3CDTF">2017-05-11T04:24:45Z</dcterms:created>
  <dcterms:modified xsi:type="dcterms:W3CDTF">2017-05-24T18:09:43Z</dcterms:modified>
</cp:coreProperties>
</file>