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70700" cy="97742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8" autoAdjust="0"/>
    <p:restoredTop sz="94400"/>
  </p:normalViewPr>
  <p:slideViewPr>
    <p:cSldViewPr snapToObjects="1" showGuides="1">
      <p:cViewPr>
        <p:scale>
          <a:sx n="60" d="100"/>
          <a:sy n="60" d="100"/>
        </p:scale>
        <p:origin x="420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6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endParaRPr lang="nl-NL"/>
          </a:p>
        </p:txBody>
      </p:sp>
      <p:sp>
        <p:nvSpPr>
          <p:cNvPr id="16387" name="Rectangle 3"/>
          <p:cNvSpPr>
            <a:spLocks noGrp="1"/>
          </p:cNvSpPr>
          <p:nvPr>
            <p:ph type="dt" idx="1"/>
          </p:nvPr>
        </p:nvSpPr>
        <p:spPr bwMode="auto">
          <a:xfrm>
            <a:off x="3892550" y="0"/>
            <a:ext cx="2976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r>
              <a:rPr lang="nl-NL"/>
              <a:t>31-5-2016</a:t>
            </a:r>
          </a:p>
        </p:txBody>
      </p:sp>
      <p:sp>
        <p:nvSpPr>
          <p:cNvPr id="16388" name="Rectangle 4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92188" y="733425"/>
            <a:ext cx="4886325" cy="36655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643438"/>
            <a:ext cx="5495925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6390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9283700"/>
            <a:ext cx="2976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endParaRPr lang="nl-NL"/>
          </a:p>
        </p:txBody>
      </p:sp>
      <p:sp>
        <p:nvSpPr>
          <p:cNvPr id="16391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92550" y="9283700"/>
            <a:ext cx="2976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r>
              <a:rPr lang="nl-NL"/>
              <a:t>‹nr.›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23-5-2016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‹nr.›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23-5-2016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‹nr.›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23-5-2016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‹nr.›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23-5-2016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‹nr.›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23-5-2016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‹nr.›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23-5-2016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‹nr.›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23-5-2016</a:t>
            </a: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‹nr.›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23-5-2016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‹nr.›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23-5-2016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‹nr.›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23-5-2016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‹nr.›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23-5-2016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‹nr.›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nl-NL"/>
              <a:t>23-5-2016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nl-NL"/>
              <a:t>‹nr.›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23-5-2016</a:t>
            </a:r>
            <a:endParaRPr lang="nl-NL"/>
          </a:p>
        </p:txBody>
      </p:sp>
      <p:sp>
        <p:nvSpPr>
          <p:cNvPr id="3" name="Vrije vorm 2"/>
          <p:cNvSpPr/>
          <p:nvPr/>
        </p:nvSpPr>
        <p:spPr>
          <a:xfrm>
            <a:off x="1732127" y="1254182"/>
            <a:ext cx="5679746" cy="4349635"/>
          </a:xfrm>
          <a:custGeom>
            <a:avLst/>
            <a:gdLst>
              <a:gd name="connsiteX0" fmla="*/ 0 w 3989070"/>
              <a:gd name="connsiteY0" fmla="*/ 0 h 3268980"/>
              <a:gd name="connsiteX1" fmla="*/ 3989070 w 3989070"/>
              <a:gd name="connsiteY1" fmla="*/ 0 h 3268980"/>
              <a:gd name="connsiteX2" fmla="*/ 3989070 w 3989070"/>
              <a:gd name="connsiteY2" fmla="*/ 3268980 h 3268980"/>
              <a:gd name="connsiteX3" fmla="*/ 0 w 3989070"/>
              <a:gd name="connsiteY3" fmla="*/ 3268980 h 3268980"/>
              <a:gd name="connsiteX4" fmla="*/ 0 w 3989070"/>
              <a:gd name="connsiteY4" fmla="*/ 0 h 3268980"/>
              <a:gd name="connsiteX0" fmla="*/ 214102 w 4203172"/>
              <a:gd name="connsiteY0" fmla="*/ 142504 h 3411484"/>
              <a:gd name="connsiteX1" fmla="*/ 4203172 w 4203172"/>
              <a:gd name="connsiteY1" fmla="*/ 142504 h 3411484"/>
              <a:gd name="connsiteX2" fmla="*/ 4203172 w 4203172"/>
              <a:gd name="connsiteY2" fmla="*/ 3411484 h 3411484"/>
              <a:gd name="connsiteX3" fmla="*/ 214102 w 4203172"/>
              <a:gd name="connsiteY3" fmla="*/ 3411484 h 3411484"/>
              <a:gd name="connsiteX4" fmla="*/ 214102 w 4203172"/>
              <a:gd name="connsiteY4" fmla="*/ 142504 h 3411484"/>
              <a:gd name="connsiteX0" fmla="*/ 392232 w 4381302"/>
              <a:gd name="connsiteY0" fmla="*/ 296883 h 3565863"/>
              <a:gd name="connsiteX1" fmla="*/ 4381302 w 4381302"/>
              <a:gd name="connsiteY1" fmla="*/ 296883 h 3565863"/>
              <a:gd name="connsiteX2" fmla="*/ 4381302 w 4381302"/>
              <a:gd name="connsiteY2" fmla="*/ 3565863 h 3565863"/>
              <a:gd name="connsiteX3" fmla="*/ 392232 w 4381302"/>
              <a:gd name="connsiteY3" fmla="*/ 3565863 h 3565863"/>
              <a:gd name="connsiteX4" fmla="*/ 392232 w 4381302"/>
              <a:gd name="connsiteY4" fmla="*/ 296883 h 3565863"/>
              <a:gd name="connsiteX0" fmla="*/ 392232 w 4939788"/>
              <a:gd name="connsiteY0" fmla="*/ 296883 h 3565863"/>
              <a:gd name="connsiteX1" fmla="*/ 4381302 w 4939788"/>
              <a:gd name="connsiteY1" fmla="*/ 296883 h 3565863"/>
              <a:gd name="connsiteX2" fmla="*/ 4381302 w 4939788"/>
              <a:gd name="connsiteY2" fmla="*/ 3565863 h 3565863"/>
              <a:gd name="connsiteX3" fmla="*/ 392232 w 4939788"/>
              <a:gd name="connsiteY3" fmla="*/ 3565863 h 3565863"/>
              <a:gd name="connsiteX4" fmla="*/ 392232 w 4939788"/>
              <a:gd name="connsiteY4" fmla="*/ 296883 h 3565863"/>
              <a:gd name="connsiteX0" fmla="*/ 582237 w 5129793"/>
              <a:gd name="connsiteY0" fmla="*/ 783772 h 4052752"/>
              <a:gd name="connsiteX1" fmla="*/ 4571307 w 5129793"/>
              <a:gd name="connsiteY1" fmla="*/ 783772 h 4052752"/>
              <a:gd name="connsiteX2" fmla="*/ 4571307 w 5129793"/>
              <a:gd name="connsiteY2" fmla="*/ 4052752 h 4052752"/>
              <a:gd name="connsiteX3" fmla="*/ 582237 w 5129793"/>
              <a:gd name="connsiteY3" fmla="*/ 4052752 h 4052752"/>
              <a:gd name="connsiteX4" fmla="*/ 582237 w 5129793"/>
              <a:gd name="connsiteY4" fmla="*/ 783772 h 4052752"/>
              <a:gd name="connsiteX0" fmla="*/ 582237 w 5367299"/>
              <a:gd name="connsiteY0" fmla="*/ 783772 h 4052752"/>
              <a:gd name="connsiteX1" fmla="*/ 4571307 w 5367299"/>
              <a:gd name="connsiteY1" fmla="*/ 783772 h 4052752"/>
              <a:gd name="connsiteX2" fmla="*/ 4571307 w 5367299"/>
              <a:gd name="connsiteY2" fmla="*/ 4052752 h 4052752"/>
              <a:gd name="connsiteX3" fmla="*/ 582237 w 5367299"/>
              <a:gd name="connsiteY3" fmla="*/ 4052752 h 4052752"/>
              <a:gd name="connsiteX4" fmla="*/ 582237 w 5367299"/>
              <a:gd name="connsiteY4" fmla="*/ 783772 h 4052752"/>
              <a:gd name="connsiteX0" fmla="*/ 582237 w 5367299"/>
              <a:gd name="connsiteY0" fmla="*/ 783772 h 4349635"/>
              <a:gd name="connsiteX1" fmla="*/ 4571307 w 5367299"/>
              <a:gd name="connsiteY1" fmla="*/ 783772 h 4349635"/>
              <a:gd name="connsiteX2" fmla="*/ 4571307 w 5367299"/>
              <a:gd name="connsiteY2" fmla="*/ 4052752 h 4349635"/>
              <a:gd name="connsiteX3" fmla="*/ 582237 w 5367299"/>
              <a:gd name="connsiteY3" fmla="*/ 4052752 h 4349635"/>
              <a:gd name="connsiteX4" fmla="*/ 582237 w 5367299"/>
              <a:gd name="connsiteY4" fmla="*/ 783772 h 4349635"/>
              <a:gd name="connsiteX0" fmla="*/ 582237 w 5367299"/>
              <a:gd name="connsiteY0" fmla="*/ 783772 h 4349635"/>
              <a:gd name="connsiteX1" fmla="*/ 4571307 w 5367299"/>
              <a:gd name="connsiteY1" fmla="*/ 783772 h 4349635"/>
              <a:gd name="connsiteX2" fmla="*/ 4571307 w 5367299"/>
              <a:gd name="connsiteY2" fmla="*/ 4052752 h 4349635"/>
              <a:gd name="connsiteX3" fmla="*/ 582237 w 5367299"/>
              <a:gd name="connsiteY3" fmla="*/ 4052752 h 4349635"/>
              <a:gd name="connsiteX4" fmla="*/ 582237 w 5367299"/>
              <a:gd name="connsiteY4" fmla="*/ 783772 h 4349635"/>
              <a:gd name="connsiteX0" fmla="*/ 847233 w 5632295"/>
              <a:gd name="connsiteY0" fmla="*/ 783772 h 4349635"/>
              <a:gd name="connsiteX1" fmla="*/ 4836303 w 5632295"/>
              <a:gd name="connsiteY1" fmla="*/ 783772 h 4349635"/>
              <a:gd name="connsiteX2" fmla="*/ 4836303 w 5632295"/>
              <a:gd name="connsiteY2" fmla="*/ 4052752 h 4349635"/>
              <a:gd name="connsiteX3" fmla="*/ 847233 w 5632295"/>
              <a:gd name="connsiteY3" fmla="*/ 4052752 h 4349635"/>
              <a:gd name="connsiteX4" fmla="*/ 847233 w 5632295"/>
              <a:gd name="connsiteY4" fmla="*/ 783772 h 4349635"/>
              <a:gd name="connsiteX0" fmla="*/ 847233 w 5679746"/>
              <a:gd name="connsiteY0" fmla="*/ 783772 h 4349635"/>
              <a:gd name="connsiteX1" fmla="*/ 4836303 w 5679746"/>
              <a:gd name="connsiteY1" fmla="*/ 783772 h 4349635"/>
              <a:gd name="connsiteX2" fmla="*/ 4836303 w 5679746"/>
              <a:gd name="connsiteY2" fmla="*/ 4052752 h 4349635"/>
              <a:gd name="connsiteX3" fmla="*/ 847233 w 5679746"/>
              <a:gd name="connsiteY3" fmla="*/ 4052752 h 4349635"/>
              <a:gd name="connsiteX4" fmla="*/ 847233 w 5679746"/>
              <a:gd name="connsiteY4" fmla="*/ 783772 h 4349635"/>
              <a:gd name="connsiteX0" fmla="*/ 847233 w 5679746"/>
              <a:gd name="connsiteY0" fmla="*/ 783772 h 4349635"/>
              <a:gd name="connsiteX1" fmla="*/ 4836303 w 5679746"/>
              <a:gd name="connsiteY1" fmla="*/ 783772 h 4349635"/>
              <a:gd name="connsiteX2" fmla="*/ 4836303 w 5679746"/>
              <a:gd name="connsiteY2" fmla="*/ 4052752 h 4349635"/>
              <a:gd name="connsiteX3" fmla="*/ 847233 w 5679746"/>
              <a:gd name="connsiteY3" fmla="*/ 4052752 h 4349635"/>
              <a:gd name="connsiteX4" fmla="*/ 847233 w 5679746"/>
              <a:gd name="connsiteY4" fmla="*/ 783772 h 4349635"/>
              <a:gd name="connsiteX0" fmla="*/ 847233 w 5679746"/>
              <a:gd name="connsiteY0" fmla="*/ 783772 h 4349635"/>
              <a:gd name="connsiteX1" fmla="*/ 4836303 w 5679746"/>
              <a:gd name="connsiteY1" fmla="*/ 783772 h 4349635"/>
              <a:gd name="connsiteX2" fmla="*/ 4836303 w 5679746"/>
              <a:gd name="connsiteY2" fmla="*/ 4052752 h 4349635"/>
              <a:gd name="connsiteX3" fmla="*/ 847233 w 5679746"/>
              <a:gd name="connsiteY3" fmla="*/ 4052752 h 4349635"/>
              <a:gd name="connsiteX4" fmla="*/ 847233 w 5679746"/>
              <a:gd name="connsiteY4" fmla="*/ 783772 h 434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9746" h="4349635">
                <a:moveTo>
                  <a:pt x="847233" y="783772"/>
                </a:moveTo>
                <a:cubicBezTo>
                  <a:pt x="264996" y="0"/>
                  <a:pt x="4145957" y="218044"/>
                  <a:pt x="4836303" y="783772"/>
                </a:cubicBezTo>
                <a:cubicBezTo>
                  <a:pt x="5501148" y="1328602"/>
                  <a:pt x="5679746" y="4218471"/>
                  <a:pt x="4836303" y="4052752"/>
                </a:cubicBezTo>
                <a:cubicBezTo>
                  <a:pt x="3506613" y="3791495"/>
                  <a:pt x="2580684" y="4349635"/>
                  <a:pt x="847233" y="4052752"/>
                </a:cubicBezTo>
                <a:cubicBezTo>
                  <a:pt x="0" y="3907649"/>
                  <a:pt x="1359818" y="1473783"/>
                  <a:pt x="847233" y="7837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extrusionH="63500">
            <a:bevelT/>
            <a:bevelB/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-De walkietalkie is alleen voor noodgevallen en missies.</a:t>
            </a: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-Spreekregels-</a:t>
            </a: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Als je de walkietalkie aanzet, zeg je ‘’openen’’.</a:t>
            </a: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Als je de walkietalkie uitzet, zeg je ‘’sluiten’’.</a:t>
            </a: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Als je klaar bent met praten zeg je ‘’over``, </a:t>
            </a: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je laat elkaar uitspreken.</a:t>
            </a: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-Je gebruikt nette woorden bij de walkietalkie.</a:t>
            </a: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Als je een oproep doet, druk je op ``alarm``.</a:t>
            </a: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Doe de batterijen </a:t>
            </a:r>
            <a:r>
              <a:rPr lang="nl-NL" sz="1200" u="sng" dirty="0" smtClean="0">
                <a:solidFill>
                  <a:schemeClr val="tx1"/>
                </a:solidFill>
              </a:rPr>
              <a:t>nooit </a:t>
            </a:r>
            <a:r>
              <a:rPr lang="nl-NL" sz="1200" dirty="0" smtClean="0">
                <a:solidFill>
                  <a:schemeClr val="tx1"/>
                </a:solidFill>
              </a:rPr>
              <a:t>andersom in de walkietalkie,</a:t>
            </a: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Dan krijg je geen kortsluiting.</a:t>
            </a: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-Leen je walkietalkie nooit uit</a:t>
            </a: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-Voor een walkietalkie betaal je 12 euro borg</a:t>
            </a: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Als je iets kapot maakt krijg je je borg niet meer terug.</a:t>
            </a: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Het hulpkanaal is 101.</a:t>
            </a: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Zet je walkietalkie daarom standaard op 101.</a:t>
            </a: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Batterijen kosten 60 cent per stuk</a:t>
            </a:r>
          </a:p>
          <a:p>
            <a:pPr algn="ctr"/>
            <a:endParaRPr lang="nl-NL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Above" fov="7200000">
                <a:rot lat="0" lon="4200000" rev="0"/>
              </a:camera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r>
              <a:rPr lang="nl-NL" sz="96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W</a:t>
            </a:r>
            <a:r>
              <a:rPr lang="nl-NL" sz="9600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</a:rPr>
              <a:t>e</a:t>
            </a:r>
            <a:r>
              <a:rPr lang="nl-NL" sz="9600" dirty="0" smtClean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rPr>
              <a:t>r</a:t>
            </a:r>
            <a:r>
              <a:rPr lang="nl-NL" sz="96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e</a:t>
            </a:r>
            <a:r>
              <a:rPr lang="nl-NL" sz="96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l</a:t>
            </a:r>
            <a:r>
              <a:rPr lang="nl-NL" sz="9600" dirty="0" smtClean="0">
                <a:ln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d</a:t>
            </a:r>
            <a:r>
              <a:rPr lang="nl-NL" sz="96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w</a:t>
            </a:r>
            <a:r>
              <a:rPr lang="nl-NL" sz="96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i</a:t>
            </a:r>
            <a:r>
              <a:rPr lang="nl-NL" sz="96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j</a:t>
            </a:r>
            <a:r>
              <a:rPr lang="nl-NL" sz="9600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</a:rPr>
              <a:t>d</a:t>
            </a:r>
            <a:endParaRPr lang="nl-NL" sz="11500" dirty="0">
              <a:ln>
                <a:solidFill>
                  <a:schemeClr val="bg1"/>
                </a:solidFill>
              </a:ln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4" presetClass="emph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44444"/>
                                  </p:iterate>
                                  <p:childTnLst>
                                    <p:animMotion origin="layout" path="M 4.16667E-6 0 L 4.16667E-6 -0.40949 " pathEditMode="relative" rAng="0" ptsTypes="AA">
                                      <p:cBhvr>
                                        <p:cTn id="14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5"/>
                                    </p:animMotion>
                                    <p:animRot by="1500000">
                                      <p:cBhvr>
                                        <p:cTn id="1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680"/>
                            </p:stCondLst>
                            <p:childTnLst>
                              <p:par>
                                <p:cTn id="23" presetID="38" presetClass="exit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/>
        </p:nvSpPr>
        <p:spPr>
          <a:xfrm>
            <a:off x="3779912" y="3060000"/>
            <a:ext cx="2304000" cy="2304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vaal 2"/>
          <p:cNvSpPr/>
          <p:nvPr/>
        </p:nvSpPr>
        <p:spPr>
          <a:xfrm>
            <a:off x="4752000" y="288900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perspectiveFront" fov="6000000">
              <a:rot lat="10200000" lon="12000000" rev="0"/>
            </a:camera>
            <a:lightRig rig="threePt" dir="t"/>
          </a:scene3d>
          <a:sp3d z="3600000" extrusionH="3060000">
            <a:bevelT w="180000" h="108000" prst="coolSlant"/>
            <a:bevelB w="180000" h="468000" prst="angle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67  0.125 0.16667  C 0.125 0.25867  0.069 0.33333  0 0.33333  C -0.069 0.33333  -0.125 0.25867  -0.125 0.16667  C -0.125 0.07467  -0.069 0  0 0  Z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theme/theme1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-them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135</Words>
  <Application>Microsoft Office PowerPoint</Application>
  <PresentationFormat>Diavoorstelling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Office-thema</vt:lpstr>
      <vt:lpstr>Dia 1</vt:lpstr>
      <vt:lpstr>Dia 2</vt:lpstr>
      <vt:lpstr>Dia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 Heikens</dc:creator>
  <cp:lastModifiedBy>Jan Heikens</cp:lastModifiedBy>
  <cp:revision>24</cp:revision>
  <dcterms:created xsi:type="dcterms:W3CDTF">2016-05-23T17:52:17Z</dcterms:created>
  <dcterms:modified xsi:type="dcterms:W3CDTF">2017-01-09T21:04:57Z</dcterms:modified>
</cp:coreProperties>
</file>