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 Heikens" initials="J 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AADC"/>
    <a:srgbClr val="FF33CC"/>
    <a:srgbClr val="8CADD4"/>
    <a:srgbClr val="98B5D8"/>
    <a:srgbClr val="A3B5E7"/>
    <a:srgbClr val="829ADE"/>
    <a:srgbClr val="6A87D8"/>
    <a:srgbClr val="7FAEDD"/>
    <a:srgbClr val="4F90D1"/>
    <a:srgbClr val="211D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63" autoAdjust="0"/>
    <p:restoredTop sz="99850" autoAdjust="0"/>
  </p:normalViewPr>
  <p:slideViewPr>
    <p:cSldViewPr>
      <p:cViewPr>
        <p:scale>
          <a:sx n="20" d="100"/>
          <a:sy n="20" d="100"/>
        </p:scale>
        <p:origin x="-1008" y="-1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1926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91266-ED78-40ED-8CE1-989C878B4F2B}" type="datetimeFigureOut">
              <a:rPr lang="nl-NL" smtClean="0"/>
              <a:pPr/>
              <a:t>10-1-2017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124DF-538C-4C95-8C04-4C1F9224064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6BA3A-DA01-45E6-955B-F8BCCAA009B0}" type="datetimeFigureOut">
              <a:rPr lang="nl-NL" smtClean="0"/>
              <a:pPr/>
              <a:t>10-1-2017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641F3-B2E9-46E0-B231-20C22D55EA8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 deze pagina kunt u uw bewerkingen invoegen.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41F3-B2E9-46E0-B231-20C22D55EA82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 deze pagina kunt u objecten</a:t>
            </a:r>
            <a:r>
              <a:rPr lang="nl-NL" baseline="0" dirty="0" smtClean="0"/>
              <a:t> maken.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41F3-B2E9-46E0-B231-20C22D55EA82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B3D-0D95-49D9-A19E-AED3B65BD830}" type="datetimeFigureOut">
              <a:rPr lang="nl-NL" smtClean="0"/>
              <a:pPr/>
              <a:t>10-1-2017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CDD2-3E30-492E-A2E4-53A137FC3A6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B3D-0D95-49D9-A19E-AED3B65BD830}" type="datetimeFigureOut">
              <a:rPr lang="nl-NL" smtClean="0"/>
              <a:pPr/>
              <a:t>10-1-2017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CDD2-3E30-492E-A2E4-53A137FC3A6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B3D-0D95-49D9-A19E-AED3B65BD830}" type="datetimeFigureOut">
              <a:rPr lang="nl-NL" smtClean="0"/>
              <a:pPr/>
              <a:t>10-1-2017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CDD2-3E30-492E-A2E4-53A137FC3A6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B3D-0D95-49D9-A19E-AED3B65BD830}" type="datetimeFigureOut">
              <a:rPr lang="nl-NL" smtClean="0"/>
              <a:pPr/>
              <a:t>10-1-2017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CDD2-3E30-492E-A2E4-53A137FC3A6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B3D-0D95-49D9-A19E-AED3B65BD830}" type="datetimeFigureOut">
              <a:rPr lang="nl-NL" smtClean="0"/>
              <a:pPr/>
              <a:t>10-1-2017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CDD2-3E30-492E-A2E4-53A137FC3A6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B3D-0D95-49D9-A19E-AED3B65BD830}" type="datetimeFigureOut">
              <a:rPr lang="nl-NL" smtClean="0"/>
              <a:pPr/>
              <a:t>10-1-2017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CDD2-3E30-492E-A2E4-53A137FC3A6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B3D-0D95-49D9-A19E-AED3B65BD830}" type="datetimeFigureOut">
              <a:rPr lang="nl-NL" smtClean="0"/>
              <a:pPr/>
              <a:t>10-1-2017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CDD2-3E30-492E-A2E4-53A137FC3A6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B3D-0D95-49D9-A19E-AED3B65BD830}" type="datetimeFigureOut">
              <a:rPr lang="nl-NL" smtClean="0"/>
              <a:pPr/>
              <a:t>10-1-2017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CDD2-3E30-492E-A2E4-53A137FC3A6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B3D-0D95-49D9-A19E-AED3B65BD830}" type="datetimeFigureOut">
              <a:rPr lang="nl-NL" smtClean="0"/>
              <a:pPr/>
              <a:t>10-1-2017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CDD2-3E30-492E-A2E4-53A137FC3A6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B3D-0D95-49D9-A19E-AED3B65BD830}" type="datetimeFigureOut">
              <a:rPr lang="nl-NL" smtClean="0"/>
              <a:pPr/>
              <a:t>10-1-2017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CDD2-3E30-492E-A2E4-53A137FC3A6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B3D-0D95-49D9-A19E-AED3B65BD830}" type="datetimeFigureOut">
              <a:rPr lang="nl-NL" smtClean="0"/>
              <a:pPr/>
              <a:t>10-1-2017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CDD2-3E30-492E-A2E4-53A137FC3A6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4AB3D-0D95-49D9-A19E-AED3B65BD830}" type="datetimeFigureOut">
              <a:rPr lang="nl-NL" smtClean="0"/>
              <a:pPr/>
              <a:t>10-1-2017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3CDD2-3E30-492E-A2E4-53A137FC3A6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ep 148"/>
          <p:cNvGrpSpPr/>
          <p:nvPr/>
        </p:nvGrpSpPr>
        <p:grpSpPr>
          <a:xfrm>
            <a:off x="-4212976" y="-5139952"/>
            <a:ext cx="18000000" cy="18000000"/>
            <a:chOff x="-4212976" y="-5139952"/>
            <a:chExt cx="18000000" cy="18000000"/>
          </a:xfrm>
          <a:scene3d>
            <a:camera prst="perspectiveFront" fov="2400000">
              <a:rot lat="21594000" lon="0" rev="0"/>
            </a:camera>
            <a:lightRig rig="soft" dir="t"/>
          </a:scene3d>
        </p:grpSpPr>
        <p:sp>
          <p:nvSpPr>
            <p:cNvPr id="4" name="Ovaal 3"/>
            <p:cNvSpPr/>
            <p:nvPr/>
          </p:nvSpPr>
          <p:spPr>
            <a:xfrm>
              <a:off x="-4212976" y="-5139952"/>
              <a:ext cx="18000000" cy="180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9525000" contourW="1270">
              <a:bevelT w="9525000" h="9525000"/>
              <a:bevelB w="9525000" h="952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contourW="6350"/>
            </a:bodyPr>
            <a:lstStyle/>
            <a:p>
              <a:pPr algn="ctr"/>
              <a:endParaRPr lang="nl-NL"/>
            </a:p>
          </p:txBody>
        </p:sp>
        <p:sp>
          <p:nvSpPr>
            <p:cNvPr id="282" name="Ovaal 281"/>
            <p:cNvSpPr/>
            <p:nvPr/>
          </p:nvSpPr>
          <p:spPr>
            <a:xfrm>
              <a:off x="2988224" y="1917232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-9271000" contourW="1270">
              <a:bevelT w="0" h="0" prst="relaxedInset"/>
              <a:bevelB w="635000" h="3810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contourW="6350"/>
            </a:bodyPr>
            <a:lstStyle/>
            <a:p>
              <a:pPr algn="ctr"/>
              <a:endParaRPr lang="nl-NL"/>
            </a:p>
          </p:txBody>
        </p:sp>
        <p:grpSp>
          <p:nvGrpSpPr>
            <p:cNvPr id="22" name="Groep 21"/>
            <p:cNvGrpSpPr/>
            <p:nvPr/>
          </p:nvGrpSpPr>
          <p:grpSpPr>
            <a:xfrm rot="18900000">
              <a:off x="4572000" y="3717032"/>
              <a:ext cx="180024" cy="116896"/>
              <a:chOff x="4572000" y="3717032"/>
              <a:chExt cx="180024" cy="116896"/>
            </a:xfrm>
          </p:grpSpPr>
          <p:sp>
            <p:nvSpPr>
              <p:cNvPr id="6" name="Rechthoek 5" descr="ruimteman"/>
              <p:cNvSpPr/>
              <p:nvPr/>
            </p:nvSpPr>
            <p:spPr>
              <a:xfrm>
                <a:off x="4572000" y="3761928"/>
                <a:ext cx="18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254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7" name="Ovaal 6"/>
              <p:cNvSpPr/>
              <p:nvPr/>
            </p:nvSpPr>
            <p:spPr>
              <a:xfrm>
                <a:off x="4716024" y="3761928"/>
                <a:ext cx="36000" cy="36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639300" contourW="1270">
                <a:bevelT w="19050" h="19050"/>
                <a:bevelB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8" name="Ovaal 7"/>
              <p:cNvSpPr/>
              <p:nvPr/>
            </p:nvSpPr>
            <p:spPr>
              <a:xfrm>
                <a:off x="4572000" y="3761928"/>
                <a:ext cx="36000" cy="36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639300" contourW="1270">
                <a:bevelT w="19050" h="19050"/>
                <a:bevelB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9" name="Rechthoek 8" descr="ruimteman"/>
              <p:cNvSpPr/>
              <p:nvPr/>
            </p:nvSpPr>
            <p:spPr>
              <a:xfrm>
                <a:off x="4608008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64700" extrusionH="127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10" name="Rechthoek 9" descr="ruimteman"/>
              <p:cNvSpPr/>
              <p:nvPr/>
            </p:nvSpPr>
            <p:spPr>
              <a:xfrm>
                <a:off x="4680016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64700" extrusionH="127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11" name="Rechthoek 10"/>
              <p:cNvSpPr/>
              <p:nvPr/>
            </p:nvSpPr>
            <p:spPr>
              <a:xfrm>
                <a:off x="4608016" y="3761928"/>
                <a:ext cx="108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66300" extrusionH="1016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12" name="Rechthoek 11" descr="ruimteman"/>
              <p:cNvSpPr/>
              <p:nvPr/>
            </p:nvSpPr>
            <p:spPr>
              <a:xfrm>
                <a:off x="4680016" y="376192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537700" extrusionH="127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13" name="Rechthoek 12" descr="ruimteman"/>
              <p:cNvSpPr/>
              <p:nvPr/>
            </p:nvSpPr>
            <p:spPr>
              <a:xfrm>
                <a:off x="4608008" y="376192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537700" extrusionH="127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14" name="Ovaal 13"/>
              <p:cNvSpPr/>
              <p:nvPr/>
            </p:nvSpPr>
            <p:spPr>
              <a:xfrm>
                <a:off x="4644000" y="377993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p3d z="9817100" contourW="1270">
                <a:bevelT w="19050" h="6350"/>
                <a:bevelB w="1905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15" name="Ovaal 14"/>
              <p:cNvSpPr/>
              <p:nvPr/>
            </p:nvSpPr>
            <p:spPr>
              <a:xfrm>
                <a:off x="4626000" y="3740336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9861550" contourW="127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16" name="Ovaal 15"/>
              <p:cNvSpPr/>
              <p:nvPr/>
            </p:nvSpPr>
            <p:spPr>
              <a:xfrm>
                <a:off x="4607976" y="3717032"/>
                <a:ext cx="108000" cy="108000"/>
              </a:xfrm>
              <a:prstGeom prst="ellipse">
                <a:avLst/>
              </a:prstGeom>
              <a:solidFill>
                <a:srgbClr val="C8C800"/>
              </a:solidFill>
              <a:ln>
                <a:noFill/>
              </a:ln>
              <a:sp3d z="9861550" contourW="1270" prstMaterial="clear">
                <a:bevelT w="57150" h="57150"/>
                <a:bevelB w="5715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17" name="Rechthoek 16" descr="ruimteman"/>
              <p:cNvSpPr/>
              <p:nvPr/>
            </p:nvSpPr>
            <p:spPr>
              <a:xfrm>
                <a:off x="4572000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15875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18" name="Rechthoek 17" descr="ruimteman"/>
              <p:cNvSpPr/>
              <p:nvPr/>
            </p:nvSpPr>
            <p:spPr>
              <a:xfrm>
                <a:off x="4716016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15875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19" name="Ovaal 18"/>
              <p:cNvSpPr/>
              <p:nvPr/>
            </p:nvSpPr>
            <p:spPr>
              <a:xfrm>
                <a:off x="4626016" y="3743936"/>
                <a:ext cx="72000" cy="72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861550" contourW="127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20" name="Ovaal 19"/>
              <p:cNvSpPr/>
              <p:nvPr/>
            </p:nvSpPr>
            <p:spPr>
              <a:xfrm>
                <a:off x="4672800" y="3805136"/>
                <a:ext cx="7200" cy="72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z="9836150" contourW="1270">
                <a:bevelT w="7620" h="7620"/>
                <a:bevelB w="7620" h="76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21" name="Ovaal 20"/>
              <p:cNvSpPr/>
              <p:nvPr/>
            </p:nvSpPr>
            <p:spPr>
              <a:xfrm>
                <a:off x="4644008" y="3805136"/>
                <a:ext cx="7200" cy="72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z="9836150" contourW="1270">
                <a:bevelT w="7620" h="7620"/>
                <a:bevelB w="7620" h="76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4" name="Groep 23"/>
            <p:cNvGrpSpPr/>
            <p:nvPr/>
          </p:nvGrpSpPr>
          <p:grpSpPr>
            <a:xfrm flipV="1">
              <a:off x="4896032" y="4221088"/>
              <a:ext cx="180024" cy="116896"/>
              <a:chOff x="4572000" y="3717032"/>
              <a:chExt cx="180024" cy="116896"/>
            </a:xfrm>
          </p:grpSpPr>
          <p:sp>
            <p:nvSpPr>
              <p:cNvPr id="25" name="Rechthoek 24" descr="ruimteman"/>
              <p:cNvSpPr/>
              <p:nvPr/>
            </p:nvSpPr>
            <p:spPr>
              <a:xfrm>
                <a:off x="4572000" y="3761928"/>
                <a:ext cx="18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254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26" name="Ovaal 25"/>
              <p:cNvSpPr/>
              <p:nvPr/>
            </p:nvSpPr>
            <p:spPr>
              <a:xfrm>
                <a:off x="4716024" y="3761928"/>
                <a:ext cx="36000" cy="36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639300" contourW="1270">
                <a:bevelT w="19050" h="19050"/>
                <a:bevelB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27" name="Ovaal 26"/>
              <p:cNvSpPr/>
              <p:nvPr/>
            </p:nvSpPr>
            <p:spPr>
              <a:xfrm>
                <a:off x="4572000" y="3761928"/>
                <a:ext cx="36000" cy="36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639300" contourW="1270">
                <a:bevelT w="19050" h="19050"/>
                <a:bevelB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28" name="Rechthoek 27" descr="ruimteman"/>
              <p:cNvSpPr/>
              <p:nvPr/>
            </p:nvSpPr>
            <p:spPr>
              <a:xfrm>
                <a:off x="4608008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64700" extrusionH="127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29" name="Rechthoek 28" descr="ruimteman"/>
              <p:cNvSpPr/>
              <p:nvPr/>
            </p:nvSpPr>
            <p:spPr>
              <a:xfrm>
                <a:off x="4680016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64700" extrusionH="127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30" name="Rechthoek 29"/>
              <p:cNvSpPr/>
              <p:nvPr/>
            </p:nvSpPr>
            <p:spPr>
              <a:xfrm>
                <a:off x="4608016" y="3761928"/>
                <a:ext cx="108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66300" extrusionH="1016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31" name="Rechthoek 30" descr="ruimteman"/>
              <p:cNvSpPr/>
              <p:nvPr/>
            </p:nvSpPr>
            <p:spPr>
              <a:xfrm>
                <a:off x="4680016" y="376192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537700" extrusionH="127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32" name="Rechthoek 31" descr="ruimteman"/>
              <p:cNvSpPr/>
              <p:nvPr/>
            </p:nvSpPr>
            <p:spPr>
              <a:xfrm>
                <a:off x="4608008" y="376192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537700" extrusionH="127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33" name="Ovaal 32"/>
              <p:cNvSpPr/>
              <p:nvPr/>
            </p:nvSpPr>
            <p:spPr>
              <a:xfrm>
                <a:off x="4644000" y="377993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p3d z="9817100" contourW="1270">
                <a:bevelT w="19050" h="6350"/>
                <a:bevelB w="1905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34" name="Ovaal 33"/>
              <p:cNvSpPr/>
              <p:nvPr/>
            </p:nvSpPr>
            <p:spPr>
              <a:xfrm>
                <a:off x="4626000" y="3740336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9861550" contourW="127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35" name="Ovaal 34"/>
              <p:cNvSpPr/>
              <p:nvPr/>
            </p:nvSpPr>
            <p:spPr>
              <a:xfrm>
                <a:off x="4607976" y="3717032"/>
                <a:ext cx="108000" cy="108000"/>
              </a:xfrm>
              <a:prstGeom prst="ellipse">
                <a:avLst/>
              </a:prstGeom>
              <a:solidFill>
                <a:srgbClr val="C8C800"/>
              </a:solidFill>
              <a:ln>
                <a:noFill/>
              </a:ln>
              <a:sp3d z="9861550" contourW="1270" prstMaterial="clear">
                <a:bevelT w="57150" h="57150"/>
                <a:bevelB w="5715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36" name="Rechthoek 35" descr="ruimteman"/>
              <p:cNvSpPr/>
              <p:nvPr/>
            </p:nvSpPr>
            <p:spPr>
              <a:xfrm>
                <a:off x="4572000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15875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37" name="Rechthoek 36" descr="ruimteman"/>
              <p:cNvSpPr/>
              <p:nvPr/>
            </p:nvSpPr>
            <p:spPr>
              <a:xfrm>
                <a:off x="4716016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15875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38" name="Ovaal 37"/>
              <p:cNvSpPr/>
              <p:nvPr/>
            </p:nvSpPr>
            <p:spPr>
              <a:xfrm>
                <a:off x="4626016" y="3743936"/>
                <a:ext cx="72000" cy="72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861550" contourW="127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39" name="Ovaal 38"/>
              <p:cNvSpPr/>
              <p:nvPr/>
            </p:nvSpPr>
            <p:spPr>
              <a:xfrm>
                <a:off x="4672800" y="3805136"/>
                <a:ext cx="7200" cy="72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z="9836150" contourW="1270">
                <a:bevelT w="7620" h="7620"/>
                <a:bevelB w="7620" h="76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40" name="Ovaal 39"/>
              <p:cNvSpPr/>
              <p:nvPr/>
            </p:nvSpPr>
            <p:spPr>
              <a:xfrm>
                <a:off x="4644008" y="3805136"/>
                <a:ext cx="7200" cy="72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z="9836150" contourW="1270">
                <a:bevelT w="7620" h="7620"/>
                <a:bevelB w="7620" h="76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1" name="Groep 40"/>
            <p:cNvGrpSpPr/>
            <p:nvPr/>
          </p:nvGrpSpPr>
          <p:grpSpPr>
            <a:xfrm rot="2700000">
              <a:off x="5188508" y="3748596"/>
              <a:ext cx="180024" cy="116896"/>
              <a:chOff x="4572000" y="3717032"/>
              <a:chExt cx="180024" cy="116896"/>
            </a:xfrm>
          </p:grpSpPr>
          <p:sp>
            <p:nvSpPr>
              <p:cNvPr id="42" name="Rechthoek 41" descr="ruimteman"/>
              <p:cNvSpPr/>
              <p:nvPr/>
            </p:nvSpPr>
            <p:spPr>
              <a:xfrm>
                <a:off x="4572000" y="3761928"/>
                <a:ext cx="18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254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43" name="Ovaal 42"/>
              <p:cNvSpPr/>
              <p:nvPr/>
            </p:nvSpPr>
            <p:spPr>
              <a:xfrm>
                <a:off x="4716024" y="3761928"/>
                <a:ext cx="36000" cy="36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639300" contourW="1270">
                <a:bevelT w="19050" h="19050"/>
                <a:bevelB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44" name="Ovaal 43"/>
              <p:cNvSpPr/>
              <p:nvPr/>
            </p:nvSpPr>
            <p:spPr>
              <a:xfrm>
                <a:off x="4572000" y="3761928"/>
                <a:ext cx="36000" cy="36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639300" contourW="1270">
                <a:bevelT w="19050" h="19050"/>
                <a:bevelB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45" name="Rechthoek 44" descr="ruimteman"/>
              <p:cNvSpPr/>
              <p:nvPr/>
            </p:nvSpPr>
            <p:spPr>
              <a:xfrm>
                <a:off x="4608008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64700" extrusionH="127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46" name="Rechthoek 45" descr="ruimteman"/>
              <p:cNvSpPr/>
              <p:nvPr/>
            </p:nvSpPr>
            <p:spPr>
              <a:xfrm>
                <a:off x="4680016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64700" extrusionH="127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47" name="Rechthoek 46"/>
              <p:cNvSpPr/>
              <p:nvPr/>
            </p:nvSpPr>
            <p:spPr>
              <a:xfrm>
                <a:off x="4608016" y="3761928"/>
                <a:ext cx="108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66300" extrusionH="1016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48" name="Rechthoek 47" descr="ruimteman"/>
              <p:cNvSpPr/>
              <p:nvPr/>
            </p:nvSpPr>
            <p:spPr>
              <a:xfrm>
                <a:off x="4680016" y="376192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537700" extrusionH="127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49" name="Rechthoek 48" descr="ruimteman"/>
              <p:cNvSpPr/>
              <p:nvPr/>
            </p:nvSpPr>
            <p:spPr>
              <a:xfrm>
                <a:off x="4608008" y="376192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537700" extrusionH="127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50" name="Ovaal 49"/>
              <p:cNvSpPr/>
              <p:nvPr/>
            </p:nvSpPr>
            <p:spPr>
              <a:xfrm>
                <a:off x="4644000" y="377993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p3d z="9817100" contourW="1270">
                <a:bevelT w="19050" h="6350"/>
                <a:bevelB w="1905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51" name="Ovaal 50"/>
              <p:cNvSpPr/>
              <p:nvPr/>
            </p:nvSpPr>
            <p:spPr>
              <a:xfrm>
                <a:off x="4626000" y="3740336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9861550" contourW="127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4607976" y="3717032"/>
                <a:ext cx="108000" cy="108000"/>
              </a:xfrm>
              <a:prstGeom prst="ellipse">
                <a:avLst/>
              </a:prstGeom>
              <a:solidFill>
                <a:srgbClr val="C8C800"/>
              </a:solidFill>
              <a:ln>
                <a:noFill/>
              </a:ln>
              <a:sp3d z="9861550" contourW="1270" prstMaterial="clear">
                <a:bevelT w="57150" h="57150"/>
                <a:bevelB w="5715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53" name="Rechthoek 52" descr="ruimteman"/>
              <p:cNvSpPr/>
              <p:nvPr/>
            </p:nvSpPr>
            <p:spPr>
              <a:xfrm>
                <a:off x="4572000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15875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54" name="Rechthoek 53" descr="ruimteman"/>
              <p:cNvSpPr/>
              <p:nvPr/>
            </p:nvSpPr>
            <p:spPr>
              <a:xfrm>
                <a:off x="4716016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15875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55" name="Ovaal 54"/>
              <p:cNvSpPr/>
              <p:nvPr/>
            </p:nvSpPr>
            <p:spPr>
              <a:xfrm>
                <a:off x="4626016" y="3743936"/>
                <a:ext cx="72000" cy="72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861550" contourW="127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  <p:sp>
            <p:nvSpPr>
              <p:cNvPr id="56" name="Ovaal 55"/>
              <p:cNvSpPr/>
              <p:nvPr/>
            </p:nvSpPr>
            <p:spPr>
              <a:xfrm>
                <a:off x="4672800" y="3805136"/>
                <a:ext cx="7200" cy="72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z="9836150" contourW="1270">
                <a:bevelT w="7620" h="7620"/>
                <a:bevelB w="7620" h="76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 dirty="0"/>
              </a:p>
            </p:txBody>
          </p:sp>
          <p:sp>
            <p:nvSpPr>
              <p:cNvPr id="57" name="Ovaal 56"/>
              <p:cNvSpPr/>
              <p:nvPr/>
            </p:nvSpPr>
            <p:spPr>
              <a:xfrm>
                <a:off x="4644008" y="3805136"/>
                <a:ext cx="7200" cy="72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z="9836150" contourW="1270">
                <a:bevelT w="7620" h="7620"/>
                <a:bevelB w="7620" h="76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 contourW="6350"/>
              </a:bodyPr>
              <a:lstStyle/>
              <a:p>
                <a:pPr algn="ctr"/>
                <a:endParaRPr lang="nl-NL"/>
              </a:p>
            </p:txBody>
          </p:sp>
        </p:grpSp>
        <p:sp>
          <p:nvSpPr>
            <p:cNvPr id="58" name="Rechthoek 57"/>
            <p:cNvSpPr/>
            <p:nvPr/>
          </p:nvSpPr>
          <p:spPr>
            <a:xfrm>
              <a:off x="4932040" y="4077072"/>
              <a:ext cx="180000" cy="3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sp3d z="9848850" extrusionH="25400" contour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contourW="6350"/>
            </a:bodyPr>
            <a:lstStyle/>
            <a:p>
              <a:pPr algn="ctr"/>
              <a:endParaRPr lang="nl-NL"/>
            </a:p>
          </p:txBody>
        </p:sp>
        <p:sp>
          <p:nvSpPr>
            <p:cNvPr id="59" name="Rechthoek 58"/>
            <p:cNvSpPr/>
            <p:nvPr/>
          </p:nvSpPr>
          <p:spPr>
            <a:xfrm>
              <a:off x="4932040" y="4077072"/>
              <a:ext cx="180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9823450" extrusionH="25400" contour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contourW="6350"/>
            </a:bodyPr>
            <a:lstStyle/>
            <a:p>
              <a:pPr algn="ctr"/>
              <a:endParaRPr lang="nl-NL"/>
            </a:p>
          </p:txBody>
        </p:sp>
        <p:sp>
          <p:nvSpPr>
            <p:cNvPr id="60" name="Rechthoek 59"/>
            <p:cNvSpPr/>
            <p:nvPr/>
          </p:nvSpPr>
          <p:spPr>
            <a:xfrm>
              <a:off x="4932040" y="4077072"/>
              <a:ext cx="180000" cy="3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sp3d z="9798050" extrusionH="25400" contour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contourW="6350"/>
            </a:bodyPr>
            <a:lstStyle/>
            <a:p>
              <a:pPr algn="ctr"/>
              <a:endParaRPr lang="nl-NL"/>
            </a:p>
          </p:txBody>
        </p:sp>
        <p:sp>
          <p:nvSpPr>
            <p:cNvPr id="61" name="Ovaal 60"/>
            <p:cNvSpPr/>
            <p:nvPr/>
          </p:nvSpPr>
          <p:spPr>
            <a:xfrm>
              <a:off x="4932040" y="4073472"/>
              <a:ext cx="3600" cy="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9772650" extrusionH="247650" contour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contourW="6350"/>
            </a:bodyPr>
            <a:lstStyle/>
            <a:p>
              <a:pPr algn="ctr"/>
              <a:endParaRPr lang="nl-NL"/>
            </a:p>
          </p:txBody>
        </p:sp>
        <p:sp>
          <p:nvSpPr>
            <p:cNvPr id="64" name="Ovaal 63"/>
            <p:cNvSpPr/>
            <p:nvPr/>
          </p:nvSpPr>
          <p:spPr>
            <a:xfrm>
              <a:off x="3708104" y="3357192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9525000" extrusionH="254000" contour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contourW="6350"/>
            </a:bodyPr>
            <a:lstStyle/>
            <a:p>
              <a:pPr algn="ctr"/>
              <a:endParaRPr lang="nl-NL"/>
            </a:p>
          </p:txBody>
        </p:sp>
        <p:grpSp>
          <p:nvGrpSpPr>
            <p:cNvPr id="216" name="Groep 215"/>
            <p:cNvGrpSpPr/>
            <p:nvPr/>
          </p:nvGrpSpPr>
          <p:grpSpPr>
            <a:xfrm>
              <a:off x="4644000" y="4320000"/>
              <a:ext cx="720080" cy="288000"/>
              <a:chOff x="3635896" y="3573017"/>
              <a:chExt cx="720080" cy="288032"/>
            </a:xfrm>
          </p:grpSpPr>
          <p:grpSp>
            <p:nvGrpSpPr>
              <p:cNvPr id="217" name="Groep 170"/>
              <p:cNvGrpSpPr/>
              <p:nvPr/>
            </p:nvGrpSpPr>
            <p:grpSpPr>
              <a:xfrm>
                <a:off x="3635896" y="3573017"/>
                <a:ext cx="720080" cy="288032"/>
                <a:chOff x="3635896" y="3573017"/>
                <a:chExt cx="720080" cy="288032"/>
              </a:xfrm>
            </p:grpSpPr>
            <p:sp>
              <p:nvSpPr>
                <p:cNvPr id="269" name="Rechthoek 268"/>
                <p:cNvSpPr/>
                <p:nvPr/>
              </p:nvSpPr>
              <p:spPr>
                <a:xfrm rot="16200000">
                  <a:off x="3887896" y="3357049"/>
                  <a:ext cx="216000" cy="72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626600" extrusionH="635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70" name="Ovaal 269"/>
                <p:cNvSpPr/>
                <p:nvPr/>
              </p:nvSpPr>
              <p:spPr>
                <a:xfrm rot="16200000">
                  <a:off x="3707908" y="3789045"/>
                  <a:ext cx="72000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p3d z="9664700" contourW="1270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71" name="Ovaal 270"/>
                <p:cNvSpPr/>
                <p:nvPr/>
              </p:nvSpPr>
              <p:spPr>
                <a:xfrm rot="16200000">
                  <a:off x="4139956" y="3789021"/>
                  <a:ext cx="72000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p3d z="9664700" contourW="1270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72" name="Ovaal 271"/>
                <p:cNvSpPr/>
                <p:nvPr/>
              </p:nvSpPr>
              <p:spPr>
                <a:xfrm rot="16200000">
                  <a:off x="3707908" y="3573021"/>
                  <a:ext cx="72000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p3d z="9664700" contourW="1270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73" name="Ovaal 272"/>
                <p:cNvSpPr/>
                <p:nvPr/>
              </p:nvSpPr>
              <p:spPr>
                <a:xfrm rot="16200000">
                  <a:off x="4139956" y="3573021"/>
                  <a:ext cx="72000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sp3d z="9664700" contourW="1270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74" name="Afgeronde rechthoek 273"/>
                <p:cNvSpPr/>
                <p:nvPr/>
              </p:nvSpPr>
              <p:spPr>
                <a:xfrm rot="16200000">
                  <a:off x="3716828" y="3771021"/>
                  <a:ext cx="72008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sp3d z="9677400" contourW="1270">
                  <a:bevelT w="38100" h="38100"/>
                  <a:bevelB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75" name="Afgeronde rechthoek 274"/>
                <p:cNvSpPr/>
                <p:nvPr/>
              </p:nvSpPr>
              <p:spPr>
                <a:xfrm rot="16200000">
                  <a:off x="3716828" y="3555021"/>
                  <a:ext cx="72008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sp3d z="9677400" contourW="1270">
                  <a:bevelT w="38100" h="38100"/>
                  <a:bevelB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76" name="Afgeronde rechthoek 275"/>
                <p:cNvSpPr/>
                <p:nvPr/>
              </p:nvSpPr>
              <p:spPr>
                <a:xfrm rot="16200000">
                  <a:off x="4148828" y="3771021"/>
                  <a:ext cx="72008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sp3d z="9677400" contourW="1270">
                  <a:bevelT w="38100" h="38100"/>
                  <a:bevelB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77" name="Afgeronde rechthoek 276"/>
                <p:cNvSpPr/>
                <p:nvPr/>
              </p:nvSpPr>
              <p:spPr>
                <a:xfrm rot="16200000">
                  <a:off x="4148828" y="3555021"/>
                  <a:ext cx="72008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sp3d z="9677400" contourW="1270">
                  <a:bevelT w="38100" h="38100"/>
                  <a:bevelB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78" name="Rechthoek 277"/>
                <p:cNvSpPr/>
                <p:nvPr/>
              </p:nvSpPr>
              <p:spPr>
                <a:xfrm rot="16200000">
                  <a:off x="3887896" y="3357049"/>
                  <a:ext cx="216000" cy="720000"/>
                </a:xfrm>
                <a:prstGeom prst="rect">
                  <a:avLst/>
                </a:prstGeom>
                <a:noFill/>
                <a:ln w="635" cmpd="sng">
                  <a:solidFill>
                    <a:schemeClr val="tx1"/>
                  </a:solidFill>
                </a:ln>
                <a:sp3d z="9753600" extrusionH="1270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79" name="Rechthoek 278"/>
                <p:cNvSpPr/>
                <p:nvPr/>
              </p:nvSpPr>
              <p:spPr>
                <a:xfrm rot="16200000">
                  <a:off x="4140004" y="3610780"/>
                  <a:ext cx="216000" cy="2159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772650" extrusionH="635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218" name="Groep 21"/>
              <p:cNvGrpSpPr/>
              <p:nvPr/>
            </p:nvGrpSpPr>
            <p:grpSpPr>
              <a:xfrm rot="16200000">
                <a:off x="3678116" y="3672000"/>
                <a:ext cx="180024" cy="120448"/>
                <a:chOff x="4572000" y="3717032"/>
                <a:chExt cx="180024" cy="120448"/>
              </a:xfrm>
            </p:grpSpPr>
            <p:sp>
              <p:nvSpPr>
                <p:cNvPr id="253" name="Rechthoek 252" descr="ruimteman"/>
                <p:cNvSpPr/>
                <p:nvPr/>
              </p:nvSpPr>
              <p:spPr>
                <a:xfrm>
                  <a:off x="4572000" y="3761928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791700" extrusionH="254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54" name="Ovaal 253"/>
                <p:cNvSpPr/>
                <p:nvPr/>
              </p:nvSpPr>
              <p:spPr>
                <a:xfrm>
                  <a:off x="4716024" y="3761928"/>
                  <a:ext cx="36000" cy="36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sp3d z="9639300" contourW="1270">
                  <a:bevelT w="19050" h="19050"/>
                  <a:bevelB w="19050" h="190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55" name="Ovaal 254"/>
                <p:cNvSpPr/>
                <p:nvPr/>
              </p:nvSpPr>
              <p:spPr>
                <a:xfrm>
                  <a:off x="4572000" y="3761928"/>
                  <a:ext cx="36000" cy="36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sp3d z="9639300" contourW="1270">
                  <a:bevelT w="19050" h="19050"/>
                  <a:bevelB w="19050" h="190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56" name="Rechthoek 255" descr="ruimteman"/>
                <p:cNvSpPr/>
                <p:nvPr/>
              </p:nvSpPr>
              <p:spPr>
                <a:xfrm>
                  <a:off x="4608008" y="3761928"/>
                  <a:ext cx="36000" cy="7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664700" extrusionH="381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57" name="Rechthoek 256" descr="ruimteman"/>
                <p:cNvSpPr/>
                <p:nvPr/>
              </p:nvSpPr>
              <p:spPr>
                <a:xfrm>
                  <a:off x="4680016" y="3761928"/>
                  <a:ext cx="36000" cy="7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664700" extrusionH="381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58" name="Rechthoek 257"/>
                <p:cNvSpPr/>
                <p:nvPr/>
              </p:nvSpPr>
              <p:spPr>
                <a:xfrm>
                  <a:off x="4608016" y="3761928"/>
                  <a:ext cx="108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766300" extrusionH="1016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59" name="Rechthoek 258" descr="ruimteman"/>
                <p:cNvSpPr/>
                <p:nvPr/>
              </p:nvSpPr>
              <p:spPr>
                <a:xfrm>
                  <a:off x="4680016" y="3826680"/>
                  <a:ext cx="36000" cy="10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690100" extrusionH="127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60" name="Rechthoek 259" descr="ruimteman"/>
                <p:cNvSpPr/>
                <p:nvPr/>
              </p:nvSpPr>
              <p:spPr>
                <a:xfrm>
                  <a:off x="4608008" y="3826680"/>
                  <a:ext cx="36000" cy="10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690100" extrusionH="127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61" name="Ovaal 260"/>
                <p:cNvSpPr/>
                <p:nvPr/>
              </p:nvSpPr>
              <p:spPr>
                <a:xfrm>
                  <a:off x="4644000" y="377993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9817100" contourW="1270">
                  <a:bevelT w="19050" h="6350"/>
                  <a:bevelB w="1905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62" name="Ovaal 261"/>
                <p:cNvSpPr/>
                <p:nvPr/>
              </p:nvSpPr>
              <p:spPr>
                <a:xfrm>
                  <a:off x="4626000" y="3740336"/>
                  <a:ext cx="72000" cy="72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sp3d z="9861550" contourW="1270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63" name="Rechthoek 262" descr="ruimteman"/>
                <p:cNvSpPr/>
                <p:nvPr/>
              </p:nvSpPr>
              <p:spPr>
                <a:xfrm>
                  <a:off x="4572000" y="376192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791700" extrusionH="15875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64" name="Rechthoek 263" descr="ruimteman"/>
                <p:cNvSpPr/>
                <p:nvPr/>
              </p:nvSpPr>
              <p:spPr>
                <a:xfrm>
                  <a:off x="4716016" y="376192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791700" extrusionH="15875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65" name="Ovaal 264"/>
                <p:cNvSpPr/>
                <p:nvPr/>
              </p:nvSpPr>
              <p:spPr>
                <a:xfrm>
                  <a:off x="4626016" y="3743936"/>
                  <a:ext cx="72000" cy="72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sp3d z="9861550" contourW="1270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66" name="Ovaal 265"/>
                <p:cNvSpPr/>
                <p:nvPr/>
              </p:nvSpPr>
              <p:spPr>
                <a:xfrm>
                  <a:off x="4672800" y="3805136"/>
                  <a:ext cx="7200" cy="72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sp3d z="9836150" contourW="1270">
                  <a:bevelT w="7620" h="7620"/>
                  <a:bevelB w="7620" h="762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67" name="Ovaal 266"/>
                <p:cNvSpPr/>
                <p:nvPr/>
              </p:nvSpPr>
              <p:spPr>
                <a:xfrm>
                  <a:off x="4644008" y="3805136"/>
                  <a:ext cx="7200" cy="72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sp3d z="9836150" contourW="1270">
                  <a:bevelT w="7620" h="7620"/>
                  <a:bevelB w="7620" h="762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68" name="Ovaal 267"/>
                <p:cNvSpPr/>
                <p:nvPr/>
              </p:nvSpPr>
              <p:spPr>
                <a:xfrm>
                  <a:off x="4607976" y="3717032"/>
                  <a:ext cx="108000" cy="108000"/>
                </a:xfrm>
                <a:prstGeom prst="ellipse">
                  <a:avLst/>
                </a:prstGeom>
                <a:solidFill>
                  <a:srgbClr val="C8C800"/>
                </a:solidFill>
                <a:ln>
                  <a:noFill/>
                </a:ln>
                <a:sp3d z="9861550" contourW="1270" prstMaterial="clear">
                  <a:bevelT w="57150" h="57150"/>
                  <a:bevelB w="57150" h="571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219" name="Groep 21"/>
              <p:cNvGrpSpPr/>
              <p:nvPr/>
            </p:nvGrpSpPr>
            <p:grpSpPr>
              <a:xfrm rot="16200000">
                <a:off x="3830516" y="3672000"/>
                <a:ext cx="180024" cy="120448"/>
                <a:chOff x="4572000" y="3717032"/>
                <a:chExt cx="180024" cy="120448"/>
              </a:xfrm>
            </p:grpSpPr>
            <p:sp>
              <p:nvSpPr>
                <p:cNvPr id="237" name="Rechthoek 236" descr="ruimteman"/>
                <p:cNvSpPr/>
                <p:nvPr/>
              </p:nvSpPr>
              <p:spPr>
                <a:xfrm>
                  <a:off x="4572000" y="3761928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791700" extrusionH="254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38" name="Ovaal 237"/>
                <p:cNvSpPr/>
                <p:nvPr/>
              </p:nvSpPr>
              <p:spPr>
                <a:xfrm>
                  <a:off x="4716024" y="3761928"/>
                  <a:ext cx="36000" cy="36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sp3d z="9639300" contourW="1270">
                  <a:bevelT w="19050" h="19050"/>
                  <a:bevelB w="19050" h="190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39" name="Ovaal 238"/>
                <p:cNvSpPr/>
                <p:nvPr/>
              </p:nvSpPr>
              <p:spPr>
                <a:xfrm>
                  <a:off x="4572000" y="3761928"/>
                  <a:ext cx="36000" cy="36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sp3d z="9639300" contourW="1270">
                  <a:bevelT w="19050" h="19050"/>
                  <a:bevelB w="19050" h="190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40" name="Rechthoek 239" descr="ruimteman"/>
                <p:cNvSpPr/>
                <p:nvPr/>
              </p:nvSpPr>
              <p:spPr>
                <a:xfrm>
                  <a:off x="4608008" y="3761928"/>
                  <a:ext cx="36000" cy="7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664700" extrusionH="381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41" name="Rechthoek 240" descr="ruimteman"/>
                <p:cNvSpPr/>
                <p:nvPr/>
              </p:nvSpPr>
              <p:spPr>
                <a:xfrm>
                  <a:off x="4680016" y="3761928"/>
                  <a:ext cx="36000" cy="7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664700" extrusionH="381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42" name="Rechthoek 241"/>
                <p:cNvSpPr/>
                <p:nvPr/>
              </p:nvSpPr>
              <p:spPr>
                <a:xfrm>
                  <a:off x="4608016" y="3761928"/>
                  <a:ext cx="108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766300" extrusionH="1016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43" name="Rechthoek 242" descr="ruimteman"/>
                <p:cNvSpPr/>
                <p:nvPr/>
              </p:nvSpPr>
              <p:spPr>
                <a:xfrm>
                  <a:off x="4680016" y="3826680"/>
                  <a:ext cx="36000" cy="10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690100" extrusionH="127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44" name="Rechthoek 243" descr="ruimteman"/>
                <p:cNvSpPr/>
                <p:nvPr/>
              </p:nvSpPr>
              <p:spPr>
                <a:xfrm>
                  <a:off x="4608008" y="3826680"/>
                  <a:ext cx="36000" cy="10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690100" extrusionH="127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45" name="Ovaal 244"/>
                <p:cNvSpPr/>
                <p:nvPr/>
              </p:nvSpPr>
              <p:spPr>
                <a:xfrm>
                  <a:off x="4644000" y="377993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9817100" contourW="1270">
                  <a:bevelT w="19050" h="6350"/>
                  <a:bevelB w="1905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46" name="Ovaal 245"/>
                <p:cNvSpPr/>
                <p:nvPr/>
              </p:nvSpPr>
              <p:spPr>
                <a:xfrm>
                  <a:off x="4626000" y="3740336"/>
                  <a:ext cx="72000" cy="72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sp3d z="9861550" contourW="1270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47" name="Rechthoek 246" descr="ruimteman"/>
                <p:cNvSpPr/>
                <p:nvPr/>
              </p:nvSpPr>
              <p:spPr>
                <a:xfrm>
                  <a:off x="4572000" y="376192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791700" extrusionH="15875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48" name="Rechthoek 247" descr="ruimteman"/>
                <p:cNvSpPr/>
                <p:nvPr/>
              </p:nvSpPr>
              <p:spPr>
                <a:xfrm>
                  <a:off x="4716016" y="376192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791700" extrusionH="15875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49" name="Ovaal 248"/>
                <p:cNvSpPr/>
                <p:nvPr/>
              </p:nvSpPr>
              <p:spPr>
                <a:xfrm>
                  <a:off x="4626016" y="3743936"/>
                  <a:ext cx="72000" cy="72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sp3d z="9861550" contourW="1270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50" name="Ovaal 249"/>
                <p:cNvSpPr/>
                <p:nvPr/>
              </p:nvSpPr>
              <p:spPr>
                <a:xfrm>
                  <a:off x="4672800" y="3805136"/>
                  <a:ext cx="7200" cy="72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sp3d z="9836150" contourW="1270">
                  <a:bevelT w="7620" h="7620"/>
                  <a:bevelB w="7620" h="762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51" name="Ovaal 250"/>
                <p:cNvSpPr/>
                <p:nvPr/>
              </p:nvSpPr>
              <p:spPr>
                <a:xfrm>
                  <a:off x="4644008" y="3805136"/>
                  <a:ext cx="7200" cy="72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sp3d z="9836150" contourW="1270">
                  <a:bevelT w="7620" h="7620"/>
                  <a:bevelB w="7620" h="762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52" name="Ovaal 251"/>
                <p:cNvSpPr/>
                <p:nvPr/>
              </p:nvSpPr>
              <p:spPr>
                <a:xfrm>
                  <a:off x="4607976" y="3717032"/>
                  <a:ext cx="108000" cy="108000"/>
                </a:xfrm>
                <a:prstGeom prst="ellipse">
                  <a:avLst/>
                </a:prstGeom>
                <a:solidFill>
                  <a:srgbClr val="C8C800"/>
                </a:solidFill>
                <a:ln>
                  <a:noFill/>
                </a:ln>
                <a:sp3d z="9861550" contourW="1270" prstMaterial="clear">
                  <a:bevelT w="57150" h="57150"/>
                  <a:bevelB w="57150" h="571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220" name="Groep 21"/>
              <p:cNvGrpSpPr/>
              <p:nvPr/>
            </p:nvGrpSpPr>
            <p:grpSpPr>
              <a:xfrm rot="16200000">
                <a:off x="3960000" y="3672000"/>
                <a:ext cx="180024" cy="120448"/>
                <a:chOff x="4572000" y="3717032"/>
                <a:chExt cx="180024" cy="120448"/>
              </a:xfrm>
            </p:grpSpPr>
            <p:sp>
              <p:nvSpPr>
                <p:cNvPr id="221" name="Rechthoek 220" descr="ruimteman"/>
                <p:cNvSpPr/>
                <p:nvPr/>
              </p:nvSpPr>
              <p:spPr>
                <a:xfrm>
                  <a:off x="4572000" y="3761928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791700" extrusionH="254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22" name="Ovaal 221"/>
                <p:cNvSpPr/>
                <p:nvPr/>
              </p:nvSpPr>
              <p:spPr>
                <a:xfrm>
                  <a:off x="4716024" y="3761928"/>
                  <a:ext cx="36000" cy="36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sp3d z="9639300" contourW="1270">
                  <a:bevelT w="19050" h="19050"/>
                  <a:bevelB w="19050" h="190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23" name="Ovaal 222"/>
                <p:cNvSpPr/>
                <p:nvPr/>
              </p:nvSpPr>
              <p:spPr>
                <a:xfrm>
                  <a:off x="4572000" y="3761928"/>
                  <a:ext cx="36000" cy="36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sp3d z="9639300" contourW="1270">
                  <a:bevelT w="19050" h="19050"/>
                  <a:bevelB w="19050" h="190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24" name="Rechthoek 223" descr="ruimteman"/>
                <p:cNvSpPr/>
                <p:nvPr/>
              </p:nvSpPr>
              <p:spPr>
                <a:xfrm>
                  <a:off x="4608008" y="3761928"/>
                  <a:ext cx="36000" cy="7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664700" extrusionH="381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25" name="Rechthoek 224" descr="ruimteman"/>
                <p:cNvSpPr/>
                <p:nvPr/>
              </p:nvSpPr>
              <p:spPr>
                <a:xfrm>
                  <a:off x="4680016" y="3761928"/>
                  <a:ext cx="36000" cy="7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664700" extrusionH="381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26" name="Rechthoek 225"/>
                <p:cNvSpPr/>
                <p:nvPr/>
              </p:nvSpPr>
              <p:spPr>
                <a:xfrm>
                  <a:off x="4608016" y="3761928"/>
                  <a:ext cx="108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766300" extrusionH="1016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27" name="Rechthoek 226" descr="ruimteman"/>
                <p:cNvSpPr/>
                <p:nvPr/>
              </p:nvSpPr>
              <p:spPr>
                <a:xfrm>
                  <a:off x="4680016" y="3826680"/>
                  <a:ext cx="36000" cy="10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690100" extrusionH="127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28" name="Rechthoek 227" descr="ruimteman"/>
                <p:cNvSpPr/>
                <p:nvPr/>
              </p:nvSpPr>
              <p:spPr>
                <a:xfrm>
                  <a:off x="4608008" y="3826680"/>
                  <a:ext cx="36000" cy="10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690100" extrusionH="127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29" name="Ovaal 228"/>
                <p:cNvSpPr/>
                <p:nvPr/>
              </p:nvSpPr>
              <p:spPr>
                <a:xfrm>
                  <a:off x="4644000" y="377993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9817100" contourW="1270">
                  <a:bevelT w="19050" h="6350"/>
                  <a:bevelB w="1905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30" name="Ovaal 229"/>
                <p:cNvSpPr/>
                <p:nvPr/>
              </p:nvSpPr>
              <p:spPr>
                <a:xfrm>
                  <a:off x="4626000" y="3740336"/>
                  <a:ext cx="72000" cy="72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sp3d z="9861550" contourW="1270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31" name="Rechthoek 230" descr="ruimteman"/>
                <p:cNvSpPr/>
                <p:nvPr/>
              </p:nvSpPr>
              <p:spPr>
                <a:xfrm>
                  <a:off x="4572000" y="376192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791700" extrusionH="15875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32" name="Rechthoek 231" descr="ruimteman"/>
                <p:cNvSpPr/>
                <p:nvPr/>
              </p:nvSpPr>
              <p:spPr>
                <a:xfrm>
                  <a:off x="4716016" y="376192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791700" extrusionH="15875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33" name="Ovaal 232"/>
                <p:cNvSpPr/>
                <p:nvPr/>
              </p:nvSpPr>
              <p:spPr>
                <a:xfrm>
                  <a:off x="4626016" y="3743936"/>
                  <a:ext cx="72000" cy="72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sp3d z="9861550" contourW="1270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34" name="Ovaal 233"/>
                <p:cNvSpPr/>
                <p:nvPr/>
              </p:nvSpPr>
              <p:spPr>
                <a:xfrm>
                  <a:off x="4672800" y="3805136"/>
                  <a:ext cx="7200" cy="72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sp3d z="9836150" contourW="1270">
                  <a:bevelT w="7620" h="7620"/>
                  <a:bevelB w="7620" h="762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35" name="Ovaal 234"/>
                <p:cNvSpPr/>
                <p:nvPr/>
              </p:nvSpPr>
              <p:spPr>
                <a:xfrm>
                  <a:off x="4644008" y="3805136"/>
                  <a:ext cx="7200" cy="72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sp3d z="9836150" contourW="1270">
                  <a:bevelT w="7620" h="7620"/>
                  <a:bevelB w="7620" h="762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36" name="Ovaal 235"/>
                <p:cNvSpPr/>
                <p:nvPr/>
              </p:nvSpPr>
              <p:spPr>
                <a:xfrm>
                  <a:off x="4607976" y="3717032"/>
                  <a:ext cx="108000" cy="108000"/>
                </a:xfrm>
                <a:prstGeom prst="ellipse">
                  <a:avLst/>
                </a:prstGeom>
                <a:solidFill>
                  <a:srgbClr val="C8C800"/>
                </a:solidFill>
                <a:ln>
                  <a:noFill/>
                </a:ln>
                <a:sp3d z="9861550" contourW="1270" prstMaterial="clear">
                  <a:bevelT w="57150" h="57150"/>
                  <a:bevelB w="57150" h="571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3d contourW="6350"/>
                </a:bodyPr>
                <a:lstStyle/>
                <a:p>
                  <a:pPr algn="ctr"/>
                  <a:endParaRPr lang="nl-NL"/>
                </a:p>
              </p:txBody>
            </p:sp>
          </p:grpSp>
        </p:grpSp>
        <p:grpSp>
          <p:nvGrpSpPr>
            <p:cNvPr id="125" name="Groep 124"/>
            <p:cNvGrpSpPr/>
            <p:nvPr/>
          </p:nvGrpSpPr>
          <p:grpSpPr>
            <a:xfrm>
              <a:off x="3851920" y="4005064"/>
              <a:ext cx="864096" cy="864096"/>
              <a:chOff x="4788024" y="2636912"/>
              <a:chExt cx="864096" cy="864096"/>
            </a:xfrm>
          </p:grpSpPr>
          <p:grpSp>
            <p:nvGrpSpPr>
              <p:cNvPr id="126" name="Groep 21"/>
              <p:cNvGrpSpPr/>
              <p:nvPr/>
            </p:nvGrpSpPr>
            <p:grpSpPr>
              <a:xfrm>
                <a:off x="5148064" y="3024072"/>
                <a:ext cx="180024" cy="116896"/>
                <a:chOff x="4572000" y="3717032"/>
                <a:chExt cx="180024" cy="116896"/>
              </a:xfrm>
            </p:grpSpPr>
            <p:sp>
              <p:nvSpPr>
                <p:cNvPr id="133" name="Rechthoek 132" descr="ruimteman"/>
                <p:cNvSpPr/>
                <p:nvPr/>
              </p:nvSpPr>
              <p:spPr>
                <a:xfrm>
                  <a:off x="4572000" y="3761928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791700" extrusionH="254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134" name="Ovaal 133"/>
                <p:cNvSpPr/>
                <p:nvPr/>
              </p:nvSpPr>
              <p:spPr>
                <a:xfrm>
                  <a:off x="4716024" y="3761928"/>
                  <a:ext cx="36000" cy="36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sp3d z="9639300" contourW="1270">
                  <a:bevelT w="19050" h="19050"/>
                  <a:bevelB w="19050" h="190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35" name="Ovaal 134"/>
                <p:cNvSpPr/>
                <p:nvPr/>
              </p:nvSpPr>
              <p:spPr>
                <a:xfrm>
                  <a:off x="4572000" y="3761928"/>
                  <a:ext cx="36000" cy="36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sp3d z="9639300" contourW="1270">
                  <a:bevelT w="19050" h="19050"/>
                  <a:bevelB w="19050" h="190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36" name="Rechthoek 135" descr="ruimteman"/>
                <p:cNvSpPr/>
                <p:nvPr/>
              </p:nvSpPr>
              <p:spPr>
                <a:xfrm>
                  <a:off x="4608008" y="376192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664700" extrusionH="1270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137" name="Rechthoek 136" descr="ruimteman"/>
                <p:cNvSpPr/>
                <p:nvPr/>
              </p:nvSpPr>
              <p:spPr>
                <a:xfrm>
                  <a:off x="4680016" y="376192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664700" extrusionH="1270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138" name="Rechthoek 137"/>
                <p:cNvSpPr/>
                <p:nvPr/>
              </p:nvSpPr>
              <p:spPr>
                <a:xfrm>
                  <a:off x="4608016" y="3761928"/>
                  <a:ext cx="108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766300" extrusionH="1016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39" name="Rechthoek 138" descr="ruimteman"/>
                <p:cNvSpPr/>
                <p:nvPr/>
              </p:nvSpPr>
              <p:spPr>
                <a:xfrm>
                  <a:off x="4680016" y="3761928"/>
                  <a:ext cx="36000" cy="7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537700" extrusionH="127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140" name="Rechthoek 139" descr="ruimteman"/>
                <p:cNvSpPr/>
                <p:nvPr/>
              </p:nvSpPr>
              <p:spPr>
                <a:xfrm>
                  <a:off x="4608008" y="3761928"/>
                  <a:ext cx="36000" cy="7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537700" extrusionH="1270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141" name="Ovaal 140"/>
                <p:cNvSpPr/>
                <p:nvPr/>
              </p:nvSpPr>
              <p:spPr>
                <a:xfrm>
                  <a:off x="4644000" y="377993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9817100" contourW="1270">
                  <a:bevelT w="19050" h="6350"/>
                  <a:bevelB w="1905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42" name="Ovaal 141"/>
                <p:cNvSpPr/>
                <p:nvPr/>
              </p:nvSpPr>
              <p:spPr>
                <a:xfrm>
                  <a:off x="4626000" y="3740336"/>
                  <a:ext cx="72000" cy="72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sp3d z="9861550" contourW="1270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43" name="Ovaal 142" hidden="1"/>
                <p:cNvSpPr/>
                <p:nvPr/>
              </p:nvSpPr>
              <p:spPr>
                <a:xfrm>
                  <a:off x="4607976" y="3717032"/>
                  <a:ext cx="108000" cy="108000"/>
                </a:xfrm>
                <a:prstGeom prst="ellipse">
                  <a:avLst/>
                </a:prstGeom>
                <a:solidFill>
                  <a:srgbClr val="C8C800"/>
                </a:solidFill>
                <a:ln>
                  <a:noFill/>
                </a:ln>
                <a:sp3d z="9861550" contourW="1270" prstMaterial="clear">
                  <a:bevelT w="57150" h="57150"/>
                  <a:bevelB w="57150" h="571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44" name="Rechthoek 143" descr="ruimteman"/>
                <p:cNvSpPr/>
                <p:nvPr/>
              </p:nvSpPr>
              <p:spPr>
                <a:xfrm>
                  <a:off x="4572000" y="376192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791700" extrusionH="15875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145" name="Rechthoek 144" descr="ruimteman"/>
                <p:cNvSpPr/>
                <p:nvPr/>
              </p:nvSpPr>
              <p:spPr>
                <a:xfrm>
                  <a:off x="4716016" y="376192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9791700" extrusionH="15875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146" name="Ovaal 145"/>
                <p:cNvSpPr/>
                <p:nvPr/>
              </p:nvSpPr>
              <p:spPr>
                <a:xfrm>
                  <a:off x="4626016" y="3743936"/>
                  <a:ext cx="72000" cy="72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sp3d z="9861550" contourW="1270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47" name="Ovaal 146"/>
                <p:cNvSpPr/>
                <p:nvPr/>
              </p:nvSpPr>
              <p:spPr>
                <a:xfrm>
                  <a:off x="4672800" y="3805136"/>
                  <a:ext cx="7200" cy="72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sp3d z="9836150" contourW="1270">
                  <a:bevelT w="7620" h="7620"/>
                  <a:bevelB w="7620" h="762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148" name="Ovaal 147"/>
                <p:cNvSpPr/>
                <p:nvPr/>
              </p:nvSpPr>
              <p:spPr>
                <a:xfrm>
                  <a:off x="4644008" y="3805136"/>
                  <a:ext cx="7200" cy="72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sp3d z="9836150" contourW="1270">
                  <a:bevelT w="7620" h="7620"/>
                  <a:bevelB w="7620" h="762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27" name="Groep 214"/>
              <p:cNvGrpSpPr/>
              <p:nvPr/>
            </p:nvGrpSpPr>
            <p:grpSpPr>
              <a:xfrm>
                <a:off x="4788024" y="2636912"/>
                <a:ext cx="864096" cy="864096"/>
                <a:chOff x="5292080" y="1844824"/>
                <a:chExt cx="864096" cy="864096"/>
              </a:xfrm>
            </p:grpSpPr>
            <p:sp>
              <p:nvSpPr>
                <p:cNvPr id="128" name="Ovaal 127"/>
                <p:cNvSpPr/>
                <p:nvPr/>
              </p:nvSpPr>
              <p:spPr>
                <a:xfrm>
                  <a:off x="5364088" y="1916832"/>
                  <a:ext cx="720000" cy="720000"/>
                </a:xfrm>
                <a:prstGeom prst="ellipse">
                  <a:avLst/>
                </a:prstGeom>
                <a:solidFill>
                  <a:srgbClr val="00B0F0">
                    <a:alpha val="20000"/>
                  </a:srgbClr>
                </a:solidFill>
                <a:ln>
                  <a:noFill/>
                </a:ln>
                <a:sp3d z="9906000" extrusionH="25400" contourW="1270">
                  <a:bevelT w="381000" h="381000"/>
                  <a:bevelB w="0" h="0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9" name="Ovaal 128"/>
                <p:cNvSpPr/>
                <p:nvPr/>
              </p:nvSpPr>
              <p:spPr>
                <a:xfrm>
                  <a:off x="5292080" y="1844824"/>
                  <a:ext cx="360000" cy="360000"/>
                </a:xfrm>
                <a:prstGeom prst="ellipse">
                  <a:avLst/>
                </a:prstGeom>
                <a:solidFill>
                  <a:srgbClr val="00B0F0">
                    <a:alpha val="20000"/>
                  </a:srgbClr>
                </a:solidFill>
                <a:ln>
                  <a:noFill/>
                </a:ln>
                <a:sp3d z="9715500" extrusionH="25400" contourW="1270">
                  <a:bevelT w="190500" h="190500"/>
                  <a:bevelB w="0" h="0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30" name="Ovaal 129"/>
                <p:cNvSpPr/>
                <p:nvPr/>
              </p:nvSpPr>
              <p:spPr>
                <a:xfrm>
                  <a:off x="5796176" y="2348920"/>
                  <a:ext cx="360000" cy="360000"/>
                </a:xfrm>
                <a:prstGeom prst="ellipse">
                  <a:avLst/>
                </a:prstGeom>
                <a:solidFill>
                  <a:srgbClr val="00B0F0">
                    <a:alpha val="20000"/>
                  </a:srgbClr>
                </a:solidFill>
                <a:ln>
                  <a:noFill/>
                </a:ln>
                <a:sp3d z="9715500" extrusionH="25400" contourW="1270">
                  <a:bevelT w="190500" h="190500"/>
                  <a:bevelB w="0" h="0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31" name="Ovaal 130"/>
                <p:cNvSpPr/>
                <p:nvPr/>
              </p:nvSpPr>
              <p:spPr>
                <a:xfrm>
                  <a:off x="5292080" y="2348920"/>
                  <a:ext cx="360000" cy="360000"/>
                </a:xfrm>
                <a:prstGeom prst="ellipse">
                  <a:avLst/>
                </a:prstGeom>
                <a:solidFill>
                  <a:srgbClr val="00B0F0">
                    <a:alpha val="20000"/>
                  </a:srgbClr>
                </a:solidFill>
                <a:ln>
                  <a:noFill/>
                </a:ln>
                <a:sp3d z="9715500" extrusionH="25400" contourW="1270">
                  <a:bevelT w="190500" h="190500"/>
                  <a:bevelB w="0" h="0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32" name="Ovaal 131"/>
                <p:cNvSpPr/>
                <p:nvPr/>
              </p:nvSpPr>
              <p:spPr>
                <a:xfrm>
                  <a:off x="5796176" y="1844824"/>
                  <a:ext cx="360000" cy="360000"/>
                </a:xfrm>
                <a:prstGeom prst="ellipse">
                  <a:avLst/>
                </a:prstGeom>
                <a:solidFill>
                  <a:srgbClr val="00B0F0">
                    <a:alpha val="20000"/>
                  </a:srgbClr>
                </a:solidFill>
                <a:ln>
                  <a:noFill/>
                </a:ln>
                <a:sp3d z="9715500" extrusionH="25400" contourW="1270">
                  <a:bevelT w="190500" h="190500"/>
                  <a:bevelB w="0" h="0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/>
        </p:nvSpPr>
        <p:spPr>
          <a:xfrm>
            <a:off x="4464088" y="3681128"/>
            <a:ext cx="900000" cy="90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>
              <a:rot lat="0" lon="0" rev="0"/>
            </a:lightRig>
          </a:scene3d>
          <a:sp3d z="9525000" extrusionH="25400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hthoek 55"/>
          <p:cNvSpPr/>
          <p:nvPr/>
        </p:nvSpPr>
        <p:spPr>
          <a:xfrm>
            <a:off x="4932040" y="4077072"/>
            <a:ext cx="180000" cy="36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>
              <a:rot lat="0" lon="0" rev="0"/>
            </a:lightRig>
          </a:scene3d>
          <a:sp3d z="9829800" extrusionH="1905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hthoek 56"/>
          <p:cNvSpPr/>
          <p:nvPr/>
        </p:nvSpPr>
        <p:spPr>
          <a:xfrm>
            <a:off x="4932040" y="4077072"/>
            <a:ext cx="180000" cy="36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>
              <a:rot lat="0" lon="0" rev="0"/>
            </a:lightRig>
          </a:scene3d>
          <a:sp3d z="9810750" extrusionH="1905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hthoek 57"/>
          <p:cNvSpPr/>
          <p:nvPr/>
        </p:nvSpPr>
        <p:spPr>
          <a:xfrm>
            <a:off x="4932040" y="4077072"/>
            <a:ext cx="180000" cy="36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>
              <a:rot lat="0" lon="0" rev="0"/>
            </a:lightRig>
          </a:scene3d>
          <a:sp3d z="9791700" extrusionH="1905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Ovaal 58"/>
          <p:cNvSpPr/>
          <p:nvPr/>
        </p:nvSpPr>
        <p:spPr>
          <a:xfrm>
            <a:off x="4932040" y="4073472"/>
            <a:ext cx="3600" cy="36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>
              <a:rot lat="0" lon="0" rev="0"/>
            </a:lightRig>
          </a:scene3d>
          <a:sp3d z="9772650" extrusionH="24765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Afgeronde rechthoek 72"/>
          <p:cNvSpPr/>
          <p:nvPr/>
        </p:nvSpPr>
        <p:spPr>
          <a:xfrm>
            <a:off x="4688400" y="4220400"/>
            <a:ext cx="72008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z="9677400" contourW="6350">
            <a:bevelT w="38100" h="381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41" name="Groep 140"/>
          <p:cNvGrpSpPr/>
          <p:nvPr/>
        </p:nvGrpSpPr>
        <p:grpSpPr>
          <a:xfrm>
            <a:off x="5148144" y="4005064"/>
            <a:ext cx="720000" cy="288033"/>
            <a:chOff x="5148144" y="4005064"/>
            <a:chExt cx="720000" cy="288033"/>
          </a:xfrm>
        </p:grpSpPr>
        <p:grpSp>
          <p:nvGrpSpPr>
            <p:cNvPr id="78" name="Groep 21"/>
            <p:cNvGrpSpPr/>
            <p:nvPr/>
          </p:nvGrpSpPr>
          <p:grpSpPr>
            <a:xfrm rot="16200000">
              <a:off x="5190284" y="4034852"/>
              <a:ext cx="180024" cy="120448"/>
              <a:chOff x="4572000" y="3717032"/>
              <a:chExt cx="180024" cy="120448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79" name="Rechthoek 78" descr="ruimteman"/>
              <p:cNvSpPr/>
              <p:nvPr/>
            </p:nvSpPr>
            <p:spPr>
              <a:xfrm>
                <a:off x="4572000" y="3761928"/>
                <a:ext cx="18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254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80" name="Ovaal 79"/>
              <p:cNvSpPr/>
              <p:nvPr/>
            </p:nvSpPr>
            <p:spPr>
              <a:xfrm>
                <a:off x="4716024" y="3761928"/>
                <a:ext cx="36000" cy="36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639300" contourW="6350">
                <a:bevelT w="19050" h="19050"/>
                <a:bevelB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1" name="Ovaal 80"/>
              <p:cNvSpPr/>
              <p:nvPr/>
            </p:nvSpPr>
            <p:spPr>
              <a:xfrm>
                <a:off x="4572000" y="3761928"/>
                <a:ext cx="36000" cy="36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639300" contourW="6350">
                <a:bevelT w="19050" h="19050"/>
                <a:bevelB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2" name="Rechthoek 81" descr="ruimteman"/>
              <p:cNvSpPr/>
              <p:nvPr/>
            </p:nvSpPr>
            <p:spPr>
              <a:xfrm>
                <a:off x="4608008" y="376192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64700" extrusionH="381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83" name="Rechthoek 82" descr="ruimteman"/>
              <p:cNvSpPr/>
              <p:nvPr/>
            </p:nvSpPr>
            <p:spPr>
              <a:xfrm>
                <a:off x="4680016" y="376192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64700" extrusionH="381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84" name="Rechthoek 83"/>
              <p:cNvSpPr/>
              <p:nvPr/>
            </p:nvSpPr>
            <p:spPr>
              <a:xfrm>
                <a:off x="4608016" y="3761928"/>
                <a:ext cx="108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66300" extrusionH="1016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5" name="Rechthoek 84" descr="ruimteman"/>
              <p:cNvSpPr/>
              <p:nvPr/>
            </p:nvSpPr>
            <p:spPr>
              <a:xfrm>
                <a:off x="4680016" y="3826680"/>
                <a:ext cx="36000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901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86" name="Rechthoek 85" descr="ruimteman"/>
              <p:cNvSpPr/>
              <p:nvPr/>
            </p:nvSpPr>
            <p:spPr>
              <a:xfrm>
                <a:off x="4608008" y="3826680"/>
                <a:ext cx="36000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901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87" name="Ovaal 86"/>
              <p:cNvSpPr/>
              <p:nvPr/>
            </p:nvSpPr>
            <p:spPr>
              <a:xfrm>
                <a:off x="4644000" y="377993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p3d z="9817100" contourW="6350">
                <a:bevelT w="19050" h="6350"/>
                <a:bevelB w="1905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8" name="Ovaal 87"/>
              <p:cNvSpPr/>
              <p:nvPr/>
            </p:nvSpPr>
            <p:spPr>
              <a:xfrm>
                <a:off x="4626000" y="3740336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9861550" contourW="635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9" name="Rechthoek 88" descr="ruimteman"/>
              <p:cNvSpPr/>
              <p:nvPr/>
            </p:nvSpPr>
            <p:spPr>
              <a:xfrm>
                <a:off x="4572000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15875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90" name="Rechthoek 89" descr="ruimteman"/>
              <p:cNvSpPr/>
              <p:nvPr/>
            </p:nvSpPr>
            <p:spPr>
              <a:xfrm>
                <a:off x="4716016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15875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91" name="Ovaal 90"/>
              <p:cNvSpPr/>
              <p:nvPr/>
            </p:nvSpPr>
            <p:spPr>
              <a:xfrm>
                <a:off x="4626016" y="3743936"/>
                <a:ext cx="72000" cy="72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861550" contourW="635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2" name="Ovaal 91"/>
              <p:cNvSpPr/>
              <p:nvPr/>
            </p:nvSpPr>
            <p:spPr>
              <a:xfrm>
                <a:off x="4672800" y="3805136"/>
                <a:ext cx="7200" cy="72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z="9836150" contourW="6350">
                <a:bevelT w="7620" h="7620"/>
                <a:bevelB w="7620" h="76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93" name="Ovaal 92"/>
              <p:cNvSpPr/>
              <p:nvPr/>
            </p:nvSpPr>
            <p:spPr>
              <a:xfrm>
                <a:off x="4644008" y="3805136"/>
                <a:ext cx="7200" cy="72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z="9836150" contourW="6350">
                <a:bevelT w="7620" h="7620"/>
                <a:bevelB w="7620" h="76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4" name="Ovaal 93"/>
              <p:cNvSpPr/>
              <p:nvPr/>
            </p:nvSpPr>
            <p:spPr>
              <a:xfrm>
                <a:off x="4607976" y="3717032"/>
                <a:ext cx="108000" cy="108000"/>
              </a:xfrm>
              <a:prstGeom prst="ellipse">
                <a:avLst/>
              </a:prstGeom>
              <a:solidFill>
                <a:srgbClr val="C8C800"/>
              </a:solidFill>
              <a:ln>
                <a:noFill/>
              </a:ln>
              <a:sp3d z="9861550" contourW="6350" prstMaterial="clear">
                <a:bevelT w="57150" h="57150"/>
                <a:bevelB w="5715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95" name="Rechthoek 94"/>
            <p:cNvSpPr/>
            <p:nvPr/>
          </p:nvSpPr>
          <p:spPr>
            <a:xfrm rot="16200000">
              <a:off x="5400144" y="3789097"/>
              <a:ext cx="216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z="9626600" extrusionH="635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0" name="Ovaal 129"/>
            <p:cNvSpPr/>
            <p:nvPr/>
          </p:nvSpPr>
          <p:spPr>
            <a:xfrm rot="16200000">
              <a:off x="5220156" y="4221093"/>
              <a:ext cx="72000" cy="72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z="96647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1" name="Ovaal 130"/>
            <p:cNvSpPr/>
            <p:nvPr/>
          </p:nvSpPr>
          <p:spPr>
            <a:xfrm rot="16200000">
              <a:off x="5652204" y="4221069"/>
              <a:ext cx="72000" cy="72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z="96647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2" name="Ovaal 131"/>
            <p:cNvSpPr/>
            <p:nvPr/>
          </p:nvSpPr>
          <p:spPr>
            <a:xfrm rot="16200000">
              <a:off x="5220156" y="4005069"/>
              <a:ext cx="72000" cy="72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z="96647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3" name="Ovaal 132"/>
            <p:cNvSpPr/>
            <p:nvPr/>
          </p:nvSpPr>
          <p:spPr>
            <a:xfrm rot="16200000">
              <a:off x="5652204" y="4005069"/>
              <a:ext cx="72000" cy="72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z="96647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4" name="Afgeronde rechthoek 133"/>
            <p:cNvSpPr/>
            <p:nvPr/>
          </p:nvSpPr>
          <p:spPr>
            <a:xfrm rot="16200000">
              <a:off x="5229076" y="4203069"/>
              <a:ext cx="72008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z="9677400" contourW="6350">
              <a:bevelT w="38100" h="381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5" name="Afgeronde rechthoek 134"/>
            <p:cNvSpPr/>
            <p:nvPr/>
          </p:nvSpPr>
          <p:spPr>
            <a:xfrm rot="16200000">
              <a:off x="5229076" y="3987069"/>
              <a:ext cx="72008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z="9677400" contourW="6350">
              <a:bevelT w="38100" h="381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6" name="Afgeronde rechthoek 135"/>
            <p:cNvSpPr/>
            <p:nvPr/>
          </p:nvSpPr>
          <p:spPr>
            <a:xfrm rot="16200000">
              <a:off x="5661076" y="4203069"/>
              <a:ext cx="72008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z="9677400" contourW="6350">
              <a:bevelT w="38100" h="381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7" name="Afgeronde rechthoek 136"/>
            <p:cNvSpPr/>
            <p:nvPr/>
          </p:nvSpPr>
          <p:spPr>
            <a:xfrm rot="16200000">
              <a:off x="5661076" y="3987069"/>
              <a:ext cx="72008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z="9677400" contourW="6350">
              <a:bevelT w="38100" h="381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8" name="Rechthoek 137"/>
            <p:cNvSpPr/>
            <p:nvPr/>
          </p:nvSpPr>
          <p:spPr>
            <a:xfrm rot="16200000">
              <a:off x="5400144" y="3789097"/>
              <a:ext cx="216000" cy="720000"/>
            </a:xfrm>
            <a:prstGeom prst="rect">
              <a:avLst/>
            </a:prstGeom>
            <a:noFill/>
            <a:ln w="635" cmpd="sng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z="9753600" extrusionH="127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0" name="Rechthoek 139"/>
            <p:cNvSpPr/>
            <p:nvPr/>
          </p:nvSpPr>
          <p:spPr>
            <a:xfrm rot="16200000">
              <a:off x="5652092" y="4042828"/>
              <a:ext cx="216000" cy="215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z="9772650" extrusionH="635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06" name="Groep 205"/>
          <p:cNvGrpSpPr/>
          <p:nvPr/>
        </p:nvGrpSpPr>
        <p:grpSpPr>
          <a:xfrm>
            <a:off x="3635896" y="3573017"/>
            <a:ext cx="720080" cy="288032"/>
            <a:chOff x="3635896" y="3573017"/>
            <a:chExt cx="720080" cy="288032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171" name="Groep 170"/>
            <p:cNvGrpSpPr/>
            <p:nvPr/>
          </p:nvGrpSpPr>
          <p:grpSpPr>
            <a:xfrm>
              <a:off x="3635896" y="3573017"/>
              <a:ext cx="720080" cy="288032"/>
              <a:chOff x="3635896" y="3573017"/>
              <a:chExt cx="720080" cy="288032"/>
            </a:xfrm>
          </p:grpSpPr>
          <p:sp>
            <p:nvSpPr>
              <p:cNvPr id="144" name="Rechthoek 143"/>
              <p:cNvSpPr/>
              <p:nvPr/>
            </p:nvSpPr>
            <p:spPr>
              <a:xfrm rot="16200000">
                <a:off x="3887896" y="3357049"/>
                <a:ext cx="216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26600" extrusionH="635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5" name="Ovaal 144"/>
              <p:cNvSpPr/>
              <p:nvPr/>
            </p:nvSpPr>
            <p:spPr>
              <a:xfrm rot="16200000">
                <a:off x="3707908" y="3789045"/>
                <a:ext cx="72000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p3d z="966470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6" name="Ovaal 145"/>
              <p:cNvSpPr/>
              <p:nvPr/>
            </p:nvSpPr>
            <p:spPr>
              <a:xfrm rot="16200000">
                <a:off x="4139956" y="3789021"/>
                <a:ext cx="72000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p3d z="966470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7" name="Ovaal 146"/>
              <p:cNvSpPr/>
              <p:nvPr/>
            </p:nvSpPr>
            <p:spPr>
              <a:xfrm rot="16200000">
                <a:off x="3707908" y="3573021"/>
                <a:ext cx="72000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p3d z="966470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8" name="Ovaal 147"/>
              <p:cNvSpPr/>
              <p:nvPr/>
            </p:nvSpPr>
            <p:spPr>
              <a:xfrm rot="16200000">
                <a:off x="4139956" y="3573021"/>
                <a:ext cx="72000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p3d z="966470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9" name="Afgeronde rechthoek 148"/>
              <p:cNvSpPr/>
              <p:nvPr/>
            </p:nvSpPr>
            <p:spPr>
              <a:xfrm rot="16200000">
                <a:off x="3716828" y="3771021"/>
                <a:ext cx="72008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sp3d z="9677400" contourW="6350">
                <a:bevelT w="3810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0" name="Afgeronde rechthoek 149"/>
              <p:cNvSpPr/>
              <p:nvPr/>
            </p:nvSpPr>
            <p:spPr>
              <a:xfrm rot="16200000">
                <a:off x="3716828" y="3555021"/>
                <a:ext cx="72008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sp3d z="9677400" contourW="6350">
                <a:bevelT w="3810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1" name="Afgeronde rechthoek 150"/>
              <p:cNvSpPr/>
              <p:nvPr/>
            </p:nvSpPr>
            <p:spPr>
              <a:xfrm rot="16200000">
                <a:off x="4148828" y="3771021"/>
                <a:ext cx="72008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sp3d z="9677400" contourW="6350">
                <a:bevelT w="3810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2" name="Afgeronde rechthoek 151"/>
              <p:cNvSpPr/>
              <p:nvPr/>
            </p:nvSpPr>
            <p:spPr>
              <a:xfrm rot="16200000">
                <a:off x="4148828" y="3555021"/>
                <a:ext cx="72008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sp3d z="9677400" contourW="6350">
                <a:bevelT w="3810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3" name="Rechthoek 152"/>
              <p:cNvSpPr/>
              <p:nvPr/>
            </p:nvSpPr>
            <p:spPr>
              <a:xfrm rot="16200000">
                <a:off x="3887896" y="3357049"/>
                <a:ext cx="216000" cy="720000"/>
              </a:xfrm>
              <a:prstGeom prst="rect">
                <a:avLst/>
              </a:prstGeom>
              <a:noFill/>
              <a:ln w="635" cmpd="sng">
                <a:solidFill>
                  <a:schemeClr val="tx1"/>
                </a:solidFill>
              </a:ln>
              <a:sp3d z="9753600" extrusionH="127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4" name="Rechthoek 153"/>
              <p:cNvSpPr/>
              <p:nvPr/>
            </p:nvSpPr>
            <p:spPr>
              <a:xfrm rot="16200000">
                <a:off x="4140004" y="3610780"/>
                <a:ext cx="216000" cy="2159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72650" extrusionH="635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43" name="Groep 21"/>
            <p:cNvGrpSpPr/>
            <p:nvPr/>
          </p:nvGrpSpPr>
          <p:grpSpPr>
            <a:xfrm rot="16200000">
              <a:off x="3678116" y="3672000"/>
              <a:ext cx="180024" cy="120448"/>
              <a:chOff x="4572000" y="3717032"/>
              <a:chExt cx="180024" cy="120448"/>
            </a:xfrm>
          </p:grpSpPr>
          <p:sp>
            <p:nvSpPr>
              <p:cNvPr id="155" name="Rechthoek 154" descr="ruimteman"/>
              <p:cNvSpPr/>
              <p:nvPr/>
            </p:nvSpPr>
            <p:spPr>
              <a:xfrm>
                <a:off x="4572000" y="3761928"/>
                <a:ext cx="18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254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56" name="Ovaal 155"/>
              <p:cNvSpPr/>
              <p:nvPr/>
            </p:nvSpPr>
            <p:spPr>
              <a:xfrm>
                <a:off x="4716024" y="3761928"/>
                <a:ext cx="36000" cy="36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639300" contourW="6350">
                <a:bevelT w="19050" h="19050"/>
                <a:bevelB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7" name="Ovaal 156"/>
              <p:cNvSpPr/>
              <p:nvPr/>
            </p:nvSpPr>
            <p:spPr>
              <a:xfrm>
                <a:off x="4572000" y="3761928"/>
                <a:ext cx="36000" cy="36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639300" contourW="6350">
                <a:bevelT w="19050" h="19050"/>
                <a:bevelB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8" name="Rechthoek 157" descr="ruimteman"/>
              <p:cNvSpPr/>
              <p:nvPr/>
            </p:nvSpPr>
            <p:spPr>
              <a:xfrm>
                <a:off x="4608008" y="376192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64700" extrusionH="381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59" name="Rechthoek 158" descr="ruimteman"/>
              <p:cNvSpPr/>
              <p:nvPr/>
            </p:nvSpPr>
            <p:spPr>
              <a:xfrm>
                <a:off x="4680016" y="376192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64700" extrusionH="381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60" name="Rechthoek 159"/>
              <p:cNvSpPr/>
              <p:nvPr/>
            </p:nvSpPr>
            <p:spPr>
              <a:xfrm>
                <a:off x="4608016" y="3761928"/>
                <a:ext cx="108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66300" extrusionH="1016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1" name="Rechthoek 160" descr="ruimteman"/>
              <p:cNvSpPr/>
              <p:nvPr/>
            </p:nvSpPr>
            <p:spPr>
              <a:xfrm>
                <a:off x="4680016" y="3826680"/>
                <a:ext cx="36000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901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62" name="Rechthoek 161" descr="ruimteman"/>
              <p:cNvSpPr/>
              <p:nvPr/>
            </p:nvSpPr>
            <p:spPr>
              <a:xfrm>
                <a:off x="4608008" y="3826680"/>
                <a:ext cx="36000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901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63" name="Ovaal 162"/>
              <p:cNvSpPr/>
              <p:nvPr/>
            </p:nvSpPr>
            <p:spPr>
              <a:xfrm>
                <a:off x="4644000" y="377993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p3d z="9817100" contourW="6350">
                <a:bevelT w="19050" h="6350"/>
                <a:bevelB w="1905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4" name="Ovaal 163"/>
              <p:cNvSpPr/>
              <p:nvPr/>
            </p:nvSpPr>
            <p:spPr>
              <a:xfrm>
                <a:off x="4626000" y="3740336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9861550" contourW="635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5" name="Rechthoek 164" descr="ruimteman"/>
              <p:cNvSpPr/>
              <p:nvPr/>
            </p:nvSpPr>
            <p:spPr>
              <a:xfrm>
                <a:off x="4572000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15875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66" name="Rechthoek 165" descr="ruimteman"/>
              <p:cNvSpPr/>
              <p:nvPr/>
            </p:nvSpPr>
            <p:spPr>
              <a:xfrm>
                <a:off x="4716016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15875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67" name="Ovaal 166"/>
              <p:cNvSpPr/>
              <p:nvPr/>
            </p:nvSpPr>
            <p:spPr>
              <a:xfrm>
                <a:off x="4626016" y="3743936"/>
                <a:ext cx="72000" cy="72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861550" contourW="635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8" name="Ovaal 167"/>
              <p:cNvSpPr/>
              <p:nvPr/>
            </p:nvSpPr>
            <p:spPr>
              <a:xfrm>
                <a:off x="4672800" y="3805136"/>
                <a:ext cx="7200" cy="72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z="9836150" contourW="6350">
                <a:bevelT w="7620" h="7620"/>
                <a:bevelB w="7620" h="76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69" name="Ovaal 168"/>
              <p:cNvSpPr/>
              <p:nvPr/>
            </p:nvSpPr>
            <p:spPr>
              <a:xfrm>
                <a:off x="4644008" y="3805136"/>
                <a:ext cx="7200" cy="72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z="9836150" contourW="6350">
                <a:bevelT w="7620" h="7620"/>
                <a:bevelB w="7620" h="76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0" name="Ovaal 169"/>
              <p:cNvSpPr/>
              <p:nvPr/>
            </p:nvSpPr>
            <p:spPr>
              <a:xfrm>
                <a:off x="4607976" y="3717032"/>
                <a:ext cx="108000" cy="108000"/>
              </a:xfrm>
              <a:prstGeom prst="ellipse">
                <a:avLst/>
              </a:prstGeom>
              <a:solidFill>
                <a:srgbClr val="C8C800"/>
              </a:solidFill>
              <a:ln>
                <a:noFill/>
              </a:ln>
              <a:sp3d z="9861550" contourW="6350" prstMaterial="clear">
                <a:bevelT w="57150" h="57150"/>
                <a:bevelB w="5715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72" name="Groep 21"/>
            <p:cNvGrpSpPr/>
            <p:nvPr/>
          </p:nvGrpSpPr>
          <p:grpSpPr>
            <a:xfrm rot="16200000">
              <a:off x="3830516" y="3672000"/>
              <a:ext cx="180024" cy="120448"/>
              <a:chOff x="4572000" y="3717032"/>
              <a:chExt cx="180024" cy="120448"/>
            </a:xfrm>
          </p:grpSpPr>
          <p:sp>
            <p:nvSpPr>
              <p:cNvPr id="173" name="Rechthoek 172" descr="ruimteman"/>
              <p:cNvSpPr/>
              <p:nvPr/>
            </p:nvSpPr>
            <p:spPr>
              <a:xfrm>
                <a:off x="4572000" y="3761928"/>
                <a:ext cx="18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254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74" name="Ovaal 173"/>
              <p:cNvSpPr/>
              <p:nvPr/>
            </p:nvSpPr>
            <p:spPr>
              <a:xfrm>
                <a:off x="4716024" y="3761928"/>
                <a:ext cx="36000" cy="36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639300" contourW="6350">
                <a:bevelT w="19050" h="19050"/>
                <a:bevelB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5" name="Ovaal 174"/>
              <p:cNvSpPr/>
              <p:nvPr/>
            </p:nvSpPr>
            <p:spPr>
              <a:xfrm>
                <a:off x="4572000" y="3761928"/>
                <a:ext cx="36000" cy="36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639300" contourW="6350">
                <a:bevelT w="19050" h="19050"/>
                <a:bevelB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6" name="Rechthoek 175" descr="ruimteman"/>
              <p:cNvSpPr/>
              <p:nvPr/>
            </p:nvSpPr>
            <p:spPr>
              <a:xfrm>
                <a:off x="4608008" y="376192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64700" extrusionH="381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77" name="Rechthoek 176" descr="ruimteman"/>
              <p:cNvSpPr/>
              <p:nvPr/>
            </p:nvSpPr>
            <p:spPr>
              <a:xfrm>
                <a:off x="4680016" y="376192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64700" extrusionH="381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78" name="Rechthoek 177"/>
              <p:cNvSpPr/>
              <p:nvPr/>
            </p:nvSpPr>
            <p:spPr>
              <a:xfrm>
                <a:off x="4608016" y="3761928"/>
                <a:ext cx="108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66300" extrusionH="1016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9" name="Rechthoek 178" descr="ruimteman"/>
              <p:cNvSpPr/>
              <p:nvPr/>
            </p:nvSpPr>
            <p:spPr>
              <a:xfrm>
                <a:off x="4680016" y="3826680"/>
                <a:ext cx="36000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901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0" name="Rechthoek 179" descr="ruimteman"/>
              <p:cNvSpPr/>
              <p:nvPr/>
            </p:nvSpPr>
            <p:spPr>
              <a:xfrm>
                <a:off x="4608008" y="3826680"/>
                <a:ext cx="36000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901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1" name="Ovaal 180"/>
              <p:cNvSpPr/>
              <p:nvPr/>
            </p:nvSpPr>
            <p:spPr>
              <a:xfrm>
                <a:off x="4644000" y="377993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p3d z="9817100" contourW="6350">
                <a:bevelT w="19050" h="6350"/>
                <a:bevelB w="1905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2" name="Ovaal 181"/>
              <p:cNvSpPr/>
              <p:nvPr/>
            </p:nvSpPr>
            <p:spPr>
              <a:xfrm>
                <a:off x="4626000" y="3740336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9861550" contourW="635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3" name="Rechthoek 182" descr="ruimteman"/>
              <p:cNvSpPr/>
              <p:nvPr/>
            </p:nvSpPr>
            <p:spPr>
              <a:xfrm>
                <a:off x="4572000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15875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4" name="Rechthoek 183" descr="ruimteman"/>
              <p:cNvSpPr/>
              <p:nvPr/>
            </p:nvSpPr>
            <p:spPr>
              <a:xfrm>
                <a:off x="4716016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15875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5" name="Ovaal 184"/>
              <p:cNvSpPr/>
              <p:nvPr/>
            </p:nvSpPr>
            <p:spPr>
              <a:xfrm>
                <a:off x="4626016" y="3743936"/>
                <a:ext cx="72000" cy="72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861550" contourW="635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6" name="Ovaal 185"/>
              <p:cNvSpPr/>
              <p:nvPr/>
            </p:nvSpPr>
            <p:spPr>
              <a:xfrm>
                <a:off x="4672800" y="3805136"/>
                <a:ext cx="7200" cy="72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z="9836150" contourW="6350">
                <a:bevelT w="7620" h="7620"/>
                <a:bevelB w="7620" h="76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7" name="Ovaal 186"/>
              <p:cNvSpPr/>
              <p:nvPr/>
            </p:nvSpPr>
            <p:spPr>
              <a:xfrm>
                <a:off x="4644008" y="3805136"/>
                <a:ext cx="7200" cy="72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z="9836150" contourW="6350">
                <a:bevelT w="7620" h="7620"/>
                <a:bevelB w="7620" h="76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8" name="Ovaal 187"/>
              <p:cNvSpPr/>
              <p:nvPr/>
            </p:nvSpPr>
            <p:spPr>
              <a:xfrm>
                <a:off x="4607976" y="3717032"/>
                <a:ext cx="108000" cy="108000"/>
              </a:xfrm>
              <a:prstGeom prst="ellipse">
                <a:avLst/>
              </a:prstGeom>
              <a:solidFill>
                <a:srgbClr val="C8C800"/>
              </a:solidFill>
              <a:ln>
                <a:noFill/>
              </a:ln>
              <a:sp3d z="9861550" contourW="6350" prstMaterial="clear">
                <a:bevelT w="57150" h="57150"/>
                <a:bevelB w="5715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89" name="Groep 21"/>
            <p:cNvGrpSpPr/>
            <p:nvPr/>
          </p:nvGrpSpPr>
          <p:grpSpPr>
            <a:xfrm rot="16200000">
              <a:off x="3960000" y="3672000"/>
              <a:ext cx="180024" cy="120448"/>
              <a:chOff x="4572000" y="3717032"/>
              <a:chExt cx="180024" cy="120448"/>
            </a:xfrm>
          </p:grpSpPr>
          <p:sp>
            <p:nvSpPr>
              <p:cNvPr id="190" name="Rechthoek 189" descr="ruimteman"/>
              <p:cNvSpPr/>
              <p:nvPr/>
            </p:nvSpPr>
            <p:spPr>
              <a:xfrm>
                <a:off x="4572000" y="3761928"/>
                <a:ext cx="18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254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1" name="Ovaal 190"/>
              <p:cNvSpPr/>
              <p:nvPr/>
            </p:nvSpPr>
            <p:spPr>
              <a:xfrm>
                <a:off x="4716024" y="3761928"/>
                <a:ext cx="36000" cy="36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639300" contourW="6350">
                <a:bevelT w="19050" h="19050"/>
                <a:bevelB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2" name="Ovaal 191"/>
              <p:cNvSpPr/>
              <p:nvPr/>
            </p:nvSpPr>
            <p:spPr>
              <a:xfrm>
                <a:off x="4572000" y="3761928"/>
                <a:ext cx="36000" cy="36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639300" contourW="6350">
                <a:bevelT w="19050" h="19050"/>
                <a:bevelB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3" name="Rechthoek 192" descr="ruimteman"/>
              <p:cNvSpPr/>
              <p:nvPr/>
            </p:nvSpPr>
            <p:spPr>
              <a:xfrm>
                <a:off x="4608008" y="376192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64700" extrusionH="381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4" name="Rechthoek 193" descr="ruimteman"/>
              <p:cNvSpPr/>
              <p:nvPr/>
            </p:nvSpPr>
            <p:spPr>
              <a:xfrm>
                <a:off x="4680016" y="376192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64700" extrusionH="381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5" name="Rechthoek 194"/>
              <p:cNvSpPr/>
              <p:nvPr/>
            </p:nvSpPr>
            <p:spPr>
              <a:xfrm>
                <a:off x="4608016" y="3761928"/>
                <a:ext cx="108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66300" extrusionH="1016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6" name="Rechthoek 195" descr="ruimteman"/>
              <p:cNvSpPr/>
              <p:nvPr/>
            </p:nvSpPr>
            <p:spPr>
              <a:xfrm>
                <a:off x="4680016" y="3826680"/>
                <a:ext cx="36000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901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7" name="Rechthoek 196" descr="ruimteman"/>
              <p:cNvSpPr/>
              <p:nvPr/>
            </p:nvSpPr>
            <p:spPr>
              <a:xfrm>
                <a:off x="4608008" y="3826680"/>
                <a:ext cx="36000" cy="10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901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8" name="Ovaal 197"/>
              <p:cNvSpPr/>
              <p:nvPr/>
            </p:nvSpPr>
            <p:spPr>
              <a:xfrm>
                <a:off x="4644000" y="377993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p3d z="9817100" contourW="6350">
                <a:bevelT w="19050" h="6350"/>
                <a:bevelB w="1905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9" name="Ovaal 198"/>
              <p:cNvSpPr/>
              <p:nvPr/>
            </p:nvSpPr>
            <p:spPr>
              <a:xfrm>
                <a:off x="4626000" y="3740336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9861550" contourW="635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0" name="Rechthoek 199" descr="ruimteman"/>
              <p:cNvSpPr/>
              <p:nvPr/>
            </p:nvSpPr>
            <p:spPr>
              <a:xfrm>
                <a:off x="4572000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15875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01" name="Rechthoek 200" descr="ruimteman"/>
              <p:cNvSpPr/>
              <p:nvPr/>
            </p:nvSpPr>
            <p:spPr>
              <a:xfrm>
                <a:off x="4716016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15875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02" name="Ovaal 201"/>
              <p:cNvSpPr/>
              <p:nvPr/>
            </p:nvSpPr>
            <p:spPr>
              <a:xfrm>
                <a:off x="4626016" y="3743936"/>
                <a:ext cx="72000" cy="72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861550" contourW="635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3" name="Ovaal 202"/>
              <p:cNvSpPr/>
              <p:nvPr/>
            </p:nvSpPr>
            <p:spPr>
              <a:xfrm>
                <a:off x="4672800" y="3805136"/>
                <a:ext cx="7200" cy="72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z="9836150" contourW="6350">
                <a:bevelT w="7620" h="7620"/>
                <a:bevelB w="7620" h="76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04" name="Ovaal 203"/>
              <p:cNvSpPr/>
              <p:nvPr/>
            </p:nvSpPr>
            <p:spPr>
              <a:xfrm>
                <a:off x="4644008" y="3805136"/>
                <a:ext cx="7200" cy="72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z="9836150" contourW="6350">
                <a:bevelT w="7620" h="7620"/>
                <a:bevelB w="7620" h="76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5" name="Ovaal 204"/>
              <p:cNvSpPr/>
              <p:nvPr/>
            </p:nvSpPr>
            <p:spPr>
              <a:xfrm>
                <a:off x="4607976" y="3717032"/>
                <a:ext cx="108000" cy="108000"/>
              </a:xfrm>
              <a:prstGeom prst="ellipse">
                <a:avLst/>
              </a:prstGeom>
              <a:solidFill>
                <a:srgbClr val="C8C800"/>
              </a:solidFill>
              <a:ln>
                <a:noFill/>
              </a:ln>
              <a:sp3d z="9861550" contourW="6350" prstMaterial="clear">
                <a:bevelT w="57150" h="57150"/>
                <a:bevelB w="5715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216" name="Groep 215"/>
          <p:cNvGrpSpPr/>
          <p:nvPr/>
        </p:nvGrpSpPr>
        <p:grpSpPr>
          <a:xfrm>
            <a:off x="4788024" y="2636912"/>
            <a:ext cx="864096" cy="864096"/>
            <a:chOff x="4788024" y="2636912"/>
            <a:chExt cx="864096" cy="864096"/>
          </a:xfrm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22" name="Groep 21"/>
            <p:cNvGrpSpPr/>
            <p:nvPr/>
          </p:nvGrpSpPr>
          <p:grpSpPr>
            <a:xfrm>
              <a:off x="5148064" y="3024072"/>
              <a:ext cx="180024" cy="116896"/>
              <a:chOff x="4572000" y="3717032"/>
              <a:chExt cx="180024" cy="116896"/>
            </a:xfrm>
          </p:grpSpPr>
          <p:sp>
            <p:nvSpPr>
              <p:cNvPr id="23" name="Rechthoek 22" descr="ruimteman"/>
              <p:cNvSpPr/>
              <p:nvPr/>
            </p:nvSpPr>
            <p:spPr>
              <a:xfrm>
                <a:off x="4572000" y="3761928"/>
                <a:ext cx="18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254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4" name="Ovaal 23"/>
              <p:cNvSpPr/>
              <p:nvPr/>
            </p:nvSpPr>
            <p:spPr>
              <a:xfrm>
                <a:off x="4716024" y="3761928"/>
                <a:ext cx="36000" cy="36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639300" contourW="6350">
                <a:bevelT w="19050" h="19050"/>
                <a:bevelB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" name="Ovaal 24"/>
              <p:cNvSpPr/>
              <p:nvPr/>
            </p:nvSpPr>
            <p:spPr>
              <a:xfrm>
                <a:off x="4572000" y="3761928"/>
                <a:ext cx="36000" cy="36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639300" contourW="6350">
                <a:bevelT w="19050" h="19050"/>
                <a:bevelB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" name="Rechthoek 25" descr="ruimteman"/>
              <p:cNvSpPr/>
              <p:nvPr/>
            </p:nvSpPr>
            <p:spPr>
              <a:xfrm>
                <a:off x="4608008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64700" extrusionH="127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7" name="Rechthoek 26" descr="ruimteman"/>
              <p:cNvSpPr/>
              <p:nvPr/>
            </p:nvSpPr>
            <p:spPr>
              <a:xfrm>
                <a:off x="4680016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664700" extrusionH="127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8" name="Rechthoek 27"/>
              <p:cNvSpPr/>
              <p:nvPr/>
            </p:nvSpPr>
            <p:spPr>
              <a:xfrm>
                <a:off x="4608016" y="3761928"/>
                <a:ext cx="108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66300" extrusionH="1016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9" name="Rechthoek 28" descr="ruimteman"/>
              <p:cNvSpPr/>
              <p:nvPr/>
            </p:nvSpPr>
            <p:spPr>
              <a:xfrm>
                <a:off x="4680016" y="376192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537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" name="Rechthoek 29" descr="ruimteman"/>
              <p:cNvSpPr/>
              <p:nvPr/>
            </p:nvSpPr>
            <p:spPr>
              <a:xfrm>
                <a:off x="4608008" y="376192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537700" extrusionH="127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" name="Ovaal 30"/>
              <p:cNvSpPr/>
              <p:nvPr/>
            </p:nvSpPr>
            <p:spPr>
              <a:xfrm>
                <a:off x="4644000" y="377993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p3d z="9817100" contourW="6350">
                <a:bevelT w="19050" h="6350"/>
                <a:bevelB w="1905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" name="Ovaal 31"/>
              <p:cNvSpPr/>
              <p:nvPr/>
            </p:nvSpPr>
            <p:spPr>
              <a:xfrm>
                <a:off x="4626000" y="3740336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9861550" contourW="635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3" name="Ovaal 32"/>
              <p:cNvSpPr/>
              <p:nvPr/>
            </p:nvSpPr>
            <p:spPr>
              <a:xfrm>
                <a:off x="4607976" y="3717032"/>
                <a:ext cx="108000" cy="108000"/>
              </a:xfrm>
              <a:prstGeom prst="ellipse">
                <a:avLst/>
              </a:prstGeom>
              <a:solidFill>
                <a:srgbClr val="C8C800"/>
              </a:solidFill>
              <a:ln>
                <a:noFill/>
              </a:ln>
              <a:sp3d z="9861550" contourW="6350" prstMaterial="clear">
                <a:bevelT w="57150" h="57150"/>
                <a:bevelB w="5715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" name="Rechthoek 33" descr="ruimteman"/>
              <p:cNvSpPr/>
              <p:nvPr/>
            </p:nvSpPr>
            <p:spPr>
              <a:xfrm>
                <a:off x="4572000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15875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5" name="Rechthoek 34" descr="ruimteman"/>
              <p:cNvSpPr/>
              <p:nvPr/>
            </p:nvSpPr>
            <p:spPr>
              <a:xfrm>
                <a:off x="4716016" y="3761928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9791700" extrusionH="15875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6" name="Ovaal 35"/>
              <p:cNvSpPr/>
              <p:nvPr/>
            </p:nvSpPr>
            <p:spPr>
              <a:xfrm>
                <a:off x="4626016" y="3743936"/>
                <a:ext cx="72000" cy="72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9861550" contourW="635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" name="Ovaal 36"/>
              <p:cNvSpPr/>
              <p:nvPr/>
            </p:nvSpPr>
            <p:spPr>
              <a:xfrm>
                <a:off x="4672800" y="3805136"/>
                <a:ext cx="7200" cy="72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z="9836150" contourW="6350">
                <a:bevelT w="7620" h="7620"/>
                <a:bevelB w="7620" h="76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8" name="Ovaal 37"/>
              <p:cNvSpPr/>
              <p:nvPr/>
            </p:nvSpPr>
            <p:spPr>
              <a:xfrm>
                <a:off x="4644008" y="3805136"/>
                <a:ext cx="7200" cy="72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z="9836150" contourW="6350">
                <a:bevelT w="7620" h="7620"/>
                <a:bevelB w="7620" h="76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5" name="Groep 214"/>
            <p:cNvGrpSpPr/>
            <p:nvPr/>
          </p:nvGrpSpPr>
          <p:grpSpPr>
            <a:xfrm>
              <a:off x="4788024" y="2636912"/>
              <a:ext cx="864096" cy="864096"/>
              <a:chOff x="5292080" y="1844824"/>
              <a:chExt cx="864096" cy="864096"/>
            </a:xfrm>
          </p:grpSpPr>
          <p:sp>
            <p:nvSpPr>
              <p:cNvPr id="207" name="Ovaal 206"/>
              <p:cNvSpPr/>
              <p:nvPr/>
            </p:nvSpPr>
            <p:spPr>
              <a:xfrm>
                <a:off x="5364088" y="1916832"/>
                <a:ext cx="720000" cy="720000"/>
              </a:xfrm>
              <a:prstGeom prst="ellipse">
                <a:avLst/>
              </a:prstGeom>
              <a:solidFill>
                <a:srgbClr val="00B0F0">
                  <a:alpha val="20000"/>
                </a:srgbClr>
              </a:solidFill>
              <a:ln>
                <a:noFill/>
              </a:ln>
              <a:sp3d z="9906000" extrusionH="25400" contourW="1270">
                <a:bevelT w="381000" h="381000"/>
                <a:bevelB w="0" h="0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8" name="Ovaal 207"/>
              <p:cNvSpPr/>
              <p:nvPr/>
            </p:nvSpPr>
            <p:spPr>
              <a:xfrm>
                <a:off x="5292080" y="1844824"/>
                <a:ext cx="360000" cy="360000"/>
              </a:xfrm>
              <a:prstGeom prst="ellipse">
                <a:avLst/>
              </a:prstGeom>
              <a:solidFill>
                <a:srgbClr val="00B0F0">
                  <a:alpha val="20000"/>
                </a:srgbClr>
              </a:solidFill>
              <a:ln>
                <a:noFill/>
              </a:ln>
              <a:sp3d z="9715500" extrusionH="25400" contourW="1270">
                <a:bevelT w="190500" h="190500"/>
                <a:bevelB w="0" h="0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2" name="Ovaal 211"/>
              <p:cNvSpPr/>
              <p:nvPr/>
            </p:nvSpPr>
            <p:spPr>
              <a:xfrm>
                <a:off x="5796176" y="2348920"/>
                <a:ext cx="360000" cy="360000"/>
              </a:xfrm>
              <a:prstGeom prst="ellipse">
                <a:avLst/>
              </a:prstGeom>
              <a:solidFill>
                <a:srgbClr val="00B0F0">
                  <a:alpha val="20000"/>
                </a:srgbClr>
              </a:solidFill>
              <a:ln>
                <a:noFill/>
              </a:ln>
              <a:sp3d z="9715500" extrusionH="25400" contourW="1270">
                <a:bevelT w="190500" h="190500"/>
                <a:bevelB w="0" h="0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3" name="Ovaal 212"/>
              <p:cNvSpPr/>
              <p:nvPr/>
            </p:nvSpPr>
            <p:spPr>
              <a:xfrm>
                <a:off x="5292080" y="2348920"/>
                <a:ext cx="360000" cy="360000"/>
              </a:xfrm>
              <a:prstGeom prst="ellipse">
                <a:avLst/>
              </a:prstGeom>
              <a:solidFill>
                <a:srgbClr val="00B0F0">
                  <a:alpha val="20000"/>
                </a:srgbClr>
              </a:solidFill>
              <a:ln>
                <a:noFill/>
              </a:ln>
              <a:sp3d z="9715500" extrusionH="25400" contourW="1270">
                <a:bevelT w="190500" h="190500"/>
                <a:bevelB w="0" h="0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4" name="Ovaal 213"/>
              <p:cNvSpPr/>
              <p:nvPr/>
            </p:nvSpPr>
            <p:spPr>
              <a:xfrm>
                <a:off x="5796176" y="1844824"/>
                <a:ext cx="360000" cy="360000"/>
              </a:xfrm>
              <a:prstGeom prst="ellipse">
                <a:avLst/>
              </a:prstGeom>
              <a:solidFill>
                <a:srgbClr val="00B0F0">
                  <a:alpha val="20000"/>
                </a:srgbClr>
              </a:solidFill>
              <a:ln>
                <a:noFill/>
              </a:ln>
              <a:sp3d z="9715500" extrusionH="25400" contourW="1270">
                <a:bevelT w="190500" h="190500"/>
                <a:bevelB w="0" h="0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</p:grpSp>
      <p:sp>
        <p:nvSpPr>
          <p:cNvPr id="217" name="Rechthoek 216"/>
          <p:cNvSpPr/>
          <p:nvPr/>
        </p:nvSpPr>
        <p:spPr>
          <a:xfrm>
            <a:off x="6660232" y="127180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9" name="Afgeronde rechthoek 128"/>
          <p:cNvSpPr/>
          <p:nvPr/>
        </p:nvSpPr>
        <p:spPr>
          <a:xfrm>
            <a:off x="0" y="0"/>
            <a:ext cx="3600000" cy="360000"/>
          </a:xfrm>
          <a:prstGeom prst="roundRect">
            <a:avLst>
              <a:gd name="adj" fmla="val 50000"/>
            </a:avLst>
          </a:prstGeom>
          <a:solidFill>
            <a:srgbClr val="78AAD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z="190500">
            <a:bevelT w="190500" h="190500"/>
            <a:bevelB w="19050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 hidden="1"/>
          <p:cNvGrpSpPr/>
          <p:nvPr/>
        </p:nvGrpSpPr>
        <p:grpSpPr>
          <a:xfrm>
            <a:off x="4320000" y="2880000"/>
            <a:ext cx="900032" cy="4293416"/>
            <a:chOff x="4320000" y="2880000"/>
            <a:chExt cx="900032" cy="4293416"/>
          </a:xfrm>
          <a:scene3d>
            <a:camera prst="perspectiveFront" fov="7200000">
              <a:rot lat="16800000" lon="0" rev="0"/>
            </a:camera>
            <a:lightRig rig="threePt" dir="t"/>
          </a:scene3d>
        </p:grpSpPr>
        <p:grpSp>
          <p:nvGrpSpPr>
            <p:cNvPr id="6" name="Groep 5"/>
            <p:cNvGrpSpPr/>
            <p:nvPr/>
          </p:nvGrpSpPr>
          <p:grpSpPr>
            <a:xfrm>
              <a:off x="4320000" y="2880000"/>
              <a:ext cx="720000" cy="720000"/>
              <a:chOff x="4320000" y="2880000"/>
              <a:chExt cx="720000" cy="720000"/>
            </a:xfrm>
          </p:grpSpPr>
          <p:sp>
            <p:nvSpPr>
              <p:cNvPr id="4" name="Ovaal 3"/>
              <p:cNvSpPr/>
              <p:nvPr/>
            </p:nvSpPr>
            <p:spPr>
              <a:xfrm>
                <a:off x="4320000" y="2880000"/>
                <a:ext cx="720000" cy="720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p3d z="108000">
                <a:bevelT w="360000" h="72000"/>
                <a:bevelB w="360680" h="36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5" name="Ovaal 4"/>
              <p:cNvSpPr/>
              <p:nvPr/>
            </p:nvSpPr>
            <p:spPr>
              <a:xfrm>
                <a:off x="4500000" y="3060000"/>
                <a:ext cx="360000" cy="36000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  <a:sp3d z="215900">
                <a:bevelT w="18034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7" name="Rechthoek 6"/>
            <p:cNvSpPr/>
            <p:nvPr/>
          </p:nvSpPr>
          <p:spPr>
            <a:xfrm>
              <a:off x="4860032" y="6813416"/>
              <a:ext cx="360000" cy="360000"/>
            </a:xfrm>
            <a:prstGeom prst="rect">
              <a:avLst/>
            </a:prstGeom>
            <a:solidFill>
              <a:srgbClr val="00B0F0">
                <a:alpha val="0"/>
              </a:srgbClr>
            </a:solidFill>
            <a:ln>
              <a:solidFill>
                <a:schemeClr val="bg1">
                  <a:alpha val="0"/>
                </a:schemeClr>
              </a:solidFill>
            </a:ln>
            <a:sp3d extrusionH="381000"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-1" y="-1"/>
            <a:ext cx="9146287" cy="68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hthoek 37"/>
          <p:cNvSpPr>
            <a:spLocks noChangeAspect="1"/>
          </p:cNvSpPr>
          <p:nvPr/>
        </p:nvSpPr>
        <p:spPr>
          <a:xfrm>
            <a:off x="0" y="-1"/>
            <a:ext cx="9144000" cy="6859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19</Words>
  <Application>Microsoft Office PowerPoint</Application>
  <PresentationFormat>Diavoorstelling (4:3)</PresentationFormat>
  <Paragraphs>4</Paragraphs>
  <Slides>3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Office-thema</vt:lpstr>
      <vt:lpstr>Dia 1</vt:lpstr>
      <vt:lpstr>Dia 2</vt:lpstr>
      <vt:lpstr>Dia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Jan Heikens</dc:creator>
  <cp:lastModifiedBy>Jan Heikens</cp:lastModifiedBy>
  <cp:revision>78</cp:revision>
  <dcterms:created xsi:type="dcterms:W3CDTF">2016-02-23T09:29:17Z</dcterms:created>
  <dcterms:modified xsi:type="dcterms:W3CDTF">2017-01-10T16:36:31Z</dcterms:modified>
</cp:coreProperties>
</file>