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2"/>
    <a:srgbClr val="000064"/>
    <a:srgbClr val="000096"/>
    <a:srgbClr val="0000C8"/>
    <a:srgbClr val="0000FF"/>
    <a:srgbClr val="FFFFFF"/>
    <a:srgbClr val="6565FF"/>
    <a:srgbClr val="7D0000"/>
    <a:srgbClr val="FFCCCC"/>
    <a:srgbClr val="509FC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 autoAdjust="0"/>
    <p:restoredTop sz="95382" autoAdjust="0"/>
  </p:normalViewPr>
  <p:slideViewPr>
    <p:cSldViewPr snapToGrid="0">
      <p:cViewPr>
        <p:scale>
          <a:sx n="80" d="100"/>
          <a:sy n="80" d="100"/>
        </p:scale>
        <p:origin x="2082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C149-669F-4D9A-B807-FE2A3AB89780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529E3-74F0-4B32-B5CD-4A210608C5E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16591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8860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450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894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1718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87069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255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9569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3185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008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1555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5F71-0C36-47F7-9AC0-9B8AB94CFEFF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110A-5946-4B31-90D6-5760FE0A7D6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651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-werkblad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Rechthoek 727"/>
          <p:cNvSpPr/>
          <p:nvPr/>
        </p:nvSpPr>
        <p:spPr>
          <a:xfrm rot="16200000" flipV="1">
            <a:off x="1010654" y="5872362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Dak</a:t>
            </a:r>
            <a:endParaRPr lang="nl-NL" dirty="0">
              <a:solidFill>
                <a:schemeClr val="tx1"/>
              </a:solidFill>
            </a:endParaRPr>
          </a:p>
        </p:txBody>
      </p:sp>
      <p:grpSp>
        <p:nvGrpSpPr>
          <p:cNvPr id="536" name="Groep 535"/>
          <p:cNvGrpSpPr/>
          <p:nvPr/>
        </p:nvGrpSpPr>
        <p:grpSpPr>
          <a:xfrm rot="16200000">
            <a:off x="19382500" y="3241117"/>
            <a:ext cx="1445819" cy="808812"/>
            <a:chOff x="2123950" y="-8678"/>
            <a:chExt cx="1445819" cy="808812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537" name="Groep 536"/>
            <p:cNvGrpSpPr/>
            <p:nvPr/>
          </p:nvGrpSpPr>
          <p:grpSpPr>
            <a:xfrm>
              <a:off x="2123950" y="-8678"/>
              <a:ext cx="1445819" cy="802836"/>
              <a:chOff x="2425013" y="1244307"/>
              <a:chExt cx="1445819" cy="802836"/>
            </a:xfrm>
          </p:grpSpPr>
          <p:sp>
            <p:nvSpPr>
              <p:cNvPr id="540" name="Afgeronde rechthoek 539"/>
              <p:cNvSpPr/>
              <p:nvPr/>
            </p:nvSpPr>
            <p:spPr>
              <a:xfrm>
                <a:off x="2429739" y="1330239"/>
                <a:ext cx="1440000" cy="5400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541" name="Groep 540"/>
              <p:cNvGrpSpPr/>
              <p:nvPr/>
            </p:nvGrpSpPr>
            <p:grpSpPr>
              <a:xfrm>
                <a:off x="2793745" y="1244307"/>
                <a:ext cx="720000" cy="802836"/>
                <a:chOff x="41832153" y="9410676"/>
                <a:chExt cx="720000" cy="802836"/>
              </a:xfrm>
            </p:grpSpPr>
            <p:grpSp>
              <p:nvGrpSpPr>
                <p:cNvPr id="547" name="Groep 546"/>
                <p:cNvGrpSpPr/>
                <p:nvPr/>
              </p:nvGrpSpPr>
              <p:grpSpPr>
                <a:xfrm>
                  <a:off x="41832153" y="9410676"/>
                  <a:ext cx="720000" cy="802836"/>
                  <a:chOff x="58654985" y="13476520"/>
                  <a:chExt cx="720000" cy="802836"/>
                </a:xfrm>
              </p:grpSpPr>
              <p:sp>
                <p:nvSpPr>
                  <p:cNvPr id="555" name="Ovaal 554"/>
                  <p:cNvSpPr/>
                  <p:nvPr/>
                </p:nvSpPr>
                <p:spPr>
                  <a:xfrm>
                    <a:off x="58654985" y="13504115"/>
                    <a:ext cx="720000" cy="720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solidFill>
                      <a:srgbClr val="FFCC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556" name="Ovaal 555"/>
                  <p:cNvSpPr/>
                  <p:nvPr/>
                </p:nvSpPr>
                <p:spPr>
                  <a:xfrm>
                    <a:off x="58654985" y="13476520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557" name="Ovaal 556"/>
                  <p:cNvSpPr/>
                  <p:nvPr/>
                </p:nvSpPr>
                <p:spPr>
                  <a:xfrm>
                    <a:off x="58967181" y="14171356"/>
                    <a:ext cx="108000" cy="108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solidFill>
                      <a:srgbClr val="FFCC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558" name="Rechthoek 557"/>
                  <p:cNvSpPr/>
                  <p:nvPr/>
                </p:nvSpPr>
                <p:spPr>
                  <a:xfrm>
                    <a:off x="58984511" y="14086468"/>
                    <a:ext cx="72000" cy="180000"/>
                  </a:xfrm>
                  <a:prstGeom prst="rect">
                    <a:avLst/>
                  </a:prstGeom>
                  <a:solidFill>
                    <a:srgbClr val="FFCCCC"/>
                  </a:solidFill>
                  <a:ln>
                    <a:solidFill>
                      <a:srgbClr val="FFCC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548" name="Ovaal 547"/>
                <p:cNvSpPr/>
                <p:nvPr/>
              </p:nvSpPr>
              <p:spPr>
                <a:xfrm>
                  <a:off x="42380030" y="1004475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49" name="Ovaal 548"/>
                <p:cNvSpPr/>
                <p:nvPr/>
              </p:nvSpPr>
              <p:spPr>
                <a:xfrm>
                  <a:off x="41922978" y="1004150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51" name="Ovaal 550"/>
                <p:cNvSpPr/>
                <p:nvPr/>
              </p:nvSpPr>
              <p:spPr>
                <a:xfrm>
                  <a:off x="42410300" y="10113357"/>
                  <a:ext cx="18000" cy="18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52" name="Ovaal 551"/>
                <p:cNvSpPr/>
                <p:nvPr/>
              </p:nvSpPr>
              <p:spPr>
                <a:xfrm>
                  <a:off x="41949978" y="10104501"/>
                  <a:ext cx="18000" cy="18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53" name="Ovaal 552"/>
                <p:cNvSpPr/>
                <p:nvPr/>
              </p:nvSpPr>
              <p:spPr>
                <a:xfrm>
                  <a:off x="42099450" y="9947164"/>
                  <a:ext cx="216000" cy="216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555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542" name="Afgeronde rechthoek 541"/>
              <p:cNvSpPr/>
              <p:nvPr/>
            </p:nvSpPr>
            <p:spPr>
              <a:xfrm>
                <a:off x="2425013" y="1316161"/>
                <a:ext cx="360000" cy="5400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543" name="Afgeronde rechthoek 542"/>
              <p:cNvSpPr/>
              <p:nvPr/>
            </p:nvSpPr>
            <p:spPr>
              <a:xfrm>
                <a:off x="2757134" y="1339275"/>
                <a:ext cx="360000" cy="540000"/>
              </a:xfrm>
              <a:prstGeom prst="roundRect">
                <a:avLst/>
              </a:prstGeom>
              <a:solidFill>
                <a:srgbClr val="CC3300"/>
              </a:solidFill>
              <a:ln>
                <a:solidFill>
                  <a:srgbClr val="F555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4" name="Afgeronde rechthoek 543"/>
              <p:cNvSpPr/>
              <p:nvPr/>
            </p:nvSpPr>
            <p:spPr>
              <a:xfrm>
                <a:off x="3132498" y="1320420"/>
                <a:ext cx="360000" cy="540000"/>
              </a:xfrm>
              <a:prstGeom prst="roundRect">
                <a:avLst/>
              </a:prstGeom>
              <a:solidFill>
                <a:srgbClr val="CC3300"/>
              </a:solidFill>
              <a:ln>
                <a:solidFill>
                  <a:srgbClr val="F555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5" name="Afgeronde rechthoek 544"/>
              <p:cNvSpPr/>
              <p:nvPr/>
            </p:nvSpPr>
            <p:spPr>
              <a:xfrm>
                <a:off x="3510832" y="1329728"/>
                <a:ext cx="360000" cy="5400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6" name="Afgeronde rechthoek 545"/>
              <p:cNvSpPr/>
              <p:nvPr/>
            </p:nvSpPr>
            <p:spPr>
              <a:xfrm>
                <a:off x="2789739" y="1330750"/>
                <a:ext cx="720000" cy="5400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538" name="Afgeronde rechthoek 537"/>
            <p:cNvSpPr/>
            <p:nvPr/>
          </p:nvSpPr>
          <p:spPr>
            <a:xfrm>
              <a:off x="2442572" y="80134"/>
              <a:ext cx="360000" cy="7200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9" name="Afgeronde rechthoek 538"/>
            <p:cNvSpPr/>
            <p:nvPr/>
          </p:nvSpPr>
          <p:spPr>
            <a:xfrm>
              <a:off x="2833951" y="54917"/>
              <a:ext cx="360000" cy="7200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20558802" y="-3310262"/>
            <a:ext cx="1445819" cy="777436"/>
            <a:chOff x="3472155" y="4076630"/>
            <a:chExt cx="1445819" cy="777436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80" name="Groep 679"/>
            <p:cNvGrpSpPr/>
            <p:nvPr/>
          </p:nvGrpSpPr>
          <p:grpSpPr>
            <a:xfrm>
              <a:off x="3472155" y="4076630"/>
              <a:ext cx="1445819" cy="777436"/>
              <a:chOff x="2123950" y="16722"/>
              <a:chExt cx="1445819" cy="777436"/>
            </a:xfrm>
          </p:grpSpPr>
          <p:grpSp>
            <p:nvGrpSpPr>
              <p:cNvPr id="681" name="Groep 680"/>
              <p:cNvGrpSpPr/>
              <p:nvPr/>
            </p:nvGrpSpPr>
            <p:grpSpPr>
              <a:xfrm>
                <a:off x="2123950" y="16722"/>
                <a:ext cx="1445819" cy="777436"/>
                <a:chOff x="2425013" y="1269707"/>
                <a:chExt cx="1445819" cy="777436"/>
              </a:xfrm>
            </p:grpSpPr>
            <p:sp>
              <p:nvSpPr>
                <p:cNvPr id="684" name="Afgeronde rechthoek 683"/>
                <p:cNvSpPr/>
                <p:nvPr/>
              </p:nvSpPr>
              <p:spPr>
                <a:xfrm>
                  <a:off x="2429739" y="1330239"/>
                  <a:ext cx="1440000" cy="540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685" name="Groep 684"/>
                <p:cNvGrpSpPr/>
                <p:nvPr/>
              </p:nvGrpSpPr>
              <p:grpSpPr>
                <a:xfrm>
                  <a:off x="2776098" y="1269707"/>
                  <a:ext cx="756000" cy="777436"/>
                  <a:chOff x="41814506" y="9436076"/>
                  <a:chExt cx="756000" cy="777436"/>
                </a:xfrm>
              </p:grpSpPr>
              <p:grpSp>
                <p:nvGrpSpPr>
                  <p:cNvPr id="691" name="Groep 690"/>
                  <p:cNvGrpSpPr/>
                  <p:nvPr/>
                </p:nvGrpSpPr>
                <p:grpSpPr>
                  <a:xfrm>
                    <a:off x="41832153" y="9436076"/>
                    <a:ext cx="720000" cy="777436"/>
                    <a:chOff x="58654985" y="13501920"/>
                    <a:chExt cx="720000" cy="777436"/>
                  </a:xfrm>
                </p:grpSpPr>
                <p:sp>
                  <p:nvSpPr>
                    <p:cNvPr id="699" name="Ovaal 698"/>
                    <p:cNvSpPr/>
                    <p:nvPr/>
                  </p:nvSpPr>
                  <p:spPr>
                    <a:xfrm>
                      <a:off x="58654985" y="13504115"/>
                      <a:ext cx="720000" cy="720000"/>
                    </a:xfrm>
                    <a:prstGeom prst="ellipse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700" name="Ovaal 699"/>
                    <p:cNvSpPr/>
                    <p:nvPr/>
                  </p:nvSpPr>
                  <p:spPr>
                    <a:xfrm>
                      <a:off x="58654985" y="13501920"/>
                      <a:ext cx="720000" cy="720000"/>
                    </a:xfrm>
                    <a:prstGeom prst="ellipse">
                      <a:avLst/>
                    </a:prstGeom>
                    <a:solidFill>
                      <a:srgbClr val="663300"/>
                    </a:solidFill>
                    <a:ln>
                      <a:solidFill>
                        <a:srgbClr val="6633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701" name="Ovaal 700"/>
                    <p:cNvSpPr/>
                    <p:nvPr/>
                  </p:nvSpPr>
                  <p:spPr>
                    <a:xfrm>
                      <a:off x="58967181" y="14171356"/>
                      <a:ext cx="108000" cy="108000"/>
                    </a:xfrm>
                    <a:prstGeom prst="ellipse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702" name="Rechthoek 701"/>
                    <p:cNvSpPr/>
                    <p:nvPr/>
                  </p:nvSpPr>
                  <p:spPr>
                    <a:xfrm>
                      <a:off x="58984511" y="14086468"/>
                      <a:ext cx="72000" cy="180000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sp>
                <p:nvSpPr>
                  <p:cNvPr id="692" name="Ovaal 691"/>
                  <p:cNvSpPr/>
                  <p:nvPr/>
                </p:nvSpPr>
                <p:spPr>
                  <a:xfrm>
                    <a:off x="42380030" y="10044755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93" name="Ovaal 692"/>
                  <p:cNvSpPr/>
                  <p:nvPr/>
                </p:nvSpPr>
                <p:spPr>
                  <a:xfrm>
                    <a:off x="41922978" y="10041501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94" name="Afgeronde rechthoek 693"/>
                  <p:cNvSpPr/>
                  <p:nvPr/>
                </p:nvSpPr>
                <p:spPr>
                  <a:xfrm>
                    <a:off x="41814506" y="9473671"/>
                    <a:ext cx="756000" cy="468000"/>
                  </a:xfrm>
                  <a:prstGeom prst="roundRect">
                    <a:avLst>
                      <a:gd name="adj" fmla="val 25918"/>
                    </a:avLst>
                  </a:prstGeom>
                  <a:solidFill>
                    <a:srgbClr val="663300"/>
                  </a:solidFill>
                  <a:ln>
                    <a:solidFill>
                      <a:srgbClr val="663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95" name="Ovaal 694"/>
                  <p:cNvSpPr/>
                  <p:nvPr/>
                </p:nvSpPr>
                <p:spPr>
                  <a:xfrm>
                    <a:off x="42410300" y="10113357"/>
                    <a:ext cx="18000" cy="18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96" name="Ovaal 695"/>
                  <p:cNvSpPr/>
                  <p:nvPr/>
                </p:nvSpPr>
                <p:spPr>
                  <a:xfrm>
                    <a:off x="41949978" y="10104501"/>
                    <a:ext cx="18000" cy="18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97" name="Ovaal 696"/>
                  <p:cNvSpPr/>
                  <p:nvPr/>
                </p:nvSpPr>
                <p:spPr>
                  <a:xfrm>
                    <a:off x="42099450" y="9947164"/>
                    <a:ext cx="216000" cy="216000"/>
                  </a:xfrm>
                  <a:prstGeom prst="ellipse">
                    <a:avLst/>
                  </a:prstGeom>
                  <a:solidFill>
                    <a:srgbClr val="F55564"/>
                  </a:solidFill>
                  <a:ln>
                    <a:solidFill>
                      <a:srgbClr val="F555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98" name="Afgeronde rechthoek 697"/>
                  <p:cNvSpPr/>
                  <p:nvPr/>
                </p:nvSpPr>
                <p:spPr>
                  <a:xfrm>
                    <a:off x="41850898" y="9463191"/>
                    <a:ext cx="684000" cy="612000"/>
                  </a:xfrm>
                  <a:prstGeom prst="roundRect">
                    <a:avLst>
                      <a:gd name="adj" fmla="val 25918"/>
                    </a:avLst>
                  </a:prstGeom>
                  <a:solidFill>
                    <a:srgbClr val="663300"/>
                  </a:solidFill>
                  <a:ln>
                    <a:solidFill>
                      <a:srgbClr val="663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686" name="Afgeronde rechthoek 685"/>
                <p:cNvSpPr/>
                <p:nvPr/>
              </p:nvSpPr>
              <p:spPr>
                <a:xfrm>
                  <a:off x="2425013" y="1316161"/>
                  <a:ext cx="360000" cy="54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87" name="Afgeronde rechthoek 686"/>
                <p:cNvSpPr/>
                <p:nvPr/>
              </p:nvSpPr>
              <p:spPr>
                <a:xfrm>
                  <a:off x="2757134" y="1339275"/>
                  <a:ext cx="360000" cy="540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88" name="Afgeronde rechthoek 687"/>
                <p:cNvSpPr/>
                <p:nvPr/>
              </p:nvSpPr>
              <p:spPr>
                <a:xfrm>
                  <a:off x="3132498" y="1320420"/>
                  <a:ext cx="360000" cy="540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89" name="Afgeronde rechthoek 688"/>
                <p:cNvSpPr/>
                <p:nvPr/>
              </p:nvSpPr>
              <p:spPr>
                <a:xfrm>
                  <a:off x="3510832" y="1329728"/>
                  <a:ext cx="360000" cy="54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90" name="Afgeronde rechthoek 689"/>
                <p:cNvSpPr/>
                <p:nvPr/>
              </p:nvSpPr>
              <p:spPr>
                <a:xfrm>
                  <a:off x="2789739" y="1330750"/>
                  <a:ext cx="720000" cy="540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682" name="Afgeronde rechthoek 681"/>
              <p:cNvSpPr/>
              <p:nvPr/>
            </p:nvSpPr>
            <p:spPr>
              <a:xfrm>
                <a:off x="2451281" y="71425"/>
                <a:ext cx="360000" cy="720000"/>
              </a:xfrm>
              <a:prstGeom prst="roundRect">
                <a:avLst/>
              </a:prstGeom>
              <a:gradFill>
                <a:gsLst>
                  <a:gs pos="75000">
                    <a:srgbClr val="7030A0"/>
                  </a:gs>
                  <a:gs pos="100000">
                    <a:srgbClr val="002060"/>
                  </a:gs>
                  <a:gs pos="0">
                    <a:srgbClr val="FF0000"/>
                  </a:gs>
                  <a:gs pos="50000">
                    <a:srgbClr val="00B0F0"/>
                  </a:gs>
                  <a:gs pos="25000">
                    <a:srgbClr val="92D05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83" name="Afgeronde rechthoek 682"/>
              <p:cNvSpPr/>
              <p:nvPr/>
            </p:nvSpPr>
            <p:spPr>
              <a:xfrm>
                <a:off x="2833951" y="58310"/>
                <a:ext cx="360000" cy="720000"/>
              </a:xfrm>
              <a:prstGeom prst="roundRect">
                <a:avLst/>
              </a:prstGeom>
              <a:gradFill>
                <a:gsLst>
                  <a:gs pos="75000">
                    <a:srgbClr val="7030A0"/>
                  </a:gs>
                  <a:gs pos="100000">
                    <a:srgbClr val="002060"/>
                  </a:gs>
                  <a:gs pos="0">
                    <a:srgbClr val="FF0000"/>
                  </a:gs>
                  <a:gs pos="50000">
                    <a:srgbClr val="00B0F0"/>
                  </a:gs>
                  <a:gs pos="25000">
                    <a:srgbClr val="92D05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8" name="Tekstvak 7"/>
            <p:cNvSpPr txBox="1"/>
            <p:nvPr/>
          </p:nvSpPr>
          <p:spPr>
            <a:xfrm>
              <a:off x="3739273" y="4268109"/>
              <a:ext cx="94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flatTx/>
            </a:bodyPr>
            <a:lstStyle/>
            <a:p>
              <a:r>
                <a:rPr lang="nl-NL" dirty="0" smtClean="0"/>
                <a:t>Hennie</a:t>
              </a:r>
              <a:endParaRPr lang="nl-NL" dirty="0"/>
            </a:p>
          </p:txBody>
        </p:sp>
      </p:grpSp>
      <p:grpSp>
        <p:nvGrpSpPr>
          <p:cNvPr id="12" name="Groep 11"/>
          <p:cNvGrpSpPr/>
          <p:nvPr/>
        </p:nvGrpSpPr>
        <p:grpSpPr>
          <a:xfrm>
            <a:off x="28385452" y="6648324"/>
            <a:ext cx="1507700" cy="826350"/>
            <a:chOff x="6984085" y="4570169"/>
            <a:chExt cx="1507700" cy="826350"/>
          </a:xfrm>
        </p:grpSpPr>
        <p:grpSp>
          <p:nvGrpSpPr>
            <p:cNvPr id="524" name="Groep 523"/>
            <p:cNvGrpSpPr/>
            <p:nvPr/>
          </p:nvGrpSpPr>
          <p:grpSpPr>
            <a:xfrm>
              <a:off x="6984085" y="4570169"/>
              <a:ext cx="1445819" cy="826350"/>
              <a:chOff x="2123950" y="-5943"/>
              <a:chExt cx="1445819" cy="826350"/>
            </a:xfrm>
          </p:grpSpPr>
          <p:grpSp>
            <p:nvGrpSpPr>
              <p:cNvPr id="525" name="Groep 524"/>
              <p:cNvGrpSpPr/>
              <p:nvPr/>
            </p:nvGrpSpPr>
            <p:grpSpPr>
              <a:xfrm>
                <a:off x="2123950" y="-5943"/>
                <a:ext cx="1445819" cy="800101"/>
                <a:chOff x="2425013" y="1247042"/>
                <a:chExt cx="1445819" cy="800101"/>
              </a:xfrm>
            </p:grpSpPr>
            <p:sp>
              <p:nvSpPr>
                <p:cNvPr id="528" name="Afgeronde rechthoek 527"/>
                <p:cNvSpPr/>
                <p:nvPr/>
              </p:nvSpPr>
              <p:spPr>
                <a:xfrm>
                  <a:off x="2429739" y="1330239"/>
                  <a:ext cx="1440000" cy="54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529" name="Groep 528"/>
                <p:cNvGrpSpPr/>
                <p:nvPr/>
              </p:nvGrpSpPr>
              <p:grpSpPr>
                <a:xfrm>
                  <a:off x="2793745" y="1247042"/>
                  <a:ext cx="720000" cy="800101"/>
                  <a:chOff x="41832153" y="9413411"/>
                  <a:chExt cx="720000" cy="800101"/>
                </a:xfrm>
              </p:grpSpPr>
              <p:grpSp>
                <p:nvGrpSpPr>
                  <p:cNvPr id="649" name="Groep 648"/>
                  <p:cNvGrpSpPr/>
                  <p:nvPr/>
                </p:nvGrpSpPr>
                <p:grpSpPr>
                  <a:xfrm>
                    <a:off x="41832153" y="9413411"/>
                    <a:ext cx="720000" cy="800101"/>
                    <a:chOff x="58654985" y="13479255"/>
                    <a:chExt cx="720000" cy="800101"/>
                  </a:xfrm>
                </p:grpSpPr>
                <p:sp>
                  <p:nvSpPr>
                    <p:cNvPr id="655" name="Ovaal 654"/>
                    <p:cNvSpPr/>
                    <p:nvPr/>
                  </p:nvSpPr>
                  <p:spPr>
                    <a:xfrm>
                      <a:off x="58654985" y="13504115"/>
                      <a:ext cx="720000" cy="720000"/>
                    </a:xfrm>
                    <a:prstGeom prst="ellipse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flatTx/>
                    </a:bodyPr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656" name="Ovaal 655"/>
                    <p:cNvSpPr/>
                    <p:nvPr/>
                  </p:nvSpPr>
                  <p:spPr>
                    <a:xfrm>
                      <a:off x="58654985" y="13479255"/>
                      <a:ext cx="720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flatTx/>
                    </a:bodyPr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657" name="Ovaal 656"/>
                    <p:cNvSpPr/>
                    <p:nvPr/>
                  </p:nvSpPr>
                  <p:spPr>
                    <a:xfrm>
                      <a:off x="58967181" y="14171356"/>
                      <a:ext cx="108000" cy="108000"/>
                    </a:xfrm>
                    <a:prstGeom prst="ellipse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flatTx/>
                    </a:bodyPr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658" name="Rechthoek 657"/>
                    <p:cNvSpPr/>
                    <p:nvPr/>
                  </p:nvSpPr>
                  <p:spPr>
                    <a:xfrm>
                      <a:off x="58984511" y="14086468"/>
                      <a:ext cx="72000" cy="180000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flatTx/>
                    </a:bodyPr>
                    <a:lstStyle/>
                    <a:p>
                      <a:pPr algn="ctr"/>
                      <a:endParaRPr lang="nl-NL"/>
                    </a:p>
                  </p:txBody>
                </p:sp>
              </p:grpSp>
              <p:sp>
                <p:nvSpPr>
                  <p:cNvPr id="650" name="Ovaal 649"/>
                  <p:cNvSpPr/>
                  <p:nvPr/>
                </p:nvSpPr>
                <p:spPr>
                  <a:xfrm>
                    <a:off x="42380030" y="10044755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51" name="Ovaal 650"/>
                  <p:cNvSpPr/>
                  <p:nvPr/>
                </p:nvSpPr>
                <p:spPr>
                  <a:xfrm>
                    <a:off x="41922978" y="10041501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52" name="Ovaal 651"/>
                  <p:cNvSpPr/>
                  <p:nvPr/>
                </p:nvSpPr>
                <p:spPr>
                  <a:xfrm>
                    <a:off x="42410300" y="10113357"/>
                    <a:ext cx="18000" cy="18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53" name="Ovaal 652"/>
                  <p:cNvSpPr/>
                  <p:nvPr/>
                </p:nvSpPr>
                <p:spPr>
                  <a:xfrm>
                    <a:off x="41949978" y="10104501"/>
                    <a:ext cx="18000" cy="18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54" name="Ovaal 653"/>
                  <p:cNvSpPr/>
                  <p:nvPr/>
                </p:nvSpPr>
                <p:spPr>
                  <a:xfrm>
                    <a:off x="42099450" y="9947164"/>
                    <a:ext cx="216000" cy="216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solidFill>
                      <a:srgbClr val="F555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530" name="Afgeronde rechthoek 529"/>
                <p:cNvSpPr/>
                <p:nvPr/>
              </p:nvSpPr>
              <p:spPr>
                <a:xfrm>
                  <a:off x="2425013" y="1325687"/>
                  <a:ext cx="360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31" name="Afgeronde rechthoek 530"/>
                <p:cNvSpPr/>
                <p:nvPr/>
              </p:nvSpPr>
              <p:spPr>
                <a:xfrm>
                  <a:off x="2757134" y="1339275"/>
                  <a:ext cx="360000" cy="540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32" name="Afgeronde rechthoek 531"/>
                <p:cNvSpPr/>
                <p:nvPr/>
              </p:nvSpPr>
              <p:spPr>
                <a:xfrm>
                  <a:off x="3132498" y="1320420"/>
                  <a:ext cx="360000" cy="540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26" name="Afgeronde rechthoek 625"/>
                <p:cNvSpPr/>
                <p:nvPr/>
              </p:nvSpPr>
              <p:spPr>
                <a:xfrm>
                  <a:off x="3510832" y="1329728"/>
                  <a:ext cx="360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48" name="Afgeronde rechthoek 647"/>
                <p:cNvSpPr/>
                <p:nvPr/>
              </p:nvSpPr>
              <p:spPr>
                <a:xfrm>
                  <a:off x="2789739" y="1330750"/>
                  <a:ext cx="720000" cy="54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526" name="Afgeronde rechthoek 525"/>
              <p:cNvSpPr/>
              <p:nvPr/>
            </p:nvSpPr>
            <p:spPr>
              <a:xfrm>
                <a:off x="2456219" y="84683"/>
                <a:ext cx="360000" cy="720000"/>
              </a:xfrm>
              <a:prstGeom prst="roundRect">
                <a:avLst/>
              </a:prstGeom>
              <a:gradFill>
                <a:gsLst>
                  <a:gs pos="100000">
                    <a:srgbClr val="7030A0"/>
                  </a:gs>
                  <a:gs pos="33000">
                    <a:srgbClr val="FFFF00"/>
                  </a:gs>
                  <a:gs pos="67000">
                    <a:srgbClr val="0070C0"/>
                  </a:gs>
                  <a:gs pos="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527" name="Afgeronde rechthoek 526"/>
              <p:cNvSpPr/>
              <p:nvPr/>
            </p:nvSpPr>
            <p:spPr>
              <a:xfrm>
                <a:off x="2829402" y="100407"/>
                <a:ext cx="360000" cy="720000"/>
              </a:xfrm>
              <a:prstGeom prst="roundRect">
                <a:avLst/>
              </a:prstGeom>
              <a:gradFill>
                <a:gsLst>
                  <a:gs pos="100000">
                    <a:srgbClr val="7030A0"/>
                  </a:gs>
                  <a:gs pos="33000">
                    <a:srgbClr val="FFFF00"/>
                  </a:gs>
                  <a:gs pos="0">
                    <a:srgbClr val="FF0000"/>
                  </a:gs>
                  <a:gs pos="6700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nl-NL"/>
              </a:p>
            </p:txBody>
          </p:sp>
        </p:grpSp>
        <p:sp>
          <p:nvSpPr>
            <p:cNvPr id="11" name="Tekstvak 10"/>
            <p:cNvSpPr txBox="1"/>
            <p:nvPr/>
          </p:nvSpPr>
          <p:spPr>
            <a:xfrm>
              <a:off x="7123272" y="4834290"/>
              <a:ext cx="1368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flatTx/>
            </a:bodyPr>
            <a:lstStyle/>
            <a:p>
              <a:r>
                <a:rPr lang="nl-NL" dirty="0" smtClean="0"/>
                <a:t>Dirk Johan</a:t>
              </a:r>
              <a:endParaRPr lang="nl-NL" dirty="0"/>
            </a:p>
          </p:txBody>
        </p:sp>
      </p:grpSp>
      <p:grpSp>
        <p:nvGrpSpPr>
          <p:cNvPr id="152" name="Groep 151"/>
          <p:cNvGrpSpPr/>
          <p:nvPr/>
        </p:nvGrpSpPr>
        <p:grpSpPr>
          <a:xfrm>
            <a:off x="25935867" y="-1970005"/>
            <a:ext cx="282598" cy="286110"/>
            <a:chOff x="24445929" y="34563583"/>
            <a:chExt cx="282598" cy="2861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30" name="Ovaal 129"/>
            <p:cNvSpPr/>
            <p:nvPr/>
          </p:nvSpPr>
          <p:spPr>
            <a:xfrm>
              <a:off x="24499929" y="34617583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1" name="Ovaal 130"/>
            <p:cNvSpPr/>
            <p:nvPr/>
          </p:nvSpPr>
          <p:spPr>
            <a:xfrm>
              <a:off x="24571929" y="34689583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5" name="Ovaal 134"/>
            <p:cNvSpPr/>
            <p:nvPr/>
          </p:nvSpPr>
          <p:spPr>
            <a:xfrm>
              <a:off x="24571929" y="34689583"/>
              <a:ext cx="36000" cy="3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4" name="Ovaal 143"/>
            <p:cNvSpPr/>
            <p:nvPr/>
          </p:nvSpPr>
          <p:spPr>
            <a:xfrm>
              <a:off x="24620527" y="34671583"/>
              <a:ext cx="108000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" name="Ovaal 144"/>
            <p:cNvSpPr/>
            <p:nvPr/>
          </p:nvSpPr>
          <p:spPr>
            <a:xfrm>
              <a:off x="24445929" y="34674828"/>
              <a:ext cx="108000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6" name="Ovaal 145"/>
            <p:cNvSpPr/>
            <p:nvPr/>
          </p:nvSpPr>
          <p:spPr>
            <a:xfrm rot="16200000">
              <a:off x="24535929" y="34581583"/>
              <a:ext cx="108000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7" name="Ovaal 146"/>
            <p:cNvSpPr/>
            <p:nvPr/>
          </p:nvSpPr>
          <p:spPr>
            <a:xfrm rot="16200000">
              <a:off x="24533228" y="34759693"/>
              <a:ext cx="108000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8" name="Ovaal 147"/>
            <p:cNvSpPr/>
            <p:nvPr/>
          </p:nvSpPr>
          <p:spPr>
            <a:xfrm rot="13500000">
              <a:off x="24602207" y="34740626"/>
              <a:ext cx="108000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9" name="Ovaal 148"/>
            <p:cNvSpPr/>
            <p:nvPr/>
          </p:nvSpPr>
          <p:spPr>
            <a:xfrm rot="13500000">
              <a:off x="24463290" y="34601008"/>
              <a:ext cx="108000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0" name="Ovaal 149"/>
            <p:cNvSpPr/>
            <p:nvPr/>
          </p:nvSpPr>
          <p:spPr>
            <a:xfrm rot="8100000">
              <a:off x="24605057" y="34601007"/>
              <a:ext cx="108000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1" name="Ovaal 150"/>
            <p:cNvSpPr/>
            <p:nvPr/>
          </p:nvSpPr>
          <p:spPr>
            <a:xfrm rot="8100000">
              <a:off x="24468081" y="34733693"/>
              <a:ext cx="108000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8" name="Groep 27"/>
          <p:cNvGrpSpPr/>
          <p:nvPr/>
        </p:nvGrpSpPr>
        <p:grpSpPr>
          <a:xfrm>
            <a:off x="24950088" y="-1826871"/>
            <a:ext cx="325980" cy="339535"/>
            <a:chOff x="11153283" y="-11314757"/>
            <a:chExt cx="325980" cy="339535"/>
          </a:xfrm>
          <a:scene3d>
            <a:camera prst="orthographicFront">
              <a:rot lat="16800000" lon="0" rev="0"/>
            </a:camera>
            <a:lightRig rig="threePt" dir="t"/>
          </a:scene3d>
        </p:grpSpPr>
        <p:sp>
          <p:nvSpPr>
            <p:cNvPr id="312" name="Ovaal 311"/>
            <p:cNvSpPr/>
            <p:nvPr/>
          </p:nvSpPr>
          <p:spPr>
            <a:xfrm>
              <a:off x="11259893" y="-1120403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3" name="Ovaal 312"/>
            <p:cNvSpPr/>
            <p:nvPr/>
          </p:nvSpPr>
          <p:spPr>
            <a:xfrm>
              <a:off x="11279283" y="-11184475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4" name="Ovaal 313"/>
            <p:cNvSpPr/>
            <p:nvPr/>
          </p:nvSpPr>
          <p:spPr>
            <a:xfrm>
              <a:off x="11279283" y="-11184475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5" name="Ovaal 314"/>
            <p:cNvSpPr/>
            <p:nvPr/>
          </p:nvSpPr>
          <p:spPr>
            <a:xfrm>
              <a:off x="11327881" y="-1120247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-127000"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6" name="Ovaal 315"/>
            <p:cNvSpPr/>
            <p:nvPr/>
          </p:nvSpPr>
          <p:spPr>
            <a:xfrm>
              <a:off x="11153283" y="-11199230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-127000"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7" name="Ovaal 316"/>
            <p:cNvSpPr/>
            <p:nvPr/>
          </p:nvSpPr>
          <p:spPr>
            <a:xfrm rot="16200000">
              <a:off x="11243283" y="-1129247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-127000"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8" name="Ovaal 317"/>
            <p:cNvSpPr/>
            <p:nvPr/>
          </p:nvSpPr>
          <p:spPr>
            <a:xfrm rot="16200000">
              <a:off x="11240582" y="-1111436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-127000"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9" name="Ovaal 318"/>
            <p:cNvSpPr/>
            <p:nvPr/>
          </p:nvSpPr>
          <p:spPr>
            <a:xfrm rot="13500000">
              <a:off x="11309561" y="-11133432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-127000"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0" name="Ovaal 319"/>
            <p:cNvSpPr/>
            <p:nvPr/>
          </p:nvSpPr>
          <p:spPr>
            <a:xfrm rot="13500000">
              <a:off x="11170644" y="-11273050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-127000"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1" name="Ovaal 320"/>
            <p:cNvSpPr/>
            <p:nvPr/>
          </p:nvSpPr>
          <p:spPr>
            <a:xfrm rot="8100000">
              <a:off x="11312411" y="-1127305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-127000"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2" name="Ovaal 321"/>
            <p:cNvSpPr/>
            <p:nvPr/>
          </p:nvSpPr>
          <p:spPr>
            <a:xfrm rot="8100000">
              <a:off x="11175435" y="-1114036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-127000"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7" name="Ovaal 326"/>
            <p:cNvSpPr/>
            <p:nvPr/>
          </p:nvSpPr>
          <p:spPr>
            <a:xfrm>
              <a:off x="11317985" y="-1120317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8" name="Ovaal 327"/>
            <p:cNvSpPr/>
            <p:nvPr/>
          </p:nvSpPr>
          <p:spPr>
            <a:xfrm>
              <a:off x="11202834" y="-1120328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9" name="Ovaal 328"/>
            <p:cNvSpPr/>
            <p:nvPr/>
          </p:nvSpPr>
          <p:spPr>
            <a:xfrm rot="16200000">
              <a:off x="11258581" y="-112634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0" name="Ovaal 329"/>
            <p:cNvSpPr/>
            <p:nvPr/>
          </p:nvSpPr>
          <p:spPr>
            <a:xfrm rot="16200000">
              <a:off x="11264416" y="-1114400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1" name="Ovaal 330"/>
            <p:cNvSpPr/>
            <p:nvPr/>
          </p:nvSpPr>
          <p:spPr>
            <a:xfrm rot="13500000">
              <a:off x="11305250" y="-111589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2" name="Ovaal 331"/>
            <p:cNvSpPr/>
            <p:nvPr/>
          </p:nvSpPr>
          <p:spPr>
            <a:xfrm rot="13500000">
              <a:off x="11213504" y="-112438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3" name="Ovaal 332"/>
            <p:cNvSpPr/>
            <p:nvPr/>
          </p:nvSpPr>
          <p:spPr>
            <a:xfrm rot="8100000">
              <a:off x="11305500" y="-1124956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>
              <a:bevelT w="6350" h="12700"/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4" name="Ovaal 333"/>
            <p:cNvSpPr/>
            <p:nvPr/>
          </p:nvSpPr>
          <p:spPr>
            <a:xfrm rot="8100000">
              <a:off x="11218230" y="-1116183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>
              <a:bevelB w="63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7" name="Ovaal 336"/>
            <p:cNvSpPr/>
            <p:nvPr/>
          </p:nvSpPr>
          <p:spPr>
            <a:xfrm rot="5400000" flipV="1">
              <a:off x="11262339" y="-11089024"/>
              <a:ext cx="72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9" name="Gelijkbenige driehoek 338"/>
            <p:cNvSpPr/>
            <p:nvPr/>
          </p:nvSpPr>
          <p:spPr>
            <a:xfrm flipV="1">
              <a:off x="11260836" y="-11047222"/>
              <a:ext cx="72000" cy="72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1" name="Rechthoek 340"/>
            <p:cNvSpPr/>
            <p:nvPr/>
          </p:nvSpPr>
          <p:spPr>
            <a:xfrm rot="5400000" flipV="1">
              <a:off x="11260836" y="-11123937"/>
              <a:ext cx="72000" cy="1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4" name="Ovaal 343"/>
            <p:cNvSpPr/>
            <p:nvPr/>
          </p:nvSpPr>
          <p:spPr>
            <a:xfrm>
              <a:off x="11365461" y="-11195220"/>
              <a:ext cx="72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5" name="Gelijkbenige driehoek 344"/>
            <p:cNvSpPr/>
            <p:nvPr/>
          </p:nvSpPr>
          <p:spPr>
            <a:xfrm rot="5400000">
              <a:off x="11407263" y="-11196723"/>
              <a:ext cx="72000" cy="72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6" name="Rechthoek 345"/>
            <p:cNvSpPr/>
            <p:nvPr/>
          </p:nvSpPr>
          <p:spPr>
            <a:xfrm>
              <a:off x="11303548" y="-11169723"/>
              <a:ext cx="72000" cy="1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8" name="Ovaal 347"/>
            <p:cNvSpPr/>
            <p:nvPr/>
          </p:nvSpPr>
          <p:spPr>
            <a:xfrm rot="13800907">
              <a:off x="11190457" y="-11283693"/>
              <a:ext cx="72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9" name="Gelijkbenige driehoek 348"/>
            <p:cNvSpPr/>
            <p:nvPr/>
          </p:nvSpPr>
          <p:spPr>
            <a:xfrm rot="19200907">
              <a:off x="11162444" y="-11314757"/>
              <a:ext cx="72000" cy="72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0" name="Rechthoek 349"/>
            <p:cNvSpPr/>
            <p:nvPr/>
          </p:nvSpPr>
          <p:spPr>
            <a:xfrm rot="13800907">
              <a:off x="11229090" y="-11208289"/>
              <a:ext cx="72000" cy="1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9" name="Groep 28"/>
          <p:cNvGrpSpPr/>
          <p:nvPr/>
        </p:nvGrpSpPr>
        <p:grpSpPr>
          <a:xfrm>
            <a:off x="25511820" y="-1761862"/>
            <a:ext cx="282598" cy="286110"/>
            <a:chOff x="10597601" y="-11168303"/>
            <a:chExt cx="282598" cy="2861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53" name="Ovaal 352"/>
            <p:cNvSpPr/>
            <p:nvPr/>
          </p:nvSpPr>
          <p:spPr>
            <a:xfrm>
              <a:off x="10704211" y="-1106185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4" name="Ovaal 353"/>
            <p:cNvSpPr/>
            <p:nvPr/>
          </p:nvSpPr>
          <p:spPr>
            <a:xfrm>
              <a:off x="10723601" y="-11042303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5" name="Ovaal 354"/>
            <p:cNvSpPr/>
            <p:nvPr/>
          </p:nvSpPr>
          <p:spPr>
            <a:xfrm>
              <a:off x="10723601" y="-110423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6" name="Ovaal 355"/>
            <p:cNvSpPr/>
            <p:nvPr/>
          </p:nvSpPr>
          <p:spPr>
            <a:xfrm>
              <a:off x="10772199" y="-11060303"/>
              <a:ext cx="108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7" name="Ovaal 356"/>
            <p:cNvSpPr/>
            <p:nvPr/>
          </p:nvSpPr>
          <p:spPr>
            <a:xfrm>
              <a:off x="10597601" y="-11057058"/>
              <a:ext cx="108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8" name="Ovaal 357"/>
            <p:cNvSpPr/>
            <p:nvPr/>
          </p:nvSpPr>
          <p:spPr>
            <a:xfrm rot="16200000">
              <a:off x="10687601" y="-11150303"/>
              <a:ext cx="108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9" name="Ovaal 358"/>
            <p:cNvSpPr/>
            <p:nvPr/>
          </p:nvSpPr>
          <p:spPr>
            <a:xfrm rot="16200000">
              <a:off x="10684900" y="-10972193"/>
              <a:ext cx="108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0" name="Ovaal 359"/>
            <p:cNvSpPr/>
            <p:nvPr/>
          </p:nvSpPr>
          <p:spPr>
            <a:xfrm rot="13500000">
              <a:off x="10753879" y="-10991260"/>
              <a:ext cx="108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1" name="Ovaal 360"/>
            <p:cNvSpPr/>
            <p:nvPr/>
          </p:nvSpPr>
          <p:spPr>
            <a:xfrm rot="13500000">
              <a:off x="10614962" y="-11130878"/>
              <a:ext cx="108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2" name="Ovaal 361"/>
            <p:cNvSpPr/>
            <p:nvPr/>
          </p:nvSpPr>
          <p:spPr>
            <a:xfrm rot="8100000">
              <a:off x="10756729" y="-11130879"/>
              <a:ext cx="108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3" name="Ovaal 362"/>
            <p:cNvSpPr/>
            <p:nvPr/>
          </p:nvSpPr>
          <p:spPr>
            <a:xfrm rot="8100000">
              <a:off x="10619753" y="-10998193"/>
              <a:ext cx="108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4" name="Ovaal 363"/>
            <p:cNvSpPr/>
            <p:nvPr/>
          </p:nvSpPr>
          <p:spPr>
            <a:xfrm>
              <a:off x="10762303" y="-11061007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5" name="Ovaal 364"/>
            <p:cNvSpPr/>
            <p:nvPr/>
          </p:nvSpPr>
          <p:spPr>
            <a:xfrm>
              <a:off x="10647152" y="-11061108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6" name="Ovaal 365"/>
            <p:cNvSpPr/>
            <p:nvPr/>
          </p:nvSpPr>
          <p:spPr>
            <a:xfrm rot="16200000">
              <a:off x="10702899" y="-11121301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7" name="Ovaal 366"/>
            <p:cNvSpPr/>
            <p:nvPr/>
          </p:nvSpPr>
          <p:spPr>
            <a:xfrm rot="16200000">
              <a:off x="10708734" y="-11001837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8" name="Ovaal 367"/>
            <p:cNvSpPr/>
            <p:nvPr/>
          </p:nvSpPr>
          <p:spPr>
            <a:xfrm rot="13500000">
              <a:off x="10743617" y="-11019214"/>
              <a:ext cx="77439" cy="757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9" name="Ovaal 368"/>
            <p:cNvSpPr/>
            <p:nvPr/>
          </p:nvSpPr>
          <p:spPr>
            <a:xfrm rot="13500000">
              <a:off x="10657822" y="-1110164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0" name="Ovaal 369"/>
            <p:cNvSpPr/>
            <p:nvPr/>
          </p:nvSpPr>
          <p:spPr>
            <a:xfrm rot="8100000">
              <a:off x="10749818" y="-11107390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1" name="Ovaal 370"/>
            <p:cNvSpPr/>
            <p:nvPr/>
          </p:nvSpPr>
          <p:spPr>
            <a:xfrm rot="8100000">
              <a:off x="10671897" y="-11019076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2" name="Ovaal 371"/>
            <p:cNvSpPr/>
            <p:nvPr/>
          </p:nvSpPr>
          <p:spPr>
            <a:xfrm rot="5400000" flipV="1">
              <a:off x="10729089" y="-10988895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3" name="Gelijkbenige driehoek 372"/>
            <p:cNvSpPr/>
            <p:nvPr/>
          </p:nvSpPr>
          <p:spPr>
            <a:xfrm flipV="1">
              <a:off x="10727331" y="-10959251"/>
              <a:ext cx="36000" cy="36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4" name="Rechthoek 373"/>
            <p:cNvSpPr/>
            <p:nvPr/>
          </p:nvSpPr>
          <p:spPr>
            <a:xfrm rot="5400000" flipV="1">
              <a:off x="10737554" y="-11003365"/>
              <a:ext cx="18000" cy="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5" name="Ovaal 374"/>
            <p:cNvSpPr/>
            <p:nvPr/>
          </p:nvSpPr>
          <p:spPr>
            <a:xfrm>
              <a:off x="10769610" y="-11042946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6" name="Gelijkbenige driehoek 375"/>
            <p:cNvSpPr/>
            <p:nvPr/>
          </p:nvSpPr>
          <p:spPr>
            <a:xfrm rot="5400000">
              <a:off x="10796828" y="-11045551"/>
              <a:ext cx="36000" cy="36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7" name="Rechthoek 376"/>
            <p:cNvSpPr/>
            <p:nvPr/>
          </p:nvSpPr>
          <p:spPr>
            <a:xfrm>
              <a:off x="10747866" y="-11027551"/>
              <a:ext cx="18000" cy="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8" name="Ovaal 377"/>
            <p:cNvSpPr/>
            <p:nvPr/>
          </p:nvSpPr>
          <p:spPr>
            <a:xfrm rot="13800907">
              <a:off x="10689245" y="-11068305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9" name="Gelijkbenige driehoek 378"/>
            <p:cNvSpPr/>
            <p:nvPr/>
          </p:nvSpPr>
          <p:spPr>
            <a:xfrm rot="19200907">
              <a:off x="10673425" y="-11088179"/>
              <a:ext cx="36000" cy="36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0" name="Rechthoek 379"/>
            <p:cNvSpPr/>
            <p:nvPr/>
          </p:nvSpPr>
          <p:spPr>
            <a:xfrm rot="13800907">
              <a:off x="10713620" y="-11036559"/>
              <a:ext cx="18000" cy="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/>
          <p:cNvGrpSpPr/>
          <p:nvPr/>
        </p:nvGrpSpPr>
        <p:grpSpPr>
          <a:xfrm>
            <a:off x="24479144" y="-1953642"/>
            <a:ext cx="316819" cy="339535"/>
            <a:chOff x="10153950" y="-10939110"/>
            <a:chExt cx="316819" cy="339535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83" name="Ovaal 382"/>
            <p:cNvSpPr/>
            <p:nvPr/>
          </p:nvSpPr>
          <p:spPr>
            <a:xfrm>
              <a:off x="10251399" y="-1082838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4" name="Ovaal 383"/>
            <p:cNvSpPr/>
            <p:nvPr/>
          </p:nvSpPr>
          <p:spPr>
            <a:xfrm>
              <a:off x="10270789" y="-10808828"/>
              <a:ext cx="36000" cy="36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5" name="Ovaal 384"/>
            <p:cNvSpPr/>
            <p:nvPr/>
          </p:nvSpPr>
          <p:spPr>
            <a:xfrm>
              <a:off x="10270789" y="-1080882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6" name="Ovaal 385"/>
            <p:cNvSpPr/>
            <p:nvPr/>
          </p:nvSpPr>
          <p:spPr>
            <a:xfrm rot="4320000">
              <a:off x="10248614" y="-1075799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7" name="Ovaal 386"/>
            <p:cNvSpPr/>
            <p:nvPr/>
          </p:nvSpPr>
          <p:spPr>
            <a:xfrm rot="17280000">
              <a:off x="10256028" y="-1089719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8" name="Ovaal 387"/>
            <p:cNvSpPr/>
            <p:nvPr/>
          </p:nvSpPr>
          <p:spPr>
            <a:xfrm>
              <a:off x="10303194" y="-1083420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9" name="Ovaal 388"/>
            <p:cNvSpPr/>
            <p:nvPr/>
          </p:nvSpPr>
          <p:spPr>
            <a:xfrm rot="10800000">
              <a:off x="10157289" y="-1082423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0" name="Ovaal 389"/>
            <p:cNvSpPr/>
            <p:nvPr/>
          </p:nvSpPr>
          <p:spPr>
            <a:xfrm rot="6480000">
              <a:off x="10194582" y="-1076792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1" name="Ovaal 390"/>
            <p:cNvSpPr/>
            <p:nvPr/>
          </p:nvSpPr>
          <p:spPr>
            <a:xfrm rot="19440000">
              <a:off x="10287280" y="-1088302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2" name="Ovaal 391"/>
            <p:cNvSpPr/>
            <p:nvPr/>
          </p:nvSpPr>
          <p:spPr>
            <a:xfrm rot="2160000">
              <a:off x="10286340" y="-1078189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3" name="Ovaal 392"/>
            <p:cNvSpPr/>
            <p:nvPr/>
          </p:nvSpPr>
          <p:spPr>
            <a:xfrm rot="15120000">
              <a:off x="10215160" y="-1090362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4" name="Ovaal 393"/>
            <p:cNvSpPr/>
            <p:nvPr/>
          </p:nvSpPr>
          <p:spPr>
            <a:xfrm rot="8640000">
              <a:off x="10291573" y="-10781244"/>
              <a:ext cx="72000" cy="36000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5" name="Ovaal 394"/>
            <p:cNvSpPr/>
            <p:nvPr/>
          </p:nvSpPr>
          <p:spPr>
            <a:xfrm rot="17280000">
              <a:off x="10201197" y="-10833747"/>
              <a:ext cx="72000" cy="36000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6" name="Ovaal 395"/>
            <p:cNvSpPr/>
            <p:nvPr/>
          </p:nvSpPr>
          <p:spPr>
            <a:xfrm>
              <a:off x="10248974" y="-10862439"/>
              <a:ext cx="72000" cy="36000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9" name="Ovaal 398"/>
            <p:cNvSpPr/>
            <p:nvPr/>
          </p:nvSpPr>
          <p:spPr>
            <a:xfrm rot="12960000">
              <a:off x="10217110" y="-10772326"/>
              <a:ext cx="72000" cy="36000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0" name="Ovaal 399"/>
            <p:cNvSpPr/>
            <p:nvPr/>
          </p:nvSpPr>
          <p:spPr>
            <a:xfrm rot="4320000">
              <a:off x="10303022" y="-10836790"/>
              <a:ext cx="72000" cy="36000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2" name="Ovaal 401"/>
            <p:cNvSpPr/>
            <p:nvPr/>
          </p:nvSpPr>
          <p:spPr>
            <a:xfrm rot="5400000" flipV="1">
              <a:off x="10253845" y="-10713377"/>
              <a:ext cx="72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3" name="Gelijkbenige driehoek 402"/>
            <p:cNvSpPr/>
            <p:nvPr/>
          </p:nvSpPr>
          <p:spPr>
            <a:xfrm flipV="1">
              <a:off x="10252342" y="-10671575"/>
              <a:ext cx="72000" cy="72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4" name="Rechthoek 403"/>
            <p:cNvSpPr/>
            <p:nvPr/>
          </p:nvSpPr>
          <p:spPr>
            <a:xfrm rot="5400000" flipV="1">
              <a:off x="10252342" y="-10748290"/>
              <a:ext cx="72000" cy="1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5" name="Ovaal 404"/>
            <p:cNvSpPr/>
            <p:nvPr/>
          </p:nvSpPr>
          <p:spPr>
            <a:xfrm>
              <a:off x="10356967" y="-10819573"/>
              <a:ext cx="72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6" name="Gelijkbenige driehoek 405"/>
            <p:cNvSpPr/>
            <p:nvPr/>
          </p:nvSpPr>
          <p:spPr>
            <a:xfrm rot="5400000">
              <a:off x="10398769" y="-10821076"/>
              <a:ext cx="72000" cy="72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7" name="Rechthoek 406"/>
            <p:cNvSpPr/>
            <p:nvPr/>
          </p:nvSpPr>
          <p:spPr>
            <a:xfrm>
              <a:off x="10295054" y="-10794076"/>
              <a:ext cx="72000" cy="1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8" name="Ovaal 407"/>
            <p:cNvSpPr/>
            <p:nvPr/>
          </p:nvSpPr>
          <p:spPr>
            <a:xfrm rot="13800907">
              <a:off x="10181963" y="-10908046"/>
              <a:ext cx="72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9" name="Gelijkbenige driehoek 408"/>
            <p:cNvSpPr/>
            <p:nvPr/>
          </p:nvSpPr>
          <p:spPr>
            <a:xfrm rot="19200907">
              <a:off x="10153950" y="-10939110"/>
              <a:ext cx="72000" cy="72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0" name="Rechthoek 409"/>
            <p:cNvSpPr/>
            <p:nvPr/>
          </p:nvSpPr>
          <p:spPr>
            <a:xfrm rot="13800907">
              <a:off x="10220596" y="-10832642"/>
              <a:ext cx="72000" cy="1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1" name="Ovaal 410"/>
            <p:cNvSpPr/>
            <p:nvPr/>
          </p:nvSpPr>
          <p:spPr>
            <a:xfrm rot="8640000">
              <a:off x="10167806" y="-10783816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2" name="Ovaal 411"/>
            <p:cNvSpPr/>
            <p:nvPr/>
          </p:nvSpPr>
          <p:spPr>
            <a:xfrm rot="12960000">
              <a:off x="10181561" y="-1087570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97" name="Groep 396"/>
          <p:cNvGrpSpPr/>
          <p:nvPr/>
        </p:nvGrpSpPr>
        <p:grpSpPr>
          <a:xfrm>
            <a:off x="26872218" y="-1911264"/>
            <a:ext cx="159403" cy="164928"/>
            <a:chOff x="10673425" y="-11088179"/>
            <a:chExt cx="159403" cy="164928"/>
          </a:xfrm>
        </p:grpSpPr>
        <p:sp>
          <p:nvSpPr>
            <p:cNvPr id="398" name="Ovaal 397"/>
            <p:cNvSpPr/>
            <p:nvPr/>
          </p:nvSpPr>
          <p:spPr>
            <a:xfrm>
              <a:off x="10704211" y="-1106185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1" name="Ovaal 400"/>
            <p:cNvSpPr/>
            <p:nvPr/>
          </p:nvSpPr>
          <p:spPr>
            <a:xfrm>
              <a:off x="10730744" y="-11035160"/>
              <a:ext cx="18000" cy="1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3" name="Ovaal 412"/>
            <p:cNvSpPr/>
            <p:nvPr/>
          </p:nvSpPr>
          <p:spPr>
            <a:xfrm>
              <a:off x="10723601" y="-110423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4" name="Ovaal 413"/>
            <p:cNvSpPr/>
            <p:nvPr/>
          </p:nvSpPr>
          <p:spPr>
            <a:xfrm>
              <a:off x="10754664" y="-1107032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5" name="Ovaal 414"/>
            <p:cNvSpPr/>
            <p:nvPr/>
          </p:nvSpPr>
          <p:spPr>
            <a:xfrm>
              <a:off x="10683326" y="-110475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6" name="Ovaal 415"/>
            <p:cNvSpPr/>
            <p:nvPr/>
          </p:nvSpPr>
          <p:spPr>
            <a:xfrm rot="16200000">
              <a:off x="10723137" y="-1107876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7" name="Ovaal 416"/>
            <p:cNvSpPr/>
            <p:nvPr/>
          </p:nvSpPr>
          <p:spPr>
            <a:xfrm rot="16200000">
              <a:off x="10721947" y="-110110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8" name="Ovaal 417"/>
            <p:cNvSpPr/>
            <p:nvPr/>
          </p:nvSpPr>
          <p:spPr>
            <a:xfrm rot="13500000">
              <a:off x="10744615" y="-1102000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9" name="Ovaal 418"/>
            <p:cNvSpPr/>
            <p:nvPr/>
          </p:nvSpPr>
          <p:spPr>
            <a:xfrm rot="13500000">
              <a:off x="10693753" y="-110721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0" name="Ovaal 419"/>
            <p:cNvSpPr/>
            <p:nvPr/>
          </p:nvSpPr>
          <p:spPr>
            <a:xfrm rot="8100000">
              <a:off x="10760643" y="-110449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1" name="Ovaal 420"/>
            <p:cNvSpPr/>
            <p:nvPr/>
          </p:nvSpPr>
          <p:spPr>
            <a:xfrm rot="8100000">
              <a:off x="10693937" y="-1102149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0" name="Ovaal 429"/>
            <p:cNvSpPr/>
            <p:nvPr/>
          </p:nvSpPr>
          <p:spPr>
            <a:xfrm rot="5400000" flipV="1">
              <a:off x="10729089" y="-109888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1" name="Gelijkbenige driehoek 430"/>
            <p:cNvSpPr/>
            <p:nvPr/>
          </p:nvSpPr>
          <p:spPr>
            <a:xfrm flipV="1">
              <a:off x="10727331" y="-10959251"/>
              <a:ext cx="36000" cy="3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2" name="Rechthoek 431"/>
            <p:cNvSpPr/>
            <p:nvPr/>
          </p:nvSpPr>
          <p:spPr>
            <a:xfrm rot="5400000" flipV="1">
              <a:off x="10737554" y="-11003365"/>
              <a:ext cx="18000" cy="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3" name="Ovaal 432"/>
            <p:cNvSpPr/>
            <p:nvPr/>
          </p:nvSpPr>
          <p:spPr>
            <a:xfrm>
              <a:off x="10769610" y="-1104294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4" name="Gelijkbenige driehoek 433"/>
            <p:cNvSpPr/>
            <p:nvPr/>
          </p:nvSpPr>
          <p:spPr>
            <a:xfrm rot="5400000">
              <a:off x="10796828" y="-11045551"/>
              <a:ext cx="36000" cy="3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5" name="Rechthoek 434"/>
            <p:cNvSpPr/>
            <p:nvPr/>
          </p:nvSpPr>
          <p:spPr>
            <a:xfrm>
              <a:off x="10747866" y="-11027551"/>
              <a:ext cx="18000" cy="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6" name="Ovaal 435"/>
            <p:cNvSpPr/>
            <p:nvPr/>
          </p:nvSpPr>
          <p:spPr>
            <a:xfrm rot="13800907">
              <a:off x="10689245" y="-1106830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7" name="Gelijkbenige driehoek 436"/>
            <p:cNvSpPr/>
            <p:nvPr/>
          </p:nvSpPr>
          <p:spPr>
            <a:xfrm rot="19200907">
              <a:off x="10673425" y="-11088179"/>
              <a:ext cx="36000" cy="3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8" name="Rechthoek 437"/>
            <p:cNvSpPr/>
            <p:nvPr/>
          </p:nvSpPr>
          <p:spPr>
            <a:xfrm rot="13800907">
              <a:off x="10713620" y="-11036559"/>
              <a:ext cx="18000" cy="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aphicFrame>
        <p:nvGraphicFramePr>
          <p:cNvPr id="441" name="Object 440"/>
          <p:cNvGraphicFramePr>
            <a:graphicFrameLocks noChangeAspect="1"/>
          </p:cNvGraphicFramePr>
          <p:nvPr/>
        </p:nvGraphicFramePr>
        <p:xfrm flipH="1">
          <a:off x="15084425" y="-847725"/>
          <a:ext cx="11044238" cy="3908425"/>
        </p:xfrm>
        <a:graphic>
          <a:graphicData uri="http://schemas.openxmlformats.org/presentationml/2006/ole">
            <p:oleObj spid="_x0000_s1026" name="Werkblad" r:id="rId3" imgW="10344302" imgH="3810000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85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0" y="354840"/>
            <a:ext cx="12192000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txBody>
          <a:bodyPr wrap="square" rtlCol="0">
            <a:spAutoFit/>
            <a:sp3d>
              <a:bevelT w="12700" h="12700"/>
            </a:sp3d>
          </a:bodyPr>
          <a:lstStyle/>
          <a:p>
            <a:pPr algn="ctr"/>
            <a:r>
              <a:rPr lang="nl-NL" sz="4000" dirty="0" smtClean="0">
                <a:gradFill flip="none" rotWithShape="1">
                  <a:gsLst>
                    <a:gs pos="0">
                      <a:srgbClr val="FFC000"/>
                    </a:gs>
                    <a:gs pos="100000">
                      <a:srgbClr val="FFFF00"/>
                    </a:gs>
                  </a:gsLst>
                  <a:lin ang="0" scaled="0"/>
                  <a:tileRect/>
                </a:gradFill>
              </a:rPr>
              <a:t>Kom ook naar de wedstrijd van vrijdag!</a:t>
            </a:r>
            <a:endParaRPr lang="nl-NL" sz="4000" dirty="0">
              <a:gradFill flip="none" rotWithShape="1">
                <a:gsLst>
                  <a:gs pos="0">
                    <a:srgbClr val="FFC000"/>
                  </a:gs>
                  <a:gs pos="100000">
                    <a:srgbClr val="FFFF00"/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620373" y="1397675"/>
            <a:ext cx="6969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</a:rPr>
              <a:t>-vrijdag 17.30 uur – 19 uur</a:t>
            </a:r>
          </a:p>
          <a:p>
            <a:r>
              <a:rPr lang="nl-NL" sz="3200" dirty="0" smtClean="0">
                <a:solidFill>
                  <a:schemeClr val="bg1"/>
                </a:solidFill>
              </a:rPr>
              <a:t>-Karate, judo en bokslessen</a:t>
            </a:r>
          </a:p>
          <a:p>
            <a:r>
              <a:rPr lang="nl-NL" sz="3200" dirty="0" smtClean="0">
                <a:solidFill>
                  <a:schemeClr val="bg1"/>
                </a:solidFill>
              </a:rPr>
              <a:t>-Voetbalwedstrijd</a:t>
            </a:r>
          </a:p>
          <a:p>
            <a:r>
              <a:rPr lang="nl-NL" sz="3200" dirty="0" smtClean="0">
                <a:solidFill>
                  <a:schemeClr val="bg1"/>
                </a:solidFill>
              </a:rPr>
              <a:t>-Melden bij Hoofdlocatie:</a:t>
            </a:r>
          </a:p>
          <a:p>
            <a:r>
              <a:rPr lang="nl-NL" sz="3200" dirty="0" smtClean="0">
                <a:solidFill>
                  <a:schemeClr val="bg1"/>
                </a:solidFill>
              </a:rPr>
              <a:t>Hollanderstraat 54</a:t>
            </a:r>
          </a:p>
          <a:p>
            <a:r>
              <a:rPr lang="nl-NL" sz="3200" dirty="0" smtClean="0">
                <a:solidFill>
                  <a:schemeClr val="bg1"/>
                </a:solidFill>
              </a:rPr>
              <a:t>-Goud, zilver, brons</a:t>
            </a:r>
            <a:endParaRPr lang="nl-NL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 cap="sq" cmpd="dbl">
          <a:solidFill>
            <a:schemeClr val="tx1"/>
          </a:solidFill>
          <a:prstDash val="solid"/>
        </a:ln>
        <a:scene3d>
          <a:camera prst="orthographicFront">
            <a:rot lat="0" lon="0" rev="0"/>
          </a:camera>
          <a:lightRig rig="threePt" dir="t"/>
        </a:scene3d>
        <a:sp3d z="127000">
          <a:bevelT w="0" h="0"/>
          <a:bevelB w="0" h="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40</Words>
  <Application>Microsoft Office PowerPoint</Application>
  <PresentationFormat>Aangepast</PresentationFormat>
  <Paragraphs>10</Paragraphs>
  <Slides>2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4" baseType="lpstr">
      <vt:lpstr>Kantoorthema</vt:lpstr>
      <vt:lpstr>Microsoft Office Excel-werkblad</vt:lpstr>
      <vt:lpstr>Dia 1</vt:lpstr>
      <vt:lpstr>Dia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</dc:creator>
  <cp:lastModifiedBy>Jan Heikens</cp:lastModifiedBy>
  <cp:revision>192</cp:revision>
  <dcterms:created xsi:type="dcterms:W3CDTF">2016-01-11T19:16:37Z</dcterms:created>
  <dcterms:modified xsi:type="dcterms:W3CDTF">2016-09-20T14:29:55Z</dcterms:modified>
</cp:coreProperties>
</file>