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310" d="100"/>
          <a:sy n="310" d="100"/>
        </p:scale>
        <p:origin x="-1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7EB4-03D3-4D9F-9E1B-D2FB25B854F2}" type="datetimeFigureOut">
              <a:rPr lang="nl-NL" smtClean="0"/>
              <a:pPr/>
              <a:t>25-11-2017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013F7-0DDF-4ACB-814F-A74A0C428B9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koningin0,0"/>
          <p:cNvGrpSpPr/>
          <p:nvPr/>
        </p:nvGrpSpPr>
        <p:grpSpPr>
          <a:xfrm>
            <a:off x="251520" y="-127000"/>
            <a:ext cx="254000" cy="254000"/>
            <a:chOff x="0" y="0"/>
            <a:chExt cx="254000" cy="254000"/>
          </a:xfrm>
          <a:solidFill>
            <a:schemeClr val="bg1"/>
          </a:solidFill>
          <a:scene3d>
            <a:camera prst="legacyPerspectiveFront" fov="0">
              <a:rot lat="5400000" lon="0" rev="0"/>
            </a:camera>
            <a:lightRig rig="threePt" dir="t"/>
          </a:scene3d>
        </p:grpSpPr>
        <p:sp>
          <p:nvSpPr>
            <p:cNvPr id="27" name="Ovaal 26"/>
            <p:cNvSpPr/>
            <p:nvPr/>
          </p:nvSpPr>
          <p:spPr>
            <a:xfrm>
              <a:off x="76200" y="76200"/>
              <a:ext cx="101600" cy="101600"/>
            </a:xfrm>
            <a:prstGeom prst="ellipse">
              <a:avLst/>
            </a:prstGeom>
            <a:grpFill/>
            <a:ln>
              <a:noFill/>
            </a:ln>
            <a:sp3d z="673100" contourW="12700">
              <a:bevelT w="50800" h="50800"/>
              <a:bevelB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al 27"/>
            <p:cNvSpPr/>
            <p:nvPr/>
          </p:nvSpPr>
          <p:spPr>
            <a:xfrm>
              <a:off x="50800" y="50800"/>
              <a:ext cx="152400" cy="152400"/>
            </a:xfrm>
            <a:prstGeom prst="ellipse">
              <a:avLst/>
            </a:prstGeom>
            <a:grpFill/>
            <a:ln>
              <a:noFill/>
            </a:ln>
            <a:sp3d z="609600" contourW="12700">
              <a:bevelT w="50800" h="50800" prst="relaxedInset"/>
              <a:bevelB w="50800" h="152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Ovaal 28"/>
            <p:cNvSpPr/>
            <p:nvPr/>
          </p:nvSpPr>
          <p:spPr>
            <a:xfrm>
              <a:off x="50800" y="50800"/>
              <a:ext cx="152400" cy="152400"/>
            </a:xfrm>
            <a:prstGeom prst="ellipse">
              <a:avLst/>
            </a:prstGeom>
            <a:grpFill/>
            <a:ln>
              <a:noFill/>
            </a:ln>
            <a:sp3d z="444500" contourW="12700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Ovaal 29"/>
            <p:cNvSpPr/>
            <p:nvPr/>
          </p:nvSpPr>
          <p:spPr>
            <a:xfrm>
              <a:off x="25400" y="25400"/>
              <a:ext cx="203200" cy="203200"/>
            </a:xfrm>
            <a:prstGeom prst="ellipse">
              <a:avLst/>
            </a:prstGeom>
            <a:grpFill/>
            <a:ln>
              <a:noFill/>
            </a:ln>
            <a:sp3d z="412750" contourW="12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Ovaal 30"/>
            <p:cNvSpPr/>
            <p:nvPr/>
          </p:nvSpPr>
          <p:spPr>
            <a:xfrm>
              <a:off x="0" y="0"/>
              <a:ext cx="254000" cy="254000"/>
            </a:xfrm>
            <a:prstGeom prst="ellipse">
              <a:avLst/>
            </a:prstGeom>
            <a:grpFill/>
            <a:ln>
              <a:noFill/>
            </a:ln>
            <a:sp3d z="444500" contourW="12700">
              <a:bevelT w="127000" h="4445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3" name="Groep 42"/>
          <p:cNvGrpSpPr/>
          <p:nvPr/>
        </p:nvGrpSpPr>
        <p:grpSpPr>
          <a:xfrm>
            <a:off x="0" y="-127000"/>
            <a:ext cx="254000" cy="254000"/>
            <a:chOff x="0" y="-127000"/>
            <a:chExt cx="254000" cy="254000"/>
          </a:xfrm>
          <a:scene3d>
            <a:camera prst="orthographicFront">
              <a:rot lat="5400000" lon="0" rev="0"/>
            </a:camera>
            <a:lightRig rig="threePt" dir="t"/>
          </a:scene3d>
        </p:grpSpPr>
        <p:grpSp>
          <p:nvGrpSpPr>
            <p:cNvPr id="33" name="koningin0,0"/>
            <p:cNvGrpSpPr/>
            <p:nvPr/>
          </p:nvGrpSpPr>
          <p:grpSpPr>
            <a:xfrm>
              <a:off x="0" y="-127000"/>
              <a:ext cx="254000" cy="254000"/>
              <a:chOff x="0" y="0"/>
              <a:chExt cx="254000" cy="254000"/>
            </a:xfrm>
            <a:solidFill>
              <a:schemeClr val="bg1"/>
            </a:solidFill>
          </p:grpSpPr>
          <p:sp>
            <p:nvSpPr>
              <p:cNvPr id="35" name="Ovaal 34"/>
              <p:cNvSpPr/>
              <p:nvPr/>
            </p:nvSpPr>
            <p:spPr>
              <a:xfrm>
                <a:off x="50800" y="508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sp3d z="609600" contourW="12700">
                <a:bevelT w="50800" h="50800" prst="relaxedInset"/>
                <a:bevelB w="50800" h="152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" name="Ovaal 35"/>
              <p:cNvSpPr/>
              <p:nvPr/>
            </p:nvSpPr>
            <p:spPr>
              <a:xfrm>
                <a:off x="50800" y="508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  <a:sp3d z="444500" contourW="12700">
                <a:bevelT w="25400" h="25400"/>
                <a:bevelB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" name="Ovaal 36"/>
              <p:cNvSpPr/>
              <p:nvPr/>
            </p:nvSpPr>
            <p:spPr>
              <a:xfrm>
                <a:off x="25400" y="25400"/>
                <a:ext cx="203200" cy="203200"/>
              </a:xfrm>
              <a:prstGeom prst="ellipse">
                <a:avLst/>
              </a:prstGeom>
              <a:grpFill/>
              <a:ln>
                <a:noFill/>
              </a:ln>
              <a:sp3d z="412750" contourW="12700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" name="Ovaal 37"/>
              <p:cNvSpPr/>
              <p:nvPr/>
            </p:nvSpPr>
            <p:spPr>
              <a:xfrm>
                <a:off x="0" y="0"/>
                <a:ext cx="254000" cy="254000"/>
              </a:xfrm>
              <a:prstGeom prst="ellipse">
                <a:avLst/>
              </a:prstGeom>
              <a:grpFill/>
              <a:ln>
                <a:noFill/>
              </a:ln>
              <a:sp3d z="444500" contourW="12700">
                <a:bevelT w="127000" h="4445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42" name="Groep 41"/>
            <p:cNvGrpSpPr/>
            <p:nvPr/>
          </p:nvGrpSpPr>
          <p:grpSpPr>
            <a:xfrm>
              <a:off x="90000" y="-12700"/>
              <a:ext cx="76200" cy="25400"/>
              <a:chOff x="1233620" y="0"/>
              <a:chExt cx="76200" cy="25400"/>
            </a:xfrm>
          </p:grpSpPr>
          <p:sp>
            <p:nvSpPr>
              <p:cNvPr id="39" name="Rechthoek 38"/>
              <p:cNvSpPr/>
              <p:nvPr/>
            </p:nvSpPr>
            <p:spPr>
              <a:xfrm>
                <a:off x="1233620" y="0"/>
                <a:ext cx="76200" cy="25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685800" extrusionH="254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Rechthoek 39"/>
              <p:cNvSpPr/>
              <p:nvPr/>
            </p:nvSpPr>
            <p:spPr>
              <a:xfrm>
                <a:off x="1251124" y="0"/>
                <a:ext cx="25400" cy="25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 z="711200" extrusionH="1016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47" name="pion3"/>
          <p:cNvSpPr/>
          <p:nvPr/>
        </p:nvSpPr>
        <p:spPr>
          <a:xfrm>
            <a:off x="505520" y="-137368"/>
            <a:ext cx="254000" cy="254000"/>
          </a:xfrm>
          <a:prstGeom prst="ellipse">
            <a:avLst/>
          </a:prstGeom>
          <a:solidFill>
            <a:srgbClr val="FFFFFF"/>
          </a:solidFill>
          <a:ln>
            <a:noFill/>
          </a:ln>
          <a:scene3d>
            <a:camera prst="orthographicFront">
              <a:rot lat="5400000" lon="0" rev="0"/>
            </a:camera>
            <a:lightRig rig="threePt" dir="t"/>
          </a:scene3d>
          <a:sp3d z="381000" contourW="12700">
            <a:bevelT w="127000" h="381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pion1"/>
          <p:cNvSpPr/>
          <p:nvPr/>
        </p:nvSpPr>
        <p:spPr>
          <a:xfrm>
            <a:off x="539552" y="-114300"/>
            <a:ext cx="203200" cy="203200"/>
          </a:xfrm>
          <a:prstGeom prst="ellipse">
            <a:avLst/>
          </a:prstGeom>
          <a:solidFill>
            <a:srgbClr val="FFFFFF"/>
          </a:solidFill>
          <a:ln>
            <a:noFill/>
          </a:ln>
          <a:scene3d>
            <a:camera prst="orthographicFront">
              <a:rot lat="5400000" lon="0" rev="0"/>
            </a:camera>
            <a:lightRig rig="threePt" dir="t"/>
          </a:scene3d>
          <a:sp3d z="406400" contourW="12700">
            <a:bevelT w="101600" h="1016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pion1"/>
          <p:cNvSpPr/>
          <p:nvPr/>
        </p:nvSpPr>
        <p:spPr>
          <a:xfrm>
            <a:off x="683568" y="-101600"/>
            <a:ext cx="203200" cy="203200"/>
          </a:xfrm>
          <a:prstGeom prst="ellipse">
            <a:avLst/>
          </a:prstGeom>
          <a:solidFill>
            <a:srgbClr val="FFFFFF"/>
          </a:solidFill>
          <a:ln>
            <a:noFill/>
          </a:ln>
          <a:scene3d>
            <a:camera prst="orthographicFront">
              <a:rot lat="5400000" lon="0" rev="0"/>
            </a:camera>
            <a:lightRig rig="threePt" dir="t"/>
          </a:scene3d>
          <a:sp3d z="381000" contourW="12700">
            <a:bevelT w="101600" h="1016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pion3"/>
          <p:cNvSpPr/>
          <p:nvPr/>
        </p:nvSpPr>
        <p:spPr>
          <a:xfrm>
            <a:off x="869504" y="-135632"/>
            <a:ext cx="254000" cy="254000"/>
          </a:xfrm>
          <a:prstGeom prst="ellipse">
            <a:avLst/>
          </a:prstGeom>
          <a:solidFill>
            <a:srgbClr val="FFFFFF"/>
          </a:solidFill>
          <a:ln>
            <a:noFill/>
          </a:ln>
          <a:scene3d>
            <a:camera prst="orthographicFront">
              <a:rot lat="5400000" lon="0" rev="0"/>
            </a:camera>
            <a:lightRig rig="threePt" dir="t"/>
          </a:scene3d>
          <a:sp3d z="381000" contourW="12700">
            <a:bevelT w="127000" h="381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pion1"/>
          <p:cNvSpPr/>
          <p:nvPr/>
        </p:nvSpPr>
        <p:spPr>
          <a:xfrm>
            <a:off x="903536" y="-112564"/>
            <a:ext cx="203200" cy="203200"/>
          </a:xfrm>
          <a:prstGeom prst="ellipse">
            <a:avLst/>
          </a:prstGeom>
          <a:solidFill>
            <a:srgbClr val="FFFFFF"/>
          </a:solidFill>
          <a:ln>
            <a:noFill/>
          </a:ln>
          <a:scene3d>
            <a:camera prst="orthographicFront">
              <a:rot lat="5400000" lon="0" rev="0"/>
            </a:camera>
            <a:lightRig rig="threePt" dir="t"/>
          </a:scene3d>
          <a:sp3d z="444500" contourW="12700">
            <a:bevelT w="101600" h="1016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pion1"/>
          <p:cNvSpPr/>
          <p:nvPr/>
        </p:nvSpPr>
        <p:spPr>
          <a:xfrm>
            <a:off x="1043608" y="-99864"/>
            <a:ext cx="144000" cy="144000"/>
          </a:xfrm>
          <a:prstGeom prst="ellipse">
            <a:avLst/>
          </a:prstGeom>
          <a:solidFill>
            <a:srgbClr val="FFFFFF"/>
          </a:solidFill>
          <a:ln>
            <a:noFill/>
          </a:ln>
          <a:scene3d>
            <a:camera prst="orthographicFront">
              <a:rot lat="5400000" lon="0" rev="0"/>
            </a:camera>
            <a:lightRig rig="threePt" dir="t"/>
          </a:scene3d>
          <a:sp3d z="381000" contourW="127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2</cp:revision>
  <dcterms:created xsi:type="dcterms:W3CDTF">2017-11-25T11:26:59Z</dcterms:created>
  <dcterms:modified xsi:type="dcterms:W3CDTF">2017-11-25T17:22:56Z</dcterms:modified>
</cp:coreProperties>
</file>