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594" y="-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03DA-8278-4EC8-9B25-A98C1E947DCB}" type="datetimeFigureOut">
              <a:rPr lang="nl-NL" smtClean="0"/>
              <a:t>11-8-2018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3218-9951-4F48-80AA-05D6A824712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03DA-8278-4EC8-9B25-A98C1E947DCB}" type="datetimeFigureOut">
              <a:rPr lang="nl-NL" smtClean="0"/>
              <a:t>11-8-2018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3218-9951-4F48-80AA-05D6A824712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03DA-8278-4EC8-9B25-A98C1E947DCB}" type="datetimeFigureOut">
              <a:rPr lang="nl-NL" smtClean="0"/>
              <a:t>11-8-2018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3218-9951-4F48-80AA-05D6A824712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03DA-8278-4EC8-9B25-A98C1E947DCB}" type="datetimeFigureOut">
              <a:rPr lang="nl-NL" smtClean="0"/>
              <a:t>11-8-2018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3218-9951-4F48-80AA-05D6A824712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03DA-8278-4EC8-9B25-A98C1E947DCB}" type="datetimeFigureOut">
              <a:rPr lang="nl-NL" smtClean="0"/>
              <a:t>11-8-2018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3218-9951-4F48-80AA-05D6A824712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03DA-8278-4EC8-9B25-A98C1E947DCB}" type="datetimeFigureOut">
              <a:rPr lang="nl-NL" smtClean="0"/>
              <a:t>11-8-2018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3218-9951-4F48-80AA-05D6A824712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03DA-8278-4EC8-9B25-A98C1E947DCB}" type="datetimeFigureOut">
              <a:rPr lang="nl-NL" smtClean="0"/>
              <a:t>11-8-2018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3218-9951-4F48-80AA-05D6A824712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03DA-8278-4EC8-9B25-A98C1E947DCB}" type="datetimeFigureOut">
              <a:rPr lang="nl-NL" smtClean="0"/>
              <a:t>11-8-2018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3218-9951-4F48-80AA-05D6A824712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03DA-8278-4EC8-9B25-A98C1E947DCB}" type="datetimeFigureOut">
              <a:rPr lang="nl-NL" smtClean="0"/>
              <a:t>11-8-2018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3218-9951-4F48-80AA-05D6A824712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03DA-8278-4EC8-9B25-A98C1E947DCB}" type="datetimeFigureOut">
              <a:rPr lang="nl-NL" smtClean="0"/>
              <a:t>11-8-2018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3218-9951-4F48-80AA-05D6A824712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03DA-8278-4EC8-9B25-A98C1E947DCB}" type="datetimeFigureOut">
              <a:rPr lang="nl-NL" smtClean="0"/>
              <a:t>11-8-2018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3218-9951-4F48-80AA-05D6A824712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03DA-8278-4EC8-9B25-A98C1E947DCB}" type="datetimeFigureOut">
              <a:rPr lang="nl-NL" smtClean="0"/>
              <a:t>11-8-2018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D3218-9951-4F48-80AA-05D6A8247121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5351" t="10101" r="13776" b="64699"/>
          <a:stretch>
            <a:fillRect/>
          </a:stretch>
        </p:blipFill>
        <p:spPr bwMode="auto">
          <a:xfrm>
            <a:off x="-1116632" y="919876"/>
            <a:ext cx="11593288" cy="5677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WereldWijd</dc:creator>
  <cp:lastModifiedBy>WereldWijd</cp:lastModifiedBy>
  <cp:revision>1</cp:revision>
  <dcterms:created xsi:type="dcterms:W3CDTF">2018-08-11T09:33:18Z</dcterms:created>
  <dcterms:modified xsi:type="dcterms:W3CDTF">2018-08-11T09:37:28Z</dcterms:modified>
</cp:coreProperties>
</file>