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 Heikens" initials="J 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2" autoAdjust="0"/>
    <p:restoredTop sz="93544" autoAdjust="0"/>
  </p:normalViewPr>
  <p:slideViewPr>
    <p:cSldViewPr snapToObjects="1" showGuides="1">
      <p:cViewPr>
        <p:scale>
          <a:sx n="70" d="100"/>
          <a:sy n="70" d="100"/>
        </p:scale>
        <p:origin x="-1098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BC65-3568-44EE-B423-111514447F2B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92F0-4F1D-4FEC-9F13-777E79D50CA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BC65-3568-44EE-B423-111514447F2B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92F0-4F1D-4FEC-9F13-777E79D50CA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BC65-3568-44EE-B423-111514447F2B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92F0-4F1D-4FEC-9F13-777E79D50CA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BC65-3568-44EE-B423-111514447F2B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92F0-4F1D-4FEC-9F13-777E79D50CA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BC65-3568-44EE-B423-111514447F2B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92F0-4F1D-4FEC-9F13-777E79D50CA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BC65-3568-44EE-B423-111514447F2B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92F0-4F1D-4FEC-9F13-777E79D50CA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BC65-3568-44EE-B423-111514447F2B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92F0-4F1D-4FEC-9F13-777E79D50CA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BC65-3568-44EE-B423-111514447F2B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92F0-4F1D-4FEC-9F13-777E79D50CA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BC65-3568-44EE-B423-111514447F2B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92F0-4F1D-4FEC-9F13-777E79D50CA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BC65-3568-44EE-B423-111514447F2B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92F0-4F1D-4FEC-9F13-777E79D50CA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BC65-3568-44EE-B423-111514447F2B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92F0-4F1D-4FEC-9F13-777E79D50CA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BC65-3568-44EE-B423-111514447F2B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92F0-4F1D-4FEC-9F13-777E79D50CA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hthoek 105"/>
          <p:cNvSpPr/>
          <p:nvPr/>
        </p:nvSpPr>
        <p:spPr>
          <a:xfrm>
            <a:off x="0" y="4698000"/>
            <a:ext cx="4320000" cy="21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1" name="Groep 30"/>
          <p:cNvGrpSpPr/>
          <p:nvPr/>
        </p:nvGrpSpPr>
        <p:grpSpPr>
          <a:xfrm>
            <a:off x="2771856" y="3158964"/>
            <a:ext cx="720000" cy="684000"/>
            <a:chOff x="0" y="216000"/>
            <a:chExt cx="720000" cy="684000"/>
          </a:xfrm>
        </p:grpSpPr>
        <p:grpSp>
          <p:nvGrpSpPr>
            <p:cNvPr id="16" name="Groep 15"/>
            <p:cNvGrpSpPr/>
            <p:nvPr/>
          </p:nvGrpSpPr>
          <p:grpSpPr>
            <a:xfrm>
              <a:off x="0" y="540000"/>
              <a:ext cx="360000" cy="360000"/>
              <a:chOff x="0" y="180000"/>
              <a:chExt cx="360000" cy="360000"/>
            </a:xfrm>
          </p:grpSpPr>
          <p:sp>
            <p:nvSpPr>
              <p:cNvPr id="6" name="Rechthoek 5"/>
              <p:cNvSpPr/>
              <p:nvPr/>
            </p:nvSpPr>
            <p:spPr>
              <a:xfrm>
                <a:off x="0" y="360000"/>
                <a:ext cx="360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Vrije vorm 6"/>
              <p:cNvSpPr/>
              <p:nvPr/>
            </p:nvSpPr>
            <p:spPr>
              <a:xfrm>
                <a:off x="0" y="360000"/>
                <a:ext cx="71400" cy="180000"/>
              </a:xfrm>
              <a:custGeom>
                <a:avLst/>
                <a:gdLst>
                  <a:gd name="connsiteX0" fmla="*/ 0 w 36000"/>
                  <a:gd name="connsiteY0" fmla="*/ 0 h 180000"/>
                  <a:gd name="connsiteX1" fmla="*/ 36000 w 36000"/>
                  <a:gd name="connsiteY1" fmla="*/ 0 h 180000"/>
                  <a:gd name="connsiteX2" fmla="*/ 36000 w 36000"/>
                  <a:gd name="connsiteY2" fmla="*/ 180000 h 180000"/>
                  <a:gd name="connsiteX3" fmla="*/ 0 w 36000"/>
                  <a:gd name="connsiteY3" fmla="*/ 180000 h 180000"/>
                  <a:gd name="connsiteX4" fmla="*/ 0 w 36000"/>
                  <a:gd name="connsiteY4" fmla="*/ 0 h 180000"/>
                  <a:gd name="connsiteX0" fmla="*/ 0 w 71400"/>
                  <a:gd name="connsiteY0" fmla="*/ 0 h 180000"/>
                  <a:gd name="connsiteX1" fmla="*/ 71400 w 71400"/>
                  <a:gd name="connsiteY1" fmla="*/ 0 h 180000"/>
                  <a:gd name="connsiteX2" fmla="*/ 36000 w 71400"/>
                  <a:gd name="connsiteY2" fmla="*/ 180000 h 180000"/>
                  <a:gd name="connsiteX3" fmla="*/ 0 w 71400"/>
                  <a:gd name="connsiteY3" fmla="*/ 180000 h 180000"/>
                  <a:gd name="connsiteX4" fmla="*/ 0 w 71400"/>
                  <a:gd name="connsiteY4" fmla="*/ 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00" h="180000">
                    <a:moveTo>
                      <a:pt x="0" y="0"/>
                    </a:moveTo>
                    <a:lnTo>
                      <a:pt x="71400" y="0"/>
                    </a:lnTo>
                    <a:lnTo>
                      <a:pt x="36000" y="180000"/>
                    </a:lnTo>
                    <a:lnTo>
                      <a:pt x="0" y="1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" name="Rechthoek 14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" name="Groep 16"/>
            <p:cNvGrpSpPr/>
            <p:nvPr/>
          </p:nvGrpSpPr>
          <p:grpSpPr>
            <a:xfrm rot="16200000">
              <a:off x="360000" y="540000"/>
              <a:ext cx="360000" cy="360000"/>
              <a:chOff x="0" y="180000"/>
              <a:chExt cx="360000" cy="360000"/>
            </a:xfrm>
          </p:grpSpPr>
          <p:sp>
            <p:nvSpPr>
              <p:cNvPr id="18" name="Rechthoek 17"/>
              <p:cNvSpPr/>
              <p:nvPr/>
            </p:nvSpPr>
            <p:spPr>
              <a:xfrm>
                <a:off x="0" y="360000"/>
                <a:ext cx="360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" name="Vrije vorm 18"/>
              <p:cNvSpPr/>
              <p:nvPr/>
            </p:nvSpPr>
            <p:spPr>
              <a:xfrm>
                <a:off x="0" y="360000"/>
                <a:ext cx="71400" cy="180000"/>
              </a:xfrm>
              <a:custGeom>
                <a:avLst/>
                <a:gdLst>
                  <a:gd name="connsiteX0" fmla="*/ 0 w 36000"/>
                  <a:gd name="connsiteY0" fmla="*/ 0 h 180000"/>
                  <a:gd name="connsiteX1" fmla="*/ 36000 w 36000"/>
                  <a:gd name="connsiteY1" fmla="*/ 0 h 180000"/>
                  <a:gd name="connsiteX2" fmla="*/ 36000 w 36000"/>
                  <a:gd name="connsiteY2" fmla="*/ 180000 h 180000"/>
                  <a:gd name="connsiteX3" fmla="*/ 0 w 36000"/>
                  <a:gd name="connsiteY3" fmla="*/ 180000 h 180000"/>
                  <a:gd name="connsiteX4" fmla="*/ 0 w 36000"/>
                  <a:gd name="connsiteY4" fmla="*/ 0 h 180000"/>
                  <a:gd name="connsiteX0" fmla="*/ 0 w 71400"/>
                  <a:gd name="connsiteY0" fmla="*/ 0 h 180000"/>
                  <a:gd name="connsiteX1" fmla="*/ 71400 w 71400"/>
                  <a:gd name="connsiteY1" fmla="*/ 0 h 180000"/>
                  <a:gd name="connsiteX2" fmla="*/ 36000 w 71400"/>
                  <a:gd name="connsiteY2" fmla="*/ 180000 h 180000"/>
                  <a:gd name="connsiteX3" fmla="*/ 0 w 71400"/>
                  <a:gd name="connsiteY3" fmla="*/ 180000 h 180000"/>
                  <a:gd name="connsiteX4" fmla="*/ 0 w 71400"/>
                  <a:gd name="connsiteY4" fmla="*/ 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00" h="180000">
                    <a:moveTo>
                      <a:pt x="0" y="0"/>
                    </a:moveTo>
                    <a:lnTo>
                      <a:pt x="71400" y="0"/>
                    </a:lnTo>
                    <a:lnTo>
                      <a:pt x="36000" y="180000"/>
                    </a:lnTo>
                    <a:lnTo>
                      <a:pt x="0" y="1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Rechthoek 19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1" name="Rechthoek 20"/>
            <p:cNvSpPr/>
            <p:nvPr/>
          </p:nvSpPr>
          <p:spPr>
            <a:xfrm>
              <a:off x="324000" y="360000"/>
              <a:ext cx="36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3" name="Groep 22"/>
            <p:cNvGrpSpPr/>
            <p:nvPr/>
          </p:nvGrpSpPr>
          <p:grpSpPr>
            <a:xfrm rot="16200000">
              <a:off x="414001" y="234001"/>
              <a:ext cx="108000" cy="215999"/>
              <a:chOff x="324000" y="180000"/>
              <a:chExt cx="108000" cy="215999"/>
            </a:xfrm>
          </p:grpSpPr>
          <p:sp>
            <p:nvSpPr>
              <p:cNvPr id="24" name="Rechthoek 23"/>
              <p:cNvSpPr/>
              <p:nvPr/>
            </p:nvSpPr>
            <p:spPr>
              <a:xfrm>
                <a:off x="324000" y="359999"/>
                <a:ext cx="1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Rechthoek 25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7" name="Groep 26"/>
            <p:cNvGrpSpPr/>
            <p:nvPr/>
          </p:nvGrpSpPr>
          <p:grpSpPr>
            <a:xfrm>
              <a:off x="324000" y="395999"/>
              <a:ext cx="108000" cy="215999"/>
              <a:chOff x="324000" y="180000"/>
              <a:chExt cx="108000" cy="215999"/>
            </a:xfrm>
          </p:grpSpPr>
          <p:sp>
            <p:nvSpPr>
              <p:cNvPr id="28" name="Rechthoek 27"/>
              <p:cNvSpPr/>
              <p:nvPr/>
            </p:nvSpPr>
            <p:spPr>
              <a:xfrm>
                <a:off x="324000" y="359999"/>
                <a:ext cx="1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9" name="Rechthoek 28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30" name="Ovaal 29"/>
            <p:cNvSpPr/>
            <p:nvPr/>
          </p:nvSpPr>
          <p:spPr>
            <a:xfrm>
              <a:off x="288000" y="21600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9" name="Groep 48"/>
          <p:cNvGrpSpPr/>
          <p:nvPr/>
        </p:nvGrpSpPr>
        <p:grpSpPr>
          <a:xfrm>
            <a:off x="2022328" y="2196321"/>
            <a:ext cx="434561" cy="792598"/>
            <a:chOff x="828000" y="216000"/>
            <a:chExt cx="434561" cy="792598"/>
          </a:xfrm>
        </p:grpSpPr>
        <p:grpSp>
          <p:nvGrpSpPr>
            <p:cNvPr id="33" name="Groep 15"/>
            <p:cNvGrpSpPr/>
            <p:nvPr/>
          </p:nvGrpSpPr>
          <p:grpSpPr>
            <a:xfrm rot="-2700000">
              <a:off x="900000" y="648598"/>
              <a:ext cx="360000" cy="360000"/>
              <a:chOff x="0" y="180000"/>
              <a:chExt cx="360000" cy="360000"/>
            </a:xfrm>
          </p:grpSpPr>
          <p:sp>
            <p:nvSpPr>
              <p:cNvPr id="46" name="Rechthoek 5"/>
              <p:cNvSpPr/>
              <p:nvPr/>
            </p:nvSpPr>
            <p:spPr>
              <a:xfrm>
                <a:off x="0" y="360000"/>
                <a:ext cx="360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Vrije vorm 6"/>
              <p:cNvSpPr/>
              <p:nvPr/>
            </p:nvSpPr>
            <p:spPr>
              <a:xfrm>
                <a:off x="0" y="360000"/>
                <a:ext cx="71400" cy="180000"/>
              </a:xfrm>
              <a:custGeom>
                <a:avLst/>
                <a:gdLst>
                  <a:gd name="connsiteX0" fmla="*/ 0 w 36000"/>
                  <a:gd name="connsiteY0" fmla="*/ 0 h 180000"/>
                  <a:gd name="connsiteX1" fmla="*/ 36000 w 36000"/>
                  <a:gd name="connsiteY1" fmla="*/ 0 h 180000"/>
                  <a:gd name="connsiteX2" fmla="*/ 36000 w 36000"/>
                  <a:gd name="connsiteY2" fmla="*/ 180000 h 180000"/>
                  <a:gd name="connsiteX3" fmla="*/ 0 w 36000"/>
                  <a:gd name="connsiteY3" fmla="*/ 180000 h 180000"/>
                  <a:gd name="connsiteX4" fmla="*/ 0 w 36000"/>
                  <a:gd name="connsiteY4" fmla="*/ 0 h 180000"/>
                  <a:gd name="connsiteX0" fmla="*/ 0 w 71400"/>
                  <a:gd name="connsiteY0" fmla="*/ 0 h 180000"/>
                  <a:gd name="connsiteX1" fmla="*/ 71400 w 71400"/>
                  <a:gd name="connsiteY1" fmla="*/ 0 h 180000"/>
                  <a:gd name="connsiteX2" fmla="*/ 36000 w 71400"/>
                  <a:gd name="connsiteY2" fmla="*/ 180000 h 180000"/>
                  <a:gd name="connsiteX3" fmla="*/ 0 w 71400"/>
                  <a:gd name="connsiteY3" fmla="*/ 180000 h 180000"/>
                  <a:gd name="connsiteX4" fmla="*/ 0 w 71400"/>
                  <a:gd name="connsiteY4" fmla="*/ 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00" h="180000">
                    <a:moveTo>
                      <a:pt x="0" y="0"/>
                    </a:moveTo>
                    <a:lnTo>
                      <a:pt x="71400" y="0"/>
                    </a:lnTo>
                    <a:lnTo>
                      <a:pt x="36000" y="180000"/>
                    </a:lnTo>
                    <a:lnTo>
                      <a:pt x="0" y="1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8" name="Rechthoek 47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4" name="Groep 16"/>
            <p:cNvGrpSpPr/>
            <p:nvPr/>
          </p:nvGrpSpPr>
          <p:grpSpPr>
            <a:xfrm rot="18900000">
              <a:off x="902561" y="648597"/>
              <a:ext cx="360000" cy="360000"/>
              <a:chOff x="0" y="180000"/>
              <a:chExt cx="360000" cy="360000"/>
            </a:xfrm>
          </p:grpSpPr>
          <p:sp>
            <p:nvSpPr>
              <p:cNvPr id="43" name="Rechthoek 42"/>
              <p:cNvSpPr/>
              <p:nvPr/>
            </p:nvSpPr>
            <p:spPr>
              <a:xfrm>
                <a:off x="0" y="360000"/>
                <a:ext cx="360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4" name="Vrije vorm 43"/>
              <p:cNvSpPr/>
              <p:nvPr/>
            </p:nvSpPr>
            <p:spPr>
              <a:xfrm>
                <a:off x="0" y="360000"/>
                <a:ext cx="71400" cy="180000"/>
              </a:xfrm>
              <a:custGeom>
                <a:avLst/>
                <a:gdLst>
                  <a:gd name="connsiteX0" fmla="*/ 0 w 36000"/>
                  <a:gd name="connsiteY0" fmla="*/ 0 h 180000"/>
                  <a:gd name="connsiteX1" fmla="*/ 36000 w 36000"/>
                  <a:gd name="connsiteY1" fmla="*/ 0 h 180000"/>
                  <a:gd name="connsiteX2" fmla="*/ 36000 w 36000"/>
                  <a:gd name="connsiteY2" fmla="*/ 180000 h 180000"/>
                  <a:gd name="connsiteX3" fmla="*/ 0 w 36000"/>
                  <a:gd name="connsiteY3" fmla="*/ 180000 h 180000"/>
                  <a:gd name="connsiteX4" fmla="*/ 0 w 36000"/>
                  <a:gd name="connsiteY4" fmla="*/ 0 h 180000"/>
                  <a:gd name="connsiteX0" fmla="*/ 0 w 71400"/>
                  <a:gd name="connsiteY0" fmla="*/ 0 h 180000"/>
                  <a:gd name="connsiteX1" fmla="*/ 71400 w 71400"/>
                  <a:gd name="connsiteY1" fmla="*/ 0 h 180000"/>
                  <a:gd name="connsiteX2" fmla="*/ 36000 w 71400"/>
                  <a:gd name="connsiteY2" fmla="*/ 180000 h 180000"/>
                  <a:gd name="connsiteX3" fmla="*/ 0 w 71400"/>
                  <a:gd name="connsiteY3" fmla="*/ 180000 h 180000"/>
                  <a:gd name="connsiteX4" fmla="*/ 0 w 71400"/>
                  <a:gd name="connsiteY4" fmla="*/ 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00" h="180000">
                    <a:moveTo>
                      <a:pt x="0" y="0"/>
                    </a:moveTo>
                    <a:lnTo>
                      <a:pt x="71400" y="0"/>
                    </a:lnTo>
                    <a:lnTo>
                      <a:pt x="36000" y="180000"/>
                    </a:lnTo>
                    <a:lnTo>
                      <a:pt x="0" y="1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35" name="Rechthoek 34"/>
            <p:cNvSpPr/>
            <p:nvPr/>
          </p:nvSpPr>
          <p:spPr>
            <a:xfrm>
              <a:off x="1044000" y="360000"/>
              <a:ext cx="36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36" name="Groep 22"/>
            <p:cNvGrpSpPr/>
            <p:nvPr/>
          </p:nvGrpSpPr>
          <p:grpSpPr>
            <a:xfrm>
              <a:off x="1044000" y="396002"/>
              <a:ext cx="108000" cy="215999"/>
              <a:chOff x="324000" y="180000"/>
              <a:chExt cx="108000" cy="215999"/>
            </a:xfrm>
          </p:grpSpPr>
          <p:sp>
            <p:nvSpPr>
              <p:cNvPr id="41" name="Rechthoek 40"/>
              <p:cNvSpPr/>
              <p:nvPr/>
            </p:nvSpPr>
            <p:spPr>
              <a:xfrm>
                <a:off x="324000" y="359999"/>
                <a:ext cx="1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" name="Rechthoek 41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7" name="Groep 26"/>
            <p:cNvGrpSpPr/>
            <p:nvPr/>
          </p:nvGrpSpPr>
          <p:grpSpPr>
            <a:xfrm rot="5400000">
              <a:off x="882000" y="342002"/>
              <a:ext cx="108000" cy="215999"/>
              <a:chOff x="324000" y="180000"/>
              <a:chExt cx="108000" cy="215999"/>
            </a:xfrm>
          </p:grpSpPr>
          <p:sp>
            <p:nvSpPr>
              <p:cNvPr id="39" name="Rechthoek 38"/>
              <p:cNvSpPr/>
              <p:nvPr/>
            </p:nvSpPr>
            <p:spPr>
              <a:xfrm>
                <a:off x="324000" y="359999"/>
                <a:ext cx="1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" name="Rechthoek 39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38" name="Ovaal 37"/>
            <p:cNvSpPr/>
            <p:nvPr/>
          </p:nvSpPr>
          <p:spPr>
            <a:xfrm>
              <a:off x="1008000" y="21600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7" name="Groep 66"/>
          <p:cNvGrpSpPr/>
          <p:nvPr/>
        </p:nvGrpSpPr>
        <p:grpSpPr>
          <a:xfrm>
            <a:off x="1045840" y="2038563"/>
            <a:ext cx="360000" cy="725390"/>
            <a:chOff x="1317650" y="180000"/>
            <a:chExt cx="360000" cy="725390"/>
          </a:xfrm>
        </p:grpSpPr>
        <p:grpSp>
          <p:nvGrpSpPr>
            <p:cNvPr id="51" name="Groep 15"/>
            <p:cNvGrpSpPr/>
            <p:nvPr/>
          </p:nvGrpSpPr>
          <p:grpSpPr>
            <a:xfrm rot="-2700000">
              <a:off x="1317650" y="545389"/>
              <a:ext cx="360000" cy="360000"/>
              <a:chOff x="0" y="180000"/>
              <a:chExt cx="360000" cy="360000"/>
            </a:xfrm>
          </p:grpSpPr>
          <p:sp>
            <p:nvSpPr>
              <p:cNvPr id="64" name="Rechthoek 5"/>
              <p:cNvSpPr/>
              <p:nvPr/>
            </p:nvSpPr>
            <p:spPr>
              <a:xfrm>
                <a:off x="0" y="360000"/>
                <a:ext cx="360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5" name="Vrije vorm 6"/>
              <p:cNvSpPr/>
              <p:nvPr/>
            </p:nvSpPr>
            <p:spPr>
              <a:xfrm>
                <a:off x="0" y="360000"/>
                <a:ext cx="71400" cy="180000"/>
              </a:xfrm>
              <a:custGeom>
                <a:avLst/>
                <a:gdLst>
                  <a:gd name="connsiteX0" fmla="*/ 0 w 36000"/>
                  <a:gd name="connsiteY0" fmla="*/ 0 h 180000"/>
                  <a:gd name="connsiteX1" fmla="*/ 36000 w 36000"/>
                  <a:gd name="connsiteY1" fmla="*/ 0 h 180000"/>
                  <a:gd name="connsiteX2" fmla="*/ 36000 w 36000"/>
                  <a:gd name="connsiteY2" fmla="*/ 180000 h 180000"/>
                  <a:gd name="connsiteX3" fmla="*/ 0 w 36000"/>
                  <a:gd name="connsiteY3" fmla="*/ 180000 h 180000"/>
                  <a:gd name="connsiteX4" fmla="*/ 0 w 36000"/>
                  <a:gd name="connsiteY4" fmla="*/ 0 h 180000"/>
                  <a:gd name="connsiteX0" fmla="*/ 0 w 71400"/>
                  <a:gd name="connsiteY0" fmla="*/ 0 h 180000"/>
                  <a:gd name="connsiteX1" fmla="*/ 71400 w 71400"/>
                  <a:gd name="connsiteY1" fmla="*/ 0 h 180000"/>
                  <a:gd name="connsiteX2" fmla="*/ 36000 w 71400"/>
                  <a:gd name="connsiteY2" fmla="*/ 180000 h 180000"/>
                  <a:gd name="connsiteX3" fmla="*/ 0 w 71400"/>
                  <a:gd name="connsiteY3" fmla="*/ 180000 h 180000"/>
                  <a:gd name="connsiteX4" fmla="*/ 0 w 71400"/>
                  <a:gd name="connsiteY4" fmla="*/ 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00" h="180000">
                    <a:moveTo>
                      <a:pt x="0" y="0"/>
                    </a:moveTo>
                    <a:lnTo>
                      <a:pt x="71400" y="0"/>
                    </a:lnTo>
                    <a:lnTo>
                      <a:pt x="36000" y="180000"/>
                    </a:lnTo>
                    <a:lnTo>
                      <a:pt x="0" y="1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6" name="Rechthoek 65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52" name="Groep 16"/>
            <p:cNvGrpSpPr/>
            <p:nvPr/>
          </p:nvGrpSpPr>
          <p:grpSpPr>
            <a:xfrm rot="18900000">
              <a:off x="1317650" y="545390"/>
              <a:ext cx="360000" cy="360000"/>
              <a:chOff x="0" y="180000"/>
              <a:chExt cx="360000" cy="360000"/>
            </a:xfrm>
          </p:grpSpPr>
          <p:sp>
            <p:nvSpPr>
              <p:cNvPr id="61" name="Rechthoek 60"/>
              <p:cNvSpPr/>
              <p:nvPr/>
            </p:nvSpPr>
            <p:spPr>
              <a:xfrm>
                <a:off x="0" y="360000"/>
                <a:ext cx="360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2" name="Vrije vorm 61"/>
              <p:cNvSpPr/>
              <p:nvPr/>
            </p:nvSpPr>
            <p:spPr>
              <a:xfrm>
                <a:off x="0" y="360000"/>
                <a:ext cx="71400" cy="180000"/>
              </a:xfrm>
              <a:custGeom>
                <a:avLst/>
                <a:gdLst>
                  <a:gd name="connsiteX0" fmla="*/ 0 w 36000"/>
                  <a:gd name="connsiteY0" fmla="*/ 0 h 180000"/>
                  <a:gd name="connsiteX1" fmla="*/ 36000 w 36000"/>
                  <a:gd name="connsiteY1" fmla="*/ 0 h 180000"/>
                  <a:gd name="connsiteX2" fmla="*/ 36000 w 36000"/>
                  <a:gd name="connsiteY2" fmla="*/ 180000 h 180000"/>
                  <a:gd name="connsiteX3" fmla="*/ 0 w 36000"/>
                  <a:gd name="connsiteY3" fmla="*/ 180000 h 180000"/>
                  <a:gd name="connsiteX4" fmla="*/ 0 w 36000"/>
                  <a:gd name="connsiteY4" fmla="*/ 0 h 180000"/>
                  <a:gd name="connsiteX0" fmla="*/ 0 w 71400"/>
                  <a:gd name="connsiteY0" fmla="*/ 0 h 180000"/>
                  <a:gd name="connsiteX1" fmla="*/ 71400 w 71400"/>
                  <a:gd name="connsiteY1" fmla="*/ 0 h 180000"/>
                  <a:gd name="connsiteX2" fmla="*/ 36000 w 71400"/>
                  <a:gd name="connsiteY2" fmla="*/ 180000 h 180000"/>
                  <a:gd name="connsiteX3" fmla="*/ 0 w 71400"/>
                  <a:gd name="connsiteY3" fmla="*/ 180000 h 180000"/>
                  <a:gd name="connsiteX4" fmla="*/ 0 w 71400"/>
                  <a:gd name="connsiteY4" fmla="*/ 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00" h="180000">
                    <a:moveTo>
                      <a:pt x="0" y="0"/>
                    </a:moveTo>
                    <a:lnTo>
                      <a:pt x="71400" y="0"/>
                    </a:lnTo>
                    <a:lnTo>
                      <a:pt x="36000" y="180000"/>
                    </a:lnTo>
                    <a:lnTo>
                      <a:pt x="0" y="1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3" name="Rechthoek 62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53" name="Rechthoek 52"/>
            <p:cNvSpPr/>
            <p:nvPr/>
          </p:nvSpPr>
          <p:spPr>
            <a:xfrm>
              <a:off x="1475544" y="324000"/>
              <a:ext cx="36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54" name="Groep 22"/>
            <p:cNvGrpSpPr/>
            <p:nvPr/>
          </p:nvGrpSpPr>
          <p:grpSpPr>
            <a:xfrm rot="13500000">
              <a:off x="1482131" y="180000"/>
              <a:ext cx="108000" cy="215999"/>
              <a:chOff x="324000" y="180000"/>
              <a:chExt cx="108000" cy="215999"/>
            </a:xfrm>
          </p:grpSpPr>
          <p:sp>
            <p:nvSpPr>
              <p:cNvPr id="59" name="Rechthoek 58"/>
              <p:cNvSpPr/>
              <p:nvPr/>
            </p:nvSpPr>
            <p:spPr>
              <a:xfrm>
                <a:off x="324000" y="359999"/>
                <a:ext cx="1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0" name="Rechthoek 59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55" name="Groep 26"/>
            <p:cNvGrpSpPr/>
            <p:nvPr/>
          </p:nvGrpSpPr>
          <p:grpSpPr>
            <a:xfrm rot="8100000">
              <a:off x="1341826" y="252000"/>
              <a:ext cx="108000" cy="180000"/>
              <a:chOff x="324000" y="180000"/>
              <a:chExt cx="108000" cy="215999"/>
            </a:xfrm>
          </p:grpSpPr>
          <p:sp>
            <p:nvSpPr>
              <p:cNvPr id="57" name="Rechthoek 56"/>
              <p:cNvSpPr/>
              <p:nvPr/>
            </p:nvSpPr>
            <p:spPr>
              <a:xfrm>
                <a:off x="324000" y="359999"/>
                <a:ext cx="1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8" name="Rechthoek 57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56" name="Ovaal 55"/>
            <p:cNvSpPr/>
            <p:nvPr/>
          </p:nvSpPr>
          <p:spPr>
            <a:xfrm>
              <a:off x="1439544" y="18000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5" name="Groep 84"/>
          <p:cNvGrpSpPr/>
          <p:nvPr/>
        </p:nvGrpSpPr>
        <p:grpSpPr>
          <a:xfrm>
            <a:off x="2671096" y="2052323"/>
            <a:ext cx="540000" cy="720000"/>
            <a:chOff x="1476000" y="144000"/>
            <a:chExt cx="540000" cy="720000"/>
          </a:xfrm>
        </p:grpSpPr>
        <p:grpSp>
          <p:nvGrpSpPr>
            <p:cNvPr id="69" name="Groep 15"/>
            <p:cNvGrpSpPr/>
            <p:nvPr/>
          </p:nvGrpSpPr>
          <p:grpSpPr>
            <a:xfrm rot="18900000">
              <a:off x="1656000" y="504000"/>
              <a:ext cx="360000" cy="360000"/>
              <a:chOff x="0" y="180000"/>
              <a:chExt cx="360000" cy="360000"/>
            </a:xfrm>
          </p:grpSpPr>
          <p:sp>
            <p:nvSpPr>
              <p:cNvPr id="82" name="Rechthoek 5"/>
              <p:cNvSpPr/>
              <p:nvPr/>
            </p:nvSpPr>
            <p:spPr>
              <a:xfrm>
                <a:off x="0" y="360000"/>
                <a:ext cx="360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3" name="Vrije vorm 6"/>
              <p:cNvSpPr/>
              <p:nvPr/>
            </p:nvSpPr>
            <p:spPr>
              <a:xfrm>
                <a:off x="0" y="360000"/>
                <a:ext cx="71400" cy="180000"/>
              </a:xfrm>
              <a:custGeom>
                <a:avLst/>
                <a:gdLst>
                  <a:gd name="connsiteX0" fmla="*/ 0 w 36000"/>
                  <a:gd name="connsiteY0" fmla="*/ 0 h 180000"/>
                  <a:gd name="connsiteX1" fmla="*/ 36000 w 36000"/>
                  <a:gd name="connsiteY1" fmla="*/ 0 h 180000"/>
                  <a:gd name="connsiteX2" fmla="*/ 36000 w 36000"/>
                  <a:gd name="connsiteY2" fmla="*/ 180000 h 180000"/>
                  <a:gd name="connsiteX3" fmla="*/ 0 w 36000"/>
                  <a:gd name="connsiteY3" fmla="*/ 180000 h 180000"/>
                  <a:gd name="connsiteX4" fmla="*/ 0 w 36000"/>
                  <a:gd name="connsiteY4" fmla="*/ 0 h 180000"/>
                  <a:gd name="connsiteX0" fmla="*/ 0 w 71400"/>
                  <a:gd name="connsiteY0" fmla="*/ 0 h 180000"/>
                  <a:gd name="connsiteX1" fmla="*/ 71400 w 71400"/>
                  <a:gd name="connsiteY1" fmla="*/ 0 h 180000"/>
                  <a:gd name="connsiteX2" fmla="*/ 36000 w 71400"/>
                  <a:gd name="connsiteY2" fmla="*/ 180000 h 180000"/>
                  <a:gd name="connsiteX3" fmla="*/ 0 w 71400"/>
                  <a:gd name="connsiteY3" fmla="*/ 180000 h 180000"/>
                  <a:gd name="connsiteX4" fmla="*/ 0 w 71400"/>
                  <a:gd name="connsiteY4" fmla="*/ 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00" h="180000">
                    <a:moveTo>
                      <a:pt x="0" y="0"/>
                    </a:moveTo>
                    <a:lnTo>
                      <a:pt x="71400" y="0"/>
                    </a:lnTo>
                    <a:lnTo>
                      <a:pt x="36000" y="180000"/>
                    </a:lnTo>
                    <a:lnTo>
                      <a:pt x="0" y="1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4" name="Rechthoek 83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0" name="Groep 16"/>
            <p:cNvGrpSpPr/>
            <p:nvPr/>
          </p:nvGrpSpPr>
          <p:grpSpPr>
            <a:xfrm>
              <a:off x="1476000" y="468000"/>
              <a:ext cx="360000" cy="360000"/>
              <a:chOff x="0" y="180000"/>
              <a:chExt cx="360000" cy="360000"/>
            </a:xfrm>
          </p:grpSpPr>
          <p:sp>
            <p:nvSpPr>
              <p:cNvPr id="79" name="Rechthoek 78"/>
              <p:cNvSpPr/>
              <p:nvPr/>
            </p:nvSpPr>
            <p:spPr>
              <a:xfrm>
                <a:off x="0" y="360000"/>
                <a:ext cx="360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0" name="Vrije vorm 79"/>
              <p:cNvSpPr/>
              <p:nvPr/>
            </p:nvSpPr>
            <p:spPr>
              <a:xfrm>
                <a:off x="0" y="360000"/>
                <a:ext cx="71400" cy="180000"/>
              </a:xfrm>
              <a:custGeom>
                <a:avLst/>
                <a:gdLst>
                  <a:gd name="connsiteX0" fmla="*/ 0 w 36000"/>
                  <a:gd name="connsiteY0" fmla="*/ 0 h 180000"/>
                  <a:gd name="connsiteX1" fmla="*/ 36000 w 36000"/>
                  <a:gd name="connsiteY1" fmla="*/ 0 h 180000"/>
                  <a:gd name="connsiteX2" fmla="*/ 36000 w 36000"/>
                  <a:gd name="connsiteY2" fmla="*/ 180000 h 180000"/>
                  <a:gd name="connsiteX3" fmla="*/ 0 w 36000"/>
                  <a:gd name="connsiteY3" fmla="*/ 180000 h 180000"/>
                  <a:gd name="connsiteX4" fmla="*/ 0 w 36000"/>
                  <a:gd name="connsiteY4" fmla="*/ 0 h 180000"/>
                  <a:gd name="connsiteX0" fmla="*/ 0 w 71400"/>
                  <a:gd name="connsiteY0" fmla="*/ 0 h 180000"/>
                  <a:gd name="connsiteX1" fmla="*/ 71400 w 71400"/>
                  <a:gd name="connsiteY1" fmla="*/ 0 h 180000"/>
                  <a:gd name="connsiteX2" fmla="*/ 36000 w 71400"/>
                  <a:gd name="connsiteY2" fmla="*/ 180000 h 180000"/>
                  <a:gd name="connsiteX3" fmla="*/ 0 w 71400"/>
                  <a:gd name="connsiteY3" fmla="*/ 180000 h 180000"/>
                  <a:gd name="connsiteX4" fmla="*/ 0 w 71400"/>
                  <a:gd name="connsiteY4" fmla="*/ 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00" h="180000">
                    <a:moveTo>
                      <a:pt x="0" y="0"/>
                    </a:moveTo>
                    <a:lnTo>
                      <a:pt x="71400" y="0"/>
                    </a:lnTo>
                    <a:lnTo>
                      <a:pt x="36000" y="180000"/>
                    </a:lnTo>
                    <a:lnTo>
                      <a:pt x="0" y="1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1" name="Rechthoek 80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71" name="Rechthoek 70"/>
            <p:cNvSpPr/>
            <p:nvPr/>
          </p:nvSpPr>
          <p:spPr>
            <a:xfrm>
              <a:off x="1800000" y="288000"/>
              <a:ext cx="36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72" name="Groep 22"/>
            <p:cNvGrpSpPr/>
            <p:nvPr/>
          </p:nvGrpSpPr>
          <p:grpSpPr>
            <a:xfrm rot="13500000">
              <a:off x="1836000" y="144000"/>
              <a:ext cx="108000" cy="215999"/>
              <a:chOff x="324000" y="180000"/>
              <a:chExt cx="108000" cy="215999"/>
            </a:xfrm>
          </p:grpSpPr>
          <p:sp>
            <p:nvSpPr>
              <p:cNvPr id="77" name="Rechthoek 76"/>
              <p:cNvSpPr/>
              <p:nvPr/>
            </p:nvSpPr>
            <p:spPr>
              <a:xfrm>
                <a:off x="324000" y="359999"/>
                <a:ext cx="1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8" name="Rechthoek 77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3" name="Groep 26"/>
            <p:cNvGrpSpPr/>
            <p:nvPr/>
          </p:nvGrpSpPr>
          <p:grpSpPr>
            <a:xfrm rot="16200000">
              <a:off x="1872000" y="216000"/>
              <a:ext cx="108000" cy="180000"/>
              <a:chOff x="324000" y="180000"/>
              <a:chExt cx="108000" cy="215999"/>
            </a:xfrm>
          </p:grpSpPr>
          <p:sp>
            <p:nvSpPr>
              <p:cNvPr id="75" name="Rechthoek 74"/>
              <p:cNvSpPr/>
              <p:nvPr/>
            </p:nvSpPr>
            <p:spPr>
              <a:xfrm>
                <a:off x="324000" y="359999"/>
                <a:ext cx="1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6" name="Rechthoek 75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74" name="Ovaal 73"/>
            <p:cNvSpPr/>
            <p:nvPr/>
          </p:nvSpPr>
          <p:spPr>
            <a:xfrm>
              <a:off x="1777894" y="14400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86" name="Rechthoek 85"/>
          <p:cNvSpPr/>
          <p:nvPr/>
        </p:nvSpPr>
        <p:spPr>
          <a:xfrm>
            <a:off x="0" y="6138000"/>
            <a:ext cx="9144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5" name="Groep 104"/>
          <p:cNvGrpSpPr/>
          <p:nvPr/>
        </p:nvGrpSpPr>
        <p:grpSpPr>
          <a:xfrm>
            <a:off x="5400000" y="2034323"/>
            <a:ext cx="530323" cy="728874"/>
            <a:chOff x="2392679" y="6966600"/>
            <a:chExt cx="530323" cy="728874"/>
          </a:xfrm>
        </p:grpSpPr>
        <p:grpSp>
          <p:nvGrpSpPr>
            <p:cNvPr id="89" name="Groep 15"/>
            <p:cNvGrpSpPr/>
            <p:nvPr/>
          </p:nvGrpSpPr>
          <p:grpSpPr>
            <a:xfrm rot="-1320000">
              <a:off x="2392679" y="7316527"/>
              <a:ext cx="360000" cy="378947"/>
              <a:chOff x="0" y="180000"/>
              <a:chExt cx="360000" cy="360000"/>
            </a:xfrm>
          </p:grpSpPr>
          <p:sp>
            <p:nvSpPr>
              <p:cNvPr id="102" name="Rechthoek 5"/>
              <p:cNvSpPr/>
              <p:nvPr/>
            </p:nvSpPr>
            <p:spPr>
              <a:xfrm>
                <a:off x="0" y="360000"/>
                <a:ext cx="360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3" name="Vrije vorm 6"/>
              <p:cNvSpPr/>
              <p:nvPr/>
            </p:nvSpPr>
            <p:spPr>
              <a:xfrm>
                <a:off x="0" y="360000"/>
                <a:ext cx="71400" cy="180000"/>
              </a:xfrm>
              <a:custGeom>
                <a:avLst/>
                <a:gdLst>
                  <a:gd name="connsiteX0" fmla="*/ 0 w 36000"/>
                  <a:gd name="connsiteY0" fmla="*/ 0 h 180000"/>
                  <a:gd name="connsiteX1" fmla="*/ 36000 w 36000"/>
                  <a:gd name="connsiteY1" fmla="*/ 0 h 180000"/>
                  <a:gd name="connsiteX2" fmla="*/ 36000 w 36000"/>
                  <a:gd name="connsiteY2" fmla="*/ 180000 h 180000"/>
                  <a:gd name="connsiteX3" fmla="*/ 0 w 36000"/>
                  <a:gd name="connsiteY3" fmla="*/ 180000 h 180000"/>
                  <a:gd name="connsiteX4" fmla="*/ 0 w 36000"/>
                  <a:gd name="connsiteY4" fmla="*/ 0 h 180000"/>
                  <a:gd name="connsiteX0" fmla="*/ 0 w 71400"/>
                  <a:gd name="connsiteY0" fmla="*/ 0 h 180000"/>
                  <a:gd name="connsiteX1" fmla="*/ 71400 w 71400"/>
                  <a:gd name="connsiteY1" fmla="*/ 0 h 180000"/>
                  <a:gd name="connsiteX2" fmla="*/ 36000 w 71400"/>
                  <a:gd name="connsiteY2" fmla="*/ 180000 h 180000"/>
                  <a:gd name="connsiteX3" fmla="*/ 0 w 71400"/>
                  <a:gd name="connsiteY3" fmla="*/ 180000 h 180000"/>
                  <a:gd name="connsiteX4" fmla="*/ 0 w 71400"/>
                  <a:gd name="connsiteY4" fmla="*/ 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00" h="180000">
                    <a:moveTo>
                      <a:pt x="0" y="0"/>
                    </a:moveTo>
                    <a:lnTo>
                      <a:pt x="71400" y="0"/>
                    </a:lnTo>
                    <a:lnTo>
                      <a:pt x="36000" y="180000"/>
                    </a:lnTo>
                    <a:lnTo>
                      <a:pt x="0" y="1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4" name="Rechthoek 103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90" name="Groep 16"/>
            <p:cNvGrpSpPr/>
            <p:nvPr/>
          </p:nvGrpSpPr>
          <p:grpSpPr>
            <a:xfrm rot="17580000">
              <a:off x="2553528" y="7316183"/>
              <a:ext cx="378947" cy="360000"/>
              <a:chOff x="0" y="180000"/>
              <a:chExt cx="360000" cy="360000"/>
            </a:xfrm>
          </p:grpSpPr>
          <p:sp>
            <p:nvSpPr>
              <p:cNvPr id="99" name="Rechthoek 98"/>
              <p:cNvSpPr/>
              <p:nvPr/>
            </p:nvSpPr>
            <p:spPr>
              <a:xfrm>
                <a:off x="0" y="360000"/>
                <a:ext cx="360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0" name="Vrije vorm 99"/>
              <p:cNvSpPr/>
              <p:nvPr/>
            </p:nvSpPr>
            <p:spPr>
              <a:xfrm>
                <a:off x="0" y="360000"/>
                <a:ext cx="71400" cy="180000"/>
              </a:xfrm>
              <a:custGeom>
                <a:avLst/>
                <a:gdLst>
                  <a:gd name="connsiteX0" fmla="*/ 0 w 36000"/>
                  <a:gd name="connsiteY0" fmla="*/ 0 h 180000"/>
                  <a:gd name="connsiteX1" fmla="*/ 36000 w 36000"/>
                  <a:gd name="connsiteY1" fmla="*/ 0 h 180000"/>
                  <a:gd name="connsiteX2" fmla="*/ 36000 w 36000"/>
                  <a:gd name="connsiteY2" fmla="*/ 180000 h 180000"/>
                  <a:gd name="connsiteX3" fmla="*/ 0 w 36000"/>
                  <a:gd name="connsiteY3" fmla="*/ 180000 h 180000"/>
                  <a:gd name="connsiteX4" fmla="*/ 0 w 36000"/>
                  <a:gd name="connsiteY4" fmla="*/ 0 h 180000"/>
                  <a:gd name="connsiteX0" fmla="*/ 0 w 71400"/>
                  <a:gd name="connsiteY0" fmla="*/ 0 h 180000"/>
                  <a:gd name="connsiteX1" fmla="*/ 71400 w 71400"/>
                  <a:gd name="connsiteY1" fmla="*/ 0 h 180000"/>
                  <a:gd name="connsiteX2" fmla="*/ 36000 w 71400"/>
                  <a:gd name="connsiteY2" fmla="*/ 180000 h 180000"/>
                  <a:gd name="connsiteX3" fmla="*/ 0 w 71400"/>
                  <a:gd name="connsiteY3" fmla="*/ 180000 h 180000"/>
                  <a:gd name="connsiteX4" fmla="*/ 0 w 71400"/>
                  <a:gd name="connsiteY4" fmla="*/ 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00" h="180000">
                    <a:moveTo>
                      <a:pt x="0" y="0"/>
                    </a:moveTo>
                    <a:lnTo>
                      <a:pt x="71400" y="0"/>
                    </a:lnTo>
                    <a:lnTo>
                      <a:pt x="36000" y="180000"/>
                    </a:lnTo>
                    <a:lnTo>
                      <a:pt x="0" y="1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1" name="Rechthoek 100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91" name="Rechthoek 90"/>
            <p:cNvSpPr/>
            <p:nvPr/>
          </p:nvSpPr>
          <p:spPr>
            <a:xfrm>
              <a:off x="2645700" y="7118179"/>
              <a:ext cx="36000" cy="189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92" name="Groep 22"/>
            <p:cNvGrpSpPr/>
            <p:nvPr/>
          </p:nvGrpSpPr>
          <p:grpSpPr>
            <a:xfrm rot="18900000">
              <a:off x="2700000" y="7092000"/>
              <a:ext cx="113684" cy="215999"/>
              <a:chOff x="324000" y="180000"/>
              <a:chExt cx="108000" cy="215999"/>
            </a:xfrm>
          </p:grpSpPr>
          <p:sp>
            <p:nvSpPr>
              <p:cNvPr id="97" name="Rechthoek 96"/>
              <p:cNvSpPr/>
              <p:nvPr/>
            </p:nvSpPr>
            <p:spPr>
              <a:xfrm>
                <a:off x="324000" y="359999"/>
                <a:ext cx="1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8" name="Rechthoek 97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93" name="Groep 26"/>
            <p:cNvGrpSpPr/>
            <p:nvPr/>
          </p:nvGrpSpPr>
          <p:grpSpPr>
            <a:xfrm rot="2700000">
              <a:off x="2555700" y="7123066"/>
              <a:ext cx="108000" cy="227367"/>
              <a:chOff x="324000" y="180000"/>
              <a:chExt cx="108000" cy="215999"/>
            </a:xfrm>
          </p:grpSpPr>
          <p:sp>
            <p:nvSpPr>
              <p:cNvPr id="95" name="Rechthoek 94"/>
              <p:cNvSpPr/>
              <p:nvPr/>
            </p:nvSpPr>
            <p:spPr>
              <a:xfrm>
                <a:off x="324000" y="359999"/>
                <a:ext cx="1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6" name="Rechthoek 95"/>
              <p:cNvSpPr/>
              <p:nvPr/>
            </p:nvSpPr>
            <p:spPr>
              <a:xfrm>
                <a:off x="324000" y="180000"/>
                <a:ext cx="36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94" name="Ovaal 93"/>
            <p:cNvSpPr/>
            <p:nvPr/>
          </p:nvSpPr>
          <p:spPr>
            <a:xfrm>
              <a:off x="2609700" y="6966600"/>
              <a:ext cx="144000" cy="151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50" name="Groep 149"/>
          <p:cNvGrpSpPr/>
          <p:nvPr/>
        </p:nvGrpSpPr>
        <p:grpSpPr>
          <a:xfrm>
            <a:off x="0" y="6138000"/>
            <a:ext cx="5400000" cy="720000"/>
            <a:chOff x="0" y="6138000"/>
            <a:chExt cx="5400000" cy="720000"/>
          </a:xfrm>
        </p:grpSpPr>
        <p:sp>
          <p:nvSpPr>
            <p:cNvPr id="87" name="Rechthoek 86"/>
            <p:cNvSpPr/>
            <p:nvPr/>
          </p:nvSpPr>
          <p:spPr>
            <a:xfrm>
              <a:off x="0" y="6138000"/>
              <a:ext cx="108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9" name="Rechthoek 148"/>
            <p:cNvSpPr/>
            <p:nvPr/>
          </p:nvSpPr>
          <p:spPr>
            <a:xfrm>
              <a:off x="4320000" y="6138000"/>
              <a:ext cx="108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ep 138"/>
          <p:cNvGrpSpPr/>
          <p:nvPr/>
        </p:nvGrpSpPr>
        <p:grpSpPr>
          <a:xfrm>
            <a:off x="2781258" y="1624488"/>
            <a:ext cx="3600000" cy="3600000"/>
            <a:chOff x="0" y="0"/>
            <a:chExt cx="3600000" cy="3600000"/>
          </a:xfrm>
          <a:scene3d>
            <a:camera prst="perspectiveFront" fov="7200000">
              <a:rot lat="18600000" lon="0" rev="0"/>
            </a:camera>
            <a:lightRig rig="threePt" dir="t"/>
          </a:scene3d>
        </p:grpSpPr>
        <p:sp>
          <p:nvSpPr>
            <p:cNvPr id="131" name="Rechthoek 130"/>
            <p:cNvSpPr/>
            <p:nvPr/>
          </p:nvSpPr>
          <p:spPr>
            <a:xfrm>
              <a:off x="0" y="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30" name="Groep 129"/>
            <p:cNvGrpSpPr/>
            <p:nvPr/>
          </p:nvGrpSpPr>
          <p:grpSpPr>
            <a:xfrm>
              <a:off x="0" y="0"/>
              <a:ext cx="3600000" cy="3600000"/>
              <a:chOff x="0" y="0"/>
              <a:chExt cx="3600000" cy="360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" name="Rechthoek 3"/>
              <p:cNvSpPr/>
              <p:nvPr/>
            </p:nvSpPr>
            <p:spPr>
              <a:xfrm>
                <a:off x="360000" y="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" name="Rechthoek 4"/>
              <p:cNvSpPr/>
              <p:nvPr/>
            </p:nvSpPr>
            <p:spPr>
              <a:xfrm>
                <a:off x="0" y="3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Rechthoek 9"/>
              <p:cNvSpPr/>
              <p:nvPr/>
            </p:nvSpPr>
            <p:spPr>
              <a:xfrm>
                <a:off x="360000" y="7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0" y="10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Rechthoek 16"/>
              <p:cNvSpPr/>
              <p:nvPr/>
            </p:nvSpPr>
            <p:spPr>
              <a:xfrm>
                <a:off x="360000" y="14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0" y="180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Rechthoek 21"/>
              <p:cNvSpPr/>
              <p:nvPr/>
            </p:nvSpPr>
            <p:spPr>
              <a:xfrm>
                <a:off x="360000" y="21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hthoek 22"/>
              <p:cNvSpPr/>
              <p:nvPr/>
            </p:nvSpPr>
            <p:spPr>
              <a:xfrm>
                <a:off x="0" y="25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hthoek 26"/>
              <p:cNvSpPr/>
              <p:nvPr/>
            </p:nvSpPr>
            <p:spPr>
              <a:xfrm>
                <a:off x="360000" y="28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Rechthoek 27"/>
              <p:cNvSpPr/>
              <p:nvPr/>
            </p:nvSpPr>
            <p:spPr>
              <a:xfrm>
                <a:off x="0" y="32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" name="Rechthoek 31"/>
              <p:cNvSpPr/>
              <p:nvPr/>
            </p:nvSpPr>
            <p:spPr>
              <a:xfrm>
                <a:off x="1080000" y="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" name="Rechthoek 32"/>
              <p:cNvSpPr/>
              <p:nvPr/>
            </p:nvSpPr>
            <p:spPr>
              <a:xfrm>
                <a:off x="720000" y="3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" name="Rechthoek 36"/>
              <p:cNvSpPr/>
              <p:nvPr/>
            </p:nvSpPr>
            <p:spPr>
              <a:xfrm>
                <a:off x="1080000" y="7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" name="Rechthoek 37"/>
              <p:cNvSpPr/>
              <p:nvPr/>
            </p:nvSpPr>
            <p:spPr>
              <a:xfrm>
                <a:off x="720000" y="10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" name="Rechthoek 41"/>
              <p:cNvSpPr/>
              <p:nvPr/>
            </p:nvSpPr>
            <p:spPr>
              <a:xfrm>
                <a:off x="1080000" y="14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Rechthoek 42"/>
              <p:cNvSpPr/>
              <p:nvPr/>
            </p:nvSpPr>
            <p:spPr>
              <a:xfrm>
                <a:off x="720000" y="180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Rechthoek 46"/>
              <p:cNvSpPr/>
              <p:nvPr/>
            </p:nvSpPr>
            <p:spPr>
              <a:xfrm>
                <a:off x="1080000" y="21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8" name="Rechthoek 47"/>
              <p:cNvSpPr/>
              <p:nvPr/>
            </p:nvSpPr>
            <p:spPr>
              <a:xfrm>
                <a:off x="720000" y="25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" name="Rechthoek 51"/>
              <p:cNvSpPr/>
              <p:nvPr/>
            </p:nvSpPr>
            <p:spPr>
              <a:xfrm>
                <a:off x="1080000" y="28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3" name="Rechthoek 52"/>
              <p:cNvSpPr/>
              <p:nvPr/>
            </p:nvSpPr>
            <p:spPr>
              <a:xfrm>
                <a:off x="720000" y="32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7" name="Rechthoek 56"/>
              <p:cNvSpPr/>
              <p:nvPr/>
            </p:nvSpPr>
            <p:spPr>
              <a:xfrm>
                <a:off x="1800000" y="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8" name="Rechthoek 57"/>
              <p:cNvSpPr/>
              <p:nvPr/>
            </p:nvSpPr>
            <p:spPr>
              <a:xfrm>
                <a:off x="1440000" y="3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2" name="Rechthoek 61"/>
              <p:cNvSpPr/>
              <p:nvPr/>
            </p:nvSpPr>
            <p:spPr>
              <a:xfrm>
                <a:off x="1800000" y="7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3" name="Rechthoek 62"/>
              <p:cNvSpPr/>
              <p:nvPr/>
            </p:nvSpPr>
            <p:spPr>
              <a:xfrm>
                <a:off x="1440000" y="10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7" name="Rechthoek 66"/>
              <p:cNvSpPr/>
              <p:nvPr/>
            </p:nvSpPr>
            <p:spPr>
              <a:xfrm>
                <a:off x="1800000" y="14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8" name="Rechthoek 67"/>
              <p:cNvSpPr/>
              <p:nvPr/>
            </p:nvSpPr>
            <p:spPr>
              <a:xfrm>
                <a:off x="1440000" y="180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2" name="Rechthoek 71"/>
              <p:cNvSpPr/>
              <p:nvPr/>
            </p:nvSpPr>
            <p:spPr>
              <a:xfrm>
                <a:off x="1800000" y="21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3" name="Rechthoek 72"/>
              <p:cNvSpPr/>
              <p:nvPr/>
            </p:nvSpPr>
            <p:spPr>
              <a:xfrm>
                <a:off x="1440000" y="25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7" name="Rechthoek 76"/>
              <p:cNvSpPr/>
              <p:nvPr/>
            </p:nvSpPr>
            <p:spPr>
              <a:xfrm>
                <a:off x="1800000" y="28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8" name="Rechthoek 77"/>
              <p:cNvSpPr/>
              <p:nvPr/>
            </p:nvSpPr>
            <p:spPr>
              <a:xfrm>
                <a:off x="1440000" y="32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2" name="Rechthoek 81"/>
              <p:cNvSpPr/>
              <p:nvPr/>
            </p:nvSpPr>
            <p:spPr>
              <a:xfrm>
                <a:off x="2520000" y="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3" name="Rechthoek 82"/>
              <p:cNvSpPr/>
              <p:nvPr/>
            </p:nvSpPr>
            <p:spPr>
              <a:xfrm>
                <a:off x="2160000" y="3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7" name="Rechthoek 86"/>
              <p:cNvSpPr/>
              <p:nvPr/>
            </p:nvSpPr>
            <p:spPr>
              <a:xfrm>
                <a:off x="2520000" y="7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8" name="Rechthoek 87"/>
              <p:cNvSpPr/>
              <p:nvPr/>
            </p:nvSpPr>
            <p:spPr>
              <a:xfrm>
                <a:off x="2160000" y="10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2" name="Rechthoek 91"/>
              <p:cNvSpPr/>
              <p:nvPr/>
            </p:nvSpPr>
            <p:spPr>
              <a:xfrm>
                <a:off x="2520000" y="14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3" name="Rechthoek 92"/>
              <p:cNvSpPr/>
              <p:nvPr/>
            </p:nvSpPr>
            <p:spPr>
              <a:xfrm>
                <a:off x="2160000" y="180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7" name="Rechthoek 96"/>
              <p:cNvSpPr/>
              <p:nvPr/>
            </p:nvSpPr>
            <p:spPr>
              <a:xfrm>
                <a:off x="2520000" y="21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8" name="Rechthoek 97"/>
              <p:cNvSpPr/>
              <p:nvPr/>
            </p:nvSpPr>
            <p:spPr>
              <a:xfrm>
                <a:off x="2160000" y="25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2" name="Rechthoek 101"/>
              <p:cNvSpPr/>
              <p:nvPr/>
            </p:nvSpPr>
            <p:spPr>
              <a:xfrm>
                <a:off x="2520000" y="28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3" name="Rechthoek 102"/>
              <p:cNvSpPr/>
              <p:nvPr/>
            </p:nvSpPr>
            <p:spPr>
              <a:xfrm>
                <a:off x="2160000" y="32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7" name="Rechthoek 106"/>
              <p:cNvSpPr/>
              <p:nvPr/>
            </p:nvSpPr>
            <p:spPr>
              <a:xfrm>
                <a:off x="3240000" y="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8" name="Rechthoek 107"/>
              <p:cNvSpPr/>
              <p:nvPr/>
            </p:nvSpPr>
            <p:spPr>
              <a:xfrm>
                <a:off x="2880000" y="3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2" name="Rechthoek 111"/>
              <p:cNvSpPr/>
              <p:nvPr/>
            </p:nvSpPr>
            <p:spPr>
              <a:xfrm>
                <a:off x="3240000" y="7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3" name="Rechthoek 112"/>
              <p:cNvSpPr/>
              <p:nvPr/>
            </p:nvSpPr>
            <p:spPr>
              <a:xfrm>
                <a:off x="2880000" y="10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7" name="Rechthoek 116"/>
              <p:cNvSpPr/>
              <p:nvPr/>
            </p:nvSpPr>
            <p:spPr>
              <a:xfrm>
                <a:off x="3240000" y="14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8" name="Rechthoek 117"/>
              <p:cNvSpPr/>
              <p:nvPr/>
            </p:nvSpPr>
            <p:spPr>
              <a:xfrm>
                <a:off x="2880000" y="180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2" name="Rechthoek 121"/>
              <p:cNvSpPr/>
              <p:nvPr/>
            </p:nvSpPr>
            <p:spPr>
              <a:xfrm>
                <a:off x="3240000" y="21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3" name="Rechthoek 122"/>
              <p:cNvSpPr/>
              <p:nvPr/>
            </p:nvSpPr>
            <p:spPr>
              <a:xfrm>
                <a:off x="2880000" y="25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7" name="Rechthoek 126"/>
              <p:cNvSpPr/>
              <p:nvPr/>
            </p:nvSpPr>
            <p:spPr>
              <a:xfrm>
                <a:off x="3240000" y="28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hthoek 127"/>
              <p:cNvSpPr/>
              <p:nvPr/>
            </p:nvSpPr>
            <p:spPr>
              <a:xfrm>
                <a:off x="2880000" y="32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33" name="Ovaal 132"/>
            <p:cNvSpPr/>
            <p:nvPr/>
          </p:nvSpPr>
          <p:spPr>
            <a:xfrm>
              <a:off x="710646" y="2524656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540000" extrusionH="360680">
              <a:bevelT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134" name="Ovaal 133"/>
            <p:cNvSpPr/>
            <p:nvPr/>
          </p:nvSpPr>
          <p:spPr>
            <a:xfrm>
              <a:off x="1070646" y="2884656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539750" extrusionH="360680">
              <a:bevelT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135" name="Ovaal 134"/>
            <p:cNvSpPr/>
            <p:nvPr/>
          </p:nvSpPr>
          <p:spPr>
            <a:xfrm>
              <a:off x="2150838" y="2524608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539750" extrusionH="360680">
              <a:bevelT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136" name="Ovaal 135"/>
            <p:cNvSpPr/>
            <p:nvPr/>
          </p:nvSpPr>
          <p:spPr>
            <a:xfrm>
              <a:off x="1430694" y="2524608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539750" extrusionH="360680">
              <a:bevelT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137" name="Ovaal 136"/>
            <p:cNvSpPr/>
            <p:nvPr/>
          </p:nvSpPr>
          <p:spPr>
            <a:xfrm>
              <a:off x="2510886" y="216456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539750" extrusionH="360680">
              <a:bevelT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138" name="Ovaal 137"/>
            <p:cNvSpPr/>
            <p:nvPr/>
          </p:nvSpPr>
          <p:spPr>
            <a:xfrm>
              <a:off x="2870886" y="180451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539750" extrusionH="360680">
              <a:bevelT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ep 107"/>
          <p:cNvGrpSpPr/>
          <p:nvPr/>
        </p:nvGrpSpPr>
        <p:grpSpPr>
          <a:xfrm>
            <a:off x="2758113" y="1606440"/>
            <a:ext cx="3627774" cy="3609024"/>
            <a:chOff x="2758113" y="1606440"/>
            <a:chExt cx="3627774" cy="3609024"/>
          </a:xfrm>
          <a:scene3d>
            <a:camera prst="perspectiveFront" fov="7200000">
              <a:rot lat="16800000" lon="0" rev="0"/>
            </a:camera>
            <a:lightRig rig="threePt" dir="t"/>
          </a:scene3d>
        </p:grpSpPr>
        <p:sp>
          <p:nvSpPr>
            <p:cNvPr id="16" name="Rechthoek 15"/>
            <p:cNvSpPr/>
            <p:nvPr/>
          </p:nvSpPr>
          <p:spPr>
            <a:xfrm>
              <a:off x="2785887" y="160644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7" name="Groep 129"/>
            <p:cNvGrpSpPr/>
            <p:nvPr/>
          </p:nvGrpSpPr>
          <p:grpSpPr>
            <a:xfrm>
              <a:off x="2785887" y="1606440"/>
              <a:ext cx="3600000" cy="3600000"/>
              <a:chOff x="0" y="0"/>
              <a:chExt cx="3600000" cy="360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8" name="Rechthoek 3"/>
              <p:cNvSpPr/>
              <p:nvPr/>
            </p:nvSpPr>
            <p:spPr>
              <a:xfrm>
                <a:off x="360000" y="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9" name="Rechthoek 58"/>
              <p:cNvSpPr/>
              <p:nvPr/>
            </p:nvSpPr>
            <p:spPr>
              <a:xfrm>
                <a:off x="0" y="3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0" name="Rechthoek 59"/>
              <p:cNvSpPr/>
              <p:nvPr/>
            </p:nvSpPr>
            <p:spPr>
              <a:xfrm>
                <a:off x="360000" y="7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1" name="Rechthoek 60"/>
              <p:cNvSpPr/>
              <p:nvPr/>
            </p:nvSpPr>
            <p:spPr>
              <a:xfrm>
                <a:off x="0" y="10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2" name="Rechthoek 61"/>
              <p:cNvSpPr/>
              <p:nvPr/>
            </p:nvSpPr>
            <p:spPr>
              <a:xfrm>
                <a:off x="360000" y="14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3" name="Rechthoek 62"/>
              <p:cNvSpPr/>
              <p:nvPr/>
            </p:nvSpPr>
            <p:spPr>
              <a:xfrm>
                <a:off x="0" y="180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4" name="Rechthoek 63"/>
              <p:cNvSpPr/>
              <p:nvPr/>
            </p:nvSpPr>
            <p:spPr>
              <a:xfrm>
                <a:off x="360000" y="21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5" name="Rechthoek 64"/>
              <p:cNvSpPr/>
              <p:nvPr/>
            </p:nvSpPr>
            <p:spPr>
              <a:xfrm>
                <a:off x="0" y="25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6" name="Rechthoek 65"/>
              <p:cNvSpPr/>
              <p:nvPr/>
            </p:nvSpPr>
            <p:spPr>
              <a:xfrm>
                <a:off x="360000" y="28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7" name="Rechthoek 66"/>
              <p:cNvSpPr/>
              <p:nvPr/>
            </p:nvSpPr>
            <p:spPr>
              <a:xfrm>
                <a:off x="0" y="32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8" name="Rechthoek 67"/>
              <p:cNvSpPr/>
              <p:nvPr/>
            </p:nvSpPr>
            <p:spPr>
              <a:xfrm>
                <a:off x="1080000" y="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9" name="Rechthoek 68"/>
              <p:cNvSpPr/>
              <p:nvPr/>
            </p:nvSpPr>
            <p:spPr>
              <a:xfrm>
                <a:off x="720000" y="3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0" name="Rechthoek 69"/>
              <p:cNvSpPr/>
              <p:nvPr/>
            </p:nvSpPr>
            <p:spPr>
              <a:xfrm>
                <a:off x="1080000" y="7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1" name="Rechthoek 70"/>
              <p:cNvSpPr/>
              <p:nvPr/>
            </p:nvSpPr>
            <p:spPr>
              <a:xfrm>
                <a:off x="720000" y="10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2" name="Rechthoek 71"/>
              <p:cNvSpPr/>
              <p:nvPr/>
            </p:nvSpPr>
            <p:spPr>
              <a:xfrm>
                <a:off x="1080000" y="14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3" name="Rechthoek 72"/>
              <p:cNvSpPr/>
              <p:nvPr/>
            </p:nvSpPr>
            <p:spPr>
              <a:xfrm>
                <a:off x="720000" y="180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4" name="Rechthoek 73"/>
              <p:cNvSpPr/>
              <p:nvPr/>
            </p:nvSpPr>
            <p:spPr>
              <a:xfrm>
                <a:off x="1080000" y="21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5" name="Rechthoek 74"/>
              <p:cNvSpPr/>
              <p:nvPr/>
            </p:nvSpPr>
            <p:spPr>
              <a:xfrm>
                <a:off x="720000" y="25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6" name="Rechthoek 75"/>
              <p:cNvSpPr/>
              <p:nvPr/>
            </p:nvSpPr>
            <p:spPr>
              <a:xfrm>
                <a:off x="1080000" y="28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7" name="Rechthoek 76"/>
              <p:cNvSpPr/>
              <p:nvPr/>
            </p:nvSpPr>
            <p:spPr>
              <a:xfrm>
                <a:off x="720000" y="32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8" name="Rechthoek 77"/>
              <p:cNvSpPr/>
              <p:nvPr/>
            </p:nvSpPr>
            <p:spPr>
              <a:xfrm>
                <a:off x="1800000" y="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9" name="Rechthoek 78"/>
              <p:cNvSpPr/>
              <p:nvPr/>
            </p:nvSpPr>
            <p:spPr>
              <a:xfrm>
                <a:off x="1440000" y="3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0" name="Rechthoek 79"/>
              <p:cNvSpPr/>
              <p:nvPr/>
            </p:nvSpPr>
            <p:spPr>
              <a:xfrm>
                <a:off x="1800000" y="7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1" name="Rechthoek 80"/>
              <p:cNvSpPr/>
              <p:nvPr/>
            </p:nvSpPr>
            <p:spPr>
              <a:xfrm>
                <a:off x="1440000" y="10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2" name="Rechthoek 81"/>
              <p:cNvSpPr/>
              <p:nvPr/>
            </p:nvSpPr>
            <p:spPr>
              <a:xfrm>
                <a:off x="1800000" y="14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3" name="Rechthoek 82"/>
              <p:cNvSpPr/>
              <p:nvPr/>
            </p:nvSpPr>
            <p:spPr>
              <a:xfrm>
                <a:off x="1440000" y="180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4" name="Rechthoek 83"/>
              <p:cNvSpPr/>
              <p:nvPr/>
            </p:nvSpPr>
            <p:spPr>
              <a:xfrm>
                <a:off x="1800000" y="21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5" name="Rechthoek 84"/>
              <p:cNvSpPr/>
              <p:nvPr/>
            </p:nvSpPr>
            <p:spPr>
              <a:xfrm>
                <a:off x="1440000" y="25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6" name="Rechthoek 85"/>
              <p:cNvSpPr/>
              <p:nvPr/>
            </p:nvSpPr>
            <p:spPr>
              <a:xfrm>
                <a:off x="1800000" y="28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7" name="Rechthoek 86"/>
              <p:cNvSpPr/>
              <p:nvPr/>
            </p:nvSpPr>
            <p:spPr>
              <a:xfrm>
                <a:off x="1440000" y="32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8" name="Rechthoek 87"/>
              <p:cNvSpPr/>
              <p:nvPr/>
            </p:nvSpPr>
            <p:spPr>
              <a:xfrm>
                <a:off x="2520000" y="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9" name="Rechthoek 88"/>
              <p:cNvSpPr/>
              <p:nvPr/>
            </p:nvSpPr>
            <p:spPr>
              <a:xfrm>
                <a:off x="2160000" y="3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0" name="Rechthoek 89"/>
              <p:cNvSpPr/>
              <p:nvPr/>
            </p:nvSpPr>
            <p:spPr>
              <a:xfrm>
                <a:off x="2520000" y="7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1" name="Rechthoek 90"/>
              <p:cNvSpPr/>
              <p:nvPr/>
            </p:nvSpPr>
            <p:spPr>
              <a:xfrm>
                <a:off x="2160000" y="10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2" name="Rechthoek 91"/>
              <p:cNvSpPr/>
              <p:nvPr/>
            </p:nvSpPr>
            <p:spPr>
              <a:xfrm>
                <a:off x="2520000" y="14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3" name="Rechthoek 92"/>
              <p:cNvSpPr/>
              <p:nvPr/>
            </p:nvSpPr>
            <p:spPr>
              <a:xfrm>
                <a:off x="2160000" y="180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4" name="Rechthoek 93"/>
              <p:cNvSpPr/>
              <p:nvPr/>
            </p:nvSpPr>
            <p:spPr>
              <a:xfrm>
                <a:off x="2520000" y="21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5" name="Rechthoek 94"/>
              <p:cNvSpPr/>
              <p:nvPr/>
            </p:nvSpPr>
            <p:spPr>
              <a:xfrm>
                <a:off x="2160000" y="25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6" name="Rechthoek 95"/>
              <p:cNvSpPr/>
              <p:nvPr/>
            </p:nvSpPr>
            <p:spPr>
              <a:xfrm>
                <a:off x="2520000" y="28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7" name="Rechthoek 96"/>
              <p:cNvSpPr/>
              <p:nvPr/>
            </p:nvSpPr>
            <p:spPr>
              <a:xfrm>
                <a:off x="2160000" y="32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8" name="Rechthoek 97"/>
              <p:cNvSpPr/>
              <p:nvPr/>
            </p:nvSpPr>
            <p:spPr>
              <a:xfrm>
                <a:off x="3240000" y="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9" name="Rechthoek 98"/>
              <p:cNvSpPr/>
              <p:nvPr/>
            </p:nvSpPr>
            <p:spPr>
              <a:xfrm>
                <a:off x="2880000" y="3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0" name="Rechthoek 99"/>
              <p:cNvSpPr/>
              <p:nvPr/>
            </p:nvSpPr>
            <p:spPr>
              <a:xfrm>
                <a:off x="3240000" y="7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1" name="Rechthoek 100"/>
              <p:cNvSpPr/>
              <p:nvPr/>
            </p:nvSpPr>
            <p:spPr>
              <a:xfrm>
                <a:off x="2880000" y="10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2" name="Rechthoek 101"/>
              <p:cNvSpPr/>
              <p:nvPr/>
            </p:nvSpPr>
            <p:spPr>
              <a:xfrm>
                <a:off x="3240000" y="14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3" name="Rechthoek 102"/>
              <p:cNvSpPr/>
              <p:nvPr/>
            </p:nvSpPr>
            <p:spPr>
              <a:xfrm>
                <a:off x="2880000" y="180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4" name="Rechthoek 103"/>
              <p:cNvSpPr/>
              <p:nvPr/>
            </p:nvSpPr>
            <p:spPr>
              <a:xfrm>
                <a:off x="3240000" y="216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5" name="Rechthoek 104"/>
              <p:cNvSpPr/>
              <p:nvPr/>
            </p:nvSpPr>
            <p:spPr>
              <a:xfrm>
                <a:off x="2880000" y="25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6" name="Rechthoek 105"/>
              <p:cNvSpPr/>
              <p:nvPr/>
            </p:nvSpPr>
            <p:spPr>
              <a:xfrm>
                <a:off x="3240000" y="288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7" name="Rechthoek 106"/>
              <p:cNvSpPr/>
              <p:nvPr/>
            </p:nvSpPr>
            <p:spPr>
              <a:xfrm>
                <a:off x="2880000" y="324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2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8" name="Ovaal 17"/>
            <p:cNvSpPr/>
            <p:nvPr/>
          </p:nvSpPr>
          <p:spPr>
            <a:xfrm>
              <a:off x="2767275" y="485546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19" name="Ovaal 18"/>
            <p:cNvSpPr/>
            <p:nvPr/>
          </p:nvSpPr>
          <p:spPr>
            <a:xfrm>
              <a:off x="3118113" y="16064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20" name="Ovaal 19"/>
            <p:cNvSpPr/>
            <p:nvPr/>
          </p:nvSpPr>
          <p:spPr>
            <a:xfrm>
              <a:off x="3118209" y="37753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1" name="Ovaal 20"/>
            <p:cNvSpPr/>
            <p:nvPr/>
          </p:nvSpPr>
          <p:spPr>
            <a:xfrm>
              <a:off x="2758113" y="41353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2" name="Ovaal 21"/>
            <p:cNvSpPr/>
            <p:nvPr/>
          </p:nvSpPr>
          <p:spPr>
            <a:xfrm>
              <a:off x="3118161" y="4495368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3" name="Ovaal 22"/>
            <p:cNvSpPr/>
            <p:nvPr/>
          </p:nvSpPr>
          <p:spPr>
            <a:xfrm>
              <a:off x="3478209" y="41353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4" name="Ovaal 23"/>
            <p:cNvSpPr/>
            <p:nvPr/>
          </p:nvSpPr>
          <p:spPr>
            <a:xfrm>
              <a:off x="3478209" y="4855416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5" name="Ovaal 24"/>
            <p:cNvSpPr/>
            <p:nvPr/>
          </p:nvSpPr>
          <p:spPr>
            <a:xfrm>
              <a:off x="3838257" y="3775272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6" name="Ovaal 25"/>
            <p:cNvSpPr/>
            <p:nvPr/>
          </p:nvSpPr>
          <p:spPr>
            <a:xfrm>
              <a:off x="3838257" y="4495368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7" name="Ovaal 26"/>
            <p:cNvSpPr/>
            <p:nvPr/>
          </p:nvSpPr>
          <p:spPr>
            <a:xfrm>
              <a:off x="4198305" y="4855416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8" name="Ovaal 27"/>
            <p:cNvSpPr/>
            <p:nvPr/>
          </p:nvSpPr>
          <p:spPr>
            <a:xfrm>
              <a:off x="4198305" y="4135368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9" name="Ovaal 28"/>
            <p:cNvSpPr/>
            <p:nvPr/>
          </p:nvSpPr>
          <p:spPr>
            <a:xfrm>
              <a:off x="4585887" y="448644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30" name="Ovaal 29"/>
            <p:cNvSpPr/>
            <p:nvPr/>
          </p:nvSpPr>
          <p:spPr>
            <a:xfrm>
              <a:off x="4585887" y="3775368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31" name="Ovaal 30"/>
            <p:cNvSpPr/>
            <p:nvPr/>
          </p:nvSpPr>
          <p:spPr>
            <a:xfrm>
              <a:off x="4918401" y="4135368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32" name="Ovaal 31"/>
            <p:cNvSpPr/>
            <p:nvPr/>
          </p:nvSpPr>
          <p:spPr>
            <a:xfrm>
              <a:off x="5278449" y="4495416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33" name="Ovaal 32"/>
            <p:cNvSpPr/>
            <p:nvPr/>
          </p:nvSpPr>
          <p:spPr>
            <a:xfrm>
              <a:off x="4918449" y="484644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34" name="Ovaal 33"/>
            <p:cNvSpPr/>
            <p:nvPr/>
          </p:nvSpPr>
          <p:spPr>
            <a:xfrm>
              <a:off x="3865887" y="16064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35" name="Ovaal 34"/>
            <p:cNvSpPr/>
            <p:nvPr/>
          </p:nvSpPr>
          <p:spPr>
            <a:xfrm>
              <a:off x="2776725" y="197503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36" name="Ovaal 35"/>
            <p:cNvSpPr/>
            <p:nvPr/>
          </p:nvSpPr>
          <p:spPr>
            <a:xfrm>
              <a:off x="3505887" y="197498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37" name="Ovaal 36"/>
            <p:cNvSpPr/>
            <p:nvPr/>
          </p:nvSpPr>
          <p:spPr>
            <a:xfrm>
              <a:off x="2758113" y="26864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38" name="Ovaal 37"/>
            <p:cNvSpPr/>
            <p:nvPr/>
          </p:nvSpPr>
          <p:spPr>
            <a:xfrm>
              <a:off x="3118113" y="233508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39" name="Ovaal 38"/>
            <p:cNvSpPr/>
            <p:nvPr/>
          </p:nvSpPr>
          <p:spPr>
            <a:xfrm>
              <a:off x="3478257" y="269508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40" name="Ovaal 39"/>
            <p:cNvSpPr/>
            <p:nvPr/>
          </p:nvSpPr>
          <p:spPr>
            <a:xfrm>
              <a:off x="3838209" y="233508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41" name="Ovaal 40"/>
            <p:cNvSpPr/>
            <p:nvPr/>
          </p:nvSpPr>
          <p:spPr>
            <a:xfrm>
              <a:off x="4225887" y="19664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42" name="Ovaal 41"/>
            <p:cNvSpPr/>
            <p:nvPr/>
          </p:nvSpPr>
          <p:spPr>
            <a:xfrm>
              <a:off x="4558449" y="23264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43" name="Ovaal 42"/>
            <p:cNvSpPr/>
            <p:nvPr/>
          </p:nvSpPr>
          <p:spPr>
            <a:xfrm>
              <a:off x="4225887" y="269508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44" name="Ovaal 43"/>
            <p:cNvSpPr/>
            <p:nvPr/>
          </p:nvSpPr>
          <p:spPr>
            <a:xfrm>
              <a:off x="4945887" y="269508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45" name="Ovaal 44"/>
            <p:cNvSpPr/>
            <p:nvPr/>
          </p:nvSpPr>
          <p:spPr>
            <a:xfrm>
              <a:off x="4945887" y="19664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46" name="Ovaal 45"/>
            <p:cNvSpPr/>
            <p:nvPr/>
          </p:nvSpPr>
          <p:spPr>
            <a:xfrm>
              <a:off x="5638545" y="19664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47" name="Ovaal 46"/>
            <p:cNvSpPr/>
            <p:nvPr/>
          </p:nvSpPr>
          <p:spPr>
            <a:xfrm>
              <a:off x="5278401" y="23264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48" name="Ovaal 47"/>
            <p:cNvSpPr/>
            <p:nvPr/>
          </p:nvSpPr>
          <p:spPr>
            <a:xfrm>
              <a:off x="6025887" y="23264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49" name="Ovaal 48"/>
            <p:cNvSpPr/>
            <p:nvPr/>
          </p:nvSpPr>
          <p:spPr>
            <a:xfrm>
              <a:off x="5652144" y="270895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50" name="Ovaal 49"/>
            <p:cNvSpPr/>
            <p:nvPr/>
          </p:nvSpPr>
          <p:spPr>
            <a:xfrm>
              <a:off x="5998545" y="161503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51" name="Ovaal 50"/>
            <p:cNvSpPr/>
            <p:nvPr/>
          </p:nvSpPr>
          <p:spPr>
            <a:xfrm>
              <a:off x="4558353" y="161498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52" name="Ovaal 51"/>
            <p:cNvSpPr/>
            <p:nvPr/>
          </p:nvSpPr>
          <p:spPr>
            <a:xfrm>
              <a:off x="5278449" y="161503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53" name="Ovaal 52"/>
            <p:cNvSpPr/>
            <p:nvPr/>
          </p:nvSpPr>
          <p:spPr>
            <a:xfrm>
              <a:off x="5278401" y="376644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54" name="Ovaal 53"/>
            <p:cNvSpPr/>
            <p:nvPr/>
          </p:nvSpPr>
          <p:spPr>
            <a:xfrm>
              <a:off x="5998401" y="448644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55" name="Ovaal 54"/>
            <p:cNvSpPr/>
            <p:nvPr/>
          </p:nvSpPr>
          <p:spPr>
            <a:xfrm>
              <a:off x="6012240" y="376644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56" name="Ovaal 55"/>
            <p:cNvSpPr/>
            <p:nvPr/>
          </p:nvSpPr>
          <p:spPr>
            <a:xfrm>
              <a:off x="5665887" y="412644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57" name="Ovaal 56"/>
            <p:cNvSpPr/>
            <p:nvPr/>
          </p:nvSpPr>
          <p:spPr>
            <a:xfrm>
              <a:off x="5638545" y="484644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97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ond"/>
          <p:cNvSpPr/>
          <p:nvPr/>
        </p:nvSpPr>
        <p:spPr>
          <a:xfrm>
            <a:off x="0" y="1440000"/>
            <a:ext cx="432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gat"/>
          <p:cNvSpPr/>
          <p:nvPr/>
        </p:nvSpPr>
        <p:spPr>
          <a:xfrm>
            <a:off x="4320000" y="1440000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and"/>
          <p:cNvSpPr/>
          <p:nvPr/>
        </p:nvSpPr>
        <p:spPr>
          <a:xfrm>
            <a:off x="0" y="0"/>
            <a:ext cx="432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Vrije vorm 14"/>
          <p:cNvSpPr/>
          <p:nvPr/>
        </p:nvSpPr>
        <p:spPr>
          <a:xfrm rot="16200000" flipH="1">
            <a:off x="-86963" y="567596"/>
            <a:ext cx="469106" cy="332403"/>
          </a:xfrm>
          <a:custGeom>
            <a:avLst/>
            <a:gdLst>
              <a:gd name="connsiteX0" fmla="*/ 0 w 540000"/>
              <a:gd name="connsiteY0" fmla="*/ 54000 h 108000"/>
              <a:gd name="connsiteX1" fmla="*/ 15816 w 540000"/>
              <a:gd name="connsiteY1" fmla="*/ 15816 h 108000"/>
              <a:gd name="connsiteX2" fmla="*/ 54000 w 540000"/>
              <a:gd name="connsiteY2" fmla="*/ 0 h 108000"/>
              <a:gd name="connsiteX3" fmla="*/ 486000 w 540000"/>
              <a:gd name="connsiteY3" fmla="*/ 0 h 108000"/>
              <a:gd name="connsiteX4" fmla="*/ 524184 w 540000"/>
              <a:gd name="connsiteY4" fmla="*/ 15816 h 108000"/>
              <a:gd name="connsiteX5" fmla="*/ 540000 w 540000"/>
              <a:gd name="connsiteY5" fmla="*/ 54000 h 108000"/>
              <a:gd name="connsiteX6" fmla="*/ 540000 w 540000"/>
              <a:gd name="connsiteY6" fmla="*/ 54000 h 108000"/>
              <a:gd name="connsiteX7" fmla="*/ 524184 w 540000"/>
              <a:gd name="connsiteY7" fmla="*/ 92184 h 108000"/>
              <a:gd name="connsiteX8" fmla="*/ 486000 w 540000"/>
              <a:gd name="connsiteY8" fmla="*/ 108000 h 108000"/>
              <a:gd name="connsiteX9" fmla="*/ 54000 w 540000"/>
              <a:gd name="connsiteY9" fmla="*/ 108000 h 108000"/>
              <a:gd name="connsiteX10" fmla="*/ 15816 w 540000"/>
              <a:gd name="connsiteY10" fmla="*/ 92184 h 108000"/>
              <a:gd name="connsiteX11" fmla="*/ 0 w 540000"/>
              <a:gd name="connsiteY11" fmla="*/ 54000 h 108000"/>
              <a:gd name="connsiteX0" fmla="*/ 0 w 557278"/>
              <a:gd name="connsiteY0" fmla="*/ 54000 h 108000"/>
              <a:gd name="connsiteX1" fmla="*/ 15816 w 557278"/>
              <a:gd name="connsiteY1" fmla="*/ 15816 h 108000"/>
              <a:gd name="connsiteX2" fmla="*/ 54000 w 557278"/>
              <a:gd name="connsiteY2" fmla="*/ 0 h 108000"/>
              <a:gd name="connsiteX3" fmla="*/ 341436 w 557278"/>
              <a:gd name="connsiteY3" fmla="*/ 8664 h 108000"/>
              <a:gd name="connsiteX4" fmla="*/ 524184 w 557278"/>
              <a:gd name="connsiteY4" fmla="*/ 15816 h 108000"/>
              <a:gd name="connsiteX5" fmla="*/ 540000 w 557278"/>
              <a:gd name="connsiteY5" fmla="*/ 54000 h 108000"/>
              <a:gd name="connsiteX6" fmla="*/ 540000 w 557278"/>
              <a:gd name="connsiteY6" fmla="*/ 54000 h 108000"/>
              <a:gd name="connsiteX7" fmla="*/ 524184 w 557278"/>
              <a:gd name="connsiteY7" fmla="*/ 92184 h 108000"/>
              <a:gd name="connsiteX8" fmla="*/ 486000 w 557278"/>
              <a:gd name="connsiteY8" fmla="*/ 108000 h 108000"/>
              <a:gd name="connsiteX9" fmla="*/ 54000 w 557278"/>
              <a:gd name="connsiteY9" fmla="*/ 108000 h 108000"/>
              <a:gd name="connsiteX10" fmla="*/ 15816 w 557278"/>
              <a:gd name="connsiteY10" fmla="*/ 92184 h 108000"/>
              <a:gd name="connsiteX11" fmla="*/ 0 w 557278"/>
              <a:gd name="connsiteY11" fmla="*/ 54000 h 108000"/>
              <a:gd name="connsiteX0" fmla="*/ 0 w 540000"/>
              <a:gd name="connsiteY0" fmla="*/ 54000 h 108000"/>
              <a:gd name="connsiteX1" fmla="*/ 15816 w 540000"/>
              <a:gd name="connsiteY1" fmla="*/ 15816 h 108000"/>
              <a:gd name="connsiteX2" fmla="*/ 54000 w 540000"/>
              <a:gd name="connsiteY2" fmla="*/ 0 h 108000"/>
              <a:gd name="connsiteX3" fmla="*/ 341436 w 540000"/>
              <a:gd name="connsiteY3" fmla="*/ 8664 h 108000"/>
              <a:gd name="connsiteX4" fmla="*/ 432000 w 540000"/>
              <a:gd name="connsiteY4" fmla="*/ 8664 h 108000"/>
              <a:gd name="connsiteX5" fmla="*/ 540000 w 540000"/>
              <a:gd name="connsiteY5" fmla="*/ 54000 h 108000"/>
              <a:gd name="connsiteX6" fmla="*/ 540000 w 540000"/>
              <a:gd name="connsiteY6" fmla="*/ 54000 h 108000"/>
              <a:gd name="connsiteX7" fmla="*/ 524184 w 540000"/>
              <a:gd name="connsiteY7" fmla="*/ 92184 h 108000"/>
              <a:gd name="connsiteX8" fmla="*/ 486000 w 540000"/>
              <a:gd name="connsiteY8" fmla="*/ 108000 h 108000"/>
              <a:gd name="connsiteX9" fmla="*/ 54000 w 540000"/>
              <a:gd name="connsiteY9" fmla="*/ 108000 h 108000"/>
              <a:gd name="connsiteX10" fmla="*/ 15816 w 540000"/>
              <a:gd name="connsiteY10" fmla="*/ 92184 h 108000"/>
              <a:gd name="connsiteX11" fmla="*/ 0 w 540000"/>
              <a:gd name="connsiteY11" fmla="*/ 54000 h 108000"/>
              <a:gd name="connsiteX0" fmla="*/ 0 w 540000"/>
              <a:gd name="connsiteY0" fmla="*/ 54000 h 108740"/>
              <a:gd name="connsiteX1" fmla="*/ 15816 w 540000"/>
              <a:gd name="connsiteY1" fmla="*/ 15816 h 108740"/>
              <a:gd name="connsiteX2" fmla="*/ 54000 w 540000"/>
              <a:gd name="connsiteY2" fmla="*/ 0 h 108740"/>
              <a:gd name="connsiteX3" fmla="*/ 341436 w 540000"/>
              <a:gd name="connsiteY3" fmla="*/ 8664 h 108740"/>
              <a:gd name="connsiteX4" fmla="*/ 432000 w 540000"/>
              <a:gd name="connsiteY4" fmla="*/ 8664 h 108740"/>
              <a:gd name="connsiteX5" fmla="*/ 540000 w 540000"/>
              <a:gd name="connsiteY5" fmla="*/ 54000 h 108740"/>
              <a:gd name="connsiteX6" fmla="*/ 521460 w 540000"/>
              <a:gd name="connsiteY6" fmla="*/ 8664 h 108740"/>
              <a:gd name="connsiteX7" fmla="*/ 524184 w 540000"/>
              <a:gd name="connsiteY7" fmla="*/ 92184 h 108740"/>
              <a:gd name="connsiteX8" fmla="*/ 486000 w 540000"/>
              <a:gd name="connsiteY8" fmla="*/ 108000 h 108740"/>
              <a:gd name="connsiteX9" fmla="*/ 54000 w 540000"/>
              <a:gd name="connsiteY9" fmla="*/ 108000 h 108740"/>
              <a:gd name="connsiteX10" fmla="*/ 15816 w 540000"/>
              <a:gd name="connsiteY10" fmla="*/ 92184 h 108740"/>
              <a:gd name="connsiteX11" fmla="*/ 0 w 540000"/>
              <a:gd name="connsiteY11" fmla="*/ 54000 h 108740"/>
              <a:gd name="connsiteX0" fmla="*/ 0 w 540000"/>
              <a:gd name="connsiteY0" fmla="*/ 54000 h 112998"/>
              <a:gd name="connsiteX1" fmla="*/ 15816 w 540000"/>
              <a:gd name="connsiteY1" fmla="*/ 15816 h 112998"/>
              <a:gd name="connsiteX2" fmla="*/ 54000 w 540000"/>
              <a:gd name="connsiteY2" fmla="*/ 0 h 112998"/>
              <a:gd name="connsiteX3" fmla="*/ 341436 w 540000"/>
              <a:gd name="connsiteY3" fmla="*/ 8664 h 112998"/>
              <a:gd name="connsiteX4" fmla="*/ 432000 w 540000"/>
              <a:gd name="connsiteY4" fmla="*/ 8664 h 112998"/>
              <a:gd name="connsiteX5" fmla="*/ 540000 w 540000"/>
              <a:gd name="connsiteY5" fmla="*/ 54000 h 112998"/>
              <a:gd name="connsiteX6" fmla="*/ 432000 w 540000"/>
              <a:gd name="connsiteY6" fmla="*/ 98676 h 112998"/>
              <a:gd name="connsiteX7" fmla="*/ 524184 w 540000"/>
              <a:gd name="connsiteY7" fmla="*/ 92184 h 112998"/>
              <a:gd name="connsiteX8" fmla="*/ 486000 w 540000"/>
              <a:gd name="connsiteY8" fmla="*/ 108000 h 112998"/>
              <a:gd name="connsiteX9" fmla="*/ 54000 w 540000"/>
              <a:gd name="connsiteY9" fmla="*/ 108000 h 112998"/>
              <a:gd name="connsiteX10" fmla="*/ 15816 w 540000"/>
              <a:gd name="connsiteY10" fmla="*/ 92184 h 112998"/>
              <a:gd name="connsiteX11" fmla="*/ 0 w 540000"/>
              <a:gd name="connsiteY11" fmla="*/ 54000 h 112998"/>
              <a:gd name="connsiteX0" fmla="*/ 0 w 533184"/>
              <a:gd name="connsiteY0" fmla="*/ 59658 h 118656"/>
              <a:gd name="connsiteX1" fmla="*/ 15816 w 533184"/>
              <a:gd name="connsiteY1" fmla="*/ 21474 h 118656"/>
              <a:gd name="connsiteX2" fmla="*/ 54000 w 533184"/>
              <a:gd name="connsiteY2" fmla="*/ 5658 h 118656"/>
              <a:gd name="connsiteX3" fmla="*/ 341436 w 533184"/>
              <a:gd name="connsiteY3" fmla="*/ 14322 h 118656"/>
              <a:gd name="connsiteX4" fmla="*/ 432000 w 533184"/>
              <a:gd name="connsiteY4" fmla="*/ 14322 h 118656"/>
              <a:gd name="connsiteX5" fmla="*/ 521460 w 533184"/>
              <a:gd name="connsiteY5" fmla="*/ 14322 h 118656"/>
              <a:gd name="connsiteX6" fmla="*/ 432000 w 533184"/>
              <a:gd name="connsiteY6" fmla="*/ 104334 h 118656"/>
              <a:gd name="connsiteX7" fmla="*/ 524184 w 533184"/>
              <a:gd name="connsiteY7" fmla="*/ 97842 h 118656"/>
              <a:gd name="connsiteX8" fmla="*/ 486000 w 533184"/>
              <a:gd name="connsiteY8" fmla="*/ 113658 h 118656"/>
              <a:gd name="connsiteX9" fmla="*/ 54000 w 533184"/>
              <a:gd name="connsiteY9" fmla="*/ 113658 h 118656"/>
              <a:gd name="connsiteX10" fmla="*/ 15816 w 533184"/>
              <a:gd name="connsiteY10" fmla="*/ 97842 h 118656"/>
              <a:gd name="connsiteX11" fmla="*/ 0 w 533184"/>
              <a:gd name="connsiteY11" fmla="*/ 59658 h 118656"/>
              <a:gd name="connsiteX0" fmla="*/ 0 w 533184"/>
              <a:gd name="connsiteY0" fmla="*/ 54000 h 112998"/>
              <a:gd name="connsiteX1" fmla="*/ 15816 w 533184"/>
              <a:gd name="connsiteY1" fmla="*/ 15816 h 112998"/>
              <a:gd name="connsiteX2" fmla="*/ 54000 w 533184"/>
              <a:gd name="connsiteY2" fmla="*/ 0 h 112998"/>
              <a:gd name="connsiteX3" fmla="*/ 341436 w 533184"/>
              <a:gd name="connsiteY3" fmla="*/ 8664 h 112998"/>
              <a:gd name="connsiteX4" fmla="*/ 432000 w 533184"/>
              <a:gd name="connsiteY4" fmla="*/ 8664 h 112998"/>
              <a:gd name="connsiteX5" fmla="*/ 432000 w 533184"/>
              <a:gd name="connsiteY5" fmla="*/ 98676 h 112998"/>
              <a:gd name="connsiteX6" fmla="*/ 432000 w 533184"/>
              <a:gd name="connsiteY6" fmla="*/ 98676 h 112998"/>
              <a:gd name="connsiteX7" fmla="*/ 524184 w 533184"/>
              <a:gd name="connsiteY7" fmla="*/ 92184 h 112998"/>
              <a:gd name="connsiteX8" fmla="*/ 486000 w 533184"/>
              <a:gd name="connsiteY8" fmla="*/ 108000 h 112998"/>
              <a:gd name="connsiteX9" fmla="*/ 54000 w 533184"/>
              <a:gd name="connsiteY9" fmla="*/ 108000 h 112998"/>
              <a:gd name="connsiteX10" fmla="*/ 15816 w 533184"/>
              <a:gd name="connsiteY10" fmla="*/ 92184 h 112998"/>
              <a:gd name="connsiteX11" fmla="*/ 0 w 533184"/>
              <a:gd name="connsiteY11" fmla="*/ 54000 h 112998"/>
              <a:gd name="connsiteX0" fmla="*/ 0 w 533184"/>
              <a:gd name="connsiteY0" fmla="*/ 54000 h 108740"/>
              <a:gd name="connsiteX1" fmla="*/ 15816 w 533184"/>
              <a:gd name="connsiteY1" fmla="*/ 15816 h 108740"/>
              <a:gd name="connsiteX2" fmla="*/ 54000 w 533184"/>
              <a:gd name="connsiteY2" fmla="*/ 0 h 108740"/>
              <a:gd name="connsiteX3" fmla="*/ 341436 w 533184"/>
              <a:gd name="connsiteY3" fmla="*/ 8664 h 108740"/>
              <a:gd name="connsiteX4" fmla="*/ 432000 w 533184"/>
              <a:gd name="connsiteY4" fmla="*/ 8664 h 108740"/>
              <a:gd name="connsiteX5" fmla="*/ 432000 w 533184"/>
              <a:gd name="connsiteY5" fmla="*/ 98676 h 108740"/>
              <a:gd name="connsiteX6" fmla="*/ 533184 w 533184"/>
              <a:gd name="connsiteY6" fmla="*/ 8664 h 108740"/>
              <a:gd name="connsiteX7" fmla="*/ 524184 w 533184"/>
              <a:gd name="connsiteY7" fmla="*/ 92184 h 108740"/>
              <a:gd name="connsiteX8" fmla="*/ 486000 w 533184"/>
              <a:gd name="connsiteY8" fmla="*/ 108000 h 108740"/>
              <a:gd name="connsiteX9" fmla="*/ 54000 w 533184"/>
              <a:gd name="connsiteY9" fmla="*/ 108000 h 108740"/>
              <a:gd name="connsiteX10" fmla="*/ 15816 w 533184"/>
              <a:gd name="connsiteY10" fmla="*/ 92184 h 108740"/>
              <a:gd name="connsiteX11" fmla="*/ 0 w 533184"/>
              <a:gd name="connsiteY11" fmla="*/ 54000 h 108740"/>
              <a:gd name="connsiteX0" fmla="*/ 0 w 533184"/>
              <a:gd name="connsiteY0" fmla="*/ 68322 h 123062"/>
              <a:gd name="connsiteX1" fmla="*/ 15816 w 533184"/>
              <a:gd name="connsiteY1" fmla="*/ 30138 h 123062"/>
              <a:gd name="connsiteX2" fmla="*/ 54000 w 533184"/>
              <a:gd name="connsiteY2" fmla="*/ 14322 h 123062"/>
              <a:gd name="connsiteX3" fmla="*/ 341436 w 533184"/>
              <a:gd name="connsiteY3" fmla="*/ 22986 h 123062"/>
              <a:gd name="connsiteX4" fmla="*/ 432000 w 533184"/>
              <a:gd name="connsiteY4" fmla="*/ 22986 h 123062"/>
              <a:gd name="connsiteX5" fmla="*/ 521460 w 533184"/>
              <a:gd name="connsiteY5" fmla="*/ 14322 h 123062"/>
              <a:gd name="connsiteX6" fmla="*/ 533184 w 533184"/>
              <a:gd name="connsiteY6" fmla="*/ 22986 h 123062"/>
              <a:gd name="connsiteX7" fmla="*/ 524184 w 533184"/>
              <a:gd name="connsiteY7" fmla="*/ 106506 h 123062"/>
              <a:gd name="connsiteX8" fmla="*/ 486000 w 533184"/>
              <a:gd name="connsiteY8" fmla="*/ 122322 h 123062"/>
              <a:gd name="connsiteX9" fmla="*/ 54000 w 533184"/>
              <a:gd name="connsiteY9" fmla="*/ 122322 h 123062"/>
              <a:gd name="connsiteX10" fmla="*/ 15816 w 533184"/>
              <a:gd name="connsiteY10" fmla="*/ 106506 h 123062"/>
              <a:gd name="connsiteX11" fmla="*/ 0 w 533184"/>
              <a:gd name="connsiteY11" fmla="*/ 68322 h 123062"/>
              <a:gd name="connsiteX0" fmla="*/ 0 w 556142"/>
              <a:gd name="connsiteY0" fmla="*/ 68322 h 123185"/>
              <a:gd name="connsiteX1" fmla="*/ 15816 w 556142"/>
              <a:gd name="connsiteY1" fmla="*/ 30138 h 123185"/>
              <a:gd name="connsiteX2" fmla="*/ 54000 w 556142"/>
              <a:gd name="connsiteY2" fmla="*/ 14322 h 123185"/>
              <a:gd name="connsiteX3" fmla="*/ 341436 w 556142"/>
              <a:gd name="connsiteY3" fmla="*/ 22986 h 123185"/>
              <a:gd name="connsiteX4" fmla="*/ 432000 w 556142"/>
              <a:gd name="connsiteY4" fmla="*/ 22986 h 123185"/>
              <a:gd name="connsiteX5" fmla="*/ 521460 w 556142"/>
              <a:gd name="connsiteY5" fmla="*/ 14322 h 123185"/>
              <a:gd name="connsiteX6" fmla="*/ 533184 w 556142"/>
              <a:gd name="connsiteY6" fmla="*/ 22986 h 123185"/>
              <a:gd name="connsiteX7" fmla="*/ 524184 w 556142"/>
              <a:gd name="connsiteY7" fmla="*/ 106506 h 123185"/>
              <a:gd name="connsiteX8" fmla="*/ 341436 w 556142"/>
              <a:gd name="connsiteY8" fmla="*/ 123062 h 123185"/>
              <a:gd name="connsiteX9" fmla="*/ 54000 w 556142"/>
              <a:gd name="connsiteY9" fmla="*/ 122322 h 123185"/>
              <a:gd name="connsiteX10" fmla="*/ 15816 w 556142"/>
              <a:gd name="connsiteY10" fmla="*/ 106506 h 123185"/>
              <a:gd name="connsiteX11" fmla="*/ 0 w 556142"/>
              <a:gd name="connsiteY11" fmla="*/ 68322 h 123185"/>
              <a:gd name="connsiteX0" fmla="*/ 0 w 539186"/>
              <a:gd name="connsiteY0" fmla="*/ 68322 h 486966"/>
              <a:gd name="connsiteX1" fmla="*/ 15816 w 539186"/>
              <a:gd name="connsiteY1" fmla="*/ 30138 h 486966"/>
              <a:gd name="connsiteX2" fmla="*/ 54000 w 539186"/>
              <a:gd name="connsiteY2" fmla="*/ 14322 h 486966"/>
              <a:gd name="connsiteX3" fmla="*/ 341436 w 539186"/>
              <a:gd name="connsiteY3" fmla="*/ 22986 h 486966"/>
              <a:gd name="connsiteX4" fmla="*/ 432000 w 539186"/>
              <a:gd name="connsiteY4" fmla="*/ 22986 h 486966"/>
              <a:gd name="connsiteX5" fmla="*/ 521460 w 539186"/>
              <a:gd name="connsiteY5" fmla="*/ 14322 h 486966"/>
              <a:gd name="connsiteX6" fmla="*/ 533184 w 539186"/>
              <a:gd name="connsiteY6" fmla="*/ 22986 h 486966"/>
              <a:gd name="connsiteX7" fmla="*/ 431448 w 539186"/>
              <a:gd name="connsiteY7" fmla="*/ 473046 h 486966"/>
              <a:gd name="connsiteX8" fmla="*/ 524184 w 539186"/>
              <a:gd name="connsiteY8" fmla="*/ 106506 h 486966"/>
              <a:gd name="connsiteX9" fmla="*/ 341436 w 539186"/>
              <a:gd name="connsiteY9" fmla="*/ 123062 h 486966"/>
              <a:gd name="connsiteX10" fmla="*/ 54000 w 539186"/>
              <a:gd name="connsiteY10" fmla="*/ 122322 h 486966"/>
              <a:gd name="connsiteX11" fmla="*/ 15816 w 539186"/>
              <a:gd name="connsiteY11" fmla="*/ 106506 h 486966"/>
              <a:gd name="connsiteX12" fmla="*/ 0 w 539186"/>
              <a:gd name="connsiteY12" fmla="*/ 68322 h 486966"/>
              <a:gd name="connsiteX0" fmla="*/ 0 w 535968"/>
              <a:gd name="connsiteY0" fmla="*/ 68322 h 503050"/>
              <a:gd name="connsiteX1" fmla="*/ 15816 w 535968"/>
              <a:gd name="connsiteY1" fmla="*/ 30138 h 503050"/>
              <a:gd name="connsiteX2" fmla="*/ 54000 w 535968"/>
              <a:gd name="connsiteY2" fmla="*/ 14322 h 503050"/>
              <a:gd name="connsiteX3" fmla="*/ 341436 w 535968"/>
              <a:gd name="connsiteY3" fmla="*/ 22986 h 503050"/>
              <a:gd name="connsiteX4" fmla="*/ 432000 w 535968"/>
              <a:gd name="connsiteY4" fmla="*/ 22986 h 503050"/>
              <a:gd name="connsiteX5" fmla="*/ 521460 w 535968"/>
              <a:gd name="connsiteY5" fmla="*/ 14322 h 503050"/>
              <a:gd name="connsiteX6" fmla="*/ 533184 w 535968"/>
              <a:gd name="connsiteY6" fmla="*/ 22986 h 503050"/>
              <a:gd name="connsiteX7" fmla="*/ 431448 w 535968"/>
              <a:gd name="connsiteY7" fmla="*/ 473046 h 503050"/>
              <a:gd name="connsiteX8" fmla="*/ 341436 w 535968"/>
              <a:gd name="connsiteY8" fmla="*/ 203009 h 503050"/>
              <a:gd name="connsiteX9" fmla="*/ 341436 w 535968"/>
              <a:gd name="connsiteY9" fmla="*/ 123062 h 503050"/>
              <a:gd name="connsiteX10" fmla="*/ 54000 w 535968"/>
              <a:gd name="connsiteY10" fmla="*/ 122322 h 503050"/>
              <a:gd name="connsiteX11" fmla="*/ 15816 w 535968"/>
              <a:gd name="connsiteY11" fmla="*/ 106506 h 503050"/>
              <a:gd name="connsiteX12" fmla="*/ 0 w 535968"/>
              <a:gd name="connsiteY12" fmla="*/ 68322 h 503050"/>
              <a:gd name="connsiteX0" fmla="*/ 0 w 535968"/>
              <a:gd name="connsiteY0" fmla="*/ 68322 h 323025"/>
              <a:gd name="connsiteX1" fmla="*/ 15816 w 535968"/>
              <a:gd name="connsiteY1" fmla="*/ 30138 h 323025"/>
              <a:gd name="connsiteX2" fmla="*/ 54000 w 535968"/>
              <a:gd name="connsiteY2" fmla="*/ 14322 h 323025"/>
              <a:gd name="connsiteX3" fmla="*/ 341436 w 535968"/>
              <a:gd name="connsiteY3" fmla="*/ 22986 h 323025"/>
              <a:gd name="connsiteX4" fmla="*/ 432000 w 535968"/>
              <a:gd name="connsiteY4" fmla="*/ 22986 h 323025"/>
              <a:gd name="connsiteX5" fmla="*/ 521460 w 535968"/>
              <a:gd name="connsiteY5" fmla="*/ 14322 h 323025"/>
              <a:gd name="connsiteX6" fmla="*/ 533184 w 535968"/>
              <a:gd name="connsiteY6" fmla="*/ 22986 h 323025"/>
              <a:gd name="connsiteX7" fmla="*/ 432000 w 535968"/>
              <a:gd name="connsiteY7" fmla="*/ 293021 h 323025"/>
              <a:gd name="connsiteX8" fmla="*/ 341436 w 535968"/>
              <a:gd name="connsiteY8" fmla="*/ 203009 h 323025"/>
              <a:gd name="connsiteX9" fmla="*/ 341436 w 535968"/>
              <a:gd name="connsiteY9" fmla="*/ 123062 h 323025"/>
              <a:gd name="connsiteX10" fmla="*/ 54000 w 535968"/>
              <a:gd name="connsiteY10" fmla="*/ 122322 h 323025"/>
              <a:gd name="connsiteX11" fmla="*/ 15816 w 535968"/>
              <a:gd name="connsiteY11" fmla="*/ 106506 h 323025"/>
              <a:gd name="connsiteX12" fmla="*/ 0 w 535968"/>
              <a:gd name="connsiteY12" fmla="*/ 68322 h 323025"/>
              <a:gd name="connsiteX0" fmla="*/ 0 w 535968"/>
              <a:gd name="connsiteY0" fmla="*/ 54000 h 308703"/>
              <a:gd name="connsiteX1" fmla="*/ 15816 w 535968"/>
              <a:gd name="connsiteY1" fmla="*/ 15816 h 308703"/>
              <a:gd name="connsiteX2" fmla="*/ 54000 w 535968"/>
              <a:gd name="connsiteY2" fmla="*/ 0 h 308703"/>
              <a:gd name="connsiteX3" fmla="*/ 341436 w 535968"/>
              <a:gd name="connsiteY3" fmla="*/ 8664 h 308703"/>
              <a:gd name="connsiteX4" fmla="*/ 432000 w 535968"/>
              <a:gd name="connsiteY4" fmla="*/ 8664 h 308703"/>
              <a:gd name="connsiteX5" fmla="*/ 432000 w 535968"/>
              <a:gd name="connsiteY5" fmla="*/ 98676 h 308703"/>
              <a:gd name="connsiteX6" fmla="*/ 533184 w 535968"/>
              <a:gd name="connsiteY6" fmla="*/ 8664 h 308703"/>
              <a:gd name="connsiteX7" fmla="*/ 432000 w 535968"/>
              <a:gd name="connsiteY7" fmla="*/ 278699 h 308703"/>
              <a:gd name="connsiteX8" fmla="*/ 341436 w 535968"/>
              <a:gd name="connsiteY8" fmla="*/ 188687 h 308703"/>
              <a:gd name="connsiteX9" fmla="*/ 341436 w 535968"/>
              <a:gd name="connsiteY9" fmla="*/ 108740 h 308703"/>
              <a:gd name="connsiteX10" fmla="*/ 54000 w 535968"/>
              <a:gd name="connsiteY10" fmla="*/ 108000 h 308703"/>
              <a:gd name="connsiteX11" fmla="*/ 15816 w 535968"/>
              <a:gd name="connsiteY11" fmla="*/ 92184 h 308703"/>
              <a:gd name="connsiteX12" fmla="*/ 0 w 535968"/>
              <a:gd name="connsiteY12" fmla="*/ 54000 h 308703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432000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9106"/>
              <a:gd name="connsiteY0" fmla="*/ 54000 h 278699"/>
              <a:gd name="connsiteX1" fmla="*/ 15816 w 469106"/>
              <a:gd name="connsiteY1" fmla="*/ 15816 h 278699"/>
              <a:gd name="connsiteX2" fmla="*/ 54000 w 469106"/>
              <a:gd name="connsiteY2" fmla="*/ 0 h 278699"/>
              <a:gd name="connsiteX3" fmla="*/ 341436 w 469106"/>
              <a:gd name="connsiteY3" fmla="*/ 8664 h 278699"/>
              <a:gd name="connsiteX4" fmla="*/ 432000 w 469106"/>
              <a:gd name="connsiteY4" fmla="*/ 8664 h 278699"/>
              <a:gd name="connsiteX5" fmla="*/ 432000 w 469106"/>
              <a:gd name="connsiteY5" fmla="*/ 98676 h 278699"/>
              <a:gd name="connsiteX6" fmla="*/ 431448 w 469106"/>
              <a:gd name="connsiteY6" fmla="*/ 188688 h 278699"/>
              <a:gd name="connsiteX7" fmla="*/ 341436 w 469106"/>
              <a:gd name="connsiteY7" fmla="*/ 278699 h 278699"/>
              <a:gd name="connsiteX8" fmla="*/ 341436 w 469106"/>
              <a:gd name="connsiteY8" fmla="*/ 188687 h 278699"/>
              <a:gd name="connsiteX9" fmla="*/ 341436 w 469106"/>
              <a:gd name="connsiteY9" fmla="*/ 108740 h 278699"/>
              <a:gd name="connsiteX10" fmla="*/ 54000 w 469106"/>
              <a:gd name="connsiteY10" fmla="*/ 108000 h 278699"/>
              <a:gd name="connsiteX11" fmla="*/ 15816 w 469106"/>
              <a:gd name="connsiteY11" fmla="*/ 92184 h 278699"/>
              <a:gd name="connsiteX12" fmla="*/ 0 w 469106"/>
              <a:gd name="connsiteY12" fmla="*/ 54000 h 278699"/>
              <a:gd name="connsiteX0" fmla="*/ 0 w 469106"/>
              <a:gd name="connsiteY0" fmla="*/ 54748 h 279447"/>
              <a:gd name="connsiteX1" fmla="*/ 15816 w 469106"/>
              <a:gd name="connsiteY1" fmla="*/ 16564 h 279447"/>
              <a:gd name="connsiteX2" fmla="*/ 54000 w 469106"/>
              <a:gd name="connsiteY2" fmla="*/ 748 h 279447"/>
              <a:gd name="connsiteX3" fmla="*/ 341436 w 469106"/>
              <a:gd name="connsiteY3" fmla="*/ 9412 h 279447"/>
              <a:gd name="connsiteX4" fmla="*/ 432000 w 469106"/>
              <a:gd name="connsiteY4" fmla="*/ 9412 h 279447"/>
              <a:gd name="connsiteX5" fmla="*/ 432000 w 469106"/>
              <a:gd name="connsiteY5" fmla="*/ 99424 h 279447"/>
              <a:gd name="connsiteX6" fmla="*/ 431448 w 469106"/>
              <a:gd name="connsiteY6" fmla="*/ 189436 h 279447"/>
              <a:gd name="connsiteX7" fmla="*/ 341436 w 469106"/>
              <a:gd name="connsiteY7" fmla="*/ 279447 h 279447"/>
              <a:gd name="connsiteX8" fmla="*/ 341436 w 469106"/>
              <a:gd name="connsiteY8" fmla="*/ 189435 h 279447"/>
              <a:gd name="connsiteX9" fmla="*/ 341436 w 469106"/>
              <a:gd name="connsiteY9" fmla="*/ 109488 h 279447"/>
              <a:gd name="connsiteX10" fmla="*/ 54000 w 469106"/>
              <a:gd name="connsiteY10" fmla="*/ 108748 h 279447"/>
              <a:gd name="connsiteX11" fmla="*/ 15816 w 469106"/>
              <a:gd name="connsiteY11" fmla="*/ 92932 h 279447"/>
              <a:gd name="connsiteX12" fmla="*/ 0 w 469106"/>
              <a:gd name="connsiteY12" fmla="*/ 54748 h 279447"/>
              <a:gd name="connsiteX0" fmla="*/ 0 w 469106"/>
              <a:gd name="connsiteY0" fmla="*/ 84844 h 309543"/>
              <a:gd name="connsiteX1" fmla="*/ 15816 w 469106"/>
              <a:gd name="connsiteY1" fmla="*/ 46660 h 309543"/>
              <a:gd name="connsiteX2" fmla="*/ 54000 w 469106"/>
              <a:gd name="connsiteY2" fmla="*/ 30844 h 309543"/>
              <a:gd name="connsiteX3" fmla="*/ 341436 w 469106"/>
              <a:gd name="connsiteY3" fmla="*/ 39508 h 309543"/>
              <a:gd name="connsiteX4" fmla="*/ 432000 w 469106"/>
              <a:gd name="connsiteY4" fmla="*/ 39508 h 309543"/>
              <a:gd name="connsiteX5" fmla="*/ 432000 w 469106"/>
              <a:gd name="connsiteY5" fmla="*/ 129520 h 309543"/>
              <a:gd name="connsiteX6" fmla="*/ 431448 w 469106"/>
              <a:gd name="connsiteY6" fmla="*/ 219532 h 309543"/>
              <a:gd name="connsiteX7" fmla="*/ 341436 w 469106"/>
              <a:gd name="connsiteY7" fmla="*/ 309543 h 309543"/>
              <a:gd name="connsiteX8" fmla="*/ 341436 w 469106"/>
              <a:gd name="connsiteY8" fmla="*/ 219531 h 309543"/>
              <a:gd name="connsiteX9" fmla="*/ 341436 w 469106"/>
              <a:gd name="connsiteY9" fmla="*/ 139584 h 309543"/>
              <a:gd name="connsiteX10" fmla="*/ 54000 w 469106"/>
              <a:gd name="connsiteY10" fmla="*/ 138844 h 309543"/>
              <a:gd name="connsiteX11" fmla="*/ 15816 w 469106"/>
              <a:gd name="connsiteY11" fmla="*/ 123028 h 309543"/>
              <a:gd name="connsiteX12" fmla="*/ 0 w 469106"/>
              <a:gd name="connsiteY12" fmla="*/ 84844 h 309543"/>
              <a:gd name="connsiteX0" fmla="*/ 0 w 469106"/>
              <a:gd name="connsiteY0" fmla="*/ 77700 h 302399"/>
              <a:gd name="connsiteX1" fmla="*/ 15816 w 469106"/>
              <a:gd name="connsiteY1" fmla="*/ 39516 h 302399"/>
              <a:gd name="connsiteX2" fmla="*/ 54000 w 469106"/>
              <a:gd name="connsiteY2" fmla="*/ 23700 h 302399"/>
              <a:gd name="connsiteX3" fmla="*/ 341436 w 469106"/>
              <a:gd name="connsiteY3" fmla="*/ 32364 h 302399"/>
              <a:gd name="connsiteX4" fmla="*/ 432000 w 469106"/>
              <a:gd name="connsiteY4" fmla="*/ 32364 h 302399"/>
              <a:gd name="connsiteX5" fmla="*/ 432000 w 469106"/>
              <a:gd name="connsiteY5" fmla="*/ 122376 h 302399"/>
              <a:gd name="connsiteX6" fmla="*/ 431448 w 469106"/>
              <a:gd name="connsiteY6" fmla="*/ 212388 h 302399"/>
              <a:gd name="connsiteX7" fmla="*/ 341436 w 469106"/>
              <a:gd name="connsiteY7" fmla="*/ 302399 h 302399"/>
              <a:gd name="connsiteX8" fmla="*/ 341436 w 469106"/>
              <a:gd name="connsiteY8" fmla="*/ 212387 h 302399"/>
              <a:gd name="connsiteX9" fmla="*/ 341436 w 469106"/>
              <a:gd name="connsiteY9" fmla="*/ 132440 h 302399"/>
              <a:gd name="connsiteX10" fmla="*/ 54000 w 469106"/>
              <a:gd name="connsiteY10" fmla="*/ 131700 h 302399"/>
              <a:gd name="connsiteX11" fmla="*/ 15816 w 469106"/>
              <a:gd name="connsiteY11" fmla="*/ 115884 h 302399"/>
              <a:gd name="connsiteX12" fmla="*/ 0 w 469106"/>
              <a:gd name="connsiteY12" fmla="*/ 77700 h 302399"/>
              <a:gd name="connsiteX0" fmla="*/ 0 w 469106"/>
              <a:gd name="connsiteY0" fmla="*/ 77700 h 317401"/>
              <a:gd name="connsiteX1" fmla="*/ 15816 w 469106"/>
              <a:gd name="connsiteY1" fmla="*/ 39516 h 317401"/>
              <a:gd name="connsiteX2" fmla="*/ 54000 w 469106"/>
              <a:gd name="connsiteY2" fmla="*/ 23700 h 317401"/>
              <a:gd name="connsiteX3" fmla="*/ 341436 w 469106"/>
              <a:gd name="connsiteY3" fmla="*/ 32364 h 317401"/>
              <a:gd name="connsiteX4" fmla="*/ 432000 w 469106"/>
              <a:gd name="connsiteY4" fmla="*/ 32364 h 317401"/>
              <a:gd name="connsiteX5" fmla="*/ 432000 w 469106"/>
              <a:gd name="connsiteY5" fmla="*/ 122376 h 317401"/>
              <a:gd name="connsiteX6" fmla="*/ 431448 w 469106"/>
              <a:gd name="connsiteY6" fmla="*/ 212388 h 317401"/>
              <a:gd name="connsiteX7" fmla="*/ 432000 w 469106"/>
              <a:gd name="connsiteY7" fmla="*/ 302399 h 317401"/>
              <a:gd name="connsiteX8" fmla="*/ 341436 w 469106"/>
              <a:gd name="connsiteY8" fmla="*/ 302399 h 317401"/>
              <a:gd name="connsiteX9" fmla="*/ 341436 w 469106"/>
              <a:gd name="connsiteY9" fmla="*/ 212387 h 317401"/>
              <a:gd name="connsiteX10" fmla="*/ 341436 w 469106"/>
              <a:gd name="connsiteY10" fmla="*/ 132440 h 317401"/>
              <a:gd name="connsiteX11" fmla="*/ 54000 w 469106"/>
              <a:gd name="connsiteY11" fmla="*/ 131700 h 317401"/>
              <a:gd name="connsiteX12" fmla="*/ 15816 w 469106"/>
              <a:gd name="connsiteY12" fmla="*/ 115884 h 317401"/>
              <a:gd name="connsiteX13" fmla="*/ 0 w 469106"/>
              <a:gd name="connsiteY13" fmla="*/ 77700 h 317401"/>
              <a:gd name="connsiteX0" fmla="*/ 0 w 469106"/>
              <a:gd name="connsiteY0" fmla="*/ 77700 h 332403"/>
              <a:gd name="connsiteX1" fmla="*/ 15816 w 469106"/>
              <a:gd name="connsiteY1" fmla="*/ 39516 h 332403"/>
              <a:gd name="connsiteX2" fmla="*/ 54000 w 469106"/>
              <a:gd name="connsiteY2" fmla="*/ 23700 h 332403"/>
              <a:gd name="connsiteX3" fmla="*/ 341436 w 469106"/>
              <a:gd name="connsiteY3" fmla="*/ 32364 h 332403"/>
              <a:gd name="connsiteX4" fmla="*/ 432000 w 469106"/>
              <a:gd name="connsiteY4" fmla="*/ 32364 h 332403"/>
              <a:gd name="connsiteX5" fmla="*/ 432000 w 469106"/>
              <a:gd name="connsiteY5" fmla="*/ 122376 h 332403"/>
              <a:gd name="connsiteX6" fmla="*/ 431448 w 469106"/>
              <a:gd name="connsiteY6" fmla="*/ 212388 h 332403"/>
              <a:gd name="connsiteX7" fmla="*/ 432000 w 469106"/>
              <a:gd name="connsiteY7" fmla="*/ 317401 h 332403"/>
              <a:gd name="connsiteX8" fmla="*/ 341436 w 469106"/>
              <a:gd name="connsiteY8" fmla="*/ 302399 h 332403"/>
              <a:gd name="connsiteX9" fmla="*/ 341436 w 469106"/>
              <a:gd name="connsiteY9" fmla="*/ 212387 h 332403"/>
              <a:gd name="connsiteX10" fmla="*/ 341436 w 469106"/>
              <a:gd name="connsiteY10" fmla="*/ 132440 h 332403"/>
              <a:gd name="connsiteX11" fmla="*/ 54000 w 469106"/>
              <a:gd name="connsiteY11" fmla="*/ 131700 h 332403"/>
              <a:gd name="connsiteX12" fmla="*/ 15816 w 469106"/>
              <a:gd name="connsiteY12" fmla="*/ 115884 h 332403"/>
              <a:gd name="connsiteX13" fmla="*/ 0 w 469106"/>
              <a:gd name="connsiteY13" fmla="*/ 77700 h 3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9106" h="332403">
                <a:moveTo>
                  <a:pt x="0" y="77700"/>
                </a:moveTo>
                <a:cubicBezTo>
                  <a:pt x="0" y="63378"/>
                  <a:pt x="5689" y="49643"/>
                  <a:pt x="15816" y="39516"/>
                </a:cubicBezTo>
                <a:cubicBezTo>
                  <a:pt x="25943" y="29389"/>
                  <a:pt x="39678" y="23700"/>
                  <a:pt x="54000" y="23700"/>
                </a:cubicBezTo>
                <a:lnTo>
                  <a:pt x="341436" y="32364"/>
                </a:lnTo>
                <a:cubicBezTo>
                  <a:pt x="371624" y="32364"/>
                  <a:pt x="382792" y="0"/>
                  <a:pt x="432000" y="32364"/>
                </a:cubicBezTo>
                <a:cubicBezTo>
                  <a:pt x="469106" y="65814"/>
                  <a:pt x="432000" y="108054"/>
                  <a:pt x="432000" y="122376"/>
                </a:cubicBezTo>
                <a:lnTo>
                  <a:pt x="431448" y="212388"/>
                </a:lnTo>
                <a:cubicBezTo>
                  <a:pt x="424932" y="235251"/>
                  <a:pt x="447002" y="302399"/>
                  <a:pt x="432000" y="317401"/>
                </a:cubicBezTo>
                <a:cubicBezTo>
                  <a:pt x="416998" y="332403"/>
                  <a:pt x="356530" y="317401"/>
                  <a:pt x="341436" y="302399"/>
                </a:cubicBezTo>
                <a:lnTo>
                  <a:pt x="341436" y="212387"/>
                </a:lnTo>
                <a:cubicBezTo>
                  <a:pt x="341436" y="184061"/>
                  <a:pt x="355758" y="132440"/>
                  <a:pt x="341436" y="132440"/>
                </a:cubicBezTo>
                <a:lnTo>
                  <a:pt x="54000" y="131700"/>
                </a:lnTo>
                <a:cubicBezTo>
                  <a:pt x="39678" y="131700"/>
                  <a:pt x="25943" y="126011"/>
                  <a:pt x="15816" y="115884"/>
                </a:cubicBezTo>
                <a:cubicBezTo>
                  <a:pt x="5689" y="105757"/>
                  <a:pt x="0" y="92022"/>
                  <a:pt x="0" y="7770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pn." hidden="1"/>
          <p:cNvSpPr/>
          <p:nvPr/>
        </p:nvSpPr>
        <p:spPr>
          <a:xfrm>
            <a:off x="-18612" y="0"/>
            <a:ext cx="5040000" cy="21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800" dirty="0" smtClean="0"/>
              <a:t>Opnieuw</a:t>
            </a:r>
            <a:endParaRPr lang="nl-NL" sz="8800" dirty="0"/>
          </a:p>
        </p:txBody>
      </p:sp>
      <p:sp>
        <p:nvSpPr>
          <p:cNvPr id="5" name="Vrije vorm 4"/>
          <p:cNvSpPr/>
          <p:nvPr/>
        </p:nvSpPr>
        <p:spPr>
          <a:xfrm>
            <a:off x="0" y="900000"/>
            <a:ext cx="469106" cy="332403"/>
          </a:xfrm>
          <a:custGeom>
            <a:avLst/>
            <a:gdLst>
              <a:gd name="connsiteX0" fmla="*/ 0 w 540000"/>
              <a:gd name="connsiteY0" fmla="*/ 54000 h 108000"/>
              <a:gd name="connsiteX1" fmla="*/ 15816 w 540000"/>
              <a:gd name="connsiteY1" fmla="*/ 15816 h 108000"/>
              <a:gd name="connsiteX2" fmla="*/ 54000 w 540000"/>
              <a:gd name="connsiteY2" fmla="*/ 0 h 108000"/>
              <a:gd name="connsiteX3" fmla="*/ 486000 w 540000"/>
              <a:gd name="connsiteY3" fmla="*/ 0 h 108000"/>
              <a:gd name="connsiteX4" fmla="*/ 524184 w 540000"/>
              <a:gd name="connsiteY4" fmla="*/ 15816 h 108000"/>
              <a:gd name="connsiteX5" fmla="*/ 540000 w 540000"/>
              <a:gd name="connsiteY5" fmla="*/ 54000 h 108000"/>
              <a:gd name="connsiteX6" fmla="*/ 540000 w 540000"/>
              <a:gd name="connsiteY6" fmla="*/ 54000 h 108000"/>
              <a:gd name="connsiteX7" fmla="*/ 524184 w 540000"/>
              <a:gd name="connsiteY7" fmla="*/ 92184 h 108000"/>
              <a:gd name="connsiteX8" fmla="*/ 486000 w 540000"/>
              <a:gd name="connsiteY8" fmla="*/ 108000 h 108000"/>
              <a:gd name="connsiteX9" fmla="*/ 54000 w 540000"/>
              <a:gd name="connsiteY9" fmla="*/ 108000 h 108000"/>
              <a:gd name="connsiteX10" fmla="*/ 15816 w 540000"/>
              <a:gd name="connsiteY10" fmla="*/ 92184 h 108000"/>
              <a:gd name="connsiteX11" fmla="*/ 0 w 540000"/>
              <a:gd name="connsiteY11" fmla="*/ 54000 h 108000"/>
              <a:gd name="connsiteX0" fmla="*/ 0 w 557278"/>
              <a:gd name="connsiteY0" fmla="*/ 54000 h 108000"/>
              <a:gd name="connsiteX1" fmla="*/ 15816 w 557278"/>
              <a:gd name="connsiteY1" fmla="*/ 15816 h 108000"/>
              <a:gd name="connsiteX2" fmla="*/ 54000 w 557278"/>
              <a:gd name="connsiteY2" fmla="*/ 0 h 108000"/>
              <a:gd name="connsiteX3" fmla="*/ 341436 w 557278"/>
              <a:gd name="connsiteY3" fmla="*/ 8664 h 108000"/>
              <a:gd name="connsiteX4" fmla="*/ 524184 w 557278"/>
              <a:gd name="connsiteY4" fmla="*/ 15816 h 108000"/>
              <a:gd name="connsiteX5" fmla="*/ 540000 w 557278"/>
              <a:gd name="connsiteY5" fmla="*/ 54000 h 108000"/>
              <a:gd name="connsiteX6" fmla="*/ 540000 w 557278"/>
              <a:gd name="connsiteY6" fmla="*/ 54000 h 108000"/>
              <a:gd name="connsiteX7" fmla="*/ 524184 w 557278"/>
              <a:gd name="connsiteY7" fmla="*/ 92184 h 108000"/>
              <a:gd name="connsiteX8" fmla="*/ 486000 w 557278"/>
              <a:gd name="connsiteY8" fmla="*/ 108000 h 108000"/>
              <a:gd name="connsiteX9" fmla="*/ 54000 w 557278"/>
              <a:gd name="connsiteY9" fmla="*/ 108000 h 108000"/>
              <a:gd name="connsiteX10" fmla="*/ 15816 w 557278"/>
              <a:gd name="connsiteY10" fmla="*/ 92184 h 108000"/>
              <a:gd name="connsiteX11" fmla="*/ 0 w 557278"/>
              <a:gd name="connsiteY11" fmla="*/ 54000 h 108000"/>
              <a:gd name="connsiteX0" fmla="*/ 0 w 540000"/>
              <a:gd name="connsiteY0" fmla="*/ 54000 h 108000"/>
              <a:gd name="connsiteX1" fmla="*/ 15816 w 540000"/>
              <a:gd name="connsiteY1" fmla="*/ 15816 h 108000"/>
              <a:gd name="connsiteX2" fmla="*/ 54000 w 540000"/>
              <a:gd name="connsiteY2" fmla="*/ 0 h 108000"/>
              <a:gd name="connsiteX3" fmla="*/ 341436 w 540000"/>
              <a:gd name="connsiteY3" fmla="*/ 8664 h 108000"/>
              <a:gd name="connsiteX4" fmla="*/ 432000 w 540000"/>
              <a:gd name="connsiteY4" fmla="*/ 8664 h 108000"/>
              <a:gd name="connsiteX5" fmla="*/ 540000 w 540000"/>
              <a:gd name="connsiteY5" fmla="*/ 54000 h 108000"/>
              <a:gd name="connsiteX6" fmla="*/ 540000 w 540000"/>
              <a:gd name="connsiteY6" fmla="*/ 54000 h 108000"/>
              <a:gd name="connsiteX7" fmla="*/ 524184 w 540000"/>
              <a:gd name="connsiteY7" fmla="*/ 92184 h 108000"/>
              <a:gd name="connsiteX8" fmla="*/ 486000 w 540000"/>
              <a:gd name="connsiteY8" fmla="*/ 108000 h 108000"/>
              <a:gd name="connsiteX9" fmla="*/ 54000 w 540000"/>
              <a:gd name="connsiteY9" fmla="*/ 108000 h 108000"/>
              <a:gd name="connsiteX10" fmla="*/ 15816 w 540000"/>
              <a:gd name="connsiteY10" fmla="*/ 92184 h 108000"/>
              <a:gd name="connsiteX11" fmla="*/ 0 w 540000"/>
              <a:gd name="connsiteY11" fmla="*/ 54000 h 108000"/>
              <a:gd name="connsiteX0" fmla="*/ 0 w 540000"/>
              <a:gd name="connsiteY0" fmla="*/ 54000 h 108740"/>
              <a:gd name="connsiteX1" fmla="*/ 15816 w 540000"/>
              <a:gd name="connsiteY1" fmla="*/ 15816 h 108740"/>
              <a:gd name="connsiteX2" fmla="*/ 54000 w 540000"/>
              <a:gd name="connsiteY2" fmla="*/ 0 h 108740"/>
              <a:gd name="connsiteX3" fmla="*/ 341436 w 540000"/>
              <a:gd name="connsiteY3" fmla="*/ 8664 h 108740"/>
              <a:gd name="connsiteX4" fmla="*/ 432000 w 540000"/>
              <a:gd name="connsiteY4" fmla="*/ 8664 h 108740"/>
              <a:gd name="connsiteX5" fmla="*/ 540000 w 540000"/>
              <a:gd name="connsiteY5" fmla="*/ 54000 h 108740"/>
              <a:gd name="connsiteX6" fmla="*/ 521460 w 540000"/>
              <a:gd name="connsiteY6" fmla="*/ 8664 h 108740"/>
              <a:gd name="connsiteX7" fmla="*/ 524184 w 540000"/>
              <a:gd name="connsiteY7" fmla="*/ 92184 h 108740"/>
              <a:gd name="connsiteX8" fmla="*/ 486000 w 540000"/>
              <a:gd name="connsiteY8" fmla="*/ 108000 h 108740"/>
              <a:gd name="connsiteX9" fmla="*/ 54000 w 540000"/>
              <a:gd name="connsiteY9" fmla="*/ 108000 h 108740"/>
              <a:gd name="connsiteX10" fmla="*/ 15816 w 540000"/>
              <a:gd name="connsiteY10" fmla="*/ 92184 h 108740"/>
              <a:gd name="connsiteX11" fmla="*/ 0 w 540000"/>
              <a:gd name="connsiteY11" fmla="*/ 54000 h 108740"/>
              <a:gd name="connsiteX0" fmla="*/ 0 w 540000"/>
              <a:gd name="connsiteY0" fmla="*/ 54000 h 112998"/>
              <a:gd name="connsiteX1" fmla="*/ 15816 w 540000"/>
              <a:gd name="connsiteY1" fmla="*/ 15816 h 112998"/>
              <a:gd name="connsiteX2" fmla="*/ 54000 w 540000"/>
              <a:gd name="connsiteY2" fmla="*/ 0 h 112998"/>
              <a:gd name="connsiteX3" fmla="*/ 341436 w 540000"/>
              <a:gd name="connsiteY3" fmla="*/ 8664 h 112998"/>
              <a:gd name="connsiteX4" fmla="*/ 432000 w 540000"/>
              <a:gd name="connsiteY4" fmla="*/ 8664 h 112998"/>
              <a:gd name="connsiteX5" fmla="*/ 540000 w 540000"/>
              <a:gd name="connsiteY5" fmla="*/ 54000 h 112998"/>
              <a:gd name="connsiteX6" fmla="*/ 432000 w 540000"/>
              <a:gd name="connsiteY6" fmla="*/ 98676 h 112998"/>
              <a:gd name="connsiteX7" fmla="*/ 524184 w 540000"/>
              <a:gd name="connsiteY7" fmla="*/ 92184 h 112998"/>
              <a:gd name="connsiteX8" fmla="*/ 486000 w 540000"/>
              <a:gd name="connsiteY8" fmla="*/ 108000 h 112998"/>
              <a:gd name="connsiteX9" fmla="*/ 54000 w 540000"/>
              <a:gd name="connsiteY9" fmla="*/ 108000 h 112998"/>
              <a:gd name="connsiteX10" fmla="*/ 15816 w 540000"/>
              <a:gd name="connsiteY10" fmla="*/ 92184 h 112998"/>
              <a:gd name="connsiteX11" fmla="*/ 0 w 540000"/>
              <a:gd name="connsiteY11" fmla="*/ 54000 h 112998"/>
              <a:gd name="connsiteX0" fmla="*/ 0 w 533184"/>
              <a:gd name="connsiteY0" fmla="*/ 59658 h 118656"/>
              <a:gd name="connsiteX1" fmla="*/ 15816 w 533184"/>
              <a:gd name="connsiteY1" fmla="*/ 21474 h 118656"/>
              <a:gd name="connsiteX2" fmla="*/ 54000 w 533184"/>
              <a:gd name="connsiteY2" fmla="*/ 5658 h 118656"/>
              <a:gd name="connsiteX3" fmla="*/ 341436 w 533184"/>
              <a:gd name="connsiteY3" fmla="*/ 14322 h 118656"/>
              <a:gd name="connsiteX4" fmla="*/ 432000 w 533184"/>
              <a:gd name="connsiteY4" fmla="*/ 14322 h 118656"/>
              <a:gd name="connsiteX5" fmla="*/ 521460 w 533184"/>
              <a:gd name="connsiteY5" fmla="*/ 14322 h 118656"/>
              <a:gd name="connsiteX6" fmla="*/ 432000 w 533184"/>
              <a:gd name="connsiteY6" fmla="*/ 104334 h 118656"/>
              <a:gd name="connsiteX7" fmla="*/ 524184 w 533184"/>
              <a:gd name="connsiteY7" fmla="*/ 97842 h 118656"/>
              <a:gd name="connsiteX8" fmla="*/ 486000 w 533184"/>
              <a:gd name="connsiteY8" fmla="*/ 113658 h 118656"/>
              <a:gd name="connsiteX9" fmla="*/ 54000 w 533184"/>
              <a:gd name="connsiteY9" fmla="*/ 113658 h 118656"/>
              <a:gd name="connsiteX10" fmla="*/ 15816 w 533184"/>
              <a:gd name="connsiteY10" fmla="*/ 97842 h 118656"/>
              <a:gd name="connsiteX11" fmla="*/ 0 w 533184"/>
              <a:gd name="connsiteY11" fmla="*/ 59658 h 118656"/>
              <a:gd name="connsiteX0" fmla="*/ 0 w 533184"/>
              <a:gd name="connsiteY0" fmla="*/ 54000 h 112998"/>
              <a:gd name="connsiteX1" fmla="*/ 15816 w 533184"/>
              <a:gd name="connsiteY1" fmla="*/ 15816 h 112998"/>
              <a:gd name="connsiteX2" fmla="*/ 54000 w 533184"/>
              <a:gd name="connsiteY2" fmla="*/ 0 h 112998"/>
              <a:gd name="connsiteX3" fmla="*/ 341436 w 533184"/>
              <a:gd name="connsiteY3" fmla="*/ 8664 h 112998"/>
              <a:gd name="connsiteX4" fmla="*/ 432000 w 533184"/>
              <a:gd name="connsiteY4" fmla="*/ 8664 h 112998"/>
              <a:gd name="connsiteX5" fmla="*/ 432000 w 533184"/>
              <a:gd name="connsiteY5" fmla="*/ 98676 h 112998"/>
              <a:gd name="connsiteX6" fmla="*/ 432000 w 533184"/>
              <a:gd name="connsiteY6" fmla="*/ 98676 h 112998"/>
              <a:gd name="connsiteX7" fmla="*/ 524184 w 533184"/>
              <a:gd name="connsiteY7" fmla="*/ 92184 h 112998"/>
              <a:gd name="connsiteX8" fmla="*/ 486000 w 533184"/>
              <a:gd name="connsiteY8" fmla="*/ 108000 h 112998"/>
              <a:gd name="connsiteX9" fmla="*/ 54000 w 533184"/>
              <a:gd name="connsiteY9" fmla="*/ 108000 h 112998"/>
              <a:gd name="connsiteX10" fmla="*/ 15816 w 533184"/>
              <a:gd name="connsiteY10" fmla="*/ 92184 h 112998"/>
              <a:gd name="connsiteX11" fmla="*/ 0 w 533184"/>
              <a:gd name="connsiteY11" fmla="*/ 54000 h 112998"/>
              <a:gd name="connsiteX0" fmla="*/ 0 w 533184"/>
              <a:gd name="connsiteY0" fmla="*/ 54000 h 108740"/>
              <a:gd name="connsiteX1" fmla="*/ 15816 w 533184"/>
              <a:gd name="connsiteY1" fmla="*/ 15816 h 108740"/>
              <a:gd name="connsiteX2" fmla="*/ 54000 w 533184"/>
              <a:gd name="connsiteY2" fmla="*/ 0 h 108740"/>
              <a:gd name="connsiteX3" fmla="*/ 341436 w 533184"/>
              <a:gd name="connsiteY3" fmla="*/ 8664 h 108740"/>
              <a:gd name="connsiteX4" fmla="*/ 432000 w 533184"/>
              <a:gd name="connsiteY4" fmla="*/ 8664 h 108740"/>
              <a:gd name="connsiteX5" fmla="*/ 432000 w 533184"/>
              <a:gd name="connsiteY5" fmla="*/ 98676 h 108740"/>
              <a:gd name="connsiteX6" fmla="*/ 533184 w 533184"/>
              <a:gd name="connsiteY6" fmla="*/ 8664 h 108740"/>
              <a:gd name="connsiteX7" fmla="*/ 524184 w 533184"/>
              <a:gd name="connsiteY7" fmla="*/ 92184 h 108740"/>
              <a:gd name="connsiteX8" fmla="*/ 486000 w 533184"/>
              <a:gd name="connsiteY8" fmla="*/ 108000 h 108740"/>
              <a:gd name="connsiteX9" fmla="*/ 54000 w 533184"/>
              <a:gd name="connsiteY9" fmla="*/ 108000 h 108740"/>
              <a:gd name="connsiteX10" fmla="*/ 15816 w 533184"/>
              <a:gd name="connsiteY10" fmla="*/ 92184 h 108740"/>
              <a:gd name="connsiteX11" fmla="*/ 0 w 533184"/>
              <a:gd name="connsiteY11" fmla="*/ 54000 h 108740"/>
              <a:gd name="connsiteX0" fmla="*/ 0 w 533184"/>
              <a:gd name="connsiteY0" fmla="*/ 68322 h 123062"/>
              <a:gd name="connsiteX1" fmla="*/ 15816 w 533184"/>
              <a:gd name="connsiteY1" fmla="*/ 30138 h 123062"/>
              <a:gd name="connsiteX2" fmla="*/ 54000 w 533184"/>
              <a:gd name="connsiteY2" fmla="*/ 14322 h 123062"/>
              <a:gd name="connsiteX3" fmla="*/ 341436 w 533184"/>
              <a:gd name="connsiteY3" fmla="*/ 22986 h 123062"/>
              <a:gd name="connsiteX4" fmla="*/ 432000 w 533184"/>
              <a:gd name="connsiteY4" fmla="*/ 22986 h 123062"/>
              <a:gd name="connsiteX5" fmla="*/ 521460 w 533184"/>
              <a:gd name="connsiteY5" fmla="*/ 14322 h 123062"/>
              <a:gd name="connsiteX6" fmla="*/ 533184 w 533184"/>
              <a:gd name="connsiteY6" fmla="*/ 22986 h 123062"/>
              <a:gd name="connsiteX7" fmla="*/ 524184 w 533184"/>
              <a:gd name="connsiteY7" fmla="*/ 106506 h 123062"/>
              <a:gd name="connsiteX8" fmla="*/ 486000 w 533184"/>
              <a:gd name="connsiteY8" fmla="*/ 122322 h 123062"/>
              <a:gd name="connsiteX9" fmla="*/ 54000 w 533184"/>
              <a:gd name="connsiteY9" fmla="*/ 122322 h 123062"/>
              <a:gd name="connsiteX10" fmla="*/ 15816 w 533184"/>
              <a:gd name="connsiteY10" fmla="*/ 106506 h 123062"/>
              <a:gd name="connsiteX11" fmla="*/ 0 w 533184"/>
              <a:gd name="connsiteY11" fmla="*/ 68322 h 123062"/>
              <a:gd name="connsiteX0" fmla="*/ 0 w 556142"/>
              <a:gd name="connsiteY0" fmla="*/ 68322 h 123185"/>
              <a:gd name="connsiteX1" fmla="*/ 15816 w 556142"/>
              <a:gd name="connsiteY1" fmla="*/ 30138 h 123185"/>
              <a:gd name="connsiteX2" fmla="*/ 54000 w 556142"/>
              <a:gd name="connsiteY2" fmla="*/ 14322 h 123185"/>
              <a:gd name="connsiteX3" fmla="*/ 341436 w 556142"/>
              <a:gd name="connsiteY3" fmla="*/ 22986 h 123185"/>
              <a:gd name="connsiteX4" fmla="*/ 432000 w 556142"/>
              <a:gd name="connsiteY4" fmla="*/ 22986 h 123185"/>
              <a:gd name="connsiteX5" fmla="*/ 521460 w 556142"/>
              <a:gd name="connsiteY5" fmla="*/ 14322 h 123185"/>
              <a:gd name="connsiteX6" fmla="*/ 533184 w 556142"/>
              <a:gd name="connsiteY6" fmla="*/ 22986 h 123185"/>
              <a:gd name="connsiteX7" fmla="*/ 524184 w 556142"/>
              <a:gd name="connsiteY7" fmla="*/ 106506 h 123185"/>
              <a:gd name="connsiteX8" fmla="*/ 341436 w 556142"/>
              <a:gd name="connsiteY8" fmla="*/ 123062 h 123185"/>
              <a:gd name="connsiteX9" fmla="*/ 54000 w 556142"/>
              <a:gd name="connsiteY9" fmla="*/ 122322 h 123185"/>
              <a:gd name="connsiteX10" fmla="*/ 15816 w 556142"/>
              <a:gd name="connsiteY10" fmla="*/ 106506 h 123185"/>
              <a:gd name="connsiteX11" fmla="*/ 0 w 556142"/>
              <a:gd name="connsiteY11" fmla="*/ 68322 h 123185"/>
              <a:gd name="connsiteX0" fmla="*/ 0 w 539186"/>
              <a:gd name="connsiteY0" fmla="*/ 68322 h 486966"/>
              <a:gd name="connsiteX1" fmla="*/ 15816 w 539186"/>
              <a:gd name="connsiteY1" fmla="*/ 30138 h 486966"/>
              <a:gd name="connsiteX2" fmla="*/ 54000 w 539186"/>
              <a:gd name="connsiteY2" fmla="*/ 14322 h 486966"/>
              <a:gd name="connsiteX3" fmla="*/ 341436 w 539186"/>
              <a:gd name="connsiteY3" fmla="*/ 22986 h 486966"/>
              <a:gd name="connsiteX4" fmla="*/ 432000 w 539186"/>
              <a:gd name="connsiteY4" fmla="*/ 22986 h 486966"/>
              <a:gd name="connsiteX5" fmla="*/ 521460 w 539186"/>
              <a:gd name="connsiteY5" fmla="*/ 14322 h 486966"/>
              <a:gd name="connsiteX6" fmla="*/ 533184 w 539186"/>
              <a:gd name="connsiteY6" fmla="*/ 22986 h 486966"/>
              <a:gd name="connsiteX7" fmla="*/ 431448 w 539186"/>
              <a:gd name="connsiteY7" fmla="*/ 473046 h 486966"/>
              <a:gd name="connsiteX8" fmla="*/ 524184 w 539186"/>
              <a:gd name="connsiteY8" fmla="*/ 106506 h 486966"/>
              <a:gd name="connsiteX9" fmla="*/ 341436 w 539186"/>
              <a:gd name="connsiteY9" fmla="*/ 123062 h 486966"/>
              <a:gd name="connsiteX10" fmla="*/ 54000 w 539186"/>
              <a:gd name="connsiteY10" fmla="*/ 122322 h 486966"/>
              <a:gd name="connsiteX11" fmla="*/ 15816 w 539186"/>
              <a:gd name="connsiteY11" fmla="*/ 106506 h 486966"/>
              <a:gd name="connsiteX12" fmla="*/ 0 w 539186"/>
              <a:gd name="connsiteY12" fmla="*/ 68322 h 486966"/>
              <a:gd name="connsiteX0" fmla="*/ 0 w 535968"/>
              <a:gd name="connsiteY0" fmla="*/ 68322 h 503050"/>
              <a:gd name="connsiteX1" fmla="*/ 15816 w 535968"/>
              <a:gd name="connsiteY1" fmla="*/ 30138 h 503050"/>
              <a:gd name="connsiteX2" fmla="*/ 54000 w 535968"/>
              <a:gd name="connsiteY2" fmla="*/ 14322 h 503050"/>
              <a:gd name="connsiteX3" fmla="*/ 341436 w 535968"/>
              <a:gd name="connsiteY3" fmla="*/ 22986 h 503050"/>
              <a:gd name="connsiteX4" fmla="*/ 432000 w 535968"/>
              <a:gd name="connsiteY4" fmla="*/ 22986 h 503050"/>
              <a:gd name="connsiteX5" fmla="*/ 521460 w 535968"/>
              <a:gd name="connsiteY5" fmla="*/ 14322 h 503050"/>
              <a:gd name="connsiteX6" fmla="*/ 533184 w 535968"/>
              <a:gd name="connsiteY6" fmla="*/ 22986 h 503050"/>
              <a:gd name="connsiteX7" fmla="*/ 431448 w 535968"/>
              <a:gd name="connsiteY7" fmla="*/ 473046 h 503050"/>
              <a:gd name="connsiteX8" fmla="*/ 341436 w 535968"/>
              <a:gd name="connsiteY8" fmla="*/ 203009 h 503050"/>
              <a:gd name="connsiteX9" fmla="*/ 341436 w 535968"/>
              <a:gd name="connsiteY9" fmla="*/ 123062 h 503050"/>
              <a:gd name="connsiteX10" fmla="*/ 54000 w 535968"/>
              <a:gd name="connsiteY10" fmla="*/ 122322 h 503050"/>
              <a:gd name="connsiteX11" fmla="*/ 15816 w 535968"/>
              <a:gd name="connsiteY11" fmla="*/ 106506 h 503050"/>
              <a:gd name="connsiteX12" fmla="*/ 0 w 535968"/>
              <a:gd name="connsiteY12" fmla="*/ 68322 h 503050"/>
              <a:gd name="connsiteX0" fmla="*/ 0 w 535968"/>
              <a:gd name="connsiteY0" fmla="*/ 68322 h 323025"/>
              <a:gd name="connsiteX1" fmla="*/ 15816 w 535968"/>
              <a:gd name="connsiteY1" fmla="*/ 30138 h 323025"/>
              <a:gd name="connsiteX2" fmla="*/ 54000 w 535968"/>
              <a:gd name="connsiteY2" fmla="*/ 14322 h 323025"/>
              <a:gd name="connsiteX3" fmla="*/ 341436 w 535968"/>
              <a:gd name="connsiteY3" fmla="*/ 22986 h 323025"/>
              <a:gd name="connsiteX4" fmla="*/ 432000 w 535968"/>
              <a:gd name="connsiteY4" fmla="*/ 22986 h 323025"/>
              <a:gd name="connsiteX5" fmla="*/ 521460 w 535968"/>
              <a:gd name="connsiteY5" fmla="*/ 14322 h 323025"/>
              <a:gd name="connsiteX6" fmla="*/ 533184 w 535968"/>
              <a:gd name="connsiteY6" fmla="*/ 22986 h 323025"/>
              <a:gd name="connsiteX7" fmla="*/ 432000 w 535968"/>
              <a:gd name="connsiteY7" fmla="*/ 293021 h 323025"/>
              <a:gd name="connsiteX8" fmla="*/ 341436 w 535968"/>
              <a:gd name="connsiteY8" fmla="*/ 203009 h 323025"/>
              <a:gd name="connsiteX9" fmla="*/ 341436 w 535968"/>
              <a:gd name="connsiteY9" fmla="*/ 123062 h 323025"/>
              <a:gd name="connsiteX10" fmla="*/ 54000 w 535968"/>
              <a:gd name="connsiteY10" fmla="*/ 122322 h 323025"/>
              <a:gd name="connsiteX11" fmla="*/ 15816 w 535968"/>
              <a:gd name="connsiteY11" fmla="*/ 106506 h 323025"/>
              <a:gd name="connsiteX12" fmla="*/ 0 w 535968"/>
              <a:gd name="connsiteY12" fmla="*/ 68322 h 323025"/>
              <a:gd name="connsiteX0" fmla="*/ 0 w 535968"/>
              <a:gd name="connsiteY0" fmla="*/ 54000 h 308703"/>
              <a:gd name="connsiteX1" fmla="*/ 15816 w 535968"/>
              <a:gd name="connsiteY1" fmla="*/ 15816 h 308703"/>
              <a:gd name="connsiteX2" fmla="*/ 54000 w 535968"/>
              <a:gd name="connsiteY2" fmla="*/ 0 h 308703"/>
              <a:gd name="connsiteX3" fmla="*/ 341436 w 535968"/>
              <a:gd name="connsiteY3" fmla="*/ 8664 h 308703"/>
              <a:gd name="connsiteX4" fmla="*/ 432000 w 535968"/>
              <a:gd name="connsiteY4" fmla="*/ 8664 h 308703"/>
              <a:gd name="connsiteX5" fmla="*/ 432000 w 535968"/>
              <a:gd name="connsiteY5" fmla="*/ 98676 h 308703"/>
              <a:gd name="connsiteX6" fmla="*/ 533184 w 535968"/>
              <a:gd name="connsiteY6" fmla="*/ 8664 h 308703"/>
              <a:gd name="connsiteX7" fmla="*/ 432000 w 535968"/>
              <a:gd name="connsiteY7" fmla="*/ 278699 h 308703"/>
              <a:gd name="connsiteX8" fmla="*/ 341436 w 535968"/>
              <a:gd name="connsiteY8" fmla="*/ 188687 h 308703"/>
              <a:gd name="connsiteX9" fmla="*/ 341436 w 535968"/>
              <a:gd name="connsiteY9" fmla="*/ 108740 h 308703"/>
              <a:gd name="connsiteX10" fmla="*/ 54000 w 535968"/>
              <a:gd name="connsiteY10" fmla="*/ 108000 h 308703"/>
              <a:gd name="connsiteX11" fmla="*/ 15816 w 535968"/>
              <a:gd name="connsiteY11" fmla="*/ 92184 h 308703"/>
              <a:gd name="connsiteX12" fmla="*/ 0 w 535968"/>
              <a:gd name="connsiteY12" fmla="*/ 54000 h 308703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432000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9106"/>
              <a:gd name="connsiteY0" fmla="*/ 54000 h 278699"/>
              <a:gd name="connsiteX1" fmla="*/ 15816 w 469106"/>
              <a:gd name="connsiteY1" fmla="*/ 15816 h 278699"/>
              <a:gd name="connsiteX2" fmla="*/ 54000 w 469106"/>
              <a:gd name="connsiteY2" fmla="*/ 0 h 278699"/>
              <a:gd name="connsiteX3" fmla="*/ 341436 w 469106"/>
              <a:gd name="connsiteY3" fmla="*/ 8664 h 278699"/>
              <a:gd name="connsiteX4" fmla="*/ 432000 w 469106"/>
              <a:gd name="connsiteY4" fmla="*/ 8664 h 278699"/>
              <a:gd name="connsiteX5" fmla="*/ 432000 w 469106"/>
              <a:gd name="connsiteY5" fmla="*/ 98676 h 278699"/>
              <a:gd name="connsiteX6" fmla="*/ 431448 w 469106"/>
              <a:gd name="connsiteY6" fmla="*/ 188688 h 278699"/>
              <a:gd name="connsiteX7" fmla="*/ 341436 w 469106"/>
              <a:gd name="connsiteY7" fmla="*/ 278699 h 278699"/>
              <a:gd name="connsiteX8" fmla="*/ 341436 w 469106"/>
              <a:gd name="connsiteY8" fmla="*/ 188687 h 278699"/>
              <a:gd name="connsiteX9" fmla="*/ 341436 w 469106"/>
              <a:gd name="connsiteY9" fmla="*/ 108740 h 278699"/>
              <a:gd name="connsiteX10" fmla="*/ 54000 w 469106"/>
              <a:gd name="connsiteY10" fmla="*/ 108000 h 278699"/>
              <a:gd name="connsiteX11" fmla="*/ 15816 w 469106"/>
              <a:gd name="connsiteY11" fmla="*/ 92184 h 278699"/>
              <a:gd name="connsiteX12" fmla="*/ 0 w 469106"/>
              <a:gd name="connsiteY12" fmla="*/ 54000 h 278699"/>
              <a:gd name="connsiteX0" fmla="*/ 0 w 469106"/>
              <a:gd name="connsiteY0" fmla="*/ 54748 h 279447"/>
              <a:gd name="connsiteX1" fmla="*/ 15816 w 469106"/>
              <a:gd name="connsiteY1" fmla="*/ 16564 h 279447"/>
              <a:gd name="connsiteX2" fmla="*/ 54000 w 469106"/>
              <a:gd name="connsiteY2" fmla="*/ 748 h 279447"/>
              <a:gd name="connsiteX3" fmla="*/ 341436 w 469106"/>
              <a:gd name="connsiteY3" fmla="*/ 9412 h 279447"/>
              <a:gd name="connsiteX4" fmla="*/ 432000 w 469106"/>
              <a:gd name="connsiteY4" fmla="*/ 9412 h 279447"/>
              <a:gd name="connsiteX5" fmla="*/ 432000 w 469106"/>
              <a:gd name="connsiteY5" fmla="*/ 99424 h 279447"/>
              <a:gd name="connsiteX6" fmla="*/ 431448 w 469106"/>
              <a:gd name="connsiteY6" fmla="*/ 189436 h 279447"/>
              <a:gd name="connsiteX7" fmla="*/ 341436 w 469106"/>
              <a:gd name="connsiteY7" fmla="*/ 279447 h 279447"/>
              <a:gd name="connsiteX8" fmla="*/ 341436 w 469106"/>
              <a:gd name="connsiteY8" fmla="*/ 189435 h 279447"/>
              <a:gd name="connsiteX9" fmla="*/ 341436 w 469106"/>
              <a:gd name="connsiteY9" fmla="*/ 109488 h 279447"/>
              <a:gd name="connsiteX10" fmla="*/ 54000 w 469106"/>
              <a:gd name="connsiteY10" fmla="*/ 108748 h 279447"/>
              <a:gd name="connsiteX11" fmla="*/ 15816 w 469106"/>
              <a:gd name="connsiteY11" fmla="*/ 92932 h 279447"/>
              <a:gd name="connsiteX12" fmla="*/ 0 w 469106"/>
              <a:gd name="connsiteY12" fmla="*/ 54748 h 279447"/>
              <a:gd name="connsiteX0" fmla="*/ 0 w 469106"/>
              <a:gd name="connsiteY0" fmla="*/ 84844 h 309543"/>
              <a:gd name="connsiteX1" fmla="*/ 15816 w 469106"/>
              <a:gd name="connsiteY1" fmla="*/ 46660 h 309543"/>
              <a:gd name="connsiteX2" fmla="*/ 54000 w 469106"/>
              <a:gd name="connsiteY2" fmla="*/ 30844 h 309543"/>
              <a:gd name="connsiteX3" fmla="*/ 341436 w 469106"/>
              <a:gd name="connsiteY3" fmla="*/ 39508 h 309543"/>
              <a:gd name="connsiteX4" fmla="*/ 432000 w 469106"/>
              <a:gd name="connsiteY4" fmla="*/ 39508 h 309543"/>
              <a:gd name="connsiteX5" fmla="*/ 432000 w 469106"/>
              <a:gd name="connsiteY5" fmla="*/ 129520 h 309543"/>
              <a:gd name="connsiteX6" fmla="*/ 431448 w 469106"/>
              <a:gd name="connsiteY6" fmla="*/ 219532 h 309543"/>
              <a:gd name="connsiteX7" fmla="*/ 341436 w 469106"/>
              <a:gd name="connsiteY7" fmla="*/ 309543 h 309543"/>
              <a:gd name="connsiteX8" fmla="*/ 341436 w 469106"/>
              <a:gd name="connsiteY8" fmla="*/ 219531 h 309543"/>
              <a:gd name="connsiteX9" fmla="*/ 341436 w 469106"/>
              <a:gd name="connsiteY9" fmla="*/ 139584 h 309543"/>
              <a:gd name="connsiteX10" fmla="*/ 54000 w 469106"/>
              <a:gd name="connsiteY10" fmla="*/ 138844 h 309543"/>
              <a:gd name="connsiteX11" fmla="*/ 15816 w 469106"/>
              <a:gd name="connsiteY11" fmla="*/ 123028 h 309543"/>
              <a:gd name="connsiteX12" fmla="*/ 0 w 469106"/>
              <a:gd name="connsiteY12" fmla="*/ 84844 h 309543"/>
              <a:gd name="connsiteX0" fmla="*/ 0 w 469106"/>
              <a:gd name="connsiteY0" fmla="*/ 77700 h 302399"/>
              <a:gd name="connsiteX1" fmla="*/ 15816 w 469106"/>
              <a:gd name="connsiteY1" fmla="*/ 39516 h 302399"/>
              <a:gd name="connsiteX2" fmla="*/ 54000 w 469106"/>
              <a:gd name="connsiteY2" fmla="*/ 23700 h 302399"/>
              <a:gd name="connsiteX3" fmla="*/ 341436 w 469106"/>
              <a:gd name="connsiteY3" fmla="*/ 32364 h 302399"/>
              <a:gd name="connsiteX4" fmla="*/ 432000 w 469106"/>
              <a:gd name="connsiteY4" fmla="*/ 32364 h 302399"/>
              <a:gd name="connsiteX5" fmla="*/ 432000 w 469106"/>
              <a:gd name="connsiteY5" fmla="*/ 122376 h 302399"/>
              <a:gd name="connsiteX6" fmla="*/ 431448 w 469106"/>
              <a:gd name="connsiteY6" fmla="*/ 212388 h 302399"/>
              <a:gd name="connsiteX7" fmla="*/ 341436 w 469106"/>
              <a:gd name="connsiteY7" fmla="*/ 302399 h 302399"/>
              <a:gd name="connsiteX8" fmla="*/ 341436 w 469106"/>
              <a:gd name="connsiteY8" fmla="*/ 212387 h 302399"/>
              <a:gd name="connsiteX9" fmla="*/ 341436 w 469106"/>
              <a:gd name="connsiteY9" fmla="*/ 132440 h 302399"/>
              <a:gd name="connsiteX10" fmla="*/ 54000 w 469106"/>
              <a:gd name="connsiteY10" fmla="*/ 131700 h 302399"/>
              <a:gd name="connsiteX11" fmla="*/ 15816 w 469106"/>
              <a:gd name="connsiteY11" fmla="*/ 115884 h 302399"/>
              <a:gd name="connsiteX12" fmla="*/ 0 w 469106"/>
              <a:gd name="connsiteY12" fmla="*/ 77700 h 302399"/>
              <a:gd name="connsiteX0" fmla="*/ 0 w 469106"/>
              <a:gd name="connsiteY0" fmla="*/ 77700 h 317401"/>
              <a:gd name="connsiteX1" fmla="*/ 15816 w 469106"/>
              <a:gd name="connsiteY1" fmla="*/ 39516 h 317401"/>
              <a:gd name="connsiteX2" fmla="*/ 54000 w 469106"/>
              <a:gd name="connsiteY2" fmla="*/ 23700 h 317401"/>
              <a:gd name="connsiteX3" fmla="*/ 341436 w 469106"/>
              <a:gd name="connsiteY3" fmla="*/ 32364 h 317401"/>
              <a:gd name="connsiteX4" fmla="*/ 432000 w 469106"/>
              <a:gd name="connsiteY4" fmla="*/ 32364 h 317401"/>
              <a:gd name="connsiteX5" fmla="*/ 432000 w 469106"/>
              <a:gd name="connsiteY5" fmla="*/ 122376 h 317401"/>
              <a:gd name="connsiteX6" fmla="*/ 431448 w 469106"/>
              <a:gd name="connsiteY6" fmla="*/ 212388 h 317401"/>
              <a:gd name="connsiteX7" fmla="*/ 432000 w 469106"/>
              <a:gd name="connsiteY7" fmla="*/ 302399 h 317401"/>
              <a:gd name="connsiteX8" fmla="*/ 341436 w 469106"/>
              <a:gd name="connsiteY8" fmla="*/ 302399 h 317401"/>
              <a:gd name="connsiteX9" fmla="*/ 341436 w 469106"/>
              <a:gd name="connsiteY9" fmla="*/ 212387 h 317401"/>
              <a:gd name="connsiteX10" fmla="*/ 341436 w 469106"/>
              <a:gd name="connsiteY10" fmla="*/ 132440 h 317401"/>
              <a:gd name="connsiteX11" fmla="*/ 54000 w 469106"/>
              <a:gd name="connsiteY11" fmla="*/ 131700 h 317401"/>
              <a:gd name="connsiteX12" fmla="*/ 15816 w 469106"/>
              <a:gd name="connsiteY12" fmla="*/ 115884 h 317401"/>
              <a:gd name="connsiteX13" fmla="*/ 0 w 469106"/>
              <a:gd name="connsiteY13" fmla="*/ 77700 h 317401"/>
              <a:gd name="connsiteX0" fmla="*/ 0 w 469106"/>
              <a:gd name="connsiteY0" fmla="*/ 77700 h 332403"/>
              <a:gd name="connsiteX1" fmla="*/ 15816 w 469106"/>
              <a:gd name="connsiteY1" fmla="*/ 39516 h 332403"/>
              <a:gd name="connsiteX2" fmla="*/ 54000 w 469106"/>
              <a:gd name="connsiteY2" fmla="*/ 23700 h 332403"/>
              <a:gd name="connsiteX3" fmla="*/ 341436 w 469106"/>
              <a:gd name="connsiteY3" fmla="*/ 32364 h 332403"/>
              <a:gd name="connsiteX4" fmla="*/ 432000 w 469106"/>
              <a:gd name="connsiteY4" fmla="*/ 32364 h 332403"/>
              <a:gd name="connsiteX5" fmla="*/ 432000 w 469106"/>
              <a:gd name="connsiteY5" fmla="*/ 122376 h 332403"/>
              <a:gd name="connsiteX6" fmla="*/ 431448 w 469106"/>
              <a:gd name="connsiteY6" fmla="*/ 212388 h 332403"/>
              <a:gd name="connsiteX7" fmla="*/ 432000 w 469106"/>
              <a:gd name="connsiteY7" fmla="*/ 317401 h 332403"/>
              <a:gd name="connsiteX8" fmla="*/ 341436 w 469106"/>
              <a:gd name="connsiteY8" fmla="*/ 302399 h 332403"/>
              <a:gd name="connsiteX9" fmla="*/ 341436 w 469106"/>
              <a:gd name="connsiteY9" fmla="*/ 212387 h 332403"/>
              <a:gd name="connsiteX10" fmla="*/ 341436 w 469106"/>
              <a:gd name="connsiteY10" fmla="*/ 132440 h 332403"/>
              <a:gd name="connsiteX11" fmla="*/ 54000 w 469106"/>
              <a:gd name="connsiteY11" fmla="*/ 131700 h 332403"/>
              <a:gd name="connsiteX12" fmla="*/ 15816 w 469106"/>
              <a:gd name="connsiteY12" fmla="*/ 115884 h 332403"/>
              <a:gd name="connsiteX13" fmla="*/ 0 w 469106"/>
              <a:gd name="connsiteY13" fmla="*/ 77700 h 3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9106" h="332403">
                <a:moveTo>
                  <a:pt x="0" y="77700"/>
                </a:moveTo>
                <a:cubicBezTo>
                  <a:pt x="0" y="63378"/>
                  <a:pt x="5689" y="49643"/>
                  <a:pt x="15816" y="39516"/>
                </a:cubicBezTo>
                <a:cubicBezTo>
                  <a:pt x="25943" y="29389"/>
                  <a:pt x="39678" y="23700"/>
                  <a:pt x="54000" y="23700"/>
                </a:cubicBezTo>
                <a:lnTo>
                  <a:pt x="341436" y="32364"/>
                </a:lnTo>
                <a:cubicBezTo>
                  <a:pt x="371624" y="32364"/>
                  <a:pt x="382792" y="0"/>
                  <a:pt x="432000" y="32364"/>
                </a:cubicBezTo>
                <a:cubicBezTo>
                  <a:pt x="469106" y="65814"/>
                  <a:pt x="432000" y="108054"/>
                  <a:pt x="432000" y="122376"/>
                </a:cubicBezTo>
                <a:lnTo>
                  <a:pt x="431448" y="212388"/>
                </a:lnTo>
                <a:cubicBezTo>
                  <a:pt x="424932" y="235251"/>
                  <a:pt x="447002" y="302399"/>
                  <a:pt x="432000" y="317401"/>
                </a:cubicBezTo>
                <a:cubicBezTo>
                  <a:pt x="416998" y="332403"/>
                  <a:pt x="356530" y="317401"/>
                  <a:pt x="341436" y="302399"/>
                </a:cubicBezTo>
                <a:lnTo>
                  <a:pt x="341436" y="212387"/>
                </a:lnTo>
                <a:cubicBezTo>
                  <a:pt x="341436" y="184061"/>
                  <a:pt x="355758" y="132440"/>
                  <a:pt x="341436" y="132440"/>
                </a:cubicBezTo>
                <a:lnTo>
                  <a:pt x="54000" y="131700"/>
                </a:lnTo>
                <a:cubicBezTo>
                  <a:pt x="39678" y="131700"/>
                  <a:pt x="25943" y="126011"/>
                  <a:pt x="15816" y="115884"/>
                </a:cubicBezTo>
                <a:cubicBezTo>
                  <a:pt x="5689" y="105757"/>
                  <a:pt x="0" y="92022"/>
                  <a:pt x="0" y="7770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>
            <a:off x="-2637" y="450943"/>
            <a:ext cx="169325" cy="547733"/>
          </a:xfrm>
          <a:custGeom>
            <a:avLst/>
            <a:gdLst>
              <a:gd name="connsiteX0" fmla="*/ 0 w 540000"/>
              <a:gd name="connsiteY0" fmla="*/ 54000 h 108000"/>
              <a:gd name="connsiteX1" fmla="*/ 15816 w 540000"/>
              <a:gd name="connsiteY1" fmla="*/ 15816 h 108000"/>
              <a:gd name="connsiteX2" fmla="*/ 54000 w 540000"/>
              <a:gd name="connsiteY2" fmla="*/ 0 h 108000"/>
              <a:gd name="connsiteX3" fmla="*/ 486000 w 540000"/>
              <a:gd name="connsiteY3" fmla="*/ 0 h 108000"/>
              <a:gd name="connsiteX4" fmla="*/ 524184 w 540000"/>
              <a:gd name="connsiteY4" fmla="*/ 15816 h 108000"/>
              <a:gd name="connsiteX5" fmla="*/ 540000 w 540000"/>
              <a:gd name="connsiteY5" fmla="*/ 54000 h 108000"/>
              <a:gd name="connsiteX6" fmla="*/ 540000 w 540000"/>
              <a:gd name="connsiteY6" fmla="*/ 54000 h 108000"/>
              <a:gd name="connsiteX7" fmla="*/ 524184 w 540000"/>
              <a:gd name="connsiteY7" fmla="*/ 92184 h 108000"/>
              <a:gd name="connsiteX8" fmla="*/ 486000 w 540000"/>
              <a:gd name="connsiteY8" fmla="*/ 108000 h 108000"/>
              <a:gd name="connsiteX9" fmla="*/ 54000 w 540000"/>
              <a:gd name="connsiteY9" fmla="*/ 108000 h 108000"/>
              <a:gd name="connsiteX10" fmla="*/ 15816 w 540000"/>
              <a:gd name="connsiteY10" fmla="*/ 92184 h 108000"/>
              <a:gd name="connsiteX11" fmla="*/ 0 w 540000"/>
              <a:gd name="connsiteY11" fmla="*/ 54000 h 108000"/>
              <a:gd name="connsiteX0" fmla="*/ 0 w 557278"/>
              <a:gd name="connsiteY0" fmla="*/ 54000 h 108000"/>
              <a:gd name="connsiteX1" fmla="*/ 15816 w 557278"/>
              <a:gd name="connsiteY1" fmla="*/ 15816 h 108000"/>
              <a:gd name="connsiteX2" fmla="*/ 54000 w 557278"/>
              <a:gd name="connsiteY2" fmla="*/ 0 h 108000"/>
              <a:gd name="connsiteX3" fmla="*/ 341436 w 557278"/>
              <a:gd name="connsiteY3" fmla="*/ 8664 h 108000"/>
              <a:gd name="connsiteX4" fmla="*/ 524184 w 557278"/>
              <a:gd name="connsiteY4" fmla="*/ 15816 h 108000"/>
              <a:gd name="connsiteX5" fmla="*/ 540000 w 557278"/>
              <a:gd name="connsiteY5" fmla="*/ 54000 h 108000"/>
              <a:gd name="connsiteX6" fmla="*/ 540000 w 557278"/>
              <a:gd name="connsiteY6" fmla="*/ 54000 h 108000"/>
              <a:gd name="connsiteX7" fmla="*/ 524184 w 557278"/>
              <a:gd name="connsiteY7" fmla="*/ 92184 h 108000"/>
              <a:gd name="connsiteX8" fmla="*/ 486000 w 557278"/>
              <a:gd name="connsiteY8" fmla="*/ 108000 h 108000"/>
              <a:gd name="connsiteX9" fmla="*/ 54000 w 557278"/>
              <a:gd name="connsiteY9" fmla="*/ 108000 h 108000"/>
              <a:gd name="connsiteX10" fmla="*/ 15816 w 557278"/>
              <a:gd name="connsiteY10" fmla="*/ 92184 h 108000"/>
              <a:gd name="connsiteX11" fmla="*/ 0 w 557278"/>
              <a:gd name="connsiteY11" fmla="*/ 54000 h 108000"/>
              <a:gd name="connsiteX0" fmla="*/ 0 w 540000"/>
              <a:gd name="connsiteY0" fmla="*/ 54000 h 108000"/>
              <a:gd name="connsiteX1" fmla="*/ 15816 w 540000"/>
              <a:gd name="connsiteY1" fmla="*/ 15816 h 108000"/>
              <a:gd name="connsiteX2" fmla="*/ 54000 w 540000"/>
              <a:gd name="connsiteY2" fmla="*/ 0 h 108000"/>
              <a:gd name="connsiteX3" fmla="*/ 341436 w 540000"/>
              <a:gd name="connsiteY3" fmla="*/ 8664 h 108000"/>
              <a:gd name="connsiteX4" fmla="*/ 432000 w 540000"/>
              <a:gd name="connsiteY4" fmla="*/ 8664 h 108000"/>
              <a:gd name="connsiteX5" fmla="*/ 540000 w 540000"/>
              <a:gd name="connsiteY5" fmla="*/ 54000 h 108000"/>
              <a:gd name="connsiteX6" fmla="*/ 540000 w 540000"/>
              <a:gd name="connsiteY6" fmla="*/ 54000 h 108000"/>
              <a:gd name="connsiteX7" fmla="*/ 524184 w 540000"/>
              <a:gd name="connsiteY7" fmla="*/ 92184 h 108000"/>
              <a:gd name="connsiteX8" fmla="*/ 486000 w 540000"/>
              <a:gd name="connsiteY8" fmla="*/ 108000 h 108000"/>
              <a:gd name="connsiteX9" fmla="*/ 54000 w 540000"/>
              <a:gd name="connsiteY9" fmla="*/ 108000 h 108000"/>
              <a:gd name="connsiteX10" fmla="*/ 15816 w 540000"/>
              <a:gd name="connsiteY10" fmla="*/ 92184 h 108000"/>
              <a:gd name="connsiteX11" fmla="*/ 0 w 540000"/>
              <a:gd name="connsiteY11" fmla="*/ 54000 h 108000"/>
              <a:gd name="connsiteX0" fmla="*/ 0 w 540000"/>
              <a:gd name="connsiteY0" fmla="*/ 54000 h 108740"/>
              <a:gd name="connsiteX1" fmla="*/ 15816 w 540000"/>
              <a:gd name="connsiteY1" fmla="*/ 15816 h 108740"/>
              <a:gd name="connsiteX2" fmla="*/ 54000 w 540000"/>
              <a:gd name="connsiteY2" fmla="*/ 0 h 108740"/>
              <a:gd name="connsiteX3" fmla="*/ 341436 w 540000"/>
              <a:gd name="connsiteY3" fmla="*/ 8664 h 108740"/>
              <a:gd name="connsiteX4" fmla="*/ 432000 w 540000"/>
              <a:gd name="connsiteY4" fmla="*/ 8664 h 108740"/>
              <a:gd name="connsiteX5" fmla="*/ 540000 w 540000"/>
              <a:gd name="connsiteY5" fmla="*/ 54000 h 108740"/>
              <a:gd name="connsiteX6" fmla="*/ 521460 w 540000"/>
              <a:gd name="connsiteY6" fmla="*/ 8664 h 108740"/>
              <a:gd name="connsiteX7" fmla="*/ 524184 w 540000"/>
              <a:gd name="connsiteY7" fmla="*/ 92184 h 108740"/>
              <a:gd name="connsiteX8" fmla="*/ 486000 w 540000"/>
              <a:gd name="connsiteY8" fmla="*/ 108000 h 108740"/>
              <a:gd name="connsiteX9" fmla="*/ 54000 w 540000"/>
              <a:gd name="connsiteY9" fmla="*/ 108000 h 108740"/>
              <a:gd name="connsiteX10" fmla="*/ 15816 w 540000"/>
              <a:gd name="connsiteY10" fmla="*/ 92184 h 108740"/>
              <a:gd name="connsiteX11" fmla="*/ 0 w 540000"/>
              <a:gd name="connsiteY11" fmla="*/ 54000 h 108740"/>
              <a:gd name="connsiteX0" fmla="*/ 0 w 540000"/>
              <a:gd name="connsiteY0" fmla="*/ 54000 h 112998"/>
              <a:gd name="connsiteX1" fmla="*/ 15816 w 540000"/>
              <a:gd name="connsiteY1" fmla="*/ 15816 h 112998"/>
              <a:gd name="connsiteX2" fmla="*/ 54000 w 540000"/>
              <a:gd name="connsiteY2" fmla="*/ 0 h 112998"/>
              <a:gd name="connsiteX3" fmla="*/ 341436 w 540000"/>
              <a:gd name="connsiteY3" fmla="*/ 8664 h 112998"/>
              <a:gd name="connsiteX4" fmla="*/ 432000 w 540000"/>
              <a:gd name="connsiteY4" fmla="*/ 8664 h 112998"/>
              <a:gd name="connsiteX5" fmla="*/ 540000 w 540000"/>
              <a:gd name="connsiteY5" fmla="*/ 54000 h 112998"/>
              <a:gd name="connsiteX6" fmla="*/ 432000 w 540000"/>
              <a:gd name="connsiteY6" fmla="*/ 98676 h 112998"/>
              <a:gd name="connsiteX7" fmla="*/ 524184 w 540000"/>
              <a:gd name="connsiteY7" fmla="*/ 92184 h 112998"/>
              <a:gd name="connsiteX8" fmla="*/ 486000 w 540000"/>
              <a:gd name="connsiteY8" fmla="*/ 108000 h 112998"/>
              <a:gd name="connsiteX9" fmla="*/ 54000 w 540000"/>
              <a:gd name="connsiteY9" fmla="*/ 108000 h 112998"/>
              <a:gd name="connsiteX10" fmla="*/ 15816 w 540000"/>
              <a:gd name="connsiteY10" fmla="*/ 92184 h 112998"/>
              <a:gd name="connsiteX11" fmla="*/ 0 w 540000"/>
              <a:gd name="connsiteY11" fmla="*/ 54000 h 112998"/>
              <a:gd name="connsiteX0" fmla="*/ 0 w 533184"/>
              <a:gd name="connsiteY0" fmla="*/ 59658 h 118656"/>
              <a:gd name="connsiteX1" fmla="*/ 15816 w 533184"/>
              <a:gd name="connsiteY1" fmla="*/ 21474 h 118656"/>
              <a:gd name="connsiteX2" fmla="*/ 54000 w 533184"/>
              <a:gd name="connsiteY2" fmla="*/ 5658 h 118656"/>
              <a:gd name="connsiteX3" fmla="*/ 341436 w 533184"/>
              <a:gd name="connsiteY3" fmla="*/ 14322 h 118656"/>
              <a:gd name="connsiteX4" fmla="*/ 432000 w 533184"/>
              <a:gd name="connsiteY4" fmla="*/ 14322 h 118656"/>
              <a:gd name="connsiteX5" fmla="*/ 521460 w 533184"/>
              <a:gd name="connsiteY5" fmla="*/ 14322 h 118656"/>
              <a:gd name="connsiteX6" fmla="*/ 432000 w 533184"/>
              <a:gd name="connsiteY6" fmla="*/ 104334 h 118656"/>
              <a:gd name="connsiteX7" fmla="*/ 524184 w 533184"/>
              <a:gd name="connsiteY7" fmla="*/ 97842 h 118656"/>
              <a:gd name="connsiteX8" fmla="*/ 486000 w 533184"/>
              <a:gd name="connsiteY8" fmla="*/ 113658 h 118656"/>
              <a:gd name="connsiteX9" fmla="*/ 54000 w 533184"/>
              <a:gd name="connsiteY9" fmla="*/ 113658 h 118656"/>
              <a:gd name="connsiteX10" fmla="*/ 15816 w 533184"/>
              <a:gd name="connsiteY10" fmla="*/ 97842 h 118656"/>
              <a:gd name="connsiteX11" fmla="*/ 0 w 533184"/>
              <a:gd name="connsiteY11" fmla="*/ 59658 h 118656"/>
              <a:gd name="connsiteX0" fmla="*/ 0 w 533184"/>
              <a:gd name="connsiteY0" fmla="*/ 54000 h 112998"/>
              <a:gd name="connsiteX1" fmla="*/ 15816 w 533184"/>
              <a:gd name="connsiteY1" fmla="*/ 15816 h 112998"/>
              <a:gd name="connsiteX2" fmla="*/ 54000 w 533184"/>
              <a:gd name="connsiteY2" fmla="*/ 0 h 112998"/>
              <a:gd name="connsiteX3" fmla="*/ 341436 w 533184"/>
              <a:gd name="connsiteY3" fmla="*/ 8664 h 112998"/>
              <a:gd name="connsiteX4" fmla="*/ 432000 w 533184"/>
              <a:gd name="connsiteY4" fmla="*/ 8664 h 112998"/>
              <a:gd name="connsiteX5" fmla="*/ 432000 w 533184"/>
              <a:gd name="connsiteY5" fmla="*/ 98676 h 112998"/>
              <a:gd name="connsiteX6" fmla="*/ 432000 w 533184"/>
              <a:gd name="connsiteY6" fmla="*/ 98676 h 112998"/>
              <a:gd name="connsiteX7" fmla="*/ 524184 w 533184"/>
              <a:gd name="connsiteY7" fmla="*/ 92184 h 112998"/>
              <a:gd name="connsiteX8" fmla="*/ 486000 w 533184"/>
              <a:gd name="connsiteY8" fmla="*/ 108000 h 112998"/>
              <a:gd name="connsiteX9" fmla="*/ 54000 w 533184"/>
              <a:gd name="connsiteY9" fmla="*/ 108000 h 112998"/>
              <a:gd name="connsiteX10" fmla="*/ 15816 w 533184"/>
              <a:gd name="connsiteY10" fmla="*/ 92184 h 112998"/>
              <a:gd name="connsiteX11" fmla="*/ 0 w 533184"/>
              <a:gd name="connsiteY11" fmla="*/ 54000 h 112998"/>
              <a:gd name="connsiteX0" fmla="*/ 0 w 533184"/>
              <a:gd name="connsiteY0" fmla="*/ 54000 h 108740"/>
              <a:gd name="connsiteX1" fmla="*/ 15816 w 533184"/>
              <a:gd name="connsiteY1" fmla="*/ 15816 h 108740"/>
              <a:gd name="connsiteX2" fmla="*/ 54000 w 533184"/>
              <a:gd name="connsiteY2" fmla="*/ 0 h 108740"/>
              <a:gd name="connsiteX3" fmla="*/ 341436 w 533184"/>
              <a:gd name="connsiteY3" fmla="*/ 8664 h 108740"/>
              <a:gd name="connsiteX4" fmla="*/ 432000 w 533184"/>
              <a:gd name="connsiteY4" fmla="*/ 8664 h 108740"/>
              <a:gd name="connsiteX5" fmla="*/ 432000 w 533184"/>
              <a:gd name="connsiteY5" fmla="*/ 98676 h 108740"/>
              <a:gd name="connsiteX6" fmla="*/ 533184 w 533184"/>
              <a:gd name="connsiteY6" fmla="*/ 8664 h 108740"/>
              <a:gd name="connsiteX7" fmla="*/ 524184 w 533184"/>
              <a:gd name="connsiteY7" fmla="*/ 92184 h 108740"/>
              <a:gd name="connsiteX8" fmla="*/ 486000 w 533184"/>
              <a:gd name="connsiteY8" fmla="*/ 108000 h 108740"/>
              <a:gd name="connsiteX9" fmla="*/ 54000 w 533184"/>
              <a:gd name="connsiteY9" fmla="*/ 108000 h 108740"/>
              <a:gd name="connsiteX10" fmla="*/ 15816 w 533184"/>
              <a:gd name="connsiteY10" fmla="*/ 92184 h 108740"/>
              <a:gd name="connsiteX11" fmla="*/ 0 w 533184"/>
              <a:gd name="connsiteY11" fmla="*/ 54000 h 108740"/>
              <a:gd name="connsiteX0" fmla="*/ 0 w 533184"/>
              <a:gd name="connsiteY0" fmla="*/ 68322 h 123062"/>
              <a:gd name="connsiteX1" fmla="*/ 15816 w 533184"/>
              <a:gd name="connsiteY1" fmla="*/ 30138 h 123062"/>
              <a:gd name="connsiteX2" fmla="*/ 54000 w 533184"/>
              <a:gd name="connsiteY2" fmla="*/ 14322 h 123062"/>
              <a:gd name="connsiteX3" fmla="*/ 341436 w 533184"/>
              <a:gd name="connsiteY3" fmla="*/ 22986 h 123062"/>
              <a:gd name="connsiteX4" fmla="*/ 432000 w 533184"/>
              <a:gd name="connsiteY4" fmla="*/ 22986 h 123062"/>
              <a:gd name="connsiteX5" fmla="*/ 521460 w 533184"/>
              <a:gd name="connsiteY5" fmla="*/ 14322 h 123062"/>
              <a:gd name="connsiteX6" fmla="*/ 533184 w 533184"/>
              <a:gd name="connsiteY6" fmla="*/ 22986 h 123062"/>
              <a:gd name="connsiteX7" fmla="*/ 524184 w 533184"/>
              <a:gd name="connsiteY7" fmla="*/ 106506 h 123062"/>
              <a:gd name="connsiteX8" fmla="*/ 486000 w 533184"/>
              <a:gd name="connsiteY8" fmla="*/ 122322 h 123062"/>
              <a:gd name="connsiteX9" fmla="*/ 54000 w 533184"/>
              <a:gd name="connsiteY9" fmla="*/ 122322 h 123062"/>
              <a:gd name="connsiteX10" fmla="*/ 15816 w 533184"/>
              <a:gd name="connsiteY10" fmla="*/ 106506 h 123062"/>
              <a:gd name="connsiteX11" fmla="*/ 0 w 533184"/>
              <a:gd name="connsiteY11" fmla="*/ 68322 h 123062"/>
              <a:gd name="connsiteX0" fmla="*/ 0 w 556142"/>
              <a:gd name="connsiteY0" fmla="*/ 68322 h 123185"/>
              <a:gd name="connsiteX1" fmla="*/ 15816 w 556142"/>
              <a:gd name="connsiteY1" fmla="*/ 30138 h 123185"/>
              <a:gd name="connsiteX2" fmla="*/ 54000 w 556142"/>
              <a:gd name="connsiteY2" fmla="*/ 14322 h 123185"/>
              <a:gd name="connsiteX3" fmla="*/ 341436 w 556142"/>
              <a:gd name="connsiteY3" fmla="*/ 22986 h 123185"/>
              <a:gd name="connsiteX4" fmla="*/ 432000 w 556142"/>
              <a:gd name="connsiteY4" fmla="*/ 22986 h 123185"/>
              <a:gd name="connsiteX5" fmla="*/ 521460 w 556142"/>
              <a:gd name="connsiteY5" fmla="*/ 14322 h 123185"/>
              <a:gd name="connsiteX6" fmla="*/ 533184 w 556142"/>
              <a:gd name="connsiteY6" fmla="*/ 22986 h 123185"/>
              <a:gd name="connsiteX7" fmla="*/ 524184 w 556142"/>
              <a:gd name="connsiteY7" fmla="*/ 106506 h 123185"/>
              <a:gd name="connsiteX8" fmla="*/ 341436 w 556142"/>
              <a:gd name="connsiteY8" fmla="*/ 123062 h 123185"/>
              <a:gd name="connsiteX9" fmla="*/ 54000 w 556142"/>
              <a:gd name="connsiteY9" fmla="*/ 122322 h 123185"/>
              <a:gd name="connsiteX10" fmla="*/ 15816 w 556142"/>
              <a:gd name="connsiteY10" fmla="*/ 106506 h 123185"/>
              <a:gd name="connsiteX11" fmla="*/ 0 w 556142"/>
              <a:gd name="connsiteY11" fmla="*/ 68322 h 123185"/>
              <a:gd name="connsiteX0" fmla="*/ 0 w 539186"/>
              <a:gd name="connsiteY0" fmla="*/ 68322 h 486966"/>
              <a:gd name="connsiteX1" fmla="*/ 15816 w 539186"/>
              <a:gd name="connsiteY1" fmla="*/ 30138 h 486966"/>
              <a:gd name="connsiteX2" fmla="*/ 54000 w 539186"/>
              <a:gd name="connsiteY2" fmla="*/ 14322 h 486966"/>
              <a:gd name="connsiteX3" fmla="*/ 341436 w 539186"/>
              <a:gd name="connsiteY3" fmla="*/ 22986 h 486966"/>
              <a:gd name="connsiteX4" fmla="*/ 432000 w 539186"/>
              <a:gd name="connsiteY4" fmla="*/ 22986 h 486966"/>
              <a:gd name="connsiteX5" fmla="*/ 521460 w 539186"/>
              <a:gd name="connsiteY5" fmla="*/ 14322 h 486966"/>
              <a:gd name="connsiteX6" fmla="*/ 533184 w 539186"/>
              <a:gd name="connsiteY6" fmla="*/ 22986 h 486966"/>
              <a:gd name="connsiteX7" fmla="*/ 431448 w 539186"/>
              <a:gd name="connsiteY7" fmla="*/ 473046 h 486966"/>
              <a:gd name="connsiteX8" fmla="*/ 524184 w 539186"/>
              <a:gd name="connsiteY8" fmla="*/ 106506 h 486966"/>
              <a:gd name="connsiteX9" fmla="*/ 341436 w 539186"/>
              <a:gd name="connsiteY9" fmla="*/ 123062 h 486966"/>
              <a:gd name="connsiteX10" fmla="*/ 54000 w 539186"/>
              <a:gd name="connsiteY10" fmla="*/ 122322 h 486966"/>
              <a:gd name="connsiteX11" fmla="*/ 15816 w 539186"/>
              <a:gd name="connsiteY11" fmla="*/ 106506 h 486966"/>
              <a:gd name="connsiteX12" fmla="*/ 0 w 539186"/>
              <a:gd name="connsiteY12" fmla="*/ 68322 h 486966"/>
              <a:gd name="connsiteX0" fmla="*/ 0 w 535968"/>
              <a:gd name="connsiteY0" fmla="*/ 68322 h 503050"/>
              <a:gd name="connsiteX1" fmla="*/ 15816 w 535968"/>
              <a:gd name="connsiteY1" fmla="*/ 30138 h 503050"/>
              <a:gd name="connsiteX2" fmla="*/ 54000 w 535968"/>
              <a:gd name="connsiteY2" fmla="*/ 14322 h 503050"/>
              <a:gd name="connsiteX3" fmla="*/ 341436 w 535968"/>
              <a:gd name="connsiteY3" fmla="*/ 22986 h 503050"/>
              <a:gd name="connsiteX4" fmla="*/ 432000 w 535968"/>
              <a:gd name="connsiteY4" fmla="*/ 22986 h 503050"/>
              <a:gd name="connsiteX5" fmla="*/ 521460 w 535968"/>
              <a:gd name="connsiteY5" fmla="*/ 14322 h 503050"/>
              <a:gd name="connsiteX6" fmla="*/ 533184 w 535968"/>
              <a:gd name="connsiteY6" fmla="*/ 22986 h 503050"/>
              <a:gd name="connsiteX7" fmla="*/ 431448 w 535968"/>
              <a:gd name="connsiteY7" fmla="*/ 473046 h 503050"/>
              <a:gd name="connsiteX8" fmla="*/ 341436 w 535968"/>
              <a:gd name="connsiteY8" fmla="*/ 203009 h 503050"/>
              <a:gd name="connsiteX9" fmla="*/ 341436 w 535968"/>
              <a:gd name="connsiteY9" fmla="*/ 123062 h 503050"/>
              <a:gd name="connsiteX10" fmla="*/ 54000 w 535968"/>
              <a:gd name="connsiteY10" fmla="*/ 122322 h 503050"/>
              <a:gd name="connsiteX11" fmla="*/ 15816 w 535968"/>
              <a:gd name="connsiteY11" fmla="*/ 106506 h 503050"/>
              <a:gd name="connsiteX12" fmla="*/ 0 w 535968"/>
              <a:gd name="connsiteY12" fmla="*/ 68322 h 503050"/>
              <a:gd name="connsiteX0" fmla="*/ 0 w 535968"/>
              <a:gd name="connsiteY0" fmla="*/ 68322 h 323025"/>
              <a:gd name="connsiteX1" fmla="*/ 15816 w 535968"/>
              <a:gd name="connsiteY1" fmla="*/ 30138 h 323025"/>
              <a:gd name="connsiteX2" fmla="*/ 54000 w 535968"/>
              <a:gd name="connsiteY2" fmla="*/ 14322 h 323025"/>
              <a:gd name="connsiteX3" fmla="*/ 341436 w 535968"/>
              <a:gd name="connsiteY3" fmla="*/ 22986 h 323025"/>
              <a:gd name="connsiteX4" fmla="*/ 432000 w 535968"/>
              <a:gd name="connsiteY4" fmla="*/ 22986 h 323025"/>
              <a:gd name="connsiteX5" fmla="*/ 521460 w 535968"/>
              <a:gd name="connsiteY5" fmla="*/ 14322 h 323025"/>
              <a:gd name="connsiteX6" fmla="*/ 533184 w 535968"/>
              <a:gd name="connsiteY6" fmla="*/ 22986 h 323025"/>
              <a:gd name="connsiteX7" fmla="*/ 432000 w 535968"/>
              <a:gd name="connsiteY7" fmla="*/ 293021 h 323025"/>
              <a:gd name="connsiteX8" fmla="*/ 341436 w 535968"/>
              <a:gd name="connsiteY8" fmla="*/ 203009 h 323025"/>
              <a:gd name="connsiteX9" fmla="*/ 341436 w 535968"/>
              <a:gd name="connsiteY9" fmla="*/ 123062 h 323025"/>
              <a:gd name="connsiteX10" fmla="*/ 54000 w 535968"/>
              <a:gd name="connsiteY10" fmla="*/ 122322 h 323025"/>
              <a:gd name="connsiteX11" fmla="*/ 15816 w 535968"/>
              <a:gd name="connsiteY11" fmla="*/ 106506 h 323025"/>
              <a:gd name="connsiteX12" fmla="*/ 0 w 535968"/>
              <a:gd name="connsiteY12" fmla="*/ 68322 h 323025"/>
              <a:gd name="connsiteX0" fmla="*/ 0 w 535968"/>
              <a:gd name="connsiteY0" fmla="*/ 54000 h 308703"/>
              <a:gd name="connsiteX1" fmla="*/ 15816 w 535968"/>
              <a:gd name="connsiteY1" fmla="*/ 15816 h 308703"/>
              <a:gd name="connsiteX2" fmla="*/ 54000 w 535968"/>
              <a:gd name="connsiteY2" fmla="*/ 0 h 308703"/>
              <a:gd name="connsiteX3" fmla="*/ 341436 w 535968"/>
              <a:gd name="connsiteY3" fmla="*/ 8664 h 308703"/>
              <a:gd name="connsiteX4" fmla="*/ 432000 w 535968"/>
              <a:gd name="connsiteY4" fmla="*/ 8664 h 308703"/>
              <a:gd name="connsiteX5" fmla="*/ 432000 w 535968"/>
              <a:gd name="connsiteY5" fmla="*/ 98676 h 308703"/>
              <a:gd name="connsiteX6" fmla="*/ 533184 w 535968"/>
              <a:gd name="connsiteY6" fmla="*/ 8664 h 308703"/>
              <a:gd name="connsiteX7" fmla="*/ 432000 w 535968"/>
              <a:gd name="connsiteY7" fmla="*/ 278699 h 308703"/>
              <a:gd name="connsiteX8" fmla="*/ 341436 w 535968"/>
              <a:gd name="connsiteY8" fmla="*/ 188687 h 308703"/>
              <a:gd name="connsiteX9" fmla="*/ 341436 w 535968"/>
              <a:gd name="connsiteY9" fmla="*/ 108740 h 308703"/>
              <a:gd name="connsiteX10" fmla="*/ 54000 w 535968"/>
              <a:gd name="connsiteY10" fmla="*/ 108000 h 308703"/>
              <a:gd name="connsiteX11" fmla="*/ 15816 w 535968"/>
              <a:gd name="connsiteY11" fmla="*/ 92184 h 308703"/>
              <a:gd name="connsiteX12" fmla="*/ 0 w 535968"/>
              <a:gd name="connsiteY12" fmla="*/ 54000 h 308703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432000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9106"/>
              <a:gd name="connsiteY0" fmla="*/ 54000 h 278699"/>
              <a:gd name="connsiteX1" fmla="*/ 15816 w 469106"/>
              <a:gd name="connsiteY1" fmla="*/ 15816 h 278699"/>
              <a:gd name="connsiteX2" fmla="*/ 54000 w 469106"/>
              <a:gd name="connsiteY2" fmla="*/ 0 h 278699"/>
              <a:gd name="connsiteX3" fmla="*/ 341436 w 469106"/>
              <a:gd name="connsiteY3" fmla="*/ 8664 h 278699"/>
              <a:gd name="connsiteX4" fmla="*/ 432000 w 469106"/>
              <a:gd name="connsiteY4" fmla="*/ 8664 h 278699"/>
              <a:gd name="connsiteX5" fmla="*/ 432000 w 469106"/>
              <a:gd name="connsiteY5" fmla="*/ 98676 h 278699"/>
              <a:gd name="connsiteX6" fmla="*/ 431448 w 469106"/>
              <a:gd name="connsiteY6" fmla="*/ 188688 h 278699"/>
              <a:gd name="connsiteX7" fmla="*/ 341436 w 469106"/>
              <a:gd name="connsiteY7" fmla="*/ 278699 h 278699"/>
              <a:gd name="connsiteX8" fmla="*/ 341436 w 469106"/>
              <a:gd name="connsiteY8" fmla="*/ 188687 h 278699"/>
              <a:gd name="connsiteX9" fmla="*/ 341436 w 469106"/>
              <a:gd name="connsiteY9" fmla="*/ 108740 h 278699"/>
              <a:gd name="connsiteX10" fmla="*/ 54000 w 469106"/>
              <a:gd name="connsiteY10" fmla="*/ 108000 h 278699"/>
              <a:gd name="connsiteX11" fmla="*/ 15816 w 469106"/>
              <a:gd name="connsiteY11" fmla="*/ 92184 h 278699"/>
              <a:gd name="connsiteX12" fmla="*/ 0 w 469106"/>
              <a:gd name="connsiteY12" fmla="*/ 54000 h 278699"/>
              <a:gd name="connsiteX0" fmla="*/ 0 w 469106"/>
              <a:gd name="connsiteY0" fmla="*/ 54748 h 279447"/>
              <a:gd name="connsiteX1" fmla="*/ 15816 w 469106"/>
              <a:gd name="connsiteY1" fmla="*/ 16564 h 279447"/>
              <a:gd name="connsiteX2" fmla="*/ 54000 w 469106"/>
              <a:gd name="connsiteY2" fmla="*/ 748 h 279447"/>
              <a:gd name="connsiteX3" fmla="*/ 341436 w 469106"/>
              <a:gd name="connsiteY3" fmla="*/ 9412 h 279447"/>
              <a:gd name="connsiteX4" fmla="*/ 432000 w 469106"/>
              <a:gd name="connsiteY4" fmla="*/ 9412 h 279447"/>
              <a:gd name="connsiteX5" fmla="*/ 432000 w 469106"/>
              <a:gd name="connsiteY5" fmla="*/ 99424 h 279447"/>
              <a:gd name="connsiteX6" fmla="*/ 431448 w 469106"/>
              <a:gd name="connsiteY6" fmla="*/ 189436 h 279447"/>
              <a:gd name="connsiteX7" fmla="*/ 341436 w 469106"/>
              <a:gd name="connsiteY7" fmla="*/ 279447 h 279447"/>
              <a:gd name="connsiteX8" fmla="*/ 341436 w 469106"/>
              <a:gd name="connsiteY8" fmla="*/ 189435 h 279447"/>
              <a:gd name="connsiteX9" fmla="*/ 341436 w 469106"/>
              <a:gd name="connsiteY9" fmla="*/ 109488 h 279447"/>
              <a:gd name="connsiteX10" fmla="*/ 54000 w 469106"/>
              <a:gd name="connsiteY10" fmla="*/ 108748 h 279447"/>
              <a:gd name="connsiteX11" fmla="*/ 15816 w 469106"/>
              <a:gd name="connsiteY11" fmla="*/ 92932 h 279447"/>
              <a:gd name="connsiteX12" fmla="*/ 0 w 469106"/>
              <a:gd name="connsiteY12" fmla="*/ 54748 h 279447"/>
              <a:gd name="connsiteX0" fmla="*/ 0 w 469106"/>
              <a:gd name="connsiteY0" fmla="*/ 84844 h 309543"/>
              <a:gd name="connsiteX1" fmla="*/ 15816 w 469106"/>
              <a:gd name="connsiteY1" fmla="*/ 46660 h 309543"/>
              <a:gd name="connsiteX2" fmla="*/ 54000 w 469106"/>
              <a:gd name="connsiteY2" fmla="*/ 30844 h 309543"/>
              <a:gd name="connsiteX3" fmla="*/ 341436 w 469106"/>
              <a:gd name="connsiteY3" fmla="*/ 39508 h 309543"/>
              <a:gd name="connsiteX4" fmla="*/ 432000 w 469106"/>
              <a:gd name="connsiteY4" fmla="*/ 39508 h 309543"/>
              <a:gd name="connsiteX5" fmla="*/ 432000 w 469106"/>
              <a:gd name="connsiteY5" fmla="*/ 129520 h 309543"/>
              <a:gd name="connsiteX6" fmla="*/ 431448 w 469106"/>
              <a:gd name="connsiteY6" fmla="*/ 219532 h 309543"/>
              <a:gd name="connsiteX7" fmla="*/ 341436 w 469106"/>
              <a:gd name="connsiteY7" fmla="*/ 309543 h 309543"/>
              <a:gd name="connsiteX8" fmla="*/ 341436 w 469106"/>
              <a:gd name="connsiteY8" fmla="*/ 219531 h 309543"/>
              <a:gd name="connsiteX9" fmla="*/ 341436 w 469106"/>
              <a:gd name="connsiteY9" fmla="*/ 139584 h 309543"/>
              <a:gd name="connsiteX10" fmla="*/ 54000 w 469106"/>
              <a:gd name="connsiteY10" fmla="*/ 138844 h 309543"/>
              <a:gd name="connsiteX11" fmla="*/ 15816 w 469106"/>
              <a:gd name="connsiteY11" fmla="*/ 123028 h 309543"/>
              <a:gd name="connsiteX12" fmla="*/ 0 w 469106"/>
              <a:gd name="connsiteY12" fmla="*/ 84844 h 309543"/>
              <a:gd name="connsiteX0" fmla="*/ 0 w 469106"/>
              <a:gd name="connsiteY0" fmla="*/ 77700 h 302399"/>
              <a:gd name="connsiteX1" fmla="*/ 15816 w 469106"/>
              <a:gd name="connsiteY1" fmla="*/ 39516 h 302399"/>
              <a:gd name="connsiteX2" fmla="*/ 54000 w 469106"/>
              <a:gd name="connsiteY2" fmla="*/ 23700 h 302399"/>
              <a:gd name="connsiteX3" fmla="*/ 341436 w 469106"/>
              <a:gd name="connsiteY3" fmla="*/ 32364 h 302399"/>
              <a:gd name="connsiteX4" fmla="*/ 432000 w 469106"/>
              <a:gd name="connsiteY4" fmla="*/ 32364 h 302399"/>
              <a:gd name="connsiteX5" fmla="*/ 432000 w 469106"/>
              <a:gd name="connsiteY5" fmla="*/ 122376 h 302399"/>
              <a:gd name="connsiteX6" fmla="*/ 431448 w 469106"/>
              <a:gd name="connsiteY6" fmla="*/ 212388 h 302399"/>
              <a:gd name="connsiteX7" fmla="*/ 341436 w 469106"/>
              <a:gd name="connsiteY7" fmla="*/ 302399 h 302399"/>
              <a:gd name="connsiteX8" fmla="*/ 341436 w 469106"/>
              <a:gd name="connsiteY8" fmla="*/ 212387 h 302399"/>
              <a:gd name="connsiteX9" fmla="*/ 341436 w 469106"/>
              <a:gd name="connsiteY9" fmla="*/ 132440 h 302399"/>
              <a:gd name="connsiteX10" fmla="*/ 54000 w 469106"/>
              <a:gd name="connsiteY10" fmla="*/ 131700 h 302399"/>
              <a:gd name="connsiteX11" fmla="*/ 15816 w 469106"/>
              <a:gd name="connsiteY11" fmla="*/ 115884 h 302399"/>
              <a:gd name="connsiteX12" fmla="*/ 0 w 469106"/>
              <a:gd name="connsiteY12" fmla="*/ 77700 h 302399"/>
              <a:gd name="connsiteX0" fmla="*/ 0 w 469106"/>
              <a:gd name="connsiteY0" fmla="*/ 77700 h 317401"/>
              <a:gd name="connsiteX1" fmla="*/ 15816 w 469106"/>
              <a:gd name="connsiteY1" fmla="*/ 39516 h 317401"/>
              <a:gd name="connsiteX2" fmla="*/ 54000 w 469106"/>
              <a:gd name="connsiteY2" fmla="*/ 23700 h 317401"/>
              <a:gd name="connsiteX3" fmla="*/ 341436 w 469106"/>
              <a:gd name="connsiteY3" fmla="*/ 32364 h 317401"/>
              <a:gd name="connsiteX4" fmla="*/ 432000 w 469106"/>
              <a:gd name="connsiteY4" fmla="*/ 32364 h 317401"/>
              <a:gd name="connsiteX5" fmla="*/ 432000 w 469106"/>
              <a:gd name="connsiteY5" fmla="*/ 122376 h 317401"/>
              <a:gd name="connsiteX6" fmla="*/ 431448 w 469106"/>
              <a:gd name="connsiteY6" fmla="*/ 212388 h 317401"/>
              <a:gd name="connsiteX7" fmla="*/ 432000 w 469106"/>
              <a:gd name="connsiteY7" fmla="*/ 302399 h 317401"/>
              <a:gd name="connsiteX8" fmla="*/ 341436 w 469106"/>
              <a:gd name="connsiteY8" fmla="*/ 302399 h 317401"/>
              <a:gd name="connsiteX9" fmla="*/ 341436 w 469106"/>
              <a:gd name="connsiteY9" fmla="*/ 212387 h 317401"/>
              <a:gd name="connsiteX10" fmla="*/ 341436 w 469106"/>
              <a:gd name="connsiteY10" fmla="*/ 132440 h 317401"/>
              <a:gd name="connsiteX11" fmla="*/ 54000 w 469106"/>
              <a:gd name="connsiteY11" fmla="*/ 131700 h 317401"/>
              <a:gd name="connsiteX12" fmla="*/ 15816 w 469106"/>
              <a:gd name="connsiteY12" fmla="*/ 115884 h 317401"/>
              <a:gd name="connsiteX13" fmla="*/ 0 w 469106"/>
              <a:gd name="connsiteY13" fmla="*/ 77700 h 317401"/>
              <a:gd name="connsiteX0" fmla="*/ 0 w 469106"/>
              <a:gd name="connsiteY0" fmla="*/ 77700 h 332403"/>
              <a:gd name="connsiteX1" fmla="*/ 15816 w 469106"/>
              <a:gd name="connsiteY1" fmla="*/ 39516 h 332403"/>
              <a:gd name="connsiteX2" fmla="*/ 54000 w 469106"/>
              <a:gd name="connsiteY2" fmla="*/ 23700 h 332403"/>
              <a:gd name="connsiteX3" fmla="*/ 341436 w 469106"/>
              <a:gd name="connsiteY3" fmla="*/ 32364 h 332403"/>
              <a:gd name="connsiteX4" fmla="*/ 432000 w 469106"/>
              <a:gd name="connsiteY4" fmla="*/ 32364 h 332403"/>
              <a:gd name="connsiteX5" fmla="*/ 432000 w 469106"/>
              <a:gd name="connsiteY5" fmla="*/ 122376 h 332403"/>
              <a:gd name="connsiteX6" fmla="*/ 431448 w 469106"/>
              <a:gd name="connsiteY6" fmla="*/ 212388 h 332403"/>
              <a:gd name="connsiteX7" fmla="*/ 432000 w 469106"/>
              <a:gd name="connsiteY7" fmla="*/ 317401 h 332403"/>
              <a:gd name="connsiteX8" fmla="*/ 341436 w 469106"/>
              <a:gd name="connsiteY8" fmla="*/ 302399 h 332403"/>
              <a:gd name="connsiteX9" fmla="*/ 341436 w 469106"/>
              <a:gd name="connsiteY9" fmla="*/ 212387 h 332403"/>
              <a:gd name="connsiteX10" fmla="*/ 341436 w 469106"/>
              <a:gd name="connsiteY10" fmla="*/ 132440 h 332403"/>
              <a:gd name="connsiteX11" fmla="*/ 54000 w 469106"/>
              <a:gd name="connsiteY11" fmla="*/ 131700 h 332403"/>
              <a:gd name="connsiteX12" fmla="*/ 15816 w 469106"/>
              <a:gd name="connsiteY12" fmla="*/ 115884 h 332403"/>
              <a:gd name="connsiteX13" fmla="*/ 0 w 469106"/>
              <a:gd name="connsiteY13" fmla="*/ 77700 h 332403"/>
              <a:gd name="connsiteX0" fmla="*/ 0 w 469106"/>
              <a:gd name="connsiteY0" fmla="*/ 77700 h 468000"/>
              <a:gd name="connsiteX1" fmla="*/ 15816 w 469106"/>
              <a:gd name="connsiteY1" fmla="*/ 39516 h 468000"/>
              <a:gd name="connsiteX2" fmla="*/ 54000 w 469106"/>
              <a:gd name="connsiteY2" fmla="*/ 23700 h 468000"/>
              <a:gd name="connsiteX3" fmla="*/ 341436 w 469106"/>
              <a:gd name="connsiteY3" fmla="*/ 32364 h 468000"/>
              <a:gd name="connsiteX4" fmla="*/ 432000 w 469106"/>
              <a:gd name="connsiteY4" fmla="*/ 32364 h 468000"/>
              <a:gd name="connsiteX5" fmla="*/ 432000 w 469106"/>
              <a:gd name="connsiteY5" fmla="*/ 122376 h 468000"/>
              <a:gd name="connsiteX6" fmla="*/ 431448 w 469106"/>
              <a:gd name="connsiteY6" fmla="*/ 212388 h 468000"/>
              <a:gd name="connsiteX7" fmla="*/ 432000 w 469106"/>
              <a:gd name="connsiteY7" fmla="*/ 317401 h 468000"/>
              <a:gd name="connsiteX8" fmla="*/ 341436 w 469106"/>
              <a:gd name="connsiteY8" fmla="*/ 302399 h 468000"/>
              <a:gd name="connsiteX9" fmla="*/ 341436 w 469106"/>
              <a:gd name="connsiteY9" fmla="*/ 212387 h 468000"/>
              <a:gd name="connsiteX10" fmla="*/ 0 w 469106"/>
              <a:gd name="connsiteY10" fmla="*/ 468000 h 468000"/>
              <a:gd name="connsiteX11" fmla="*/ 54000 w 469106"/>
              <a:gd name="connsiteY11" fmla="*/ 131700 h 468000"/>
              <a:gd name="connsiteX12" fmla="*/ 15816 w 469106"/>
              <a:gd name="connsiteY12" fmla="*/ 115884 h 468000"/>
              <a:gd name="connsiteX13" fmla="*/ 0 w 469106"/>
              <a:gd name="connsiteY13" fmla="*/ 77700 h 468000"/>
              <a:gd name="connsiteX0" fmla="*/ 10127 w 479233"/>
              <a:gd name="connsiteY0" fmla="*/ 77700 h 468000"/>
              <a:gd name="connsiteX1" fmla="*/ 25943 w 479233"/>
              <a:gd name="connsiteY1" fmla="*/ 39516 h 468000"/>
              <a:gd name="connsiteX2" fmla="*/ 64127 w 479233"/>
              <a:gd name="connsiteY2" fmla="*/ 23700 h 468000"/>
              <a:gd name="connsiteX3" fmla="*/ 351563 w 479233"/>
              <a:gd name="connsiteY3" fmla="*/ 32364 h 468000"/>
              <a:gd name="connsiteX4" fmla="*/ 442127 w 479233"/>
              <a:gd name="connsiteY4" fmla="*/ 32364 h 468000"/>
              <a:gd name="connsiteX5" fmla="*/ 442127 w 479233"/>
              <a:gd name="connsiteY5" fmla="*/ 122376 h 468000"/>
              <a:gd name="connsiteX6" fmla="*/ 441575 w 479233"/>
              <a:gd name="connsiteY6" fmla="*/ 212388 h 468000"/>
              <a:gd name="connsiteX7" fmla="*/ 442127 w 479233"/>
              <a:gd name="connsiteY7" fmla="*/ 317401 h 468000"/>
              <a:gd name="connsiteX8" fmla="*/ 351563 w 479233"/>
              <a:gd name="connsiteY8" fmla="*/ 302399 h 468000"/>
              <a:gd name="connsiteX9" fmla="*/ 351563 w 479233"/>
              <a:gd name="connsiteY9" fmla="*/ 212387 h 468000"/>
              <a:gd name="connsiteX10" fmla="*/ 10127 w 479233"/>
              <a:gd name="connsiteY10" fmla="*/ 468000 h 468000"/>
              <a:gd name="connsiteX11" fmla="*/ 64127 w 479233"/>
              <a:gd name="connsiteY11" fmla="*/ 131700 h 468000"/>
              <a:gd name="connsiteX12" fmla="*/ 10127 w 479233"/>
              <a:gd name="connsiteY12" fmla="*/ 116615 h 468000"/>
              <a:gd name="connsiteX13" fmla="*/ 10127 w 479233"/>
              <a:gd name="connsiteY13" fmla="*/ 77700 h 468000"/>
              <a:gd name="connsiteX0" fmla="*/ 14321 w 483427"/>
              <a:gd name="connsiteY0" fmla="*/ 77700 h 468000"/>
              <a:gd name="connsiteX1" fmla="*/ 30137 w 483427"/>
              <a:gd name="connsiteY1" fmla="*/ 39516 h 468000"/>
              <a:gd name="connsiteX2" fmla="*/ 68321 w 483427"/>
              <a:gd name="connsiteY2" fmla="*/ 23700 h 468000"/>
              <a:gd name="connsiteX3" fmla="*/ 355757 w 483427"/>
              <a:gd name="connsiteY3" fmla="*/ 32364 h 468000"/>
              <a:gd name="connsiteX4" fmla="*/ 446321 w 483427"/>
              <a:gd name="connsiteY4" fmla="*/ 32364 h 468000"/>
              <a:gd name="connsiteX5" fmla="*/ 446321 w 483427"/>
              <a:gd name="connsiteY5" fmla="*/ 122376 h 468000"/>
              <a:gd name="connsiteX6" fmla="*/ 445769 w 483427"/>
              <a:gd name="connsiteY6" fmla="*/ 212388 h 468000"/>
              <a:gd name="connsiteX7" fmla="*/ 446321 w 483427"/>
              <a:gd name="connsiteY7" fmla="*/ 317401 h 468000"/>
              <a:gd name="connsiteX8" fmla="*/ 355757 w 483427"/>
              <a:gd name="connsiteY8" fmla="*/ 302399 h 468000"/>
              <a:gd name="connsiteX9" fmla="*/ 355757 w 483427"/>
              <a:gd name="connsiteY9" fmla="*/ 212387 h 468000"/>
              <a:gd name="connsiteX10" fmla="*/ 14321 w 483427"/>
              <a:gd name="connsiteY10" fmla="*/ 468000 h 468000"/>
              <a:gd name="connsiteX11" fmla="*/ 14322 w 483427"/>
              <a:gd name="connsiteY11" fmla="*/ 206627 h 468000"/>
              <a:gd name="connsiteX12" fmla="*/ 14321 w 483427"/>
              <a:gd name="connsiteY12" fmla="*/ 116615 h 468000"/>
              <a:gd name="connsiteX13" fmla="*/ 14321 w 483427"/>
              <a:gd name="connsiteY13" fmla="*/ 77700 h 468000"/>
              <a:gd name="connsiteX0" fmla="*/ 14321 w 483427"/>
              <a:gd name="connsiteY0" fmla="*/ 77700 h 566675"/>
              <a:gd name="connsiteX1" fmla="*/ 30137 w 483427"/>
              <a:gd name="connsiteY1" fmla="*/ 39516 h 566675"/>
              <a:gd name="connsiteX2" fmla="*/ 68321 w 483427"/>
              <a:gd name="connsiteY2" fmla="*/ 23700 h 566675"/>
              <a:gd name="connsiteX3" fmla="*/ 355757 w 483427"/>
              <a:gd name="connsiteY3" fmla="*/ 32364 h 566675"/>
              <a:gd name="connsiteX4" fmla="*/ 446321 w 483427"/>
              <a:gd name="connsiteY4" fmla="*/ 32364 h 566675"/>
              <a:gd name="connsiteX5" fmla="*/ 446321 w 483427"/>
              <a:gd name="connsiteY5" fmla="*/ 122376 h 566675"/>
              <a:gd name="connsiteX6" fmla="*/ 445769 w 483427"/>
              <a:gd name="connsiteY6" fmla="*/ 212388 h 566675"/>
              <a:gd name="connsiteX7" fmla="*/ 446321 w 483427"/>
              <a:gd name="connsiteY7" fmla="*/ 317401 h 566675"/>
              <a:gd name="connsiteX8" fmla="*/ 355757 w 483427"/>
              <a:gd name="connsiteY8" fmla="*/ 302399 h 566675"/>
              <a:gd name="connsiteX9" fmla="*/ 14322 w 483427"/>
              <a:gd name="connsiteY9" fmla="*/ 566675 h 566675"/>
              <a:gd name="connsiteX10" fmla="*/ 14321 w 483427"/>
              <a:gd name="connsiteY10" fmla="*/ 468000 h 566675"/>
              <a:gd name="connsiteX11" fmla="*/ 14322 w 483427"/>
              <a:gd name="connsiteY11" fmla="*/ 206627 h 566675"/>
              <a:gd name="connsiteX12" fmla="*/ 14321 w 483427"/>
              <a:gd name="connsiteY12" fmla="*/ 116615 h 566675"/>
              <a:gd name="connsiteX13" fmla="*/ 14321 w 483427"/>
              <a:gd name="connsiteY13" fmla="*/ 77700 h 566675"/>
              <a:gd name="connsiteX0" fmla="*/ 14321 w 483427"/>
              <a:gd name="connsiteY0" fmla="*/ 77700 h 566675"/>
              <a:gd name="connsiteX1" fmla="*/ 30137 w 483427"/>
              <a:gd name="connsiteY1" fmla="*/ 39516 h 566675"/>
              <a:gd name="connsiteX2" fmla="*/ 68321 w 483427"/>
              <a:gd name="connsiteY2" fmla="*/ 23700 h 566675"/>
              <a:gd name="connsiteX3" fmla="*/ 355757 w 483427"/>
              <a:gd name="connsiteY3" fmla="*/ 32364 h 566675"/>
              <a:gd name="connsiteX4" fmla="*/ 446321 w 483427"/>
              <a:gd name="connsiteY4" fmla="*/ 32364 h 566675"/>
              <a:gd name="connsiteX5" fmla="*/ 446321 w 483427"/>
              <a:gd name="connsiteY5" fmla="*/ 122376 h 566675"/>
              <a:gd name="connsiteX6" fmla="*/ 445769 w 483427"/>
              <a:gd name="connsiteY6" fmla="*/ 212388 h 566675"/>
              <a:gd name="connsiteX7" fmla="*/ 446321 w 483427"/>
              <a:gd name="connsiteY7" fmla="*/ 317401 h 566675"/>
              <a:gd name="connsiteX8" fmla="*/ 355757 w 483427"/>
              <a:gd name="connsiteY8" fmla="*/ 302399 h 566675"/>
              <a:gd name="connsiteX9" fmla="*/ 85722 w 483427"/>
              <a:gd name="connsiteY9" fmla="*/ 566675 h 566675"/>
              <a:gd name="connsiteX10" fmla="*/ 14322 w 483427"/>
              <a:gd name="connsiteY10" fmla="*/ 566675 h 566675"/>
              <a:gd name="connsiteX11" fmla="*/ 14321 w 483427"/>
              <a:gd name="connsiteY11" fmla="*/ 468000 h 566675"/>
              <a:gd name="connsiteX12" fmla="*/ 14322 w 483427"/>
              <a:gd name="connsiteY12" fmla="*/ 206627 h 566675"/>
              <a:gd name="connsiteX13" fmla="*/ 14321 w 483427"/>
              <a:gd name="connsiteY13" fmla="*/ 116615 h 566675"/>
              <a:gd name="connsiteX14" fmla="*/ 14321 w 483427"/>
              <a:gd name="connsiteY14" fmla="*/ 77700 h 566675"/>
              <a:gd name="connsiteX0" fmla="*/ 14321 w 491327"/>
              <a:gd name="connsiteY0" fmla="*/ 77700 h 566675"/>
              <a:gd name="connsiteX1" fmla="*/ 30137 w 491327"/>
              <a:gd name="connsiteY1" fmla="*/ 39516 h 566675"/>
              <a:gd name="connsiteX2" fmla="*/ 68321 w 491327"/>
              <a:gd name="connsiteY2" fmla="*/ 23700 h 566675"/>
              <a:gd name="connsiteX3" fmla="*/ 355757 w 491327"/>
              <a:gd name="connsiteY3" fmla="*/ 32364 h 566675"/>
              <a:gd name="connsiteX4" fmla="*/ 446321 w 491327"/>
              <a:gd name="connsiteY4" fmla="*/ 32364 h 566675"/>
              <a:gd name="connsiteX5" fmla="*/ 446321 w 491327"/>
              <a:gd name="connsiteY5" fmla="*/ 122376 h 566675"/>
              <a:gd name="connsiteX6" fmla="*/ 445769 w 491327"/>
              <a:gd name="connsiteY6" fmla="*/ 212388 h 566675"/>
              <a:gd name="connsiteX7" fmla="*/ 446321 w 491327"/>
              <a:gd name="connsiteY7" fmla="*/ 317401 h 566675"/>
              <a:gd name="connsiteX8" fmla="*/ 175734 w 491327"/>
              <a:gd name="connsiteY8" fmla="*/ 296639 h 566675"/>
              <a:gd name="connsiteX9" fmla="*/ 85722 w 491327"/>
              <a:gd name="connsiteY9" fmla="*/ 566675 h 566675"/>
              <a:gd name="connsiteX10" fmla="*/ 14322 w 491327"/>
              <a:gd name="connsiteY10" fmla="*/ 566675 h 566675"/>
              <a:gd name="connsiteX11" fmla="*/ 14321 w 491327"/>
              <a:gd name="connsiteY11" fmla="*/ 468000 h 566675"/>
              <a:gd name="connsiteX12" fmla="*/ 14322 w 491327"/>
              <a:gd name="connsiteY12" fmla="*/ 206627 h 566675"/>
              <a:gd name="connsiteX13" fmla="*/ 14321 w 491327"/>
              <a:gd name="connsiteY13" fmla="*/ 116615 h 566675"/>
              <a:gd name="connsiteX14" fmla="*/ 14321 w 491327"/>
              <a:gd name="connsiteY14" fmla="*/ 77700 h 566675"/>
              <a:gd name="connsiteX0" fmla="*/ 14321 w 483427"/>
              <a:gd name="connsiteY0" fmla="*/ 77700 h 566675"/>
              <a:gd name="connsiteX1" fmla="*/ 30137 w 483427"/>
              <a:gd name="connsiteY1" fmla="*/ 39516 h 566675"/>
              <a:gd name="connsiteX2" fmla="*/ 68321 w 483427"/>
              <a:gd name="connsiteY2" fmla="*/ 23700 h 566675"/>
              <a:gd name="connsiteX3" fmla="*/ 355757 w 483427"/>
              <a:gd name="connsiteY3" fmla="*/ 32364 h 566675"/>
              <a:gd name="connsiteX4" fmla="*/ 446321 w 483427"/>
              <a:gd name="connsiteY4" fmla="*/ 32364 h 566675"/>
              <a:gd name="connsiteX5" fmla="*/ 446321 w 483427"/>
              <a:gd name="connsiteY5" fmla="*/ 122376 h 566675"/>
              <a:gd name="connsiteX6" fmla="*/ 445769 w 483427"/>
              <a:gd name="connsiteY6" fmla="*/ 212388 h 566675"/>
              <a:gd name="connsiteX7" fmla="*/ 175734 w 483427"/>
              <a:gd name="connsiteY7" fmla="*/ 206627 h 566675"/>
              <a:gd name="connsiteX8" fmla="*/ 175734 w 483427"/>
              <a:gd name="connsiteY8" fmla="*/ 296639 h 566675"/>
              <a:gd name="connsiteX9" fmla="*/ 85722 w 483427"/>
              <a:gd name="connsiteY9" fmla="*/ 566675 h 566675"/>
              <a:gd name="connsiteX10" fmla="*/ 14322 w 483427"/>
              <a:gd name="connsiteY10" fmla="*/ 566675 h 566675"/>
              <a:gd name="connsiteX11" fmla="*/ 14321 w 483427"/>
              <a:gd name="connsiteY11" fmla="*/ 468000 h 566675"/>
              <a:gd name="connsiteX12" fmla="*/ 14322 w 483427"/>
              <a:gd name="connsiteY12" fmla="*/ 206627 h 566675"/>
              <a:gd name="connsiteX13" fmla="*/ 14321 w 483427"/>
              <a:gd name="connsiteY13" fmla="*/ 116615 h 566675"/>
              <a:gd name="connsiteX14" fmla="*/ 14321 w 483427"/>
              <a:gd name="connsiteY14" fmla="*/ 77700 h 566675"/>
              <a:gd name="connsiteX0" fmla="*/ 14321 w 483427"/>
              <a:gd name="connsiteY0" fmla="*/ 77700 h 566675"/>
              <a:gd name="connsiteX1" fmla="*/ 30137 w 483427"/>
              <a:gd name="connsiteY1" fmla="*/ 39516 h 566675"/>
              <a:gd name="connsiteX2" fmla="*/ 68321 w 483427"/>
              <a:gd name="connsiteY2" fmla="*/ 23700 h 566675"/>
              <a:gd name="connsiteX3" fmla="*/ 355757 w 483427"/>
              <a:gd name="connsiteY3" fmla="*/ 32364 h 566675"/>
              <a:gd name="connsiteX4" fmla="*/ 446321 w 483427"/>
              <a:gd name="connsiteY4" fmla="*/ 32364 h 566675"/>
              <a:gd name="connsiteX5" fmla="*/ 446321 w 483427"/>
              <a:gd name="connsiteY5" fmla="*/ 122376 h 566675"/>
              <a:gd name="connsiteX6" fmla="*/ 175734 w 483427"/>
              <a:gd name="connsiteY6" fmla="*/ 206627 h 566675"/>
              <a:gd name="connsiteX7" fmla="*/ 175734 w 483427"/>
              <a:gd name="connsiteY7" fmla="*/ 296639 h 566675"/>
              <a:gd name="connsiteX8" fmla="*/ 85722 w 483427"/>
              <a:gd name="connsiteY8" fmla="*/ 566675 h 566675"/>
              <a:gd name="connsiteX9" fmla="*/ 14322 w 483427"/>
              <a:gd name="connsiteY9" fmla="*/ 566675 h 566675"/>
              <a:gd name="connsiteX10" fmla="*/ 14321 w 483427"/>
              <a:gd name="connsiteY10" fmla="*/ 468000 h 566675"/>
              <a:gd name="connsiteX11" fmla="*/ 14322 w 483427"/>
              <a:gd name="connsiteY11" fmla="*/ 206627 h 566675"/>
              <a:gd name="connsiteX12" fmla="*/ 14321 w 483427"/>
              <a:gd name="connsiteY12" fmla="*/ 116615 h 566675"/>
              <a:gd name="connsiteX13" fmla="*/ 14321 w 483427"/>
              <a:gd name="connsiteY13" fmla="*/ 77700 h 566675"/>
              <a:gd name="connsiteX0" fmla="*/ 14321 w 446321"/>
              <a:gd name="connsiteY0" fmla="*/ 77700 h 566675"/>
              <a:gd name="connsiteX1" fmla="*/ 30137 w 446321"/>
              <a:gd name="connsiteY1" fmla="*/ 39516 h 566675"/>
              <a:gd name="connsiteX2" fmla="*/ 68321 w 446321"/>
              <a:gd name="connsiteY2" fmla="*/ 23700 h 566675"/>
              <a:gd name="connsiteX3" fmla="*/ 355757 w 446321"/>
              <a:gd name="connsiteY3" fmla="*/ 32364 h 566675"/>
              <a:gd name="connsiteX4" fmla="*/ 446321 w 446321"/>
              <a:gd name="connsiteY4" fmla="*/ 32364 h 566675"/>
              <a:gd name="connsiteX5" fmla="*/ 175734 w 446321"/>
              <a:gd name="connsiteY5" fmla="*/ 206627 h 566675"/>
              <a:gd name="connsiteX6" fmla="*/ 175734 w 446321"/>
              <a:gd name="connsiteY6" fmla="*/ 296639 h 566675"/>
              <a:gd name="connsiteX7" fmla="*/ 85722 w 446321"/>
              <a:gd name="connsiteY7" fmla="*/ 566675 h 566675"/>
              <a:gd name="connsiteX8" fmla="*/ 14322 w 446321"/>
              <a:gd name="connsiteY8" fmla="*/ 566675 h 566675"/>
              <a:gd name="connsiteX9" fmla="*/ 14321 w 446321"/>
              <a:gd name="connsiteY9" fmla="*/ 468000 h 566675"/>
              <a:gd name="connsiteX10" fmla="*/ 14322 w 446321"/>
              <a:gd name="connsiteY10" fmla="*/ 206627 h 566675"/>
              <a:gd name="connsiteX11" fmla="*/ 14321 w 446321"/>
              <a:gd name="connsiteY11" fmla="*/ 116615 h 566675"/>
              <a:gd name="connsiteX12" fmla="*/ 14321 w 446321"/>
              <a:gd name="connsiteY12" fmla="*/ 77700 h 566675"/>
              <a:gd name="connsiteX0" fmla="*/ 14321 w 373659"/>
              <a:gd name="connsiteY0" fmla="*/ 54000 h 542975"/>
              <a:gd name="connsiteX1" fmla="*/ 30137 w 373659"/>
              <a:gd name="connsiteY1" fmla="*/ 15816 h 542975"/>
              <a:gd name="connsiteX2" fmla="*/ 68321 w 373659"/>
              <a:gd name="connsiteY2" fmla="*/ 0 h 542975"/>
              <a:gd name="connsiteX3" fmla="*/ 355757 w 373659"/>
              <a:gd name="connsiteY3" fmla="*/ 8664 h 542975"/>
              <a:gd name="connsiteX4" fmla="*/ 175734 w 373659"/>
              <a:gd name="connsiteY4" fmla="*/ 182927 h 542975"/>
              <a:gd name="connsiteX5" fmla="*/ 175734 w 373659"/>
              <a:gd name="connsiteY5" fmla="*/ 272939 h 542975"/>
              <a:gd name="connsiteX6" fmla="*/ 85722 w 373659"/>
              <a:gd name="connsiteY6" fmla="*/ 542975 h 542975"/>
              <a:gd name="connsiteX7" fmla="*/ 14322 w 373659"/>
              <a:gd name="connsiteY7" fmla="*/ 542975 h 542975"/>
              <a:gd name="connsiteX8" fmla="*/ 14321 w 373659"/>
              <a:gd name="connsiteY8" fmla="*/ 444300 h 542975"/>
              <a:gd name="connsiteX9" fmla="*/ 14322 w 373659"/>
              <a:gd name="connsiteY9" fmla="*/ 182927 h 542975"/>
              <a:gd name="connsiteX10" fmla="*/ 14321 w 373659"/>
              <a:gd name="connsiteY10" fmla="*/ 92915 h 542975"/>
              <a:gd name="connsiteX11" fmla="*/ 14321 w 373659"/>
              <a:gd name="connsiteY11" fmla="*/ 54000 h 542975"/>
              <a:gd name="connsiteX0" fmla="*/ 14321 w 217571"/>
              <a:gd name="connsiteY0" fmla="*/ 54000 h 542975"/>
              <a:gd name="connsiteX1" fmla="*/ 30137 w 217571"/>
              <a:gd name="connsiteY1" fmla="*/ 15816 h 542975"/>
              <a:gd name="connsiteX2" fmla="*/ 68321 w 217571"/>
              <a:gd name="connsiteY2" fmla="*/ 0 h 542975"/>
              <a:gd name="connsiteX3" fmla="*/ 175734 w 217571"/>
              <a:gd name="connsiteY3" fmla="*/ 182927 h 542975"/>
              <a:gd name="connsiteX4" fmla="*/ 175734 w 217571"/>
              <a:gd name="connsiteY4" fmla="*/ 272939 h 542975"/>
              <a:gd name="connsiteX5" fmla="*/ 85722 w 217571"/>
              <a:gd name="connsiteY5" fmla="*/ 542975 h 542975"/>
              <a:gd name="connsiteX6" fmla="*/ 14322 w 217571"/>
              <a:gd name="connsiteY6" fmla="*/ 542975 h 542975"/>
              <a:gd name="connsiteX7" fmla="*/ 14321 w 217571"/>
              <a:gd name="connsiteY7" fmla="*/ 444300 h 542975"/>
              <a:gd name="connsiteX8" fmla="*/ 14322 w 217571"/>
              <a:gd name="connsiteY8" fmla="*/ 182927 h 542975"/>
              <a:gd name="connsiteX9" fmla="*/ 14321 w 217571"/>
              <a:gd name="connsiteY9" fmla="*/ 92915 h 542975"/>
              <a:gd name="connsiteX10" fmla="*/ 14321 w 217571"/>
              <a:gd name="connsiteY10" fmla="*/ 54000 h 542975"/>
              <a:gd name="connsiteX0" fmla="*/ 14321 w 217571"/>
              <a:gd name="connsiteY0" fmla="*/ 58758 h 547733"/>
              <a:gd name="connsiteX1" fmla="*/ 30137 w 217571"/>
              <a:gd name="connsiteY1" fmla="*/ 20574 h 547733"/>
              <a:gd name="connsiteX2" fmla="*/ 68321 w 217571"/>
              <a:gd name="connsiteY2" fmla="*/ 4758 h 547733"/>
              <a:gd name="connsiteX3" fmla="*/ 175734 w 217571"/>
              <a:gd name="connsiteY3" fmla="*/ 97673 h 547733"/>
              <a:gd name="connsiteX4" fmla="*/ 175734 w 217571"/>
              <a:gd name="connsiteY4" fmla="*/ 187685 h 547733"/>
              <a:gd name="connsiteX5" fmla="*/ 175734 w 217571"/>
              <a:gd name="connsiteY5" fmla="*/ 277697 h 547733"/>
              <a:gd name="connsiteX6" fmla="*/ 85722 w 217571"/>
              <a:gd name="connsiteY6" fmla="*/ 547733 h 547733"/>
              <a:gd name="connsiteX7" fmla="*/ 14322 w 217571"/>
              <a:gd name="connsiteY7" fmla="*/ 547733 h 547733"/>
              <a:gd name="connsiteX8" fmla="*/ 14321 w 217571"/>
              <a:gd name="connsiteY8" fmla="*/ 449058 h 547733"/>
              <a:gd name="connsiteX9" fmla="*/ 14322 w 217571"/>
              <a:gd name="connsiteY9" fmla="*/ 187685 h 547733"/>
              <a:gd name="connsiteX10" fmla="*/ 14321 w 217571"/>
              <a:gd name="connsiteY10" fmla="*/ 97673 h 547733"/>
              <a:gd name="connsiteX11" fmla="*/ 14321 w 217571"/>
              <a:gd name="connsiteY11" fmla="*/ 58758 h 547733"/>
              <a:gd name="connsiteX0" fmla="*/ 14321 w 183391"/>
              <a:gd name="connsiteY0" fmla="*/ 58758 h 547733"/>
              <a:gd name="connsiteX1" fmla="*/ 30137 w 183391"/>
              <a:gd name="connsiteY1" fmla="*/ 20574 h 547733"/>
              <a:gd name="connsiteX2" fmla="*/ 68321 w 183391"/>
              <a:gd name="connsiteY2" fmla="*/ 4758 h 547733"/>
              <a:gd name="connsiteX3" fmla="*/ 175734 w 183391"/>
              <a:gd name="connsiteY3" fmla="*/ 97673 h 547733"/>
              <a:gd name="connsiteX4" fmla="*/ 175734 w 183391"/>
              <a:gd name="connsiteY4" fmla="*/ 187685 h 547733"/>
              <a:gd name="connsiteX5" fmla="*/ 175734 w 183391"/>
              <a:gd name="connsiteY5" fmla="*/ 277697 h 547733"/>
              <a:gd name="connsiteX6" fmla="*/ 85722 w 183391"/>
              <a:gd name="connsiteY6" fmla="*/ 547733 h 547733"/>
              <a:gd name="connsiteX7" fmla="*/ 14322 w 183391"/>
              <a:gd name="connsiteY7" fmla="*/ 547733 h 547733"/>
              <a:gd name="connsiteX8" fmla="*/ 14321 w 183391"/>
              <a:gd name="connsiteY8" fmla="*/ 449058 h 547733"/>
              <a:gd name="connsiteX9" fmla="*/ 14322 w 183391"/>
              <a:gd name="connsiteY9" fmla="*/ 187685 h 547733"/>
              <a:gd name="connsiteX10" fmla="*/ 14321 w 183391"/>
              <a:gd name="connsiteY10" fmla="*/ 97673 h 547733"/>
              <a:gd name="connsiteX11" fmla="*/ 14321 w 183391"/>
              <a:gd name="connsiteY11" fmla="*/ 58758 h 547733"/>
              <a:gd name="connsiteX0" fmla="*/ 14321 w 183391"/>
              <a:gd name="connsiteY0" fmla="*/ 58758 h 547733"/>
              <a:gd name="connsiteX1" fmla="*/ 30137 w 183391"/>
              <a:gd name="connsiteY1" fmla="*/ 20574 h 547733"/>
              <a:gd name="connsiteX2" fmla="*/ 68321 w 183391"/>
              <a:gd name="connsiteY2" fmla="*/ 4758 h 547733"/>
              <a:gd name="connsiteX3" fmla="*/ 175734 w 183391"/>
              <a:gd name="connsiteY3" fmla="*/ 97673 h 547733"/>
              <a:gd name="connsiteX4" fmla="*/ 175734 w 183391"/>
              <a:gd name="connsiteY4" fmla="*/ 187685 h 547733"/>
              <a:gd name="connsiteX5" fmla="*/ 175734 w 183391"/>
              <a:gd name="connsiteY5" fmla="*/ 277697 h 547733"/>
              <a:gd name="connsiteX6" fmla="*/ 85722 w 183391"/>
              <a:gd name="connsiteY6" fmla="*/ 547733 h 547733"/>
              <a:gd name="connsiteX7" fmla="*/ 14322 w 183391"/>
              <a:gd name="connsiteY7" fmla="*/ 547733 h 547733"/>
              <a:gd name="connsiteX8" fmla="*/ 14321 w 183391"/>
              <a:gd name="connsiteY8" fmla="*/ 449058 h 547733"/>
              <a:gd name="connsiteX9" fmla="*/ 14322 w 183391"/>
              <a:gd name="connsiteY9" fmla="*/ 187685 h 547733"/>
              <a:gd name="connsiteX10" fmla="*/ 14321 w 183391"/>
              <a:gd name="connsiteY10" fmla="*/ 97673 h 547733"/>
              <a:gd name="connsiteX11" fmla="*/ 14321 w 183391"/>
              <a:gd name="connsiteY11" fmla="*/ 58758 h 547733"/>
              <a:gd name="connsiteX0" fmla="*/ 14321 w 183153"/>
              <a:gd name="connsiteY0" fmla="*/ 58758 h 547733"/>
              <a:gd name="connsiteX1" fmla="*/ 30137 w 183153"/>
              <a:gd name="connsiteY1" fmla="*/ 20574 h 547733"/>
              <a:gd name="connsiteX2" fmla="*/ 68321 w 183153"/>
              <a:gd name="connsiteY2" fmla="*/ 4758 h 547733"/>
              <a:gd name="connsiteX3" fmla="*/ 175734 w 183153"/>
              <a:gd name="connsiteY3" fmla="*/ 97673 h 547733"/>
              <a:gd name="connsiteX4" fmla="*/ 175734 w 183153"/>
              <a:gd name="connsiteY4" fmla="*/ 187685 h 547733"/>
              <a:gd name="connsiteX5" fmla="*/ 175734 w 183153"/>
              <a:gd name="connsiteY5" fmla="*/ 277697 h 547733"/>
              <a:gd name="connsiteX6" fmla="*/ 85722 w 183153"/>
              <a:gd name="connsiteY6" fmla="*/ 547733 h 547733"/>
              <a:gd name="connsiteX7" fmla="*/ 14322 w 183153"/>
              <a:gd name="connsiteY7" fmla="*/ 547733 h 547733"/>
              <a:gd name="connsiteX8" fmla="*/ 14321 w 183153"/>
              <a:gd name="connsiteY8" fmla="*/ 449058 h 547733"/>
              <a:gd name="connsiteX9" fmla="*/ 14322 w 183153"/>
              <a:gd name="connsiteY9" fmla="*/ 187685 h 547733"/>
              <a:gd name="connsiteX10" fmla="*/ 14321 w 183153"/>
              <a:gd name="connsiteY10" fmla="*/ 97673 h 547733"/>
              <a:gd name="connsiteX11" fmla="*/ 14321 w 183153"/>
              <a:gd name="connsiteY11" fmla="*/ 58758 h 547733"/>
              <a:gd name="connsiteX0" fmla="*/ 14321 w 181010"/>
              <a:gd name="connsiteY0" fmla="*/ 58758 h 547733"/>
              <a:gd name="connsiteX1" fmla="*/ 30137 w 181010"/>
              <a:gd name="connsiteY1" fmla="*/ 20574 h 547733"/>
              <a:gd name="connsiteX2" fmla="*/ 68321 w 181010"/>
              <a:gd name="connsiteY2" fmla="*/ 4758 h 547733"/>
              <a:gd name="connsiteX3" fmla="*/ 175734 w 181010"/>
              <a:gd name="connsiteY3" fmla="*/ 97673 h 547733"/>
              <a:gd name="connsiteX4" fmla="*/ 175734 w 181010"/>
              <a:gd name="connsiteY4" fmla="*/ 187685 h 547733"/>
              <a:gd name="connsiteX5" fmla="*/ 175734 w 181010"/>
              <a:gd name="connsiteY5" fmla="*/ 277697 h 547733"/>
              <a:gd name="connsiteX6" fmla="*/ 85722 w 181010"/>
              <a:gd name="connsiteY6" fmla="*/ 547733 h 547733"/>
              <a:gd name="connsiteX7" fmla="*/ 14322 w 181010"/>
              <a:gd name="connsiteY7" fmla="*/ 547733 h 547733"/>
              <a:gd name="connsiteX8" fmla="*/ 14321 w 181010"/>
              <a:gd name="connsiteY8" fmla="*/ 449058 h 547733"/>
              <a:gd name="connsiteX9" fmla="*/ 14322 w 181010"/>
              <a:gd name="connsiteY9" fmla="*/ 187685 h 547733"/>
              <a:gd name="connsiteX10" fmla="*/ 14321 w 181010"/>
              <a:gd name="connsiteY10" fmla="*/ 97673 h 547733"/>
              <a:gd name="connsiteX11" fmla="*/ 14321 w 181010"/>
              <a:gd name="connsiteY11" fmla="*/ 58758 h 547733"/>
              <a:gd name="connsiteX0" fmla="*/ 2636 w 169325"/>
              <a:gd name="connsiteY0" fmla="*/ 58758 h 547733"/>
              <a:gd name="connsiteX1" fmla="*/ 18452 w 169325"/>
              <a:gd name="connsiteY1" fmla="*/ 20574 h 547733"/>
              <a:gd name="connsiteX2" fmla="*/ 56636 w 169325"/>
              <a:gd name="connsiteY2" fmla="*/ 4758 h 547733"/>
              <a:gd name="connsiteX3" fmla="*/ 164049 w 169325"/>
              <a:gd name="connsiteY3" fmla="*/ 97673 h 547733"/>
              <a:gd name="connsiteX4" fmla="*/ 164049 w 169325"/>
              <a:gd name="connsiteY4" fmla="*/ 187685 h 547733"/>
              <a:gd name="connsiteX5" fmla="*/ 164049 w 169325"/>
              <a:gd name="connsiteY5" fmla="*/ 277697 h 547733"/>
              <a:gd name="connsiteX6" fmla="*/ 74037 w 169325"/>
              <a:gd name="connsiteY6" fmla="*/ 547733 h 547733"/>
              <a:gd name="connsiteX7" fmla="*/ 2637 w 169325"/>
              <a:gd name="connsiteY7" fmla="*/ 547733 h 547733"/>
              <a:gd name="connsiteX8" fmla="*/ 2636 w 169325"/>
              <a:gd name="connsiteY8" fmla="*/ 449058 h 547733"/>
              <a:gd name="connsiteX9" fmla="*/ 2637 w 169325"/>
              <a:gd name="connsiteY9" fmla="*/ 187685 h 547733"/>
              <a:gd name="connsiteX10" fmla="*/ 2636 w 169325"/>
              <a:gd name="connsiteY10" fmla="*/ 97673 h 547733"/>
              <a:gd name="connsiteX11" fmla="*/ 2636 w 169325"/>
              <a:gd name="connsiteY11" fmla="*/ 58758 h 547733"/>
              <a:gd name="connsiteX0" fmla="*/ 2636 w 169325"/>
              <a:gd name="connsiteY0" fmla="*/ 58758 h 547733"/>
              <a:gd name="connsiteX1" fmla="*/ 18452 w 169325"/>
              <a:gd name="connsiteY1" fmla="*/ 20574 h 547733"/>
              <a:gd name="connsiteX2" fmla="*/ 56636 w 169325"/>
              <a:gd name="connsiteY2" fmla="*/ 4758 h 547733"/>
              <a:gd name="connsiteX3" fmla="*/ 164049 w 169325"/>
              <a:gd name="connsiteY3" fmla="*/ 97673 h 547733"/>
              <a:gd name="connsiteX4" fmla="*/ 164049 w 169325"/>
              <a:gd name="connsiteY4" fmla="*/ 187685 h 547733"/>
              <a:gd name="connsiteX5" fmla="*/ 164049 w 169325"/>
              <a:gd name="connsiteY5" fmla="*/ 277697 h 547733"/>
              <a:gd name="connsiteX6" fmla="*/ 74037 w 169325"/>
              <a:gd name="connsiteY6" fmla="*/ 547733 h 547733"/>
              <a:gd name="connsiteX7" fmla="*/ 2637 w 169325"/>
              <a:gd name="connsiteY7" fmla="*/ 547733 h 547733"/>
              <a:gd name="connsiteX8" fmla="*/ 2637 w 169325"/>
              <a:gd name="connsiteY8" fmla="*/ 457721 h 547733"/>
              <a:gd name="connsiteX9" fmla="*/ 2637 w 169325"/>
              <a:gd name="connsiteY9" fmla="*/ 187685 h 547733"/>
              <a:gd name="connsiteX10" fmla="*/ 2636 w 169325"/>
              <a:gd name="connsiteY10" fmla="*/ 97673 h 547733"/>
              <a:gd name="connsiteX11" fmla="*/ 2636 w 169325"/>
              <a:gd name="connsiteY11" fmla="*/ 58758 h 547733"/>
              <a:gd name="connsiteX0" fmla="*/ 2636 w 169325"/>
              <a:gd name="connsiteY0" fmla="*/ 58758 h 547733"/>
              <a:gd name="connsiteX1" fmla="*/ 18452 w 169325"/>
              <a:gd name="connsiteY1" fmla="*/ 20574 h 547733"/>
              <a:gd name="connsiteX2" fmla="*/ 56636 w 169325"/>
              <a:gd name="connsiteY2" fmla="*/ 4758 h 547733"/>
              <a:gd name="connsiteX3" fmla="*/ 164049 w 169325"/>
              <a:gd name="connsiteY3" fmla="*/ 97673 h 547733"/>
              <a:gd name="connsiteX4" fmla="*/ 164049 w 169325"/>
              <a:gd name="connsiteY4" fmla="*/ 187685 h 547733"/>
              <a:gd name="connsiteX5" fmla="*/ 164049 w 169325"/>
              <a:gd name="connsiteY5" fmla="*/ 277697 h 547733"/>
              <a:gd name="connsiteX6" fmla="*/ 74037 w 169325"/>
              <a:gd name="connsiteY6" fmla="*/ 547733 h 547733"/>
              <a:gd name="connsiteX7" fmla="*/ 2637 w 169325"/>
              <a:gd name="connsiteY7" fmla="*/ 547733 h 547733"/>
              <a:gd name="connsiteX8" fmla="*/ 2637 w 169325"/>
              <a:gd name="connsiteY8" fmla="*/ 457721 h 547733"/>
              <a:gd name="connsiteX9" fmla="*/ 2637 w 169325"/>
              <a:gd name="connsiteY9" fmla="*/ 187685 h 547733"/>
              <a:gd name="connsiteX10" fmla="*/ 2636 w 169325"/>
              <a:gd name="connsiteY10" fmla="*/ 97673 h 547733"/>
              <a:gd name="connsiteX11" fmla="*/ 2636 w 169325"/>
              <a:gd name="connsiteY11" fmla="*/ 58758 h 547733"/>
              <a:gd name="connsiteX0" fmla="*/ 2636 w 169325"/>
              <a:gd name="connsiteY0" fmla="*/ 58758 h 547733"/>
              <a:gd name="connsiteX1" fmla="*/ 18452 w 169325"/>
              <a:gd name="connsiteY1" fmla="*/ 20574 h 547733"/>
              <a:gd name="connsiteX2" fmla="*/ 56636 w 169325"/>
              <a:gd name="connsiteY2" fmla="*/ 4758 h 547733"/>
              <a:gd name="connsiteX3" fmla="*/ 164049 w 169325"/>
              <a:gd name="connsiteY3" fmla="*/ 97673 h 547733"/>
              <a:gd name="connsiteX4" fmla="*/ 164049 w 169325"/>
              <a:gd name="connsiteY4" fmla="*/ 187685 h 547733"/>
              <a:gd name="connsiteX5" fmla="*/ 164049 w 169325"/>
              <a:gd name="connsiteY5" fmla="*/ 277697 h 547733"/>
              <a:gd name="connsiteX6" fmla="*/ 74037 w 169325"/>
              <a:gd name="connsiteY6" fmla="*/ 547733 h 547733"/>
              <a:gd name="connsiteX7" fmla="*/ 2637 w 169325"/>
              <a:gd name="connsiteY7" fmla="*/ 547733 h 547733"/>
              <a:gd name="connsiteX8" fmla="*/ 2637 w 169325"/>
              <a:gd name="connsiteY8" fmla="*/ 457721 h 547733"/>
              <a:gd name="connsiteX9" fmla="*/ 2637 w 169325"/>
              <a:gd name="connsiteY9" fmla="*/ 187685 h 547733"/>
              <a:gd name="connsiteX10" fmla="*/ 2636 w 169325"/>
              <a:gd name="connsiteY10" fmla="*/ 97673 h 547733"/>
              <a:gd name="connsiteX11" fmla="*/ 2636 w 169325"/>
              <a:gd name="connsiteY11" fmla="*/ 58758 h 54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325" h="547733">
                <a:moveTo>
                  <a:pt x="2636" y="58758"/>
                </a:moveTo>
                <a:cubicBezTo>
                  <a:pt x="5272" y="45908"/>
                  <a:pt x="8325" y="30701"/>
                  <a:pt x="18452" y="20574"/>
                </a:cubicBezTo>
                <a:cubicBezTo>
                  <a:pt x="28579" y="10447"/>
                  <a:pt x="46175" y="0"/>
                  <a:pt x="56636" y="4758"/>
                </a:cubicBezTo>
                <a:lnTo>
                  <a:pt x="164049" y="97673"/>
                </a:lnTo>
                <a:lnTo>
                  <a:pt x="164049" y="187685"/>
                </a:lnTo>
                <a:cubicBezTo>
                  <a:pt x="169325" y="215109"/>
                  <a:pt x="164562" y="247385"/>
                  <a:pt x="164049" y="277697"/>
                </a:cubicBezTo>
                <a:lnTo>
                  <a:pt x="74037" y="547733"/>
                </a:lnTo>
                <a:lnTo>
                  <a:pt x="2637" y="547733"/>
                </a:lnTo>
                <a:cubicBezTo>
                  <a:pt x="2637" y="519407"/>
                  <a:pt x="5052" y="504051"/>
                  <a:pt x="2637" y="457721"/>
                </a:cubicBezTo>
                <a:lnTo>
                  <a:pt x="2637" y="187685"/>
                </a:lnTo>
                <a:cubicBezTo>
                  <a:pt x="256" y="151513"/>
                  <a:pt x="2636" y="119161"/>
                  <a:pt x="2636" y="97673"/>
                </a:cubicBezTo>
                <a:cubicBezTo>
                  <a:pt x="2636" y="76185"/>
                  <a:pt x="0" y="71608"/>
                  <a:pt x="2636" y="5875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0" y="2160000"/>
            <a:ext cx="43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/>
          <p:cNvSpPr/>
          <p:nvPr/>
        </p:nvSpPr>
        <p:spPr>
          <a:xfrm>
            <a:off x="0" y="360000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rije vorm 6"/>
          <p:cNvSpPr/>
          <p:nvPr/>
        </p:nvSpPr>
        <p:spPr>
          <a:xfrm>
            <a:off x="0" y="900000"/>
            <a:ext cx="469106" cy="332403"/>
          </a:xfrm>
          <a:custGeom>
            <a:avLst/>
            <a:gdLst>
              <a:gd name="connsiteX0" fmla="*/ 0 w 540000"/>
              <a:gd name="connsiteY0" fmla="*/ 54000 h 108000"/>
              <a:gd name="connsiteX1" fmla="*/ 15816 w 540000"/>
              <a:gd name="connsiteY1" fmla="*/ 15816 h 108000"/>
              <a:gd name="connsiteX2" fmla="*/ 54000 w 540000"/>
              <a:gd name="connsiteY2" fmla="*/ 0 h 108000"/>
              <a:gd name="connsiteX3" fmla="*/ 486000 w 540000"/>
              <a:gd name="connsiteY3" fmla="*/ 0 h 108000"/>
              <a:gd name="connsiteX4" fmla="*/ 524184 w 540000"/>
              <a:gd name="connsiteY4" fmla="*/ 15816 h 108000"/>
              <a:gd name="connsiteX5" fmla="*/ 540000 w 540000"/>
              <a:gd name="connsiteY5" fmla="*/ 54000 h 108000"/>
              <a:gd name="connsiteX6" fmla="*/ 540000 w 540000"/>
              <a:gd name="connsiteY6" fmla="*/ 54000 h 108000"/>
              <a:gd name="connsiteX7" fmla="*/ 524184 w 540000"/>
              <a:gd name="connsiteY7" fmla="*/ 92184 h 108000"/>
              <a:gd name="connsiteX8" fmla="*/ 486000 w 540000"/>
              <a:gd name="connsiteY8" fmla="*/ 108000 h 108000"/>
              <a:gd name="connsiteX9" fmla="*/ 54000 w 540000"/>
              <a:gd name="connsiteY9" fmla="*/ 108000 h 108000"/>
              <a:gd name="connsiteX10" fmla="*/ 15816 w 540000"/>
              <a:gd name="connsiteY10" fmla="*/ 92184 h 108000"/>
              <a:gd name="connsiteX11" fmla="*/ 0 w 540000"/>
              <a:gd name="connsiteY11" fmla="*/ 54000 h 108000"/>
              <a:gd name="connsiteX0" fmla="*/ 0 w 557278"/>
              <a:gd name="connsiteY0" fmla="*/ 54000 h 108000"/>
              <a:gd name="connsiteX1" fmla="*/ 15816 w 557278"/>
              <a:gd name="connsiteY1" fmla="*/ 15816 h 108000"/>
              <a:gd name="connsiteX2" fmla="*/ 54000 w 557278"/>
              <a:gd name="connsiteY2" fmla="*/ 0 h 108000"/>
              <a:gd name="connsiteX3" fmla="*/ 341436 w 557278"/>
              <a:gd name="connsiteY3" fmla="*/ 8664 h 108000"/>
              <a:gd name="connsiteX4" fmla="*/ 524184 w 557278"/>
              <a:gd name="connsiteY4" fmla="*/ 15816 h 108000"/>
              <a:gd name="connsiteX5" fmla="*/ 540000 w 557278"/>
              <a:gd name="connsiteY5" fmla="*/ 54000 h 108000"/>
              <a:gd name="connsiteX6" fmla="*/ 540000 w 557278"/>
              <a:gd name="connsiteY6" fmla="*/ 54000 h 108000"/>
              <a:gd name="connsiteX7" fmla="*/ 524184 w 557278"/>
              <a:gd name="connsiteY7" fmla="*/ 92184 h 108000"/>
              <a:gd name="connsiteX8" fmla="*/ 486000 w 557278"/>
              <a:gd name="connsiteY8" fmla="*/ 108000 h 108000"/>
              <a:gd name="connsiteX9" fmla="*/ 54000 w 557278"/>
              <a:gd name="connsiteY9" fmla="*/ 108000 h 108000"/>
              <a:gd name="connsiteX10" fmla="*/ 15816 w 557278"/>
              <a:gd name="connsiteY10" fmla="*/ 92184 h 108000"/>
              <a:gd name="connsiteX11" fmla="*/ 0 w 557278"/>
              <a:gd name="connsiteY11" fmla="*/ 54000 h 108000"/>
              <a:gd name="connsiteX0" fmla="*/ 0 w 540000"/>
              <a:gd name="connsiteY0" fmla="*/ 54000 h 108000"/>
              <a:gd name="connsiteX1" fmla="*/ 15816 w 540000"/>
              <a:gd name="connsiteY1" fmla="*/ 15816 h 108000"/>
              <a:gd name="connsiteX2" fmla="*/ 54000 w 540000"/>
              <a:gd name="connsiteY2" fmla="*/ 0 h 108000"/>
              <a:gd name="connsiteX3" fmla="*/ 341436 w 540000"/>
              <a:gd name="connsiteY3" fmla="*/ 8664 h 108000"/>
              <a:gd name="connsiteX4" fmla="*/ 432000 w 540000"/>
              <a:gd name="connsiteY4" fmla="*/ 8664 h 108000"/>
              <a:gd name="connsiteX5" fmla="*/ 540000 w 540000"/>
              <a:gd name="connsiteY5" fmla="*/ 54000 h 108000"/>
              <a:gd name="connsiteX6" fmla="*/ 540000 w 540000"/>
              <a:gd name="connsiteY6" fmla="*/ 54000 h 108000"/>
              <a:gd name="connsiteX7" fmla="*/ 524184 w 540000"/>
              <a:gd name="connsiteY7" fmla="*/ 92184 h 108000"/>
              <a:gd name="connsiteX8" fmla="*/ 486000 w 540000"/>
              <a:gd name="connsiteY8" fmla="*/ 108000 h 108000"/>
              <a:gd name="connsiteX9" fmla="*/ 54000 w 540000"/>
              <a:gd name="connsiteY9" fmla="*/ 108000 h 108000"/>
              <a:gd name="connsiteX10" fmla="*/ 15816 w 540000"/>
              <a:gd name="connsiteY10" fmla="*/ 92184 h 108000"/>
              <a:gd name="connsiteX11" fmla="*/ 0 w 540000"/>
              <a:gd name="connsiteY11" fmla="*/ 54000 h 108000"/>
              <a:gd name="connsiteX0" fmla="*/ 0 w 540000"/>
              <a:gd name="connsiteY0" fmla="*/ 54000 h 108740"/>
              <a:gd name="connsiteX1" fmla="*/ 15816 w 540000"/>
              <a:gd name="connsiteY1" fmla="*/ 15816 h 108740"/>
              <a:gd name="connsiteX2" fmla="*/ 54000 w 540000"/>
              <a:gd name="connsiteY2" fmla="*/ 0 h 108740"/>
              <a:gd name="connsiteX3" fmla="*/ 341436 w 540000"/>
              <a:gd name="connsiteY3" fmla="*/ 8664 h 108740"/>
              <a:gd name="connsiteX4" fmla="*/ 432000 w 540000"/>
              <a:gd name="connsiteY4" fmla="*/ 8664 h 108740"/>
              <a:gd name="connsiteX5" fmla="*/ 540000 w 540000"/>
              <a:gd name="connsiteY5" fmla="*/ 54000 h 108740"/>
              <a:gd name="connsiteX6" fmla="*/ 521460 w 540000"/>
              <a:gd name="connsiteY6" fmla="*/ 8664 h 108740"/>
              <a:gd name="connsiteX7" fmla="*/ 524184 w 540000"/>
              <a:gd name="connsiteY7" fmla="*/ 92184 h 108740"/>
              <a:gd name="connsiteX8" fmla="*/ 486000 w 540000"/>
              <a:gd name="connsiteY8" fmla="*/ 108000 h 108740"/>
              <a:gd name="connsiteX9" fmla="*/ 54000 w 540000"/>
              <a:gd name="connsiteY9" fmla="*/ 108000 h 108740"/>
              <a:gd name="connsiteX10" fmla="*/ 15816 w 540000"/>
              <a:gd name="connsiteY10" fmla="*/ 92184 h 108740"/>
              <a:gd name="connsiteX11" fmla="*/ 0 w 540000"/>
              <a:gd name="connsiteY11" fmla="*/ 54000 h 108740"/>
              <a:gd name="connsiteX0" fmla="*/ 0 w 540000"/>
              <a:gd name="connsiteY0" fmla="*/ 54000 h 112998"/>
              <a:gd name="connsiteX1" fmla="*/ 15816 w 540000"/>
              <a:gd name="connsiteY1" fmla="*/ 15816 h 112998"/>
              <a:gd name="connsiteX2" fmla="*/ 54000 w 540000"/>
              <a:gd name="connsiteY2" fmla="*/ 0 h 112998"/>
              <a:gd name="connsiteX3" fmla="*/ 341436 w 540000"/>
              <a:gd name="connsiteY3" fmla="*/ 8664 h 112998"/>
              <a:gd name="connsiteX4" fmla="*/ 432000 w 540000"/>
              <a:gd name="connsiteY4" fmla="*/ 8664 h 112998"/>
              <a:gd name="connsiteX5" fmla="*/ 540000 w 540000"/>
              <a:gd name="connsiteY5" fmla="*/ 54000 h 112998"/>
              <a:gd name="connsiteX6" fmla="*/ 432000 w 540000"/>
              <a:gd name="connsiteY6" fmla="*/ 98676 h 112998"/>
              <a:gd name="connsiteX7" fmla="*/ 524184 w 540000"/>
              <a:gd name="connsiteY7" fmla="*/ 92184 h 112998"/>
              <a:gd name="connsiteX8" fmla="*/ 486000 w 540000"/>
              <a:gd name="connsiteY8" fmla="*/ 108000 h 112998"/>
              <a:gd name="connsiteX9" fmla="*/ 54000 w 540000"/>
              <a:gd name="connsiteY9" fmla="*/ 108000 h 112998"/>
              <a:gd name="connsiteX10" fmla="*/ 15816 w 540000"/>
              <a:gd name="connsiteY10" fmla="*/ 92184 h 112998"/>
              <a:gd name="connsiteX11" fmla="*/ 0 w 540000"/>
              <a:gd name="connsiteY11" fmla="*/ 54000 h 112998"/>
              <a:gd name="connsiteX0" fmla="*/ 0 w 533184"/>
              <a:gd name="connsiteY0" fmla="*/ 59658 h 118656"/>
              <a:gd name="connsiteX1" fmla="*/ 15816 w 533184"/>
              <a:gd name="connsiteY1" fmla="*/ 21474 h 118656"/>
              <a:gd name="connsiteX2" fmla="*/ 54000 w 533184"/>
              <a:gd name="connsiteY2" fmla="*/ 5658 h 118656"/>
              <a:gd name="connsiteX3" fmla="*/ 341436 w 533184"/>
              <a:gd name="connsiteY3" fmla="*/ 14322 h 118656"/>
              <a:gd name="connsiteX4" fmla="*/ 432000 w 533184"/>
              <a:gd name="connsiteY4" fmla="*/ 14322 h 118656"/>
              <a:gd name="connsiteX5" fmla="*/ 521460 w 533184"/>
              <a:gd name="connsiteY5" fmla="*/ 14322 h 118656"/>
              <a:gd name="connsiteX6" fmla="*/ 432000 w 533184"/>
              <a:gd name="connsiteY6" fmla="*/ 104334 h 118656"/>
              <a:gd name="connsiteX7" fmla="*/ 524184 w 533184"/>
              <a:gd name="connsiteY7" fmla="*/ 97842 h 118656"/>
              <a:gd name="connsiteX8" fmla="*/ 486000 w 533184"/>
              <a:gd name="connsiteY8" fmla="*/ 113658 h 118656"/>
              <a:gd name="connsiteX9" fmla="*/ 54000 w 533184"/>
              <a:gd name="connsiteY9" fmla="*/ 113658 h 118656"/>
              <a:gd name="connsiteX10" fmla="*/ 15816 w 533184"/>
              <a:gd name="connsiteY10" fmla="*/ 97842 h 118656"/>
              <a:gd name="connsiteX11" fmla="*/ 0 w 533184"/>
              <a:gd name="connsiteY11" fmla="*/ 59658 h 118656"/>
              <a:gd name="connsiteX0" fmla="*/ 0 w 533184"/>
              <a:gd name="connsiteY0" fmla="*/ 54000 h 112998"/>
              <a:gd name="connsiteX1" fmla="*/ 15816 w 533184"/>
              <a:gd name="connsiteY1" fmla="*/ 15816 h 112998"/>
              <a:gd name="connsiteX2" fmla="*/ 54000 w 533184"/>
              <a:gd name="connsiteY2" fmla="*/ 0 h 112998"/>
              <a:gd name="connsiteX3" fmla="*/ 341436 w 533184"/>
              <a:gd name="connsiteY3" fmla="*/ 8664 h 112998"/>
              <a:gd name="connsiteX4" fmla="*/ 432000 w 533184"/>
              <a:gd name="connsiteY4" fmla="*/ 8664 h 112998"/>
              <a:gd name="connsiteX5" fmla="*/ 432000 w 533184"/>
              <a:gd name="connsiteY5" fmla="*/ 98676 h 112998"/>
              <a:gd name="connsiteX6" fmla="*/ 432000 w 533184"/>
              <a:gd name="connsiteY6" fmla="*/ 98676 h 112998"/>
              <a:gd name="connsiteX7" fmla="*/ 524184 w 533184"/>
              <a:gd name="connsiteY7" fmla="*/ 92184 h 112998"/>
              <a:gd name="connsiteX8" fmla="*/ 486000 w 533184"/>
              <a:gd name="connsiteY8" fmla="*/ 108000 h 112998"/>
              <a:gd name="connsiteX9" fmla="*/ 54000 w 533184"/>
              <a:gd name="connsiteY9" fmla="*/ 108000 h 112998"/>
              <a:gd name="connsiteX10" fmla="*/ 15816 w 533184"/>
              <a:gd name="connsiteY10" fmla="*/ 92184 h 112998"/>
              <a:gd name="connsiteX11" fmla="*/ 0 w 533184"/>
              <a:gd name="connsiteY11" fmla="*/ 54000 h 112998"/>
              <a:gd name="connsiteX0" fmla="*/ 0 w 533184"/>
              <a:gd name="connsiteY0" fmla="*/ 54000 h 108740"/>
              <a:gd name="connsiteX1" fmla="*/ 15816 w 533184"/>
              <a:gd name="connsiteY1" fmla="*/ 15816 h 108740"/>
              <a:gd name="connsiteX2" fmla="*/ 54000 w 533184"/>
              <a:gd name="connsiteY2" fmla="*/ 0 h 108740"/>
              <a:gd name="connsiteX3" fmla="*/ 341436 w 533184"/>
              <a:gd name="connsiteY3" fmla="*/ 8664 h 108740"/>
              <a:gd name="connsiteX4" fmla="*/ 432000 w 533184"/>
              <a:gd name="connsiteY4" fmla="*/ 8664 h 108740"/>
              <a:gd name="connsiteX5" fmla="*/ 432000 w 533184"/>
              <a:gd name="connsiteY5" fmla="*/ 98676 h 108740"/>
              <a:gd name="connsiteX6" fmla="*/ 533184 w 533184"/>
              <a:gd name="connsiteY6" fmla="*/ 8664 h 108740"/>
              <a:gd name="connsiteX7" fmla="*/ 524184 w 533184"/>
              <a:gd name="connsiteY7" fmla="*/ 92184 h 108740"/>
              <a:gd name="connsiteX8" fmla="*/ 486000 w 533184"/>
              <a:gd name="connsiteY8" fmla="*/ 108000 h 108740"/>
              <a:gd name="connsiteX9" fmla="*/ 54000 w 533184"/>
              <a:gd name="connsiteY9" fmla="*/ 108000 h 108740"/>
              <a:gd name="connsiteX10" fmla="*/ 15816 w 533184"/>
              <a:gd name="connsiteY10" fmla="*/ 92184 h 108740"/>
              <a:gd name="connsiteX11" fmla="*/ 0 w 533184"/>
              <a:gd name="connsiteY11" fmla="*/ 54000 h 108740"/>
              <a:gd name="connsiteX0" fmla="*/ 0 w 533184"/>
              <a:gd name="connsiteY0" fmla="*/ 68322 h 123062"/>
              <a:gd name="connsiteX1" fmla="*/ 15816 w 533184"/>
              <a:gd name="connsiteY1" fmla="*/ 30138 h 123062"/>
              <a:gd name="connsiteX2" fmla="*/ 54000 w 533184"/>
              <a:gd name="connsiteY2" fmla="*/ 14322 h 123062"/>
              <a:gd name="connsiteX3" fmla="*/ 341436 w 533184"/>
              <a:gd name="connsiteY3" fmla="*/ 22986 h 123062"/>
              <a:gd name="connsiteX4" fmla="*/ 432000 w 533184"/>
              <a:gd name="connsiteY4" fmla="*/ 22986 h 123062"/>
              <a:gd name="connsiteX5" fmla="*/ 521460 w 533184"/>
              <a:gd name="connsiteY5" fmla="*/ 14322 h 123062"/>
              <a:gd name="connsiteX6" fmla="*/ 533184 w 533184"/>
              <a:gd name="connsiteY6" fmla="*/ 22986 h 123062"/>
              <a:gd name="connsiteX7" fmla="*/ 524184 w 533184"/>
              <a:gd name="connsiteY7" fmla="*/ 106506 h 123062"/>
              <a:gd name="connsiteX8" fmla="*/ 486000 w 533184"/>
              <a:gd name="connsiteY8" fmla="*/ 122322 h 123062"/>
              <a:gd name="connsiteX9" fmla="*/ 54000 w 533184"/>
              <a:gd name="connsiteY9" fmla="*/ 122322 h 123062"/>
              <a:gd name="connsiteX10" fmla="*/ 15816 w 533184"/>
              <a:gd name="connsiteY10" fmla="*/ 106506 h 123062"/>
              <a:gd name="connsiteX11" fmla="*/ 0 w 533184"/>
              <a:gd name="connsiteY11" fmla="*/ 68322 h 123062"/>
              <a:gd name="connsiteX0" fmla="*/ 0 w 556142"/>
              <a:gd name="connsiteY0" fmla="*/ 68322 h 123185"/>
              <a:gd name="connsiteX1" fmla="*/ 15816 w 556142"/>
              <a:gd name="connsiteY1" fmla="*/ 30138 h 123185"/>
              <a:gd name="connsiteX2" fmla="*/ 54000 w 556142"/>
              <a:gd name="connsiteY2" fmla="*/ 14322 h 123185"/>
              <a:gd name="connsiteX3" fmla="*/ 341436 w 556142"/>
              <a:gd name="connsiteY3" fmla="*/ 22986 h 123185"/>
              <a:gd name="connsiteX4" fmla="*/ 432000 w 556142"/>
              <a:gd name="connsiteY4" fmla="*/ 22986 h 123185"/>
              <a:gd name="connsiteX5" fmla="*/ 521460 w 556142"/>
              <a:gd name="connsiteY5" fmla="*/ 14322 h 123185"/>
              <a:gd name="connsiteX6" fmla="*/ 533184 w 556142"/>
              <a:gd name="connsiteY6" fmla="*/ 22986 h 123185"/>
              <a:gd name="connsiteX7" fmla="*/ 524184 w 556142"/>
              <a:gd name="connsiteY7" fmla="*/ 106506 h 123185"/>
              <a:gd name="connsiteX8" fmla="*/ 341436 w 556142"/>
              <a:gd name="connsiteY8" fmla="*/ 123062 h 123185"/>
              <a:gd name="connsiteX9" fmla="*/ 54000 w 556142"/>
              <a:gd name="connsiteY9" fmla="*/ 122322 h 123185"/>
              <a:gd name="connsiteX10" fmla="*/ 15816 w 556142"/>
              <a:gd name="connsiteY10" fmla="*/ 106506 h 123185"/>
              <a:gd name="connsiteX11" fmla="*/ 0 w 556142"/>
              <a:gd name="connsiteY11" fmla="*/ 68322 h 123185"/>
              <a:gd name="connsiteX0" fmla="*/ 0 w 539186"/>
              <a:gd name="connsiteY0" fmla="*/ 68322 h 486966"/>
              <a:gd name="connsiteX1" fmla="*/ 15816 w 539186"/>
              <a:gd name="connsiteY1" fmla="*/ 30138 h 486966"/>
              <a:gd name="connsiteX2" fmla="*/ 54000 w 539186"/>
              <a:gd name="connsiteY2" fmla="*/ 14322 h 486966"/>
              <a:gd name="connsiteX3" fmla="*/ 341436 w 539186"/>
              <a:gd name="connsiteY3" fmla="*/ 22986 h 486966"/>
              <a:gd name="connsiteX4" fmla="*/ 432000 w 539186"/>
              <a:gd name="connsiteY4" fmla="*/ 22986 h 486966"/>
              <a:gd name="connsiteX5" fmla="*/ 521460 w 539186"/>
              <a:gd name="connsiteY5" fmla="*/ 14322 h 486966"/>
              <a:gd name="connsiteX6" fmla="*/ 533184 w 539186"/>
              <a:gd name="connsiteY6" fmla="*/ 22986 h 486966"/>
              <a:gd name="connsiteX7" fmla="*/ 431448 w 539186"/>
              <a:gd name="connsiteY7" fmla="*/ 473046 h 486966"/>
              <a:gd name="connsiteX8" fmla="*/ 524184 w 539186"/>
              <a:gd name="connsiteY8" fmla="*/ 106506 h 486966"/>
              <a:gd name="connsiteX9" fmla="*/ 341436 w 539186"/>
              <a:gd name="connsiteY9" fmla="*/ 123062 h 486966"/>
              <a:gd name="connsiteX10" fmla="*/ 54000 w 539186"/>
              <a:gd name="connsiteY10" fmla="*/ 122322 h 486966"/>
              <a:gd name="connsiteX11" fmla="*/ 15816 w 539186"/>
              <a:gd name="connsiteY11" fmla="*/ 106506 h 486966"/>
              <a:gd name="connsiteX12" fmla="*/ 0 w 539186"/>
              <a:gd name="connsiteY12" fmla="*/ 68322 h 486966"/>
              <a:gd name="connsiteX0" fmla="*/ 0 w 535968"/>
              <a:gd name="connsiteY0" fmla="*/ 68322 h 503050"/>
              <a:gd name="connsiteX1" fmla="*/ 15816 w 535968"/>
              <a:gd name="connsiteY1" fmla="*/ 30138 h 503050"/>
              <a:gd name="connsiteX2" fmla="*/ 54000 w 535968"/>
              <a:gd name="connsiteY2" fmla="*/ 14322 h 503050"/>
              <a:gd name="connsiteX3" fmla="*/ 341436 w 535968"/>
              <a:gd name="connsiteY3" fmla="*/ 22986 h 503050"/>
              <a:gd name="connsiteX4" fmla="*/ 432000 w 535968"/>
              <a:gd name="connsiteY4" fmla="*/ 22986 h 503050"/>
              <a:gd name="connsiteX5" fmla="*/ 521460 w 535968"/>
              <a:gd name="connsiteY5" fmla="*/ 14322 h 503050"/>
              <a:gd name="connsiteX6" fmla="*/ 533184 w 535968"/>
              <a:gd name="connsiteY6" fmla="*/ 22986 h 503050"/>
              <a:gd name="connsiteX7" fmla="*/ 431448 w 535968"/>
              <a:gd name="connsiteY7" fmla="*/ 473046 h 503050"/>
              <a:gd name="connsiteX8" fmla="*/ 341436 w 535968"/>
              <a:gd name="connsiteY8" fmla="*/ 203009 h 503050"/>
              <a:gd name="connsiteX9" fmla="*/ 341436 w 535968"/>
              <a:gd name="connsiteY9" fmla="*/ 123062 h 503050"/>
              <a:gd name="connsiteX10" fmla="*/ 54000 w 535968"/>
              <a:gd name="connsiteY10" fmla="*/ 122322 h 503050"/>
              <a:gd name="connsiteX11" fmla="*/ 15816 w 535968"/>
              <a:gd name="connsiteY11" fmla="*/ 106506 h 503050"/>
              <a:gd name="connsiteX12" fmla="*/ 0 w 535968"/>
              <a:gd name="connsiteY12" fmla="*/ 68322 h 503050"/>
              <a:gd name="connsiteX0" fmla="*/ 0 w 535968"/>
              <a:gd name="connsiteY0" fmla="*/ 68322 h 323025"/>
              <a:gd name="connsiteX1" fmla="*/ 15816 w 535968"/>
              <a:gd name="connsiteY1" fmla="*/ 30138 h 323025"/>
              <a:gd name="connsiteX2" fmla="*/ 54000 w 535968"/>
              <a:gd name="connsiteY2" fmla="*/ 14322 h 323025"/>
              <a:gd name="connsiteX3" fmla="*/ 341436 w 535968"/>
              <a:gd name="connsiteY3" fmla="*/ 22986 h 323025"/>
              <a:gd name="connsiteX4" fmla="*/ 432000 w 535968"/>
              <a:gd name="connsiteY4" fmla="*/ 22986 h 323025"/>
              <a:gd name="connsiteX5" fmla="*/ 521460 w 535968"/>
              <a:gd name="connsiteY5" fmla="*/ 14322 h 323025"/>
              <a:gd name="connsiteX6" fmla="*/ 533184 w 535968"/>
              <a:gd name="connsiteY6" fmla="*/ 22986 h 323025"/>
              <a:gd name="connsiteX7" fmla="*/ 432000 w 535968"/>
              <a:gd name="connsiteY7" fmla="*/ 293021 h 323025"/>
              <a:gd name="connsiteX8" fmla="*/ 341436 w 535968"/>
              <a:gd name="connsiteY8" fmla="*/ 203009 h 323025"/>
              <a:gd name="connsiteX9" fmla="*/ 341436 w 535968"/>
              <a:gd name="connsiteY9" fmla="*/ 123062 h 323025"/>
              <a:gd name="connsiteX10" fmla="*/ 54000 w 535968"/>
              <a:gd name="connsiteY10" fmla="*/ 122322 h 323025"/>
              <a:gd name="connsiteX11" fmla="*/ 15816 w 535968"/>
              <a:gd name="connsiteY11" fmla="*/ 106506 h 323025"/>
              <a:gd name="connsiteX12" fmla="*/ 0 w 535968"/>
              <a:gd name="connsiteY12" fmla="*/ 68322 h 323025"/>
              <a:gd name="connsiteX0" fmla="*/ 0 w 535968"/>
              <a:gd name="connsiteY0" fmla="*/ 54000 h 308703"/>
              <a:gd name="connsiteX1" fmla="*/ 15816 w 535968"/>
              <a:gd name="connsiteY1" fmla="*/ 15816 h 308703"/>
              <a:gd name="connsiteX2" fmla="*/ 54000 w 535968"/>
              <a:gd name="connsiteY2" fmla="*/ 0 h 308703"/>
              <a:gd name="connsiteX3" fmla="*/ 341436 w 535968"/>
              <a:gd name="connsiteY3" fmla="*/ 8664 h 308703"/>
              <a:gd name="connsiteX4" fmla="*/ 432000 w 535968"/>
              <a:gd name="connsiteY4" fmla="*/ 8664 h 308703"/>
              <a:gd name="connsiteX5" fmla="*/ 432000 w 535968"/>
              <a:gd name="connsiteY5" fmla="*/ 98676 h 308703"/>
              <a:gd name="connsiteX6" fmla="*/ 533184 w 535968"/>
              <a:gd name="connsiteY6" fmla="*/ 8664 h 308703"/>
              <a:gd name="connsiteX7" fmla="*/ 432000 w 535968"/>
              <a:gd name="connsiteY7" fmla="*/ 278699 h 308703"/>
              <a:gd name="connsiteX8" fmla="*/ 341436 w 535968"/>
              <a:gd name="connsiteY8" fmla="*/ 188687 h 308703"/>
              <a:gd name="connsiteX9" fmla="*/ 341436 w 535968"/>
              <a:gd name="connsiteY9" fmla="*/ 108740 h 308703"/>
              <a:gd name="connsiteX10" fmla="*/ 54000 w 535968"/>
              <a:gd name="connsiteY10" fmla="*/ 108000 h 308703"/>
              <a:gd name="connsiteX11" fmla="*/ 15816 w 535968"/>
              <a:gd name="connsiteY11" fmla="*/ 92184 h 308703"/>
              <a:gd name="connsiteX12" fmla="*/ 0 w 535968"/>
              <a:gd name="connsiteY12" fmla="*/ 54000 h 308703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432000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9106"/>
              <a:gd name="connsiteY0" fmla="*/ 54000 h 278699"/>
              <a:gd name="connsiteX1" fmla="*/ 15816 w 469106"/>
              <a:gd name="connsiteY1" fmla="*/ 15816 h 278699"/>
              <a:gd name="connsiteX2" fmla="*/ 54000 w 469106"/>
              <a:gd name="connsiteY2" fmla="*/ 0 h 278699"/>
              <a:gd name="connsiteX3" fmla="*/ 341436 w 469106"/>
              <a:gd name="connsiteY3" fmla="*/ 8664 h 278699"/>
              <a:gd name="connsiteX4" fmla="*/ 432000 w 469106"/>
              <a:gd name="connsiteY4" fmla="*/ 8664 h 278699"/>
              <a:gd name="connsiteX5" fmla="*/ 432000 w 469106"/>
              <a:gd name="connsiteY5" fmla="*/ 98676 h 278699"/>
              <a:gd name="connsiteX6" fmla="*/ 431448 w 469106"/>
              <a:gd name="connsiteY6" fmla="*/ 188688 h 278699"/>
              <a:gd name="connsiteX7" fmla="*/ 341436 w 469106"/>
              <a:gd name="connsiteY7" fmla="*/ 278699 h 278699"/>
              <a:gd name="connsiteX8" fmla="*/ 341436 w 469106"/>
              <a:gd name="connsiteY8" fmla="*/ 188687 h 278699"/>
              <a:gd name="connsiteX9" fmla="*/ 341436 w 469106"/>
              <a:gd name="connsiteY9" fmla="*/ 108740 h 278699"/>
              <a:gd name="connsiteX10" fmla="*/ 54000 w 469106"/>
              <a:gd name="connsiteY10" fmla="*/ 108000 h 278699"/>
              <a:gd name="connsiteX11" fmla="*/ 15816 w 469106"/>
              <a:gd name="connsiteY11" fmla="*/ 92184 h 278699"/>
              <a:gd name="connsiteX12" fmla="*/ 0 w 469106"/>
              <a:gd name="connsiteY12" fmla="*/ 54000 h 278699"/>
              <a:gd name="connsiteX0" fmla="*/ 0 w 469106"/>
              <a:gd name="connsiteY0" fmla="*/ 54748 h 279447"/>
              <a:gd name="connsiteX1" fmla="*/ 15816 w 469106"/>
              <a:gd name="connsiteY1" fmla="*/ 16564 h 279447"/>
              <a:gd name="connsiteX2" fmla="*/ 54000 w 469106"/>
              <a:gd name="connsiteY2" fmla="*/ 748 h 279447"/>
              <a:gd name="connsiteX3" fmla="*/ 341436 w 469106"/>
              <a:gd name="connsiteY3" fmla="*/ 9412 h 279447"/>
              <a:gd name="connsiteX4" fmla="*/ 432000 w 469106"/>
              <a:gd name="connsiteY4" fmla="*/ 9412 h 279447"/>
              <a:gd name="connsiteX5" fmla="*/ 432000 w 469106"/>
              <a:gd name="connsiteY5" fmla="*/ 99424 h 279447"/>
              <a:gd name="connsiteX6" fmla="*/ 431448 w 469106"/>
              <a:gd name="connsiteY6" fmla="*/ 189436 h 279447"/>
              <a:gd name="connsiteX7" fmla="*/ 341436 w 469106"/>
              <a:gd name="connsiteY7" fmla="*/ 279447 h 279447"/>
              <a:gd name="connsiteX8" fmla="*/ 341436 w 469106"/>
              <a:gd name="connsiteY8" fmla="*/ 189435 h 279447"/>
              <a:gd name="connsiteX9" fmla="*/ 341436 w 469106"/>
              <a:gd name="connsiteY9" fmla="*/ 109488 h 279447"/>
              <a:gd name="connsiteX10" fmla="*/ 54000 w 469106"/>
              <a:gd name="connsiteY10" fmla="*/ 108748 h 279447"/>
              <a:gd name="connsiteX11" fmla="*/ 15816 w 469106"/>
              <a:gd name="connsiteY11" fmla="*/ 92932 h 279447"/>
              <a:gd name="connsiteX12" fmla="*/ 0 w 469106"/>
              <a:gd name="connsiteY12" fmla="*/ 54748 h 279447"/>
              <a:gd name="connsiteX0" fmla="*/ 0 w 469106"/>
              <a:gd name="connsiteY0" fmla="*/ 84844 h 309543"/>
              <a:gd name="connsiteX1" fmla="*/ 15816 w 469106"/>
              <a:gd name="connsiteY1" fmla="*/ 46660 h 309543"/>
              <a:gd name="connsiteX2" fmla="*/ 54000 w 469106"/>
              <a:gd name="connsiteY2" fmla="*/ 30844 h 309543"/>
              <a:gd name="connsiteX3" fmla="*/ 341436 w 469106"/>
              <a:gd name="connsiteY3" fmla="*/ 39508 h 309543"/>
              <a:gd name="connsiteX4" fmla="*/ 432000 w 469106"/>
              <a:gd name="connsiteY4" fmla="*/ 39508 h 309543"/>
              <a:gd name="connsiteX5" fmla="*/ 432000 w 469106"/>
              <a:gd name="connsiteY5" fmla="*/ 129520 h 309543"/>
              <a:gd name="connsiteX6" fmla="*/ 431448 w 469106"/>
              <a:gd name="connsiteY6" fmla="*/ 219532 h 309543"/>
              <a:gd name="connsiteX7" fmla="*/ 341436 w 469106"/>
              <a:gd name="connsiteY7" fmla="*/ 309543 h 309543"/>
              <a:gd name="connsiteX8" fmla="*/ 341436 w 469106"/>
              <a:gd name="connsiteY8" fmla="*/ 219531 h 309543"/>
              <a:gd name="connsiteX9" fmla="*/ 341436 w 469106"/>
              <a:gd name="connsiteY9" fmla="*/ 139584 h 309543"/>
              <a:gd name="connsiteX10" fmla="*/ 54000 w 469106"/>
              <a:gd name="connsiteY10" fmla="*/ 138844 h 309543"/>
              <a:gd name="connsiteX11" fmla="*/ 15816 w 469106"/>
              <a:gd name="connsiteY11" fmla="*/ 123028 h 309543"/>
              <a:gd name="connsiteX12" fmla="*/ 0 w 469106"/>
              <a:gd name="connsiteY12" fmla="*/ 84844 h 309543"/>
              <a:gd name="connsiteX0" fmla="*/ 0 w 469106"/>
              <a:gd name="connsiteY0" fmla="*/ 77700 h 302399"/>
              <a:gd name="connsiteX1" fmla="*/ 15816 w 469106"/>
              <a:gd name="connsiteY1" fmla="*/ 39516 h 302399"/>
              <a:gd name="connsiteX2" fmla="*/ 54000 w 469106"/>
              <a:gd name="connsiteY2" fmla="*/ 23700 h 302399"/>
              <a:gd name="connsiteX3" fmla="*/ 341436 w 469106"/>
              <a:gd name="connsiteY3" fmla="*/ 32364 h 302399"/>
              <a:gd name="connsiteX4" fmla="*/ 432000 w 469106"/>
              <a:gd name="connsiteY4" fmla="*/ 32364 h 302399"/>
              <a:gd name="connsiteX5" fmla="*/ 432000 w 469106"/>
              <a:gd name="connsiteY5" fmla="*/ 122376 h 302399"/>
              <a:gd name="connsiteX6" fmla="*/ 431448 w 469106"/>
              <a:gd name="connsiteY6" fmla="*/ 212388 h 302399"/>
              <a:gd name="connsiteX7" fmla="*/ 341436 w 469106"/>
              <a:gd name="connsiteY7" fmla="*/ 302399 h 302399"/>
              <a:gd name="connsiteX8" fmla="*/ 341436 w 469106"/>
              <a:gd name="connsiteY8" fmla="*/ 212387 h 302399"/>
              <a:gd name="connsiteX9" fmla="*/ 341436 w 469106"/>
              <a:gd name="connsiteY9" fmla="*/ 132440 h 302399"/>
              <a:gd name="connsiteX10" fmla="*/ 54000 w 469106"/>
              <a:gd name="connsiteY10" fmla="*/ 131700 h 302399"/>
              <a:gd name="connsiteX11" fmla="*/ 15816 w 469106"/>
              <a:gd name="connsiteY11" fmla="*/ 115884 h 302399"/>
              <a:gd name="connsiteX12" fmla="*/ 0 w 469106"/>
              <a:gd name="connsiteY12" fmla="*/ 77700 h 302399"/>
              <a:gd name="connsiteX0" fmla="*/ 0 w 469106"/>
              <a:gd name="connsiteY0" fmla="*/ 77700 h 317401"/>
              <a:gd name="connsiteX1" fmla="*/ 15816 w 469106"/>
              <a:gd name="connsiteY1" fmla="*/ 39516 h 317401"/>
              <a:gd name="connsiteX2" fmla="*/ 54000 w 469106"/>
              <a:gd name="connsiteY2" fmla="*/ 23700 h 317401"/>
              <a:gd name="connsiteX3" fmla="*/ 341436 w 469106"/>
              <a:gd name="connsiteY3" fmla="*/ 32364 h 317401"/>
              <a:gd name="connsiteX4" fmla="*/ 432000 w 469106"/>
              <a:gd name="connsiteY4" fmla="*/ 32364 h 317401"/>
              <a:gd name="connsiteX5" fmla="*/ 432000 w 469106"/>
              <a:gd name="connsiteY5" fmla="*/ 122376 h 317401"/>
              <a:gd name="connsiteX6" fmla="*/ 431448 w 469106"/>
              <a:gd name="connsiteY6" fmla="*/ 212388 h 317401"/>
              <a:gd name="connsiteX7" fmla="*/ 432000 w 469106"/>
              <a:gd name="connsiteY7" fmla="*/ 302399 h 317401"/>
              <a:gd name="connsiteX8" fmla="*/ 341436 w 469106"/>
              <a:gd name="connsiteY8" fmla="*/ 302399 h 317401"/>
              <a:gd name="connsiteX9" fmla="*/ 341436 w 469106"/>
              <a:gd name="connsiteY9" fmla="*/ 212387 h 317401"/>
              <a:gd name="connsiteX10" fmla="*/ 341436 w 469106"/>
              <a:gd name="connsiteY10" fmla="*/ 132440 h 317401"/>
              <a:gd name="connsiteX11" fmla="*/ 54000 w 469106"/>
              <a:gd name="connsiteY11" fmla="*/ 131700 h 317401"/>
              <a:gd name="connsiteX12" fmla="*/ 15816 w 469106"/>
              <a:gd name="connsiteY12" fmla="*/ 115884 h 317401"/>
              <a:gd name="connsiteX13" fmla="*/ 0 w 469106"/>
              <a:gd name="connsiteY13" fmla="*/ 77700 h 317401"/>
              <a:gd name="connsiteX0" fmla="*/ 0 w 469106"/>
              <a:gd name="connsiteY0" fmla="*/ 77700 h 332403"/>
              <a:gd name="connsiteX1" fmla="*/ 15816 w 469106"/>
              <a:gd name="connsiteY1" fmla="*/ 39516 h 332403"/>
              <a:gd name="connsiteX2" fmla="*/ 54000 w 469106"/>
              <a:gd name="connsiteY2" fmla="*/ 23700 h 332403"/>
              <a:gd name="connsiteX3" fmla="*/ 341436 w 469106"/>
              <a:gd name="connsiteY3" fmla="*/ 32364 h 332403"/>
              <a:gd name="connsiteX4" fmla="*/ 432000 w 469106"/>
              <a:gd name="connsiteY4" fmla="*/ 32364 h 332403"/>
              <a:gd name="connsiteX5" fmla="*/ 432000 w 469106"/>
              <a:gd name="connsiteY5" fmla="*/ 122376 h 332403"/>
              <a:gd name="connsiteX6" fmla="*/ 431448 w 469106"/>
              <a:gd name="connsiteY6" fmla="*/ 212388 h 332403"/>
              <a:gd name="connsiteX7" fmla="*/ 432000 w 469106"/>
              <a:gd name="connsiteY7" fmla="*/ 317401 h 332403"/>
              <a:gd name="connsiteX8" fmla="*/ 341436 w 469106"/>
              <a:gd name="connsiteY8" fmla="*/ 302399 h 332403"/>
              <a:gd name="connsiteX9" fmla="*/ 341436 w 469106"/>
              <a:gd name="connsiteY9" fmla="*/ 212387 h 332403"/>
              <a:gd name="connsiteX10" fmla="*/ 341436 w 469106"/>
              <a:gd name="connsiteY10" fmla="*/ 132440 h 332403"/>
              <a:gd name="connsiteX11" fmla="*/ 54000 w 469106"/>
              <a:gd name="connsiteY11" fmla="*/ 131700 h 332403"/>
              <a:gd name="connsiteX12" fmla="*/ 15816 w 469106"/>
              <a:gd name="connsiteY12" fmla="*/ 115884 h 332403"/>
              <a:gd name="connsiteX13" fmla="*/ 0 w 469106"/>
              <a:gd name="connsiteY13" fmla="*/ 77700 h 3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9106" h="332403">
                <a:moveTo>
                  <a:pt x="0" y="77700"/>
                </a:moveTo>
                <a:cubicBezTo>
                  <a:pt x="0" y="63378"/>
                  <a:pt x="5689" y="49643"/>
                  <a:pt x="15816" y="39516"/>
                </a:cubicBezTo>
                <a:cubicBezTo>
                  <a:pt x="25943" y="29389"/>
                  <a:pt x="39678" y="23700"/>
                  <a:pt x="54000" y="23700"/>
                </a:cubicBezTo>
                <a:lnTo>
                  <a:pt x="341436" y="32364"/>
                </a:lnTo>
                <a:cubicBezTo>
                  <a:pt x="371624" y="32364"/>
                  <a:pt x="382792" y="0"/>
                  <a:pt x="432000" y="32364"/>
                </a:cubicBezTo>
                <a:cubicBezTo>
                  <a:pt x="469106" y="65814"/>
                  <a:pt x="432000" y="108054"/>
                  <a:pt x="432000" y="122376"/>
                </a:cubicBezTo>
                <a:lnTo>
                  <a:pt x="431448" y="212388"/>
                </a:lnTo>
                <a:cubicBezTo>
                  <a:pt x="424932" y="235251"/>
                  <a:pt x="447002" y="302399"/>
                  <a:pt x="432000" y="317401"/>
                </a:cubicBezTo>
                <a:cubicBezTo>
                  <a:pt x="416998" y="332403"/>
                  <a:pt x="356530" y="317401"/>
                  <a:pt x="341436" y="302399"/>
                </a:cubicBezTo>
                <a:lnTo>
                  <a:pt x="341436" y="212387"/>
                </a:lnTo>
                <a:cubicBezTo>
                  <a:pt x="341436" y="184061"/>
                  <a:pt x="355758" y="132440"/>
                  <a:pt x="341436" y="132440"/>
                </a:cubicBezTo>
                <a:lnTo>
                  <a:pt x="54000" y="131700"/>
                </a:lnTo>
                <a:cubicBezTo>
                  <a:pt x="39678" y="131700"/>
                  <a:pt x="25943" y="126011"/>
                  <a:pt x="15816" y="115884"/>
                </a:cubicBezTo>
                <a:cubicBezTo>
                  <a:pt x="5689" y="105757"/>
                  <a:pt x="0" y="92022"/>
                  <a:pt x="0" y="7770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Vrije vorm 13"/>
          <p:cNvSpPr/>
          <p:nvPr/>
        </p:nvSpPr>
        <p:spPr>
          <a:xfrm rot="16200000" flipH="1">
            <a:off x="-86963" y="567596"/>
            <a:ext cx="469106" cy="332403"/>
          </a:xfrm>
          <a:custGeom>
            <a:avLst/>
            <a:gdLst>
              <a:gd name="connsiteX0" fmla="*/ 0 w 540000"/>
              <a:gd name="connsiteY0" fmla="*/ 54000 h 108000"/>
              <a:gd name="connsiteX1" fmla="*/ 15816 w 540000"/>
              <a:gd name="connsiteY1" fmla="*/ 15816 h 108000"/>
              <a:gd name="connsiteX2" fmla="*/ 54000 w 540000"/>
              <a:gd name="connsiteY2" fmla="*/ 0 h 108000"/>
              <a:gd name="connsiteX3" fmla="*/ 486000 w 540000"/>
              <a:gd name="connsiteY3" fmla="*/ 0 h 108000"/>
              <a:gd name="connsiteX4" fmla="*/ 524184 w 540000"/>
              <a:gd name="connsiteY4" fmla="*/ 15816 h 108000"/>
              <a:gd name="connsiteX5" fmla="*/ 540000 w 540000"/>
              <a:gd name="connsiteY5" fmla="*/ 54000 h 108000"/>
              <a:gd name="connsiteX6" fmla="*/ 540000 w 540000"/>
              <a:gd name="connsiteY6" fmla="*/ 54000 h 108000"/>
              <a:gd name="connsiteX7" fmla="*/ 524184 w 540000"/>
              <a:gd name="connsiteY7" fmla="*/ 92184 h 108000"/>
              <a:gd name="connsiteX8" fmla="*/ 486000 w 540000"/>
              <a:gd name="connsiteY8" fmla="*/ 108000 h 108000"/>
              <a:gd name="connsiteX9" fmla="*/ 54000 w 540000"/>
              <a:gd name="connsiteY9" fmla="*/ 108000 h 108000"/>
              <a:gd name="connsiteX10" fmla="*/ 15816 w 540000"/>
              <a:gd name="connsiteY10" fmla="*/ 92184 h 108000"/>
              <a:gd name="connsiteX11" fmla="*/ 0 w 540000"/>
              <a:gd name="connsiteY11" fmla="*/ 54000 h 108000"/>
              <a:gd name="connsiteX0" fmla="*/ 0 w 557278"/>
              <a:gd name="connsiteY0" fmla="*/ 54000 h 108000"/>
              <a:gd name="connsiteX1" fmla="*/ 15816 w 557278"/>
              <a:gd name="connsiteY1" fmla="*/ 15816 h 108000"/>
              <a:gd name="connsiteX2" fmla="*/ 54000 w 557278"/>
              <a:gd name="connsiteY2" fmla="*/ 0 h 108000"/>
              <a:gd name="connsiteX3" fmla="*/ 341436 w 557278"/>
              <a:gd name="connsiteY3" fmla="*/ 8664 h 108000"/>
              <a:gd name="connsiteX4" fmla="*/ 524184 w 557278"/>
              <a:gd name="connsiteY4" fmla="*/ 15816 h 108000"/>
              <a:gd name="connsiteX5" fmla="*/ 540000 w 557278"/>
              <a:gd name="connsiteY5" fmla="*/ 54000 h 108000"/>
              <a:gd name="connsiteX6" fmla="*/ 540000 w 557278"/>
              <a:gd name="connsiteY6" fmla="*/ 54000 h 108000"/>
              <a:gd name="connsiteX7" fmla="*/ 524184 w 557278"/>
              <a:gd name="connsiteY7" fmla="*/ 92184 h 108000"/>
              <a:gd name="connsiteX8" fmla="*/ 486000 w 557278"/>
              <a:gd name="connsiteY8" fmla="*/ 108000 h 108000"/>
              <a:gd name="connsiteX9" fmla="*/ 54000 w 557278"/>
              <a:gd name="connsiteY9" fmla="*/ 108000 h 108000"/>
              <a:gd name="connsiteX10" fmla="*/ 15816 w 557278"/>
              <a:gd name="connsiteY10" fmla="*/ 92184 h 108000"/>
              <a:gd name="connsiteX11" fmla="*/ 0 w 557278"/>
              <a:gd name="connsiteY11" fmla="*/ 54000 h 108000"/>
              <a:gd name="connsiteX0" fmla="*/ 0 w 540000"/>
              <a:gd name="connsiteY0" fmla="*/ 54000 h 108000"/>
              <a:gd name="connsiteX1" fmla="*/ 15816 w 540000"/>
              <a:gd name="connsiteY1" fmla="*/ 15816 h 108000"/>
              <a:gd name="connsiteX2" fmla="*/ 54000 w 540000"/>
              <a:gd name="connsiteY2" fmla="*/ 0 h 108000"/>
              <a:gd name="connsiteX3" fmla="*/ 341436 w 540000"/>
              <a:gd name="connsiteY3" fmla="*/ 8664 h 108000"/>
              <a:gd name="connsiteX4" fmla="*/ 432000 w 540000"/>
              <a:gd name="connsiteY4" fmla="*/ 8664 h 108000"/>
              <a:gd name="connsiteX5" fmla="*/ 540000 w 540000"/>
              <a:gd name="connsiteY5" fmla="*/ 54000 h 108000"/>
              <a:gd name="connsiteX6" fmla="*/ 540000 w 540000"/>
              <a:gd name="connsiteY6" fmla="*/ 54000 h 108000"/>
              <a:gd name="connsiteX7" fmla="*/ 524184 w 540000"/>
              <a:gd name="connsiteY7" fmla="*/ 92184 h 108000"/>
              <a:gd name="connsiteX8" fmla="*/ 486000 w 540000"/>
              <a:gd name="connsiteY8" fmla="*/ 108000 h 108000"/>
              <a:gd name="connsiteX9" fmla="*/ 54000 w 540000"/>
              <a:gd name="connsiteY9" fmla="*/ 108000 h 108000"/>
              <a:gd name="connsiteX10" fmla="*/ 15816 w 540000"/>
              <a:gd name="connsiteY10" fmla="*/ 92184 h 108000"/>
              <a:gd name="connsiteX11" fmla="*/ 0 w 540000"/>
              <a:gd name="connsiteY11" fmla="*/ 54000 h 108000"/>
              <a:gd name="connsiteX0" fmla="*/ 0 w 540000"/>
              <a:gd name="connsiteY0" fmla="*/ 54000 h 108740"/>
              <a:gd name="connsiteX1" fmla="*/ 15816 w 540000"/>
              <a:gd name="connsiteY1" fmla="*/ 15816 h 108740"/>
              <a:gd name="connsiteX2" fmla="*/ 54000 w 540000"/>
              <a:gd name="connsiteY2" fmla="*/ 0 h 108740"/>
              <a:gd name="connsiteX3" fmla="*/ 341436 w 540000"/>
              <a:gd name="connsiteY3" fmla="*/ 8664 h 108740"/>
              <a:gd name="connsiteX4" fmla="*/ 432000 w 540000"/>
              <a:gd name="connsiteY4" fmla="*/ 8664 h 108740"/>
              <a:gd name="connsiteX5" fmla="*/ 540000 w 540000"/>
              <a:gd name="connsiteY5" fmla="*/ 54000 h 108740"/>
              <a:gd name="connsiteX6" fmla="*/ 521460 w 540000"/>
              <a:gd name="connsiteY6" fmla="*/ 8664 h 108740"/>
              <a:gd name="connsiteX7" fmla="*/ 524184 w 540000"/>
              <a:gd name="connsiteY7" fmla="*/ 92184 h 108740"/>
              <a:gd name="connsiteX8" fmla="*/ 486000 w 540000"/>
              <a:gd name="connsiteY8" fmla="*/ 108000 h 108740"/>
              <a:gd name="connsiteX9" fmla="*/ 54000 w 540000"/>
              <a:gd name="connsiteY9" fmla="*/ 108000 h 108740"/>
              <a:gd name="connsiteX10" fmla="*/ 15816 w 540000"/>
              <a:gd name="connsiteY10" fmla="*/ 92184 h 108740"/>
              <a:gd name="connsiteX11" fmla="*/ 0 w 540000"/>
              <a:gd name="connsiteY11" fmla="*/ 54000 h 108740"/>
              <a:gd name="connsiteX0" fmla="*/ 0 w 540000"/>
              <a:gd name="connsiteY0" fmla="*/ 54000 h 112998"/>
              <a:gd name="connsiteX1" fmla="*/ 15816 w 540000"/>
              <a:gd name="connsiteY1" fmla="*/ 15816 h 112998"/>
              <a:gd name="connsiteX2" fmla="*/ 54000 w 540000"/>
              <a:gd name="connsiteY2" fmla="*/ 0 h 112998"/>
              <a:gd name="connsiteX3" fmla="*/ 341436 w 540000"/>
              <a:gd name="connsiteY3" fmla="*/ 8664 h 112998"/>
              <a:gd name="connsiteX4" fmla="*/ 432000 w 540000"/>
              <a:gd name="connsiteY4" fmla="*/ 8664 h 112998"/>
              <a:gd name="connsiteX5" fmla="*/ 540000 w 540000"/>
              <a:gd name="connsiteY5" fmla="*/ 54000 h 112998"/>
              <a:gd name="connsiteX6" fmla="*/ 432000 w 540000"/>
              <a:gd name="connsiteY6" fmla="*/ 98676 h 112998"/>
              <a:gd name="connsiteX7" fmla="*/ 524184 w 540000"/>
              <a:gd name="connsiteY7" fmla="*/ 92184 h 112998"/>
              <a:gd name="connsiteX8" fmla="*/ 486000 w 540000"/>
              <a:gd name="connsiteY8" fmla="*/ 108000 h 112998"/>
              <a:gd name="connsiteX9" fmla="*/ 54000 w 540000"/>
              <a:gd name="connsiteY9" fmla="*/ 108000 h 112998"/>
              <a:gd name="connsiteX10" fmla="*/ 15816 w 540000"/>
              <a:gd name="connsiteY10" fmla="*/ 92184 h 112998"/>
              <a:gd name="connsiteX11" fmla="*/ 0 w 540000"/>
              <a:gd name="connsiteY11" fmla="*/ 54000 h 112998"/>
              <a:gd name="connsiteX0" fmla="*/ 0 w 533184"/>
              <a:gd name="connsiteY0" fmla="*/ 59658 h 118656"/>
              <a:gd name="connsiteX1" fmla="*/ 15816 w 533184"/>
              <a:gd name="connsiteY1" fmla="*/ 21474 h 118656"/>
              <a:gd name="connsiteX2" fmla="*/ 54000 w 533184"/>
              <a:gd name="connsiteY2" fmla="*/ 5658 h 118656"/>
              <a:gd name="connsiteX3" fmla="*/ 341436 w 533184"/>
              <a:gd name="connsiteY3" fmla="*/ 14322 h 118656"/>
              <a:gd name="connsiteX4" fmla="*/ 432000 w 533184"/>
              <a:gd name="connsiteY4" fmla="*/ 14322 h 118656"/>
              <a:gd name="connsiteX5" fmla="*/ 521460 w 533184"/>
              <a:gd name="connsiteY5" fmla="*/ 14322 h 118656"/>
              <a:gd name="connsiteX6" fmla="*/ 432000 w 533184"/>
              <a:gd name="connsiteY6" fmla="*/ 104334 h 118656"/>
              <a:gd name="connsiteX7" fmla="*/ 524184 w 533184"/>
              <a:gd name="connsiteY7" fmla="*/ 97842 h 118656"/>
              <a:gd name="connsiteX8" fmla="*/ 486000 w 533184"/>
              <a:gd name="connsiteY8" fmla="*/ 113658 h 118656"/>
              <a:gd name="connsiteX9" fmla="*/ 54000 w 533184"/>
              <a:gd name="connsiteY9" fmla="*/ 113658 h 118656"/>
              <a:gd name="connsiteX10" fmla="*/ 15816 w 533184"/>
              <a:gd name="connsiteY10" fmla="*/ 97842 h 118656"/>
              <a:gd name="connsiteX11" fmla="*/ 0 w 533184"/>
              <a:gd name="connsiteY11" fmla="*/ 59658 h 118656"/>
              <a:gd name="connsiteX0" fmla="*/ 0 w 533184"/>
              <a:gd name="connsiteY0" fmla="*/ 54000 h 112998"/>
              <a:gd name="connsiteX1" fmla="*/ 15816 w 533184"/>
              <a:gd name="connsiteY1" fmla="*/ 15816 h 112998"/>
              <a:gd name="connsiteX2" fmla="*/ 54000 w 533184"/>
              <a:gd name="connsiteY2" fmla="*/ 0 h 112998"/>
              <a:gd name="connsiteX3" fmla="*/ 341436 w 533184"/>
              <a:gd name="connsiteY3" fmla="*/ 8664 h 112998"/>
              <a:gd name="connsiteX4" fmla="*/ 432000 w 533184"/>
              <a:gd name="connsiteY4" fmla="*/ 8664 h 112998"/>
              <a:gd name="connsiteX5" fmla="*/ 432000 w 533184"/>
              <a:gd name="connsiteY5" fmla="*/ 98676 h 112998"/>
              <a:gd name="connsiteX6" fmla="*/ 432000 w 533184"/>
              <a:gd name="connsiteY6" fmla="*/ 98676 h 112998"/>
              <a:gd name="connsiteX7" fmla="*/ 524184 w 533184"/>
              <a:gd name="connsiteY7" fmla="*/ 92184 h 112998"/>
              <a:gd name="connsiteX8" fmla="*/ 486000 w 533184"/>
              <a:gd name="connsiteY8" fmla="*/ 108000 h 112998"/>
              <a:gd name="connsiteX9" fmla="*/ 54000 w 533184"/>
              <a:gd name="connsiteY9" fmla="*/ 108000 h 112998"/>
              <a:gd name="connsiteX10" fmla="*/ 15816 w 533184"/>
              <a:gd name="connsiteY10" fmla="*/ 92184 h 112998"/>
              <a:gd name="connsiteX11" fmla="*/ 0 w 533184"/>
              <a:gd name="connsiteY11" fmla="*/ 54000 h 112998"/>
              <a:gd name="connsiteX0" fmla="*/ 0 w 533184"/>
              <a:gd name="connsiteY0" fmla="*/ 54000 h 108740"/>
              <a:gd name="connsiteX1" fmla="*/ 15816 w 533184"/>
              <a:gd name="connsiteY1" fmla="*/ 15816 h 108740"/>
              <a:gd name="connsiteX2" fmla="*/ 54000 w 533184"/>
              <a:gd name="connsiteY2" fmla="*/ 0 h 108740"/>
              <a:gd name="connsiteX3" fmla="*/ 341436 w 533184"/>
              <a:gd name="connsiteY3" fmla="*/ 8664 h 108740"/>
              <a:gd name="connsiteX4" fmla="*/ 432000 w 533184"/>
              <a:gd name="connsiteY4" fmla="*/ 8664 h 108740"/>
              <a:gd name="connsiteX5" fmla="*/ 432000 w 533184"/>
              <a:gd name="connsiteY5" fmla="*/ 98676 h 108740"/>
              <a:gd name="connsiteX6" fmla="*/ 533184 w 533184"/>
              <a:gd name="connsiteY6" fmla="*/ 8664 h 108740"/>
              <a:gd name="connsiteX7" fmla="*/ 524184 w 533184"/>
              <a:gd name="connsiteY7" fmla="*/ 92184 h 108740"/>
              <a:gd name="connsiteX8" fmla="*/ 486000 w 533184"/>
              <a:gd name="connsiteY8" fmla="*/ 108000 h 108740"/>
              <a:gd name="connsiteX9" fmla="*/ 54000 w 533184"/>
              <a:gd name="connsiteY9" fmla="*/ 108000 h 108740"/>
              <a:gd name="connsiteX10" fmla="*/ 15816 w 533184"/>
              <a:gd name="connsiteY10" fmla="*/ 92184 h 108740"/>
              <a:gd name="connsiteX11" fmla="*/ 0 w 533184"/>
              <a:gd name="connsiteY11" fmla="*/ 54000 h 108740"/>
              <a:gd name="connsiteX0" fmla="*/ 0 w 533184"/>
              <a:gd name="connsiteY0" fmla="*/ 68322 h 123062"/>
              <a:gd name="connsiteX1" fmla="*/ 15816 w 533184"/>
              <a:gd name="connsiteY1" fmla="*/ 30138 h 123062"/>
              <a:gd name="connsiteX2" fmla="*/ 54000 w 533184"/>
              <a:gd name="connsiteY2" fmla="*/ 14322 h 123062"/>
              <a:gd name="connsiteX3" fmla="*/ 341436 w 533184"/>
              <a:gd name="connsiteY3" fmla="*/ 22986 h 123062"/>
              <a:gd name="connsiteX4" fmla="*/ 432000 w 533184"/>
              <a:gd name="connsiteY4" fmla="*/ 22986 h 123062"/>
              <a:gd name="connsiteX5" fmla="*/ 521460 w 533184"/>
              <a:gd name="connsiteY5" fmla="*/ 14322 h 123062"/>
              <a:gd name="connsiteX6" fmla="*/ 533184 w 533184"/>
              <a:gd name="connsiteY6" fmla="*/ 22986 h 123062"/>
              <a:gd name="connsiteX7" fmla="*/ 524184 w 533184"/>
              <a:gd name="connsiteY7" fmla="*/ 106506 h 123062"/>
              <a:gd name="connsiteX8" fmla="*/ 486000 w 533184"/>
              <a:gd name="connsiteY8" fmla="*/ 122322 h 123062"/>
              <a:gd name="connsiteX9" fmla="*/ 54000 w 533184"/>
              <a:gd name="connsiteY9" fmla="*/ 122322 h 123062"/>
              <a:gd name="connsiteX10" fmla="*/ 15816 w 533184"/>
              <a:gd name="connsiteY10" fmla="*/ 106506 h 123062"/>
              <a:gd name="connsiteX11" fmla="*/ 0 w 533184"/>
              <a:gd name="connsiteY11" fmla="*/ 68322 h 123062"/>
              <a:gd name="connsiteX0" fmla="*/ 0 w 556142"/>
              <a:gd name="connsiteY0" fmla="*/ 68322 h 123185"/>
              <a:gd name="connsiteX1" fmla="*/ 15816 w 556142"/>
              <a:gd name="connsiteY1" fmla="*/ 30138 h 123185"/>
              <a:gd name="connsiteX2" fmla="*/ 54000 w 556142"/>
              <a:gd name="connsiteY2" fmla="*/ 14322 h 123185"/>
              <a:gd name="connsiteX3" fmla="*/ 341436 w 556142"/>
              <a:gd name="connsiteY3" fmla="*/ 22986 h 123185"/>
              <a:gd name="connsiteX4" fmla="*/ 432000 w 556142"/>
              <a:gd name="connsiteY4" fmla="*/ 22986 h 123185"/>
              <a:gd name="connsiteX5" fmla="*/ 521460 w 556142"/>
              <a:gd name="connsiteY5" fmla="*/ 14322 h 123185"/>
              <a:gd name="connsiteX6" fmla="*/ 533184 w 556142"/>
              <a:gd name="connsiteY6" fmla="*/ 22986 h 123185"/>
              <a:gd name="connsiteX7" fmla="*/ 524184 w 556142"/>
              <a:gd name="connsiteY7" fmla="*/ 106506 h 123185"/>
              <a:gd name="connsiteX8" fmla="*/ 341436 w 556142"/>
              <a:gd name="connsiteY8" fmla="*/ 123062 h 123185"/>
              <a:gd name="connsiteX9" fmla="*/ 54000 w 556142"/>
              <a:gd name="connsiteY9" fmla="*/ 122322 h 123185"/>
              <a:gd name="connsiteX10" fmla="*/ 15816 w 556142"/>
              <a:gd name="connsiteY10" fmla="*/ 106506 h 123185"/>
              <a:gd name="connsiteX11" fmla="*/ 0 w 556142"/>
              <a:gd name="connsiteY11" fmla="*/ 68322 h 123185"/>
              <a:gd name="connsiteX0" fmla="*/ 0 w 539186"/>
              <a:gd name="connsiteY0" fmla="*/ 68322 h 486966"/>
              <a:gd name="connsiteX1" fmla="*/ 15816 w 539186"/>
              <a:gd name="connsiteY1" fmla="*/ 30138 h 486966"/>
              <a:gd name="connsiteX2" fmla="*/ 54000 w 539186"/>
              <a:gd name="connsiteY2" fmla="*/ 14322 h 486966"/>
              <a:gd name="connsiteX3" fmla="*/ 341436 w 539186"/>
              <a:gd name="connsiteY3" fmla="*/ 22986 h 486966"/>
              <a:gd name="connsiteX4" fmla="*/ 432000 w 539186"/>
              <a:gd name="connsiteY4" fmla="*/ 22986 h 486966"/>
              <a:gd name="connsiteX5" fmla="*/ 521460 w 539186"/>
              <a:gd name="connsiteY5" fmla="*/ 14322 h 486966"/>
              <a:gd name="connsiteX6" fmla="*/ 533184 w 539186"/>
              <a:gd name="connsiteY6" fmla="*/ 22986 h 486966"/>
              <a:gd name="connsiteX7" fmla="*/ 431448 w 539186"/>
              <a:gd name="connsiteY7" fmla="*/ 473046 h 486966"/>
              <a:gd name="connsiteX8" fmla="*/ 524184 w 539186"/>
              <a:gd name="connsiteY8" fmla="*/ 106506 h 486966"/>
              <a:gd name="connsiteX9" fmla="*/ 341436 w 539186"/>
              <a:gd name="connsiteY9" fmla="*/ 123062 h 486966"/>
              <a:gd name="connsiteX10" fmla="*/ 54000 w 539186"/>
              <a:gd name="connsiteY10" fmla="*/ 122322 h 486966"/>
              <a:gd name="connsiteX11" fmla="*/ 15816 w 539186"/>
              <a:gd name="connsiteY11" fmla="*/ 106506 h 486966"/>
              <a:gd name="connsiteX12" fmla="*/ 0 w 539186"/>
              <a:gd name="connsiteY12" fmla="*/ 68322 h 486966"/>
              <a:gd name="connsiteX0" fmla="*/ 0 w 535968"/>
              <a:gd name="connsiteY0" fmla="*/ 68322 h 503050"/>
              <a:gd name="connsiteX1" fmla="*/ 15816 w 535968"/>
              <a:gd name="connsiteY1" fmla="*/ 30138 h 503050"/>
              <a:gd name="connsiteX2" fmla="*/ 54000 w 535968"/>
              <a:gd name="connsiteY2" fmla="*/ 14322 h 503050"/>
              <a:gd name="connsiteX3" fmla="*/ 341436 w 535968"/>
              <a:gd name="connsiteY3" fmla="*/ 22986 h 503050"/>
              <a:gd name="connsiteX4" fmla="*/ 432000 w 535968"/>
              <a:gd name="connsiteY4" fmla="*/ 22986 h 503050"/>
              <a:gd name="connsiteX5" fmla="*/ 521460 w 535968"/>
              <a:gd name="connsiteY5" fmla="*/ 14322 h 503050"/>
              <a:gd name="connsiteX6" fmla="*/ 533184 w 535968"/>
              <a:gd name="connsiteY6" fmla="*/ 22986 h 503050"/>
              <a:gd name="connsiteX7" fmla="*/ 431448 w 535968"/>
              <a:gd name="connsiteY7" fmla="*/ 473046 h 503050"/>
              <a:gd name="connsiteX8" fmla="*/ 341436 w 535968"/>
              <a:gd name="connsiteY8" fmla="*/ 203009 h 503050"/>
              <a:gd name="connsiteX9" fmla="*/ 341436 w 535968"/>
              <a:gd name="connsiteY9" fmla="*/ 123062 h 503050"/>
              <a:gd name="connsiteX10" fmla="*/ 54000 w 535968"/>
              <a:gd name="connsiteY10" fmla="*/ 122322 h 503050"/>
              <a:gd name="connsiteX11" fmla="*/ 15816 w 535968"/>
              <a:gd name="connsiteY11" fmla="*/ 106506 h 503050"/>
              <a:gd name="connsiteX12" fmla="*/ 0 w 535968"/>
              <a:gd name="connsiteY12" fmla="*/ 68322 h 503050"/>
              <a:gd name="connsiteX0" fmla="*/ 0 w 535968"/>
              <a:gd name="connsiteY0" fmla="*/ 68322 h 323025"/>
              <a:gd name="connsiteX1" fmla="*/ 15816 w 535968"/>
              <a:gd name="connsiteY1" fmla="*/ 30138 h 323025"/>
              <a:gd name="connsiteX2" fmla="*/ 54000 w 535968"/>
              <a:gd name="connsiteY2" fmla="*/ 14322 h 323025"/>
              <a:gd name="connsiteX3" fmla="*/ 341436 w 535968"/>
              <a:gd name="connsiteY3" fmla="*/ 22986 h 323025"/>
              <a:gd name="connsiteX4" fmla="*/ 432000 w 535968"/>
              <a:gd name="connsiteY4" fmla="*/ 22986 h 323025"/>
              <a:gd name="connsiteX5" fmla="*/ 521460 w 535968"/>
              <a:gd name="connsiteY5" fmla="*/ 14322 h 323025"/>
              <a:gd name="connsiteX6" fmla="*/ 533184 w 535968"/>
              <a:gd name="connsiteY6" fmla="*/ 22986 h 323025"/>
              <a:gd name="connsiteX7" fmla="*/ 432000 w 535968"/>
              <a:gd name="connsiteY7" fmla="*/ 293021 h 323025"/>
              <a:gd name="connsiteX8" fmla="*/ 341436 w 535968"/>
              <a:gd name="connsiteY8" fmla="*/ 203009 h 323025"/>
              <a:gd name="connsiteX9" fmla="*/ 341436 w 535968"/>
              <a:gd name="connsiteY9" fmla="*/ 123062 h 323025"/>
              <a:gd name="connsiteX10" fmla="*/ 54000 w 535968"/>
              <a:gd name="connsiteY10" fmla="*/ 122322 h 323025"/>
              <a:gd name="connsiteX11" fmla="*/ 15816 w 535968"/>
              <a:gd name="connsiteY11" fmla="*/ 106506 h 323025"/>
              <a:gd name="connsiteX12" fmla="*/ 0 w 535968"/>
              <a:gd name="connsiteY12" fmla="*/ 68322 h 323025"/>
              <a:gd name="connsiteX0" fmla="*/ 0 w 535968"/>
              <a:gd name="connsiteY0" fmla="*/ 54000 h 308703"/>
              <a:gd name="connsiteX1" fmla="*/ 15816 w 535968"/>
              <a:gd name="connsiteY1" fmla="*/ 15816 h 308703"/>
              <a:gd name="connsiteX2" fmla="*/ 54000 w 535968"/>
              <a:gd name="connsiteY2" fmla="*/ 0 h 308703"/>
              <a:gd name="connsiteX3" fmla="*/ 341436 w 535968"/>
              <a:gd name="connsiteY3" fmla="*/ 8664 h 308703"/>
              <a:gd name="connsiteX4" fmla="*/ 432000 w 535968"/>
              <a:gd name="connsiteY4" fmla="*/ 8664 h 308703"/>
              <a:gd name="connsiteX5" fmla="*/ 432000 w 535968"/>
              <a:gd name="connsiteY5" fmla="*/ 98676 h 308703"/>
              <a:gd name="connsiteX6" fmla="*/ 533184 w 535968"/>
              <a:gd name="connsiteY6" fmla="*/ 8664 h 308703"/>
              <a:gd name="connsiteX7" fmla="*/ 432000 w 535968"/>
              <a:gd name="connsiteY7" fmla="*/ 278699 h 308703"/>
              <a:gd name="connsiteX8" fmla="*/ 341436 w 535968"/>
              <a:gd name="connsiteY8" fmla="*/ 188687 h 308703"/>
              <a:gd name="connsiteX9" fmla="*/ 341436 w 535968"/>
              <a:gd name="connsiteY9" fmla="*/ 108740 h 308703"/>
              <a:gd name="connsiteX10" fmla="*/ 54000 w 535968"/>
              <a:gd name="connsiteY10" fmla="*/ 108000 h 308703"/>
              <a:gd name="connsiteX11" fmla="*/ 15816 w 535968"/>
              <a:gd name="connsiteY11" fmla="*/ 92184 h 308703"/>
              <a:gd name="connsiteX12" fmla="*/ 0 w 535968"/>
              <a:gd name="connsiteY12" fmla="*/ 54000 h 308703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432000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2004"/>
              <a:gd name="connsiteY0" fmla="*/ 54000 h 278699"/>
              <a:gd name="connsiteX1" fmla="*/ 15816 w 462004"/>
              <a:gd name="connsiteY1" fmla="*/ 15816 h 278699"/>
              <a:gd name="connsiteX2" fmla="*/ 54000 w 462004"/>
              <a:gd name="connsiteY2" fmla="*/ 0 h 278699"/>
              <a:gd name="connsiteX3" fmla="*/ 341436 w 462004"/>
              <a:gd name="connsiteY3" fmla="*/ 8664 h 278699"/>
              <a:gd name="connsiteX4" fmla="*/ 432000 w 462004"/>
              <a:gd name="connsiteY4" fmla="*/ 8664 h 278699"/>
              <a:gd name="connsiteX5" fmla="*/ 432000 w 462004"/>
              <a:gd name="connsiteY5" fmla="*/ 98676 h 278699"/>
              <a:gd name="connsiteX6" fmla="*/ 431448 w 462004"/>
              <a:gd name="connsiteY6" fmla="*/ 188688 h 278699"/>
              <a:gd name="connsiteX7" fmla="*/ 341436 w 462004"/>
              <a:gd name="connsiteY7" fmla="*/ 278699 h 278699"/>
              <a:gd name="connsiteX8" fmla="*/ 341436 w 462004"/>
              <a:gd name="connsiteY8" fmla="*/ 188687 h 278699"/>
              <a:gd name="connsiteX9" fmla="*/ 341436 w 462004"/>
              <a:gd name="connsiteY9" fmla="*/ 108740 h 278699"/>
              <a:gd name="connsiteX10" fmla="*/ 54000 w 462004"/>
              <a:gd name="connsiteY10" fmla="*/ 108000 h 278699"/>
              <a:gd name="connsiteX11" fmla="*/ 15816 w 462004"/>
              <a:gd name="connsiteY11" fmla="*/ 92184 h 278699"/>
              <a:gd name="connsiteX12" fmla="*/ 0 w 462004"/>
              <a:gd name="connsiteY12" fmla="*/ 54000 h 278699"/>
              <a:gd name="connsiteX0" fmla="*/ 0 w 469106"/>
              <a:gd name="connsiteY0" fmla="*/ 54000 h 278699"/>
              <a:gd name="connsiteX1" fmla="*/ 15816 w 469106"/>
              <a:gd name="connsiteY1" fmla="*/ 15816 h 278699"/>
              <a:gd name="connsiteX2" fmla="*/ 54000 w 469106"/>
              <a:gd name="connsiteY2" fmla="*/ 0 h 278699"/>
              <a:gd name="connsiteX3" fmla="*/ 341436 w 469106"/>
              <a:gd name="connsiteY3" fmla="*/ 8664 h 278699"/>
              <a:gd name="connsiteX4" fmla="*/ 432000 w 469106"/>
              <a:gd name="connsiteY4" fmla="*/ 8664 h 278699"/>
              <a:gd name="connsiteX5" fmla="*/ 432000 w 469106"/>
              <a:gd name="connsiteY5" fmla="*/ 98676 h 278699"/>
              <a:gd name="connsiteX6" fmla="*/ 431448 w 469106"/>
              <a:gd name="connsiteY6" fmla="*/ 188688 h 278699"/>
              <a:gd name="connsiteX7" fmla="*/ 341436 w 469106"/>
              <a:gd name="connsiteY7" fmla="*/ 278699 h 278699"/>
              <a:gd name="connsiteX8" fmla="*/ 341436 w 469106"/>
              <a:gd name="connsiteY8" fmla="*/ 188687 h 278699"/>
              <a:gd name="connsiteX9" fmla="*/ 341436 w 469106"/>
              <a:gd name="connsiteY9" fmla="*/ 108740 h 278699"/>
              <a:gd name="connsiteX10" fmla="*/ 54000 w 469106"/>
              <a:gd name="connsiteY10" fmla="*/ 108000 h 278699"/>
              <a:gd name="connsiteX11" fmla="*/ 15816 w 469106"/>
              <a:gd name="connsiteY11" fmla="*/ 92184 h 278699"/>
              <a:gd name="connsiteX12" fmla="*/ 0 w 469106"/>
              <a:gd name="connsiteY12" fmla="*/ 54000 h 278699"/>
              <a:gd name="connsiteX0" fmla="*/ 0 w 469106"/>
              <a:gd name="connsiteY0" fmla="*/ 54748 h 279447"/>
              <a:gd name="connsiteX1" fmla="*/ 15816 w 469106"/>
              <a:gd name="connsiteY1" fmla="*/ 16564 h 279447"/>
              <a:gd name="connsiteX2" fmla="*/ 54000 w 469106"/>
              <a:gd name="connsiteY2" fmla="*/ 748 h 279447"/>
              <a:gd name="connsiteX3" fmla="*/ 341436 w 469106"/>
              <a:gd name="connsiteY3" fmla="*/ 9412 h 279447"/>
              <a:gd name="connsiteX4" fmla="*/ 432000 w 469106"/>
              <a:gd name="connsiteY4" fmla="*/ 9412 h 279447"/>
              <a:gd name="connsiteX5" fmla="*/ 432000 w 469106"/>
              <a:gd name="connsiteY5" fmla="*/ 99424 h 279447"/>
              <a:gd name="connsiteX6" fmla="*/ 431448 w 469106"/>
              <a:gd name="connsiteY6" fmla="*/ 189436 h 279447"/>
              <a:gd name="connsiteX7" fmla="*/ 341436 w 469106"/>
              <a:gd name="connsiteY7" fmla="*/ 279447 h 279447"/>
              <a:gd name="connsiteX8" fmla="*/ 341436 w 469106"/>
              <a:gd name="connsiteY8" fmla="*/ 189435 h 279447"/>
              <a:gd name="connsiteX9" fmla="*/ 341436 w 469106"/>
              <a:gd name="connsiteY9" fmla="*/ 109488 h 279447"/>
              <a:gd name="connsiteX10" fmla="*/ 54000 w 469106"/>
              <a:gd name="connsiteY10" fmla="*/ 108748 h 279447"/>
              <a:gd name="connsiteX11" fmla="*/ 15816 w 469106"/>
              <a:gd name="connsiteY11" fmla="*/ 92932 h 279447"/>
              <a:gd name="connsiteX12" fmla="*/ 0 w 469106"/>
              <a:gd name="connsiteY12" fmla="*/ 54748 h 279447"/>
              <a:gd name="connsiteX0" fmla="*/ 0 w 469106"/>
              <a:gd name="connsiteY0" fmla="*/ 84844 h 309543"/>
              <a:gd name="connsiteX1" fmla="*/ 15816 w 469106"/>
              <a:gd name="connsiteY1" fmla="*/ 46660 h 309543"/>
              <a:gd name="connsiteX2" fmla="*/ 54000 w 469106"/>
              <a:gd name="connsiteY2" fmla="*/ 30844 h 309543"/>
              <a:gd name="connsiteX3" fmla="*/ 341436 w 469106"/>
              <a:gd name="connsiteY3" fmla="*/ 39508 h 309543"/>
              <a:gd name="connsiteX4" fmla="*/ 432000 w 469106"/>
              <a:gd name="connsiteY4" fmla="*/ 39508 h 309543"/>
              <a:gd name="connsiteX5" fmla="*/ 432000 w 469106"/>
              <a:gd name="connsiteY5" fmla="*/ 129520 h 309543"/>
              <a:gd name="connsiteX6" fmla="*/ 431448 w 469106"/>
              <a:gd name="connsiteY6" fmla="*/ 219532 h 309543"/>
              <a:gd name="connsiteX7" fmla="*/ 341436 w 469106"/>
              <a:gd name="connsiteY7" fmla="*/ 309543 h 309543"/>
              <a:gd name="connsiteX8" fmla="*/ 341436 w 469106"/>
              <a:gd name="connsiteY8" fmla="*/ 219531 h 309543"/>
              <a:gd name="connsiteX9" fmla="*/ 341436 w 469106"/>
              <a:gd name="connsiteY9" fmla="*/ 139584 h 309543"/>
              <a:gd name="connsiteX10" fmla="*/ 54000 w 469106"/>
              <a:gd name="connsiteY10" fmla="*/ 138844 h 309543"/>
              <a:gd name="connsiteX11" fmla="*/ 15816 w 469106"/>
              <a:gd name="connsiteY11" fmla="*/ 123028 h 309543"/>
              <a:gd name="connsiteX12" fmla="*/ 0 w 469106"/>
              <a:gd name="connsiteY12" fmla="*/ 84844 h 309543"/>
              <a:gd name="connsiteX0" fmla="*/ 0 w 469106"/>
              <a:gd name="connsiteY0" fmla="*/ 77700 h 302399"/>
              <a:gd name="connsiteX1" fmla="*/ 15816 w 469106"/>
              <a:gd name="connsiteY1" fmla="*/ 39516 h 302399"/>
              <a:gd name="connsiteX2" fmla="*/ 54000 w 469106"/>
              <a:gd name="connsiteY2" fmla="*/ 23700 h 302399"/>
              <a:gd name="connsiteX3" fmla="*/ 341436 w 469106"/>
              <a:gd name="connsiteY3" fmla="*/ 32364 h 302399"/>
              <a:gd name="connsiteX4" fmla="*/ 432000 w 469106"/>
              <a:gd name="connsiteY4" fmla="*/ 32364 h 302399"/>
              <a:gd name="connsiteX5" fmla="*/ 432000 w 469106"/>
              <a:gd name="connsiteY5" fmla="*/ 122376 h 302399"/>
              <a:gd name="connsiteX6" fmla="*/ 431448 w 469106"/>
              <a:gd name="connsiteY6" fmla="*/ 212388 h 302399"/>
              <a:gd name="connsiteX7" fmla="*/ 341436 w 469106"/>
              <a:gd name="connsiteY7" fmla="*/ 302399 h 302399"/>
              <a:gd name="connsiteX8" fmla="*/ 341436 w 469106"/>
              <a:gd name="connsiteY8" fmla="*/ 212387 h 302399"/>
              <a:gd name="connsiteX9" fmla="*/ 341436 w 469106"/>
              <a:gd name="connsiteY9" fmla="*/ 132440 h 302399"/>
              <a:gd name="connsiteX10" fmla="*/ 54000 w 469106"/>
              <a:gd name="connsiteY10" fmla="*/ 131700 h 302399"/>
              <a:gd name="connsiteX11" fmla="*/ 15816 w 469106"/>
              <a:gd name="connsiteY11" fmla="*/ 115884 h 302399"/>
              <a:gd name="connsiteX12" fmla="*/ 0 w 469106"/>
              <a:gd name="connsiteY12" fmla="*/ 77700 h 302399"/>
              <a:gd name="connsiteX0" fmla="*/ 0 w 469106"/>
              <a:gd name="connsiteY0" fmla="*/ 77700 h 317401"/>
              <a:gd name="connsiteX1" fmla="*/ 15816 w 469106"/>
              <a:gd name="connsiteY1" fmla="*/ 39516 h 317401"/>
              <a:gd name="connsiteX2" fmla="*/ 54000 w 469106"/>
              <a:gd name="connsiteY2" fmla="*/ 23700 h 317401"/>
              <a:gd name="connsiteX3" fmla="*/ 341436 w 469106"/>
              <a:gd name="connsiteY3" fmla="*/ 32364 h 317401"/>
              <a:gd name="connsiteX4" fmla="*/ 432000 w 469106"/>
              <a:gd name="connsiteY4" fmla="*/ 32364 h 317401"/>
              <a:gd name="connsiteX5" fmla="*/ 432000 w 469106"/>
              <a:gd name="connsiteY5" fmla="*/ 122376 h 317401"/>
              <a:gd name="connsiteX6" fmla="*/ 431448 w 469106"/>
              <a:gd name="connsiteY6" fmla="*/ 212388 h 317401"/>
              <a:gd name="connsiteX7" fmla="*/ 432000 w 469106"/>
              <a:gd name="connsiteY7" fmla="*/ 302399 h 317401"/>
              <a:gd name="connsiteX8" fmla="*/ 341436 w 469106"/>
              <a:gd name="connsiteY8" fmla="*/ 302399 h 317401"/>
              <a:gd name="connsiteX9" fmla="*/ 341436 w 469106"/>
              <a:gd name="connsiteY9" fmla="*/ 212387 h 317401"/>
              <a:gd name="connsiteX10" fmla="*/ 341436 w 469106"/>
              <a:gd name="connsiteY10" fmla="*/ 132440 h 317401"/>
              <a:gd name="connsiteX11" fmla="*/ 54000 w 469106"/>
              <a:gd name="connsiteY11" fmla="*/ 131700 h 317401"/>
              <a:gd name="connsiteX12" fmla="*/ 15816 w 469106"/>
              <a:gd name="connsiteY12" fmla="*/ 115884 h 317401"/>
              <a:gd name="connsiteX13" fmla="*/ 0 w 469106"/>
              <a:gd name="connsiteY13" fmla="*/ 77700 h 317401"/>
              <a:gd name="connsiteX0" fmla="*/ 0 w 469106"/>
              <a:gd name="connsiteY0" fmla="*/ 77700 h 332403"/>
              <a:gd name="connsiteX1" fmla="*/ 15816 w 469106"/>
              <a:gd name="connsiteY1" fmla="*/ 39516 h 332403"/>
              <a:gd name="connsiteX2" fmla="*/ 54000 w 469106"/>
              <a:gd name="connsiteY2" fmla="*/ 23700 h 332403"/>
              <a:gd name="connsiteX3" fmla="*/ 341436 w 469106"/>
              <a:gd name="connsiteY3" fmla="*/ 32364 h 332403"/>
              <a:gd name="connsiteX4" fmla="*/ 432000 w 469106"/>
              <a:gd name="connsiteY4" fmla="*/ 32364 h 332403"/>
              <a:gd name="connsiteX5" fmla="*/ 432000 w 469106"/>
              <a:gd name="connsiteY5" fmla="*/ 122376 h 332403"/>
              <a:gd name="connsiteX6" fmla="*/ 431448 w 469106"/>
              <a:gd name="connsiteY6" fmla="*/ 212388 h 332403"/>
              <a:gd name="connsiteX7" fmla="*/ 432000 w 469106"/>
              <a:gd name="connsiteY7" fmla="*/ 317401 h 332403"/>
              <a:gd name="connsiteX8" fmla="*/ 341436 w 469106"/>
              <a:gd name="connsiteY8" fmla="*/ 302399 h 332403"/>
              <a:gd name="connsiteX9" fmla="*/ 341436 w 469106"/>
              <a:gd name="connsiteY9" fmla="*/ 212387 h 332403"/>
              <a:gd name="connsiteX10" fmla="*/ 341436 w 469106"/>
              <a:gd name="connsiteY10" fmla="*/ 132440 h 332403"/>
              <a:gd name="connsiteX11" fmla="*/ 54000 w 469106"/>
              <a:gd name="connsiteY11" fmla="*/ 131700 h 332403"/>
              <a:gd name="connsiteX12" fmla="*/ 15816 w 469106"/>
              <a:gd name="connsiteY12" fmla="*/ 115884 h 332403"/>
              <a:gd name="connsiteX13" fmla="*/ 0 w 469106"/>
              <a:gd name="connsiteY13" fmla="*/ 77700 h 3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9106" h="332403">
                <a:moveTo>
                  <a:pt x="0" y="77700"/>
                </a:moveTo>
                <a:cubicBezTo>
                  <a:pt x="0" y="63378"/>
                  <a:pt x="5689" y="49643"/>
                  <a:pt x="15816" y="39516"/>
                </a:cubicBezTo>
                <a:cubicBezTo>
                  <a:pt x="25943" y="29389"/>
                  <a:pt x="39678" y="23700"/>
                  <a:pt x="54000" y="23700"/>
                </a:cubicBezTo>
                <a:lnTo>
                  <a:pt x="341436" y="32364"/>
                </a:lnTo>
                <a:cubicBezTo>
                  <a:pt x="371624" y="32364"/>
                  <a:pt x="382792" y="0"/>
                  <a:pt x="432000" y="32364"/>
                </a:cubicBezTo>
                <a:cubicBezTo>
                  <a:pt x="469106" y="65814"/>
                  <a:pt x="432000" y="108054"/>
                  <a:pt x="432000" y="122376"/>
                </a:cubicBezTo>
                <a:lnTo>
                  <a:pt x="431448" y="212388"/>
                </a:lnTo>
                <a:cubicBezTo>
                  <a:pt x="424932" y="235251"/>
                  <a:pt x="447002" y="302399"/>
                  <a:pt x="432000" y="317401"/>
                </a:cubicBezTo>
                <a:cubicBezTo>
                  <a:pt x="416998" y="332403"/>
                  <a:pt x="356530" y="317401"/>
                  <a:pt x="341436" y="302399"/>
                </a:cubicBezTo>
                <a:lnTo>
                  <a:pt x="341436" y="212387"/>
                </a:lnTo>
                <a:cubicBezTo>
                  <a:pt x="341436" y="184061"/>
                  <a:pt x="355758" y="132440"/>
                  <a:pt x="341436" y="132440"/>
                </a:cubicBezTo>
                <a:lnTo>
                  <a:pt x="54000" y="131700"/>
                </a:lnTo>
                <a:cubicBezTo>
                  <a:pt x="39678" y="131700"/>
                  <a:pt x="25943" y="126011"/>
                  <a:pt x="15816" y="115884"/>
                </a:cubicBezTo>
                <a:cubicBezTo>
                  <a:pt x="5689" y="105757"/>
                  <a:pt x="0" y="92022"/>
                  <a:pt x="0" y="7770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br."/>
          <p:cNvSpPr/>
          <p:nvPr/>
        </p:nvSpPr>
        <p:spPr>
          <a:xfrm>
            <a:off x="4320000" y="360000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/>
              <a:t>Broek</a:t>
            </a:r>
            <a:endParaRPr lang="nl-NL" sz="1050" dirty="0"/>
          </a:p>
        </p:txBody>
      </p:sp>
      <p:sp>
        <p:nvSpPr>
          <p:cNvPr id="11" name="geen"/>
          <p:cNvSpPr/>
          <p:nvPr/>
        </p:nvSpPr>
        <p:spPr>
          <a:xfrm>
            <a:off x="0" y="0"/>
            <a:ext cx="4320000" cy="21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500" b="1" dirty="0"/>
          </a:p>
        </p:txBody>
      </p:sp>
      <p:sp>
        <p:nvSpPr>
          <p:cNvPr id="22" name="1"/>
          <p:cNvSpPr/>
          <p:nvPr/>
        </p:nvSpPr>
        <p:spPr>
          <a:xfrm>
            <a:off x="0" y="0"/>
            <a:ext cx="4320000" cy="21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500" b="1" dirty="0"/>
          </a:p>
        </p:txBody>
      </p:sp>
      <p:sp>
        <p:nvSpPr>
          <p:cNvPr id="10" name="2"/>
          <p:cNvSpPr/>
          <p:nvPr/>
        </p:nvSpPr>
        <p:spPr>
          <a:xfrm>
            <a:off x="0" y="0"/>
            <a:ext cx="4320000" cy="21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75671E-6 L -0.61215 2.7567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191 1.87225E-6 L -0.0276 1.8722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1.87225E-6 L -0.0276 1.8722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191 1.87225E-6 L -0.0276 1.8722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1.87225E-6 L -0.0276 1.8722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83071E-6 L -1.11111E-6 0.10615 " pathEditMode="relative" rAng="0" ptsTypes="AA">
                                      <p:cBhvr>
                                        <p:cTn id="2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2.83071E-6 L -1.11111E-6 0.10615 " pathEditMode="relative" rAng="0" ptsTypes="AA">
                                      <p:cBhvr>
                                        <p:cTn id="31" dur="2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83071E-6 L -1.11111E-6 0.10615 " pathEditMode="relative" rAng="0" ptsTypes="AA">
                                      <p:cBhvr>
                                        <p:cTn id="6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"/>
                            </p:stCondLst>
                            <p:childTnLst>
                              <p:par>
                                <p:cTn id="70" presetID="42" presetClass="path" presetSubtype="0" ac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83071E-6 L -1.11111E-6 0.10615 " pathEditMode="relative" rAng="0" ptsTypes="AA">
                                      <p:cBhvr>
                                        <p:cTn id="71" dur="2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"/>
                            </p:stCondLst>
                            <p:childTnLst>
                              <p:par>
                                <p:cTn id="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3" grpId="0" animBg="1"/>
      <p:bldP spid="15" grpId="0" animBg="1"/>
      <p:bldP spid="15" grpId="1" animBg="1"/>
      <p:bldP spid="19" grpId="1" animBg="1"/>
      <p:bldP spid="5" grpId="0" animBg="1"/>
      <p:bldP spid="5" grpId="1" animBg="1"/>
      <p:bldP spid="7" grpId="0" animBg="1"/>
      <p:bldP spid="7" grpId="1" animBg="1"/>
      <p:bldP spid="14" grpId="0" animBg="1"/>
      <p:bldP spid="14" grpId="1" animBg="1"/>
      <p:bldP spid="22" grpId="0" animBg="1"/>
      <p:bldP spid="22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pnieuw"/>
          <p:cNvSpPr>
            <a:spLocks noChangeAspect="1"/>
          </p:cNvSpPr>
          <p:nvPr/>
        </p:nvSpPr>
        <p:spPr>
          <a:xfrm>
            <a:off x="2411720" y="4698000"/>
            <a:ext cx="4284000" cy="21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smtClean="0">
                <a:solidFill>
                  <a:schemeClr val="tx1"/>
                </a:solidFill>
              </a:rPr>
              <a:t>Opnieuw</a:t>
            </a:r>
            <a:endParaRPr lang="nl-NL" sz="4000">
              <a:solidFill>
                <a:schemeClr val="tx1"/>
              </a:solidFill>
            </a:endParaRPr>
          </a:p>
        </p:txBody>
      </p:sp>
      <p:pic>
        <p:nvPicPr>
          <p:cNvPr id="3" name="11"/>
          <p:cNvPicPr>
            <a:picLocks noChangeAspect="1" noChangeArrowheads="1"/>
          </p:cNvPicPr>
          <p:nvPr/>
        </p:nvPicPr>
        <p:blipFill>
          <a:blip r:embed="rId2" cstate="print"/>
          <a:srcRect t="68504" r="53150"/>
          <a:stretch>
            <a:fillRect/>
          </a:stretch>
        </p:blipFill>
        <p:spPr bwMode="auto">
          <a:xfrm>
            <a:off x="2411720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12"/>
          <p:cNvPicPr>
            <a:picLocks noChangeAspect="1" noChangeArrowheads="1"/>
          </p:cNvPicPr>
          <p:nvPr/>
        </p:nvPicPr>
        <p:blipFill>
          <a:blip r:embed="rId3" cstate="print"/>
          <a:srcRect t="68504" r="53150"/>
          <a:stretch>
            <a:fillRect/>
          </a:stretch>
        </p:blipFill>
        <p:spPr bwMode="auto">
          <a:xfrm>
            <a:off x="2411720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13"/>
          <p:cNvPicPr>
            <a:picLocks noChangeAspect="1" noChangeArrowheads="1"/>
          </p:cNvPicPr>
          <p:nvPr/>
        </p:nvPicPr>
        <p:blipFill>
          <a:blip r:embed="rId4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14"/>
          <p:cNvPicPr>
            <a:picLocks noChangeAspect="1" noChangeArrowheads="1"/>
          </p:cNvPicPr>
          <p:nvPr/>
        </p:nvPicPr>
        <p:blipFill>
          <a:blip r:embed="rId5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15"/>
          <p:cNvPicPr>
            <a:picLocks noChangeAspect="1" noChangeArrowheads="1"/>
          </p:cNvPicPr>
          <p:nvPr/>
        </p:nvPicPr>
        <p:blipFill>
          <a:blip r:embed="rId6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16"/>
          <p:cNvPicPr>
            <a:picLocks noChangeAspect="1" noChangeArrowheads="1"/>
          </p:cNvPicPr>
          <p:nvPr/>
        </p:nvPicPr>
        <p:blipFill>
          <a:blip r:embed="rId7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17"/>
          <p:cNvPicPr>
            <a:picLocks noChangeAspect="1" noChangeArrowheads="1"/>
          </p:cNvPicPr>
          <p:nvPr/>
        </p:nvPicPr>
        <p:blipFill>
          <a:blip r:embed="rId8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18"/>
          <p:cNvPicPr>
            <a:picLocks noChangeAspect="1" noChangeArrowheads="1"/>
          </p:cNvPicPr>
          <p:nvPr/>
        </p:nvPicPr>
        <p:blipFill>
          <a:blip r:embed="rId9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19"/>
          <p:cNvPicPr>
            <a:picLocks noChangeAspect="1" noChangeArrowheads="1"/>
          </p:cNvPicPr>
          <p:nvPr/>
        </p:nvPicPr>
        <p:blipFill>
          <a:blip r:embed="rId10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" name="110"/>
          <p:cNvPicPr>
            <a:picLocks noChangeAspect="1" noChangeArrowheads="1"/>
          </p:cNvPicPr>
          <p:nvPr/>
        </p:nvPicPr>
        <p:blipFill>
          <a:blip r:embed="rId11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111"/>
          <p:cNvPicPr>
            <a:picLocks noChangeAspect="1" noChangeArrowheads="1"/>
          </p:cNvPicPr>
          <p:nvPr/>
        </p:nvPicPr>
        <p:blipFill>
          <a:blip r:embed="rId12" cstate="print"/>
          <a:srcRect t="68504" r="53150"/>
          <a:stretch>
            <a:fillRect/>
          </a:stretch>
        </p:blipFill>
        <p:spPr bwMode="auto">
          <a:xfrm>
            <a:off x="2411720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112"/>
          <p:cNvPicPr>
            <a:picLocks noChangeAspect="1" noChangeArrowheads="1"/>
          </p:cNvPicPr>
          <p:nvPr/>
        </p:nvPicPr>
        <p:blipFill>
          <a:blip r:embed="rId13" cstate="print"/>
          <a:srcRect t="68504" r="53150"/>
          <a:stretch>
            <a:fillRect/>
          </a:stretch>
        </p:blipFill>
        <p:spPr bwMode="auto">
          <a:xfrm>
            <a:off x="2411720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35"/>
          <p:cNvPicPr>
            <a:picLocks noChangeAspect="1" noChangeArrowheads="1"/>
          </p:cNvPicPr>
          <p:nvPr/>
        </p:nvPicPr>
        <p:blipFill>
          <a:blip r:embed="rId14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36"/>
          <p:cNvPicPr>
            <a:picLocks noChangeAspect="1" noChangeArrowheads="1"/>
          </p:cNvPicPr>
          <p:nvPr/>
        </p:nvPicPr>
        <p:blipFill>
          <a:blip r:embed="rId15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37"/>
          <p:cNvPicPr>
            <a:picLocks noChangeAspect="1" noChangeArrowheads="1"/>
          </p:cNvPicPr>
          <p:nvPr/>
        </p:nvPicPr>
        <p:blipFill>
          <a:blip r:embed="rId16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38"/>
          <p:cNvPicPr>
            <a:picLocks noChangeAspect="1" noChangeArrowheads="1"/>
          </p:cNvPicPr>
          <p:nvPr/>
        </p:nvPicPr>
        <p:blipFill>
          <a:blip r:embed="rId17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39"/>
          <p:cNvPicPr>
            <a:picLocks noChangeAspect="1" noChangeArrowheads="1"/>
          </p:cNvPicPr>
          <p:nvPr/>
        </p:nvPicPr>
        <p:blipFill>
          <a:blip r:embed="rId18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" name="310"/>
          <p:cNvPicPr>
            <a:picLocks noChangeAspect="1" noChangeArrowheads="1"/>
          </p:cNvPicPr>
          <p:nvPr/>
        </p:nvPicPr>
        <p:blipFill>
          <a:blip r:embed="rId19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1" name="311"/>
          <p:cNvPicPr>
            <a:picLocks noChangeAspect="1" noChangeArrowheads="1"/>
          </p:cNvPicPr>
          <p:nvPr/>
        </p:nvPicPr>
        <p:blipFill>
          <a:blip r:embed="rId20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" name="312"/>
          <p:cNvPicPr>
            <a:picLocks noChangeAspect="1" noChangeArrowheads="1"/>
          </p:cNvPicPr>
          <p:nvPr/>
        </p:nvPicPr>
        <p:blipFill>
          <a:blip r:embed="rId21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31"/>
          <p:cNvPicPr>
            <a:picLocks noChangeAspect="1" noChangeArrowheads="1"/>
          </p:cNvPicPr>
          <p:nvPr/>
        </p:nvPicPr>
        <p:blipFill>
          <a:blip r:embed="rId22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" name="212"/>
          <p:cNvPicPr>
            <a:picLocks noChangeAspect="1" noChangeArrowheads="1"/>
          </p:cNvPicPr>
          <p:nvPr/>
        </p:nvPicPr>
        <p:blipFill>
          <a:blip r:embed="rId23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211"/>
          <p:cNvPicPr>
            <a:picLocks noChangeAspect="1" noChangeArrowheads="1"/>
          </p:cNvPicPr>
          <p:nvPr/>
        </p:nvPicPr>
        <p:blipFill>
          <a:blip r:embed="rId24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210"/>
          <p:cNvPicPr>
            <a:picLocks noChangeAspect="1" noChangeArrowheads="1"/>
          </p:cNvPicPr>
          <p:nvPr/>
        </p:nvPicPr>
        <p:blipFill>
          <a:blip r:embed="rId25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7" name="29"/>
          <p:cNvPicPr>
            <a:picLocks noChangeAspect="1" noChangeArrowheads="1"/>
          </p:cNvPicPr>
          <p:nvPr/>
        </p:nvPicPr>
        <p:blipFill>
          <a:blip r:embed="rId26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8" name="28"/>
          <p:cNvPicPr>
            <a:picLocks noChangeAspect="1" noChangeArrowheads="1"/>
          </p:cNvPicPr>
          <p:nvPr/>
        </p:nvPicPr>
        <p:blipFill>
          <a:blip r:embed="rId27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" name="27"/>
          <p:cNvPicPr>
            <a:picLocks noChangeAspect="1" noChangeArrowheads="1"/>
          </p:cNvPicPr>
          <p:nvPr/>
        </p:nvPicPr>
        <p:blipFill>
          <a:blip r:embed="rId28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" name="26"/>
          <p:cNvPicPr>
            <a:picLocks noChangeAspect="1" noChangeArrowheads="1"/>
          </p:cNvPicPr>
          <p:nvPr/>
        </p:nvPicPr>
        <p:blipFill>
          <a:blip r:embed="rId29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1" name="25"/>
          <p:cNvPicPr>
            <a:picLocks noChangeAspect="1" noChangeArrowheads="1"/>
          </p:cNvPicPr>
          <p:nvPr/>
        </p:nvPicPr>
        <p:blipFill>
          <a:blip r:embed="rId30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" name="24"/>
          <p:cNvPicPr>
            <a:picLocks noChangeAspect="1" noChangeArrowheads="1"/>
          </p:cNvPicPr>
          <p:nvPr/>
        </p:nvPicPr>
        <p:blipFill>
          <a:blip r:embed="rId31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3" name="22"/>
          <p:cNvPicPr>
            <a:picLocks noChangeAspect="1" noChangeArrowheads="1"/>
          </p:cNvPicPr>
          <p:nvPr/>
        </p:nvPicPr>
        <p:blipFill>
          <a:blip r:embed="rId32" cstate="print"/>
          <a:srcRect t="68504" r="53150"/>
          <a:stretch>
            <a:fillRect/>
          </a:stretch>
        </p:blipFill>
        <p:spPr bwMode="auto">
          <a:xfrm>
            <a:off x="2411720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4" name="21!"/>
          <p:cNvPicPr>
            <a:picLocks noChangeAspect="1" noChangeArrowheads="1"/>
          </p:cNvPicPr>
          <p:nvPr/>
        </p:nvPicPr>
        <p:blipFill>
          <a:blip r:embed="rId33" cstate="print"/>
          <a:srcRect t="68504" r="53150"/>
          <a:stretch>
            <a:fillRect/>
          </a:stretch>
        </p:blipFill>
        <p:spPr bwMode="auto">
          <a:xfrm>
            <a:off x="2411720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5" name="1"/>
          <p:cNvPicPr>
            <a:picLocks noChangeAspect="1" noChangeArrowheads="1"/>
          </p:cNvPicPr>
          <p:nvPr/>
        </p:nvPicPr>
        <p:blipFill>
          <a:blip r:embed="rId12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6" name="Rechthoek 75"/>
          <p:cNvSpPr/>
          <p:nvPr/>
        </p:nvSpPr>
        <p:spPr>
          <a:xfrm>
            <a:off x="2408743" y="4698000"/>
            <a:ext cx="432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200" dirty="0" smtClean="0">
                <a:solidFill>
                  <a:schemeClr val="tx1"/>
                </a:solidFill>
              </a:rPr>
              <a:t>Springer 2</a:t>
            </a:r>
            <a:endParaRPr lang="nl-NL" dirty="0" smtClean="0">
              <a:solidFill>
                <a:schemeClr val="tx1"/>
              </a:solidFill>
            </a:endParaRP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beginnen</a:t>
            </a:r>
            <a:endParaRPr lang="nl-N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"/>
                            </p:stCondLst>
                            <p:childTnLst>
                              <p:par>
                                <p:cTn id="9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"/>
                            </p:stCondLst>
                            <p:childTnLst>
                              <p:par>
                                <p:cTn id="11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00"/>
                            </p:stCondLst>
                            <p:childTnLst>
                              <p:par>
                                <p:cTn id="12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00"/>
                            </p:stCondLst>
                            <p:childTnLst>
                              <p:par>
                                <p:cTn id="13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00"/>
                            </p:stCondLst>
                            <p:childTnLst>
                              <p:par>
                                <p:cTn id="14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00"/>
                            </p:stCondLst>
                            <p:childTnLst>
                              <p:par>
                                <p:cTn id="15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"/>
                            </p:stCondLst>
                            <p:childTnLst>
                              <p:par>
                                <p:cTn id="16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"/>
                            </p:stCondLst>
                            <p:childTnLst>
                              <p:par>
                                <p:cTn id="17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"/>
                            </p:stCondLst>
                            <p:childTnLst>
                              <p:par>
                                <p:cTn id="18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"/>
                            </p:stCondLst>
                            <p:childTnLst>
                              <p:par>
                                <p:cTn id="1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00"/>
                            </p:stCondLst>
                            <p:childTnLst>
                              <p:par>
                                <p:cTn id="18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60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00"/>
                            </p:stCondLst>
                            <p:childTnLst>
                              <p:par>
                                <p:cTn id="19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700"/>
                            </p:stCondLst>
                            <p:childTnLst>
                              <p:par>
                                <p:cTn id="20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800"/>
                            </p:stCondLst>
                            <p:childTnLst>
                              <p:par>
                                <p:cTn id="2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800"/>
                            </p:stCondLst>
                            <p:childTnLst>
                              <p:par>
                                <p:cTn id="21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900"/>
                            </p:stCondLst>
                            <p:childTnLst>
                              <p:par>
                                <p:cTn id="2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900"/>
                            </p:stCondLst>
                            <p:childTnLst>
                              <p:par>
                                <p:cTn id="21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2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2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200"/>
                            </p:stCondLst>
                            <p:childTnLst>
                              <p:par>
                                <p:cTn id="23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"/>
                            </p:stCondLst>
                            <p:childTnLst>
                              <p:par>
                                <p:cTn id="2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"/>
                            </p:stCondLst>
                            <p:childTnLst>
                              <p:par>
                                <p:cTn id="24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00"/>
                            </p:stCondLst>
                            <p:childTnLst>
                              <p:par>
                                <p:cTn id="2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"/>
                            </p:stCondLst>
                            <p:childTnLst>
                              <p:par>
                                <p:cTn id="25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0"/>
                            </p:stCondLst>
                            <p:childTnLst>
                              <p:par>
                                <p:cTn id="2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00"/>
                            </p:stCondLst>
                            <p:childTnLst>
                              <p:par>
                                <p:cTn id="26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00"/>
                            </p:stCondLst>
                            <p:childTnLst>
                              <p:par>
                                <p:cTn id="2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00"/>
                            </p:stCondLst>
                            <p:childTnLst>
                              <p:par>
                                <p:cTn id="26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600"/>
                            </p:stCondLst>
                            <p:childTnLst>
                              <p:par>
                                <p:cTn id="2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600"/>
                            </p:stCondLst>
                            <p:childTnLst>
                              <p:par>
                                <p:cTn id="27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700"/>
                            </p:stCondLst>
                            <p:childTnLst>
                              <p:par>
                                <p:cTn id="2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700"/>
                            </p:stCondLst>
                            <p:childTnLst>
                              <p:par>
                                <p:cTn id="28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00"/>
                            </p:stCondLst>
                            <p:childTnLst>
                              <p:par>
                                <p:cTn id="2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800"/>
                            </p:stCondLst>
                            <p:childTnLst>
                              <p:par>
                                <p:cTn id="29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9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3" fill="hold">
                      <p:stCondLst>
                        <p:cond delay="0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"/>
                            </p:stCondLst>
                            <p:childTnLst>
                              <p:par>
                                <p:cTn id="3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"/>
                            </p:stCondLst>
                            <p:childTnLst>
                              <p:par>
                                <p:cTn id="30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00"/>
                            </p:stCondLst>
                            <p:childTnLst>
                              <p:par>
                                <p:cTn id="3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00"/>
                            </p:stCondLst>
                            <p:childTnLst>
                              <p:par>
                                <p:cTn id="31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00"/>
                            </p:stCondLst>
                            <p:childTnLst>
                              <p:par>
                                <p:cTn id="31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400"/>
                            </p:stCondLst>
                            <p:childTnLst>
                              <p:par>
                                <p:cTn id="3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400"/>
                            </p:stCondLst>
                            <p:childTnLst>
                              <p:par>
                                <p:cTn id="32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600"/>
                            </p:stCondLst>
                            <p:childTnLst>
                              <p:par>
                                <p:cTn id="3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600"/>
                            </p:stCondLst>
                            <p:childTnLst>
                              <p:par>
                                <p:cTn id="33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700"/>
                            </p:stCondLst>
                            <p:childTnLst>
                              <p:par>
                                <p:cTn id="3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700"/>
                            </p:stCondLst>
                            <p:childTnLst>
                              <p:par>
                                <p:cTn id="34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" fill="hold">
                      <p:stCondLst>
                        <p:cond delay="0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00"/>
                            </p:stCondLst>
                            <p:childTnLst>
                              <p:par>
                                <p:cTn id="3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"/>
                            </p:stCondLst>
                            <p:childTnLst>
                              <p:par>
                                <p:cTn id="35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200"/>
                            </p:stCondLst>
                            <p:childTnLst>
                              <p:par>
                                <p:cTn id="3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200"/>
                            </p:stCondLst>
                            <p:childTnLst>
                              <p:par>
                                <p:cTn id="36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300"/>
                            </p:stCondLst>
                            <p:childTnLst>
                              <p:par>
                                <p:cTn id="3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300"/>
                            </p:stCondLst>
                            <p:childTnLst>
                              <p:par>
                                <p:cTn id="36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400"/>
                            </p:stCondLst>
                            <p:childTnLst>
                              <p:par>
                                <p:cTn id="3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00"/>
                            </p:stCondLst>
                            <p:childTnLst>
                              <p:par>
                                <p:cTn id="37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600"/>
                            </p:stCondLst>
                            <p:childTnLst>
                              <p:par>
                                <p:cTn id="3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600"/>
                            </p:stCondLst>
                            <p:childTnLst>
                              <p:par>
                                <p:cTn id="38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00"/>
                            </p:stCondLst>
                            <p:childTnLst>
                              <p:par>
                                <p:cTn id="3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00"/>
                            </p:stCondLst>
                            <p:childTnLst>
                              <p:par>
                                <p:cTn id="39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200"/>
                            </p:stCondLst>
                            <p:childTnLst>
                              <p:par>
                                <p:cTn id="4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00"/>
                            </p:stCondLst>
                            <p:childTnLst>
                              <p:par>
                                <p:cTn id="40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00"/>
                            </p:stCondLst>
                            <p:childTnLst>
                              <p:par>
                                <p:cTn id="4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300"/>
                            </p:stCondLst>
                            <p:childTnLst>
                              <p:par>
                                <p:cTn id="41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400"/>
                            </p:stCondLst>
                            <p:childTnLst>
                              <p:par>
                                <p:cTn id="4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400"/>
                            </p:stCondLst>
                            <p:childTnLst>
                              <p:par>
                                <p:cTn id="41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5" fill="hold">
                      <p:stCondLst>
                        <p:cond delay="0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00"/>
                            </p:stCondLst>
                            <p:childTnLst>
                              <p:par>
                                <p:cTn id="4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00"/>
                            </p:stCondLst>
                            <p:childTnLst>
                              <p:par>
                                <p:cTn id="43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200"/>
                            </p:stCondLst>
                            <p:childTnLst>
                              <p:par>
                                <p:cTn id="4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200"/>
                            </p:stCondLst>
                            <p:childTnLst>
                              <p:par>
                                <p:cTn id="44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300"/>
                            </p:stCondLst>
                            <p:childTnLst>
                              <p:par>
                                <p:cTn id="4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300"/>
                            </p:stCondLst>
                            <p:childTnLst>
                              <p:par>
                                <p:cTn id="44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400"/>
                            </p:stCondLst>
                            <p:childTnLst>
                              <p:par>
                                <p:cTn id="4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400"/>
                            </p:stCondLst>
                            <p:childTnLst>
                              <p:par>
                                <p:cTn id="45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5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7" fill="hold">
                      <p:stCondLst>
                        <p:cond delay="0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00"/>
                            </p:stCondLst>
                            <p:childTnLst>
                              <p:par>
                                <p:cTn id="4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00"/>
                            </p:stCondLst>
                            <p:childTnLst>
                              <p:par>
                                <p:cTn id="46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200"/>
                            </p:stCondLst>
                            <p:childTnLst>
                              <p:par>
                                <p:cTn id="4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200"/>
                            </p:stCondLst>
                            <p:childTnLst>
                              <p:par>
                                <p:cTn id="47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300"/>
                            </p:stCondLst>
                            <p:childTnLst>
                              <p:par>
                                <p:cTn id="4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300"/>
                            </p:stCondLst>
                            <p:childTnLst>
                              <p:par>
                                <p:cTn id="48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00"/>
                            </p:stCondLst>
                            <p:childTnLst>
                              <p:par>
                                <p:cTn id="4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00"/>
                            </p:stCondLst>
                            <p:childTnLst>
                              <p:par>
                                <p:cTn id="49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200"/>
                            </p:stCondLst>
                            <p:childTnLst>
                              <p:par>
                                <p:cTn id="4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00"/>
                            </p:stCondLst>
                            <p:childTnLst>
                              <p:par>
                                <p:cTn id="50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300"/>
                            </p:stCondLst>
                            <p:childTnLst>
                              <p:par>
                                <p:cTn id="5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300"/>
                            </p:stCondLst>
                            <p:childTnLst>
                              <p:par>
                                <p:cTn id="50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0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9" fill="hold">
                      <p:stCondLst>
                        <p:cond delay="0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00"/>
                            </p:stCondLst>
                            <p:childTnLst>
                              <p:par>
                                <p:cTn id="5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100"/>
                            </p:stCondLst>
                            <p:childTnLst>
                              <p:par>
                                <p:cTn id="52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200"/>
                            </p:stCondLst>
                            <p:childTnLst>
                              <p:par>
                                <p:cTn id="5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200"/>
                            </p:stCondLst>
                            <p:childTnLst>
                              <p:par>
                                <p:cTn id="52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300"/>
                            </p:stCondLst>
                            <p:childTnLst>
                              <p:par>
                                <p:cTn id="5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300"/>
                            </p:stCondLst>
                            <p:childTnLst>
                              <p:par>
                                <p:cTn id="53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ep 62"/>
          <p:cNvGrpSpPr/>
          <p:nvPr/>
        </p:nvGrpSpPr>
        <p:grpSpPr>
          <a:xfrm>
            <a:off x="1440000" y="1440000"/>
            <a:ext cx="4860000" cy="4860000"/>
            <a:chOff x="1440000" y="1440000"/>
            <a:chExt cx="4860000" cy="4860000"/>
          </a:xfrm>
          <a:scene3d>
            <a:camera prst="perspectiveFront">
              <a:rot lat="17400000" lon="0" rev="0"/>
            </a:camera>
            <a:lightRig rig="threePt" dir="t"/>
          </a:scene3d>
        </p:grpSpPr>
        <p:sp>
          <p:nvSpPr>
            <p:cNvPr id="2" name="Rechthoek 1"/>
            <p:cNvSpPr/>
            <p:nvPr/>
          </p:nvSpPr>
          <p:spPr>
            <a:xfrm>
              <a:off x="1440000" y="1440000"/>
              <a:ext cx="4860000" cy="48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/>
            <p:cNvSpPr/>
            <p:nvPr/>
          </p:nvSpPr>
          <p:spPr>
            <a:xfrm>
              <a:off x="2051664" y="5679348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z="539750" extrusionH="360680">
              <a:bevelT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4" name="Ovaal 3"/>
            <p:cNvSpPr/>
            <p:nvPr/>
          </p:nvSpPr>
          <p:spPr>
            <a:xfrm>
              <a:off x="2411712" y="567930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 z="539750" extrusionH="360680">
              <a:bevelT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5" name="Ovaal 4"/>
            <p:cNvSpPr/>
            <p:nvPr/>
          </p:nvSpPr>
          <p:spPr>
            <a:xfrm>
              <a:off x="3131808" y="5679348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540000" extrusionH="360680">
              <a:bevelT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6" name="Ovaal 5"/>
            <p:cNvSpPr/>
            <p:nvPr/>
          </p:nvSpPr>
          <p:spPr>
            <a:xfrm>
              <a:off x="1691664" y="567930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540000" extrusionH="360680">
              <a:bevelT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7" name="Ovaal 6"/>
            <p:cNvSpPr/>
            <p:nvPr/>
          </p:nvSpPr>
          <p:spPr>
            <a:xfrm>
              <a:off x="2771760" y="56793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540000" extrusionH="360680">
              <a:bevelT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8" name="Ovaal 7"/>
            <p:cNvSpPr/>
            <p:nvPr/>
          </p:nvSpPr>
          <p:spPr>
            <a:xfrm>
              <a:off x="4662060" y="52292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al 8"/>
            <p:cNvSpPr/>
            <p:nvPr/>
          </p:nvSpPr>
          <p:spPr>
            <a:xfrm>
              <a:off x="5112024" y="5049216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al 9"/>
            <p:cNvSpPr/>
            <p:nvPr/>
          </p:nvSpPr>
          <p:spPr>
            <a:xfrm>
              <a:off x="5382132" y="47035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00" dirty="0" smtClean="0">
                  <a:solidFill>
                    <a:sysClr val="windowText" lastClr="000000"/>
                  </a:solidFill>
                </a:rPr>
                <a:t>5</a:t>
              </a:r>
              <a:endParaRPr lang="nl-NL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al 10"/>
            <p:cNvSpPr/>
            <p:nvPr/>
          </p:nvSpPr>
          <p:spPr>
            <a:xfrm>
              <a:off x="5562132" y="4239108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al 11"/>
            <p:cNvSpPr/>
            <p:nvPr/>
          </p:nvSpPr>
          <p:spPr>
            <a:xfrm>
              <a:off x="5652144" y="3789048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al 12"/>
            <p:cNvSpPr/>
            <p:nvPr/>
          </p:nvSpPr>
          <p:spPr>
            <a:xfrm>
              <a:off x="5652144" y="3338988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al 13"/>
            <p:cNvSpPr/>
            <p:nvPr/>
          </p:nvSpPr>
          <p:spPr>
            <a:xfrm>
              <a:off x="5562060" y="29023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al 14"/>
            <p:cNvSpPr/>
            <p:nvPr/>
          </p:nvSpPr>
          <p:spPr>
            <a:xfrm>
              <a:off x="5202060" y="2508443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00" dirty="0" smtClean="0">
                  <a:solidFill>
                    <a:sysClr val="windowText" lastClr="000000"/>
                  </a:solidFill>
                </a:rPr>
                <a:t>10</a:t>
              </a:r>
              <a:endParaRPr lang="nl-NL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al 15"/>
            <p:cNvSpPr/>
            <p:nvPr/>
          </p:nvSpPr>
          <p:spPr>
            <a:xfrm>
              <a:off x="4752024" y="2148443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al 16"/>
            <p:cNvSpPr/>
            <p:nvPr/>
          </p:nvSpPr>
          <p:spPr>
            <a:xfrm>
              <a:off x="4336704" y="1898843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al 17"/>
            <p:cNvSpPr/>
            <p:nvPr/>
          </p:nvSpPr>
          <p:spPr>
            <a:xfrm>
              <a:off x="3761892" y="1843643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al 18"/>
            <p:cNvSpPr/>
            <p:nvPr/>
          </p:nvSpPr>
          <p:spPr>
            <a:xfrm>
              <a:off x="3256704" y="1843643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al 19"/>
            <p:cNvSpPr/>
            <p:nvPr/>
          </p:nvSpPr>
          <p:spPr>
            <a:xfrm>
              <a:off x="2771760" y="1871243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00" dirty="0" smtClean="0">
                  <a:solidFill>
                    <a:sysClr val="windowText" lastClr="000000"/>
                  </a:solidFill>
                </a:rPr>
                <a:t>15</a:t>
              </a:r>
              <a:endParaRPr lang="nl-NL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al 20"/>
            <p:cNvSpPr/>
            <p:nvPr/>
          </p:nvSpPr>
          <p:spPr>
            <a:xfrm>
              <a:off x="1961748" y="41911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al 21"/>
            <p:cNvSpPr/>
            <p:nvPr/>
          </p:nvSpPr>
          <p:spPr>
            <a:xfrm>
              <a:off x="2321700" y="459920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al 22"/>
            <p:cNvSpPr/>
            <p:nvPr/>
          </p:nvSpPr>
          <p:spPr>
            <a:xfrm>
              <a:off x="2321700" y="2051243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al 23"/>
            <p:cNvSpPr/>
            <p:nvPr/>
          </p:nvSpPr>
          <p:spPr>
            <a:xfrm>
              <a:off x="1871640" y="2383643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al 24"/>
            <p:cNvSpPr/>
            <p:nvPr/>
          </p:nvSpPr>
          <p:spPr>
            <a:xfrm>
              <a:off x="1601748" y="27989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al 25"/>
            <p:cNvSpPr/>
            <p:nvPr/>
          </p:nvSpPr>
          <p:spPr>
            <a:xfrm>
              <a:off x="1511640" y="33319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al 26"/>
            <p:cNvSpPr/>
            <p:nvPr/>
          </p:nvSpPr>
          <p:spPr>
            <a:xfrm>
              <a:off x="1601748" y="38167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00" dirty="0" smtClean="0">
                  <a:solidFill>
                    <a:sysClr val="windowText" lastClr="000000"/>
                  </a:solidFill>
                </a:rPr>
                <a:t>20</a:t>
              </a:r>
              <a:endParaRPr lang="nl-NL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al 27"/>
            <p:cNvSpPr/>
            <p:nvPr/>
          </p:nvSpPr>
          <p:spPr>
            <a:xfrm>
              <a:off x="4392024" y="2688443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al 28"/>
            <p:cNvSpPr/>
            <p:nvPr/>
          </p:nvSpPr>
          <p:spPr>
            <a:xfrm>
              <a:off x="3976704" y="2411243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vaal 29"/>
            <p:cNvSpPr/>
            <p:nvPr/>
          </p:nvSpPr>
          <p:spPr>
            <a:xfrm>
              <a:off x="3436704" y="2411243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vaal 30"/>
            <p:cNvSpPr/>
            <p:nvPr/>
          </p:nvSpPr>
          <p:spPr>
            <a:xfrm>
              <a:off x="2951784" y="252888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00" dirty="0" smtClean="0">
                  <a:solidFill>
                    <a:sysClr val="windowText" lastClr="000000"/>
                  </a:solidFill>
                </a:rPr>
                <a:t>35</a:t>
              </a:r>
              <a:endParaRPr lang="nl-NL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al 31"/>
            <p:cNvSpPr/>
            <p:nvPr/>
          </p:nvSpPr>
          <p:spPr>
            <a:xfrm>
              <a:off x="2591784" y="27919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vaal 32"/>
            <p:cNvSpPr/>
            <p:nvPr/>
          </p:nvSpPr>
          <p:spPr>
            <a:xfrm>
              <a:off x="2951784" y="432912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00" dirty="0" smtClean="0">
                  <a:solidFill>
                    <a:sysClr val="windowText" lastClr="000000"/>
                  </a:solidFill>
                </a:rPr>
                <a:t>40</a:t>
              </a:r>
              <a:endParaRPr lang="nl-NL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vaal 33"/>
            <p:cNvSpPr/>
            <p:nvPr/>
          </p:nvSpPr>
          <p:spPr>
            <a:xfrm>
              <a:off x="3401820" y="45091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vaal 34"/>
            <p:cNvSpPr/>
            <p:nvPr/>
          </p:nvSpPr>
          <p:spPr>
            <a:xfrm>
              <a:off x="3851952" y="4419132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vaal 35"/>
            <p:cNvSpPr/>
            <p:nvPr/>
          </p:nvSpPr>
          <p:spPr>
            <a:xfrm>
              <a:off x="4212024" y="40939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al 36"/>
            <p:cNvSpPr/>
            <p:nvPr/>
          </p:nvSpPr>
          <p:spPr>
            <a:xfrm>
              <a:off x="4212000" y="3248928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00" dirty="0" smtClean="0">
                  <a:solidFill>
                    <a:sysClr val="windowText" lastClr="000000"/>
                  </a:solidFill>
                </a:rPr>
                <a:t>45</a:t>
              </a:r>
              <a:endParaRPr lang="nl-NL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vaal 37"/>
            <p:cNvSpPr/>
            <p:nvPr/>
          </p:nvSpPr>
          <p:spPr>
            <a:xfrm>
              <a:off x="2321748" y="31519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vaal 38"/>
            <p:cNvSpPr/>
            <p:nvPr/>
          </p:nvSpPr>
          <p:spPr>
            <a:xfrm>
              <a:off x="2321748" y="360902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vaal 39"/>
            <p:cNvSpPr/>
            <p:nvPr/>
          </p:nvSpPr>
          <p:spPr>
            <a:xfrm>
              <a:off x="2591784" y="40387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vaal 40"/>
            <p:cNvSpPr/>
            <p:nvPr/>
          </p:nvSpPr>
          <p:spPr>
            <a:xfrm>
              <a:off x="4392024" y="36367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vaal 41"/>
            <p:cNvSpPr/>
            <p:nvPr/>
          </p:nvSpPr>
          <p:spPr>
            <a:xfrm>
              <a:off x="3041820" y="3248976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vaal 42"/>
            <p:cNvSpPr/>
            <p:nvPr/>
          </p:nvSpPr>
          <p:spPr>
            <a:xfrm>
              <a:off x="3851952" y="29789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vaal 43"/>
            <p:cNvSpPr/>
            <p:nvPr/>
          </p:nvSpPr>
          <p:spPr>
            <a:xfrm>
              <a:off x="3401820" y="29719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al 44"/>
            <p:cNvSpPr/>
            <p:nvPr/>
          </p:nvSpPr>
          <p:spPr>
            <a:xfrm>
              <a:off x="3616704" y="38719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00" dirty="0" smtClean="0">
                  <a:solidFill>
                    <a:sysClr val="windowText" lastClr="000000"/>
                  </a:solidFill>
                </a:rPr>
                <a:t>50</a:t>
              </a:r>
              <a:endParaRPr lang="nl-NL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al 45"/>
            <p:cNvSpPr/>
            <p:nvPr/>
          </p:nvSpPr>
          <p:spPr>
            <a:xfrm>
              <a:off x="3671952" y="55892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vaal 46"/>
            <p:cNvSpPr/>
            <p:nvPr/>
          </p:nvSpPr>
          <p:spPr>
            <a:xfrm>
              <a:off x="4212000" y="54787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vaal 47"/>
            <p:cNvSpPr/>
            <p:nvPr/>
          </p:nvSpPr>
          <p:spPr>
            <a:xfrm>
              <a:off x="2771808" y="48835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al 48"/>
            <p:cNvSpPr/>
            <p:nvPr/>
          </p:nvSpPr>
          <p:spPr>
            <a:xfrm>
              <a:off x="3221820" y="50635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al 49"/>
            <p:cNvSpPr/>
            <p:nvPr/>
          </p:nvSpPr>
          <p:spPr>
            <a:xfrm>
              <a:off x="3671952" y="51187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00" dirty="0" smtClean="0">
                  <a:solidFill>
                    <a:sysClr val="windowText" lastClr="000000"/>
                  </a:solidFill>
                </a:rPr>
                <a:t>25</a:t>
              </a:r>
              <a:endParaRPr lang="nl-NL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al 50"/>
            <p:cNvSpPr/>
            <p:nvPr/>
          </p:nvSpPr>
          <p:spPr>
            <a:xfrm>
              <a:off x="4212000" y="495920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al 51"/>
            <p:cNvSpPr/>
            <p:nvPr/>
          </p:nvSpPr>
          <p:spPr>
            <a:xfrm>
              <a:off x="4662060" y="47035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al 52"/>
            <p:cNvSpPr/>
            <p:nvPr/>
          </p:nvSpPr>
          <p:spPr>
            <a:xfrm>
              <a:off x="4932024" y="432912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vaal 53"/>
            <p:cNvSpPr/>
            <p:nvPr/>
          </p:nvSpPr>
          <p:spPr>
            <a:xfrm>
              <a:off x="5112024" y="387906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vaal 54"/>
            <p:cNvSpPr/>
            <p:nvPr/>
          </p:nvSpPr>
          <p:spPr>
            <a:xfrm>
              <a:off x="5022060" y="3429048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00" dirty="0" smtClean="0">
                  <a:solidFill>
                    <a:sysClr val="windowText" lastClr="000000"/>
                  </a:solidFill>
                </a:rPr>
                <a:t>30</a:t>
              </a:r>
              <a:endParaRPr lang="nl-NL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vaal 55"/>
            <p:cNvSpPr/>
            <p:nvPr/>
          </p:nvSpPr>
          <p:spPr>
            <a:xfrm>
              <a:off x="4752024" y="30271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al 56"/>
            <p:cNvSpPr/>
            <p:nvPr/>
          </p:nvSpPr>
          <p:spPr>
            <a:xfrm>
              <a:off x="3221820" y="3699036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5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2" name="Groep 61"/>
            <p:cNvGrpSpPr/>
            <p:nvPr/>
          </p:nvGrpSpPr>
          <p:grpSpPr>
            <a:xfrm>
              <a:off x="1440000" y="1440000"/>
              <a:ext cx="1080000" cy="360000"/>
              <a:chOff x="360000" y="2520000"/>
              <a:chExt cx="1080000" cy="360000"/>
            </a:xfrm>
            <a:solidFill>
              <a:schemeClr val="bg1"/>
            </a:solidFill>
          </p:grpSpPr>
          <p:sp>
            <p:nvSpPr>
              <p:cNvPr id="59" name="Rechthoek 58"/>
              <p:cNvSpPr/>
              <p:nvPr/>
            </p:nvSpPr>
            <p:spPr>
              <a:xfrm>
                <a:off x="360000" y="2520000"/>
                <a:ext cx="1080000" cy="360000"/>
              </a:xfrm>
              <a:prstGeom prst="rect">
                <a:avLst/>
              </a:prstGeom>
              <a:grpFill/>
              <a:ln>
                <a:noFill/>
              </a:ln>
              <a:sp3d z="127000" extrusionH="127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0" name="Rechthoek 59"/>
              <p:cNvSpPr/>
              <p:nvPr/>
            </p:nvSpPr>
            <p:spPr>
              <a:xfrm>
                <a:off x="360000" y="2520000"/>
                <a:ext cx="720000" cy="360000"/>
              </a:xfrm>
              <a:prstGeom prst="rect">
                <a:avLst/>
              </a:prstGeom>
              <a:grpFill/>
              <a:ln>
                <a:noFill/>
              </a:ln>
              <a:sp3d z="254000" extrusionH="127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1" name="Rechthoek 60"/>
              <p:cNvSpPr/>
              <p:nvPr/>
            </p:nvSpPr>
            <p:spPr>
              <a:xfrm>
                <a:off x="720000" y="252000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381000" extrusionH="127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58" name="Afgeronde rechthoek 57"/>
            <p:cNvSpPr/>
            <p:nvPr/>
          </p:nvSpPr>
          <p:spPr>
            <a:xfrm>
              <a:off x="2051808" y="5658744"/>
              <a:ext cx="1440000" cy="3600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 smtClean="0">
                  <a:solidFill>
                    <a:sysClr val="windowText" lastClr="000000"/>
                  </a:solidFill>
                </a:rPr>
                <a:t>Start</a:t>
              </a:r>
              <a:endParaRPr lang="nl-NL" sz="320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17</Words>
  <Application>Microsoft Office PowerPoint</Application>
  <PresentationFormat>Diavoorstelling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Office-thema</vt:lpstr>
      <vt:lpstr>Dia 1</vt:lpstr>
      <vt:lpstr>Dia 2</vt:lpstr>
      <vt:lpstr>Dia 3</vt:lpstr>
      <vt:lpstr>Dia 4</vt:lpstr>
      <vt:lpstr>Dia 5</vt:lpstr>
      <vt:lpstr>Dia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Jan Heikens</dc:creator>
  <cp:lastModifiedBy>WereldWijd</cp:lastModifiedBy>
  <cp:revision>28</cp:revision>
  <dcterms:created xsi:type="dcterms:W3CDTF">2017-01-20T21:38:48Z</dcterms:created>
  <dcterms:modified xsi:type="dcterms:W3CDTF">2017-03-11T16:51:06Z</dcterms:modified>
</cp:coreProperties>
</file>