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70700" cy="97742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2A0"/>
    <a:srgbClr val="D64700"/>
    <a:srgbClr val="993300"/>
    <a:srgbClr val="FF9900"/>
    <a:srgbClr val="CABC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1" autoAdjust="0"/>
    <p:restoredTop sz="92929" autoAdjust="0"/>
  </p:normalViewPr>
  <p:slideViewPr>
    <p:cSldViewPr>
      <p:cViewPr>
        <p:scale>
          <a:sx n="23" d="100"/>
          <a:sy n="23" d="100"/>
        </p:scale>
        <p:origin x="-2268" y="-13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88712"/>
          </a:xfrm>
          <a:prstGeom prst="rect">
            <a:avLst/>
          </a:prstGeom>
        </p:spPr>
        <p:txBody>
          <a:bodyPr vert="horz" lIns="95107" tIns="47553" rIns="95107" bIns="47553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88712"/>
          </a:xfrm>
          <a:prstGeom prst="rect">
            <a:avLst/>
          </a:prstGeom>
        </p:spPr>
        <p:txBody>
          <a:bodyPr vert="horz" lIns="95107" tIns="47553" rIns="95107" bIns="47553" rtlCol="0"/>
          <a:lstStyle>
            <a:lvl1pPr algn="r">
              <a:defRPr sz="1200"/>
            </a:lvl1pPr>
          </a:lstStyle>
          <a:p>
            <a:fld id="{38D1F90E-9F9F-449F-B764-B19CFFC5AD3E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07" tIns="47553" rIns="95107" bIns="47553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7070" y="4642763"/>
            <a:ext cx="5496560" cy="4398407"/>
          </a:xfrm>
          <a:prstGeom prst="rect">
            <a:avLst/>
          </a:prstGeom>
        </p:spPr>
        <p:txBody>
          <a:bodyPr vert="horz" lIns="95107" tIns="47553" rIns="95107" bIns="47553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77303" cy="488712"/>
          </a:xfrm>
          <a:prstGeom prst="rect">
            <a:avLst/>
          </a:prstGeom>
        </p:spPr>
        <p:txBody>
          <a:bodyPr vert="horz" lIns="95107" tIns="47553" rIns="95107" bIns="47553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1807" y="9283830"/>
            <a:ext cx="2977303" cy="488712"/>
          </a:xfrm>
          <a:prstGeom prst="rect">
            <a:avLst/>
          </a:prstGeom>
        </p:spPr>
        <p:txBody>
          <a:bodyPr vert="horz" lIns="95107" tIns="47553" rIns="95107" bIns="47553" rtlCol="0" anchor="b"/>
          <a:lstStyle>
            <a:lvl1pPr algn="r">
              <a:defRPr sz="1200"/>
            </a:lvl1pPr>
          </a:lstStyle>
          <a:p>
            <a:fld id="{E0E9D09F-0BB3-4A39-8525-81DC12A9CBFE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9D09F-0BB3-4A39-8525-81DC12A9CBFE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2BB8-A620-4FFC-BD0E-6E62533A4D57}" type="datetimeFigureOut">
              <a:rPr lang="nl-NL" smtClean="0"/>
              <a:pPr/>
              <a:t>27-12-2016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7FCC-3449-4899-8AB9-17E7B4648B22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roep 2970"/>
          <p:cNvGrpSpPr/>
          <p:nvPr/>
        </p:nvGrpSpPr>
        <p:grpSpPr>
          <a:xfrm flipH="1">
            <a:off x="12852920" y="0"/>
            <a:ext cx="942545" cy="2160000"/>
            <a:chOff x="7380312" y="980728"/>
            <a:chExt cx="1675460" cy="4194446"/>
          </a:xfrm>
          <a:scene3d>
            <a:camera prst="orthographicFront">
              <a:rot lat="600000" lon="12000000" rev="0"/>
            </a:camera>
            <a:lightRig rig="threePt" dir="t"/>
          </a:scene3d>
        </p:grpSpPr>
        <p:grpSp>
          <p:nvGrpSpPr>
            <p:cNvPr id="2972" name="Groep 232"/>
            <p:cNvGrpSpPr/>
            <p:nvPr/>
          </p:nvGrpSpPr>
          <p:grpSpPr>
            <a:xfrm>
              <a:off x="7380312" y="980728"/>
              <a:ext cx="1152008" cy="4194446"/>
              <a:chOff x="7308304" y="836712"/>
              <a:chExt cx="1152008" cy="4194446"/>
            </a:xfrm>
          </p:grpSpPr>
          <p:sp>
            <p:nvSpPr>
              <p:cNvPr id="2989" name="Afgeronde rechthoek 2988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1502A0"/>
              </a:solidFill>
              <a:ln w="3175">
                <a:solidFill>
                  <a:schemeClr val="tx1"/>
                </a:solidFill>
              </a:ln>
              <a:sp3d z="82550" extrusionH="15875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0" name="Ovaal 2989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>
                <a:bevelT w="247650" h="247650"/>
                <a:bevelB w="24765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1" name="Cirkel 2990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rgbClr val="FFFF00"/>
              </a:solidFill>
              <a:ln w="3175">
                <a:solidFill>
                  <a:srgbClr val="FFFF00"/>
                </a:solidFill>
              </a:ln>
              <a:sp3d>
                <a:bevelT w="247650" h="247650"/>
                <a:bevelB w="24765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2" name="Vrije vorm 2991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 z="-196850">
                <a:bevelT w="57150" h="57150"/>
                <a:bevelB w="57150" h="5715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accent6">
                    <a:lumMod val="20000"/>
                    <a:lumOff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2993" name="Groep 201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3021" name="Ovaal 3020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6350">
                  <a:bevelT w="50800" h="50800"/>
                  <a:bevelB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022" name="Ovaal 3021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rgbClr val="92D050"/>
                  </a:solidFill>
                </a:ln>
                <a:sp3d z="-25400">
                  <a:bevelT w="25400" h="2540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023" name="Rechthoek 3022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sp3d z="-8255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994" name="Groep 205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3018" name="Ovaal 3017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374650">
                  <a:bevelT w="48260" h="48260"/>
                  <a:bevelB w="48260" h="4826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019" name="Ovaal 3018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  <a:sp3d z="-431800">
                  <a:bevelT w="25400" h="2540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020" name="Rechthoek 3019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sp3d z="-41275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2995" name="Afgeronde rechthoek 2994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p3d z="-82550" extrusionH="31750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6" name="Afgeronde rechthoek 2995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1502A0"/>
              </a:solidFill>
              <a:ln w="3175">
                <a:solidFill>
                  <a:schemeClr val="tx1"/>
                </a:solidFill>
              </a:ln>
              <a:sp3d z="-400050" extrusionH="15875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7" name="Afgeronde rechthoek 2996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p3d z="-82550" extrusionH="31750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8" name="Afgeronde rechthoek 2997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82550" extrusionH="158750" contourW="6350"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99" name="Afgeronde rechthoek 2998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247650" extrusionH="158750" contourW="6350"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0" name="Afgeronde rechthoek 2999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82550" extrusionH="158750" contourW="6350"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1" name="Afgeronde rechthoek 3000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247650" extrusionH="158750" contourW="6350">
                <a:extrusionClr>
                  <a:srgbClr val="C00000"/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2" name="Afgeronde rechthoek 3001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1502A0"/>
              </a:solidFill>
              <a:ln w="3175">
                <a:solidFill>
                  <a:schemeClr val="tx1"/>
                </a:solidFill>
              </a:ln>
              <a:sp3d z="-400050" extrusionH="15875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3" name="Afgeronde rechthoek 3002"/>
              <p:cNvSpPr/>
              <p:nvPr/>
            </p:nvSpPr>
            <p:spPr>
              <a:xfrm rot="5400000">
                <a:off x="7556463" y="2478584"/>
                <a:ext cx="471924" cy="823770"/>
              </a:xfrm>
              <a:prstGeom prst="roundRect">
                <a:avLst/>
              </a:prstGeom>
              <a:solidFill>
                <a:srgbClr val="1502A0"/>
              </a:solidFill>
              <a:ln w="3175">
                <a:solidFill>
                  <a:schemeClr val="tx1"/>
                </a:solidFill>
              </a:ln>
              <a:sp3d z="82550" extrusionH="158750" contourW="6350">
                <a:extrusionClr>
                  <a:srgbClr val="1502A0"/>
                </a:extrusionClr>
                <a:contourClr>
                  <a:srgbClr val="1502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4" name="Afgeronde rechthoek 3003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5" name="Afgeronde rechthoek 3004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206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6" name="Afgeronde rechthoek 3005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080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7" name="Afgeronde rechthoek 3006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8" name="Afgeronde rechthoek 3007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587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09" name="Afgeronde rechthoek 3008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0" name="Afgeronde rechthoek 3009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0320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1" name="Afgeronde rechthoek 3010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5400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2" name="Afgeronde rechthoek 3011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111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3" name="Afgeronde rechthoek 3012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873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4" name="Afgeronde rechthoek 3013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5400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5" name="Afgeronde rechthoek 3014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730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6" name="Afgeronde rechthoek 3015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492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17" name="Afgeronde rechthoek 3016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349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973" name="Groep 230"/>
            <p:cNvGrpSpPr/>
            <p:nvPr/>
          </p:nvGrpSpPr>
          <p:grpSpPr>
            <a:xfrm>
              <a:off x="8276319" y="2798522"/>
              <a:ext cx="779453" cy="393272"/>
              <a:chOff x="8276319" y="2798522"/>
              <a:chExt cx="779453" cy="393272"/>
            </a:xfrm>
          </p:grpSpPr>
          <p:sp>
            <p:nvSpPr>
              <p:cNvPr id="2982" name="Afgeronde rechthoek 2981"/>
              <p:cNvSpPr/>
              <p:nvPr/>
            </p:nvSpPr>
            <p:spPr>
              <a:xfrm flipV="1">
                <a:off x="8468332" y="2798524"/>
                <a:ext cx="191980" cy="20972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381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3" name="Afgeronde rechthoek 2982"/>
              <p:cNvSpPr/>
              <p:nvPr/>
            </p:nvSpPr>
            <p:spPr>
              <a:xfrm rot="5400000" flipV="1">
                <a:off x="8162070" y="2912773"/>
                <a:ext cx="393270" cy="16477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762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4" name="Afgeronde rechthoek 2983"/>
              <p:cNvSpPr/>
              <p:nvPr/>
            </p:nvSpPr>
            <p:spPr>
              <a:xfrm rot="5400000" flipV="1">
                <a:off x="8742206" y="2716631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381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5" name="Afgeronde rechthoek 2984"/>
              <p:cNvSpPr/>
              <p:nvPr/>
            </p:nvSpPr>
            <p:spPr>
              <a:xfrm rot="5400000" flipV="1">
                <a:off x="8775167" y="2683676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127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6" name="Afgeronde rechthoek 2985"/>
              <p:cNvSpPr/>
              <p:nvPr/>
            </p:nvSpPr>
            <p:spPr>
              <a:xfrm rot="5400000" flipV="1">
                <a:off x="8808120" y="2650724"/>
                <a:ext cx="99851" cy="3954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27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7" name="Afgeronde rechthoek 2986"/>
              <p:cNvSpPr/>
              <p:nvPr/>
            </p:nvSpPr>
            <p:spPr>
              <a:xfrm rot="5400000" flipV="1">
                <a:off x="8775165" y="2683677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81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8" name="Afgeronde rechthoek 2987"/>
              <p:cNvSpPr/>
              <p:nvPr/>
            </p:nvSpPr>
            <p:spPr>
              <a:xfrm rot="16200000" flipV="1">
                <a:off x="8742206" y="2716632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635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974" name="Groep 235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2975" name="Afgeronde rechthoek 2974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1275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76" name="Afgeronde rechthoek 2975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0005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77" name="Afgeronde rechthoek 2976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127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78" name="Afgeronde rechthoek 2977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381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79" name="Afgeronde rechthoek 2978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635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0" name="Afgeronde rechthoek 2979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889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981" name="Afgeronde rechthoek 2980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143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sp>
        <p:nvSpPr>
          <p:cNvPr id="3025" name="Ovaal 3024"/>
          <p:cNvSpPr/>
          <p:nvPr/>
        </p:nvSpPr>
        <p:spPr>
          <a:xfrm>
            <a:off x="10476656" y="404664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  <a:scene3d>
            <a:camera prst="perspectiveFront" fov="0">
              <a:rot lat="1800000" lon="2400000" rev="0"/>
            </a:camera>
            <a:lightRig rig="threePt" dir="t"/>
          </a:scene3d>
          <a:sp3d z="152400" extrusionH="38100">
            <a:extrusionClr>
              <a:srgbClr val="FFFF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grpSp>
        <p:nvGrpSpPr>
          <p:cNvPr id="7217" name="Groep 7216"/>
          <p:cNvGrpSpPr/>
          <p:nvPr/>
        </p:nvGrpSpPr>
        <p:grpSpPr>
          <a:xfrm flipH="1">
            <a:off x="10260632" y="836712"/>
            <a:ext cx="93600" cy="216000"/>
            <a:chOff x="7380312" y="980728"/>
            <a:chExt cx="1675460" cy="4194446"/>
          </a:xfrm>
          <a:scene3d>
            <a:camera prst="orthographicFront">
              <a:rot lat="1800000" lon="18000000" rev="600000"/>
            </a:camera>
            <a:lightRig rig="threePt" dir="t"/>
          </a:scene3d>
        </p:grpSpPr>
        <p:grpSp>
          <p:nvGrpSpPr>
            <p:cNvPr id="7218" name="Groep 232"/>
            <p:cNvGrpSpPr/>
            <p:nvPr/>
          </p:nvGrpSpPr>
          <p:grpSpPr>
            <a:xfrm>
              <a:off x="7380312" y="980728"/>
              <a:ext cx="1152008" cy="4194446"/>
              <a:chOff x="7308304" y="836712"/>
              <a:chExt cx="1152008" cy="4194446"/>
            </a:xfrm>
          </p:grpSpPr>
          <p:sp>
            <p:nvSpPr>
              <p:cNvPr id="7235" name="Afgeronde rechthoek 7234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762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6" name="Ovaal 7235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7" name="Cirkel 7236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chemeClr val="accent6">
                  <a:lumMod val="5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38" name="Vrije vorm 7237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9050" contourW="1270">
                <a:bevelT w="6350" h="6350"/>
                <a:bevelB w="6350" h="635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7239" name="Groep 201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7267" name="Ovaal 7266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127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268" name="Ovaal 7267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2540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269" name="Rechthoek 7268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762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7240" name="Groep 205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7264" name="Ovaal 7263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38100" contourW="1270">
                  <a:bevelT w="5080" h="5080"/>
                  <a:bevelB w="5080" h="508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265" name="Ovaal 7264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43180" contourW="1270">
                  <a:bevelT w="2540" h="2540"/>
                  <a:bevelB w="2540" h="254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266" name="Rechthoek 7265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4064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7241" name="Afgeronde rechthoek 7240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noFill/>
              </a:ln>
              <a:sp3d z="-6350" extrusionH="3175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2" name="Afgeronde rechthoek 7241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3" name="Afgeronde rechthoek 7242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noFill/>
              </a:ln>
              <a:sp3d z="-6350" extrusionH="3175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4" name="Afgeronde rechthoek 7243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5" name="Afgeronde rechthoek 7244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6" name="Afgeronde rechthoek 7245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7" name="Afgeronde rechthoek 7246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8" name="Afgeronde rechthoek 7247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49" name="Afgeronde rechthoek 7248"/>
              <p:cNvSpPr/>
              <p:nvPr/>
            </p:nvSpPr>
            <p:spPr>
              <a:xfrm rot="5400000">
                <a:off x="7556463" y="2478584"/>
                <a:ext cx="471924" cy="82377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762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0" name="Afgeronde rechthoek 7249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1" name="Afgeronde rechthoek 7250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143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2" name="Afgeronde rechthoek 7251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3" name="Afgeronde rechthoek 7252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889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4" name="Afgeronde rechthoek 7253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524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5" name="Afgeronde rechthoek 7254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6" name="Afgeronde rechthoek 7255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03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7" name="Afgeronde rechthoek 7256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8" name="Afgeronde rechthoek 7257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04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59" name="Afgeronde rechthoek 7258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810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60" name="Afgeronde rechthoek 7259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61" name="Afgeronde rechthoek 7260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667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62" name="Afgeronde rechthoek 7261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429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63" name="Afgeronde rechthoek 7262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286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7219" name="Groep 230"/>
            <p:cNvGrpSpPr/>
            <p:nvPr/>
          </p:nvGrpSpPr>
          <p:grpSpPr>
            <a:xfrm>
              <a:off x="8276319" y="2798522"/>
              <a:ext cx="779453" cy="393272"/>
              <a:chOff x="8276319" y="2798522"/>
              <a:chExt cx="779453" cy="393272"/>
            </a:xfrm>
          </p:grpSpPr>
          <p:sp>
            <p:nvSpPr>
              <p:cNvPr id="7228" name="Afgeronde rechthoek 7227"/>
              <p:cNvSpPr/>
              <p:nvPr/>
            </p:nvSpPr>
            <p:spPr>
              <a:xfrm flipV="1">
                <a:off x="8468332" y="2798524"/>
                <a:ext cx="191980" cy="20972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3810" extrusionH="127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9" name="Afgeronde rechthoek 7228"/>
              <p:cNvSpPr/>
              <p:nvPr/>
            </p:nvSpPr>
            <p:spPr>
              <a:xfrm rot="5400000" flipV="1">
                <a:off x="8162070" y="2912773"/>
                <a:ext cx="393270" cy="16477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7620" extrusionH="127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0" name="Afgeronde rechthoek 7229"/>
              <p:cNvSpPr/>
              <p:nvPr/>
            </p:nvSpPr>
            <p:spPr>
              <a:xfrm rot="5400000" flipV="1">
                <a:off x="8742206" y="2716631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3810" extrusionH="254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1" name="Afgeronde rechthoek 7230"/>
              <p:cNvSpPr/>
              <p:nvPr/>
            </p:nvSpPr>
            <p:spPr>
              <a:xfrm rot="5400000" flipV="1">
                <a:off x="8775167" y="2683676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127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2" name="Afgeronde rechthoek 7231"/>
              <p:cNvSpPr/>
              <p:nvPr/>
            </p:nvSpPr>
            <p:spPr>
              <a:xfrm rot="5400000" flipV="1">
                <a:off x="8808120" y="2650724"/>
                <a:ext cx="99851" cy="3954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27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3" name="Afgeronde rechthoek 7232"/>
              <p:cNvSpPr/>
              <p:nvPr/>
            </p:nvSpPr>
            <p:spPr>
              <a:xfrm rot="5400000" flipV="1">
                <a:off x="8775165" y="2683677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81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34" name="Afgeronde rechthoek 7233"/>
              <p:cNvSpPr/>
              <p:nvPr/>
            </p:nvSpPr>
            <p:spPr>
              <a:xfrm rot="16200000" flipV="1">
                <a:off x="8742206" y="2716632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635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7220" name="Groep 235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7221" name="Afgeronde rechthoek 7220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2" name="Afgeronde rechthoek 7221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937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3" name="Afgeronde rechthoek 7222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4" name="Afgeronde rechthoek 7223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318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5" name="Afgeronde rechthoek 7224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572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6" name="Afgeronde rechthoek 7225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826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7227" name="Afgeronde rechthoek 7226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3164" name="Groep 3163"/>
          <p:cNvGrpSpPr/>
          <p:nvPr/>
        </p:nvGrpSpPr>
        <p:grpSpPr>
          <a:xfrm>
            <a:off x="14005048" y="-2097223"/>
            <a:ext cx="1152008" cy="4194446"/>
            <a:chOff x="7380312" y="980728"/>
            <a:chExt cx="1152008" cy="4194446"/>
          </a:xfrm>
          <a:scene3d>
            <a:camera prst="orthographicFront">
              <a:rot lat="3000000" lon="6000000" rev="0"/>
            </a:camera>
            <a:lightRig rig="threePt" dir="t"/>
          </a:scene3d>
        </p:grpSpPr>
        <p:grpSp>
          <p:nvGrpSpPr>
            <p:cNvPr id="3165" name="Groep 232"/>
            <p:cNvGrpSpPr/>
            <p:nvPr/>
          </p:nvGrpSpPr>
          <p:grpSpPr>
            <a:xfrm>
              <a:off x="7380312" y="980728"/>
              <a:ext cx="1152008" cy="4194446"/>
              <a:chOff x="7308304" y="836712"/>
              <a:chExt cx="1152008" cy="4194446"/>
            </a:xfrm>
          </p:grpSpPr>
          <p:sp>
            <p:nvSpPr>
              <p:cNvPr id="3182" name="Afgeronde rechthoek 3181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  <a:sp3d z="139700" extrusionH="3175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3" name="Ovaal 3182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>
                <a:bevelT w="476250" h="476250"/>
                <a:bevelB w="476250" h="4762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6" name="Cirkel 3185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sp3d>
                <a:bevelT w="476250" h="476250"/>
                <a:bevelB w="476250" h="4762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7" name="Vrije vorm 3186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 z="-393700">
                <a:bevelT w="114300"/>
                <a:bevelB w="11430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accent6">
                    <a:lumMod val="20000"/>
                    <a:lumOff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3188" name="Groep 201"/>
              <p:cNvGrpSpPr/>
              <p:nvPr/>
            </p:nvGrpSpPr>
            <p:grpSpPr>
              <a:xfrm>
                <a:off x="7920392" y="1268760"/>
                <a:ext cx="197992" cy="180000"/>
                <a:chOff x="8496456" y="1268760"/>
                <a:chExt cx="197992" cy="180000"/>
              </a:xfrm>
            </p:grpSpPr>
            <p:sp>
              <p:nvSpPr>
                <p:cNvPr id="3222" name="Ovaal 3221"/>
                <p:cNvSpPr/>
                <p:nvPr/>
              </p:nvSpPr>
              <p:spPr>
                <a:xfrm>
                  <a:off x="8496456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12700">
                  <a:bevelT w="95250" h="95250"/>
                  <a:bevelB w="95250" h="952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223" name="Ovaal 3222"/>
                <p:cNvSpPr/>
                <p:nvPr/>
              </p:nvSpPr>
              <p:spPr>
                <a:xfrm>
                  <a:off x="8604448" y="1322786"/>
                  <a:ext cx="90000" cy="8999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  <a:sp3d z="-44450">
                  <a:bevelT w="50800" h="44450"/>
                  <a:bevelB w="4445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3189" name="Groep 205"/>
              <p:cNvGrpSpPr/>
              <p:nvPr/>
            </p:nvGrpSpPr>
            <p:grpSpPr>
              <a:xfrm>
                <a:off x="7956376" y="1268760"/>
                <a:ext cx="198016" cy="180000"/>
                <a:chOff x="8532440" y="1268760"/>
                <a:chExt cx="198016" cy="180000"/>
              </a:xfrm>
            </p:grpSpPr>
            <p:sp>
              <p:nvSpPr>
                <p:cNvPr id="3219" name="Ovaal 3218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685800">
                  <a:bevelT w="95250" h="95250"/>
                  <a:bevelB w="95250" h="952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3220" name="Ovaal 3219"/>
                <p:cNvSpPr/>
                <p:nvPr/>
              </p:nvSpPr>
              <p:spPr>
                <a:xfrm>
                  <a:off x="8640456" y="1340768"/>
                  <a:ext cx="90000" cy="8999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  <a:sp3d z="-774700">
                  <a:bevelT w="50800" h="44450"/>
                  <a:bevelB w="4445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3190" name="Afgeronde rechthoek 3189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p3d z="-171450" extrusionH="6350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3" name="Afgeronde rechthoek 3192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  <a:sp3d z="-800100" extrusionH="3175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4" name="Afgeronde rechthoek 3193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  <a:sp3d z="-171450" extrusionH="6350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6" name="Afgeronde rechthoek 3195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171450" extrusionH="31750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8" name="Afgeronde rechthoek 3197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495300" extrusionH="317500" contourW="6350">
                <a:extrusionClr>
                  <a:srgbClr val="C00000"/>
                </a:extrusionClr>
                <a:contourClr>
                  <a:schemeClr val="tx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9" name="Afgeronde rechthoek 3198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  <a:sp3d z="-171450" extrusionH="31750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1" name="Afgeronde rechthoek 3200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495300" extrusionH="31750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rgbClr val="C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3" name="Afgeronde rechthoek 3202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  <a:sp3d z="-800100" extrusionH="3175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4" name="Afgeronde rechthoek 3203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chemeClr val="tx1"/>
                </a:solidFill>
              </a:ln>
              <a:sp3d z="139700" extrusionH="317500" contourW="6350">
                <a:extrusionClr>
                  <a:srgbClr val="7030A0"/>
                </a:extrusionClr>
                <a:contourClr>
                  <a:srgbClr val="7030A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5" name="Afgeronde rechthoek 3204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71450" extrusionH="3048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6" name="Afgeronde rechthoek 3205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476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7" name="Afgeronde rechthoek 3206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952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8" name="Afgeronde rechthoek 3207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71450" extrusionH="3048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9" name="Afgeronde rechthoek 3208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238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0" name="Afgeronde rechthoek 3209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714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1" name="Afgeronde rechthoek 3210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000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2" name="Afgeronde rechthoek 3211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14350" extrusionH="3048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3" name="Afgeronde rechthoek 3212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6286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4" name="Afgeronde rechthoek 3213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7810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5" name="Afgeronde rechthoek 3214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14350" extrusionH="3048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6" name="Afgeronde rechthoek 3215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524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7" name="Afgeronde rechthoek 3216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7048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8" name="Afgeronde rechthoek 3217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76250" extrusionH="762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3166" name="Groep 230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3175" name="Afgeronde rechthoek 3174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762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6" name="Afgeronde rechthoek 3175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762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7" name="Afgeronde rechthoek 3176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762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8" name="Afgeronde rechthoek 3177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254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9" name="Afgeronde rechthoek 3178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54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0" name="Afgeronde rechthoek 3179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762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1" name="Afgeronde rechthoek 3180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270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3167" name="Groep 235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3168" name="Afgeronde rechthoek 3167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69" name="Afgeronde rechthoek 3168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0" name="Afgeronde rechthoek 3169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1" name="Afgeronde rechthoek 3170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763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2" name="Afgeronde rechthoek 3171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9271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3" name="Afgeronde rechthoek 3172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9779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4" name="Afgeronde rechthoek 3173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028700" extrusionH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947" name="Groep 946"/>
          <p:cNvGrpSpPr/>
          <p:nvPr/>
        </p:nvGrpSpPr>
        <p:grpSpPr>
          <a:xfrm rot="16200000">
            <a:off x="11238272" y="1299231"/>
            <a:ext cx="1445819" cy="808812"/>
            <a:chOff x="2123950" y="-8678"/>
            <a:chExt cx="1445819" cy="808812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948" name="Groep 536"/>
            <p:cNvGrpSpPr/>
            <p:nvPr/>
          </p:nvGrpSpPr>
          <p:grpSpPr>
            <a:xfrm>
              <a:off x="2123950" y="-8678"/>
              <a:ext cx="1445819" cy="802836"/>
              <a:chOff x="2425013" y="1244307"/>
              <a:chExt cx="1445819" cy="802836"/>
            </a:xfrm>
          </p:grpSpPr>
          <p:sp>
            <p:nvSpPr>
              <p:cNvPr id="960" name="Afgeronde rechthoek 959"/>
              <p:cNvSpPr/>
              <p:nvPr/>
            </p:nvSpPr>
            <p:spPr>
              <a:xfrm>
                <a:off x="2429739" y="1330239"/>
                <a:ext cx="144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p3d z="2730500"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961" name="Groep 540"/>
              <p:cNvGrpSpPr/>
              <p:nvPr/>
            </p:nvGrpSpPr>
            <p:grpSpPr>
              <a:xfrm>
                <a:off x="2793745" y="1244307"/>
                <a:ext cx="720000" cy="802836"/>
                <a:chOff x="41832153" y="9410676"/>
                <a:chExt cx="720000" cy="802836"/>
              </a:xfrm>
            </p:grpSpPr>
            <p:grpSp>
              <p:nvGrpSpPr>
                <p:cNvPr id="967" name="Groep 546"/>
                <p:cNvGrpSpPr/>
                <p:nvPr/>
              </p:nvGrpSpPr>
              <p:grpSpPr>
                <a:xfrm>
                  <a:off x="41832153" y="9410676"/>
                  <a:ext cx="720000" cy="802836"/>
                  <a:chOff x="58654985" y="13476520"/>
                  <a:chExt cx="720000" cy="802836"/>
                </a:xfrm>
              </p:grpSpPr>
              <p:sp>
                <p:nvSpPr>
                  <p:cNvPr id="975" name="Ovaal 974"/>
                  <p:cNvSpPr/>
                  <p:nvPr/>
                </p:nvSpPr>
                <p:spPr>
                  <a:xfrm>
                    <a:off x="58654985" y="13504115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  <a:sp3d z="3492500">
                    <a:bevelT w="381000" h="381000"/>
                    <a:bevelB w="381000" h="381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76" name="Ovaal 975"/>
                  <p:cNvSpPr/>
                  <p:nvPr/>
                </p:nvSpPr>
                <p:spPr>
                  <a:xfrm>
                    <a:off x="58654985" y="13476520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sp3d z="3492500">
                    <a:bevelT w="381000" h="381000"/>
                    <a:bevelB w="381000" h="381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77" name="Ovaal 976"/>
                  <p:cNvSpPr/>
                  <p:nvPr/>
                </p:nvSpPr>
                <p:spPr>
                  <a:xfrm>
                    <a:off x="58967181" y="14171356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  <a:sp3d z="3168650">
                    <a:bevelT w="57150" h="57150"/>
                    <a:bevelB w="57150" h="571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78" name="Rechthoek 977"/>
                  <p:cNvSpPr/>
                  <p:nvPr/>
                </p:nvSpPr>
                <p:spPr>
                  <a:xfrm>
                    <a:off x="58984511" y="14086468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solidFill>
                      <a:srgbClr val="FFCCCC"/>
                    </a:solidFill>
                  </a:ln>
                  <a:sp3d z="3200400">
                    <a:bevelT w="44450" h="1143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968" name="Ovaal 967"/>
                <p:cNvSpPr/>
                <p:nvPr/>
              </p:nvSpPr>
              <p:spPr>
                <a:xfrm>
                  <a:off x="42380030" y="1004475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z="317500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0" name="Ovaal 969"/>
                <p:cNvSpPr/>
                <p:nvPr/>
              </p:nvSpPr>
              <p:spPr>
                <a:xfrm>
                  <a:off x="41922978" y="1004150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z="317500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2" name="Ovaal 971"/>
                <p:cNvSpPr/>
                <p:nvPr/>
              </p:nvSpPr>
              <p:spPr>
                <a:xfrm>
                  <a:off x="42410300" y="10113357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sp3d z="314960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3" name="Ovaal 972"/>
                <p:cNvSpPr/>
                <p:nvPr/>
              </p:nvSpPr>
              <p:spPr>
                <a:xfrm>
                  <a:off x="41949978" y="10104501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sp3d z="314960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4" name="Ovaal 973"/>
                <p:cNvSpPr/>
                <p:nvPr/>
              </p:nvSpPr>
              <p:spPr>
                <a:xfrm>
                  <a:off x="42099450" y="9947164"/>
                  <a:ext cx="216000" cy="216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solidFill>
                    <a:srgbClr val="F55564"/>
                  </a:solidFill>
                </a:ln>
                <a:sp3d z="3016250">
                  <a:bevelT w="152400" h="25400"/>
                  <a:bevelB w="1143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962" name="Afgeronde rechthoek 961"/>
              <p:cNvSpPr/>
              <p:nvPr/>
            </p:nvSpPr>
            <p:spPr>
              <a:xfrm>
                <a:off x="2425013" y="1316161"/>
                <a:ext cx="36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63" name="Afgeronde rechthoek 962"/>
              <p:cNvSpPr/>
              <p:nvPr/>
            </p:nvSpPr>
            <p:spPr>
              <a:xfrm>
                <a:off x="2757134" y="1339275"/>
                <a:ext cx="360000" cy="540000"/>
              </a:xfrm>
              <a:prstGeom prst="roundRect">
                <a:avLst/>
              </a:prstGeom>
              <a:solidFill>
                <a:srgbClr val="CC3300"/>
              </a:solidFill>
              <a:ln>
                <a:solidFill>
                  <a:srgbClr val="F55564"/>
                </a:solidFill>
              </a:ln>
              <a:sp3d z="127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4" name="Afgeronde rechthoek 963"/>
              <p:cNvSpPr/>
              <p:nvPr/>
            </p:nvSpPr>
            <p:spPr>
              <a:xfrm>
                <a:off x="3132498" y="1320420"/>
                <a:ext cx="360000" cy="540000"/>
              </a:xfrm>
              <a:prstGeom prst="roundRect">
                <a:avLst/>
              </a:prstGeom>
              <a:solidFill>
                <a:srgbClr val="CC3300"/>
              </a:solidFill>
              <a:ln>
                <a:solidFill>
                  <a:srgbClr val="F55564"/>
                </a:solidFill>
              </a:ln>
              <a:sp3d z="127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5" name="Afgeronde rechthoek 964"/>
              <p:cNvSpPr/>
              <p:nvPr/>
            </p:nvSpPr>
            <p:spPr>
              <a:xfrm>
                <a:off x="3510832" y="1329728"/>
                <a:ext cx="36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6" name="Afgeronde rechthoek 965"/>
              <p:cNvSpPr/>
              <p:nvPr/>
            </p:nvSpPr>
            <p:spPr>
              <a:xfrm>
                <a:off x="2789739" y="1330750"/>
                <a:ext cx="720000" cy="540000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58" name="Afgeronde rechthoek 957"/>
            <p:cNvSpPr/>
            <p:nvPr/>
          </p:nvSpPr>
          <p:spPr>
            <a:xfrm>
              <a:off x="2442572" y="80134"/>
              <a:ext cx="360000" cy="7200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0">
                  <a:srgbClr val="0070C0"/>
                </a:gs>
              </a:gsLst>
              <a:lin ang="5400000" scaled="1"/>
            </a:gra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9" name="Afgeronde rechthoek 958"/>
            <p:cNvSpPr/>
            <p:nvPr/>
          </p:nvSpPr>
          <p:spPr>
            <a:xfrm>
              <a:off x="2833951" y="54917"/>
              <a:ext cx="360000" cy="720000"/>
            </a:xfrm>
            <a:prstGeom prst="roundRect">
              <a:avLst/>
            </a:prstGeom>
            <a:gradFill>
              <a:gsLst>
                <a:gs pos="100000">
                  <a:schemeClr val="accent2"/>
                </a:gs>
                <a:gs pos="0">
                  <a:srgbClr val="0070C0"/>
                </a:gs>
              </a:gsLst>
              <a:lin ang="5400000" scaled="1"/>
            </a:gra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79" name="Groep 978"/>
          <p:cNvGrpSpPr/>
          <p:nvPr/>
        </p:nvGrpSpPr>
        <p:grpSpPr>
          <a:xfrm>
            <a:off x="10764688" y="-777436"/>
            <a:ext cx="1445819" cy="777436"/>
            <a:chOff x="3472155" y="4076630"/>
            <a:chExt cx="1445819" cy="777436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980" name="Groep 679"/>
            <p:cNvGrpSpPr/>
            <p:nvPr/>
          </p:nvGrpSpPr>
          <p:grpSpPr>
            <a:xfrm>
              <a:off x="3472155" y="4076630"/>
              <a:ext cx="1445819" cy="777436"/>
              <a:chOff x="2123950" y="16722"/>
              <a:chExt cx="1445819" cy="777436"/>
            </a:xfrm>
          </p:grpSpPr>
          <p:grpSp>
            <p:nvGrpSpPr>
              <p:cNvPr id="982" name="Groep 680"/>
              <p:cNvGrpSpPr/>
              <p:nvPr/>
            </p:nvGrpSpPr>
            <p:grpSpPr>
              <a:xfrm>
                <a:off x="2123950" y="16722"/>
                <a:ext cx="1445819" cy="777436"/>
                <a:chOff x="2425013" y="1269707"/>
                <a:chExt cx="1445819" cy="777436"/>
              </a:xfrm>
            </p:grpSpPr>
            <p:sp>
              <p:nvSpPr>
                <p:cNvPr id="985" name="Afgeronde rechthoek 984"/>
                <p:cNvSpPr/>
                <p:nvPr/>
              </p:nvSpPr>
              <p:spPr>
                <a:xfrm>
                  <a:off x="2429739" y="1330239"/>
                  <a:ext cx="1440000" cy="540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sp3d z="2730500"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986" name="Groep 684"/>
                <p:cNvGrpSpPr/>
                <p:nvPr/>
              </p:nvGrpSpPr>
              <p:grpSpPr>
                <a:xfrm>
                  <a:off x="2776098" y="1269707"/>
                  <a:ext cx="756000" cy="777436"/>
                  <a:chOff x="41814506" y="9436076"/>
                  <a:chExt cx="756000" cy="777436"/>
                </a:xfrm>
              </p:grpSpPr>
              <p:grpSp>
                <p:nvGrpSpPr>
                  <p:cNvPr id="992" name="Groep 690"/>
                  <p:cNvGrpSpPr/>
                  <p:nvPr/>
                </p:nvGrpSpPr>
                <p:grpSpPr>
                  <a:xfrm>
                    <a:off x="41832153" y="9436076"/>
                    <a:ext cx="720000" cy="777436"/>
                    <a:chOff x="58654985" y="13501920"/>
                    <a:chExt cx="720000" cy="777436"/>
                  </a:xfrm>
                </p:grpSpPr>
                <p:sp>
                  <p:nvSpPr>
                    <p:cNvPr id="1000" name="Ovaal 999"/>
                    <p:cNvSpPr/>
                    <p:nvPr/>
                  </p:nvSpPr>
                  <p:spPr>
                    <a:xfrm>
                      <a:off x="58654985" y="13504115"/>
                      <a:ext cx="720000" cy="720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  <a:sp3d z="3492500">
                      <a:bevelT w="381000" h="381000"/>
                      <a:bevelB w="381000" h="3810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01" name="Ovaal 1000"/>
                    <p:cNvSpPr/>
                    <p:nvPr/>
                  </p:nvSpPr>
                  <p:spPr>
                    <a:xfrm>
                      <a:off x="58654985" y="13501920"/>
                      <a:ext cx="720000" cy="720000"/>
                    </a:xfrm>
                    <a:prstGeom prst="ellipse">
                      <a:avLst/>
                    </a:prstGeom>
                    <a:solidFill>
                      <a:srgbClr val="663300"/>
                    </a:solidFill>
                    <a:ln>
                      <a:solidFill>
                        <a:srgbClr val="663300"/>
                      </a:solidFill>
                    </a:ln>
                    <a:sp3d z="3492500">
                      <a:bevelT w="381000" h="381000"/>
                      <a:bevelB w="381000" h="3810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02" name="Ovaal 1001"/>
                    <p:cNvSpPr/>
                    <p:nvPr/>
                  </p:nvSpPr>
                  <p:spPr>
                    <a:xfrm>
                      <a:off x="58967181" y="14171356"/>
                      <a:ext cx="108000" cy="108000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  <a:sp3d z="3168650">
                      <a:bevelT w="57150" h="57150"/>
                      <a:bevelB w="57150" h="5715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003" name="Rechthoek 1002"/>
                    <p:cNvSpPr/>
                    <p:nvPr/>
                  </p:nvSpPr>
                  <p:spPr>
                    <a:xfrm>
                      <a:off x="58984511" y="14086468"/>
                      <a:ext cx="72000" cy="180000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rgbClr val="FFCCCC"/>
                      </a:solidFill>
                    </a:ln>
                    <a:sp3d z="3200400">
                      <a:bevelT w="44450" h="1143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993" name="Ovaal 992"/>
                  <p:cNvSpPr/>
                  <p:nvPr/>
                </p:nvSpPr>
                <p:spPr>
                  <a:xfrm>
                    <a:off x="42380030" y="10044755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p3d z="3175000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4" name="Ovaal 993"/>
                  <p:cNvSpPr/>
                  <p:nvPr/>
                </p:nvSpPr>
                <p:spPr>
                  <a:xfrm>
                    <a:off x="41922978" y="10041501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p3d z="3175000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5" name="Afgeronde rechthoek 994"/>
                  <p:cNvSpPr/>
                  <p:nvPr/>
                </p:nvSpPr>
                <p:spPr>
                  <a:xfrm>
                    <a:off x="41814506" y="9473671"/>
                    <a:ext cx="756000" cy="468000"/>
                  </a:xfrm>
                  <a:prstGeom prst="roundRect">
                    <a:avLst>
                      <a:gd name="adj" fmla="val 25918"/>
                    </a:avLst>
                  </a:prstGeom>
                  <a:solidFill>
                    <a:srgbClr val="663300"/>
                  </a:solidFill>
                  <a:ln>
                    <a:solidFill>
                      <a:srgbClr val="663300"/>
                    </a:solidFill>
                  </a:ln>
                  <a:sp3d z="3492500" extrusionH="533400">
                    <a:bevelT w="190500" h="228600"/>
                    <a:extrusionClr>
                      <a:srgbClr val="663300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6" name="Ovaal 995"/>
                  <p:cNvSpPr/>
                  <p:nvPr/>
                </p:nvSpPr>
                <p:spPr>
                  <a:xfrm>
                    <a:off x="42410300" y="10113357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  <a:sp3d z="314960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7" name="Ovaal 996"/>
                  <p:cNvSpPr/>
                  <p:nvPr/>
                </p:nvSpPr>
                <p:spPr>
                  <a:xfrm>
                    <a:off x="41949978" y="10104501"/>
                    <a:ext cx="18000" cy="18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  <a:sp3d z="314960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8" name="Ovaal 997"/>
                  <p:cNvSpPr/>
                  <p:nvPr/>
                </p:nvSpPr>
                <p:spPr>
                  <a:xfrm>
                    <a:off x="42099450" y="9947164"/>
                    <a:ext cx="216000" cy="216000"/>
                  </a:xfrm>
                  <a:prstGeom prst="ellipse">
                    <a:avLst/>
                  </a:prstGeom>
                  <a:solidFill>
                    <a:srgbClr val="F55564"/>
                  </a:solidFill>
                  <a:ln>
                    <a:solidFill>
                      <a:srgbClr val="F55564"/>
                    </a:solidFill>
                  </a:ln>
                  <a:sp3d z="3016250">
                    <a:bevelT w="152400" h="25400"/>
                    <a:bevelB w="1143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99" name="Afgeronde rechthoek 998"/>
                  <p:cNvSpPr/>
                  <p:nvPr/>
                </p:nvSpPr>
                <p:spPr>
                  <a:xfrm>
                    <a:off x="41850898" y="9463191"/>
                    <a:ext cx="684000" cy="612000"/>
                  </a:xfrm>
                  <a:prstGeom prst="roundRect">
                    <a:avLst>
                      <a:gd name="adj" fmla="val 25918"/>
                    </a:avLst>
                  </a:prstGeom>
                  <a:solidFill>
                    <a:srgbClr val="663300"/>
                  </a:solidFill>
                  <a:ln>
                    <a:solidFill>
                      <a:srgbClr val="663300"/>
                    </a:solidFill>
                  </a:ln>
                  <a:sp3d z="3492500">
                    <a:bevelT w="190500" h="228600"/>
                    <a:extrusionClr>
                      <a:srgbClr val="6565FF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987" name="Afgeronde rechthoek 986"/>
                <p:cNvSpPr/>
                <p:nvPr/>
              </p:nvSpPr>
              <p:spPr>
                <a:xfrm>
                  <a:off x="2425013" y="1316161"/>
                  <a:ext cx="360000" cy="54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sp3d z="25400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988" name="Afgeronde rechthoek 987"/>
                <p:cNvSpPr/>
                <p:nvPr/>
              </p:nvSpPr>
              <p:spPr>
                <a:xfrm>
                  <a:off x="2757134" y="1339275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  <a:sp3d z="12700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89" name="Afgeronde rechthoek 988"/>
                <p:cNvSpPr/>
                <p:nvPr/>
              </p:nvSpPr>
              <p:spPr>
                <a:xfrm>
                  <a:off x="3132498" y="1320420"/>
                  <a:ext cx="360000" cy="5400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  <a:sp3d z="12700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90" name="Afgeronde rechthoek 989"/>
                <p:cNvSpPr/>
                <p:nvPr/>
              </p:nvSpPr>
              <p:spPr>
                <a:xfrm>
                  <a:off x="3510832" y="1329728"/>
                  <a:ext cx="360000" cy="54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sp3d z="25400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91" name="Afgeronde rechthoek 990"/>
                <p:cNvSpPr/>
                <p:nvPr/>
              </p:nvSpPr>
              <p:spPr>
                <a:xfrm>
                  <a:off x="2789739" y="1330750"/>
                  <a:ext cx="720000" cy="5400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sp3d z="2540000" extrusionH="127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983" name="Afgeronde rechthoek 982"/>
              <p:cNvSpPr/>
              <p:nvPr/>
            </p:nvSpPr>
            <p:spPr>
              <a:xfrm>
                <a:off x="2451281" y="71425"/>
                <a:ext cx="360000" cy="720000"/>
              </a:xfrm>
              <a:prstGeom prst="roundRect">
                <a:avLst/>
              </a:prstGeom>
              <a:gradFill>
                <a:gsLst>
                  <a:gs pos="75000">
                    <a:srgbClr val="7030A0"/>
                  </a:gs>
                  <a:gs pos="100000">
                    <a:srgbClr val="002060"/>
                  </a:gs>
                  <a:gs pos="0">
                    <a:srgbClr val="FF0000"/>
                  </a:gs>
                  <a:gs pos="50000">
                    <a:srgbClr val="00B0F0"/>
                  </a:gs>
                  <a:gs pos="25000">
                    <a:srgbClr val="92D050"/>
                  </a:gs>
                </a:gsLst>
                <a:lin ang="5400000" scaled="1"/>
              </a:gradFill>
              <a:ln>
                <a:noFill/>
              </a:ln>
              <a:sp3d z="190500"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4" name="Afgeronde rechthoek 983"/>
              <p:cNvSpPr/>
              <p:nvPr/>
            </p:nvSpPr>
            <p:spPr>
              <a:xfrm>
                <a:off x="2833951" y="58310"/>
                <a:ext cx="360000" cy="720000"/>
              </a:xfrm>
              <a:prstGeom prst="roundRect">
                <a:avLst/>
              </a:prstGeom>
              <a:gradFill>
                <a:gsLst>
                  <a:gs pos="75000">
                    <a:srgbClr val="7030A0"/>
                  </a:gs>
                  <a:gs pos="100000">
                    <a:srgbClr val="002060"/>
                  </a:gs>
                  <a:gs pos="0">
                    <a:srgbClr val="FF0000"/>
                  </a:gs>
                  <a:gs pos="50000">
                    <a:srgbClr val="00B0F0"/>
                  </a:gs>
                  <a:gs pos="25000">
                    <a:srgbClr val="92D050"/>
                  </a:gs>
                </a:gsLst>
                <a:lin ang="5400000" scaled="1"/>
              </a:gradFill>
              <a:ln>
                <a:noFill/>
              </a:ln>
              <a:sp3d z="190500"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81" name="Tekstvak 980"/>
            <p:cNvSpPr txBox="1"/>
            <p:nvPr/>
          </p:nvSpPr>
          <p:spPr>
            <a:xfrm>
              <a:off x="3739273" y="4268109"/>
              <a:ext cx="949365" cy="369332"/>
            </a:xfrm>
            <a:prstGeom prst="rect">
              <a:avLst/>
            </a:prstGeom>
            <a:noFill/>
            <a:sp3d/>
          </p:spPr>
          <p:txBody>
            <a:bodyPr wrap="square" rtlCol="0">
              <a:spAutoFit/>
              <a:flatTx/>
            </a:bodyPr>
            <a:lstStyle/>
            <a:p>
              <a:r>
                <a:rPr lang="nl-NL" dirty="0" smtClean="0"/>
                <a:t>Hennie</a:t>
              </a:r>
              <a:endParaRPr lang="nl-NL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roep 2196"/>
          <p:cNvGrpSpPr/>
          <p:nvPr/>
        </p:nvGrpSpPr>
        <p:grpSpPr>
          <a:xfrm flipH="1">
            <a:off x="2411760" y="548680"/>
            <a:ext cx="942545" cy="2160000"/>
            <a:chOff x="7380312" y="980728"/>
            <a:chExt cx="1675460" cy="4194446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2198" name="Groep 232"/>
            <p:cNvGrpSpPr/>
            <p:nvPr/>
          </p:nvGrpSpPr>
          <p:grpSpPr>
            <a:xfrm>
              <a:off x="7380312" y="980728"/>
              <a:ext cx="1152008" cy="4194446"/>
              <a:chOff x="7308304" y="836712"/>
              <a:chExt cx="1152008" cy="4194446"/>
            </a:xfrm>
          </p:grpSpPr>
          <p:sp>
            <p:nvSpPr>
              <p:cNvPr id="2215" name="Afgeronde rechthoek 2214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p3d z="82550" extrusionH="15875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6" name="Ovaal 2215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>
                <a:bevelT w="247650" h="247650"/>
                <a:bevelB w="24765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7" name="Cirkel 2216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chemeClr val="accent6">
                  <a:lumMod val="50000"/>
                </a:schemeClr>
              </a:solidFill>
              <a:ln w="3175">
                <a:solidFill>
                  <a:schemeClr val="accent6">
                    <a:lumMod val="50000"/>
                  </a:schemeClr>
                </a:solidFill>
              </a:ln>
              <a:sp3d>
                <a:bevelT w="247650" h="247650"/>
                <a:bevelB w="24765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8" name="Vrije vorm 2217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sp3d z="-196850">
                <a:bevelT w="57150" h="57150"/>
                <a:bevelB w="57150" h="5715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accent6">
                    <a:lumMod val="20000"/>
                    <a:lumOff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2219" name="Groep 201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2247" name="Ovaal 2246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6350">
                  <a:bevelT w="50800" h="50800"/>
                  <a:bevelB w="50800" h="508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8" name="Ovaal 2247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rgbClr val="92D050"/>
                  </a:solidFill>
                </a:ln>
                <a:sp3d z="-25400">
                  <a:bevelT w="25400" h="2540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9" name="Rechthoek 2248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sp3d z="-8255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220" name="Groep 205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2244" name="Ovaal 2243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p3d z="-374650">
                  <a:bevelT w="48260" h="48260"/>
                  <a:bevelB w="48260" h="4826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5" name="Ovaal 2244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rgbClr val="92D050"/>
                  </a:solidFill>
                </a:ln>
                <a:sp3d z="-431800">
                  <a:bevelT w="25400" h="25400"/>
                  <a:bevelB w="254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6" name="Rechthoek 2245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sp3d z="-41275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2221" name="Afgeronde rechthoek 2220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p3d z="-82550" extrusionH="31750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2" name="Afgeronde rechthoek 2221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p3d z="-400050" extrusionH="15875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3" name="Afgeronde rechthoek 2222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sp3d z="-82550" extrusionH="31750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4" name="Afgeronde rechthoek 2223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82550" extrusionH="15875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5" name="Afgeronde rechthoek 2224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247650" extrusionH="15875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6" name="Afgeronde rechthoek 2225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82550" extrusionH="15875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7" name="Afgeronde rechthoek 2226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sp3d z="-247650" extrusionH="158750" contourW="635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8" name="Afgeronde rechthoek 2227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p3d z="-400050" extrusionH="15875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29" name="Afgeronde rechthoek 2228"/>
              <p:cNvSpPr/>
              <p:nvPr/>
            </p:nvSpPr>
            <p:spPr>
              <a:xfrm rot="5400000">
                <a:off x="7556463" y="2478584"/>
                <a:ext cx="471924" cy="823770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p3d z="82550" extrusionH="158750" contourW="6350"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0" name="Afgeronde rechthoek 2229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1" name="Afgeronde rechthoek 2230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206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2" name="Afgeronde rechthoek 2231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080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3" name="Afgeronde rechthoek 2232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4" name="Afgeronde rechthoek 2233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587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5" name="Afgeronde rechthoek 2234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825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6" name="Afgeronde rechthoek 2235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0320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7" name="Afgeronde rechthoek 2236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5400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8" name="Afgeronde rechthoek 2237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111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39" name="Afgeronde rechthoek 2238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873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40" name="Afgeronde rechthoek 2239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54000" extrusionH="1524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41" name="Afgeronde rechthoek 2240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730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42" name="Afgeronde rechthoek 2241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492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43" name="Afgeronde rechthoek 2242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234950" extrusionH="3810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199" name="Groep 230"/>
            <p:cNvGrpSpPr/>
            <p:nvPr/>
          </p:nvGrpSpPr>
          <p:grpSpPr>
            <a:xfrm>
              <a:off x="8276319" y="2798522"/>
              <a:ext cx="779453" cy="393272"/>
              <a:chOff x="8276319" y="2798522"/>
              <a:chExt cx="779453" cy="393272"/>
            </a:xfrm>
          </p:grpSpPr>
          <p:sp>
            <p:nvSpPr>
              <p:cNvPr id="2208" name="Afgeronde rechthoek 2207"/>
              <p:cNvSpPr/>
              <p:nvPr/>
            </p:nvSpPr>
            <p:spPr>
              <a:xfrm flipV="1">
                <a:off x="8468332" y="2798524"/>
                <a:ext cx="191980" cy="20972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381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9" name="Afgeronde rechthoek 2208"/>
              <p:cNvSpPr/>
              <p:nvPr/>
            </p:nvSpPr>
            <p:spPr>
              <a:xfrm rot="5400000" flipV="1">
                <a:off x="8162070" y="2912773"/>
                <a:ext cx="393270" cy="16477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762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0" name="Afgeronde rechthoek 2209"/>
              <p:cNvSpPr/>
              <p:nvPr/>
            </p:nvSpPr>
            <p:spPr>
              <a:xfrm rot="5400000" flipV="1">
                <a:off x="8742206" y="2716631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381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1" name="Afgeronde rechthoek 2210"/>
              <p:cNvSpPr/>
              <p:nvPr/>
            </p:nvSpPr>
            <p:spPr>
              <a:xfrm rot="5400000" flipV="1">
                <a:off x="8775167" y="2683676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127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2" name="Afgeronde rechthoek 2211"/>
              <p:cNvSpPr/>
              <p:nvPr/>
            </p:nvSpPr>
            <p:spPr>
              <a:xfrm rot="5400000" flipV="1">
                <a:off x="8808120" y="2650724"/>
                <a:ext cx="99851" cy="3954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127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3" name="Afgeronde rechthoek 2212"/>
              <p:cNvSpPr/>
              <p:nvPr/>
            </p:nvSpPr>
            <p:spPr>
              <a:xfrm rot="5400000" flipV="1">
                <a:off x="8775165" y="2683677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381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14" name="Afgeronde rechthoek 2213"/>
              <p:cNvSpPr/>
              <p:nvPr/>
            </p:nvSpPr>
            <p:spPr>
              <a:xfrm rot="16200000" flipV="1">
                <a:off x="8742206" y="2716632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6350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200" name="Groep 235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2201" name="Afgeronde rechthoek 2200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1275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2" name="Afgeronde rechthoek 2201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0005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3" name="Afgeronde rechthoek 2202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127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4" name="Afgeronde rechthoek 2203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381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5" name="Afgeronde rechthoek 2204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635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6" name="Afgeronde rechthoek 2205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4889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07" name="Afgeronde rechthoek 2206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  <a:sp3d z="-514350"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2323" name="Groep 4292"/>
          <p:cNvGrpSpPr/>
          <p:nvPr/>
        </p:nvGrpSpPr>
        <p:grpSpPr>
          <a:xfrm>
            <a:off x="4211960" y="2492896"/>
            <a:ext cx="64357" cy="216000"/>
            <a:chOff x="3563888" y="3501008"/>
            <a:chExt cx="64357" cy="216000"/>
          </a:xfrm>
          <a:scene3d>
            <a:camera prst="orthographicFront">
              <a:rot lat="1200000" lon="10800000" rev="0"/>
            </a:camera>
            <a:lightRig rig="threePt" dir="t"/>
          </a:scene3d>
        </p:grpSpPr>
        <p:grpSp>
          <p:nvGrpSpPr>
            <p:cNvPr id="4964" name="Groep 232"/>
            <p:cNvGrpSpPr/>
            <p:nvPr/>
          </p:nvGrpSpPr>
          <p:grpSpPr>
            <a:xfrm flipH="1">
              <a:off x="3563888" y="3501008"/>
              <a:ext cx="64357" cy="216000"/>
              <a:chOff x="7308304" y="836712"/>
              <a:chExt cx="1152008" cy="4194446"/>
            </a:xfrm>
          </p:grpSpPr>
          <p:sp>
            <p:nvSpPr>
              <p:cNvPr id="4973" name="Afgeronde rechthoek 4972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762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74" name="Ovaal 4973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75" name="Cirkel 4974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chemeClr val="accent6">
                  <a:lumMod val="5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6" name="Vrije vorm 4975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9050" contourW="1270">
                <a:bevelT w="6350" h="6350"/>
                <a:bevelB w="6350" h="635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4977" name="Groep 201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5004" name="Ovaal 5003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127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005" name="Ovaal 5004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2540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006" name="Rechthoek 5005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762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4978" name="Groep 205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5001" name="Ovaal 5000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38100" contourW="1270">
                  <a:bevelT w="5080" h="5080"/>
                  <a:bevelB w="5080" h="508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002" name="Ovaal 5001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43180" contourW="1270">
                  <a:bevelT w="2540" h="2540"/>
                  <a:bevelB w="2540" h="254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003" name="Rechthoek 5002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4064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4979" name="Afgeronde rechthoek 4978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noFill/>
              </a:ln>
              <a:sp3d z="-6350" extrusionH="3175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0" name="Afgeronde rechthoek 4979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1502A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1" name="Afgeronde rechthoek 4980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-6350" extrusionH="3175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2" name="Afgeronde rechthoek 4981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3" name="Afgeronde rechthoek 4982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4" name="Afgeronde rechthoek 4983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5" name="Afgeronde rechthoek 4984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rgbClr val="C00000"/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6" name="Afgeronde rechthoek 4985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1502A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7" name="Afgeronde rechthoek 4986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8" name="Afgeronde rechthoek 4987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143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89" name="Afgeronde rechthoek 4988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0" name="Afgeronde rechthoek 4989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889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1" name="Afgeronde rechthoek 4990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524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2" name="Afgeronde rechthoek 4991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3" name="Afgeronde rechthoek 4992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03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4" name="Afgeronde rechthoek 4993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5" name="Afgeronde rechthoek 4994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04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6" name="Afgeronde rechthoek 4995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810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7" name="Afgeronde rechthoek 4996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8" name="Afgeronde rechthoek 4997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667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99" name="Afgeronde rechthoek 4998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429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000" name="Afgeronde rechthoek 4999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286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4965" name="Groep 235"/>
            <p:cNvGrpSpPr/>
            <p:nvPr/>
          </p:nvGrpSpPr>
          <p:grpSpPr>
            <a:xfrm flipH="1">
              <a:off x="3604109" y="3638210"/>
              <a:ext cx="20114" cy="40788"/>
              <a:chOff x="7452320" y="3645024"/>
              <a:chExt cx="360040" cy="792048"/>
            </a:xfrm>
          </p:grpSpPr>
          <p:sp>
            <p:nvSpPr>
              <p:cNvPr id="4966" name="Afgeronde rechthoek 4965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67" name="Afgeronde rechthoek 4966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rgbClr val="C00000"/>
              </a:solidFill>
              <a:ln w="3175">
                <a:noFill/>
              </a:ln>
              <a:sp3d z="-3937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68" name="Afgeronde rechthoek 4967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69" name="Afgeronde rechthoek 4968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318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70" name="Afgeronde rechthoek 4969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572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71" name="Afgeronde rechthoek 4970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826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972" name="Afgeronde rechthoek 4971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2142" name="Groep 2141"/>
          <p:cNvGrpSpPr/>
          <p:nvPr/>
        </p:nvGrpSpPr>
        <p:grpSpPr>
          <a:xfrm>
            <a:off x="1763688" y="3284984"/>
            <a:ext cx="648072" cy="2160000"/>
            <a:chOff x="7740352" y="0"/>
            <a:chExt cx="648072" cy="2160000"/>
          </a:xfrm>
          <a:scene3d>
            <a:camera prst="orthographicFront">
              <a:rot lat="0" lon="2400000" rev="0"/>
            </a:camera>
            <a:lightRig rig="threePt" dir="t"/>
          </a:scene3d>
        </p:grpSpPr>
        <p:grpSp>
          <p:nvGrpSpPr>
            <p:cNvPr id="2143" name="Groep 3246"/>
            <p:cNvGrpSpPr/>
            <p:nvPr/>
          </p:nvGrpSpPr>
          <p:grpSpPr>
            <a:xfrm>
              <a:off x="7740352" y="0"/>
              <a:ext cx="648072" cy="2160000"/>
              <a:chOff x="7380312" y="980728"/>
              <a:chExt cx="1152008" cy="4194446"/>
            </a:xfrm>
          </p:grpSpPr>
          <p:grpSp>
            <p:nvGrpSpPr>
              <p:cNvPr id="2145" name="Groep 232"/>
              <p:cNvGrpSpPr/>
              <p:nvPr/>
            </p:nvGrpSpPr>
            <p:grpSpPr>
              <a:xfrm>
                <a:off x="7380312" y="980728"/>
                <a:ext cx="1152008" cy="4194446"/>
                <a:chOff x="7308304" y="836712"/>
                <a:chExt cx="1152008" cy="4194446"/>
              </a:xfrm>
            </p:grpSpPr>
            <p:sp>
              <p:nvSpPr>
                <p:cNvPr id="2162" name="Afgeronde rechthoek 2161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825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63" name="Ovaal 2162"/>
                <p:cNvSpPr/>
                <p:nvPr/>
              </p:nvSpPr>
              <p:spPr>
                <a:xfrm>
                  <a:off x="7344408" y="908720"/>
                  <a:ext cx="900000" cy="8999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p3d>
                  <a:bevelT w="247650" h="247650"/>
                  <a:bevelB w="247650" h="2476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64" name="Cirkel 2163"/>
                <p:cNvSpPr/>
                <p:nvPr/>
              </p:nvSpPr>
              <p:spPr>
                <a:xfrm>
                  <a:off x="7308304" y="836712"/>
                  <a:ext cx="913932" cy="989890"/>
                </a:xfrm>
                <a:prstGeom prst="pie">
                  <a:avLst>
                    <a:gd name="adj1" fmla="val 6045103"/>
                    <a:gd name="adj2" fmla="val 19636283"/>
                  </a:avLst>
                </a:prstGeom>
                <a:solidFill>
                  <a:srgbClr val="FFFF00"/>
                </a:solidFill>
                <a:ln w="3175">
                  <a:solidFill>
                    <a:srgbClr val="FFFF00"/>
                  </a:solidFill>
                </a:ln>
                <a:sp3d>
                  <a:bevelT w="247650" h="247650"/>
                  <a:bevelB w="247650" h="2476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5" name="Vrije vorm 2164"/>
                <p:cNvSpPr/>
                <p:nvPr/>
              </p:nvSpPr>
              <p:spPr>
                <a:xfrm flipH="1">
                  <a:off x="8172400" y="1268760"/>
                  <a:ext cx="180000" cy="359960"/>
                </a:xfrm>
                <a:custGeom>
                  <a:avLst/>
                  <a:gdLst>
                    <a:gd name="connsiteX0" fmla="*/ 77385 w 134535"/>
                    <a:gd name="connsiteY0" fmla="*/ 0 h 263501"/>
                    <a:gd name="connsiteX1" fmla="*/ 67860 w 134535"/>
                    <a:gd name="connsiteY1" fmla="*/ 66675 h 263501"/>
                    <a:gd name="connsiteX2" fmla="*/ 10710 w 134535"/>
                    <a:gd name="connsiteY2" fmla="*/ 123825 h 263501"/>
                    <a:gd name="connsiteX3" fmla="*/ 1185 w 134535"/>
                    <a:gd name="connsiteY3" fmla="*/ 161925 h 263501"/>
                    <a:gd name="connsiteX4" fmla="*/ 20235 w 134535"/>
                    <a:gd name="connsiteY4" fmla="*/ 228600 h 263501"/>
                    <a:gd name="connsiteX5" fmla="*/ 134535 w 134535"/>
                    <a:gd name="connsiteY5" fmla="*/ 247650 h 263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535" h="263501">
                      <a:moveTo>
                        <a:pt x="77385" y="0"/>
                      </a:moveTo>
                      <a:cubicBezTo>
                        <a:pt x="74210" y="22225"/>
                        <a:pt x="78504" y="46908"/>
                        <a:pt x="67860" y="66675"/>
                      </a:cubicBezTo>
                      <a:cubicBezTo>
                        <a:pt x="55087" y="90396"/>
                        <a:pt x="10710" y="123825"/>
                        <a:pt x="10710" y="123825"/>
                      </a:cubicBezTo>
                      <a:cubicBezTo>
                        <a:pt x="7535" y="136525"/>
                        <a:pt x="0" y="148888"/>
                        <a:pt x="1185" y="161925"/>
                      </a:cubicBezTo>
                      <a:cubicBezTo>
                        <a:pt x="3278" y="184944"/>
                        <a:pt x="9010" y="208394"/>
                        <a:pt x="20235" y="228600"/>
                      </a:cubicBezTo>
                      <a:cubicBezTo>
                        <a:pt x="39624" y="263501"/>
                        <a:pt x="119640" y="247650"/>
                        <a:pt x="134535" y="247650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p3d z="-196850">
                  <a:bevelT w="57150" h="57150"/>
                  <a:bevelB w="57150" h="57150"/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accent6">
                      <a:lumMod val="20000"/>
                      <a:lumOff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grpSp>
              <p:nvGrpSpPr>
                <p:cNvPr id="2166" name="Groep 201"/>
                <p:cNvGrpSpPr/>
                <p:nvPr/>
              </p:nvGrpSpPr>
              <p:grpSpPr>
                <a:xfrm>
                  <a:off x="7956376" y="1268760"/>
                  <a:ext cx="198024" cy="180000"/>
                  <a:chOff x="8532440" y="1268760"/>
                  <a:chExt cx="198024" cy="180000"/>
                </a:xfrm>
              </p:grpSpPr>
              <p:sp>
                <p:nvSpPr>
                  <p:cNvPr id="2194" name="Ovaal 2193"/>
                  <p:cNvSpPr/>
                  <p:nvPr/>
                </p:nvSpPr>
                <p:spPr>
                  <a:xfrm>
                    <a:off x="8532440" y="126876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  <a:sp3d z="-6350">
                    <a:bevelT w="50800" h="50800"/>
                    <a:bevelB w="50800" h="508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2195" name="Ovaal 2194"/>
                  <p:cNvSpPr/>
                  <p:nvPr/>
                </p:nvSpPr>
                <p:spPr>
                  <a:xfrm>
                    <a:off x="8640456" y="1322786"/>
                    <a:ext cx="90000" cy="8999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rgbClr val="0070C0"/>
                    </a:solidFill>
                  </a:ln>
                  <a:sp3d z="-57150">
                    <a:bevelT w="25400" h="2540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2196" name="Rechthoek 2195"/>
                  <p:cNvSpPr/>
                  <p:nvPr/>
                </p:nvSpPr>
                <p:spPr>
                  <a:xfrm>
                    <a:off x="8640464" y="1340768"/>
                    <a:ext cx="90000" cy="3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sp3d z="-8255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grpSp>
              <p:nvGrpSpPr>
                <p:cNvPr id="2167" name="Groep 205"/>
                <p:cNvGrpSpPr/>
                <p:nvPr/>
              </p:nvGrpSpPr>
              <p:grpSpPr>
                <a:xfrm>
                  <a:off x="7956376" y="1268760"/>
                  <a:ext cx="198024" cy="180000"/>
                  <a:chOff x="8532440" y="1268760"/>
                  <a:chExt cx="198024" cy="180000"/>
                </a:xfrm>
              </p:grpSpPr>
              <p:sp>
                <p:nvSpPr>
                  <p:cNvPr id="2191" name="Ovaal 2190"/>
                  <p:cNvSpPr/>
                  <p:nvPr/>
                </p:nvSpPr>
                <p:spPr>
                  <a:xfrm>
                    <a:off x="8532440" y="126876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  <a:sp3d z="-374650">
                    <a:bevelT w="48260" h="48260"/>
                    <a:bevelB w="48260" h="4826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2192" name="Ovaal 2191"/>
                  <p:cNvSpPr/>
                  <p:nvPr/>
                </p:nvSpPr>
                <p:spPr>
                  <a:xfrm>
                    <a:off x="8640456" y="1322786"/>
                    <a:ext cx="90000" cy="8999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rgbClr val="0070C0"/>
                    </a:solidFill>
                  </a:ln>
                  <a:sp3d z="-400050">
                    <a:bevelT w="25400" h="2540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2193" name="Rechthoek 2192"/>
                  <p:cNvSpPr/>
                  <p:nvPr/>
                </p:nvSpPr>
                <p:spPr>
                  <a:xfrm>
                    <a:off x="8640464" y="1340768"/>
                    <a:ext cx="90000" cy="3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sp3d z="-41275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sp>
              <p:nvSpPr>
                <p:cNvPr id="2168" name="Afgeronde rechthoek 2167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-82550" extrusionH="31750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69" name="Afgeronde rechthoek 2168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-4000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0" name="Afgeronde rechthoek 2169"/>
                <p:cNvSpPr/>
                <p:nvPr/>
              </p:nvSpPr>
              <p:spPr>
                <a:xfrm>
                  <a:off x="7380360" y="2636912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-82550" extrusionH="31750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1" name="Afgeronde rechthoek 2170"/>
                <p:cNvSpPr/>
                <p:nvPr/>
              </p:nvSpPr>
              <p:spPr>
                <a:xfrm>
                  <a:off x="7380312" y="3140968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82550" extrusionH="158750" contourW="6350">
                  <a:extrusionClr>
                    <a:srgbClr val="1502A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2" name="Afgeronde rechthoek 2171"/>
                <p:cNvSpPr/>
                <p:nvPr/>
              </p:nvSpPr>
              <p:spPr>
                <a:xfrm>
                  <a:off x="7380312" y="3140968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247650" extrusionH="158750" contourW="6350">
                  <a:extrusionClr>
                    <a:srgbClr val="1502A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3" name="Afgeronde rechthoek 2172"/>
                <p:cNvSpPr/>
                <p:nvPr/>
              </p:nvSpPr>
              <p:spPr>
                <a:xfrm>
                  <a:off x="7380312" y="3933056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p3d z="-82550" extrusionH="158750" contourW="6350">
                  <a:extrusionClr>
                    <a:srgbClr val="1502A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4" name="Afgeronde rechthoek 2173"/>
                <p:cNvSpPr/>
                <p:nvPr/>
              </p:nvSpPr>
              <p:spPr>
                <a:xfrm>
                  <a:off x="7380312" y="3933056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247650" extrusionH="158750" contourW="6350">
                  <a:extrusionClr>
                    <a:srgbClr val="1502A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5" name="Afgeronde rechthoek 2174"/>
                <p:cNvSpPr/>
                <p:nvPr/>
              </p:nvSpPr>
              <p:spPr>
                <a:xfrm>
                  <a:off x="7380312" y="2636912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-4000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6" name="Afgeronde rechthoek 2175"/>
                <p:cNvSpPr/>
                <p:nvPr/>
              </p:nvSpPr>
              <p:spPr>
                <a:xfrm>
                  <a:off x="7380312" y="2636912"/>
                  <a:ext cx="432000" cy="899900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sp3d z="825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7" name="Afgeronde rechthoek 2176"/>
                <p:cNvSpPr/>
                <p:nvPr/>
              </p:nvSpPr>
              <p:spPr>
                <a:xfrm>
                  <a:off x="7380313" y="4797152"/>
                  <a:ext cx="456864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8" name="Afgeronde rechthoek 2177"/>
                <p:cNvSpPr/>
                <p:nvPr/>
              </p:nvSpPr>
              <p:spPr>
                <a:xfrm>
                  <a:off x="7380312" y="4941168"/>
                  <a:ext cx="1080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206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79" name="Afgeronde rechthoek 2178"/>
                <p:cNvSpPr/>
                <p:nvPr/>
              </p:nvSpPr>
              <p:spPr>
                <a:xfrm>
                  <a:off x="8028385" y="4941168"/>
                  <a:ext cx="182746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5080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0" name="Afgeronde rechthoek 2179"/>
                <p:cNvSpPr/>
                <p:nvPr/>
              </p:nvSpPr>
              <p:spPr>
                <a:xfrm>
                  <a:off x="7380313" y="4851178"/>
                  <a:ext cx="684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1" name="Afgeronde rechthoek 2180"/>
                <p:cNvSpPr/>
                <p:nvPr/>
              </p:nvSpPr>
              <p:spPr>
                <a:xfrm>
                  <a:off x="7380313" y="4941168"/>
                  <a:ext cx="100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587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2" name="Afgeronde rechthoek 2181"/>
                <p:cNvSpPr/>
                <p:nvPr/>
              </p:nvSpPr>
              <p:spPr>
                <a:xfrm>
                  <a:off x="7380313" y="4941168"/>
                  <a:ext cx="972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3" name="Afgeronde rechthoek 2182"/>
                <p:cNvSpPr/>
                <p:nvPr/>
              </p:nvSpPr>
              <p:spPr>
                <a:xfrm>
                  <a:off x="7380312" y="4941168"/>
                  <a:ext cx="82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0320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4" name="Afgeronde rechthoek 2183"/>
                <p:cNvSpPr/>
                <p:nvPr/>
              </p:nvSpPr>
              <p:spPr>
                <a:xfrm>
                  <a:off x="7380313" y="4797152"/>
                  <a:ext cx="456864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5400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5" name="Afgeronde rechthoek 2184"/>
                <p:cNvSpPr/>
                <p:nvPr/>
              </p:nvSpPr>
              <p:spPr>
                <a:xfrm>
                  <a:off x="7380312" y="4941168"/>
                  <a:ext cx="1080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111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6" name="Afgeronde rechthoek 2185"/>
                <p:cNvSpPr/>
                <p:nvPr/>
              </p:nvSpPr>
              <p:spPr>
                <a:xfrm>
                  <a:off x="8028385" y="4941168"/>
                  <a:ext cx="182746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873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7" name="Afgeronde rechthoek 2186"/>
                <p:cNvSpPr/>
                <p:nvPr/>
              </p:nvSpPr>
              <p:spPr>
                <a:xfrm>
                  <a:off x="7380313" y="4851178"/>
                  <a:ext cx="684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5400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8" name="Afgeronde rechthoek 2187"/>
                <p:cNvSpPr/>
                <p:nvPr/>
              </p:nvSpPr>
              <p:spPr>
                <a:xfrm>
                  <a:off x="7380313" y="4941168"/>
                  <a:ext cx="100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730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89" name="Afgeronde rechthoek 2188"/>
                <p:cNvSpPr/>
                <p:nvPr/>
              </p:nvSpPr>
              <p:spPr>
                <a:xfrm>
                  <a:off x="7380313" y="4941168"/>
                  <a:ext cx="972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492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90" name="Afgeronde rechthoek 2189"/>
                <p:cNvSpPr/>
                <p:nvPr/>
              </p:nvSpPr>
              <p:spPr>
                <a:xfrm>
                  <a:off x="7380312" y="4941168"/>
                  <a:ext cx="82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349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146" name="Groep 230"/>
              <p:cNvGrpSpPr/>
              <p:nvPr/>
            </p:nvGrpSpPr>
            <p:grpSpPr>
              <a:xfrm>
                <a:off x="7452320" y="3645024"/>
                <a:ext cx="360040" cy="792048"/>
                <a:chOff x="7452320" y="3645024"/>
                <a:chExt cx="360040" cy="792048"/>
              </a:xfrm>
            </p:grpSpPr>
            <p:sp>
              <p:nvSpPr>
                <p:cNvPr id="2155" name="Afgeronde rechthoek 2154"/>
                <p:cNvSpPr/>
                <p:nvPr/>
              </p:nvSpPr>
              <p:spPr>
                <a:xfrm flipV="1">
                  <a:off x="7629552" y="3789040"/>
                  <a:ext cx="180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3810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6" name="Afgeronde rechthoek 2155"/>
                <p:cNvSpPr/>
                <p:nvPr/>
              </p:nvSpPr>
              <p:spPr>
                <a:xfrm flipV="1">
                  <a:off x="7452320" y="3645024"/>
                  <a:ext cx="360000" cy="18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7620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7" name="Afgeronde rechthoek 2156"/>
                <p:cNvSpPr/>
                <p:nvPr/>
              </p:nvSpPr>
              <p:spPr>
                <a:xfrm flipV="1">
                  <a:off x="7720957" y="4005064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381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8" name="Afgeronde rechthoek 2157"/>
                <p:cNvSpPr/>
                <p:nvPr/>
              </p:nvSpPr>
              <p:spPr>
                <a:xfrm flipV="1">
                  <a:off x="7720957" y="4005064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127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9" name="Afgeronde rechthoek 2158"/>
                <p:cNvSpPr/>
                <p:nvPr/>
              </p:nvSpPr>
              <p:spPr>
                <a:xfrm flipV="1">
                  <a:off x="7720957" y="4005072"/>
                  <a:ext cx="91403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27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60" name="Afgeronde rechthoek 2159"/>
                <p:cNvSpPr/>
                <p:nvPr/>
              </p:nvSpPr>
              <p:spPr>
                <a:xfrm flipV="1">
                  <a:off x="7720957" y="4005080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81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61" name="Afgeronde rechthoek 2160"/>
                <p:cNvSpPr/>
                <p:nvPr/>
              </p:nvSpPr>
              <p:spPr>
                <a:xfrm flipV="1">
                  <a:off x="7720957" y="4005072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635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147" name="Groep 235"/>
              <p:cNvGrpSpPr/>
              <p:nvPr/>
            </p:nvGrpSpPr>
            <p:grpSpPr>
              <a:xfrm>
                <a:off x="7452320" y="3645024"/>
                <a:ext cx="360040" cy="792048"/>
                <a:chOff x="7452320" y="3645024"/>
                <a:chExt cx="360040" cy="792048"/>
              </a:xfrm>
            </p:grpSpPr>
            <p:sp>
              <p:nvSpPr>
                <p:cNvPr id="2148" name="Afgeronde rechthoek 2147"/>
                <p:cNvSpPr/>
                <p:nvPr/>
              </p:nvSpPr>
              <p:spPr>
                <a:xfrm flipV="1">
                  <a:off x="7629552" y="3789040"/>
                  <a:ext cx="180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1275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49" name="Afgeronde rechthoek 2148"/>
                <p:cNvSpPr/>
                <p:nvPr/>
              </p:nvSpPr>
              <p:spPr>
                <a:xfrm flipV="1">
                  <a:off x="7452320" y="3645024"/>
                  <a:ext cx="360000" cy="18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0005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0" name="Afgeronde rechthoek 2149"/>
                <p:cNvSpPr/>
                <p:nvPr/>
              </p:nvSpPr>
              <p:spPr>
                <a:xfrm flipV="1">
                  <a:off x="7720957" y="4005064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127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1" name="Afgeronde rechthoek 2150"/>
                <p:cNvSpPr/>
                <p:nvPr/>
              </p:nvSpPr>
              <p:spPr>
                <a:xfrm flipV="1">
                  <a:off x="7720957" y="4005064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381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2" name="Afgeronde rechthoek 2151"/>
                <p:cNvSpPr/>
                <p:nvPr/>
              </p:nvSpPr>
              <p:spPr>
                <a:xfrm flipV="1">
                  <a:off x="7720957" y="4005072"/>
                  <a:ext cx="91403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635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3" name="Afgeronde rechthoek 2152"/>
                <p:cNvSpPr/>
                <p:nvPr/>
              </p:nvSpPr>
              <p:spPr>
                <a:xfrm flipV="1">
                  <a:off x="7720957" y="4005080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889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54" name="Afgeronde rechthoek 2153"/>
                <p:cNvSpPr/>
                <p:nvPr/>
              </p:nvSpPr>
              <p:spPr>
                <a:xfrm flipV="1">
                  <a:off x="7720957" y="4005072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5143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</p:grpSp>
        <p:cxnSp>
          <p:nvCxnSpPr>
            <p:cNvPr id="2144" name="Rechte verbindingslijn 2143"/>
            <p:cNvCxnSpPr/>
            <p:nvPr/>
          </p:nvCxnSpPr>
          <p:spPr>
            <a:xfrm>
              <a:off x="7776360" y="512856"/>
              <a:ext cx="0" cy="1620000"/>
            </a:xfrm>
            <a:prstGeom prst="line">
              <a:avLst/>
            </a:prstGeom>
            <a:ln>
              <a:solidFill>
                <a:srgbClr val="C00000"/>
              </a:solidFill>
            </a:ln>
            <a:sp3d z="82550" extrusionH="635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0" name="Groep 2249"/>
          <p:cNvGrpSpPr/>
          <p:nvPr/>
        </p:nvGrpSpPr>
        <p:grpSpPr>
          <a:xfrm flipH="1">
            <a:off x="1475656" y="4293096"/>
            <a:ext cx="93600" cy="216000"/>
            <a:chOff x="7380312" y="980728"/>
            <a:chExt cx="1675460" cy="4194446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2251" name="Groep 232"/>
            <p:cNvGrpSpPr/>
            <p:nvPr/>
          </p:nvGrpSpPr>
          <p:grpSpPr>
            <a:xfrm>
              <a:off x="7380312" y="980728"/>
              <a:ext cx="1152008" cy="4194446"/>
              <a:chOff x="7308304" y="836712"/>
              <a:chExt cx="1152008" cy="4194446"/>
            </a:xfrm>
          </p:grpSpPr>
          <p:sp>
            <p:nvSpPr>
              <p:cNvPr id="2268" name="Afgeronde rechthoek 2267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762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9" name="Ovaal 2268"/>
              <p:cNvSpPr/>
              <p:nvPr/>
            </p:nvSpPr>
            <p:spPr>
              <a:xfrm>
                <a:off x="7344408" y="908720"/>
                <a:ext cx="900000" cy="899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0" name="Cirkel 2269"/>
              <p:cNvSpPr/>
              <p:nvPr/>
            </p:nvSpPr>
            <p:spPr>
              <a:xfrm>
                <a:off x="7308304" y="836712"/>
                <a:ext cx="913932" cy="989890"/>
              </a:xfrm>
              <a:prstGeom prst="pie">
                <a:avLst>
                  <a:gd name="adj1" fmla="val 6045103"/>
                  <a:gd name="adj2" fmla="val 19636283"/>
                </a:avLst>
              </a:prstGeom>
              <a:solidFill>
                <a:schemeClr val="accent6">
                  <a:lumMod val="50000"/>
                </a:schemeClr>
              </a:solidFill>
              <a:ln w="3175">
                <a:noFill/>
              </a:ln>
              <a:sp3d contourW="1270">
                <a:bevelT w="25400" h="25400"/>
                <a:bevelB w="25400" h="25400"/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1" name="Vrije vorm 2270"/>
              <p:cNvSpPr/>
              <p:nvPr/>
            </p:nvSpPr>
            <p:spPr>
              <a:xfrm flipH="1">
                <a:off x="8172400" y="1268760"/>
                <a:ext cx="180000" cy="359960"/>
              </a:xfrm>
              <a:custGeom>
                <a:avLst/>
                <a:gdLst>
                  <a:gd name="connsiteX0" fmla="*/ 77385 w 134535"/>
                  <a:gd name="connsiteY0" fmla="*/ 0 h 263501"/>
                  <a:gd name="connsiteX1" fmla="*/ 67860 w 134535"/>
                  <a:gd name="connsiteY1" fmla="*/ 66675 h 263501"/>
                  <a:gd name="connsiteX2" fmla="*/ 10710 w 134535"/>
                  <a:gd name="connsiteY2" fmla="*/ 123825 h 263501"/>
                  <a:gd name="connsiteX3" fmla="*/ 1185 w 134535"/>
                  <a:gd name="connsiteY3" fmla="*/ 161925 h 263501"/>
                  <a:gd name="connsiteX4" fmla="*/ 20235 w 134535"/>
                  <a:gd name="connsiteY4" fmla="*/ 228600 h 263501"/>
                  <a:gd name="connsiteX5" fmla="*/ 134535 w 134535"/>
                  <a:gd name="connsiteY5" fmla="*/ 247650 h 26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35" h="263501">
                    <a:moveTo>
                      <a:pt x="77385" y="0"/>
                    </a:moveTo>
                    <a:cubicBezTo>
                      <a:pt x="74210" y="22225"/>
                      <a:pt x="78504" y="46908"/>
                      <a:pt x="67860" y="66675"/>
                    </a:cubicBezTo>
                    <a:cubicBezTo>
                      <a:pt x="55087" y="90396"/>
                      <a:pt x="10710" y="123825"/>
                      <a:pt x="10710" y="123825"/>
                    </a:cubicBezTo>
                    <a:cubicBezTo>
                      <a:pt x="7535" y="136525"/>
                      <a:pt x="0" y="148888"/>
                      <a:pt x="1185" y="161925"/>
                    </a:cubicBezTo>
                    <a:cubicBezTo>
                      <a:pt x="3278" y="184944"/>
                      <a:pt x="9010" y="208394"/>
                      <a:pt x="20235" y="228600"/>
                    </a:cubicBezTo>
                    <a:cubicBezTo>
                      <a:pt x="39624" y="263501"/>
                      <a:pt x="119640" y="247650"/>
                      <a:pt x="134535" y="247650"/>
                    </a:cubicBez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9050" contourW="1270">
                <a:bevelT w="6350" h="6350"/>
                <a:bevelB w="6350" h="6350"/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2272" name="Groep 201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2300" name="Ovaal 2299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127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01" name="Ovaal 2300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25400" contourW="1270">
                  <a:bevelT w="6350" h="6350"/>
                  <a:bevelB w="6350" h="635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02" name="Rechthoek 2301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762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273" name="Groep 205"/>
              <p:cNvGrpSpPr/>
              <p:nvPr/>
            </p:nvGrpSpPr>
            <p:grpSpPr>
              <a:xfrm>
                <a:off x="7956376" y="1268760"/>
                <a:ext cx="198024" cy="180000"/>
                <a:chOff x="8532440" y="1268760"/>
                <a:chExt cx="198024" cy="180000"/>
              </a:xfrm>
            </p:grpSpPr>
            <p:sp>
              <p:nvSpPr>
                <p:cNvPr id="2297" name="Ovaal 2296"/>
                <p:cNvSpPr/>
                <p:nvPr/>
              </p:nvSpPr>
              <p:spPr>
                <a:xfrm>
                  <a:off x="8532440" y="126876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sp3d z="-38100" contourW="1270">
                  <a:bevelT w="5080" h="5080"/>
                  <a:bevelB w="5080" h="508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98" name="Ovaal 2297"/>
                <p:cNvSpPr/>
                <p:nvPr/>
              </p:nvSpPr>
              <p:spPr>
                <a:xfrm>
                  <a:off x="8640456" y="1322786"/>
                  <a:ext cx="90000" cy="89990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noFill/>
                </a:ln>
                <a:sp3d z="-43180" contourW="1270">
                  <a:bevelT w="2540" h="2540"/>
                  <a:bevelB w="2540" h="254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99" name="Rechthoek 2298"/>
                <p:cNvSpPr/>
                <p:nvPr/>
              </p:nvSpPr>
              <p:spPr>
                <a:xfrm>
                  <a:off x="8640464" y="1340768"/>
                  <a:ext cx="90000" cy="36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  <a:sp3d z="-40640" contourW="1270">
                  <a:bevelT w="1270" h="1270"/>
                  <a:bevelB w="1270" h="1270"/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sp>
            <p:nvSpPr>
              <p:cNvPr id="2274" name="Afgeronde rechthoek 2273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noFill/>
              </a:ln>
              <a:sp3d z="-7620" extrusionH="254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5" name="Afgeronde rechthoek 2274"/>
              <p:cNvSpPr/>
              <p:nvPr/>
            </p:nvSpPr>
            <p:spPr>
              <a:xfrm>
                <a:off x="7380312" y="1772816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6" name="Afgeronde rechthoek 2275"/>
              <p:cNvSpPr/>
              <p:nvPr/>
            </p:nvSpPr>
            <p:spPr>
              <a:xfrm>
                <a:off x="7380360" y="2636912"/>
                <a:ext cx="432000" cy="899900"/>
              </a:xfrm>
              <a:prstGeom prst="roundRect">
                <a:avLst/>
              </a:prstGeom>
              <a:solidFill>
                <a:srgbClr val="00B050"/>
              </a:solidFill>
              <a:ln w="3175">
                <a:noFill/>
              </a:ln>
              <a:sp3d z="-7620" extrusionH="254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7" name="Afgeronde rechthoek 2276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8" name="Afgeronde rechthoek 2277"/>
              <p:cNvSpPr/>
              <p:nvPr/>
            </p:nvSpPr>
            <p:spPr>
              <a:xfrm>
                <a:off x="7380312" y="3140968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79" name="Afgeronde rechthoek 2278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762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0" name="Afgeronde rechthoek 2279"/>
              <p:cNvSpPr/>
              <p:nvPr/>
            </p:nvSpPr>
            <p:spPr>
              <a:xfrm>
                <a:off x="7380312" y="3933056"/>
                <a:ext cx="432000" cy="8999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  <a:sp3d z="-25400" extrusionH="12700" contourW="1270">
                <a:extrusionClr>
                  <a:schemeClr val="tx2">
                    <a:lumMod val="60000"/>
                    <a:lumOff val="4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1" name="Afgeronde rechthoek 2280"/>
              <p:cNvSpPr/>
              <p:nvPr/>
            </p:nvSpPr>
            <p:spPr>
              <a:xfrm>
                <a:off x="7380312" y="2636912"/>
                <a:ext cx="432000" cy="89990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-3937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2" name="Afgeronde rechthoek 2281"/>
              <p:cNvSpPr/>
              <p:nvPr/>
            </p:nvSpPr>
            <p:spPr>
              <a:xfrm rot="5400000">
                <a:off x="7556463" y="2478584"/>
                <a:ext cx="471924" cy="823770"/>
              </a:xfrm>
              <a:prstGeom prst="roundRect">
                <a:avLst/>
              </a:prstGeom>
              <a:solidFill>
                <a:srgbClr val="FFFF00"/>
              </a:solidFill>
              <a:ln w="3175">
                <a:noFill/>
              </a:ln>
              <a:sp3d z="7620" extrusionH="12700" contourW="1270">
                <a:extrusionClr>
                  <a:srgbClr val="FFFF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3" name="Afgeronde rechthoek 2282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4" name="Afgeronde rechthoek 2283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143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5" name="Afgeronde rechthoek 2284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6" name="Afgeronde rechthoek 2285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889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7" name="Afgeronde rechthoek 2286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524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8" name="Afgeronde rechthoek 2287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76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89" name="Afgeronde rechthoek 2288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032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0" name="Afgeronde rechthoek 2289"/>
              <p:cNvSpPr/>
              <p:nvPr/>
            </p:nvSpPr>
            <p:spPr>
              <a:xfrm>
                <a:off x="7380313" y="4797152"/>
                <a:ext cx="456864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1" name="Afgeronde rechthoek 2290"/>
              <p:cNvSpPr/>
              <p:nvPr/>
            </p:nvSpPr>
            <p:spPr>
              <a:xfrm>
                <a:off x="7380312" y="4941168"/>
                <a:ext cx="1080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048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2" name="Afgeronde rechthoek 2291"/>
              <p:cNvSpPr/>
              <p:nvPr/>
            </p:nvSpPr>
            <p:spPr>
              <a:xfrm>
                <a:off x="8028385" y="4941168"/>
                <a:ext cx="182746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810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3" name="Afgeronde rechthoek 2292"/>
              <p:cNvSpPr/>
              <p:nvPr/>
            </p:nvSpPr>
            <p:spPr>
              <a:xfrm>
                <a:off x="7380313" y="4851178"/>
                <a:ext cx="684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5400" extrusionH="254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4" name="Afgeronde rechthoek 2293"/>
              <p:cNvSpPr/>
              <p:nvPr/>
            </p:nvSpPr>
            <p:spPr>
              <a:xfrm>
                <a:off x="7380313" y="4941168"/>
                <a:ext cx="100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667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5" name="Afgeronde rechthoek 2294"/>
              <p:cNvSpPr/>
              <p:nvPr/>
            </p:nvSpPr>
            <p:spPr>
              <a:xfrm>
                <a:off x="7380313" y="4941168"/>
                <a:ext cx="972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429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96" name="Afgeronde rechthoek 2295"/>
              <p:cNvSpPr/>
              <p:nvPr/>
            </p:nvSpPr>
            <p:spPr>
              <a:xfrm>
                <a:off x="7380312" y="4941168"/>
                <a:ext cx="828000" cy="899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22860" extrusionH="3810" contourW="1270">
                <a:extrusionClr>
                  <a:schemeClr val="accent6">
                    <a:lumMod val="20000"/>
                    <a:lumOff val="8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252" name="Groep 230"/>
            <p:cNvGrpSpPr/>
            <p:nvPr/>
          </p:nvGrpSpPr>
          <p:grpSpPr>
            <a:xfrm>
              <a:off x="8276319" y="2798522"/>
              <a:ext cx="779453" cy="393272"/>
              <a:chOff x="8276319" y="2798522"/>
              <a:chExt cx="779453" cy="393272"/>
            </a:xfrm>
          </p:grpSpPr>
          <p:sp>
            <p:nvSpPr>
              <p:cNvPr id="2261" name="Afgeronde rechthoek 2260"/>
              <p:cNvSpPr/>
              <p:nvPr/>
            </p:nvSpPr>
            <p:spPr>
              <a:xfrm flipV="1">
                <a:off x="8468332" y="2798524"/>
                <a:ext cx="191980" cy="20972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3810" extrusionH="127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2" name="Afgeronde rechthoek 2261"/>
              <p:cNvSpPr/>
              <p:nvPr/>
            </p:nvSpPr>
            <p:spPr>
              <a:xfrm rot="5400000" flipV="1">
                <a:off x="8162070" y="2912773"/>
                <a:ext cx="393270" cy="16477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7620" extrusionH="127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3" name="Afgeronde rechthoek 2262"/>
              <p:cNvSpPr/>
              <p:nvPr/>
            </p:nvSpPr>
            <p:spPr>
              <a:xfrm rot="5400000" flipV="1">
                <a:off x="8742206" y="2716631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3810" extrusionH="2540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4" name="Afgeronde rechthoek 2263"/>
              <p:cNvSpPr/>
              <p:nvPr/>
            </p:nvSpPr>
            <p:spPr>
              <a:xfrm rot="5400000" flipV="1">
                <a:off x="8775167" y="2683676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127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5" name="Afgeronde rechthoek 2264"/>
              <p:cNvSpPr/>
              <p:nvPr/>
            </p:nvSpPr>
            <p:spPr>
              <a:xfrm rot="5400000" flipV="1">
                <a:off x="8808120" y="2650724"/>
                <a:ext cx="99851" cy="3954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127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6" name="Afgeronde rechthoek 2265"/>
              <p:cNvSpPr/>
              <p:nvPr/>
            </p:nvSpPr>
            <p:spPr>
              <a:xfrm rot="5400000" flipV="1">
                <a:off x="8775165" y="2683677"/>
                <a:ext cx="99851" cy="329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81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7" name="Afgeronde rechthoek 2266"/>
              <p:cNvSpPr/>
              <p:nvPr/>
            </p:nvSpPr>
            <p:spPr>
              <a:xfrm rot="16200000" flipV="1">
                <a:off x="8742206" y="2716632"/>
                <a:ext cx="99851" cy="2636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635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253" name="Groep 235"/>
            <p:cNvGrpSpPr/>
            <p:nvPr/>
          </p:nvGrpSpPr>
          <p:grpSpPr>
            <a:xfrm>
              <a:off x="7452320" y="3645024"/>
              <a:ext cx="360040" cy="792048"/>
              <a:chOff x="7452320" y="3645024"/>
              <a:chExt cx="360040" cy="792048"/>
            </a:xfrm>
          </p:grpSpPr>
          <p:sp>
            <p:nvSpPr>
              <p:cNvPr id="2254" name="Afgeronde rechthoek 2253"/>
              <p:cNvSpPr/>
              <p:nvPr/>
            </p:nvSpPr>
            <p:spPr>
              <a:xfrm flipV="1">
                <a:off x="7629552" y="3789040"/>
                <a:ext cx="180000" cy="216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55" name="Afgeronde rechthoek 2254"/>
              <p:cNvSpPr/>
              <p:nvPr/>
            </p:nvSpPr>
            <p:spPr>
              <a:xfrm flipV="1">
                <a:off x="7452320" y="3645024"/>
                <a:ext cx="360000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39370" extrusionH="127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56" name="Afgeronde rechthoek 2255"/>
              <p:cNvSpPr/>
              <p:nvPr/>
            </p:nvSpPr>
            <p:spPr>
              <a:xfrm flipV="1">
                <a:off x="7720957" y="4005064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064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57" name="Afgeronde rechthoek 2256"/>
              <p:cNvSpPr/>
              <p:nvPr/>
            </p:nvSpPr>
            <p:spPr>
              <a:xfrm flipV="1">
                <a:off x="7720957" y="4005064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318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58" name="Afgeronde rechthoek 2257"/>
              <p:cNvSpPr/>
              <p:nvPr/>
            </p:nvSpPr>
            <p:spPr>
              <a:xfrm flipV="1">
                <a:off x="7720957" y="4005072"/>
                <a:ext cx="91403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572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59" name="Afgeronde rechthoek 2258"/>
              <p:cNvSpPr/>
              <p:nvPr/>
            </p:nvSpPr>
            <p:spPr>
              <a:xfrm flipV="1">
                <a:off x="7720957" y="4005080"/>
                <a:ext cx="91403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4826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60" name="Afgeronde rechthoek 2259"/>
              <p:cNvSpPr/>
              <p:nvPr/>
            </p:nvSpPr>
            <p:spPr>
              <a:xfrm flipV="1">
                <a:off x="7720957" y="4005072"/>
                <a:ext cx="91403" cy="288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sp3d z="-50800" extrusionH="2540" contourW="1270"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5896" name="Groep 5895"/>
          <p:cNvGrpSpPr/>
          <p:nvPr/>
        </p:nvGrpSpPr>
        <p:grpSpPr>
          <a:xfrm>
            <a:off x="1043608" y="3717032"/>
            <a:ext cx="2232248" cy="1944216"/>
            <a:chOff x="3707904" y="980728"/>
            <a:chExt cx="2232248" cy="1944216"/>
          </a:xfrm>
          <a:scene3d>
            <a:camera prst="perspectiveFront" fov="0">
              <a:rot lat="16200000" lon="0" rev="0"/>
            </a:camera>
            <a:lightRig rig="threePt" dir="t"/>
          </a:scene3d>
        </p:grpSpPr>
        <p:grpSp>
          <p:nvGrpSpPr>
            <p:cNvPr id="5897" name="Groep 3242"/>
            <p:cNvGrpSpPr/>
            <p:nvPr/>
          </p:nvGrpSpPr>
          <p:grpSpPr>
            <a:xfrm>
              <a:off x="3707904" y="980728"/>
              <a:ext cx="2232248" cy="1944216"/>
              <a:chOff x="3563888" y="980728"/>
              <a:chExt cx="2232248" cy="1944216"/>
            </a:xfrm>
          </p:grpSpPr>
          <p:sp>
            <p:nvSpPr>
              <p:cNvPr id="5900" name="4-puntige ster 5899"/>
              <p:cNvSpPr/>
              <p:nvPr/>
            </p:nvSpPr>
            <p:spPr>
              <a:xfrm>
                <a:off x="4572000" y="2060848"/>
                <a:ext cx="360000" cy="360000"/>
              </a:xfrm>
              <a:prstGeom prst="star4">
                <a:avLst>
                  <a:gd name="adj" fmla="val 886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sp3d z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grpSp>
            <p:nvGrpSpPr>
              <p:cNvPr id="5901" name="Groep 3237"/>
              <p:cNvGrpSpPr/>
              <p:nvPr/>
            </p:nvGrpSpPr>
            <p:grpSpPr>
              <a:xfrm>
                <a:off x="3563888" y="980728"/>
                <a:ext cx="2232248" cy="1944216"/>
                <a:chOff x="5436096" y="3356992"/>
                <a:chExt cx="2232248" cy="1944216"/>
              </a:xfrm>
            </p:grpSpPr>
            <p:sp>
              <p:nvSpPr>
                <p:cNvPr id="5906" name="Rechthoek 5905"/>
                <p:cNvSpPr/>
                <p:nvPr/>
              </p:nvSpPr>
              <p:spPr>
                <a:xfrm>
                  <a:off x="5436096" y="4293096"/>
                  <a:ext cx="2232000" cy="1008000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</a:ln>
                <a:sp3d z="-762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07" name="Kader 5906"/>
                <p:cNvSpPr/>
                <p:nvPr/>
              </p:nvSpPr>
              <p:spPr>
                <a:xfrm>
                  <a:off x="5436096" y="4293096"/>
                  <a:ext cx="2232248" cy="1008112"/>
                </a:xfrm>
                <a:prstGeom prst="frame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</a:ln>
                <a:sp3d extrusionH="762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08" name="Rechthoek 5907"/>
                <p:cNvSpPr/>
                <p:nvPr/>
              </p:nvSpPr>
              <p:spPr>
                <a:xfrm>
                  <a:off x="5436096" y="3356992"/>
                  <a:ext cx="2232248" cy="93610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3300">
                        <a:shade val="30000"/>
                        <a:satMod val="115000"/>
                      </a:srgbClr>
                    </a:gs>
                    <a:gs pos="50000">
                      <a:srgbClr val="993300">
                        <a:shade val="67500"/>
                        <a:satMod val="115000"/>
                      </a:srgbClr>
                    </a:gs>
                    <a:gs pos="100000">
                      <a:srgbClr val="99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3175">
                  <a:solidFill>
                    <a:schemeClr val="tx1"/>
                  </a:solidFill>
                </a:ln>
                <a:sp3d>
                  <a:bevelB w="381000" h="381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09" name="Ovaal 5908"/>
                <p:cNvSpPr/>
                <p:nvPr/>
              </p:nvSpPr>
              <p:spPr>
                <a:xfrm>
                  <a:off x="576015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0" name="Ovaal 5909"/>
                <p:cNvSpPr/>
                <p:nvPr/>
              </p:nvSpPr>
              <p:spPr>
                <a:xfrm>
                  <a:off x="558011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1" name="Ovaal 5910"/>
                <p:cNvSpPr/>
                <p:nvPr/>
              </p:nvSpPr>
              <p:spPr>
                <a:xfrm>
                  <a:off x="558011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2" name="Ovaal 5911"/>
                <p:cNvSpPr/>
                <p:nvPr/>
              </p:nvSpPr>
              <p:spPr>
                <a:xfrm>
                  <a:off x="5652120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3" name="Ovaal 5912"/>
                <p:cNvSpPr/>
                <p:nvPr/>
              </p:nvSpPr>
              <p:spPr>
                <a:xfrm>
                  <a:off x="5580112" y="479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4" name="Ovaal 5913"/>
                <p:cNvSpPr/>
                <p:nvPr/>
              </p:nvSpPr>
              <p:spPr>
                <a:xfrm>
                  <a:off x="576015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5" name="Ovaal 5914"/>
                <p:cNvSpPr/>
                <p:nvPr/>
              </p:nvSpPr>
              <p:spPr>
                <a:xfrm>
                  <a:off x="558011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6" name="Ovaal 5915"/>
                <p:cNvSpPr/>
                <p:nvPr/>
              </p:nvSpPr>
              <p:spPr>
                <a:xfrm>
                  <a:off x="5652120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7" name="Ovaal 5916"/>
                <p:cNvSpPr/>
                <p:nvPr/>
              </p:nvSpPr>
              <p:spPr>
                <a:xfrm>
                  <a:off x="612019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8" name="Ovaal 5917"/>
                <p:cNvSpPr/>
                <p:nvPr/>
              </p:nvSpPr>
              <p:spPr>
                <a:xfrm>
                  <a:off x="594015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19" name="Ovaal 5918"/>
                <p:cNvSpPr/>
                <p:nvPr/>
              </p:nvSpPr>
              <p:spPr>
                <a:xfrm>
                  <a:off x="6012160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0" name="Ovaal 5919"/>
                <p:cNvSpPr/>
                <p:nvPr/>
              </p:nvSpPr>
              <p:spPr>
                <a:xfrm>
                  <a:off x="612019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1" name="Ovaal 5920"/>
                <p:cNvSpPr/>
                <p:nvPr/>
              </p:nvSpPr>
              <p:spPr>
                <a:xfrm>
                  <a:off x="594015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2" name="Ovaal 5921"/>
                <p:cNvSpPr/>
                <p:nvPr/>
              </p:nvSpPr>
              <p:spPr>
                <a:xfrm>
                  <a:off x="6012160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3" name="Ovaal 5922"/>
                <p:cNvSpPr/>
                <p:nvPr/>
              </p:nvSpPr>
              <p:spPr>
                <a:xfrm>
                  <a:off x="648023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4" name="Ovaal 5923"/>
                <p:cNvSpPr/>
                <p:nvPr/>
              </p:nvSpPr>
              <p:spPr>
                <a:xfrm>
                  <a:off x="630019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5" name="Ovaal 5924"/>
                <p:cNvSpPr/>
                <p:nvPr/>
              </p:nvSpPr>
              <p:spPr>
                <a:xfrm>
                  <a:off x="6372200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6" name="Ovaal 5925"/>
                <p:cNvSpPr/>
                <p:nvPr/>
              </p:nvSpPr>
              <p:spPr>
                <a:xfrm>
                  <a:off x="648023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7" name="Ovaal 5926"/>
                <p:cNvSpPr/>
                <p:nvPr/>
              </p:nvSpPr>
              <p:spPr>
                <a:xfrm>
                  <a:off x="630019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8" name="Ovaal 5927"/>
                <p:cNvSpPr/>
                <p:nvPr/>
              </p:nvSpPr>
              <p:spPr>
                <a:xfrm>
                  <a:off x="6372200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29" name="Ovaal 5928"/>
                <p:cNvSpPr/>
                <p:nvPr/>
              </p:nvSpPr>
              <p:spPr>
                <a:xfrm>
                  <a:off x="684027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0" name="Ovaal 5929"/>
                <p:cNvSpPr/>
                <p:nvPr/>
              </p:nvSpPr>
              <p:spPr>
                <a:xfrm>
                  <a:off x="666023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1" name="Ovaal 5930"/>
                <p:cNvSpPr/>
                <p:nvPr/>
              </p:nvSpPr>
              <p:spPr>
                <a:xfrm>
                  <a:off x="6732240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2" name="Ovaal 5931"/>
                <p:cNvSpPr/>
                <p:nvPr/>
              </p:nvSpPr>
              <p:spPr>
                <a:xfrm>
                  <a:off x="684027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3" name="Ovaal 5932"/>
                <p:cNvSpPr/>
                <p:nvPr/>
              </p:nvSpPr>
              <p:spPr>
                <a:xfrm>
                  <a:off x="666023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4" name="Ovaal 5933"/>
                <p:cNvSpPr/>
                <p:nvPr/>
              </p:nvSpPr>
              <p:spPr>
                <a:xfrm>
                  <a:off x="6732240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5" name="Ovaal 5934"/>
                <p:cNvSpPr/>
                <p:nvPr/>
              </p:nvSpPr>
              <p:spPr>
                <a:xfrm>
                  <a:off x="720031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6" name="Ovaal 5935"/>
                <p:cNvSpPr/>
                <p:nvPr/>
              </p:nvSpPr>
              <p:spPr>
                <a:xfrm>
                  <a:off x="702027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7" name="Ovaal 5936"/>
                <p:cNvSpPr/>
                <p:nvPr/>
              </p:nvSpPr>
              <p:spPr>
                <a:xfrm>
                  <a:off x="7092280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8" name="Ovaal 5937"/>
                <p:cNvSpPr/>
                <p:nvPr/>
              </p:nvSpPr>
              <p:spPr>
                <a:xfrm>
                  <a:off x="720031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39" name="Ovaal 5938"/>
                <p:cNvSpPr/>
                <p:nvPr/>
              </p:nvSpPr>
              <p:spPr>
                <a:xfrm>
                  <a:off x="702027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0" name="Ovaal 5939"/>
                <p:cNvSpPr/>
                <p:nvPr/>
              </p:nvSpPr>
              <p:spPr>
                <a:xfrm>
                  <a:off x="7092280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1" name="Ovaal 5940"/>
                <p:cNvSpPr/>
                <p:nvPr/>
              </p:nvSpPr>
              <p:spPr>
                <a:xfrm>
                  <a:off x="7380312" y="479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2" name="Ovaal 5941"/>
                <p:cNvSpPr/>
                <p:nvPr/>
              </p:nvSpPr>
              <p:spPr>
                <a:xfrm>
                  <a:off x="7380312" y="497719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3" name="Ovaal 5942"/>
                <p:cNvSpPr/>
                <p:nvPr/>
              </p:nvSpPr>
              <p:spPr>
                <a:xfrm>
                  <a:off x="7308304" y="490518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4" name="Ovaal 5943"/>
                <p:cNvSpPr/>
                <p:nvPr/>
              </p:nvSpPr>
              <p:spPr>
                <a:xfrm>
                  <a:off x="7380312" y="443711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5" name="Ovaal 5944"/>
                <p:cNvSpPr/>
                <p:nvPr/>
              </p:nvSpPr>
              <p:spPr>
                <a:xfrm>
                  <a:off x="738031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381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6" name="Ovaal 5945"/>
                <p:cNvSpPr/>
                <p:nvPr/>
              </p:nvSpPr>
              <p:spPr>
                <a:xfrm>
                  <a:off x="7308304" y="454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762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7" name="Ovaal 5946"/>
                <p:cNvSpPr/>
                <p:nvPr/>
              </p:nvSpPr>
              <p:spPr>
                <a:xfrm>
                  <a:off x="5948576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8" name="Ovaal 5947"/>
                <p:cNvSpPr/>
                <p:nvPr/>
              </p:nvSpPr>
              <p:spPr>
                <a:xfrm>
                  <a:off x="5768536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49" name="Ovaal 5948"/>
                <p:cNvSpPr/>
                <p:nvPr/>
              </p:nvSpPr>
              <p:spPr>
                <a:xfrm>
                  <a:off x="5948576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0" name="Ovaal 5949"/>
                <p:cNvSpPr/>
                <p:nvPr/>
              </p:nvSpPr>
              <p:spPr>
                <a:xfrm>
                  <a:off x="5768536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1" name="Ovaal 5950"/>
                <p:cNvSpPr/>
                <p:nvPr/>
              </p:nvSpPr>
              <p:spPr>
                <a:xfrm>
                  <a:off x="630023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2" name="Ovaal 5951"/>
                <p:cNvSpPr/>
                <p:nvPr/>
              </p:nvSpPr>
              <p:spPr>
                <a:xfrm>
                  <a:off x="612019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3" name="Ovaal 5952"/>
                <p:cNvSpPr/>
                <p:nvPr/>
              </p:nvSpPr>
              <p:spPr>
                <a:xfrm>
                  <a:off x="630023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4" name="Ovaal 5953"/>
                <p:cNvSpPr/>
                <p:nvPr/>
              </p:nvSpPr>
              <p:spPr>
                <a:xfrm>
                  <a:off x="612019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5" name="Ovaal 5954"/>
                <p:cNvSpPr/>
                <p:nvPr/>
              </p:nvSpPr>
              <p:spPr>
                <a:xfrm>
                  <a:off x="666027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6" name="Ovaal 5955"/>
                <p:cNvSpPr/>
                <p:nvPr/>
              </p:nvSpPr>
              <p:spPr>
                <a:xfrm>
                  <a:off x="648023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7" name="Ovaal 5956"/>
                <p:cNvSpPr/>
                <p:nvPr/>
              </p:nvSpPr>
              <p:spPr>
                <a:xfrm>
                  <a:off x="666027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8" name="Ovaal 5957"/>
                <p:cNvSpPr/>
                <p:nvPr/>
              </p:nvSpPr>
              <p:spPr>
                <a:xfrm>
                  <a:off x="648023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9" name="Ovaal 5958"/>
                <p:cNvSpPr/>
                <p:nvPr/>
              </p:nvSpPr>
              <p:spPr>
                <a:xfrm>
                  <a:off x="702031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0" name="Ovaal 5959"/>
                <p:cNvSpPr/>
                <p:nvPr/>
              </p:nvSpPr>
              <p:spPr>
                <a:xfrm>
                  <a:off x="684027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1" name="Ovaal 5960"/>
                <p:cNvSpPr/>
                <p:nvPr/>
              </p:nvSpPr>
              <p:spPr>
                <a:xfrm>
                  <a:off x="702031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2" name="Ovaal 5961"/>
                <p:cNvSpPr/>
                <p:nvPr/>
              </p:nvSpPr>
              <p:spPr>
                <a:xfrm>
                  <a:off x="684027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3" name="Ovaal 5962"/>
                <p:cNvSpPr/>
                <p:nvPr/>
              </p:nvSpPr>
              <p:spPr>
                <a:xfrm>
                  <a:off x="7200312" y="4617152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4" name="Ovaal 5963"/>
                <p:cNvSpPr/>
                <p:nvPr/>
              </p:nvSpPr>
              <p:spPr>
                <a:xfrm>
                  <a:off x="7200312" y="4833176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143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5" name="Ovaal 5964"/>
                <p:cNvSpPr/>
                <p:nvPr/>
              </p:nvSpPr>
              <p:spPr>
                <a:xfrm>
                  <a:off x="5840544" y="472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524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6" name="Ovaal 5965"/>
                <p:cNvSpPr/>
                <p:nvPr/>
              </p:nvSpPr>
              <p:spPr>
                <a:xfrm>
                  <a:off x="6192200" y="472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524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7" name="Ovaal 5966"/>
                <p:cNvSpPr/>
                <p:nvPr/>
              </p:nvSpPr>
              <p:spPr>
                <a:xfrm>
                  <a:off x="6552240" y="472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524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8" name="Ovaal 5967"/>
                <p:cNvSpPr/>
                <p:nvPr/>
              </p:nvSpPr>
              <p:spPr>
                <a:xfrm>
                  <a:off x="6912280" y="472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524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9" name="Ovaal 5968"/>
                <p:cNvSpPr/>
                <p:nvPr/>
              </p:nvSpPr>
              <p:spPr>
                <a:xfrm>
                  <a:off x="7128304" y="4725144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p3d z="152400" extrusionH="38100">
                  <a:extrusionClr>
                    <a:srgbClr val="FFFF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1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02" name="4-puntige ster 5901"/>
              <p:cNvSpPr/>
              <p:nvPr/>
            </p:nvSpPr>
            <p:spPr>
              <a:xfrm>
                <a:off x="5076056" y="2420928"/>
                <a:ext cx="360000" cy="360000"/>
              </a:xfrm>
              <a:prstGeom prst="star4">
                <a:avLst>
                  <a:gd name="adj" fmla="val 886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sp3d z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903" name="4-puntige ster 5902"/>
              <p:cNvSpPr/>
              <p:nvPr/>
            </p:nvSpPr>
            <p:spPr>
              <a:xfrm>
                <a:off x="3707904" y="2060848"/>
                <a:ext cx="360000" cy="360000"/>
              </a:xfrm>
              <a:prstGeom prst="star4">
                <a:avLst>
                  <a:gd name="adj" fmla="val 886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sp3d z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904" name="4-puntige ster 5903"/>
              <p:cNvSpPr/>
              <p:nvPr/>
            </p:nvSpPr>
            <p:spPr>
              <a:xfrm>
                <a:off x="5292080" y="2060848"/>
                <a:ext cx="360000" cy="360000"/>
              </a:xfrm>
              <a:prstGeom prst="star4">
                <a:avLst>
                  <a:gd name="adj" fmla="val 886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sp3d z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905" name="4-puntige ster 5904"/>
              <p:cNvSpPr/>
              <p:nvPr/>
            </p:nvSpPr>
            <p:spPr>
              <a:xfrm>
                <a:off x="3923968" y="2420888"/>
                <a:ext cx="360000" cy="360000"/>
              </a:xfrm>
              <a:prstGeom prst="star4">
                <a:avLst>
                  <a:gd name="adj" fmla="val 886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sp3d z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5898" name="4-puntige ster 5897"/>
            <p:cNvSpPr/>
            <p:nvPr/>
          </p:nvSpPr>
          <p:spPr>
            <a:xfrm>
              <a:off x="4427984" y="2204864"/>
              <a:ext cx="360000" cy="360000"/>
            </a:xfrm>
            <a:prstGeom prst="star4">
              <a:avLst>
                <a:gd name="adj" fmla="val 886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sp3d z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899" name="4-puntige ster 5898"/>
            <p:cNvSpPr/>
            <p:nvPr/>
          </p:nvSpPr>
          <p:spPr>
            <a:xfrm>
              <a:off x="4788024" y="2204864"/>
              <a:ext cx="360000" cy="360000"/>
            </a:xfrm>
            <a:prstGeom prst="star4">
              <a:avLst>
                <a:gd name="adj" fmla="val 886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sp3d z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5970" name="Groep 5969"/>
          <p:cNvGrpSpPr/>
          <p:nvPr/>
        </p:nvGrpSpPr>
        <p:grpSpPr>
          <a:xfrm>
            <a:off x="5292080" y="764704"/>
            <a:ext cx="648072" cy="2160000"/>
            <a:chOff x="5940152" y="1988840"/>
            <a:chExt cx="648072" cy="2160000"/>
          </a:xfrm>
          <a:scene3d>
            <a:camera prst="orthographicFront">
              <a:rot lat="600000" lon="0" rev="0"/>
            </a:camera>
            <a:lightRig rig="threePt" dir="t"/>
          </a:scene3d>
        </p:grpSpPr>
        <p:grpSp>
          <p:nvGrpSpPr>
            <p:cNvPr id="5971" name="Groep 3246"/>
            <p:cNvGrpSpPr/>
            <p:nvPr/>
          </p:nvGrpSpPr>
          <p:grpSpPr>
            <a:xfrm>
              <a:off x="5940152" y="1988840"/>
              <a:ext cx="648072" cy="2160000"/>
              <a:chOff x="7380312" y="980728"/>
              <a:chExt cx="1152008" cy="4194446"/>
            </a:xfrm>
          </p:grpSpPr>
          <p:grpSp>
            <p:nvGrpSpPr>
              <p:cNvPr id="5973" name="Groep 232"/>
              <p:cNvGrpSpPr/>
              <p:nvPr/>
            </p:nvGrpSpPr>
            <p:grpSpPr>
              <a:xfrm>
                <a:off x="7380312" y="980728"/>
                <a:ext cx="1152008" cy="4194446"/>
                <a:chOff x="7308304" y="836712"/>
                <a:chExt cx="1152008" cy="4194446"/>
              </a:xfrm>
            </p:grpSpPr>
            <p:sp>
              <p:nvSpPr>
                <p:cNvPr id="5990" name="Afgeronde rechthoek 5989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82550" extrusionH="15875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91" name="Ovaal 5990"/>
                <p:cNvSpPr/>
                <p:nvPr/>
              </p:nvSpPr>
              <p:spPr>
                <a:xfrm>
                  <a:off x="7344408" y="908720"/>
                  <a:ext cx="900000" cy="8999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p3d>
                  <a:bevelT w="247650" h="247650"/>
                  <a:bevelB w="247650" h="2476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92" name="Cirkel 5991"/>
                <p:cNvSpPr/>
                <p:nvPr/>
              </p:nvSpPr>
              <p:spPr>
                <a:xfrm>
                  <a:off x="7308304" y="836712"/>
                  <a:ext cx="913932" cy="989890"/>
                </a:xfrm>
                <a:prstGeom prst="pie">
                  <a:avLst>
                    <a:gd name="adj1" fmla="val 6045103"/>
                    <a:gd name="adj2" fmla="val 19636283"/>
                  </a:avLst>
                </a:prstGeom>
                <a:solidFill>
                  <a:srgbClr val="FFFF00"/>
                </a:solidFill>
                <a:ln w="3175">
                  <a:solidFill>
                    <a:srgbClr val="FFFF00"/>
                  </a:solidFill>
                </a:ln>
                <a:sp3d>
                  <a:bevelT w="247650" h="247650"/>
                  <a:bevelB w="247650" h="2476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93" name="Vrije vorm 5992"/>
                <p:cNvSpPr/>
                <p:nvPr/>
              </p:nvSpPr>
              <p:spPr>
                <a:xfrm flipH="1">
                  <a:off x="8172400" y="1268760"/>
                  <a:ext cx="180000" cy="359960"/>
                </a:xfrm>
                <a:custGeom>
                  <a:avLst/>
                  <a:gdLst>
                    <a:gd name="connsiteX0" fmla="*/ 77385 w 134535"/>
                    <a:gd name="connsiteY0" fmla="*/ 0 h 263501"/>
                    <a:gd name="connsiteX1" fmla="*/ 67860 w 134535"/>
                    <a:gd name="connsiteY1" fmla="*/ 66675 h 263501"/>
                    <a:gd name="connsiteX2" fmla="*/ 10710 w 134535"/>
                    <a:gd name="connsiteY2" fmla="*/ 123825 h 263501"/>
                    <a:gd name="connsiteX3" fmla="*/ 1185 w 134535"/>
                    <a:gd name="connsiteY3" fmla="*/ 161925 h 263501"/>
                    <a:gd name="connsiteX4" fmla="*/ 20235 w 134535"/>
                    <a:gd name="connsiteY4" fmla="*/ 228600 h 263501"/>
                    <a:gd name="connsiteX5" fmla="*/ 134535 w 134535"/>
                    <a:gd name="connsiteY5" fmla="*/ 247650 h 263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535" h="263501">
                      <a:moveTo>
                        <a:pt x="77385" y="0"/>
                      </a:moveTo>
                      <a:cubicBezTo>
                        <a:pt x="74210" y="22225"/>
                        <a:pt x="78504" y="46908"/>
                        <a:pt x="67860" y="66675"/>
                      </a:cubicBezTo>
                      <a:cubicBezTo>
                        <a:pt x="55087" y="90396"/>
                        <a:pt x="10710" y="123825"/>
                        <a:pt x="10710" y="123825"/>
                      </a:cubicBezTo>
                      <a:cubicBezTo>
                        <a:pt x="7535" y="136525"/>
                        <a:pt x="0" y="148888"/>
                        <a:pt x="1185" y="161925"/>
                      </a:cubicBezTo>
                      <a:cubicBezTo>
                        <a:pt x="3278" y="184944"/>
                        <a:pt x="9010" y="208394"/>
                        <a:pt x="20235" y="228600"/>
                      </a:cubicBezTo>
                      <a:cubicBezTo>
                        <a:pt x="39624" y="263501"/>
                        <a:pt x="119640" y="247650"/>
                        <a:pt x="134535" y="247650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p3d z="-196850">
                  <a:bevelT w="57150" h="57150"/>
                  <a:bevelB w="57150" h="57150"/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accent6">
                      <a:lumMod val="20000"/>
                      <a:lumOff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grpSp>
              <p:nvGrpSpPr>
                <p:cNvPr id="5994" name="Groep 201"/>
                <p:cNvGrpSpPr/>
                <p:nvPr/>
              </p:nvGrpSpPr>
              <p:grpSpPr>
                <a:xfrm>
                  <a:off x="7956376" y="1268760"/>
                  <a:ext cx="198024" cy="180000"/>
                  <a:chOff x="8532440" y="1268760"/>
                  <a:chExt cx="198024" cy="180000"/>
                </a:xfrm>
              </p:grpSpPr>
              <p:sp>
                <p:nvSpPr>
                  <p:cNvPr id="6022" name="Ovaal 6021"/>
                  <p:cNvSpPr/>
                  <p:nvPr/>
                </p:nvSpPr>
                <p:spPr>
                  <a:xfrm>
                    <a:off x="8532440" y="126876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  <a:sp3d z="-6350">
                    <a:bevelT w="50800" h="50800"/>
                    <a:bevelB w="50800" h="508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023" name="Ovaal 6022"/>
                  <p:cNvSpPr/>
                  <p:nvPr/>
                </p:nvSpPr>
                <p:spPr>
                  <a:xfrm>
                    <a:off x="8640456" y="1322786"/>
                    <a:ext cx="90000" cy="8999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rgbClr val="0070C0"/>
                    </a:solidFill>
                  </a:ln>
                  <a:sp3d z="-57150">
                    <a:bevelT w="25400" h="2540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024" name="Rechthoek 6023"/>
                  <p:cNvSpPr/>
                  <p:nvPr/>
                </p:nvSpPr>
                <p:spPr>
                  <a:xfrm>
                    <a:off x="8640464" y="1340768"/>
                    <a:ext cx="90000" cy="3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sp3d z="-8255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grpSp>
              <p:nvGrpSpPr>
                <p:cNvPr id="5995" name="Groep 205"/>
                <p:cNvGrpSpPr/>
                <p:nvPr/>
              </p:nvGrpSpPr>
              <p:grpSpPr>
                <a:xfrm>
                  <a:off x="7956376" y="1268760"/>
                  <a:ext cx="198024" cy="180000"/>
                  <a:chOff x="8532440" y="1268760"/>
                  <a:chExt cx="198024" cy="180000"/>
                </a:xfrm>
              </p:grpSpPr>
              <p:sp>
                <p:nvSpPr>
                  <p:cNvPr id="6019" name="Ovaal 6018"/>
                  <p:cNvSpPr/>
                  <p:nvPr/>
                </p:nvSpPr>
                <p:spPr>
                  <a:xfrm>
                    <a:off x="8532440" y="1268760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  <a:sp3d z="-374650">
                    <a:bevelT w="48260" h="48260"/>
                    <a:bevelB w="48260" h="4826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020" name="Ovaal 6019"/>
                  <p:cNvSpPr/>
                  <p:nvPr/>
                </p:nvSpPr>
                <p:spPr>
                  <a:xfrm>
                    <a:off x="8640456" y="1322786"/>
                    <a:ext cx="90000" cy="8999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rgbClr val="0070C0"/>
                    </a:solidFill>
                  </a:ln>
                  <a:sp3d z="-400050">
                    <a:bevelT w="25400" h="25400"/>
                    <a:bevelB w="254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021" name="Rechthoek 6020"/>
                  <p:cNvSpPr/>
                  <p:nvPr/>
                </p:nvSpPr>
                <p:spPr>
                  <a:xfrm>
                    <a:off x="8640464" y="1340768"/>
                    <a:ext cx="90000" cy="3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sp3d z="-412750">
                    <a:bevelT w="19050" h="19050"/>
                    <a:bevelB w="19050" h="190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sp>
              <p:nvSpPr>
                <p:cNvPr id="5996" name="Afgeronde rechthoek 5995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82550" extrusionH="31750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97" name="Afgeronde rechthoek 5996"/>
                <p:cNvSpPr/>
                <p:nvPr/>
              </p:nvSpPr>
              <p:spPr>
                <a:xfrm>
                  <a:off x="7380312" y="1772816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400050" extrusionH="15875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98" name="Afgeronde rechthoek 5997"/>
                <p:cNvSpPr/>
                <p:nvPr/>
              </p:nvSpPr>
              <p:spPr>
                <a:xfrm>
                  <a:off x="7380360" y="2636912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82550" extrusionH="31750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99" name="Afgeronde rechthoek 5998"/>
                <p:cNvSpPr/>
                <p:nvPr/>
              </p:nvSpPr>
              <p:spPr>
                <a:xfrm>
                  <a:off x="7380312" y="3140968"/>
                  <a:ext cx="432000" cy="899900"/>
                </a:xfrm>
                <a:prstGeom prst="round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  <a:sp3d z="-825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0" name="Afgeronde rechthoek 5999"/>
                <p:cNvSpPr/>
                <p:nvPr/>
              </p:nvSpPr>
              <p:spPr>
                <a:xfrm>
                  <a:off x="7380312" y="3140968"/>
                  <a:ext cx="432000" cy="899900"/>
                </a:xfrm>
                <a:prstGeom prst="round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  <a:sp3d z="-2476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1" name="Afgeronde rechthoek 6000"/>
                <p:cNvSpPr/>
                <p:nvPr/>
              </p:nvSpPr>
              <p:spPr>
                <a:xfrm>
                  <a:off x="7380312" y="3933056"/>
                  <a:ext cx="432000" cy="899900"/>
                </a:xfrm>
                <a:prstGeom prst="round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  <a:sp3d z="-825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2" name="Afgeronde rechthoek 6001"/>
                <p:cNvSpPr/>
                <p:nvPr/>
              </p:nvSpPr>
              <p:spPr>
                <a:xfrm>
                  <a:off x="7380312" y="3933056"/>
                  <a:ext cx="432000" cy="899900"/>
                </a:xfrm>
                <a:prstGeom prst="round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  <a:sp3d z="-247650" extrusionH="158750" contourW="6350">
                  <a:extrusionClr>
                    <a:srgbClr val="C00000"/>
                  </a:extrusionClr>
                  <a:contourClr>
                    <a:srgbClr val="C000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3" name="Afgeronde rechthoek 6002"/>
                <p:cNvSpPr/>
                <p:nvPr/>
              </p:nvSpPr>
              <p:spPr>
                <a:xfrm>
                  <a:off x="7380312" y="2636912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-400050" extrusionH="15875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4" name="Afgeronde rechthoek 6003"/>
                <p:cNvSpPr/>
                <p:nvPr/>
              </p:nvSpPr>
              <p:spPr>
                <a:xfrm>
                  <a:off x="7380312" y="2636912"/>
                  <a:ext cx="432000" cy="899900"/>
                </a:xfrm>
                <a:prstGeom prst="roundRect">
                  <a:avLst/>
                </a:prstGeom>
                <a:solidFill>
                  <a:srgbClr val="1502A0"/>
                </a:solidFill>
                <a:ln w="3175">
                  <a:solidFill>
                    <a:schemeClr val="tx1"/>
                  </a:solidFill>
                </a:ln>
                <a:sp3d z="82550" extrusionH="158750" contourW="6350">
                  <a:extrusionClr>
                    <a:srgbClr val="1502A0"/>
                  </a:extrusionClr>
                  <a:contourClr>
                    <a:srgbClr val="1502A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5" name="Afgeronde rechthoek 6004"/>
                <p:cNvSpPr/>
                <p:nvPr/>
              </p:nvSpPr>
              <p:spPr>
                <a:xfrm>
                  <a:off x="7380313" y="4797152"/>
                  <a:ext cx="456864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6" name="Afgeronde rechthoek 6005"/>
                <p:cNvSpPr/>
                <p:nvPr/>
              </p:nvSpPr>
              <p:spPr>
                <a:xfrm>
                  <a:off x="7380312" y="4941168"/>
                  <a:ext cx="1080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206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7" name="Afgeronde rechthoek 6006"/>
                <p:cNvSpPr/>
                <p:nvPr/>
              </p:nvSpPr>
              <p:spPr>
                <a:xfrm>
                  <a:off x="8028385" y="4941168"/>
                  <a:ext cx="182746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5080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8" name="Afgeronde rechthoek 6007"/>
                <p:cNvSpPr/>
                <p:nvPr/>
              </p:nvSpPr>
              <p:spPr>
                <a:xfrm>
                  <a:off x="7380313" y="4851178"/>
                  <a:ext cx="684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09" name="Afgeronde rechthoek 6008"/>
                <p:cNvSpPr/>
                <p:nvPr/>
              </p:nvSpPr>
              <p:spPr>
                <a:xfrm>
                  <a:off x="7380313" y="4941168"/>
                  <a:ext cx="100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587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0" name="Afgeronde rechthoek 6009"/>
                <p:cNvSpPr/>
                <p:nvPr/>
              </p:nvSpPr>
              <p:spPr>
                <a:xfrm>
                  <a:off x="7380313" y="4941168"/>
                  <a:ext cx="972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825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1" name="Afgeronde rechthoek 6010"/>
                <p:cNvSpPr/>
                <p:nvPr/>
              </p:nvSpPr>
              <p:spPr>
                <a:xfrm>
                  <a:off x="7380312" y="4941168"/>
                  <a:ext cx="82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0320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2" name="Afgeronde rechthoek 6011"/>
                <p:cNvSpPr/>
                <p:nvPr/>
              </p:nvSpPr>
              <p:spPr>
                <a:xfrm>
                  <a:off x="7380313" y="4797152"/>
                  <a:ext cx="456864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5400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3" name="Afgeronde rechthoek 6012"/>
                <p:cNvSpPr/>
                <p:nvPr/>
              </p:nvSpPr>
              <p:spPr>
                <a:xfrm>
                  <a:off x="7380312" y="4941168"/>
                  <a:ext cx="1080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111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4" name="Afgeronde rechthoek 6013"/>
                <p:cNvSpPr/>
                <p:nvPr/>
              </p:nvSpPr>
              <p:spPr>
                <a:xfrm>
                  <a:off x="8028385" y="4941168"/>
                  <a:ext cx="182746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873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5" name="Afgeronde rechthoek 6014"/>
                <p:cNvSpPr/>
                <p:nvPr/>
              </p:nvSpPr>
              <p:spPr>
                <a:xfrm>
                  <a:off x="7380313" y="4851178"/>
                  <a:ext cx="684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54000" extrusionH="1524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6" name="Afgeronde rechthoek 6015"/>
                <p:cNvSpPr/>
                <p:nvPr/>
              </p:nvSpPr>
              <p:spPr>
                <a:xfrm>
                  <a:off x="7380313" y="4941168"/>
                  <a:ext cx="100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730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7" name="Afgeronde rechthoek 6016"/>
                <p:cNvSpPr/>
                <p:nvPr/>
              </p:nvSpPr>
              <p:spPr>
                <a:xfrm>
                  <a:off x="7380313" y="4941168"/>
                  <a:ext cx="972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492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6018" name="Afgeronde rechthoek 6017"/>
                <p:cNvSpPr/>
                <p:nvPr/>
              </p:nvSpPr>
              <p:spPr>
                <a:xfrm>
                  <a:off x="7380312" y="4941168"/>
                  <a:ext cx="828000" cy="8999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234950" extrusionH="38100">
                  <a:extrusionClr>
                    <a:schemeClr val="accent6">
                      <a:lumMod val="20000"/>
                      <a:lumOff val="80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5974" name="Groep 230"/>
              <p:cNvGrpSpPr/>
              <p:nvPr/>
            </p:nvGrpSpPr>
            <p:grpSpPr>
              <a:xfrm>
                <a:off x="7452320" y="3645024"/>
                <a:ext cx="360040" cy="792048"/>
                <a:chOff x="7452320" y="3645024"/>
                <a:chExt cx="360040" cy="792048"/>
              </a:xfrm>
            </p:grpSpPr>
            <p:sp>
              <p:nvSpPr>
                <p:cNvPr id="5983" name="Afgeronde rechthoek 5982"/>
                <p:cNvSpPr/>
                <p:nvPr/>
              </p:nvSpPr>
              <p:spPr>
                <a:xfrm flipV="1">
                  <a:off x="7629552" y="3789040"/>
                  <a:ext cx="180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3810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4" name="Afgeronde rechthoek 5983"/>
                <p:cNvSpPr/>
                <p:nvPr/>
              </p:nvSpPr>
              <p:spPr>
                <a:xfrm flipV="1">
                  <a:off x="7452320" y="3645024"/>
                  <a:ext cx="360000" cy="18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7620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5" name="Afgeronde rechthoek 5984"/>
                <p:cNvSpPr/>
                <p:nvPr/>
              </p:nvSpPr>
              <p:spPr>
                <a:xfrm flipV="1">
                  <a:off x="7720957" y="4005064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381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6" name="Afgeronde rechthoek 5985"/>
                <p:cNvSpPr/>
                <p:nvPr/>
              </p:nvSpPr>
              <p:spPr>
                <a:xfrm flipV="1">
                  <a:off x="7720957" y="4005064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127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7" name="Afgeronde rechthoek 5986"/>
                <p:cNvSpPr/>
                <p:nvPr/>
              </p:nvSpPr>
              <p:spPr>
                <a:xfrm flipV="1">
                  <a:off x="7720957" y="4005072"/>
                  <a:ext cx="91403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127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8" name="Afgeronde rechthoek 5987"/>
                <p:cNvSpPr/>
                <p:nvPr/>
              </p:nvSpPr>
              <p:spPr>
                <a:xfrm flipV="1">
                  <a:off x="7720957" y="4005080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381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9" name="Afgeronde rechthoek 5988"/>
                <p:cNvSpPr/>
                <p:nvPr/>
              </p:nvSpPr>
              <p:spPr>
                <a:xfrm flipV="1">
                  <a:off x="7720957" y="4005072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6350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5975" name="Groep 235"/>
              <p:cNvGrpSpPr/>
              <p:nvPr/>
            </p:nvGrpSpPr>
            <p:grpSpPr>
              <a:xfrm>
                <a:off x="7452320" y="3645024"/>
                <a:ext cx="360040" cy="792048"/>
                <a:chOff x="7452320" y="3645024"/>
                <a:chExt cx="360040" cy="792048"/>
              </a:xfrm>
            </p:grpSpPr>
            <p:sp>
              <p:nvSpPr>
                <p:cNvPr id="5976" name="Afgeronde rechthoek 5975"/>
                <p:cNvSpPr/>
                <p:nvPr/>
              </p:nvSpPr>
              <p:spPr>
                <a:xfrm flipV="1">
                  <a:off x="7629552" y="3789040"/>
                  <a:ext cx="180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1275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77" name="Afgeronde rechthoek 5976"/>
                <p:cNvSpPr/>
                <p:nvPr/>
              </p:nvSpPr>
              <p:spPr>
                <a:xfrm flipV="1">
                  <a:off x="7452320" y="3645024"/>
                  <a:ext cx="360000" cy="18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00050" extrusionH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78" name="Afgeronde rechthoek 5977"/>
                <p:cNvSpPr/>
                <p:nvPr/>
              </p:nvSpPr>
              <p:spPr>
                <a:xfrm flipV="1">
                  <a:off x="7720957" y="4005064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127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79" name="Afgeronde rechthoek 5978"/>
                <p:cNvSpPr/>
                <p:nvPr/>
              </p:nvSpPr>
              <p:spPr>
                <a:xfrm flipV="1">
                  <a:off x="7720957" y="4005064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381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0" name="Afgeronde rechthoek 5979"/>
                <p:cNvSpPr/>
                <p:nvPr/>
              </p:nvSpPr>
              <p:spPr>
                <a:xfrm flipV="1">
                  <a:off x="7720957" y="4005072"/>
                  <a:ext cx="91403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635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1" name="Afgeronde rechthoek 5980"/>
                <p:cNvSpPr/>
                <p:nvPr/>
              </p:nvSpPr>
              <p:spPr>
                <a:xfrm flipV="1">
                  <a:off x="7720957" y="4005080"/>
                  <a:ext cx="91403" cy="36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4889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5982" name="Afgeronde rechthoek 5981"/>
                <p:cNvSpPr/>
                <p:nvPr/>
              </p:nvSpPr>
              <p:spPr>
                <a:xfrm flipV="1">
                  <a:off x="7720957" y="4005072"/>
                  <a:ext cx="91403" cy="288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  <a:sp3d z="-514350"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</p:grpSp>
        <p:sp>
          <p:nvSpPr>
            <p:cNvPr id="5972" name="Ovaal 5971"/>
            <p:cNvSpPr/>
            <p:nvPr/>
          </p:nvSpPr>
          <p:spPr>
            <a:xfrm>
              <a:off x="5976216" y="2852936"/>
              <a:ext cx="540000" cy="540000"/>
            </a:xfrm>
            <a:prstGeom prst="ellipse">
              <a:avLst/>
            </a:prstGeom>
            <a:solidFill>
              <a:srgbClr val="1502A0"/>
            </a:solidFill>
            <a:ln>
              <a:solidFill>
                <a:srgbClr val="1502A0"/>
              </a:solidFill>
            </a:ln>
            <a:sp3d z="-82550">
              <a:bevelT w="285750" h="285750"/>
              <a:bevelB w="285750" h="285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64</Words>
  <Application>Microsoft Office PowerPoint</Application>
  <PresentationFormat>Diavoorstelling (4:3)</PresentationFormat>
  <Paragraphs>64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Jan Heikens</cp:lastModifiedBy>
  <cp:revision>361</cp:revision>
  <dcterms:created xsi:type="dcterms:W3CDTF">2015-10-28T10:40:11Z</dcterms:created>
  <dcterms:modified xsi:type="dcterms:W3CDTF">2016-12-27T14:44:54Z</dcterms:modified>
</cp:coreProperties>
</file>