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 Heikens" initials="J 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00"/>
    <a:srgbClr val="FFB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 autoAdjust="0"/>
    <p:restoredTop sz="94660"/>
  </p:normalViewPr>
  <p:slideViewPr>
    <p:cSldViewPr snapToGrid="0" snapToObjects="1" showGuides="1">
      <p:cViewPr>
        <p:scale>
          <a:sx n="80" d="100"/>
          <a:sy n="80" d="100"/>
        </p:scale>
        <p:origin x="-40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D686-DF4E-4CD3-8FEA-132429999FC8}" type="datetimeFigureOut">
              <a:rPr lang="nl-NL" smtClean="0"/>
              <a:pPr/>
              <a:t>27-12-2016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22C-81A2-4527-8471-C0A968B9023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D686-DF4E-4CD3-8FEA-132429999FC8}" type="datetimeFigureOut">
              <a:rPr lang="nl-NL" smtClean="0"/>
              <a:pPr/>
              <a:t>27-12-2016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22C-81A2-4527-8471-C0A968B9023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D686-DF4E-4CD3-8FEA-132429999FC8}" type="datetimeFigureOut">
              <a:rPr lang="nl-NL" smtClean="0"/>
              <a:pPr/>
              <a:t>27-12-2016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22C-81A2-4527-8471-C0A968B9023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D686-DF4E-4CD3-8FEA-132429999FC8}" type="datetimeFigureOut">
              <a:rPr lang="nl-NL" smtClean="0"/>
              <a:pPr/>
              <a:t>27-12-2016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22C-81A2-4527-8471-C0A968B9023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D686-DF4E-4CD3-8FEA-132429999FC8}" type="datetimeFigureOut">
              <a:rPr lang="nl-NL" smtClean="0"/>
              <a:pPr/>
              <a:t>27-12-2016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22C-81A2-4527-8471-C0A968B9023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D686-DF4E-4CD3-8FEA-132429999FC8}" type="datetimeFigureOut">
              <a:rPr lang="nl-NL" smtClean="0"/>
              <a:pPr/>
              <a:t>27-12-2016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22C-81A2-4527-8471-C0A968B9023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D686-DF4E-4CD3-8FEA-132429999FC8}" type="datetimeFigureOut">
              <a:rPr lang="nl-NL" smtClean="0"/>
              <a:pPr/>
              <a:t>27-12-2016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22C-81A2-4527-8471-C0A968B9023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D686-DF4E-4CD3-8FEA-132429999FC8}" type="datetimeFigureOut">
              <a:rPr lang="nl-NL" smtClean="0"/>
              <a:pPr/>
              <a:t>27-12-2016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22C-81A2-4527-8471-C0A968B9023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D686-DF4E-4CD3-8FEA-132429999FC8}" type="datetimeFigureOut">
              <a:rPr lang="nl-NL" smtClean="0"/>
              <a:pPr/>
              <a:t>27-12-2016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22C-81A2-4527-8471-C0A968B9023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D686-DF4E-4CD3-8FEA-132429999FC8}" type="datetimeFigureOut">
              <a:rPr lang="nl-NL" smtClean="0"/>
              <a:pPr/>
              <a:t>27-12-2016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22C-81A2-4527-8471-C0A968B9023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D686-DF4E-4CD3-8FEA-132429999FC8}" type="datetimeFigureOut">
              <a:rPr lang="nl-NL" smtClean="0"/>
              <a:pPr/>
              <a:t>27-12-2016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22C-81A2-4527-8471-C0A968B9023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2D686-DF4E-4CD3-8FEA-132429999FC8}" type="datetimeFigureOut">
              <a:rPr lang="nl-NL" smtClean="0"/>
              <a:pPr/>
              <a:t>27-12-2016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D22C-81A2-4527-8471-C0A968B9023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34" Type="http://schemas.openxmlformats.org/officeDocument/2006/relationships/image" Target="../media/image6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31" Type="http://schemas.openxmlformats.org/officeDocument/2006/relationships/image" Target="../media/image63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34" Type="http://schemas.openxmlformats.org/officeDocument/2006/relationships/image" Target="../media/image102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33" Type="http://schemas.openxmlformats.org/officeDocument/2006/relationships/image" Target="../media/image101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32" Type="http://schemas.openxmlformats.org/officeDocument/2006/relationships/image" Target="../media/image100.png"/><Relationship Id="rId37" Type="http://schemas.openxmlformats.org/officeDocument/2006/relationships/image" Target="../media/image105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36" Type="http://schemas.openxmlformats.org/officeDocument/2006/relationships/image" Target="../media/image104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31" Type="http://schemas.openxmlformats.org/officeDocument/2006/relationships/image" Target="../media/image99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Relationship Id="rId30" Type="http://schemas.openxmlformats.org/officeDocument/2006/relationships/image" Target="../media/image98.png"/><Relationship Id="rId35" Type="http://schemas.openxmlformats.org/officeDocument/2006/relationships/image" Target="../media/image10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ep 8" hidden="1"/>
          <p:cNvGrpSpPr/>
          <p:nvPr/>
        </p:nvGrpSpPr>
        <p:grpSpPr>
          <a:xfrm>
            <a:off x="2772000" y="1629000"/>
            <a:ext cx="3600000" cy="3600000"/>
            <a:chOff x="972000" y="-171000"/>
            <a:chExt cx="7200000" cy="7200000"/>
          </a:xfrm>
          <a:scene3d>
            <a:camera prst="perspectiveFront" fov="7200000">
              <a:rot lat="6000000" lon="0" rev="0"/>
            </a:camera>
            <a:lightRig rig="threePt" dir="t"/>
          </a:scene3d>
        </p:grpSpPr>
        <p:sp>
          <p:nvSpPr>
            <p:cNvPr id="4" name="Ovaal 3"/>
            <p:cNvSpPr/>
            <p:nvPr/>
          </p:nvSpPr>
          <p:spPr>
            <a:xfrm>
              <a:off x="2772000" y="1629000"/>
              <a:ext cx="3600000" cy="36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">
                  <a:schemeClr val="bg1">
                    <a:lumMod val="85000"/>
                  </a:schemeClr>
                </a:gs>
                <a:gs pos="30000">
                  <a:schemeClr val="bg1"/>
                </a:gs>
                <a:gs pos="50000">
                  <a:schemeClr val="accent5">
                    <a:lumMod val="40000"/>
                    <a:lumOff val="60000"/>
                  </a:schemeClr>
                </a:gs>
                <a:gs pos="70000">
                  <a:schemeClr val="bg1"/>
                </a:gs>
                <a:gs pos="90000">
                  <a:srgbClr val="00B0F0"/>
                </a:gs>
                <a:gs pos="95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p3d z="900000">
              <a:bevelT w="900000" h="900000"/>
              <a:bevelB w="900000" h="90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ing 6"/>
            <p:cNvSpPr/>
            <p:nvPr/>
          </p:nvSpPr>
          <p:spPr>
            <a:xfrm>
              <a:off x="972000" y="-171000"/>
              <a:ext cx="7200000" cy="7200000"/>
            </a:xfrm>
            <a:prstGeom prst="donut">
              <a:avLst>
                <a:gd name="adj" fmla="val 9844"/>
              </a:avLst>
            </a:prstGeom>
            <a:gradFill>
              <a:gsLst>
                <a:gs pos="0">
                  <a:schemeClr val="tx1"/>
                </a:gs>
                <a:gs pos="100000">
                  <a:srgbClr val="FFD200"/>
                </a:gs>
              </a:gsLst>
              <a:path path="circle">
                <a:fillToRect l="100000" t="100000"/>
              </a:path>
            </a:gradFill>
            <a:ln>
              <a:noFill/>
            </a:ln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hthoek 25"/>
          <p:cNvSpPr/>
          <p:nvPr/>
        </p:nvSpPr>
        <p:spPr>
          <a:xfrm>
            <a:off x="6112042" y="495701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 hidden="1"/>
          <p:cNvSpPr/>
          <p:nvPr/>
        </p:nvSpPr>
        <p:spPr>
          <a:xfrm>
            <a:off x="3672000" y="2529000"/>
            <a:ext cx="1800000" cy="1800000"/>
          </a:xfrm>
          <a:prstGeom prst="ellipse">
            <a:avLst/>
          </a:prstGeom>
          <a:gradFill flip="none" rotWithShape="1">
            <a:gsLst>
              <a:gs pos="60000">
                <a:schemeClr val="tx1"/>
              </a:gs>
              <a:gs pos="40000">
                <a:schemeClr val="bg1"/>
              </a:gs>
            </a:gsLst>
            <a:lin ang="0" scaled="0"/>
            <a:tileRect/>
          </a:gradFill>
          <a:ln>
            <a:noFill/>
          </a:ln>
          <a:scene3d>
            <a:camera prst="perspectiveFront" fov="7200000">
              <a:rot lat="0" lon="14820000" rev="5400000"/>
            </a:camera>
            <a:lightRig rig="contrasting" dir="t"/>
          </a:scene3d>
          <a:sp3d z="900000">
            <a:bevelT w="900000" h="900000"/>
            <a:bevelB w="900000" h="90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hthoek 26"/>
          <p:cNvSpPr/>
          <p:nvPr/>
        </p:nvSpPr>
        <p:spPr>
          <a:xfrm>
            <a:off x="7146758" y="17566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0" y="27000"/>
            <a:ext cx="9108000" cy="683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" y="27000"/>
            <a:ext cx="9108000" cy="683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00" y="27000"/>
            <a:ext cx="9108000" cy="683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000" y="27000"/>
            <a:ext cx="9108000" cy="683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00" y="27000"/>
            <a:ext cx="9108000" cy="683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000" y="27000"/>
            <a:ext cx="9108000" cy="683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000" y="27000"/>
            <a:ext cx="9108000" cy="683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000" y="27000"/>
            <a:ext cx="9108000" cy="683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000" y="27000"/>
            <a:ext cx="9108000" cy="683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000" y="27000"/>
            <a:ext cx="9108000" cy="683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6000" y="27000"/>
            <a:ext cx="9108000" cy="683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16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17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8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19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0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1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2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3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24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5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26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27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hthoek 17"/>
          <p:cNvSpPr/>
          <p:nvPr/>
        </p:nvSpPr>
        <p:spPr>
          <a:xfrm>
            <a:off x="1181100" y="85725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 hidden="1"/>
          <p:cNvSpPr/>
          <p:nvPr/>
        </p:nvSpPr>
        <p:spPr>
          <a:xfrm>
            <a:off x="3672000" y="2529000"/>
            <a:ext cx="1800000" cy="1800000"/>
          </a:xfrm>
          <a:prstGeom prst="ellipse">
            <a:avLst/>
          </a:prstGeom>
          <a:gradFill flip="none" rotWithShape="1">
            <a:gsLst>
              <a:gs pos="49000">
                <a:schemeClr val="tx1"/>
              </a:gs>
              <a:gs pos="50000">
                <a:schemeClr val="bg1"/>
              </a:gs>
            </a:gsLst>
            <a:lin ang="0" scaled="0"/>
            <a:tileRect/>
          </a:gradFill>
          <a:ln>
            <a:noFill/>
          </a:ln>
          <a:scene3d>
            <a:camera prst="perspectiveFront" fov="6000000">
              <a:rot lat="0" lon="180000" rev="0"/>
            </a:camera>
            <a:lightRig rig="threePt" dir="t"/>
          </a:scene3d>
          <a:sp3d z="900000">
            <a:bevelT w="900000" h="900000"/>
            <a:bevelB w="900000" h="90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9" name="Picture 27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00" name="Picture 28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01" name="Picture 29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02" name="Picture 30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03" name="Picture 31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04" name="Picture 32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05" name="Picture 33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06" name="Picture 34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07" name="Picture 35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08" name="Picture 36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09" name="Picture 37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1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1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1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19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2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21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22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23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24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5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6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27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28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29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0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32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33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34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35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36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37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3024000" y="2268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Rechthoek 74"/>
          <p:cNvSpPr/>
          <p:nvPr/>
        </p:nvSpPr>
        <p:spPr>
          <a:xfrm>
            <a:off x="599090" y="100899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2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9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1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0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4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60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7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8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90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1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00"/>
                            </p:stCondLst>
                            <p:childTnLst>
                              <p:par>
                                <p:cTn id="16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30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4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00"/>
                            </p:stCondLst>
                            <p:childTnLst>
                              <p:par>
                                <p:cTn id="17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600"/>
                            </p:stCondLst>
                            <p:childTnLst>
                              <p:par>
                                <p:cTn id="17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00"/>
                            </p:stCondLst>
                            <p:childTnLst>
                              <p:par>
                                <p:cTn id="17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80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900"/>
                            </p:stCondLst>
                            <p:childTnLst>
                              <p:par>
                                <p:cTn id="18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6000"/>
                            </p:stCondLst>
                            <p:childTnLst>
                              <p:par>
                                <p:cTn id="18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6100"/>
                            </p:stCondLst>
                            <p:childTnLst>
                              <p:par>
                                <p:cTn id="18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62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630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6400"/>
                            </p:stCondLst>
                            <p:childTnLst>
                              <p:par>
                                <p:cTn id="19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600"/>
                            </p:stCondLst>
                            <p:childTnLst>
                              <p:par>
                                <p:cTn id="20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700"/>
                            </p:stCondLst>
                            <p:childTnLst>
                              <p:par>
                                <p:cTn id="20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800"/>
                            </p:stCondLst>
                            <p:childTnLst>
                              <p:par>
                                <p:cTn id="20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6900"/>
                            </p:stCondLst>
                            <p:childTnLst>
                              <p:par>
                                <p:cTn id="21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7000"/>
                            </p:stCondLst>
                            <p:childTnLst>
                              <p:par>
                                <p:cTn id="21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7100"/>
                            </p:stCondLst>
                            <p:childTnLst>
                              <p:par>
                                <p:cTn id="21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ep 43"/>
          <p:cNvGrpSpPr/>
          <p:nvPr/>
        </p:nvGrpSpPr>
        <p:grpSpPr>
          <a:xfrm>
            <a:off x="-90000" y="-103800"/>
            <a:ext cx="9288000" cy="6925800"/>
            <a:chOff x="-90000" y="-103800"/>
            <a:chExt cx="9288000" cy="6925800"/>
          </a:xfrm>
          <a:scene3d>
            <a:camera prst="perspectiveFront" fov="6000000">
              <a:rot lat="0" lon="0" rev="0"/>
            </a:camera>
            <a:lightRig rig="threePt" dir="t"/>
          </a:scene3d>
        </p:grpSpPr>
        <p:sp>
          <p:nvSpPr>
            <p:cNvPr id="7" name="Stroomdiagram: Verbindingslijn 6"/>
            <p:cNvSpPr/>
            <p:nvPr/>
          </p:nvSpPr>
          <p:spPr>
            <a:xfrm>
              <a:off x="3508744" y="2094614"/>
              <a:ext cx="144000" cy="14400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  <a:effectLst>
              <a:softEdge rad="31750"/>
            </a:effectLst>
            <a:sp3d z="381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Stroomdiagram: Verbindingslijn 7"/>
            <p:cNvSpPr/>
            <p:nvPr/>
          </p:nvSpPr>
          <p:spPr>
            <a:xfrm>
              <a:off x="3637081" y="3762983"/>
              <a:ext cx="144000" cy="14400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  <a:effectLst>
              <a:softEdge rad="31750"/>
            </a:effectLst>
            <a:sp3d z="-762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Stroomdiagram: Verbindingslijn 8"/>
            <p:cNvSpPr/>
            <p:nvPr/>
          </p:nvSpPr>
          <p:spPr>
            <a:xfrm>
              <a:off x="5586197" y="3069000"/>
              <a:ext cx="144000" cy="14400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  <a:effectLst>
              <a:softEdge rad="31750"/>
            </a:effectLst>
            <a:sp3d z="127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Stroomdiagram: Verbindingslijn 9"/>
            <p:cNvSpPr/>
            <p:nvPr/>
          </p:nvSpPr>
          <p:spPr>
            <a:xfrm>
              <a:off x="7078113" y="1741687"/>
              <a:ext cx="144000" cy="14400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  <a:effectLst>
              <a:softEdge rad="31750"/>
            </a:effectLst>
            <a:sp3d z="-2540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Stroomdiagram: Verbindingslijn 10"/>
            <p:cNvSpPr/>
            <p:nvPr/>
          </p:nvSpPr>
          <p:spPr>
            <a:xfrm>
              <a:off x="7655628" y="5254908"/>
              <a:ext cx="144000" cy="14400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  <a:effectLst>
              <a:softEdge rad="31750"/>
            </a:effectLst>
            <a:sp3d z="-1651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Stroomdiagram: Verbindingslijn 11"/>
            <p:cNvSpPr/>
            <p:nvPr/>
          </p:nvSpPr>
          <p:spPr>
            <a:xfrm>
              <a:off x="605123" y="5206783"/>
              <a:ext cx="144000" cy="14400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  <a:effectLst>
              <a:softEdge rad="31750"/>
            </a:effectLst>
            <a:sp3d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Stroomdiagram: Verbindingslijn 12"/>
            <p:cNvSpPr/>
            <p:nvPr/>
          </p:nvSpPr>
          <p:spPr>
            <a:xfrm>
              <a:off x="1302954" y="2680151"/>
              <a:ext cx="144000" cy="14400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  <a:effectLst>
              <a:softEdge rad="31750"/>
            </a:effectLst>
            <a:sp3d z="1778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Stroomdiagram: Verbindingslijn 13"/>
            <p:cNvSpPr/>
            <p:nvPr/>
          </p:nvSpPr>
          <p:spPr>
            <a:xfrm>
              <a:off x="4392000" y="1404804"/>
              <a:ext cx="144000" cy="14400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  <a:effectLst>
              <a:softEdge rad="31750"/>
            </a:effectLst>
            <a:sp3d z="-889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Stroomdiagram: Verbindingslijn 14"/>
            <p:cNvSpPr/>
            <p:nvPr/>
          </p:nvSpPr>
          <p:spPr>
            <a:xfrm>
              <a:off x="5923081" y="1308551"/>
              <a:ext cx="144000" cy="14400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softEdge rad="31750"/>
            </a:effectLst>
            <a:sp3d z="889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Stroomdiagram: Verbindingslijn 15"/>
            <p:cNvSpPr/>
            <p:nvPr/>
          </p:nvSpPr>
          <p:spPr>
            <a:xfrm>
              <a:off x="6075481" y="2736290"/>
              <a:ext cx="144000" cy="14400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softEdge rad="31750"/>
            </a:effectLst>
            <a:sp3d z="2413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Stroomdiagram: Verbindingslijn 16"/>
            <p:cNvSpPr/>
            <p:nvPr/>
          </p:nvSpPr>
          <p:spPr>
            <a:xfrm>
              <a:off x="3909796" y="4107898"/>
              <a:ext cx="144000" cy="14400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softEdge rad="31750"/>
            </a:effectLst>
            <a:sp3d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Stroomdiagram: Verbindingslijn 17"/>
            <p:cNvSpPr/>
            <p:nvPr/>
          </p:nvSpPr>
          <p:spPr>
            <a:xfrm>
              <a:off x="2778828" y="5022299"/>
              <a:ext cx="144000" cy="14400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softEdge rad="31750"/>
            </a:effectLst>
            <a:sp3d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Stroomdiagram: Verbindingslijn 18"/>
            <p:cNvSpPr/>
            <p:nvPr/>
          </p:nvSpPr>
          <p:spPr>
            <a:xfrm>
              <a:off x="2923207" y="1797835"/>
              <a:ext cx="144000" cy="14400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softEdge rad="31750"/>
            </a:effectLst>
            <a:sp3d z="-635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Stroomdiagram: Verbindingslijn 19"/>
            <p:cNvSpPr/>
            <p:nvPr/>
          </p:nvSpPr>
          <p:spPr>
            <a:xfrm>
              <a:off x="7663649" y="4348530"/>
              <a:ext cx="144000" cy="14400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softEdge rad="31750"/>
            </a:effectLst>
            <a:sp3d z="1905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Stroomdiagram: Verbindingslijn 20"/>
            <p:cNvSpPr/>
            <p:nvPr/>
          </p:nvSpPr>
          <p:spPr>
            <a:xfrm>
              <a:off x="6075481" y="4589162"/>
              <a:ext cx="144000" cy="14400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softEdge rad="31750"/>
            </a:effectLst>
            <a:sp3d z="-381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Stroomdiagram: Verbindingslijn 21"/>
            <p:cNvSpPr/>
            <p:nvPr/>
          </p:nvSpPr>
          <p:spPr>
            <a:xfrm>
              <a:off x="1551607" y="673885"/>
              <a:ext cx="144000" cy="14400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softEdge rad="31750"/>
            </a:effectLst>
            <a:sp3d z="254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Stroomdiagram: Verbindingslijn 22"/>
            <p:cNvSpPr/>
            <p:nvPr/>
          </p:nvSpPr>
          <p:spPr>
            <a:xfrm>
              <a:off x="7914307" y="769135"/>
              <a:ext cx="144000" cy="14400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softEdge rad="31750"/>
            </a:effectLst>
            <a:sp3d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Stroomdiagram: Verbindingslijn 23"/>
            <p:cNvSpPr/>
            <p:nvPr/>
          </p:nvSpPr>
          <p:spPr>
            <a:xfrm>
              <a:off x="5152057" y="2045485"/>
              <a:ext cx="144000" cy="1440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  <a:effectLst>
              <a:softEdge rad="31750"/>
            </a:effectLst>
            <a:sp3d z="1143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Stroomdiagram: Verbindingslijn 25"/>
            <p:cNvSpPr/>
            <p:nvPr/>
          </p:nvSpPr>
          <p:spPr>
            <a:xfrm>
              <a:off x="1627807" y="3950485"/>
              <a:ext cx="144000" cy="1440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  <a:effectLst>
              <a:softEdge rad="31750"/>
            </a:effectLst>
            <a:sp3d z="-2413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Stroomdiagram: Verbindingslijn 26"/>
            <p:cNvSpPr/>
            <p:nvPr/>
          </p:nvSpPr>
          <p:spPr>
            <a:xfrm>
              <a:off x="4866307" y="6026935"/>
              <a:ext cx="144000" cy="1440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  <a:effectLst>
              <a:softEdge rad="31750"/>
            </a:effectLst>
            <a:sp3d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Stroomdiagram: Verbindingslijn 27"/>
            <p:cNvSpPr/>
            <p:nvPr/>
          </p:nvSpPr>
          <p:spPr>
            <a:xfrm>
              <a:off x="827707" y="-103800"/>
              <a:ext cx="144000" cy="1440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  <a:effectLst>
              <a:softEdge rad="31750"/>
            </a:effectLst>
            <a:sp3d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Stroomdiagram: Verbindingslijn 28"/>
            <p:cNvSpPr/>
            <p:nvPr/>
          </p:nvSpPr>
          <p:spPr>
            <a:xfrm>
              <a:off x="9054000" y="0"/>
              <a:ext cx="144000" cy="1440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  <a:effectLst>
              <a:softEdge rad="31750"/>
            </a:effectLst>
            <a:sp3d z="-254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Stroomdiagram: Verbindingslijn 29"/>
            <p:cNvSpPr/>
            <p:nvPr/>
          </p:nvSpPr>
          <p:spPr>
            <a:xfrm>
              <a:off x="6371257" y="3969535"/>
              <a:ext cx="144000" cy="1440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  <a:effectLst>
              <a:softEdge rad="31750"/>
            </a:effectLst>
            <a:sp3d z="-508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Stroomdiagram: Verbindingslijn 30"/>
            <p:cNvSpPr/>
            <p:nvPr/>
          </p:nvSpPr>
          <p:spPr>
            <a:xfrm>
              <a:off x="5056807" y="4541035"/>
              <a:ext cx="144000" cy="1440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  <a:effectLst>
              <a:softEdge rad="31750"/>
            </a:effectLst>
            <a:sp3d z="762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Stroomdiagram: Verbindingslijn 31"/>
            <p:cNvSpPr/>
            <p:nvPr/>
          </p:nvSpPr>
          <p:spPr>
            <a:xfrm>
              <a:off x="1856407" y="6678000"/>
              <a:ext cx="144000" cy="1440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  <a:effectLst>
              <a:softEdge rad="31750"/>
            </a:effectLst>
            <a:sp3d z="635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Stroomdiagram: Verbindingslijn 32"/>
            <p:cNvSpPr/>
            <p:nvPr/>
          </p:nvSpPr>
          <p:spPr>
            <a:xfrm>
              <a:off x="2523157" y="4026685"/>
              <a:ext cx="144000" cy="144000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  <a:effectLst>
              <a:softEdge rad="31750"/>
            </a:effectLst>
            <a:sp3d z="127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Stroomdiagram: Verbindingslijn 33"/>
            <p:cNvSpPr/>
            <p:nvPr/>
          </p:nvSpPr>
          <p:spPr>
            <a:xfrm>
              <a:off x="7457107" y="3249000"/>
              <a:ext cx="144000" cy="144000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  <a:effectLst>
              <a:softEdge rad="31750"/>
            </a:effectLst>
            <a:sp3d z="-762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Stroomdiagram: Verbindingslijn 34"/>
            <p:cNvSpPr/>
            <p:nvPr/>
          </p:nvSpPr>
          <p:spPr>
            <a:xfrm>
              <a:off x="-90000" y="1697142"/>
              <a:ext cx="144000" cy="144000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  <a:effectLst>
              <a:softEdge rad="31750"/>
            </a:effectLst>
            <a:sp3d z="-1270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Stroomdiagram: Verbindingslijn 35"/>
            <p:cNvSpPr/>
            <p:nvPr/>
          </p:nvSpPr>
          <p:spPr>
            <a:xfrm>
              <a:off x="8964000" y="2267157"/>
              <a:ext cx="144000" cy="144000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  <a:effectLst>
              <a:softEdge rad="31750"/>
            </a:effectLst>
            <a:sp3d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Stroomdiagram: Verbindingslijn 36"/>
            <p:cNvSpPr/>
            <p:nvPr/>
          </p:nvSpPr>
          <p:spPr>
            <a:xfrm>
              <a:off x="5074372" y="758992"/>
              <a:ext cx="144000" cy="144000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  <a:effectLst>
              <a:softEdge rad="31750"/>
            </a:effectLst>
            <a:sp3d z="635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Stroomdiagram: Verbindingslijn 37"/>
            <p:cNvSpPr/>
            <p:nvPr/>
          </p:nvSpPr>
          <p:spPr>
            <a:xfrm>
              <a:off x="3972922" y="2321912"/>
              <a:ext cx="144000" cy="14400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  <a:effectLst>
              <a:softEdge rad="31750"/>
            </a:effectLst>
            <a:sp3d z="-127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Stroomdiagram: Verbindingslijn 38"/>
            <p:cNvSpPr/>
            <p:nvPr/>
          </p:nvSpPr>
          <p:spPr>
            <a:xfrm>
              <a:off x="1964013" y="4920629"/>
              <a:ext cx="144000" cy="14400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  <a:effectLst>
              <a:softEdge rad="31750"/>
            </a:effectLst>
            <a:sp3d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Stroomdiagram: Verbindingslijn 39"/>
            <p:cNvSpPr/>
            <p:nvPr/>
          </p:nvSpPr>
          <p:spPr>
            <a:xfrm>
              <a:off x="7925426" y="2652442"/>
              <a:ext cx="144000" cy="14400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  <a:effectLst>
              <a:softEdge rad="31750"/>
            </a:effectLst>
            <a:sp3d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Stroomdiagram: Verbindingslijn 40"/>
            <p:cNvSpPr/>
            <p:nvPr/>
          </p:nvSpPr>
          <p:spPr>
            <a:xfrm>
              <a:off x="5954122" y="5846904"/>
              <a:ext cx="144000" cy="14400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  <a:effectLst>
              <a:softEdge rad="31750"/>
            </a:effectLst>
            <a:sp3d z="-2540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Stroomdiagram: Verbindingslijn 41"/>
            <p:cNvSpPr/>
            <p:nvPr/>
          </p:nvSpPr>
          <p:spPr>
            <a:xfrm>
              <a:off x="3365301" y="5609398"/>
              <a:ext cx="144000" cy="14400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  <a:effectLst>
              <a:softEdge rad="31750"/>
            </a:effectLst>
            <a:sp3d z="-1651000">
              <a:bevelT w="72000" h="72000"/>
              <a:bevelB w="7200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3" name="Ovaal 42"/>
          <p:cNvSpPr/>
          <p:nvPr/>
        </p:nvSpPr>
        <p:spPr>
          <a:xfrm rot="2700000">
            <a:off x="720000" y="2520000"/>
            <a:ext cx="3600000" cy="3600000"/>
          </a:xfrm>
          <a:prstGeom prst="ellipse">
            <a:avLst/>
          </a:prstGeom>
          <a:gradFill flip="none" rotWithShape="1">
            <a:gsLst>
              <a:gs pos="66000">
                <a:srgbClr val="00B0F0"/>
              </a:gs>
              <a:gs pos="67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scene3d>
            <a:camera prst="perspectiveFront" fov="7200000">
              <a:rot lat="16200000" lon="0" rev="0"/>
            </a:camera>
            <a:lightRig rig="threePt" dir="t"/>
          </a:scene3d>
          <a:sp3d>
            <a:bevelT w="1800000" h="720000" prst="artDeco"/>
            <a:bevelB w="1800000" h="25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10000">
              <a:srgbClr val="FFFF00"/>
            </a:gs>
            <a:gs pos="20000">
              <a:srgbClr val="00B0F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ep 19"/>
          <p:cNvGrpSpPr/>
          <p:nvPr/>
        </p:nvGrpSpPr>
        <p:grpSpPr>
          <a:xfrm>
            <a:off x="2716950" y="1773380"/>
            <a:ext cx="3672000" cy="3600000"/>
            <a:chOff x="2716950" y="1773380"/>
            <a:chExt cx="3672000" cy="3600000"/>
          </a:xfrm>
          <a:scene3d>
            <a:camera prst="perspectiveFront" fov="7200000">
              <a:rot lat="16800000" lon="0" rev="0"/>
            </a:camera>
            <a:lightRig rig="threePt" dir="t"/>
          </a:scene3d>
        </p:grpSpPr>
        <p:sp>
          <p:nvSpPr>
            <p:cNvPr id="9" name="Ovaal 8"/>
            <p:cNvSpPr/>
            <p:nvPr/>
          </p:nvSpPr>
          <p:spPr>
            <a:xfrm>
              <a:off x="2772000" y="1773380"/>
              <a:ext cx="3600000" cy="360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>
              <a:bevelT w="360000" h="360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8" name="Groep 7"/>
            <p:cNvGrpSpPr/>
            <p:nvPr/>
          </p:nvGrpSpPr>
          <p:grpSpPr>
            <a:xfrm>
              <a:off x="4104000" y="3384380"/>
              <a:ext cx="936000" cy="450000"/>
              <a:chOff x="4104000" y="3240000"/>
              <a:chExt cx="936000" cy="450000"/>
            </a:xfrm>
          </p:grpSpPr>
          <p:grpSp>
            <p:nvGrpSpPr>
              <p:cNvPr id="6" name="Groep 5"/>
              <p:cNvGrpSpPr/>
              <p:nvPr/>
            </p:nvGrpSpPr>
            <p:grpSpPr>
              <a:xfrm>
                <a:off x="4104000" y="3240000"/>
                <a:ext cx="936000" cy="360000"/>
                <a:chOff x="4104000" y="3249000"/>
                <a:chExt cx="936000" cy="360000"/>
              </a:xfrm>
            </p:grpSpPr>
            <p:sp>
              <p:nvSpPr>
                <p:cNvPr id="4" name="Rechthoek 3"/>
                <p:cNvSpPr/>
                <p:nvPr/>
              </p:nvSpPr>
              <p:spPr>
                <a:xfrm>
                  <a:off x="4392000" y="3249000"/>
                  <a:ext cx="360000" cy="360000"/>
                </a:xfrm>
                <a:prstGeom prst="rect">
                  <a:avLst/>
                </a:prstGeom>
                <a:blipFill>
                  <a:blip r:embed="rId2" cstate="print"/>
                  <a:stretch>
                    <a:fillRect r="20000"/>
                  </a:stretch>
                </a:blipFill>
                <a:ln>
                  <a:noFill/>
                </a:ln>
                <a:sp3d z="432000" extrusionH="360000">
                  <a:bevelT w="180000" h="72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5" name="Rechthoek 4"/>
                <p:cNvSpPr/>
                <p:nvPr/>
              </p:nvSpPr>
              <p:spPr>
                <a:xfrm>
                  <a:off x="4104000" y="3285000"/>
                  <a:ext cx="936000" cy="288000"/>
                </a:xfrm>
                <a:prstGeom prst="rect">
                  <a:avLst/>
                </a:prstGeom>
                <a:blipFill dpi="0" rotWithShape="1">
                  <a:blip r:embed="rId3" cstate="print"/>
                  <a:srcRect/>
                  <a:tile tx="0" ty="0" sx="20000" sy="20000" flip="none" algn="tl"/>
                </a:blipFill>
                <a:ln>
                  <a:noFill/>
                </a:ln>
                <a:sp3d z="360000" extrusionH="288000">
                  <a:bevelT w="144000" h="72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7" name="Afgeronde rechthoek 6"/>
              <p:cNvSpPr/>
              <p:nvPr/>
            </p:nvSpPr>
            <p:spPr>
              <a:xfrm>
                <a:off x="4500000" y="3546000"/>
                <a:ext cx="144000" cy="144000"/>
              </a:xfrm>
              <a:prstGeom prst="roundRect">
                <a:avLst>
                  <a:gd name="adj" fmla="val 23281"/>
                </a:avLst>
              </a:prstGeom>
              <a:gradFill flip="none" rotWithShape="1">
                <a:gsLst>
                  <a:gs pos="24000">
                    <a:srgbClr val="0070C0"/>
                  </a:gs>
                  <a:gs pos="25000">
                    <a:srgbClr val="FF0000"/>
                  </a:gs>
                  <a:gs pos="75000">
                    <a:srgbClr val="FF0000"/>
                  </a:gs>
                  <a:gs pos="76000">
                    <a:srgbClr val="0070C0"/>
                  </a:gs>
                </a:gsLst>
                <a:lin ang="0" scaled="0"/>
                <a:tileRect/>
              </a:gradFill>
              <a:ln>
                <a:noFill/>
              </a:ln>
              <a:sp3d z="36000">
                <a:bevelT w="36000" h="36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9" name="Rechthoek 18"/>
            <p:cNvSpPr/>
            <p:nvPr/>
          </p:nvSpPr>
          <p:spPr>
            <a:xfrm>
              <a:off x="2716950" y="1773380"/>
              <a:ext cx="3672000" cy="3600000"/>
            </a:xfrm>
            <a:prstGeom prst="rect">
              <a:avLst/>
            </a:prstGeom>
            <a:blipFill dpi="0" rotWithShape="1">
              <a:blip r:embed="rId4" cstate="print">
                <a:alphaModFix amt="38000"/>
              </a:blip>
              <a:srcRect/>
              <a:tile tx="0" ty="0" sx="20000" sy="20000" flip="none" algn="tl"/>
            </a:blipFill>
            <a:ln>
              <a:noFill/>
            </a:ln>
            <a:sp3d z="-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1" name="Rechthoek 20"/>
          <p:cNvSpPr/>
          <p:nvPr/>
        </p:nvSpPr>
        <p:spPr>
          <a:xfrm>
            <a:off x="781190" y="2936979"/>
            <a:ext cx="7968979" cy="7333129"/>
          </a:xfrm>
          <a:prstGeom prst="rect">
            <a:avLst/>
          </a:prstGeom>
          <a:blipFill dpi="0" rotWithShape="1">
            <a:blip r:embed="rId5" cstate="print"/>
            <a:srcRect/>
            <a:tile tx="0" ty="0" sx="100000" sy="100000" flip="none" algn="tl"/>
          </a:blipFill>
          <a:ln>
            <a:noFill/>
          </a:ln>
          <a:scene3d>
            <a:camera prst="perspectiveFront" fov="720000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Vrije vorm 21"/>
          <p:cNvSpPr/>
          <p:nvPr/>
        </p:nvSpPr>
        <p:spPr>
          <a:xfrm>
            <a:off x="-29083231" y="4582899"/>
            <a:ext cx="4233765" cy="3189500"/>
          </a:xfrm>
          <a:custGeom>
            <a:avLst/>
            <a:gdLst>
              <a:gd name="connsiteX0" fmla="*/ 0 w 1565211"/>
              <a:gd name="connsiteY0" fmla="*/ 0 h 997527"/>
              <a:gd name="connsiteX1" fmla="*/ 1565211 w 1565211"/>
              <a:gd name="connsiteY1" fmla="*/ 0 h 997527"/>
              <a:gd name="connsiteX2" fmla="*/ 1565211 w 1565211"/>
              <a:gd name="connsiteY2" fmla="*/ 997527 h 997527"/>
              <a:gd name="connsiteX3" fmla="*/ 0 w 1565211"/>
              <a:gd name="connsiteY3" fmla="*/ 997527 h 997527"/>
              <a:gd name="connsiteX4" fmla="*/ 0 w 1565211"/>
              <a:gd name="connsiteY4" fmla="*/ 0 h 997527"/>
              <a:gd name="connsiteX0" fmla="*/ 0 w 1565211"/>
              <a:gd name="connsiteY0" fmla="*/ 414121 h 997527"/>
              <a:gd name="connsiteX1" fmla="*/ 1565211 w 1565211"/>
              <a:gd name="connsiteY1" fmla="*/ 0 h 997527"/>
              <a:gd name="connsiteX2" fmla="*/ 1565211 w 1565211"/>
              <a:gd name="connsiteY2" fmla="*/ 997527 h 997527"/>
              <a:gd name="connsiteX3" fmla="*/ 0 w 1565211"/>
              <a:gd name="connsiteY3" fmla="*/ 997527 h 997527"/>
              <a:gd name="connsiteX4" fmla="*/ 0 w 1565211"/>
              <a:gd name="connsiteY4" fmla="*/ 414121 h 997527"/>
              <a:gd name="connsiteX0" fmla="*/ 0 w 1565211"/>
              <a:gd name="connsiteY0" fmla="*/ 414121 h 997527"/>
              <a:gd name="connsiteX1" fmla="*/ 1565211 w 1565211"/>
              <a:gd name="connsiteY1" fmla="*/ 0 h 997527"/>
              <a:gd name="connsiteX2" fmla="*/ 1565211 w 1565211"/>
              <a:gd name="connsiteY2" fmla="*/ 997527 h 997527"/>
              <a:gd name="connsiteX3" fmla="*/ 0 w 1565211"/>
              <a:gd name="connsiteY3" fmla="*/ 461746 h 997527"/>
              <a:gd name="connsiteX4" fmla="*/ 0 w 1565211"/>
              <a:gd name="connsiteY4" fmla="*/ 414121 h 997527"/>
              <a:gd name="connsiteX0" fmla="*/ 260868 w 1826079"/>
              <a:gd name="connsiteY0" fmla="*/ 414121 h 1074485"/>
              <a:gd name="connsiteX1" fmla="*/ 1826079 w 1826079"/>
              <a:gd name="connsiteY1" fmla="*/ 0 h 1074485"/>
              <a:gd name="connsiteX2" fmla="*/ 1826079 w 1826079"/>
              <a:gd name="connsiteY2" fmla="*/ 997527 h 1074485"/>
              <a:gd name="connsiteX3" fmla="*/ 260868 w 1826079"/>
              <a:gd name="connsiteY3" fmla="*/ 461746 h 1074485"/>
              <a:gd name="connsiteX4" fmla="*/ 260868 w 1826079"/>
              <a:gd name="connsiteY4" fmla="*/ 414121 h 1074485"/>
              <a:gd name="connsiteX0" fmla="*/ 260868 w 1826079"/>
              <a:gd name="connsiteY0" fmla="*/ 511355 h 1171719"/>
              <a:gd name="connsiteX1" fmla="*/ 1826079 w 1826079"/>
              <a:gd name="connsiteY1" fmla="*/ 97234 h 1171719"/>
              <a:gd name="connsiteX2" fmla="*/ 1826079 w 1826079"/>
              <a:gd name="connsiteY2" fmla="*/ 1094761 h 1171719"/>
              <a:gd name="connsiteX3" fmla="*/ 260868 w 1826079"/>
              <a:gd name="connsiteY3" fmla="*/ 558980 h 1171719"/>
              <a:gd name="connsiteX4" fmla="*/ 260868 w 1826079"/>
              <a:gd name="connsiteY4" fmla="*/ 511355 h 1171719"/>
              <a:gd name="connsiteX0" fmla="*/ 260868 w 1826079"/>
              <a:gd name="connsiteY0" fmla="*/ 511355 h 1171719"/>
              <a:gd name="connsiteX1" fmla="*/ 1826079 w 1826079"/>
              <a:gd name="connsiteY1" fmla="*/ 97234 h 1171719"/>
              <a:gd name="connsiteX2" fmla="*/ 1826079 w 1826079"/>
              <a:gd name="connsiteY2" fmla="*/ 1094761 h 1171719"/>
              <a:gd name="connsiteX3" fmla="*/ 260868 w 1826079"/>
              <a:gd name="connsiteY3" fmla="*/ 558980 h 1171719"/>
              <a:gd name="connsiteX4" fmla="*/ 260868 w 1826079"/>
              <a:gd name="connsiteY4" fmla="*/ 511355 h 1171719"/>
              <a:gd name="connsiteX0" fmla="*/ 260868 w 1826079"/>
              <a:gd name="connsiteY0" fmla="*/ 511355 h 1171719"/>
              <a:gd name="connsiteX1" fmla="*/ 1826079 w 1826079"/>
              <a:gd name="connsiteY1" fmla="*/ 97234 h 1171719"/>
              <a:gd name="connsiteX2" fmla="*/ 1826079 w 1826079"/>
              <a:gd name="connsiteY2" fmla="*/ 1094761 h 1171719"/>
              <a:gd name="connsiteX3" fmla="*/ 260868 w 1826079"/>
              <a:gd name="connsiteY3" fmla="*/ 558980 h 1171719"/>
              <a:gd name="connsiteX4" fmla="*/ 260868 w 1826079"/>
              <a:gd name="connsiteY4" fmla="*/ 511355 h 1171719"/>
              <a:gd name="connsiteX0" fmla="*/ 260868 w 1826079"/>
              <a:gd name="connsiteY0" fmla="*/ 511355 h 1171719"/>
              <a:gd name="connsiteX1" fmla="*/ 1826079 w 1826079"/>
              <a:gd name="connsiteY1" fmla="*/ 97234 h 1171719"/>
              <a:gd name="connsiteX2" fmla="*/ 1826079 w 1826079"/>
              <a:gd name="connsiteY2" fmla="*/ 1094761 h 1171719"/>
              <a:gd name="connsiteX3" fmla="*/ 260868 w 1826079"/>
              <a:gd name="connsiteY3" fmla="*/ 558980 h 1171719"/>
              <a:gd name="connsiteX4" fmla="*/ 260868 w 1826079"/>
              <a:gd name="connsiteY4" fmla="*/ 511355 h 1171719"/>
              <a:gd name="connsiteX0" fmla="*/ 32608 w 1597819"/>
              <a:gd name="connsiteY0" fmla="*/ 511355 h 1171719"/>
              <a:gd name="connsiteX1" fmla="*/ 1597819 w 1597819"/>
              <a:gd name="connsiteY1" fmla="*/ 97234 h 1171719"/>
              <a:gd name="connsiteX2" fmla="*/ 1597819 w 1597819"/>
              <a:gd name="connsiteY2" fmla="*/ 1094761 h 1171719"/>
              <a:gd name="connsiteX3" fmla="*/ 32608 w 1597819"/>
              <a:gd name="connsiteY3" fmla="*/ 558980 h 1171719"/>
              <a:gd name="connsiteX4" fmla="*/ 32608 w 1597819"/>
              <a:gd name="connsiteY4" fmla="*/ 511355 h 1171719"/>
              <a:gd name="connsiteX0" fmla="*/ 20701 w 1585912"/>
              <a:gd name="connsiteY0" fmla="*/ 511355 h 1171719"/>
              <a:gd name="connsiteX1" fmla="*/ 1585912 w 1585912"/>
              <a:gd name="connsiteY1" fmla="*/ 97234 h 1171719"/>
              <a:gd name="connsiteX2" fmla="*/ 1585912 w 1585912"/>
              <a:gd name="connsiteY2" fmla="*/ 1094761 h 1171719"/>
              <a:gd name="connsiteX3" fmla="*/ 20701 w 1585912"/>
              <a:gd name="connsiteY3" fmla="*/ 558980 h 1171719"/>
              <a:gd name="connsiteX4" fmla="*/ 20701 w 1585912"/>
              <a:gd name="connsiteY4" fmla="*/ 511355 h 1171719"/>
              <a:gd name="connsiteX0" fmla="*/ 20701 w 1585912"/>
              <a:gd name="connsiteY0" fmla="*/ 511355 h 1171719"/>
              <a:gd name="connsiteX1" fmla="*/ 1585912 w 1585912"/>
              <a:gd name="connsiteY1" fmla="*/ 97234 h 1171719"/>
              <a:gd name="connsiteX2" fmla="*/ 1585912 w 1585912"/>
              <a:gd name="connsiteY2" fmla="*/ 1094761 h 1171719"/>
              <a:gd name="connsiteX3" fmla="*/ 20701 w 1585912"/>
              <a:gd name="connsiteY3" fmla="*/ 558980 h 1171719"/>
              <a:gd name="connsiteX4" fmla="*/ 20701 w 1585912"/>
              <a:gd name="connsiteY4" fmla="*/ 511355 h 1171719"/>
              <a:gd name="connsiteX0" fmla="*/ 0 w 1565211"/>
              <a:gd name="connsiteY0" fmla="*/ 551043 h 1163782"/>
              <a:gd name="connsiteX1" fmla="*/ 1565211 w 1565211"/>
              <a:gd name="connsiteY1" fmla="*/ 89297 h 1163782"/>
              <a:gd name="connsiteX2" fmla="*/ 1565211 w 1565211"/>
              <a:gd name="connsiteY2" fmla="*/ 1086824 h 1163782"/>
              <a:gd name="connsiteX3" fmla="*/ 0 w 1565211"/>
              <a:gd name="connsiteY3" fmla="*/ 551043 h 1163782"/>
              <a:gd name="connsiteX0" fmla="*/ 101082 w 1666293"/>
              <a:gd name="connsiteY0" fmla="*/ 551043 h 1163782"/>
              <a:gd name="connsiteX1" fmla="*/ 1666293 w 1666293"/>
              <a:gd name="connsiteY1" fmla="*/ 89297 h 1163782"/>
              <a:gd name="connsiteX2" fmla="*/ 1666293 w 1666293"/>
              <a:gd name="connsiteY2" fmla="*/ 1086824 h 1163782"/>
              <a:gd name="connsiteX3" fmla="*/ 101082 w 1666293"/>
              <a:gd name="connsiteY3" fmla="*/ 551043 h 1163782"/>
              <a:gd name="connsiteX0" fmla="*/ 101082 w 1636989"/>
              <a:gd name="connsiteY0" fmla="*/ 558187 h 1163782"/>
              <a:gd name="connsiteX1" fmla="*/ 1636989 w 1636989"/>
              <a:gd name="connsiteY1" fmla="*/ 89297 h 1163782"/>
              <a:gd name="connsiteX2" fmla="*/ 1636989 w 1636989"/>
              <a:gd name="connsiteY2" fmla="*/ 1086824 h 1163782"/>
              <a:gd name="connsiteX3" fmla="*/ 101082 w 1636989"/>
              <a:gd name="connsiteY3" fmla="*/ 558187 h 1163782"/>
              <a:gd name="connsiteX0" fmla="*/ 0 w 1535907"/>
              <a:gd name="connsiteY0" fmla="*/ 558187 h 1163782"/>
              <a:gd name="connsiteX1" fmla="*/ 1535907 w 1535907"/>
              <a:gd name="connsiteY1" fmla="*/ 89297 h 1163782"/>
              <a:gd name="connsiteX2" fmla="*/ 1535907 w 1535907"/>
              <a:gd name="connsiteY2" fmla="*/ 1086824 h 1163782"/>
              <a:gd name="connsiteX3" fmla="*/ 0 w 1535907"/>
              <a:gd name="connsiteY3" fmla="*/ 558187 h 1163782"/>
              <a:gd name="connsiteX0" fmla="*/ 16670 w 1552577"/>
              <a:gd name="connsiteY0" fmla="*/ 558187 h 1163782"/>
              <a:gd name="connsiteX1" fmla="*/ 1552577 w 1552577"/>
              <a:gd name="connsiteY1" fmla="*/ 89297 h 1163782"/>
              <a:gd name="connsiteX2" fmla="*/ 1552577 w 1552577"/>
              <a:gd name="connsiteY2" fmla="*/ 1086824 h 1163782"/>
              <a:gd name="connsiteX3" fmla="*/ 16670 w 1552577"/>
              <a:gd name="connsiteY3" fmla="*/ 558187 h 1163782"/>
              <a:gd name="connsiteX0" fmla="*/ 202009 w 1737916"/>
              <a:gd name="connsiteY0" fmla="*/ 558187 h 1204660"/>
              <a:gd name="connsiteX1" fmla="*/ 1737916 w 1737916"/>
              <a:gd name="connsiteY1" fmla="*/ 89297 h 1204660"/>
              <a:gd name="connsiteX2" fmla="*/ 1737916 w 1737916"/>
              <a:gd name="connsiteY2" fmla="*/ 1086824 h 1204660"/>
              <a:gd name="connsiteX3" fmla="*/ 390128 w 1737916"/>
              <a:gd name="connsiteY3" fmla="*/ 1032054 h 1204660"/>
              <a:gd name="connsiteX4" fmla="*/ 202009 w 1737916"/>
              <a:gd name="connsiteY4" fmla="*/ 558187 h 1204660"/>
              <a:gd name="connsiteX0" fmla="*/ 202009 w 1737916"/>
              <a:gd name="connsiteY0" fmla="*/ 558187 h 1036817"/>
              <a:gd name="connsiteX1" fmla="*/ 1737916 w 1737916"/>
              <a:gd name="connsiteY1" fmla="*/ 89297 h 1036817"/>
              <a:gd name="connsiteX2" fmla="*/ 1737916 w 1737916"/>
              <a:gd name="connsiteY2" fmla="*/ 529612 h 1036817"/>
              <a:gd name="connsiteX3" fmla="*/ 390128 w 1737916"/>
              <a:gd name="connsiteY3" fmla="*/ 1032054 h 1036817"/>
              <a:gd name="connsiteX4" fmla="*/ 202009 w 1737916"/>
              <a:gd name="connsiteY4" fmla="*/ 558187 h 1036817"/>
              <a:gd name="connsiteX0" fmla="*/ 202009 w 1737916"/>
              <a:gd name="connsiteY0" fmla="*/ 560568 h 1039198"/>
              <a:gd name="connsiteX1" fmla="*/ 440135 w 1737916"/>
              <a:gd name="connsiteY1" fmla="*/ 89297 h 1039198"/>
              <a:gd name="connsiteX2" fmla="*/ 1737916 w 1737916"/>
              <a:gd name="connsiteY2" fmla="*/ 531993 h 1039198"/>
              <a:gd name="connsiteX3" fmla="*/ 390128 w 1737916"/>
              <a:gd name="connsiteY3" fmla="*/ 1034435 h 1039198"/>
              <a:gd name="connsiteX4" fmla="*/ 202009 w 1737916"/>
              <a:gd name="connsiteY4" fmla="*/ 560568 h 1039198"/>
              <a:gd name="connsiteX0" fmla="*/ 202009 w 1737916"/>
              <a:gd name="connsiteY0" fmla="*/ 560568 h 1039198"/>
              <a:gd name="connsiteX1" fmla="*/ 440135 w 1737916"/>
              <a:gd name="connsiteY1" fmla="*/ 89297 h 1039198"/>
              <a:gd name="connsiteX2" fmla="*/ 1737916 w 1737916"/>
              <a:gd name="connsiteY2" fmla="*/ 531993 h 1039198"/>
              <a:gd name="connsiteX3" fmla="*/ 390128 w 1737916"/>
              <a:gd name="connsiteY3" fmla="*/ 1034435 h 1039198"/>
              <a:gd name="connsiteX4" fmla="*/ 202009 w 1737916"/>
              <a:gd name="connsiteY4" fmla="*/ 560568 h 1039198"/>
              <a:gd name="connsiteX0" fmla="*/ 202009 w 1737916"/>
              <a:gd name="connsiteY0" fmla="*/ 560568 h 1039198"/>
              <a:gd name="connsiteX1" fmla="*/ 440135 w 1737916"/>
              <a:gd name="connsiteY1" fmla="*/ 89297 h 1039198"/>
              <a:gd name="connsiteX2" fmla="*/ 1737916 w 1737916"/>
              <a:gd name="connsiteY2" fmla="*/ 531993 h 1039198"/>
              <a:gd name="connsiteX3" fmla="*/ 390128 w 1737916"/>
              <a:gd name="connsiteY3" fmla="*/ 1034435 h 1039198"/>
              <a:gd name="connsiteX4" fmla="*/ 202009 w 1737916"/>
              <a:gd name="connsiteY4" fmla="*/ 560568 h 1039198"/>
              <a:gd name="connsiteX0" fmla="*/ 202009 w 1737916"/>
              <a:gd name="connsiteY0" fmla="*/ 560568 h 1039198"/>
              <a:gd name="connsiteX1" fmla="*/ 440135 w 1737916"/>
              <a:gd name="connsiteY1" fmla="*/ 89297 h 1039198"/>
              <a:gd name="connsiteX2" fmla="*/ 1737916 w 1737916"/>
              <a:gd name="connsiteY2" fmla="*/ 531993 h 1039198"/>
              <a:gd name="connsiteX3" fmla="*/ 390128 w 1737916"/>
              <a:gd name="connsiteY3" fmla="*/ 1034435 h 1039198"/>
              <a:gd name="connsiteX4" fmla="*/ 202009 w 1737916"/>
              <a:gd name="connsiteY4" fmla="*/ 560568 h 1039198"/>
              <a:gd name="connsiteX0" fmla="*/ 202009 w 1737916"/>
              <a:gd name="connsiteY0" fmla="*/ 560568 h 1039198"/>
              <a:gd name="connsiteX1" fmla="*/ 440135 w 1737916"/>
              <a:gd name="connsiteY1" fmla="*/ 89297 h 1039198"/>
              <a:gd name="connsiteX2" fmla="*/ 1737916 w 1737916"/>
              <a:gd name="connsiteY2" fmla="*/ 531993 h 1039198"/>
              <a:gd name="connsiteX3" fmla="*/ 390128 w 1737916"/>
              <a:gd name="connsiteY3" fmla="*/ 1034435 h 1039198"/>
              <a:gd name="connsiteX4" fmla="*/ 202009 w 1737916"/>
              <a:gd name="connsiteY4" fmla="*/ 560568 h 1039198"/>
              <a:gd name="connsiteX0" fmla="*/ 202009 w 1737916"/>
              <a:gd name="connsiteY0" fmla="*/ 560568 h 1039198"/>
              <a:gd name="connsiteX1" fmla="*/ 440135 w 1737916"/>
              <a:gd name="connsiteY1" fmla="*/ 89297 h 1039198"/>
              <a:gd name="connsiteX2" fmla="*/ 1737916 w 1737916"/>
              <a:gd name="connsiteY2" fmla="*/ 531993 h 1039198"/>
              <a:gd name="connsiteX3" fmla="*/ 390128 w 1737916"/>
              <a:gd name="connsiteY3" fmla="*/ 1034435 h 1039198"/>
              <a:gd name="connsiteX4" fmla="*/ 202009 w 1737916"/>
              <a:gd name="connsiteY4" fmla="*/ 560568 h 1039198"/>
              <a:gd name="connsiteX0" fmla="*/ 202009 w 1737916"/>
              <a:gd name="connsiteY0" fmla="*/ 573738 h 1052368"/>
              <a:gd name="connsiteX1" fmla="*/ 440135 w 1737916"/>
              <a:gd name="connsiteY1" fmla="*/ 102467 h 1052368"/>
              <a:gd name="connsiteX2" fmla="*/ 1737916 w 1737916"/>
              <a:gd name="connsiteY2" fmla="*/ 545163 h 1052368"/>
              <a:gd name="connsiteX3" fmla="*/ 390128 w 1737916"/>
              <a:gd name="connsiteY3" fmla="*/ 1047605 h 1052368"/>
              <a:gd name="connsiteX4" fmla="*/ 202009 w 1737916"/>
              <a:gd name="connsiteY4" fmla="*/ 573738 h 1052368"/>
              <a:gd name="connsiteX0" fmla="*/ 202009 w 1737916"/>
              <a:gd name="connsiteY0" fmla="*/ 573738 h 1052368"/>
              <a:gd name="connsiteX1" fmla="*/ 440135 w 1737916"/>
              <a:gd name="connsiteY1" fmla="*/ 102467 h 1052368"/>
              <a:gd name="connsiteX2" fmla="*/ 1737916 w 1737916"/>
              <a:gd name="connsiteY2" fmla="*/ 545163 h 1052368"/>
              <a:gd name="connsiteX3" fmla="*/ 390128 w 1737916"/>
              <a:gd name="connsiteY3" fmla="*/ 1047605 h 1052368"/>
              <a:gd name="connsiteX4" fmla="*/ 202009 w 1737916"/>
              <a:gd name="connsiteY4" fmla="*/ 573738 h 1052368"/>
              <a:gd name="connsiteX0" fmla="*/ 202009 w 1737916"/>
              <a:gd name="connsiteY0" fmla="*/ 573738 h 1083325"/>
              <a:gd name="connsiteX1" fmla="*/ 440135 w 1737916"/>
              <a:gd name="connsiteY1" fmla="*/ 102467 h 1083325"/>
              <a:gd name="connsiteX2" fmla="*/ 1737916 w 1737916"/>
              <a:gd name="connsiteY2" fmla="*/ 545163 h 1083325"/>
              <a:gd name="connsiteX3" fmla="*/ 390128 w 1737916"/>
              <a:gd name="connsiteY3" fmla="*/ 1047605 h 1083325"/>
              <a:gd name="connsiteX4" fmla="*/ 202009 w 1737916"/>
              <a:gd name="connsiteY4" fmla="*/ 573738 h 108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7916" h="1083325">
                <a:moveTo>
                  <a:pt x="202009" y="573738"/>
                </a:moveTo>
                <a:cubicBezTo>
                  <a:pt x="202009" y="407484"/>
                  <a:pt x="22834" y="177333"/>
                  <a:pt x="440135" y="102467"/>
                </a:cubicBezTo>
                <a:cubicBezTo>
                  <a:pt x="1491854" y="0"/>
                  <a:pt x="1395809" y="483322"/>
                  <a:pt x="1737916" y="545163"/>
                </a:cubicBezTo>
                <a:cubicBezTo>
                  <a:pt x="1416693" y="617755"/>
                  <a:pt x="1546226" y="1083325"/>
                  <a:pt x="390128" y="1047605"/>
                </a:cubicBezTo>
                <a:cubicBezTo>
                  <a:pt x="134144" y="1052368"/>
                  <a:pt x="0" y="691574"/>
                  <a:pt x="202009" y="57373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scene3d>
            <a:camera prst="perspectiveFront" fov="720000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hthoek 31"/>
          <p:cNvSpPr/>
          <p:nvPr/>
        </p:nvSpPr>
        <p:spPr>
          <a:xfrm>
            <a:off x="-5727032" y="6745857"/>
            <a:ext cx="1172285" cy="1026542"/>
          </a:xfrm>
          <a:prstGeom prst="rect">
            <a:avLst/>
          </a:prstGeom>
          <a:blipFill dpi="0" rotWithShape="1">
            <a:blip r:embed="rId6" cstate="print"/>
            <a:srcRect/>
            <a:tile tx="0" ty="0" sx="20000" sy="20000" flip="none" algn="tl"/>
          </a:blipFill>
          <a:ln>
            <a:noFill/>
          </a:ln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/>
          <p:cNvSpPr/>
          <p:nvPr/>
        </p:nvSpPr>
        <p:spPr>
          <a:xfrm>
            <a:off x="0" y="0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80000" h="18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rgbClr val="0070C0"/>
                </a:solidFill>
              </a:rPr>
              <a:t>Broek\Rok</a:t>
            </a:r>
            <a:endParaRPr lang="nl-NL" sz="1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</Words>
  <Application>Microsoft Office PowerPoint</Application>
  <PresentationFormat>Diavoorstelling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Office-thema</vt:lpstr>
      <vt:lpstr>Dia 1</vt:lpstr>
      <vt:lpstr>Dia 2</vt:lpstr>
      <vt:lpstr>Dia 3</vt:lpstr>
      <vt:lpstr>Dia 4</vt:lpstr>
      <vt:lpstr>Dia 5</vt:lpstr>
      <vt:lpstr>Dia 6</vt:lpstr>
      <vt:lpstr>Dia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Jan Heikens</dc:creator>
  <cp:lastModifiedBy>Jan Heikens</cp:lastModifiedBy>
  <cp:revision>4</cp:revision>
  <dcterms:created xsi:type="dcterms:W3CDTF">2016-12-14T14:47:46Z</dcterms:created>
  <dcterms:modified xsi:type="dcterms:W3CDTF">2016-12-27T17:44:33Z</dcterms:modified>
</cp:coreProperties>
</file>