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00"/>
    <a:srgbClr val="0E007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32" d="100"/>
          <a:sy n="32" d="100"/>
        </p:scale>
        <p:origin x="-1632" y="-15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6F254-4421-4AD3-B87F-B27C10AAF7EF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57822-720A-4838-9D1B-7E72665E245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57822-720A-4838-9D1B-7E72665E2458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8800-24A8-48CA-AA20-A010AD6D54E9}" type="datetimeFigureOut">
              <a:rPr lang="nl-NL" smtClean="0"/>
              <a:pPr/>
              <a:t>14-9-2017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30AF-CB37-4D6C-9690-60E3208BA8A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wapen"/>
          <p:cNvGrpSpPr/>
          <p:nvPr/>
        </p:nvGrpSpPr>
        <p:grpSpPr>
          <a:xfrm>
            <a:off x="467444" y="1772816"/>
            <a:ext cx="8209012" cy="4770382"/>
            <a:chOff x="467444" y="1772816"/>
            <a:chExt cx="8209012" cy="4770382"/>
          </a:xfrm>
        </p:grpSpPr>
        <p:sp>
          <p:nvSpPr>
            <p:cNvPr id="11" name="Rechthoek 10"/>
            <p:cNvSpPr/>
            <p:nvPr/>
          </p:nvSpPr>
          <p:spPr>
            <a:xfrm>
              <a:off x="1043608" y="6389952"/>
              <a:ext cx="720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extrusionH="1524000"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 12"/>
            <p:cNvSpPr/>
            <p:nvPr/>
          </p:nvSpPr>
          <p:spPr>
            <a:xfrm>
              <a:off x="971500" y="4175925"/>
              <a:ext cx="1236138" cy="2367273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852094 w 2309766"/>
                <a:gd name="connsiteY1" fmla="*/ 1046306 h 4265674"/>
                <a:gd name="connsiteX2" fmla="*/ 1500166 w 2309766"/>
                <a:gd name="connsiteY2" fmla="*/ 686267 h 4265674"/>
                <a:gd name="connsiteX3" fmla="*/ 1644183 w 2309766"/>
                <a:gd name="connsiteY3" fmla="*/ 758274 h 4265674"/>
                <a:gd name="connsiteX4" fmla="*/ 1932214 w 2309766"/>
                <a:gd name="connsiteY4" fmla="*/ 470243 h 4265674"/>
                <a:gd name="connsiteX5" fmla="*/ 2076231 w 2309766"/>
                <a:gd name="connsiteY5" fmla="*/ 182211 h 4265674"/>
                <a:gd name="connsiteX6" fmla="*/ 2148238 w 2309766"/>
                <a:gd name="connsiteY6" fmla="*/ 254219 h 4265674"/>
                <a:gd name="connsiteX7" fmla="*/ 2148238 w 2309766"/>
                <a:gd name="connsiteY7" fmla="*/ 398235 h 4265674"/>
                <a:gd name="connsiteX8" fmla="*/ 2292254 w 2309766"/>
                <a:gd name="connsiteY8" fmla="*/ 614259 h 4265674"/>
                <a:gd name="connsiteX9" fmla="*/ 2076231 w 2309766"/>
                <a:gd name="connsiteY9" fmla="*/ 830282 h 4265674"/>
                <a:gd name="connsiteX10" fmla="*/ 1788199 w 2309766"/>
                <a:gd name="connsiteY10" fmla="*/ 1406346 h 4265674"/>
                <a:gd name="connsiteX11" fmla="*/ 2004223 w 2309766"/>
                <a:gd name="connsiteY11" fmla="*/ 1622370 h 4265674"/>
                <a:gd name="connsiteX12" fmla="*/ 2148239 w 2309766"/>
                <a:gd name="connsiteY12" fmla="*/ 1478354 h 4265674"/>
                <a:gd name="connsiteX13" fmla="*/ 2220247 w 2309766"/>
                <a:gd name="connsiteY13" fmla="*/ 1766386 h 4265674"/>
                <a:gd name="connsiteX14" fmla="*/ 2076231 w 2309766"/>
                <a:gd name="connsiteY14" fmla="*/ 2054418 h 4265674"/>
                <a:gd name="connsiteX15" fmla="*/ 1428159 w 2309766"/>
                <a:gd name="connsiteY15" fmla="*/ 1766386 h 4265674"/>
                <a:gd name="connsiteX16" fmla="*/ 1140127 w 2309766"/>
                <a:gd name="connsiteY16" fmla="*/ 2054418 h 4265674"/>
                <a:gd name="connsiteX17" fmla="*/ 1932215 w 2309766"/>
                <a:gd name="connsiteY17" fmla="*/ 2990522 h 4265674"/>
                <a:gd name="connsiteX18" fmla="*/ 1644183 w 2309766"/>
                <a:gd name="connsiteY18" fmla="*/ 3206546 h 4265674"/>
                <a:gd name="connsiteX19" fmla="*/ 1932216 w 2309766"/>
                <a:gd name="connsiteY19" fmla="*/ 3638595 h 4265674"/>
                <a:gd name="connsiteX20" fmla="*/ 2220247 w 2309766"/>
                <a:gd name="connsiteY20" fmla="*/ 3782611 h 4265674"/>
                <a:gd name="connsiteX21" fmla="*/ 1932215 w 2309766"/>
                <a:gd name="connsiteY21" fmla="*/ 4070642 h 4265674"/>
                <a:gd name="connsiteX22" fmla="*/ 1068119 w 2309766"/>
                <a:gd name="connsiteY22" fmla="*/ 3350563 h 4265674"/>
                <a:gd name="connsiteX23" fmla="*/ 1212135 w 2309766"/>
                <a:gd name="connsiteY23" fmla="*/ 2990523 h 4265674"/>
                <a:gd name="connsiteX24" fmla="*/ 924103 w 2309766"/>
                <a:gd name="connsiteY24" fmla="*/ 2702491 h 4265674"/>
                <a:gd name="connsiteX25" fmla="*/ 852095 w 2309766"/>
                <a:gd name="connsiteY25" fmla="*/ 3206547 h 4265674"/>
                <a:gd name="connsiteX26" fmla="*/ 564063 w 2309766"/>
                <a:gd name="connsiteY26" fmla="*/ 3278555 h 4265674"/>
                <a:gd name="connsiteX27" fmla="*/ 780087 w 2309766"/>
                <a:gd name="connsiteY27" fmla="*/ 3782611 h 4265674"/>
                <a:gd name="connsiteX28" fmla="*/ 996111 w 2309766"/>
                <a:gd name="connsiteY28" fmla="*/ 3782611 h 4265674"/>
                <a:gd name="connsiteX29" fmla="*/ 924103 w 2309766"/>
                <a:gd name="connsiteY29" fmla="*/ 4070643 h 4265674"/>
                <a:gd name="connsiteX30" fmla="*/ 636071 w 2309766"/>
                <a:gd name="connsiteY30" fmla="*/ 4070643 h 4265674"/>
                <a:gd name="connsiteX31" fmla="*/ 60007 w 2309766"/>
                <a:gd name="connsiteY31" fmla="*/ 3278554 h 4265674"/>
                <a:gd name="connsiteX32" fmla="*/ 276031 w 2309766"/>
                <a:gd name="connsiteY32" fmla="*/ 2990522 h 4265674"/>
                <a:gd name="connsiteX33" fmla="*/ 276029 w 2309766"/>
                <a:gd name="connsiteY33" fmla="*/ 2630482 h 4265674"/>
                <a:gd name="connsiteX34" fmla="*/ 348038 w 2309766"/>
                <a:gd name="connsiteY34" fmla="*/ 2054418 h 4265674"/>
                <a:gd name="connsiteX0" fmla="*/ 348038 w 2309766"/>
                <a:gd name="connsiteY0" fmla="*/ 2054418 h 4265674"/>
                <a:gd name="connsiteX1" fmla="*/ 1500166 w 2309766"/>
                <a:gd name="connsiteY1" fmla="*/ 686267 h 4265674"/>
                <a:gd name="connsiteX2" fmla="*/ 1644183 w 2309766"/>
                <a:gd name="connsiteY2" fmla="*/ 758274 h 4265674"/>
                <a:gd name="connsiteX3" fmla="*/ 1932214 w 2309766"/>
                <a:gd name="connsiteY3" fmla="*/ 470243 h 4265674"/>
                <a:gd name="connsiteX4" fmla="*/ 2076231 w 2309766"/>
                <a:gd name="connsiteY4" fmla="*/ 182211 h 4265674"/>
                <a:gd name="connsiteX5" fmla="*/ 2148238 w 2309766"/>
                <a:gd name="connsiteY5" fmla="*/ 254219 h 4265674"/>
                <a:gd name="connsiteX6" fmla="*/ 2148238 w 2309766"/>
                <a:gd name="connsiteY6" fmla="*/ 398235 h 4265674"/>
                <a:gd name="connsiteX7" fmla="*/ 2292254 w 2309766"/>
                <a:gd name="connsiteY7" fmla="*/ 614259 h 4265674"/>
                <a:gd name="connsiteX8" fmla="*/ 2076231 w 2309766"/>
                <a:gd name="connsiteY8" fmla="*/ 830282 h 4265674"/>
                <a:gd name="connsiteX9" fmla="*/ 1788199 w 2309766"/>
                <a:gd name="connsiteY9" fmla="*/ 1406346 h 4265674"/>
                <a:gd name="connsiteX10" fmla="*/ 2004223 w 2309766"/>
                <a:gd name="connsiteY10" fmla="*/ 1622370 h 4265674"/>
                <a:gd name="connsiteX11" fmla="*/ 2148239 w 2309766"/>
                <a:gd name="connsiteY11" fmla="*/ 1478354 h 4265674"/>
                <a:gd name="connsiteX12" fmla="*/ 2220247 w 2309766"/>
                <a:gd name="connsiteY12" fmla="*/ 1766386 h 4265674"/>
                <a:gd name="connsiteX13" fmla="*/ 2076231 w 2309766"/>
                <a:gd name="connsiteY13" fmla="*/ 2054418 h 4265674"/>
                <a:gd name="connsiteX14" fmla="*/ 1428159 w 2309766"/>
                <a:gd name="connsiteY14" fmla="*/ 1766386 h 4265674"/>
                <a:gd name="connsiteX15" fmla="*/ 1140127 w 2309766"/>
                <a:gd name="connsiteY15" fmla="*/ 2054418 h 4265674"/>
                <a:gd name="connsiteX16" fmla="*/ 1932215 w 2309766"/>
                <a:gd name="connsiteY16" fmla="*/ 2990522 h 4265674"/>
                <a:gd name="connsiteX17" fmla="*/ 1644183 w 2309766"/>
                <a:gd name="connsiteY17" fmla="*/ 3206546 h 4265674"/>
                <a:gd name="connsiteX18" fmla="*/ 1932216 w 2309766"/>
                <a:gd name="connsiteY18" fmla="*/ 3638595 h 4265674"/>
                <a:gd name="connsiteX19" fmla="*/ 2220247 w 2309766"/>
                <a:gd name="connsiteY19" fmla="*/ 3782611 h 4265674"/>
                <a:gd name="connsiteX20" fmla="*/ 1932215 w 2309766"/>
                <a:gd name="connsiteY20" fmla="*/ 4070642 h 4265674"/>
                <a:gd name="connsiteX21" fmla="*/ 1068119 w 2309766"/>
                <a:gd name="connsiteY21" fmla="*/ 3350563 h 4265674"/>
                <a:gd name="connsiteX22" fmla="*/ 1212135 w 2309766"/>
                <a:gd name="connsiteY22" fmla="*/ 2990523 h 4265674"/>
                <a:gd name="connsiteX23" fmla="*/ 924103 w 2309766"/>
                <a:gd name="connsiteY23" fmla="*/ 2702491 h 4265674"/>
                <a:gd name="connsiteX24" fmla="*/ 852095 w 2309766"/>
                <a:gd name="connsiteY24" fmla="*/ 3206547 h 4265674"/>
                <a:gd name="connsiteX25" fmla="*/ 564063 w 2309766"/>
                <a:gd name="connsiteY25" fmla="*/ 3278555 h 4265674"/>
                <a:gd name="connsiteX26" fmla="*/ 780087 w 2309766"/>
                <a:gd name="connsiteY26" fmla="*/ 3782611 h 4265674"/>
                <a:gd name="connsiteX27" fmla="*/ 996111 w 2309766"/>
                <a:gd name="connsiteY27" fmla="*/ 3782611 h 4265674"/>
                <a:gd name="connsiteX28" fmla="*/ 924103 w 2309766"/>
                <a:gd name="connsiteY28" fmla="*/ 4070643 h 4265674"/>
                <a:gd name="connsiteX29" fmla="*/ 636071 w 2309766"/>
                <a:gd name="connsiteY29" fmla="*/ 4070643 h 4265674"/>
                <a:gd name="connsiteX30" fmla="*/ 60007 w 2309766"/>
                <a:gd name="connsiteY30" fmla="*/ 3278554 h 4265674"/>
                <a:gd name="connsiteX31" fmla="*/ 276031 w 2309766"/>
                <a:gd name="connsiteY31" fmla="*/ 2990522 h 4265674"/>
                <a:gd name="connsiteX32" fmla="*/ 276029 w 2309766"/>
                <a:gd name="connsiteY32" fmla="*/ 2630482 h 4265674"/>
                <a:gd name="connsiteX33" fmla="*/ 348038 w 2309766"/>
                <a:gd name="connsiteY33" fmla="*/ 2054418 h 4265674"/>
                <a:gd name="connsiteX0" fmla="*/ 348038 w 2309766"/>
                <a:gd name="connsiteY0" fmla="*/ 2054418 h 4265674"/>
                <a:gd name="connsiteX1" fmla="*/ 1500166 w 2309766"/>
                <a:gd name="connsiteY1" fmla="*/ 686267 h 4265674"/>
                <a:gd name="connsiteX2" fmla="*/ 1932214 w 2309766"/>
                <a:gd name="connsiteY2" fmla="*/ 470243 h 4265674"/>
                <a:gd name="connsiteX3" fmla="*/ 2076231 w 2309766"/>
                <a:gd name="connsiteY3" fmla="*/ 182211 h 4265674"/>
                <a:gd name="connsiteX4" fmla="*/ 2148238 w 2309766"/>
                <a:gd name="connsiteY4" fmla="*/ 254219 h 4265674"/>
                <a:gd name="connsiteX5" fmla="*/ 2148238 w 2309766"/>
                <a:gd name="connsiteY5" fmla="*/ 398235 h 4265674"/>
                <a:gd name="connsiteX6" fmla="*/ 2292254 w 2309766"/>
                <a:gd name="connsiteY6" fmla="*/ 614259 h 4265674"/>
                <a:gd name="connsiteX7" fmla="*/ 2076231 w 2309766"/>
                <a:gd name="connsiteY7" fmla="*/ 830282 h 4265674"/>
                <a:gd name="connsiteX8" fmla="*/ 1788199 w 2309766"/>
                <a:gd name="connsiteY8" fmla="*/ 1406346 h 4265674"/>
                <a:gd name="connsiteX9" fmla="*/ 2004223 w 2309766"/>
                <a:gd name="connsiteY9" fmla="*/ 1622370 h 4265674"/>
                <a:gd name="connsiteX10" fmla="*/ 2148239 w 2309766"/>
                <a:gd name="connsiteY10" fmla="*/ 1478354 h 4265674"/>
                <a:gd name="connsiteX11" fmla="*/ 2220247 w 2309766"/>
                <a:gd name="connsiteY11" fmla="*/ 1766386 h 4265674"/>
                <a:gd name="connsiteX12" fmla="*/ 2076231 w 2309766"/>
                <a:gd name="connsiteY12" fmla="*/ 2054418 h 4265674"/>
                <a:gd name="connsiteX13" fmla="*/ 1428159 w 2309766"/>
                <a:gd name="connsiteY13" fmla="*/ 1766386 h 4265674"/>
                <a:gd name="connsiteX14" fmla="*/ 1140127 w 2309766"/>
                <a:gd name="connsiteY14" fmla="*/ 2054418 h 4265674"/>
                <a:gd name="connsiteX15" fmla="*/ 1932215 w 2309766"/>
                <a:gd name="connsiteY15" fmla="*/ 2990522 h 4265674"/>
                <a:gd name="connsiteX16" fmla="*/ 1644183 w 2309766"/>
                <a:gd name="connsiteY16" fmla="*/ 3206546 h 4265674"/>
                <a:gd name="connsiteX17" fmla="*/ 1932216 w 2309766"/>
                <a:gd name="connsiteY17" fmla="*/ 3638595 h 4265674"/>
                <a:gd name="connsiteX18" fmla="*/ 2220247 w 2309766"/>
                <a:gd name="connsiteY18" fmla="*/ 3782611 h 4265674"/>
                <a:gd name="connsiteX19" fmla="*/ 1932215 w 2309766"/>
                <a:gd name="connsiteY19" fmla="*/ 4070642 h 4265674"/>
                <a:gd name="connsiteX20" fmla="*/ 1068119 w 2309766"/>
                <a:gd name="connsiteY20" fmla="*/ 3350563 h 4265674"/>
                <a:gd name="connsiteX21" fmla="*/ 1212135 w 2309766"/>
                <a:gd name="connsiteY21" fmla="*/ 2990523 h 4265674"/>
                <a:gd name="connsiteX22" fmla="*/ 924103 w 2309766"/>
                <a:gd name="connsiteY22" fmla="*/ 2702491 h 4265674"/>
                <a:gd name="connsiteX23" fmla="*/ 852095 w 2309766"/>
                <a:gd name="connsiteY23" fmla="*/ 3206547 h 4265674"/>
                <a:gd name="connsiteX24" fmla="*/ 564063 w 2309766"/>
                <a:gd name="connsiteY24" fmla="*/ 3278555 h 4265674"/>
                <a:gd name="connsiteX25" fmla="*/ 780087 w 2309766"/>
                <a:gd name="connsiteY25" fmla="*/ 3782611 h 4265674"/>
                <a:gd name="connsiteX26" fmla="*/ 996111 w 2309766"/>
                <a:gd name="connsiteY26" fmla="*/ 3782611 h 4265674"/>
                <a:gd name="connsiteX27" fmla="*/ 924103 w 2309766"/>
                <a:gd name="connsiteY27" fmla="*/ 4070643 h 4265674"/>
                <a:gd name="connsiteX28" fmla="*/ 636071 w 2309766"/>
                <a:gd name="connsiteY28" fmla="*/ 4070643 h 4265674"/>
                <a:gd name="connsiteX29" fmla="*/ 60007 w 2309766"/>
                <a:gd name="connsiteY29" fmla="*/ 3278554 h 4265674"/>
                <a:gd name="connsiteX30" fmla="*/ 276031 w 2309766"/>
                <a:gd name="connsiteY30" fmla="*/ 2990522 h 4265674"/>
                <a:gd name="connsiteX31" fmla="*/ 276029 w 2309766"/>
                <a:gd name="connsiteY31" fmla="*/ 2630482 h 4265674"/>
                <a:gd name="connsiteX32" fmla="*/ 348038 w 2309766"/>
                <a:gd name="connsiteY32" fmla="*/ 2054418 h 4265674"/>
                <a:gd name="connsiteX0" fmla="*/ 348038 w 2309766"/>
                <a:gd name="connsiteY0" fmla="*/ 2054418 h 4265674"/>
                <a:gd name="connsiteX1" fmla="*/ 1932214 w 2309766"/>
                <a:gd name="connsiteY1" fmla="*/ 470243 h 4265674"/>
                <a:gd name="connsiteX2" fmla="*/ 2076231 w 2309766"/>
                <a:gd name="connsiteY2" fmla="*/ 182211 h 4265674"/>
                <a:gd name="connsiteX3" fmla="*/ 2148238 w 2309766"/>
                <a:gd name="connsiteY3" fmla="*/ 254219 h 4265674"/>
                <a:gd name="connsiteX4" fmla="*/ 2148238 w 2309766"/>
                <a:gd name="connsiteY4" fmla="*/ 398235 h 4265674"/>
                <a:gd name="connsiteX5" fmla="*/ 2292254 w 2309766"/>
                <a:gd name="connsiteY5" fmla="*/ 614259 h 4265674"/>
                <a:gd name="connsiteX6" fmla="*/ 2076231 w 2309766"/>
                <a:gd name="connsiteY6" fmla="*/ 830282 h 4265674"/>
                <a:gd name="connsiteX7" fmla="*/ 1788199 w 2309766"/>
                <a:gd name="connsiteY7" fmla="*/ 1406346 h 4265674"/>
                <a:gd name="connsiteX8" fmla="*/ 2004223 w 2309766"/>
                <a:gd name="connsiteY8" fmla="*/ 1622370 h 4265674"/>
                <a:gd name="connsiteX9" fmla="*/ 2148239 w 2309766"/>
                <a:gd name="connsiteY9" fmla="*/ 1478354 h 4265674"/>
                <a:gd name="connsiteX10" fmla="*/ 2220247 w 2309766"/>
                <a:gd name="connsiteY10" fmla="*/ 1766386 h 4265674"/>
                <a:gd name="connsiteX11" fmla="*/ 2076231 w 2309766"/>
                <a:gd name="connsiteY11" fmla="*/ 2054418 h 4265674"/>
                <a:gd name="connsiteX12" fmla="*/ 1428159 w 2309766"/>
                <a:gd name="connsiteY12" fmla="*/ 1766386 h 4265674"/>
                <a:gd name="connsiteX13" fmla="*/ 1140127 w 2309766"/>
                <a:gd name="connsiteY13" fmla="*/ 2054418 h 4265674"/>
                <a:gd name="connsiteX14" fmla="*/ 1932215 w 2309766"/>
                <a:gd name="connsiteY14" fmla="*/ 2990522 h 4265674"/>
                <a:gd name="connsiteX15" fmla="*/ 1644183 w 2309766"/>
                <a:gd name="connsiteY15" fmla="*/ 3206546 h 4265674"/>
                <a:gd name="connsiteX16" fmla="*/ 1932216 w 2309766"/>
                <a:gd name="connsiteY16" fmla="*/ 3638595 h 4265674"/>
                <a:gd name="connsiteX17" fmla="*/ 2220247 w 2309766"/>
                <a:gd name="connsiteY17" fmla="*/ 3782611 h 4265674"/>
                <a:gd name="connsiteX18" fmla="*/ 1932215 w 2309766"/>
                <a:gd name="connsiteY18" fmla="*/ 4070642 h 4265674"/>
                <a:gd name="connsiteX19" fmla="*/ 1068119 w 2309766"/>
                <a:gd name="connsiteY19" fmla="*/ 3350563 h 4265674"/>
                <a:gd name="connsiteX20" fmla="*/ 1212135 w 2309766"/>
                <a:gd name="connsiteY20" fmla="*/ 2990523 h 4265674"/>
                <a:gd name="connsiteX21" fmla="*/ 924103 w 2309766"/>
                <a:gd name="connsiteY21" fmla="*/ 2702491 h 4265674"/>
                <a:gd name="connsiteX22" fmla="*/ 852095 w 2309766"/>
                <a:gd name="connsiteY22" fmla="*/ 3206547 h 4265674"/>
                <a:gd name="connsiteX23" fmla="*/ 564063 w 2309766"/>
                <a:gd name="connsiteY23" fmla="*/ 3278555 h 4265674"/>
                <a:gd name="connsiteX24" fmla="*/ 780087 w 2309766"/>
                <a:gd name="connsiteY24" fmla="*/ 3782611 h 4265674"/>
                <a:gd name="connsiteX25" fmla="*/ 996111 w 2309766"/>
                <a:gd name="connsiteY25" fmla="*/ 3782611 h 4265674"/>
                <a:gd name="connsiteX26" fmla="*/ 924103 w 2309766"/>
                <a:gd name="connsiteY26" fmla="*/ 4070643 h 4265674"/>
                <a:gd name="connsiteX27" fmla="*/ 636071 w 2309766"/>
                <a:gd name="connsiteY27" fmla="*/ 4070643 h 4265674"/>
                <a:gd name="connsiteX28" fmla="*/ 60007 w 2309766"/>
                <a:gd name="connsiteY28" fmla="*/ 3278554 h 4265674"/>
                <a:gd name="connsiteX29" fmla="*/ 276031 w 2309766"/>
                <a:gd name="connsiteY29" fmla="*/ 2990522 h 4265674"/>
                <a:gd name="connsiteX30" fmla="*/ 276029 w 2309766"/>
                <a:gd name="connsiteY30" fmla="*/ 2630482 h 4265674"/>
                <a:gd name="connsiteX31" fmla="*/ 348038 w 2309766"/>
                <a:gd name="connsiteY31" fmla="*/ 2054418 h 4265674"/>
                <a:gd name="connsiteX0" fmla="*/ 348038 w 2309766"/>
                <a:gd name="connsiteY0" fmla="*/ 2054418 h 4265674"/>
                <a:gd name="connsiteX1" fmla="*/ 2076231 w 2309766"/>
                <a:gd name="connsiteY1" fmla="*/ 182211 h 4265674"/>
                <a:gd name="connsiteX2" fmla="*/ 2148238 w 2309766"/>
                <a:gd name="connsiteY2" fmla="*/ 254219 h 4265674"/>
                <a:gd name="connsiteX3" fmla="*/ 2148238 w 2309766"/>
                <a:gd name="connsiteY3" fmla="*/ 398235 h 4265674"/>
                <a:gd name="connsiteX4" fmla="*/ 2292254 w 2309766"/>
                <a:gd name="connsiteY4" fmla="*/ 614259 h 4265674"/>
                <a:gd name="connsiteX5" fmla="*/ 2076231 w 2309766"/>
                <a:gd name="connsiteY5" fmla="*/ 830282 h 4265674"/>
                <a:gd name="connsiteX6" fmla="*/ 1788199 w 2309766"/>
                <a:gd name="connsiteY6" fmla="*/ 1406346 h 4265674"/>
                <a:gd name="connsiteX7" fmla="*/ 2004223 w 2309766"/>
                <a:gd name="connsiteY7" fmla="*/ 1622370 h 4265674"/>
                <a:gd name="connsiteX8" fmla="*/ 2148239 w 2309766"/>
                <a:gd name="connsiteY8" fmla="*/ 1478354 h 4265674"/>
                <a:gd name="connsiteX9" fmla="*/ 2220247 w 2309766"/>
                <a:gd name="connsiteY9" fmla="*/ 1766386 h 4265674"/>
                <a:gd name="connsiteX10" fmla="*/ 2076231 w 2309766"/>
                <a:gd name="connsiteY10" fmla="*/ 2054418 h 4265674"/>
                <a:gd name="connsiteX11" fmla="*/ 1428159 w 2309766"/>
                <a:gd name="connsiteY11" fmla="*/ 1766386 h 4265674"/>
                <a:gd name="connsiteX12" fmla="*/ 1140127 w 2309766"/>
                <a:gd name="connsiteY12" fmla="*/ 2054418 h 4265674"/>
                <a:gd name="connsiteX13" fmla="*/ 1932215 w 2309766"/>
                <a:gd name="connsiteY13" fmla="*/ 2990522 h 4265674"/>
                <a:gd name="connsiteX14" fmla="*/ 1644183 w 2309766"/>
                <a:gd name="connsiteY14" fmla="*/ 3206546 h 4265674"/>
                <a:gd name="connsiteX15" fmla="*/ 1932216 w 2309766"/>
                <a:gd name="connsiteY15" fmla="*/ 3638595 h 4265674"/>
                <a:gd name="connsiteX16" fmla="*/ 2220247 w 2309766"/>
                <a:gd name="connsiteY16" fmla="*/ 3782611 h 4265674"/>
                <a:gd name="connsiteX17" fmla="*/ 1932215 w 2309766"/>
                <a:gd name="connsiteY17" fmla="*/ 4070642 h 4265674"/>
                <a:gd name="connsiteX18" fmla="*/ 1068119 w 2309766"/>
                <a:gd name="connsiteY18" fmla="*/ 3350563 h 4265674"/>
                <a:gd name="connsiteX19" fmla="*/ 1212135 w 2309766"/>
                <a:gd name="connsiteY19" fmla="*/ 2990523 h 4265674"/>
                <a:gd name="connsiteX20" fmla="*/ 924103 w 2309766"/>
                <a:gd name="connsiteY20" fmla="*/ 2702491 h 4265674"/>
                <a:gd name="connsiteX21" fmla="*/ 852095 w 2309766"/>
                <a:gd name="connsiteY21" fmla="*/ 3206547 h 4265674"/>
                <a:gd name="connsiteX22" fmla="*/ 564063 w 2309766"/>
                <a:gd name="connsiteY22" fmla="*/ 3278555 h 4265674"/>
                <a:gd name="connsiteX23" fmla="*/ 780087 w 2309766"/>
                <a:gd name="connsiteY23" fmla="*/ 3782611 h 4265674"/>
                <a:gd name="connsiteX24" fmla="*/ 996111 w 2309766"/>
                <a:gd name="connsiteY24" fmla="*/ 3782611 h 4265674"/>
                <a:gd name="connsiteX25" fmla="*/ 924103 w 2309766"/>
                <a:gd name="connsiteY25" fmla="*/ 4070643 h 4265674"/>
                <a:gd name="connsiteX26" fmla="*/ 636071 w 2309766"/>
                <a:gd name="connsiteY26" fmla="*/ 4070643 h 4265674"/>
                <a:gd name="connsiteX27" fmla="*/ 60007 w 2309766"/>
                <a:gd name="connsiteY27" fmla="*/ 3278554 h 4265674"/>
                <a:gd name="connsiteX28" fmla="*/ 276031 w 2309766"/>
                <a:gd name="connsiteY28" fmla="*/ 2990522 h 4265674"/>
                <a:gd name="connsiteX29" fmla="*/ 276029 w 2309766"/>
                <a:gd name="connsiteY29" fmla="*/ 2630482 h 4265674"/>
                <a:gd name="connsiteX30" fmla="*/ 348038 w 2309766"/>
                <a:gd name="connsiteY30" fmla="*/ 2054418 h 4265674"/>
                <a:gd name="connsiteX0" fmla="*/ 348038 w 2448271"/>
                <a:gd name="connsiteY0" fmla="*/ 2076229 h 4287485"/>
                <a:gd name="connsiteX1" fmla="*/ 2148238 w 2448271"/>
                <a:gd name="connsiteY1" fmla="*/ 276030 h 4287485"/>
                <a:gd name="connsiteX2" fmla="*/ 2148238 w 2448271"/>
                <a:gd name="connsiteY2" fmla="*/ 420046 h 4287485"/>
                <a:gd name="connsiteX3" fmla="*/ 2292254 w 2448271"/>
                <a:gd name="connsiteY3" fmla="*/ 636070 h 4287485"/>
                <a:gd name="connsiteX4" fmla="*/ 2076231 w 2448271"/>
                <a:gd name="connsiteY4" fmla="*/ 852093 h 4287485"/>
                <a:gd name="connsiteX5" fmla="*/ 1788199 w 2448271"/>
                <a:gd name="connsiteY5" fmla="*/ 1428157 h 4287485"/>
                <a:gd name="connsiteX6" fmla="*/ 2004223 w 2448271"/>
                <a:gd name="connsiteY6" fmla="*/ 1644181 h 4287485"/>
                <a:gd name="connsiteX7" fmla="*/ 2148239 w 2448271"/>
                <a:gd name="connsiteY7" fmla="*/ 1500165 h 4287485"/>
                <a:gd name="connsiteX8" fmla="*/ 2220247 w 2448271"/>
                <a:gd name="connsiteY8" fmla="*/ 1788197 h 4287485"/>
                <a:gd name="connsiteX9" fmla="*/ 2076231 w 2448271"/>
                <a:gd name="connsiteY9" fmla="*/ 2076229 h 4287485"/>
                <a:gd name="connsiteX10" fmla="*/ 1428159 w 2448271"/>
                <a:gd name="connsiteY10" fmla="*/ 1788197 h 4287485"/>
                <a:gd name="connsiteX11" fmla="*/ 1140127 w 2448271"/>
                <a:gd name="connsiteY11" fmla="*/ 2076229 h 4287485"/>
                <a:gd name="connsiteX12" fmla="*/ 1932215 w 2448271"/>
                <a:gd name="connsiteY12" fmla="*/ 3012333 h 4287485"/>
                <a:gd name="connsiteX13" fmla="*/ 1644183 w 2448271"/>
                <a:gd name="connsiteY13" fmla="*/ 3228357 h 4287485"/>
                <a:gd name="connsiteX14" fmla="*/ 1932216 w 2448271"/>
                <a:gd name="connsiteY14" fmla="*/ 3660406 h 4287485"/>
                <a:gd name="connsiteX15" fmla="*/ 2220247 w 2448271"/>
                <a:gd name="connsiteY15" fmla="*/ 3804422 h 4287485"/>
                <a:gd name="connsiteX16" fmla="*/ 1932215 w 2448271"/>
                <a:gd name="connsiteY16" fmla="*/ 4092453 h 4287485"/>
                <a:gd name="connsiteX17" fmla="*/ 1068119 w 2448271"/>
                <a:gd name="connsiteY17" fmla="*/ 3372374 h 4287485"/>
                <a:gd name="connsiteX18" fmla="*/ 1212135 w 2448271"/>
                <a:gd name="connsiteY18" fmla="*/ 3012334 h 4287485"/>
                <a:gd name="connsiteX19" fmla="*/ 924103 w 2448271"/>
                <a:gd name="connsiteY19" fmla="*/ 2724302 h 4287485"/>
                <a:gd name="connsiteX20" fmla="*/ 852095 w 2448271"/>
                <a:gd name="connsiteY20" fmla="*/ 3228358 h 4287485"/>
                <a:gd name="connsiteX21" fmla="*/ 564063 w 2448271"/>
                <a:gd name="connsiteY21" fmla="*/ 3300366 h 4287485"/>
                <a:gd name="connsiteX22" fmla="*/ 780087 w 2448271"/>
                <a:gd name="connsiteY22" fmla="*/ 3804422 h 4287485"/>
                <a:gd name="connsiteX23" fmla="*/ 996111 w 2448271"/>
                <a:gd name="connsiteY23" fmla="*/ 3804422 h 4287485"/>
                <a:gd name="connsiteX24" fmla="*/ 924103 w 2448271"/>
                <a:gd name="connsiteY24" fmla="*/ 4092454 h 4287485"/>
                <a:gd name="connsiteX25" fmla="*/ 636071 w 2448271"/>
                <a:gd name="connsiteY25" fmla="*/ 4092454 h 4287485"/>
                <a:gd name="connsiteX26" fmla="*/ 60007 w 2448271"/>
                <a:gd name="connsiteY26" fmla="*/ 3300365 h 4287485"/>
                <a:gd name="connsiteX27" fmla="*/ 276031 w 2448271"/>
                <a:gd name="connsiteY27" fmla="*/ 3012333 h 4287485"/>
                <a:gd name="connsiteX28" fmla="*/ 276029 w 2448271"/>
                <a:gd name="connsiteY28" fmla="*/ 2652293 h 4287485"/>
                <a:gd name="connsiteX29" fmla="*/ 348038 w 2448271"/>
                <a:gd name="connsiteY29" fmla="*/ 2076229 h 4287485"/>
                <a:gd name="connsiteX0" fmla="*/ 348038 w 2472274"/>
                <a:gd name="connsiteY0" fmla="*/ 1896209 h 4107465"/>
                <a:gd name="connsiteX1" fmla="*/ 2148238 w 2472274"/>
                <a:gd name="connsiteY1" fmla="*/ 240026 h 4107465"/>
                <a:gd name="connsiteX2" fmla="*/ 2292254 w 2472274"/>
                <a:gd name="connsiteY2" fmla="*/ 456050 h 4107465"/>
                <a:gd name="connsiteX3" fmla="*/ 2076231 w 2472274"/>
                <a:gd name="connsiteY3" fmla="*/ 672073 h 4107465"/>
                <a:gd name="connsiteX4" fmla="*/ 1788199 w 2472274"/>
                <a:gd name="connsiteY4" fmla="*/ 1248137 h 4107465"/>
                <a:gd name="connsiteX5" fmla="*/ 2004223 w 2472274"/>
                <a:gd name="connsiteY5" fmla="*/ 1464161 h 4107465"/>
                <a:gd name="connsiteX6" fmla="*/ 2148239 w 2472274"/>
                <a:gd name="connsiteY6" fmla="*/ 1320145 h 4107465"/>
                <a:gd name="connsiteX7" fmla="*/ 2220247 w 2472274"/>
                <a:gd name="connsiteY7" fmla="*/ 1608177 h 4107465"/>
                <a:gd name="connsiteX8" fmla="*/ 2076231 w 2472274"/>
                <a:gd name="connsiteY8" fmla="*/ 1896209 h 4107465"/>
                <a:gd name="connsiteX9" fmla="*/ 1428159 w 2472274"/>
                <a:gd name="connsiteY9" fmla="*/ 1608177 h 4107465"/>
                <a:gd name="connsiteX10" fmla="*/ 1140127 w 2472274"/>
                <a:gd name="connsiteY10" fmla="*/ 1896209 h 4107465"/>
                <a:gd name="connsiteX11" fmla="*/ 1932215 w 2472274"/>
                <a:gd name="connsiteY11" fmla="*/ 2832313 h 4107465"/>
                <a:gd name="connsiteX12" fmla="*/ 1644183 w 2472274"/>
                <a:gd name="connsiteY12" fmla="*/ 3048337 h 4107465"/>
                <a:gd name="connsiteX13" fmla="*/ 1932216 w 2472274"/>
                <a:gd name="connsiteY13" fmla="*/ 3480386 h 4107465"/>
                <a:gd name="connsiteX14" fmla="*/ 2220247 w 2472274"/>
                <a:gd name="connsiteY14" fmla="*/ 3624402 h 4107465"/>
                <a:gd name="connsiteX15" fmla="*/ 1932215 w 2472274"/>
                <a:gd name="connsiteY15" fmla="*/ 3912433 h 4107465"/>
                <a:gd name="connsiteX16" fmla="*/ 1068119 w 2472274"/>
                <a:gd name="connsiteY16" fmla="*/ 3192354 h 4107465"/>
                <a:gd name="connsiteX17" fmla="*/ 1212135 w 2472274"/>
                <a:gd name="connsiteY17" fmla="*/ 2832314 h 4107465"/>
                <a:gd name="connsiteX18" fmla="*/ 924103 w 2472274"/>
                <a:gd name="connsiteY18" fmla="*/ 2544282 h 4107465"/>
                <a:gd name="connsiteX19" fmla="*/ 852095 w 2472274"/>
                <a:gd name="connsiteY19" fmla="*/ 3048338 h 4107465"/>
                <a:gd name="connsiteX20" fmla="*/ 564063 w 2472274"/>
                <a:gd name="connsiteY20" fmla="*/ 3120346 h 4107465"/>
                <a:gd name="connsiteX21" fmla="*/ 780087 w 2472274"/>
                <a:gd name="connsiteY21" fmla="*/ 3624402 h 4107465"/>
                <a:gd name="connsiteX22" fmla="*/ 996111 w 2472274"/>
                <a:gd name="connsiteY22" fmla="*/ 3624402 h 4107465"/>
                <a:gd name="connsiteX23" fmla="*/ 924103 w 2472274"/>
                <a:gd name="connsiteY23" fmla="*/ 3912434 h 4107465"/>
                <a:gd name="connsiteX24" fmla="*/ 636071 w 2472274"/>
                <a:gd name="connsiteY24" fmla="*/ 3912434 h 4107465"/>
                <a:gd name="connsiteX25" fmla="*/ 60007 w 2472274"/>
                <a:gd name="connsiteY25" fmla="*/ 3120345 h 4107465"/>
                <a:gd name="connsiteX26" fmla="*/ 276031 w 2472274"/>
                <a:gd name="connsiteY26" fmla="*/ 2832313 h 4107465"/>
                <a:gd name="connsiteX27" fmla="*/ 276029 w 2472274"/>
                <a:gd name="connsiteY27" fmla="*/ 2472273 h 4107465"/>
                <a:gd name="connsiteX28" fmla="*/ 348038 w 2472274"/>
                <a:gd name="connsiteY28" fmla="*/ 1896209 h 4107465"/>
                <a:gd name="connsiteX0" fmla="*/ 348038 w 2580286"/>
                <a:gd name="connsiteY0" fmla="*/ 1644182 h 3855438"/>
                <a:gd name="connsiteX1" fmla="*/ 2292254 w 2580286"/>
                <a:gd name="connsiteY1" fmla="*/ 204023 h 3855438"/>
                <a:gd name="connsiteX2" fmla="*/ 2076231 w 2580286"/>
                <a:gd name="connsiteY2" fmla="*/ 420046 h 3855438"/>
                <a:gd name="connsiteX3" fmla="*/ 1788199 w 2580286"/>
                <a:gd name="connsiteY3" fmla="*/ 996110 h 3855438"/>
                <a:gd name="connsiteX4" fmla="*/ 2004223 w 2580286"/>
                <a:gd name="connsiteY4" fmla="*/ 1212134 h 3855438"/>
                <a:gd name="connsiteX5" fmla="*/ 2148239 w 2580286"/>
                <a:gd name="connsiteY5" fmla="*/ 1068118 h 3855438"/>
                <a:gd name="connsiteX6" fmla="*/ 2220247 w 2580286"/>
                <a:gd name="connsiteY6" fmla="*/ 1356150 h 3855438"/>
                <a:gd name="connsiteX7" fmla="*/ 2076231 w 2580286"/>
                <a:gd name="connsiteY7" fmla="*/ 1644182 h 3855438"/>
                <a:gd name="connsiteX8" fmla="*/ 1428159 w 2580286"/>
                <a:gd name="connsiteY8" fmla="*/ 1356150 h 3855438"/>
                <a:gd name="connsiteX9" fmla="*/ 1140127 w 2580286"/>
                <a:gd name="connsiteY9" fmla="*/ 1644182 h 3855438"/>
                <a:gd name="connsiteX10" fmla="*/ 1932215 w 2580286"/>
                <a:gd name="connsiteY10" fmla="*/ 2580286 h 3855438"/>
                <a:gd name="connsiteX11" fmla="*/ 1644183 w 2580286"/>
                <a:gd name="connsiteY11" fmla="*/ 2796310 h 3855438"/>
                <a:gd name="connsiteX12" fmla="*/ 1932216 w 2580286"/>
                <a:gd name="connsiteY12" fmla="*/ 3228359 h 3855438"/>
                <a:gd name="connsiteX13" fmla="*/ 2220247 w 2580286"/>
                <a:gd name="connsiteY13" fmla="*/ 3372375 h 3855438"/>
                <a:gd name="connsiteX14" fmla="*/ 1932215 w 2580286"/>
                <a:gd name="connsiteY14" fmla="*/ 3660406 h 3855438"/>
                <a:gd name="connsiteX15" fmla="*/ 1068119 w 2580286"/>
                <a:gd name="connsiteY15" fmla="*/ 2940327 h 3855438"/>
                <a:gd name="connsiteX16" fmla="*/ 1212135 w 2580286"/>
                <a:gd name="connsiteY16" fmla="*/ 2580287 h 3855438"/>
                <a:gd name="connsiteX17" fmla="*/ 924103 w 2580286"/>
                <a:gd name="connsiteY17" fmla="*/ 2292255 h 3855438"/>
                <a:gd name="connsiteX18" fmla="*/ 852095 w 2580286"/>
                <a:gd name="connsiteY18" fmla="*/ 2796311 h 3855438"/>
                <a:gd name="connsiteX19" fmla="*/ 564063 w 2580286"/>
                <a:gd name="connsiteY19" fmla="*/ 2868319 h 3855438"/>
                <a:gd name="connsiteX20" fmla="*/ 780087 w 2580286"/>
                <a:gd name="connsiteY20" fmla="*/ 3372375 h 3855438"/>
                <a:gd name="connsiteX21" fmla="*/ 996111 w 2580286"/>
                <a:gd name="connsiteY21" fmla="*/ 3372375 h 3855438"/>
                <a:gd name="connsiteX22" fmla="*/ 924103 w 2580286"/>
                <a:gd name="connsiteY22" fmla="*/ 3660407 h 3855438"/>
                <a:gd name="connsiteX23" fmla="*/ 636071 w 2580286"/>
                <a:gd name="connsiteY23" fmla="*/ 3660407 h 3855438"/>
                <a:gd name="connsiteX24" fmla="*/ 60007 w 2580286"/>
                <a:gd name="connsiteY24" fmla="*/ 2868318 h 3855438"/>
                <a:gd name="connsiteX25" fmla="*/ 276031 w 2580286"/>
                <a:gd name="connsiteY25" fmla="*/ 2580286 h 3855438"/>
                <a:gd name="connsiteX26" fmla="*/ 276029 w 2580286"/>
                <a:gd name="connsiteY26" fmla="*/ 2220246 h 3855438"/>
                <a:gd name="connsiteX27" fmla="*/ 348038 w 2580286"/>
                <a:gd name="connsiteY27" fmla="*/ 1644182 h 3855438"/>
                <a:gd name="connsiteX0" fmla="*/ 348038 w 2316258"/>
                <a:gd name="connsiteY0" fmla="*/ 1332148 h 3543404"/>
                <a:gd name="connsiteX1" fmla="*/ 2076231 w 2316258"/>
                <a:gd name="connsiteY1" fmla="*/ 108012 h 3543404"/>
                <a:gd name="connsiteX2" fmla="*/ 1788199 w 2316258"/>
                <a:gd name="connsiteY2" fmla="*/ 684076 h 3543404"/>
                <a:gd name="connsiteX3" fmla="*/ 2004223 w 2316258"/>
                <a:gd name="connsiteY3" fmla="*/ 900100 h 3543404"/>
                <a:gd name="connsiteX4" fmla="*/ 2148239 w 2316258"/>
                <a:gd name="connsiteY4" fmla="*/ 756084 h 3543404"/>
                <a:gd name="connsiteX5" fmla="*/ 2220247 w 2316258"/>
                <a:gd name="connsiteY5" fmla="*/ 1044116 h 3543404"/>
                <a:gd name="connsiteX6" fmla="*/ 2076231 w 2316258"/>
                <a:gd name="connsiteY6" fmla="*/ 1332148 h 3543404"/>
                <a:gd name="connsiteX7" fmla="*/ 1428159 w 2316258"/>
                <a:gd name="connsiteY7" fmla="*/ 1044116 h 3543404"/>
                <a:gd name="connsiteX8" fmla="*/ 1140127 w 2316258"/>
                <a:gd name="connsiteY8" fmla="*/ 1332148 h 3543404"/>
                <a:gd name="connsiteX9" fmla="*/ 1932215 w 2316258"/>
                <a:gd name="connsiteY9" fmla="*/ 2268252 h 3543404"/>
                <a:gd name="connsiteX10" fmla="*/ 1644183 w 2316258"/>
                <a:gd name="connsiteY10" fmla="*/ 2484276 h 3543404"/>
                <a:gd name="connsiteX11" fmla="*/ 1932216 w 2316258"/>
                <a:gd name="connsiteY11" fmla="*/ 2916325 h 3543404"/>
                <a:gd name="connsiteX12" fmla="*/ 2220247 w 2316258"/>
                <a:gd name="connsiteY12" fmla="*/ 3060341 h 3543404"/>
                <a:gd name="connsiteX13" fmla="*/ 1932215 w 2316258"/>
                <a:gd name="connsiteY13" fmla="*/ 3348372 h 3543404"/>
                <a:gd name="connsiteX14" fmla="*/ 1068119 w 2316258"/>
                <a:gd name="connsiteY14" fmla="*/ 2628293 h 3543404"/>
                <a:gd name="connsiteX15" fmla="*/ 1212135 w 2316258"/>
                <a:gd name="connsiteY15" fmla="*/ 2268253 h 3543404"/>
                <a:gd name="connsiteX16" fmla="*/ 924103 w 2316258"/>
                <a:gd name="connsiteY16" fmla="*/ 1980221 h 3543404"/>
                <a:gd name="connsiteX17" fmla="*/ 852095 w 2316258"/>
                <a:gd name="connsiteY17" fmla="*/ 2484277 h 3543404"/>
                <a:gd name="connsiteX18" fmla="*/ 564063 w 2316258"/>
                <a:gd name="connsiteY18" fmla="*/ 2556285 h 3543404"/>
                <a:gd name="connsiteX19" fmla="*/ 780087 w 2316258"/>
                <a:gd name="connsiteY19" fmla="*/ 3060341 h 3543404"/>
                <a:gd name="connsiteX20" fmla="*/ 996111 w 2316258"/>
                <a:gd name="connsiteY20" fmla="*/ 3060341 h 3543404"/>
                <a:gd name="connsiteX21" fmla="*/ 924103 w 2316258"/>
                <a:gd name="connsiteY21" fmla="*/ 3348373 h 3543404"/>
                <a:gd name="connsiteX22" fmla="*/ 636071 w 2316258"/>
                <a:gd name="connsiteY22" fmla="*/ 3348373 h 3543404"/>
                <a:gd name="connsiteX23" fmla="*/ 60007 w 2316258"/>
                <a:gd name="connsiteY23" fmla="*/ 2556284 h 3543404"/>
                <a:gd name="connsiteX24" fmla="*/ 276031 w 2316258"/>
                <a:gd name="connsiteY24" fmla="*/ 2268252 h 3543404"/>
                <a:gd name="connsiteX25" fmla="*/ 276029 w 2316258"/>
                <a:gd name="connsiteY25" fmla="*/ 1908212 h 3543404"/>
                <a:gd name="connsiteX26" fmla="*/ 348038 w 2316258"/>
                <a:gd name="connsiteY26" fmla="*/ 1332148 h 3543404"/>
                <a:gd name="connsiteX0" fmla="*/ 348038 w 2285165"/>
                <a:gd name="connsiteY0" fmla="*/ 702936 h 2914192"/>
                <a:gd name="connsiteX1" fmla="*/ 1788199 w 2285165"/>
                <a:gd name="connsiteY1" fmla="*/ 54864 h 2914192"/>
                <a:gd name="connsiteX2" fmla="*/ 2004223 w 2285165"/>
                <a:gd name="connsiteY2" fmla="*/ 270888 h 2914192"/>
                <a:gd name="connsiteX3" fmla="*/ 2148239 w 2285165"/>
                <a:gd name="connsiteY3" fmla="*/ 126872 h 2914192"/>
                <a:gd name="connsiteX4" fmla="*/ 2220247 w 2285165"/>
                <a:gd name="connsiteY4" fmla="*/ 414904 h 2914192"/>
                <a:gd name="connsiteX5" fmla="*/ 2076231 w 2285165"/>
                <a:gd name="connsiteY5" fmla="*/ 702936 h 2914192"/>
                <a:gd name="connsiteX6" fmla="*/ 1428159 w 2285165"/>
                <a:gd name="connsiteY6" fmla="*/ 414904 h 2914192"/>
                <a:gd name="connsiteX7" fmla="*/ 1140127 w 2285165"/>
                <a:gd name="connsiteY7" fmla="*/ 702936 h 2914192"/>
                <a:gd name="connsiteX8" fmla="*/ 1932215 w 2285165"/>
                <a:gd name="connsiteY8" fmla="*/ 1639040 h 2914192"/>
                <a:gd name="connsiteX9" fmla="*/ 1644183 w 2285165"/>
                <a:gd name="connsiteY9" fmla="*/ 1855064 h 2914192"/>
                <a:gd name="connsiteX10" fmla="*/ 1932216 w 2285165"/>
                <a:gd name="connsiteY10" fmla="*/ 2287113 h 2914192"/>
                <a:gd name="connsiteX11" fmla="*/ 2220247 w 2285165"/>
                <a:gd name="connsiteY11" fmla="*/ 2431129 h 2914192"/>
                <a:gd name="connsiteX12" fmla="*/ 1932215 w 2285165"/>
                <a:gd name="connsiteY12" fmla="*/ 2719160 h 2914192"/>
                <a:gd name="connsiteX13" fmla="*/ 1068119 w 2285165"/>
                <a:gd name="connsiteY13" fmla="*/ 1999081 h 2914192"/>
                <a:gd name="connsiteX14" fmla="*/ 1212135 w 2285165"/>
                <a:gd name="connsiteY14" fmla="*/ 1639041 h 2914192"/>
                <a:gd name="connsiteX15" fmla="*/ 924103 w 2285165"/>
                <a:gd name="connsiteY15" fmla="*/ 1351009 h 2914192"/>
                <a:gd name="connsiteX16" fmla="*/ 852095 w 2285165"/>
                <a:gd name="connsiteY16" fmla="*/ 1855065 h 2914192"/>
                <a:gd name="connsiteX17" fmla="*/ 564063 w 2285165"/>
                <a:gd name="connsiteY17" fmla="*/ 1927073 h 2914192"/>
                <a:gd name="connsiteX18" fmla="*/ 780087 w 2285165"/>
                <a:gd name="connsiteY18" fmla="*/ 2431129 h 2914192"/>
                <a:gd name="connsiteX19" fmla="*/ 996111 w 2285165"/>
                <a:gd name="connsiteY19" fmla="*/ 2431129 h 2914192"/>
                <a:gd name="connsiteX20" fmla="*/ 924103 w 2285165"/>
                <a:gd name="connsiteY20" fmla="*/ 2719161 h 2914192"/>
                <a:gd name="connsiteX21" fmla="*/ 636071 w 2285165"/>
                <a:gd name="connsiteY21" fmla="*/ 2719161 h 2914192"/>
                <a:gd name="connsiteX22" fmla="*/ 60007 w 2285165"/>
                <a:gd name="connsiteY22" fmla="*/ 1927072 h 2914192"/>
                <a:gd name="connsiteX23" fmla="*/ 276031 w 2285165"/>
                <a:gd name="connsiteY23" fmla="*/ 1639040 h 2914192"/>
                <a:gd name="connsiteX24" fmla="*/ 276029 w 2285165"/>
                <a:gd name="connsiteY24" fmla="*/ 1279000 h 2914192"/>
                <a:gd name="connsiteX25" fmla="*/ 348038 w 2285165"/>
                <a:gd name="connsiteY25" fmla="*/ 702936 h 2914192"/>
                <a:gd name="connsiteX0" fmla="*/ 348038 w 2285165"/>
                <a:gd name="connsiteY0" fmla="*/ 702936 h 2914192"/>
                <a:gd name="connsiteX1" fmla="*/ 2004223 w 2285165"/>
                <a:gd name="connsiteY1" fmla="*/ 270888 h 2914192"/>
                <a:gd name="connsiteX2" fmla="*/ 2148239 w 2285165"/>
                <a:gd name="connsiteY2" fmla="*/ 126872 h 2914192"/>
                <a:gd name="connsiteX3" fmla="*/ 2220247 w 2285165"/>
                <a:gd name="connsiteY3" fmla="*/ 414904 h 2914192"/>
                <a:gd name="connsiteX4" fmla="*/ 2076231 w 2285165"/>
                <a:gd name="connsiteY4" fmla="*/ 702936 h 2914192"/>
                <a:gd name="connsiteX5" fmla="*/ 1428159 w 2285165"/>
                <a:gd name="connsiteY5" fmla="*/ 414904 h 2914192"/>
                <a:gd name="connsiteX6" fmla="*/ 1140127 w 2285165"/>
                <a:gd name="connsiteY6" fmla="*/ 702936 h 2914192"/>
                <a:gd name="connsiteX7" fmla="*/ 1932215 w 2285165"/>
                <a:gd name="connsiteY7" fmla="*/ 1639040 h 2914192"/>
                <a:gd name="connsiteX8" fmla="*/ 1644183 w 2285165"/>
                <a:gd name="connsiteY8" fmla="*/ 1855064 h 2914192"/>
                <a:gd name="connsiteX9" fmla="*/ 1932216 w 2285165"/>
                <a:gd name="connsiteY9" fmla="*/ 2287113 h 2914192"/>
                <a:gd name="connsiteX10" fmla="*/ 2220247 w 2285165"/>
                <a:gd name="connsiteY10" fmla="*/ 2431129 h 2914192"/>
                <a:gd name="connsiteX11" fmla="*/ 1932215 w 2285165"/>
                <a:gd name="connsiteY11" fmla="*/ 2719160 h 2914192"/>
                <a:gd name="connsiteX12" fmla="*/ 1068119 w 2285165"/>
                <a:gd name="connsiteY12" fmla="*/ 1999081 h 2914192"/>
                <a:gd name="connsiteX13" fmla="*/ 1212135 w 2285165"/>
                <a:gd name="connsiteY13" fmla="*/ 1639041 h 2914192"/>
                <a:gd name="connsiteX14" fmla="*/ 924103 w 2285165"/>
                <a:gd name="connsiteY14" fmla="*/ 1351009 h 2914192"/>
                <a:gd name="connsiteX15" fmla="*/ 852095 w 2285165"/>
                <a:gd name="connsiteY15" fmla="*/ 1855065 h 2914192"/>
                <a:gd name="connsiteX16" fmla="*/ 564063 w 2285165"/>
                <a:gd name="connsiteY16" fmla="*/ 1927073 h 2914192"/>
                <a:gd name="connsiteX17" fmla="*/ 780087 w 2285165"/>
                <a:gd name="connsiteY17" fmla="*/ 2431129 h 2914192"/>
                <a:gd name="connsiteX18" fmla="*/ 996111 w 2285165"/>
                <a:gd name="connsiteY18" fmla="*/ 2431129 h 2914192"/>
                <a:gd name="connsiteX19" fmla="*/ 924103 w 2285165"/>
                <a:gd name="connsiteY19" fmla="*/ 2719161 h 2914192"/>
                <a:gd name="connsiteX20" fmla="*/ 636071 w 2285165"/>
                <a:gd name="connsiteY20" fmla="*/ 2719161 h 2914192"/>
                <a:gd name="connsiteX21" fmla="*/ 60007 w 2285165"/>
                <a:gd name="connsiteY21" fmla="*/ 1927072 h 2914192"/>
                <a:gd name="connsiteX22" fmla="*/ 276031 w 2285165"/>
                <a:gd name="connsiteY22" fmla="*/ 1639040 h 2914192"/>
                <a:gd name="connsiteX23" fmla="*/ 276029 w 2285165"/>
                <a:gd name="connsiteY23" fmla="*/ 1279000 h 2914192"/>
                <a:gd name="connsiteX24" fmla="*/ 348038 w 2285165"/>
                <a:gd name="connsiteY24" fmla="*/ 702936 h 2914192"/>
                <a:gd name="connsiteX0" fmla="*/ 348038 w 2316258"/>
                <a:gd name="connsiteY0" fmla="*/ 480053 h 2691309"/>
                <a:gd name="connsiteX1" fmla="*/ 2004223 w 2316258"/>
                <a:gd name="connsiteY1" fmla="*/ 48005 h 2691309"/>
                <a:gd name="connsiteX2" fmla="*/ 2220247 w 2316258"/>
                <a:gd name="connsiteY2" fmla="*/ 192021 h 2691309"/>
                <a:gd name="connsiteX3" fmla="*/ 2076231 w 2316258"/>
                <a:gd name="connsiteY3" fmla="*/ 480053 h 2691309"/>
                <a:gd name="connsiteX4" fmla="*/ 1428159 w 2316258"/>
                <a:gd name="connsiteY4" fmla="*/ 192021 h 2691309"/>
                <a:gd name="connsiteX5" fmla="*/ 1140127 w 2316258"/>
                <a:gd name="connsiteY5" fmla="*/ 480053 h 2691309"/>
                <a:gd name="connsiteX6" fmla="*/ 1932215 w 2316258"/>
                <a:gd name="connsiteY6" fmla="*/ 1416157 h 2691309"/>
                <a:gd name="connsiteX7" fmla="*/ 1644183 w 2316258"/>
                <a:gd name="connsiteY7" fmla="*/ 1632181 h 2691309"/>
                <a:gd name="connsiteX8" fmla="*/ 1932216 w 2316258"/>
                <a:gd name="connsiteY8" fmla="*/ 2064230 h 2691309"/>
                <a:gd name="connsiteX9" fmla="*/ 2220247 w 2316258"/>
                <a:gd name="connsiteY9" fmla="*/ 2208246 h 2691309"/>
                <a:gd name="connsiteX10" fmla="*/ 1932215 w 2316258"/>
                <a:gd name="connsiteY10" fmla="*/ 2496277 h 2691309"/>
                <a:gd name="connsiteX11" fmla="*/ 1068119 w 2316258"/>
                <a:gd name="connsiteY11" fmla="*/ 1776198 h 2691309"/>
                <a:gd name="connsiteX12" fmla="*/ 1212135 w 2316258"/>
                <a:gd name="connsiteY12" fmla="*/ 1416158 h 2691309"/>
                <a:gd name="connsiteX13" fmla="*/ 924103 w 2316258"/>
                <a:gd name="connsiteY13" fmla="*/ 1128126 h 2691309"/>
                <a:gd name="connsiteX14" fmla="*/ 852095 w 2316258"/>
                <a:gd name="connsiteY14" fmla="*/ 1632182 h 2691309"/>
                <a:gd name="connsiteX15" fmla="*/ 564063 w 2316258"/>
                <a:gd name="connsiteY15" fmla="*/ 1704190 h 2691309"/>
                <a:gd name="connsiteX16" fmla="*/ 780087 w 2316258"/>
                <a:gd name="connsiteY16" fmla="*/ 2208246 h 2691309"/>
                <a:gd name="connsiteX17" fmla="*/ 996111 w 2316258"/>
                <a:gd name="connsiteY17" fmla="*/ 2208246 h 2691309"/>
                <a:gd name="connsiteX18" fmla="*/ 924103 w 2316258"/>
                <a:gd name="connsiteY18" fmla="*/ 2496278 h 2691309"/>
                <a:gd name="connsiteX19" fmla="*/ 636071 w 2316258"/>
                <a:gd name="connsiteY19" fmla="*/ 2496278 h 2691309"/>
                <a:gd name="connsiteX20" fmla="*/ 60007 w 2316258"/>
                <a:gd name="connsiteY20" fmla="*/ 1704189 h 2691309"/>
                <a:gd name="connsiteX21" fmla="*/ 276031 w 2316258"/>
                <a:gd name="connsiteY21" fmla="*/ 1416157 h 2691309"/>
                <a:gd name="connsiteX22" fmla="*/ 276029 w 2316258"/>
                <a:gd name="connsiteY22" fmla="*/ 1056117 h 2691309"/>
                <a:gd name="connsiteX23" fmla="*/ 348038 w 2316258"/>
                <a:gd name="connsiteY23" fmla="*/ 480053 h 2691309"/>
                <a:gd name="connsiteX0" fmla="*/ 348038 w 2285165"/>
                <a:gd name="connsiteY0" fmla="*/ 316859 h 2528115"/>
                <a:gd name="connsiteX1" fmla="*/ 2220247 w 2285165"/>
                <a:gd name="connsiteY1" fmla="*/ 28827 h 2528115"/>
                <a:gd name="connsiteX2" fmla="*/ 2076231 w 2285165"/>
                <a:gd name="connsiteY2" fmla="*/ 316859 h 2528115"/>
                <a:gd name="connsiteX3" fmla="*/ 1428159 w 2285165"/>
                <a:gd name="connsiteY3" fmla="*/ 28827 h 2528115"/>
                <a:gd name="connsiteX4" fmla="*/ 1140127 w 2285165"/>
                <a:gd name="connsiteY4" fmla="*/ 316859 h 2528115"/>
                <a:gd name="connsiteX5" fmla="*/ 1932215 w 2285165"/>
                <a:gd name="connsiteY5" fmla="*/ 1252963 h 2528115"/>
                <a:gd name="connsiteX6" fmla="*/ 1644183 w 2285165"/>
                <a:gd name="connsiteY6" fmla="*/ 1468987 h 2528115"/>
                <a:gd name="connsiteX7" fmla="*/ 1932216 w 2285165"/>
                <a:gd name="connsiteY7" fmla="*/ 1901036 h 2528115"/>
                <a:gd name="connsiteX8" fmla="*/ 2220247 w 2285165"/>
                <a:gd name="connsiteY8" fmla="*/ 2045052 h 2528115"/>
                <a:gd name="connsiteX9" fmla="*/ 1932215 w 2285165"/>
                <a:gd name="connsiteY9" fmla="*/ 2333083 h 2528115"/>
                <a:gd name="connsiteX10" fmla="*/ 1068119 w 2285165"/>
                <a:gd name="connsiteY10" fmla="*/ 1613004 h 2528115"/>
                <a:gd name="connsiteX11" fmla="*/ 1212135 w 2285165"/>
                <a:gd name="connsiteY11" fmla="*/ 1252964 h 2528115"/>
                <a:gd name="connsiteX12" fmla="*/ 924103 w 2285165"/>
                <a:gd name="connsiteY12" fmla="*/ 964932 h 2528115"/>
                <a:gd name="connsiteX13" fmla="*/ 852095 w 2285165"/>
                <a:gd name="connsiteY13" fmla="*/ 1468988 h 2528115"/>
                <a:gd name="connsiteX14" fmla="*/ 564063 w 2285165"/>
                <a:gd name="connsiteY14" fmla="*/ 1540996 h 2528115"/>
                <a:gd name="connsiteX15" fmla="*/ 780087 w 2285165"/>
                <a:gd name="connsiteY15" fmla="*/ 2045052 h 2528115"/>
                <a:gd name="connsiteX16" fmla="*/ 996111 w 2285165"/>
                <a:gd name="connsiteY16" fmla="*/ 2045052 h 2528115"/>
                <a:gd name="connsiteX17" fmla="*/ 924103 w 2285165"/>
                <a:gd name="connsiteY17" fmla="*/ 2333084 h 2528115"/>
                <a:gd name="connsiteX18" fmla="*/ 636071 w 2285165"/>
                <a:gd name="connsiteY18" fmla="*/ 2333084 h 2528115"/>
                <a:gd name="connsiteX19" fmla="*/ 60007 w 2285165"/>
                <a:gd name="connsiteY19" fmla="*/ 1540995 h 2528115"/>
                <a:gd name="connsiteX20" fmla="*/ 276031 w 2285165"/>
                <a:gd name="connsiteY20" fmla="*/ 1252963 h 2528115"/>
                <a:gd name="connsiteX21" fmla="*/ 276029 w 2285165"/>
                <a:gd name="connsiteY21" fmla="*/ 892923 h 2528115"/>
                <a:gd name="connsiteX22" fmla="*/ 348038 w 2285165"/>
                <a:gd name="connsiteY22" fmla="*/ 316859 h 2528115"/>
                <a:gd name="connsiteX0" fmla="*/ 348038 w 2285165"/>
                <a:gd name="connsiteY0" fmla="*/ 316859 h 2528115"/>
                <a:gd name="connsiteX1" fmla="*/ 2076231 w 2285165"/>
                <a:gd name="connsiteY1" fmla="*/ 316859 h 2528115"/>
                <a:gd name="connsiteX2" fmla="*/ 1428159 w 2285165"/>
                <a:gd name="connsiteY2" fmla="*/ 28827 h 2528115"/>
                <a:gd name="connsiteX3" fmla="*/ 1140127 w 2285165"/>
                <a:gd name="connsiteY3" fmla="*/ 316859 h 2528115"/>
                <a:gd name="connsiteX4" fmla="*/ 1932215 w 2285165"/>
                <a:gd name="connsiteY4" fmla="*/ 1252963 h 2528115"/>
                <a:gd name="connsiteX5" fmla="*/ 1644183 w 2285165"/>
                <a:gd name="connsiteY5" fmla="*/ 1468987 h 2528115"/>
                <a:gd name="connsiteX6" fmla="*/ 1932216 w 2285165"/>
                <a:gd name="connsiteY6" fmla="*/ 1901036 h 2528115"/>
                <a:gd name="connsiteX7" fmla="*/ 2220247 w 2285165"/>
                <a:gd name="connsiteY7" fmla="*/ 2045052 h 2528115"/>
                <a:gd name="connsiteX8" fmla="*/ 1932215 w 2285165"/>
                <a:gd name="connsiteY8" fmla="*/ 2333083 h 2528115"/>
                <a:gd name="connsiteX9" fmla="*/ 1068119 w 2285165"/>
                <a:gd name="connsiteY9" fmla="*/ 1613004 h 2528115"/>
                <a:gd name="connsiteX10" fmla="*/ 1212135 w 2285165"/>
                <a:gd name="connsiteY10" fmla="*/ 1252964 h 2528115"/>
                <a:gd name="connsiteX11" fmla="*/ 924103 w 2285165"/>
                <a:gd name="connsiteY11" fmla="*/ 964932 h 2528115"/>
                <a:gd name="connsiteX12" fmla="*/ 852095 w 2285165"/>
                <a:gd name="connsiteY12" fmla="*/ 1468988 h 2528115"/>
                <a:gd name="connsiteX13" fmla="*/ 564063 w 2285165"/>
                <a:gd name="connsiteY13" fmla="*/ 1540996 h 2528115"/>
                <a:gd name="connsiteX14" fmla="*/ 780087 w 2285165"/>
                <a:gd name="connsiteY14" fmla="*/ 2045052 h 2528115"/>
                <a:gd name="connsiteX15" fmla="*/ 996111 w 2285165"/>
                <a:gd name="connsiteY15" fmla="*/ 2045052 h 2528115"/>
                <a:gd name="connsiteX16" fmla="*/ 924103 w 2285165"/>
                <a:gd name="connsiteY16" fmla="*/ 2333084 h 2528115"/>
                <a:gd name="connsiteX17" fmla="*/ 636071 w 2285165"/>
                <a:gd name="connsiteY17" fmla="*/ 2333084 h 2528115"/>
                <a:gd name="connsiteX18" fmla="*/ 60007 w 2285165"/>
                <a:gd name="connsiteY18" fmla="*/ 1540995 h 2528115"/>
                <a:gd name="connsiteX19" fmla="*/ 276031 w 2285165"/>
                <a:gd name="connsiteY19" fmla="*/ 1252963 h 2528115"/>
                <a:gd name="connsiteX20" fmla="*/ 276029 w 2285165"/>
                <a:gd name="connsiteY20" fmla="*/ 892923 h 2528115"/>
                <a:gd name="connsiteX21" fmla="*/ 348038 w 2285165"/>
                <a:gd name="connsiteY21" fmla="*/ 316859 h 2528115"/>
                <a:gd name="connsiteX0" fmla="*/ 348038 w 2285165"/>
                <a:gd name="connsiteY0" fmla="*/ 288032 h 2499288"/>
                <a:gd name="connsiteX1" fmla="*/ 1428159 w 2285165"/>
                <a:gd name="connsiteY1" fmla="*/ 0 h 2499288"/>
                <a:gd name="connsiteX2" fmla="*/ 1140127 w 2285165"/>
                <a:gd name="connsiteY2" fmla="*/ 288032 h 2499288"/>
                <a:gd name="connsiteX3" fmla="*/ 1932215 w 2285165"/>
                <a:gd name="connsiteY3" fmla="*/ 1224136 h 2499288"/>
                <a:gd name="connsiteX4" fmla="*/ 1644183 w 2285165"/>
                <a:gd name="connsiteY4" fmla="*/ 1440160 h 2499288"/>
                <a:gd name="connsiteX5" fmla="*/ 1932216 w 2285165"/>
                <a:gd name="connsiteY5" fmla="*/ 1872209 h 2499288"/>
                <a:gd name="connsiteX6" fmla="*/ 2220247 w 2285165"/>
                <a:gd name="connsiteY6" fmla="*/ 2016225 h 2499288"/>
                <a:gd name="connsiteX7" fmla="*/ 1932215 w 2285165"/>
                <a:gd name="connsiteY7" fmla="*/ 2304256 h 2499288"/>
                <a:gd name="connsiteX8" fmla="*/ 1068119 w 2285165"/>
                <a:gd name="connsiteY8" fmla="*/ 1584177 h 2499288"/>
                <a:gd name="connsiteX9" fmla="*/ 1212135 w 2285165"/>
                <a:gd name="connsiteY9" fmla="*/ 1224137 h 2499288"/>
                <a:gd name="connsiteX10" fmla="*/ 924103 w 2285165"/>
                <a:gd name="connsiteY10" fmla="*/ 936105 h 2499288"/>
                <a:gd name="connsiteX11" fmla="*/ 852095 w 2285165"/>
                <a:gd name="connsiteY11" fmla="*/ 1440161 h 2499288"/>
                <a:gd name="connsiteX12" fmla="*/ 564063 w 2285165"/>
                <a:gd name="connsiteY12" fmla="*/ 1512169 h 2499288"/>
                <a:gd name="connsiteX13" fmla="*/ 780087 w 2285165"/>
                <a:gd name="connsiteY13" fmla="*/ 2016225 h 2499288"/>
                <a:gd name="connsiteX14" fmla="*/ 996111 w 2285165"/>
                <a:gd name="connsiteY14" fmla="*/ 2016225 h 2499288"/>
                <a:gd name="connsiteX15" fmla="*/ 924103 w 2285165"/>
                <a:gd name="connsiteY15" fmla="*/ 2304257 h 2499288"/>
                <a:gd name="connsiteX16" fmla="*/ 636071 w 2285165"/>
                <a:gd name="connsiteY16" fmla="*/ 2304257 h 2499288"/>
                <a:gd name="connsiteX17" fmla="*/ 60007 w 2285165"/>
                <a:gd name="connsiteY17" fmla="*/ 1512168 h 2499288"/>
                <a:gd name="connsiteX18" fmla="*/ 276031 w 2285165"/>
                <a:gd name="connsiteY18" fmla="*/ 1224136 h 2499288"/>
                <a:gd name="connsiteX19" fmla="*/ 276029 w 2285165"/>
                <a:gd name="connsiteY19" fmla="*/ 864096 h 2499288"/>
                <a:gd name="connsiteX20" fmla="*/ 348038 w 2285165"/>
                <a:gd name="connsiteY20" fmla="*/ 288032 h 2499288"/>
                <a:gd name="connsiteX0" fmla="*/ 348038 w 2285165"/>
                <a:gd name="connsiteY0" fmla="*/ 156017 h 2367273"/>
                <a:gd name="connsiteX1" fmla="*/ 1140127 w 2285165"/>
                <a:gd name="connsiteY1" fmla="*/ 156017 h 2367273"/>
                <a:gd name="connsiteX2" fmla="*/ 1932215 w 2285165"/>
                <a:gd name="connsiteY2" fmla="*/ 1092121 h 2367273"/>
                <a:gd name="connsiteX3" fmla="*/ 1644183 w 2285165"/>
                <a:gd name="connsiteY3" fmla="*/ 1308145 h 2367273"/>
                <a:gd name="connsiteX4" fmla="*/ 1932216 w 2285165"/>
                <a:gd name="connsiteY4" fmla="*/ 1740194 h 2367273"/>
                <a:gd name="connsiteX5" fmla="*/ 2220247 w 2285165"/>
                <a:gd name="connsiteY5" fmla="*/ 1884210 h 2367273"/>
                <a:gd name="connsiteX6" fmla="*/ 1932215 w 2285165"/>
                <a:gd name="connsiteY6" fmla="*/ 2172241 h 2367273"/>
                <a:gd name="connsiteX7" fmla="*/ 1068119 w 2285165"/>
                <a:gd name="connsiteY7" fmla="*/ 1452162 h 2367273"/>
                <a:gd name="connsiteX8" fmla="*/ 1212135 w 2285165"/>
                <a:gd name="connsiteY8" fmla="*/ 1092122 h 2367273"/>
                <a:gd name="connsiteX9" fmla="*/ 924103 w 2285165"/>
                <a:gd name="connsiteY9" fmla="*/ 804090 h 2367273"/>
                <a:gd name="connsiteX10" fmla="*/ 852095 w 2285165"/>
                <a:gd name="connsiteY10" fmla="*/ 1308146 h 2367273"/>
                <a:gd name="connsiteX11" fmla="*/ 564063 w 2285165"/>
                <a:gd name="connsiteY11" fmla="*/ 1380154 h 2367273"/>
                <a:gd name="connsiteX12" fmla="*/ 780087 w 2285165"/>
                <a:gd name="connsiteY12" fmla="*/ 1884210 h 2367273"/>
                <a:gd name="connsiteX13" fmla="*/ 996111 w 2285165"/>
                <a:gd name="connsiteY13" fmla="*/ 1884210 h 2367273"/>
                <a:gd name="connsiteX14" fmla="*/ 924103 w 2285165"/>
                <a:gd name="connsiteY14" fmla="*/ 2172242 h 2367273"/>
                <a:gd name="connsiteX15" fmla="*/ 636071 w 2285165"/>
                <a:gd name="connsiteY15" fmla="*/ 2172242 h 2367273"/>
                <a:gd name="connsiteX16" fmla="*/ 60007 w 2285165"/>
                <a:gd name="connsiteY16" fmla="*/ 1380153 h 2367273"/>
                <a:gd name="connsiteX17" fmla="*/ 276031 w 2285165"/>
                <a:gd name="connsiteY17" fmla="*/ 1092121 h 2367273"/>
                <a:gd name="connsiteX18" fmla="*/ 276029 w 2285165"/>
                <a:gd name="connsiteY18" fmla="*/ 732081 h 2367273"/>
                <a:gd name="connsiteX19" fmla="*/ 348038 w 2285165"/>
                <a:gd name="connsiteY19" fmla="*/ 156017 h 2367273"/>
                <a:gd name="connsiteX0" fmla="*/ 348038 w 2285165"/>
                <a:gd name="connsiteY0" fmla="*/ 156017 h 2367273"/>
                <a:gd name="connsiteX1" fmla="*/ 1140127 w 2285165"/>
                <a:gd name="connsiteY1" fmla="*/ 156017 h 2367273"/>
                <a:gd name="connsiteX2" fmla="*/ 1932215 w 2285165"/>
                <a:gd name="connsiteY2" fmla="*/ 1092121 h 2367273"/>
                <a:gd name="connsiteX3" fmla="*/ 1644183 w 2285165"/>
                <a:gd name="connsiteY3" fmla="*/ 1308145 h 2367273"/>
                <a:gd name="connsiteX4" fmla="*/ 1932216 w 2285165"/>
                <a:gd name="connsiteY4" fmla="*/ 1740194 h 2367273"/>
                <a:gd name="connsiteX5" fmla="*/ 2220247 w 2285165"/>
                <a:gd name="connsiteY5" fmla="*/ 1884210 h 2367273"/>
                <a:gd name="connsiteX6" fmla="*/ 1932215 w 2285165"/>
                <a:gd name="connsiteY6" fmla="*/ 2172241 h 2367273"/>
                <a:gd name="connsiteX7" fmla="*/ 1068119 w 2285165"/>
                <a:gd name="connsiteY7" fmla="*/ 1452162 h 2367273"/>
                <a:gd name="connsiteX8" fmla="*/ 924103 w 2285165"/>
                <a:gd name="connsiteY8" fmla="*/ 804090 h 2367273"/>
                <a:gd name="connsiteX9" fmla="*/ 852095 w 2285165"/>
                <a:gd name="connsiteY9" fmla="*/ 1308146 h 2367273"/>
                <a:gd name="connsiteX10" fmla="*/ 564063 w 2285165"/>
                <a:gd name="connsiteY10" fmla="*/ 1380154 h 2367273"/>
                <a:gd name="connsiteX11" fmla="*/ 780087 w 2285165"/>
                <a:gd name="connsiteY11" fmla="*/ 1884210 h 2367273"/>
                <a:gd name="connsiteX12" fmla="*/ 996111 w 2285165"/>
                <a:gd name="connsiteY12" fmla="*/ 1884210 h 2367273"/>
                <a:gd name="connsiteX13" fmla="*/ 924103 w 2285165"/>
                <a:gd name="connsiteY13" fmla="*/ 2172242 h 2367273"/>
                <a:gd name="connsiteX14" fmla="*/ 636071 w 2285165"/>
                <a:gd name="connsiteY14" fmla="*/ 2172242 h 2367273"/>
                <a:gd name="connsiteX15" fmla="*/ 60007 w 2285165"/>
                <a:gd name="connsiteY15" fmla="*/ 1380153 h 2367273"/>
                <a:gd name="connsiteX16" fmla="*/ 276031 w 2285165"/>
                <a:gd name="connsiteY16" fmla="*/ 1092121 h 2367273"/>
                <a:gd name="connsiteX17" fmla="*/ 276029 w 2285165"/>
                <a:gd name="connsiteY17" fmla="*/ 732081 h 2367273"/>
                <a:gd name="connsiteX18" fmla="*/ 348038 w 2285165"/>
                <a:gd name="connsiteY18" fmla="*/ 156017 h 2367273"/>
                <a:gd name="connsiteX0" fmla="*/ 348038 w 2285165"/>
                <a:gd name="connsiteY0" fmla="*/ 156017 h 2367273"/>
                <a:gd name="connsiteX1" fmla="*/ 1140127 w 2285165"/>
                <a:gd name="connsiteY1" fmla="*/ 156017 h 2367273"/>
                <a:gd name="connsiteX2" fmla="*/ 1932215 w 2285165"/>
                <a:gd name="connsiteY2" fmla="*/ 1092121 h 2367273"/>
                <a:gd name="connsiteX3" fmla="*/ 1644183 w 2285165"/>
                <a:gd name="connsiteY3" fmla="*/ 1308145 h 2367273"/>
                <a:gd name="connsiteX4" fmla="*/ 1932216 w 2285165"/>
                <a:gd name="connsiteY4" fmla="*/ 1740194 h 2367273"/>
                <a:gd name="connsiteX5" fmla="*/ 2220247 w 2285165"/>
                <a:gd name="connsiteY5" fmla="*/ 1884210 h 2367273"/>
                <a:gd name="connsiteX6" fmla="*/ 1932215 w 2285165"/>
                <a:gd name="connsiteY6" fmla="*/ 2172241 h 2367273"/>
                <a:gd name="connsiteX7" fmla="*/ 924103 w 2285165"/>
                <a:gd name="connsiteY7" fmla="*/ 804090 h 2367273"/>
                <a:gd name="connsiteX8" fmla="*/ 852095 w 2285165"/>
                <a:gd name="connsiteY8" fmla="*/ 1308146 h 2367273"/>
                <a:gd name="connsiteX9" fmla="*/ 564063 w 2285165"/>
                <a:gd name="connsiteY9" fmla="*/ 1380154 h 2367273"/>
                <a:gd name="connsiteX10" fmla="*/ 780087 w 2285165"/>
                <a:gd name="connsiteY10" fmla="*/ 1884210 h 2367273"/>
                <a:gd name="connsiteX11" fmla="*/ 996111 w 2285165"/>
                <a:gd name="connsiteY11" fmla="*/ 1884210 h 2367273"/>
                <a:gd name="connsiteX12" fmla="*/ 924103 w 2285165"/>
                <a:gd name="connsiteY12" fmla="*/ 2172242 h 2367273"/>
                <a:gd name="connsiteX13" fmla="*/ 636071 w 2285165"/>
                <a:gd name="connsiteY13" fmla="*/ 2172242 h 2367273"/>
                <a:gd name="connsiteX14" fmla="*/ 60007 w 2285165"/>
                <a:gd name="connsiteY14" fmla="*/ 1380153 h 2367273"/>
                <a:gd name="connsiteX15" fmla="*/ 276031 w 2285165"/>
                <a:gd name="connsiteY15" fmla="*/ 1092121 h 2367273"/>
                <a:gd name="connsiteX16" fmla="*/ 276029 w 2285165"/>
                <a:gd name="connsiteY16" fmla="*/ 732081 h 2367273"/>
                <a:gd name="connsiteX17" fmla="*/ 348038 w 2285165"/>
                <a:gd name="connsiteY17" fmla="*/ 156017 h 2367273"/>
                <a:gd name="connsiteX0" fmla="*/ 348038 w 2220247"/>
                <a:gd name="connsiteY0" fmla="*/ 156017 h 2367273"/>
                <a:gd name="connsiteX1" fmla="*/ 1140127 w 2220247"/>
                <a:gd name="connsiteY1" fmla="*/ 156017 h 2367273"/>
                <a:gd name="connsiteX2" fmla="*/ 1932215 w 2220247"/>
                <a:gd name="connsiteY2" fmla="*/ 1092121 h 2367273"/>
                <a:gd name="connsiteX3" fmla="*/ 1932216 w 2220247"/>
                <a:gd name="connsiteY3" fmla="*/ 1740194 h 2367273"/>
                <a:gd name="connsiteX4" fmla="*/ 2220247 w 2220247"/>
                <a:gd name="connsiteY4" fmla="*/ 1884210 h 2367273"/>
                <a:gd name="connsiteX5" fmla="*/ 1932215 w 2220247"/>
                <a:gd name="connsiteY5" fmla="*/ 2172241 h 2367273"/>
                <a:gd name="connsiteX6" fmla="*/ 924103 w 2220247"/>
                <a:gd name="connsiteY6" fmla="*/ 804090 h 2367273"/>
                <a:gd name="connsiteX7" fmla="*/ 852095 w 2220247"/>
                <a:gd name="connsiteY7" fmla="*/ 1308146 h 2367273"/>
                <a:gd name="connsiteX8" fmla="*/ 564063 w 2220247"/>
                <a:gd name="connsiteY8" fmla="*/ 1380154 h 2367273"/>
                <a:gd name="connsiteX9" fmla="*/ 780087 w 2220247"/>
                <a:gd name="connsiteY9" fmla="*/ 1884210 h 2367273"/>
                <a:gd name="connsiteX10" fmla="*/ 996111 w 2220247"/>
                <a:gd name="connsiteY10" fmla="*/ 1884210 h 2367273"/>
                <a:gd name="connsiteX11" fmla="*/ 924103 w 2220247"/>
                <a:gd name="connsiteY11" fmla="*/ 2172242 h 2367273"/>
                <a:gd name="connsiteX12" fmla="*/ 636071 w 2220247"/>
                <a:gd name="connsiteY12" fmla="*/ 2172242 h 2367273"/>
                <a:gd name="connsiteX13" fmla="*/ 60007 w 2220247"/>
                <a:gd name="connsiteY13" fmla="*/ 1380153 h 2367273"/>
                <a:gd name="connsiteX14" fmla="*/ 276031 w 2220247"/>
                <a:gd name="connsiteY14" fmla="*/ 1092121 h 2367273"/>
                <a:gd name="connsiteX15" fmla="*/ 276029 w 2220247"/>
                <a:gd name="connsiteY15" fmla="*/ 732081 h 2367273"/>
                <a:gd name="connsiteX16" fmla="*/ 348038 w 2220247"/>
                <a:gd name="connsiteY16" fmla="*/ 156017 h 2367273"/>
                <a:gd name="connsiteX0" fmla="*/ 348038 w 2220247"/>
                <a:gd name="connsiteY0" fmla="*/ 156017 h 2367273"/>
                <a:gd name="connsiteX1" fmla="*/ 1140127 w 2220247"/>
                <a:gd name="connsiteY1" fmla="*/ 156017 h 2367273"/>
                <a:gd name="connsiteX2" fmla="*/ 1932215 w 2220247"/>
                <a:gd name="connsiteY2" fmla="*/ 1092121 h 2367273"/>
                <a:gd name="connsiteX3" fmla="*/ 2220247 w 2220247"/>
                <a:gd name="connsiteY3" fmla="*/ 1884210 h 2367273"/>
                <a:gd name="connsiteX4" fmla="*/ 1932215 w 2220247"/>
                <a:gd name="connsiteY4" fmla="*/ 2172241 h 2367273"/>
                <a:gd name="connsiteX5" fmla="*/ 924103 w 2220247"/>
                <a:gd name="connsiteY5" fmla="*/ 804090 h 2367273"/>
                <a:gd name="connsiteX6" fmla="*/ 852095 w 2220247"/>
                <a:gd name="connsiteY6" fmla="*/ 1308146 h 2367273"/>
                <a:gd name="connsiteX7" fmla="*/ 564063 w 2220247"/>
                <a:gd name="connsiteY7" fmla="*/ 1380154 h 2367273"/>
                <a:gd name="connsiteX8" fmla="*/ 780087 w 2220247"/>
                <a:gd name="connsiteY8" fmla="*/ 1884210 h 2367273"/>
                <a:gd name="connsiteX9" fmla="*/ 996111 w 2220247"/>
                <a:gd name="connsiteY9" fmla="*/ 1884210 h 2367273"/>
                <a:gd name="connsiteX10" fmla="*/ 924103 w 2220247"/>
                <a:gd name="connsiteY10" fmla="*/ 2172242 h 2367273"/>
                <a:gd name="connsiteX11" fmla="*/ 636071 w 2220247"/>
                <a:gd name="connsiteY11" fmla="*/ 2172242 h 2367273"/>
                <a:gd name="connsiteX12" fmla="*/ 60007 w 2220247"/>
                <a:gd name="connsiteY12" fmla="*/ 1380153 h 2367273"/>
                <a:gd name="connsiteX13" fmla="*/ 276031 w 2220247"/>
                <a:gd name="connsiteY13" fmla="*/ 1092121 h 2367273"/>
                <a:gd name="connsiteX14" fmla="*/ 276029 w 2220247"/>
                <a:gd name="connsiteY14" fmla="*/ 732081 h 2367273"/>
                <a:gd name="connsiteX15" fmla="*/ 348038 w 2220247"/>
                <a:gd name="connsiteY15" fmla="*/ 156017 h 2367273"/>
                <a:gd name="connsiteX0" fmla="*/ 348038 w 2220247"/>
                <a:gd name="connsiteY0" fmla="*/ 156017 h 2367273"/>
                <a:gd name="connsiteX1" fmla="*/ 1140127 w 2220247"/>
                <a:gd name="connsiteY1" fmla="*/ 156017 h 2367273"/>
                <a:gd name="connsiteX2" fmla="*/ 1932215 w 2220247"/>
                <a:gd name="connsiteY2" fmla="*/ 1092121 h 2367273"/>
                <a:gd name="connsiteX3" fmla="*/ 2220247 w 2220247"/>
                <a:gd name="connsiteY3" fmla="*/ 1884210 h 2367273"/>
                <a:gd name="connsiteX4" fmla="*/ 924103 w 2220247"/>
                <a:gd name="connsiteY4" fmla="*/ 804090 h 2367273"/>
                <a:gd name="connsiteX5" fmla="*/ 852095 w 2220247"/>
                <a:gd name="connsiteY5" fmla="*/ 1308146 h 2367273"/>
                <a:gd name="connsiteX6" fmla="*/ 564063 w 2220247"/>
                <a:gd name="connsiteY6" fmla="*/ 1380154 h 2367273"/>
                <a:gd name="connsiteX7" fmla="*/ 780087 w 2220247"/>
                <a:gd name="connsiteY7" fmla="*/ 1884210 h 2367273"/>
                <a:gd name="connsiteX8" fmla="*/ 996111 w 2220247"/>
                <a:gd name="connsiteY8" fmla="*/ 1884210 h 2367273"/>
                <a:gd name="connsiteX9" fmla="*/ 924103 w 2220247"/>
                <a:gd name="connsiteY9" fmla="*/ 2172242 h 2367273"/>
                <a:gd name="connsiteX10" fmla="*/ 636071 w 2220247"/>
                <a:gd name="connsiteY10" fmla="*/ 2172242 h 2367273"/>
                <a:gd name="connsiteX11" fmla="*/ 60007 w 2220247"/>
                <a:gd name="connsiteY11" fmla="*/ 1380153 h 2367273"/>
                <a:gd name="connsiteX12" fmla="*/ 276031 w 2220247"/>
                <a:gd name="connsiteY12" fmla="*/ 1092121 h 2367273"/>
                <a:gd name="connsiteX13" fmla="*/ 276029 w 2220247"/>
                <a:gd name="connsiteY13" fmla="*/ 732081 h 2367273"/>
                <a:gd name="connsiteX14" fmla="*/ 348038 w 2220247"/>
                <a:gd name="connsiteY14" fmla="*/ 156017 h 2367273"/>
                <a:gd name="connsiteX0" fmla="*/ 348038 w 2009808"/>
                <a:gd name="connsiteY0" fmla="*/ 156017 h 2367273"/>
                <a:gd name="connsiteX1" fmla="*/ 1140127 w 2009808"/>
                <a:gd name="connsiteY1" fmla="*/ 156017 h 2367273"/>
                <a:gd name="connsiteX2" fmla="*/ 1932215 w 2009808"/>
                <a:gd name="connsiteY2" fmla="*/ 1092121 h 2367273"/>
                <a:gd name="connsiteX3" fmla="*/ 924103 w 2009808"/>
                <a:gd name="connsiteY3" fmla="*/ 804090 h 2367273"/>
                <a:gd name="connsiteX4" fmla="*/ 852095 w 2009808"/>
                <a:gd name="connsiteY4" fmla="*/ 1308146 h 2367273"/>
                <a:gd name="connsiteX5" fmla="*/ 564063 w 2009808"/>
                <a:gd name="connsiteY5" fmla="*/ 1380154 h 2367273"/>
                <a:gd name="connsiteX6" fmla="*/ 780087 w 2009808"/>
                <a:gd name="connsiteY6" fmla="*/ 1884210 h 2367273"/>
                <a:gd name="connsiteX7" fmla="*/ 996111 w 2009808"/>
                <a:gd name="connsiteY7" fmla="*/ 1884210 h 2367273"/>
                <a:gd name="connsiteX8" fmla="*/ 924103 w 2009808"/>
                <a:gd name="connsiteY8" fmla="*/ 2172242 h 2367273"/>
                <a:gd name="connsiteX9" fmla="*/ 636071 w 2009808"/>
                <a:gd name="connsiteY9" fmla="*/ 2172242 h 2367273"/>
                <a:gd name="connsiteX10" fmla="*/ 60007 w 2009808"/>
                <a:gd name="connsiteY10" fmla="*/ 1380153 h 2367273"/>
                <a:gd name="connsiteX11" fmla="*/ 276031 w 2009808"/>
                <a:gd name="connsiteY11" fmla="*/ 1092121 h 2367273"/>
                <a:gd name="connsiteX12" fmla="*/ 276029 w 2009808"/>
                <a:gd name="connsiteY12" fmla="*/ 732081 h 2367273"/>
                <a:gd name="connsiteX13" fmla="*/ 348038 w 2009808"/>
                <a:gd name="connsiteY13" fmla="*/ 156017 h 2367273"/>
                <a:gd name="connsiteX0" fmla="*/ 348038 w 1236138"/>
                <a:gd name="connsiteY0" fmla="*/ 156017 h 2367273"/>
                <a:gd name="connsiteX1" fmla="*/ 1140127 w 1236138"/>
                <a:gd name="connsiteY1" fmla="*/ 156017 h 2367273"/>
                <a:gd name="connsiteX2" fmla="*/ 924103 w 1236138"/>
                <a:gd name="connsiteY2" fmla="*/ 804090 h 2367273"/>
                <a:gd name="connsiteX3" fmla="*/ 852095 w 1236138"/>
                <a:gd name="connsiteY3" fmla="*/ 1308146 h 2367273"/>
                <a:gd name="connsiteX4" fmla="*/ 564063 w 1236138"/>
                <a:gd name="connsiteY4" fmla="*/ 1380154 h 2367273"/>
                <a:gd name="connsiteX5" fmla="*/ 780087 w 1236138"/>
                <a:gd name="connsiteY5" fmla="*/ 1884210 h 2367273"/>
                <a:gd name="connsiteX6" fmla="*/ 996111 w 1236138"/>
                <a:gd name="connsiteY6" fmla="*/ 1884210 h 2367273"/>
                <a:gd name="connsiteX7" fmla="*/ 924103 w 1236138"/>
                <a:gd name="connsiteY7" fmla="*/ 2172242 h 2367273"/>
                <a:gd name="connsiteX8" fmla="*/ 636071 w 1236138"/>
                <a:gd name="connsiteY8" fmla="*/ 2172242 h 2367273"/>
                <a:gd name="connsiteX9" fmla="*/ 60007 w 1236138"/>
                <a:gd name="connsiteY9" fmla="*/ 1380153 h 2367273"/>
                <a:gd name="connsiteX10" fmla="*/ 276031 w 1236138"/>
                <a:gd name="connsiteY10" fmla="*/ 1092121 h 2367273"/>
                <a:gd name="connsiteX11" fmla="*/ 276029 w 1236138"/>
                <a:gd name="connsiteY11" fmla="*/ 732081 h 2367273"/>
                <a:gd name="connsiteX12" fmla="*/ 348038 w 1236138"/>
                <a:gd name="connsiteY12" fmla="*/ 156017 h 236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6138" h="2367273">
                  <a:moveTo>
                    <a:pt x="348038" y="156017"/>
                  </a:moveTo>
                  <a:cubicBezTo>
                    <a:pt x="492054" y="60006"/>
                    <a:pt x="876098" y="0"/>
                    <a:pt x="1140127" y="156017"/>
                  </a:cubicBezTo>
                  <a:cubicBezTo>
                    <a:pt x="1236138" y="264029"/>
                    <a:pt x="972108" y="612069"/>
                    <a:pt x="924103" y="804090"/>
                  </a:cubicBezTo>
                  <a:cubicBezTo>
                    <a:pt x="1003755" y="1041223"/>
                    <a:pt x="1011103" y="1275152"/>
                    <a:pt x="852095" y="1308146"/>
                  </a:cubicBezTo>
                  <a:cubicBezTo>
                    <a:pt x="722677" y="1368157"/>
                    <a:pt x="809295" y="1380171"/>
                    <a:pt x="564063" y="1380154"/>
                  </a:cubicBezTo>
                  <a:cubicBezTo>
                    <a:pt x="459346" y="1372030"/>
                    <a:pt x="879088" y="1947226"/>
                    <a:pt x="780087" y="1884210"/>
                  </a:cubicBezTo>
                  <a:cubicBezTo>
                    <a:pt x="764650" y="1927585"/>
                    <a:pt x="840727" y="1894910"/>
                    <a:pt x="996111" y="1884210"/>
                  </a:cubicBezTo>
                  <a:cubicBezTo>
                    <a:pt x="1131772" y="1997216"/>
                    <a:pt x="1095112" y="2319268"/>
                    <a:pt x="924103" y="2172242"/>
                  </a:cubicBezTo>
                  <a:cubicBezTo>
                    <a:pt x="866821" y="2176058"/>
                    <a:pt x="795079" y="2367273"/>
                    <a:pt x="636071" y="2172242"/>
                  </a:cubicBezTo>
                  <a:cubicBezTo>
                    <a:pt x="500303" y="2024865"/>
                    <a:pt x="120014" y="1560173"/>
                    <a:pt x="60007" y="1380153"/>
                  </a:cubicBezTo>
                  <a:cubicBezTo>
                    <a:pt x="0" y="1200133"/>
                    <a:pt x="58493" y="1045445"/>
                    <a:pt x="276031" y="1092121"/>
                  </a:cubicBezTo>
                  <a:cubicBezTo>
                    <a:pt x="327163" y="954018"/>
                    <a:pt x="307952" y="886606"/>
                    <a:pt x="276029" y="732081"/>
                  </a:cubicBezTo>
                  <a:cubicBezTo>
                    <a:pt x="276028" y="732081"/>
                    <a:pt x="348039" y="156017"/>
                    <a:pt x="348038" y="15601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762000"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1331540" y="2925594"/>
              <a:ext cx="1476165" cy="1872209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220247 w 2309766"/>
                <a:gd name="connsiteY13" fmla="*/ 1766386 h 4265674"/>
                <a:gd name="connsiteX14" fmla="*/ 2076231 w 2309766"/>
                <a:gd name="connsiteY14" fmla="*/ 2054418 h 4265674"/>
                <a:gd name="connsiteX15" fmla="*/ 1428159 w 2309766"/>
                <a:gd name="connsiteY15" fmla="*/ 1766386 h 4265674"/>
                <a:gd name="connsiteX16" fmla="*/ 1140127 w 2309766"/>
                <a:gd name="connsiteY16" fmla="*/ 2054418 h 4265674"/>
                <a:gd name="connsiteX17" fmla="*/ 1932215 w 2309766"/>
                <a:gd name="connsiteY17" fmla="*/ 2990522 h 4265674"/>
                <a:gd name="connsiteX18" fmla="*/ 1644183 w 2309766"/>
                <a:gd name="connsiteY18" fmla="*/ 3206546 h 4265674"/>
                <a:gd name="connsiteX19" fmla="*/ 1932216 w 2309766"/>
                <a:gd name="connsiteY19" fmla="*/ 3638595 h 4265674"/>
                <a:gd name="connsiteX20" fmla="*/ 2220247 w 2309766"/>
                <a:gd name="connsiteY20" fmla="*/ 3782611 h 4265674"/>
                <a:gd name="connsiteX21" fmla="*/ 1932215 w 2309766"/>
                <a:gd name="connsiteY21" fmla="*/ 4070642 h 4265674"/>
                <a:gd name="connsiteX22" fmla="*/ 1068119 w 2309766"/>
                <a:gd name="connsiteY22" fmla="*/ 3350563 h 4265674"/>
                <a:gd name="connsiteX23" fmla="*/ 1212135 w 2309766"/>
                <a:gd name="connsiteY23" fmla="*/ 2990523 h 4265674"/>
                <a:gd name="connsiteX24" fmla="*/ 924103 w 2309766"/>
                <a:gd name="connsiteY24" fmla="*/ 2702491 h 4265674"/>
                <a:gd name="connsiteX25" fmla="*/ 852095 w 2309766"/>
                <a:gd name="connsiteY25" fmla="*/ 3206547 h 4265674"/>
                <a:gd name="connsiteX26" fmla="*/ 564063 w 2309766"/>
                <a:gd name="connsiteY26" fmla="*/ 3278555 h 4265674"/>
                <a:gd name="connsiteX27" fmla="*/ 780087 w 2309766"/>
                <a:gd name="connsiteY27" fmla="*/ 3782611 h 4265674"/>
                <a:gd name="connsiteX28" fmla="*/ 996111 w 2309766"/>
                <a:gd name="connsiteY28" fmla="*/ 3782611 h 4265674"/>
                <a:gd name="connsiteX29" fmla="*/ 924103 w 2309766"/>
                <a:gd name="connsiteY29" fmla="*/ 4070643 h 4265674"/>
                <a:gd name="connsiteX30" fmla="*/ 636071 w 2309766"/>
                <a:gd name="connsiteY30" fmla="*/ 4070643 h 4265674"/>
                <a:gd name="connsiteX31" fmla="*/ 60007 w 2309766"/>
                <a:gd name="connsiteY31" fmla="*/ 3278554 h 4265674"/>
                <a:gd name="connsiteX32" fmla="*/ 276031 w 2309766"/>
                <a:gd name="connsiteY32" fmla="*/ 2990522 h 4265674"/>
                <a:gd name="connsiteX33" fmla="*/ 276029 w 2309766"/>
                <a:gd name="connsiteY33" fmla="*/ 2630482 h 4265674"/>
                <a:gd name="connsiteX34" fmla="*/ 348038 w 2309766"/>
                <a:gd name="connsiteY34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220247 w 2309766"/>
                <a:gd name="connsiteY12" fmla="*/ 1766386 h 4265674"/>
                <a:gd name="connsiteX13" fmla="*/ 2076231 w 2309766"/>
                <a:gd name="connsiteY13" fmla="*/ 2054418 h 4265674"/>
                <a:gd name="connsiteX14" fmla="*/ 1428159 w 2309766"/>
                <a:gd name="connsiteY14" fmla="*/ 1766386 h 4265674"/>
                <a:gd name="connsiteX15" fmla="*/ 1140127 w 2309766"/>
                <a:gd name="connsiteY15" fmla="*/ 2054418 h 4265674"/>
                <a:gd name="connsiteX16" fmla="*/ 1932215 w 2309766"/>
                <a:gd name="connsiteY16" fmla="*/ 2990522 h 4265674"/>
                <a:gd name="connsiteX17" fmla="*/ 1644183 w 2309766"/>
                <a:gd name="connsiteY17" fmla="*/ 3206546 h 4265674"/>
                <a:gd name="connsiteX18" fmla="*/ 1932216 w 2309766"/>
                <a:gd name="connsiteY18" fmla="*/ 3638595 h 4265674"/>
                <a:gd name="connsiteX19" fmla="*/ 2220247 w 2309766"/>
                <a:gd name="connsiteY19" fmla="*/ 3782611 h 4265674"/>
                <a:gd name="connsiteX20" fmla="*/ 1932215 w 2309766"/>
                <a:gd name="connsiteY20" fmla="*/ 4070642 h 4265674"/>
                <a:gd name="connsiteX21" fmla="*/ 1068119 w 2309766"/>
                <a:gd name="connsiteY21" fmla="*/ 3350563 h 4265674"/>
                <a:gd name="connsiteX22" fmla="*/ 1212135 w 2309766"/>
                <a:gd name="connsiteY22" fmla="*/ 2990523 h 4265674"/>
                <a:gd name="connsiteX23" fmla="*/ 924103 w 2309766"/>
                <a:gd name="connsiteY23" fmla="*/ 2702491 h 4265674"/>
                <a:gd name="connsiteX24" fmla="*/ 852095 w 2309766"/>
                <a:gd name="connsiteY24" fmla="*/ 3206547 h 4265674"/>
                <a:gd name="connsiteX25" fmla="*/ 564063 w 2309766"/>
                <a:gd name="connsiteY25" fmla="*/ 3278555 h 4265674"/>
                <a:gd name="connsiteX26" fmla="*/ 780087 w 2309766"/>
                <a:gd name="connsiteY26" fmla="*/ 3782611 h 4265674"/>
                <a:gd name="connsiteX27" fmla="*/ 996111 w 2309766"/>
                <a:gd name="connsiteY27" fmla="*/ 3782611 h 4265674"/>
                <a:gd name="connsiteX28" fmla="*/ 924103 w 2309766"/>
                <a:gd name="connsiteY28" fmla="*/ 4070643 h 4265674"/>
                <a:gd name="connsiteX29" fmla="*/ 636071 w 2309766"/>
                <a:gd name="connsiteY29" fmla="*/ 4070643 h 4265674"/>
                <a:gd name="connsiteX30" fmla="*/ 60007 w 2309766"/>
                <a:gd name="connsiteY30" fmla="*/ 3278554 h 4265674"/>
                <a:gd name="connsiteX31" fmla="*/ 276031 w 2309766"/>
                <a:gd name="connsiteY31" fmla="*/ 2990522 h 4265674"/>
                <a:gd name="connsiteX32" fmla="*/ 276029 w 2309766"/>
                <a:gd name="connsiteY32" fmla="*/ 2630482 h 4265674"/>
                <a:gd name="connsiteX33" fmla="*/ 348038 w 2309766"/>
                <a:gd name="connsiteY33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76231 w 2309766"/>
                <a:gd name="connsiteY12" fmla="*/ 2054418 h 4265674"/>
                <a:gd name="connsiteX13" fmla="*/ 1428159 w 2309766"/>
                <a:gd name="connsiteY13" fmla="*/ 1766386 h 4265674"/>
                <a:gd name="connsiteX14" fmla="*/ 1140127 w 2309766"/>
                <a:gd name="connsiteY14" fmla="*/ 2054418 h 4265674"/>
                <a:gd name="connsiteX15" fmla="*/ 1932215 w 2309766"/>
                <a:gd name="connsiteY15" fmla="*/ 2990522 h 4265674"/>
                <a:gd name="connsiteX16" fmla="*/ 1644183 w 2309766"/>
                <a:gd name="connsiteY16" fmla="*/ 3206546 h 4265674"/>
                <a:gd name="connsiteX17" fmla="*/ 1932216 w 2309766"/>
                <a:gd name="connsiteY17" fmla="*/ 3638595 h 4265674"/>
                <a:gd name="connsiteX18" fmla="*/ 2220247 w 2309766"/>
                <a:gd name="connsiteY18" fmla="*/ 3782611 h 4265674"/>
                <a:gd name="connsiteX19" fmla="*/ 1932215 w 2309766"/>
                <a:gd name="connsiteY19" fmla="*/ 4070642 h 4265674"/>
                <a:gd name="connsiteX20" fmla="*/ 1068119 w 2309766"/>
                <a:gd name="connsiteY20" fmla="*/ 3350563 h 4265674"/>
                <a:gd name="connsiteX21" fmla="*/ 1212135 w 2309766"/>
                <a:gd name="connsiteY21" fmla="*/ 2990523 h 4265674"/>
                <a:gd name="connsiteX22" fmla="*/ 924103 w 2309766"/>
                <a:gd name="connsiteY22" fmla="*/ 2702491 h 4265674"/>
                <a:gd name="connsiteX23" fmla="*/ 852095 w 2309766"/>
                <a:gd name="connsiteY23" fmla="*/ 3206547 h 4265674"/>
                <a:gd name="connsiteX24" fmla="*/ 564063 w 2309766"/>
                <a:gd name="connsiteY24" fmla="*/ 3278555 h 4265674"/>
                <a:gd name="connsiteX25" fmla="*/ 780087 w 2309766"/>
                <a:gd name="connsiteY25" fmla="*/ 3782611 h 4265674"/>
                <a:gd name="connsiteX26" fmla="*/ 996111 w 2309766"/>
                <a:gd name="connsiteY26" fmla="*/ 3782611 h 4265674"/>
                <a:gd name="connsiteX27" fmla="*/ 924103 w 2309766"/>
                <a:gd name="connsiteY27" fmla="*/ 4070643 h 4265674"/>
                <a:gd name="connsiteX28" fmla="*/ 636071 w 2309766"/>
                <a:gd name="connsiteY28" fmla="*/ 4070643 h 4265674"/>
                <a:gd name="connsiteX29" fmla="*/ 60007 w 2309766"/>
                <a:gd name="connsiteY29" fmla="*/ 3278554 h 4265674"/>
                <a:gd name="connsiteX30" fmla="*/ 276031 w 2309766"/>
                <a:gd name="connsiteY30" fmla="*/ 2990522 h 4265674"/>
                <a:gd name="connsiteX31" fmla="*/ 276029 w 2309766"/>
                <a:gd name="connsiteY31" fmla="*/ 2630482 h 4265674"/>
                <a:gd name="connsiteX32" fmla="*/ 348038 w 2309766"/>
                <a:gd name="connsiteY32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1428159 w 2309766"/>
                <a:gd name="connsiteY12" fmla="*/ 1766386 h 4265674"/>
                <a:gd name="connsiteX13" fmla="*/ 1140127 w 2309766"/>
                <a:gd name="connsiteY13" fmla="*/ 2054418 h 4265674"/>
                <a:gd name="connsiteX14" fmla="*/ 1932215 w 2309766"/>
                <a:gd name="connsiteY14" fmla="*/ 2990522 h 4265674"/>
                <a:gd name="connsiteX15" fmla="*/ 1644183 w 2309766"/>
                <a:gd name="connsiteY15" fmla="*/ 3206546 h 4265674"/>
                <a:gd name="connsiteX16" fmla="*/ 1932216 w 2309766"/>
                <a:gd name="connsiteY16" fmla="*/ 3638595 h 4265674"/>
                <a:gd name="connsiteX17" fmla="*/ 2220247 w 2309766"/>
                <a:gd name="connsiteY17" fmla="*/ 3782611 h 4265674"/>
                <a:gd name="connsiteX18" fmla="*/ 1932215 w 2309766"/>
                <a:gd name="connsiteY18" fmla="*/ 4070642 h 4265674"/>
                <a:gd name="connsiteX19" fmla="*/ 1068119 w 2309766"/>
                <a:gd name="connsiteY19" fmla="*/ 3350563 h 4265674"/>
                <a:gd name="connsiteX20" fmla="*/ 1212135 w 2309766"/>
                <a:gd name="connsiteY20" fmla="*/ 2990523 h 4265674"/>
                <a:gd name="connsiteX21" fmla="*/ 924103 w 2309766"/>
                <a:gd name="connsiteY21" fmla="*/ 2702491 h 4265674"/>
                <a:gd name="connsiteX22" fmla="*/ 852095 w 2309766"/>
                <a:gd name="connsiteY22" fmla="*/ 3206547 h 4265674"/>
                <a:gd name="connsiteX23" fmla="*/ 564063 w 2309766"/>
                <a:gd name="connsiteY23" fmla="*/ 3278555 h 4265674"/>
                <a:gd name="connsiteX24" fmla="*/ 780087 w 2309766"/>
                <a:gd name="connsiteY24" fmla="*/ 3782611 h 4265674"/>
                <a:gd name="connsiteX25" fmla="*/ 996111 w 2309766"/>
                <a:gd name="connsiteY25" fmla="*/ 3782611 h 4265674"/>
                <a:gd name="connsiteX26" fmla="*/ 924103 w 2309766"/>
                <a:gd name="connsiteY26" fmla="*/ 4070643 h 4265674"/>
                <a:gd name="connsiteX27" fmla="*/ 636071 w 2309766"/>
                <a:gd name="connsiteY27" fmla="*/ 4070643 h 4265674"/>
                <a:gd name="connsiteX28" fmla="*/ 60007 w 2309766"/>
                <a:gd name="connsiteY28" fmla="*/ 3278554 h 4265674"/>
                <a:gd name="connsiteX29" fmla="*/ 276031 w 2309766"/>
                <a:gd name="connsiteY29" fmla="*/ 2990522 h 4265674"/>
                <a:gd name="connsiteX30" fmla="*/ 276029 w 2309766"/>
                <a:gd name="connsiteY30" fmla="*/ 2630482 h 4265674"/>
                <a:gd name="connsiteX31" fmla="*/ 348038 w 2309766"/>
                <a:gd name="connsiteY31" fmla="*/ 2054418 h 4265674"/>
                <a:gd name="connsiteX0" fmla="*/ 348038 w 2352261"/>
                <a:gd name="connsiteY0" fmla="*/ 2054418 h 4265674"/>
                <a:gd name="connsiteX1" fmla="*/ 636070 w 2352261"/>
                <a:gd name="connsiteY1" fmla="*/ 1622370 h 4265674"/>
                <a:gd name="connsiteX2" fmla="*/ 852094 w 2352261"/>
                <a:gd name="connsiteY2" fmla="*/ 1046306 h 4265674"/>
                <a:gd name="connsiteX3" fmla="*/ 1500166 w 2352261"/>
                <a:gd name="connsiteY3" fmla="*/ 686267 h 4265674"/>
                <a:gd name="connsiteX4" fmla="*/ 1644183 w 2352261"/>
                <a:gd name="connsiteY4" fmla="*/ 758274 h 4265674"/>
                <a:gd name="connsiteX5" fmla="*/ 1932214 w 2352261"/>
                <a:gd name="connsiteY5" fmla="*/ 470243 h 4265674"/>
                <a:gd name="connsiteX6" fmla="*/ 2076231 w 2352261"/>
                <a:gd name="connsiteY6" fmla="*/ 182211 h 4265674"/>
                <a:gd name="connsiteX7" fmla="*/ 2148238 w 2352261"/>
                <a:gd name="connsiteY7" fmla="*/ 254219 h 4265674"/>
                <a:gd name="connsiteX8" fmla="*/ 2148238 w 2352261"/>
                <a:gd name="connsiteY8" fmla="*/ 398235 h 4265674"/>
                <a:gd name="connsiteX9" fmla="*/ 2292254 w 2352261"/>
                <a:gd name="connsiteY9" fmla="*/ 614259 h 4265674"/>
                <a:gd name="connsiteX10" fmla="*/ 1788199 w 2352261"/>
                <a:gd name="connsiteY10" fmla="*/ 1406346 h 4265674"/>
                <a:gd name="connsiteX11" fmla="*/ 1428159 w 2352261"/>
                <a:gd name="connsiteY11" fmla="*/ 1766386 h 4265674"/>
                <a:gd name="connsiteX12" fmla="*/ 1140127 w 2352261"/>
                <a:gd name="connsiteY12" fmla="*/ 2054418 h 4265674"/>
                <a:gd name="connsiteX13" fmla="*/ 1932215 w 2352261"/>
                <a:gd name="connsiteY13" fmla="*/ 2990522 h 4265674"/>
                <a:gd name="connsiteX14" fmla="*/ 1644183 w 2352261"/>
                <a:gd name="connsiteY14" fmla="*/ 3206546 h 4265674"/>
                <a:gd name="connsiteX15" fmla="*/ 1932216 w 2352261"/>
                <a:gd name="connsiteY15" fmla="*/ 3638595 h 4265674"/>
                <a:gd name="connsiteX16" fmla="*/ 2220247 w 2352261"/>
                <a:gd name="connsiteY16" fmla="*/ 3782611 h 4265674"/>
                <a:gd name="connsiteX17" fmla="*/ 1932215 w 2352261"/>
                <a:gd name="connsiteY17" fmla="*/ 4070642 h 4265674"/>
                <a:gd name="connsiteX18" fmla="*/ 1068119 w 2352261"/>
                <a:gd name="connsiteY18" fmla="*/ 3350563 h 4265674"/>
                <a:gd name="connsiteX19" fmla="*/ 1212135 w 2352261"/>
                <a:gd name="connsiteY19" fmla="*/ 2990523 h 4265674"/>
                <a:gd name="connsiteX20" fmla="*/ 924103 w 2352261"/>
                <a:gd name="connsiteY20" fmla="*/ 2702491 h 4265674"/>
                <a:gd name="connsiteX21" fmla="*/ 852095 w 2352261"/>
                <a:gd name="connsiteY21" fmla="*/ 3206547 h 4265674"/>
                <a:gd name="connsiteX22" fmla="*/ 564063 w 2352261"/>
                <a:gd name="connsiteY22" fmla="*/ 3278555 h 4265674"/>
                <a:gd name="connsiteX23" fmla="*/ 780087 w 2352261"/>
                <a:gd name="connsiteY23" fmla="*/ 3782611 h 4265674"/>
                <a:gd name="connsiteX24" fmla="*/ 996111 w 2352261"/>
                <a:gd name="connsiteY24" fmla="*/ 3782611 h 4265674"/>
                <a:gd name="connsiteX25" fmla="*/ 924103 w 2352261"/>
                <a:gd name="connsiteY25" fmla="*/ 4070643 h 4265674"/>
                <a:gd name="connsiteX26" fmla="*/ 636071 w 2352261"/>
                <a:gd name="connsiteY26" fmla="*/ 4070643 h 4265674"/>
                <a:gd name="connsiteX27" fmla="*/ 60007 w 2352261"/>
                <a:gd name="connsiteY27" fmla="*/ 3278554 h 4265674"/>
                <a:gd name="connsiteX28" fmla="*/ 276031 w 2352261"/>
                <a:gd name="connsiteY28" fmla="*/ 2990522 h 4265674"/>
                <a:gd name="connsiteX29" fmla="*/ 276029 w 2352261"/>
                <a:gd name="connsiteY29" fmla="*/ 2630482 h 4265674"/>
                <a:gd name="connsiteX30" fmla="*/ 348038 w 2352261"/>
                <a:gd name="connsiteY30" fmla="*/ 2054418 h 4265674"/>
                <a:gd name="connsiteX0" fmla="*/ 348038 w 2352260"/>
                <a:gd name="connsiteY0" fmla="*/ 2054418 h 4265674"/>
                <a:gd name="connsiteX1" fmla="*/ 636070 w 2352260"/>
                <a:gd name="connsiteY1" fmla="*/ 1622370 h 4265674"/>
                <a:gd name="connsiteX2" fmla="*/ 852094 w 2352260"/>
                <a:gd name="connsiteY2" fmla="*/ 1046306 h 4265674"/>
                <a:gd name="connsiteX3" fmla="*/ 1500166 w 2352260"/>
                <a:gd name="connsiteY3" fmla="*/ 686267 h 4265674"/>
                <a:gd name="connsiteX4" fmla="*/ 1644183 w 2352260"/>
                <a:gd name="connsiteY4" fmla="*/ 758274 h 4265674"/>
                <a:gd name="connsiteX5" fmla="*/ 1932214 w 2352260"/>
                <a:gd name="connsiteY5" fmla="*/ 470243 h 4265674"/>
                <a:gd name="connsiteX6" fmla="*/ 2076231 w 2352260"/>
                <a:gd name="connsiteY6" fmla="*/ 182211 h 4265674"/>
                <a:gd name="connsiteX7" fmla="*/ 2148238 w 2352260"/>
                <a:gd name="connsiteY7" fmla="*/ 254219 h 4265674"/>
                <a:gd name="connsiteX8" fmla="*/ 2292254 w 2352260"/>
                <a:gd name="connsiteY8" fmla="*/ 614259 h 4265674"/>
                <a:gd name="connsiteX9" fmla="*/ 1788199 w 2352260"/>
                <a:gd name="connsiteY9" fmla="*/ 1406346 h 4265674"/>
                <a:gd name="connsiteX10" fmla="*/ 1428159 w 2352260"/>
                <a:gd name="connsiteY10" fmla="*/ 1766386 h 4265674"/>
                <a:gd name="connsiteX11" fmla="*/ 1140127 w 2352260"/>
                <a:gd name="connsiteY11" fmla="*/ 2054418 h 4265674"/>
                <a:gd name="connsiteX12" fmla="*/ 1932215 w 2352260"/>
                <a:gd name="connsiteY12" fmla="*/ 2990522 h 4265674"/>
                <a:gd name="connsiteX13" fmla="*/ 1644183 w 2352260"/>
                <a:gd name="connsiteY13" fmla="*/ 3206546 h 4265674"/>
                <a:gd name="connsiteX14" fmla="*/ 1932216 w 2352260"/>
                <a:gd name="connsiteY14" fmla="*/ 3638595 h 4265674"/>
                <a:gd name="connsiteX15" fmla="*/ 2220247 w 2352260"/>
                <a:gd name="connsiteY15" fmla="*/ 3782611 h 4265674"/>
                <a:gd name="connsiteX16" fmla="*/ 1932215 w 2352260"/>
                <a:gd name="connsiteY16" fmla="*/ 4070642 h 4265674"/>
                <a:gd name="connsiteX17" fmla="*/ 1068119 w 2352260"/>
                <a:gd name="connsiteY17" fmla="*/ 3350563 h 4265674"/>
                <a:gd name="connsiteX18" fmla="*/ 1212135 w 2352260"/>
                <a:gd name="connsiteY18" fmla="*/ 2990523 h 4265674"/>
                <a:gd name="connsiteX19" fmla="*/ 924103 w 2352260"/>
                <a:gd name="connsiteY19" fmla="*/ 2702491 h 4265674"/>
                <a:gd name="connsiteX20" fmla="*/ 852095 w 2352260"/>
                <a:gd name="connsiteY20" fmla="*/ 3206547 h 4265674"/>
                <a:gd name="connsiteX21" fmla="*/ 564063 w 2352260"/>
                <a:gd name="connsiteY21" fmla="*/ 3278555 h 4265674"/>
                <a:gd name="connsiteX22" fmla="*/ 780087 w 2352260"/>
                <a:gd name="connsiteY22" fmla="*/ 3782611 h 4265674"/>
                <a:gd name="connsiteX23" fmla="*/ 996111 w 2352260"/>
                <a:gd name="connsiteY23" fmla="*/ 3782611 h 4265674"/>
                <a:gd name="connsiteX24" fmla="*/ 924103 w 2352260"/>
                <a:gd name="connsiteY24" fmla="*/ 4070643 h 4265674"/>
                <a:gd name="connsiteX25" fmla="*/ 636071 w 2352260"/>
                <a:gd name="connsiteY25" fmla="*/ 4070643 h 4265674"/>
                <a:gd name="connsiteX26" fmla="*/ 60007 w 2352260"/>
                <a:gd name="connsiteY26" fmla="*/ 3278554 h 4265674"/>
                <a:gd name="connsiteX27" fmla="*/ 276031 w 2352260"/>
                <a:gd name="connsiteY27" fmla="*/ 2990522 h 4265674"/>
                <a:gd name="connsiteX28" fmla="*/ 276029 w 2352260"/>
                <a:gd name="connsiteY28" fmla="*/ 2630482 h 4265674"/>
                <a:gd name="connsiteX29" fmla="*/ 348038 w 2352260"/>
                <a:gd name="connsiteY29" fmla="*/ 2054418 h 4265674"/>
                <a:gd name="connsiteX0" fmla="*/ 348038 w 2352260"/>
                <a:gd name="connsiteY0" fmla="*/ 2054418 h 4265674"/>
                <a:gd name="connsiteX1" fmla="*/ 636070 w 2352260"/>
                <a:gd name="connsiteY1" fmla="*/ 1622370 h 4265674"/>
                <a:gd name="connsiteX2" fmla="*/ 852094 w 2352260"/>
                <a:gd name="connsiteY2" fmla="*/ 1046306 h 4265674"/>
                <a:gd name="connsiteX3" fmla="*/ 1500166 w 2352260"/>
                <a:gd name="connsiteY3" fmla="*/ 686267 h 4265674"/>
                <a:gd name="connsiteX4" fmla="*/ 1644183 w 2352260"/>
                <a:gd name="connsiteY4" fmla="*/ 758274 h 4265674"/>
                <a:gd name="connsiteX5" fmla="*/ 2076231 w 2352260"/>
                <a:gd name="connsiteY5" fmla="*/ 182211 h 4265674"/>
                <a:gd name="connsiteX6" fmla="*/ 2148238 w 2352260"/>
                <a:gd name="connsiteY6" fmla="*/ 254219 h 4265674"/>
                <a:gd name="connsiteX7" fmla="*/ 2292254 w 2352260"/>
                <a:gd name="connsiteY7" fmla="*/ 614259 h 4265674"/>
                <a:gd name="connsiteX8" fmla="*/ 1788199 w 2352260"/>
                <a:gd name="connsiteY8" fmla="*/ 1406346 h 4265674"/>
                <a:gd name="connsiteX9" fmla="*/ 1428159 w 2352260"/>
                <a:gd name="connsiteY9" fmla="*/ 1766386 h 4265674"/>
                <a:gd name="connsiteX10" fmla="*/ 1140127 w 2352260"/>
                <a:gd name="connsiteY10" fmla="*/ 2054418 h 4265674"/>
                <a:gd name="connsiteX11" fmla="*/ 1932215 w 2352260"/>
                <a:gd name="connsiteY11" fmla="*/ 2990522 h 4265674"/>
                <a:gd name="connsiteX12" fmla="*/ 1644183 w 2352260"/>
                <a:gd name="connsiteY12" fmla="*/ 3206546 h 4265674"/>
                <a:gd name="connsiteX13" fmla="*/ 1932216 w 2352260"/>
                <a:gd name="connsiteY13" fmla="*/ 3638595 h 4265674"/>
                <a:gd name="connsiteX14" fmla="*/ 2220247 w 2352260"/>
                <a:gd name="connsiteY14" fmla="*/ 3782611 h 4265674"/>
                <a:gd name="connsiteX15" fmla="*/ 1932215 w 2352260"/>
                <a:gd name="connsiteY15" fmla="*/ 4070642 h 4265674"/>
                <a:gd name="connsiteX16" fmla="*/ 1068119 w 2352260"/>
                <a:gd name="connsiteY16" fmla="*/ 3350563 h 4265674"/>
                <a:gd name="connsiteX17" fmla="*/ 1212135 w 2352260"/>
                <a:gd name="connsiteY17" fmla="*/ 2990523 h 4265674"/>
                <a:gd name="connsiteX18" fmla="*/ 924103 w 2352260"/>
                <a:gd name="connsiteY18" fmla="*/ 2702491 h 4265674"/>
                <a:gd name="connsiteX19" fmla="*/ 852095 w 2352260"/>
                <a:gd name="connsiteY19" fmla="*/ 3206547 h 4265674"/>
                <a:gd name="connsiteX20" fmla="*/ 564063 w 2352260"/>
                <a:gd name="connsiteY20" fmla="*/ 3278555 h 4265674"/>
                <a:gd name="connsiteX21" fmla="*/ 780087 w 2352260"/>
                <a:gd name="connsiteY21" fmla="*/ 3782611 h 4265674"/>
                <a:gd name="connsiteX22" fmla="*/ 996111 w 2352260"/>
                <a:gd name="connsiteY22" fmla="*/ 3782611 h 4265674"/>
                <a:gd name="connsiteX23" fmla="*/ 924103 w 2352260"/>
                <a:gd name="connsiteY23" fmla="*/ 4070643 h 4265674"/>
                <a:gd name="connsiteX24" fmla="*/ 636071 w 2352260"/>
                <a:gd name="connsiteY24" fmla="*/ 4070643 h 4265674"/>
                <a:gd name="connsiteX25" fmla="*/ 60007 w 2352260"/>
                <a:gd name="connsiteY25" fmla="*/ 3278554 h 4265674"/>
                <a:gd name="connsiteX26" fmla="*/ 276031 w 2352260"/>
                <a:gd name="connsiteY26" fmla="*/ 2990522 h 4265674"/>
                <a:gd name="connsiteX27" fmla="*/ 276029 w 2352260"/>
                <a:gd name="connsiteY27" fmla="*/ 2630482 h 4265674"/>
                <a:gd name="connsiteX28" fmla="*/ 348038 w 2352260"/>
                <a:gd name="connsiteY28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2076231 w 2309766"/>
                <a:gd name="connsiteY5" fmla="*/ 182211 h 4265674"/>
                <a:gd name="connsiteX6" fmla="*/ 2148238 w 2309766"/>
                <a:gd name="connsiteY6" fmla="*/ 254219 h 4265674"/>
                <a:gd name="connsiteX7" fmla="*/ 1788199 w 2309766"/>
                <a:gd name="connsiteY7" fmla="*/ 1406346 h 4265674"/>
                <a:gd name="connsiteX8" fmla="*/ 1428159 w 2309766"/>
                <a:gd name="connsiteY8" fmla="*/ 1766386 h 4265674"/>
                <a:gd name="connsiteX9" fmla="*/ 1140127 w 2309766"/>
                <a:gd name="connsiteY9" fmla="*/ 2054418 h 4265674"/>
                <a:gd name="connsiteX10" fmla="*/ 1932215 w 2309766"/>
                <a:gd name="connsiteY10" fmla="*/ 2990522 h 4265674"/>
                <a:gd name="connsiteX11" fmla="*/ 1644183 w 2309766"/>
                <a:gd name="connsiteY11" fmla="*/ 3206546 h 4265674"/>
                <a:gd name="connsiteX12" fmla="*/ 1932216 w 2309766"/>
                <a:gd name="connsiteY12" fmla="*/ 3638595 h 4265674"/>
                <a:gd name="connsiteX13" fmla="*/ 2220247 w 2309766"/>
                <a:gd name="connsiteY13" fmla="*/ 3782611 h 4265674"/>
                <a:gd name="connsiteX14" fmla="*/ 1932215 w 2309766"/>
                <a:gd name="connsiteY14" fmla="*/ 4070642 h 4265674"/>
                <a:gd name="connsiteX15" fmla="*/ 1068119 w 2309766"/>
                <a:gd name="connsiteY15" fmla="*/ 3350563 h 4265674"/>
                <a:gd name="connsiteX16" fmla="*/ 1212135 w 2309766"/>
                <a:gd name="connsiteY16" fmla="*/ 2990523 h 4265674"/>
                <a:gd name="connsiteX17" fmla="*/ 924103 w 2309766"/>
                <a:gd name="connsiteY17" fmla="*/ 2702491 h 4265674"/>
                <a:gd name="connsiteX18" fmla="*/ 852095 w 2309766"/>
                <a:gd name="connsiteY18" fmla="*/ 3206547 h 4265674"/>
                <a:gd name="connsiteX19" fmla="*/ 564063 w 2309766"/>
                <a:gd name="connsiteY19" fmla="*/ 3278555 h 4265674"/>
                <a:gd name="connsiteX20" fmla="*/ 780087 w 2309766"/>
                <a:gd name="connsiteY20" fmla="*/ 3782611 h 4265674"/>
                <a:gd name="connsiteX21" fmla="*/ 996111 w 2309766"/>
                <a:gd name="connsiteY21" fmla="*/ 3782611 h 4265674"/>
                <a:gd name="connsiteX22" fmla="*/ 924103 w 2309766"/>
                <a:gd name="connsiteY22" fmla="*/ 4070643 h 4265674"/>
                <a:gd name="connsiteX23" fmla="*/ 636071 w 2309766"/>
                <a:gd name="connsiteY23" fmla="*/ 4070643 h 4265674"/>
                <a:gd name="connsiteX24" fmla="*/ 60007 w 2309766"/>
                <a:gd name="connsiteY24" fmla="*/ 3278554 h 4265674"/>
                <a:gd name="connsiteX25" fmla="*/ 276031 w 2309766"/>
                <a:gd name="connsiteY25" fmla="*/ 2990522 h 4265674"/>
                <a:gd name="connsiteX26" fmla="*/ 276029 w 2309766"/>
                <a:gd name="connsiteY26" fmla="*/ 2630482 h 4265674"/>
                <a:gd name="connsiteX27" fmla="*/ 348038 w 2309766"/>
                <a:gd name="connsiteY27" fmla="*/ 2054418 h 4265674"/>
                <a:gd name="connsiteX0" fmla="*/ 348038 w 2285165"/>
                <a:gd name="connsiteY0" fmla="*/ 1872207 h 4083463"/>
                <a:gd name="connsiteX1" fmla="*/ 636070 w 2285165"/>
                <a:gd name="connsiteY1" fmla="*/ 1440159 h 4083463"/>
                <a:gd name="connsiteX2" fmla="*/ 852094 w 2285165"/>
                <a:gd name="connsiteY2" fmla="*/ 864095 h 4083463"/>
                <a:gd name="connsiteX3" fmla="*/ 1500166 w 2285165"/>
                <a:gd name="connsiteY3" fmla="*/ 504056 h 4083463"/>
                <a:gd name="connsiteX4" fmla="*/ 1644183 w 2285165"/>
                <a:gd name="connsiteY4" fmla="*/ 576063 h 4083463"/>
                <a:gd name="connsiteX5" fmla="*/ 2076231 w 2285165"/>
                <a:gd name="connsiteY5" fmla="*/ 0 h 4083463"/>
                <a:gd name="connsiteX6" fmla="*/ 1788199 w 2285165"/>
                <a:gd name="connsiteY6" fmla="*/ 1224135 h 4083463"/>
                <a:gd name="connsiteX7" fmla="*/ 1428159 w 2285165"/>
                <a:gd name="connsiteY7" fmla="*/ 1584175 h 4083463"/>
                <a:gd name="connsiteX8" fmla="*/ 1140127 w 2285165"/>
                <a:gd name="connsiteY8" fmla="*/ 1872207 h 4083463"/>
                <a:gd name="connsiteX9" fmla="*/ 1932215 w 2285165"/>
                <a:gd name="connsiteY9" fmla="*/ 2808311 h 4083463"/>
                <a:gd name="connsiteX10" fmla="*/ 1644183 w 2285165"/>
                <a:gd name="connsiteY10" fmla="*/ 3024335 h 4083463"/>
                <a:gd name="connsiteX11" fmla="*/ 1932216 w 2285165"/>
                <a:gd name="connsiteY11" fmla="*/ 3456384 h 4083463"/>
                <a:gd name="connsiteX12" fmla="*/ 2220247 w 2285165"/>
                <a:gd name="connsiteY12" fmla="*/ 3600400 h 4083463"/>
                <a:gd name="connsiteX13" fmla="*/ 1932215 w 2285165"/>
                <a:gd name="connsiteY13" fmla="*/ 3888431 h 4083463"/>
                <a:gd name="connsiteX14" fmla="*/ 1068119 w 2285165"/>
                <a:gd name="connsiteY14" fmla="*/ 3168352 h 4083463"/>
                <a:gd name="connsiteX15" fmla="*/ 1212135 w 2285165"/>
                <a:gd name="connsiteY15" fmla="*/ 2808312 h 4083463"/>
                <a:gd name="connsiteX16" fmla="*/ 924103 w 2285165"/>
                <a:gd name="connsiteY16" fmla="*/ 2520280 h 4083463"/>
                <a:gd name="connsiteX17" fmla="*/ 852095 w 2285165"/>
                <a:gd name="connsiteY17" fmla="*/ 3024336 h 4083463"/>
                <a:gd name="connsiteX18" fmla="*/ 564063 w 2285165"/>
                <a:gd name="connsiteY18" fmla="*/ 3096344 h 4083463"/>
                <a:gd name="connsiteX19" fmla="*/ 780087 w 2285165"/>
                <a:gd name="connsiteY19" fmla="*/ 3600400 h 4083463"/>
                <a:gd name="connsiteX20" fmla="*/ 996111 w 2285165"/>
                <a:gd name="connsiteY20" fmla="*/ 3600400 h 4083463"/>
                <a:gd name="connsiteX21" fmla="*/ 924103 w 2285165"/>
                <a:gd name="connsiteY21" fmla="*/ 3888432 h 4083463"/>
                <a:gd name="connsiteX22" fmla="*/ 636071 w 2285165"/>
                <a:gd name="connsiteY22" fmla="*/ 3888432 h 4083463"/>
                <a:gd name="connsiteX23" fmla="*/ 60007 w 2285165"/>
                <a:gd name="connsiteY23" fmla="*/ 3096343 h 4083463"/>
                <a:gd name="connsiteX24" fmla="*/ 276031 w 2285165"/>
                <a:gd name="connsiteY24" fmla="*/ 2808311 h 4083463"/>
                <a:gd name="connsiteX25" fmla="*/ 276029 w 2285165"/>
                <a:gd name="connsiteY25" fmla="*/ 2448271 h 4083463"/>
                <a:gd name="connsiteX26" fmla="*/ 348038 w 2285165"/>
                <a:gd name="connsiteY26" fmla="*/ 1872207 h 4083463"/>
                <a:gd name="connsiteX0" fmla="*/ 348038 w 2285165"/>
                <a:gd name="connsiteY0" fmla="*/ 1416156 h 3627412"/>
                <a:gd name="connsiteX1" fmla="*/ 636070 w 2285165"/>
                <a:gd name="connsiteY1" fmla="*/ 984108 h 3627412"/>
                <a:gd name="connsiteX2" fmla="*/ 852094 w 2285165"/>
                <a:gd name="connsiteY2" fmla="*/ 408044 h 3627412"/>
                <a:gd name="connsiteX3" fmla="*/ 1500166 w 2285165"/>
                <a:gd name="connsiteY3" fmla="*/ 48005 h 3627412"/>
                <a:gd name="connsiteX4" fmla="*/ 1644183 w 2285165"/>
                <a:gd name="connsiteY4" fmla="*/ 120012 h 3627412"/>
                <a:gd name="connsiteX5" fmla="*/ 1788199 w 2285165"/>
                <a:gd name="connsiteY5" fmla="*/ 768084 h 3627412"/>
                <a:gd name="connsiteX6" fmla="*/ 1428159 w 2285165"/>
                <a:gd name="connsiteY6" fmla="*/ 1128124 h 3627412"/>
                <a:gd name="connsiteX7" fmla="*/ 1140127 w 2285165"/>
                <a:gd name="connsiteY7" fmla="*/ 1416156 h 3627412"/>
                <a:gd name="connsiteX8" fmla="*/ 1932215 w 2285165"/>
                <a:gd name="connsiteY8" fmla="*/ 2352260 h 3627412"/>
                <a:gd name="connsiteX9" fmla="*/ 1644183 w 2285165"/>
                <a:gd name="connsiteY9" fmla="*/ 2568284 h 3627412"/>
                <a:gd name="connsiteX10" fmla="*/ 1932216 w 2285165"/>
                <a:gd name="connsiteY10" fmla="*/ 3000333 h 3627412"/>
                <a:gd name="connsiteX11" fmla="*/ 2220247 w 2285165"/>
                <a:gd name="connsiteY11" fmla="*/ 3144349 h 3627412"/>
                <a:gd name="connsiteX12" fmla="*/ 1932215 w 2285165"/>
                <a:gd name="connsiteY12" fmla="*/ 3432380 h 3627412"/>
                <a:gd name="connsiteX13" fmla="*/ 1068119 w 2285165"/>
                <a:gd name="connsiteY13" fmla="*/ 2712301 h 3627412"/>
                <a:gd name="connsiteX14" fmla="*/ 1212135 w 2285165"/>
                <a:gd name="connsiteY14" fmla="*/ 2352261 h 3627412"/>
                <a:gd name="connsiteX15" fmla="*/ 924103 w 2285165"/>
                <a:gd name="connsiteY15" fmla="*/ 2064229 h 3627412"/>
                <a:gd name="connsiteX16" fmla="*/ 852095 w 2285165"/>
                <a:gd name="connsiteY16" fmla="*/ 2568285 h 3627412"/>
                <a:gd name="connsiteX17" fmla="*/ 564063 w 2285165"/>
                <a:gd name="connsiteY17" fmla="*/ 2640293 h 3627412"/>
                <a:gd name="connsiteX18" fmla="*/ 780087 w 2285165"/>
                <a:gd name="connsiteY18" fmla="*/ 3144349 h 3627412"/>
                <a:gd name="connsiteX19" fmla="*/ 996111 w 2285165"/>
                <a:gd name="connsiteY19" fmla="*/ 3144349 h 3627412"/>
                <a:gd name="connsiteX20" fmla="*/ 924103 w 2285165"/>
                <a:gd name="connsiteY20" fmla="*/ 3432381 h 3627412"/>
                <a:gd name="connsiteX21" fmla="*/ 636071 w 2285165"/>
                <a:gd name="connsiteY21" fmla="*/ 3432381 h 3627412"/>
                <a:gd name="connsiteX22" fmla="*/ 60007 w 2285165"/>
                <a:gd name="connsiteY22" fmla="*/ 2640292 h 3627412"/>
                <a:gd name="connsiteX23" fmla="*/ 276031 w 2285165"/>
                <a:gd name="connsiteY23" fmla="*/ 2352260 h 3627412"/>
                <a:gd name="connsiteX24" fmla="*/ 276029 w 2285165"/>
                <a:gd name="connsiteY24" fmla="*/ 1992220 h 3627412"/>
                <a:gd name="connsiteX25" fmla="*/ 348038 w 2285165"/>
                <a:gd name="connsiteY25" fmla="*/ 1416156 h 3627412"/>
                <a:gd name="connsiteX0" fmla="*/ 348038 w 2285165"/>
                <a:gd name="connsiteY0" fmla="*/ 1416156 h 3627412"/>
                <a:gd name="connsiteX1" fmla="*/ 636070 w 2285165"/>
                <a:gd name="connsiteY1" fmla="*/ 984108 h 3627412"/>
                <a:gd name="connsiteX2" fmla="*/ 852094 w 2285165"/>
                <a:gd name="connsiteY2" fmla="*/ 408044 h 3627412"/>
                <a:gd name="connsiteX3" fmla="*/ 1500166 w 2285165"/>
                <a:gd name="connsiteY3" fmla="*/ 48005 h 3627412"/>
                <a:gd name="connsiteX4" fmla="*/ 1644183 w 2285165"/>
                <a:gd name="connsiteY4" fmla="*/ 120012 h 3627412"/>
                <a:gd name="connsiteX5" fmla="*/ 1788199 w 2285165"/>
                <a:gd name="connsiteY5" fmla="*/ 768084 h 3627412"/>
                <a:gd name="connsiteX6" fmla="*/ 1428159 w 2285165"/>
                <a:gd name="connsiteY6" fmla="*/ 1128124 h 3627412"/>
                <a:gd name="connsiteX7" fmla="*/ 1140127 w 2285165"/>
                <a:gd name="connsiteY7" fmla="*/ 1416156 h 3627412"/>
                <a:gd name="connsiteX8" fmla="*/ 1932215 w 2285165"/>
                <a:gd name="connsiteY8" fmla="*/ 2352260 h 3627412"/>
                <a:gd name="connsiteX9" fmla="*/ 1644183 w 2285165"/>
                <a:gd name="connsiteY9" fmla="*/ 2568284 h 3627412"/>
                <a:gd name="connsiteX10" fmla="*/ 1932216 w 2285165"/>
                <a:gd name="connsiteY10" fmla="*/ 3000333 h 3627412"/>
                <a:gd name="connsiteX11" fmla="*/ 2220247 w 2285165"/>
                <a:gd name="connsiteY11" fmla="*/ 3144349 h 3627412"/>
                <a:gd name="connsiteX12" fmla="*/ 1932215 w 2285165"/>
                <a:gd name="connsiteY12" fmla="*/ 3432380 h 3627412"/>
                <a:gd name="connsiteX13" fmla="*/ 1068119 w 2285165"/>
                <a:gd name="connsiteY13" fmla="*/ 2712301 h 3627412"/>
                <a:gd name="connsiteX14" fmla="*/ 1212135 w 2285165"/>
                <a:gd name="connsiteY14" fmla="*/ 2352261 h 3627412"/>
                <a:gd name="connsiteX15" fmla="*/ 924103 w 2285165"/>
                <a:gd name="connsiteY15" fmla="*/ 2064229 h 3627412"/>
                <a:gd name="connsiteX16" fmla="*/ 852095 w 2285165"/>
                <a:gd name="connsiteY16" fmla="*/ 2568285 h 3627412"/>
                <a:gd name="connsiteX17" fmla="*/ 564063 w 2285165"/>
                <a:gd name="connsiteY17" fmla="*/ 2640293 h 3627412"/>
                <a:gd name="connsiteX18" fmla="*/ 780087 w 2285165"/>
                <a:gd name="connsiteY18" fmla="*/ 3144349 h 3627412"/>
                <a:gd name="connsiteX19" fmla="*/ 996111 w 2285165"/>
                <a:gd name="connsiteY19" fmla="*/ 3144349 h 3627412"/>
                <a:gd name="connsiteX20" fmla="*/ 924103 w 2285165"/>
                <a:gd name="connsiteY20" fmla="*/ 3432381 h 3627412"/>
                <a:gd name="connsiteX21" fmla="*/ 636071 w 2285165"/>
                <a:gd name="connsiteY21" fmla="*/ 3432381 h 3627412"/>
                <a:gd name="connsiteX22" fmla="*/ 60007 w 2285165"/>
                <a:gd name="connsiteY22" fmla="*/ 2640292 h 3627412"/>
                <a:gd name="connsiteX23" fmla="*/ 276031 w 2285165"/>
                <a:gd name="connsiteY23" fmla="*/ 2352260 h 3627412"/>
                <a:gd name="connsiteX24" fmla="*/ 348038 w 2285165"/>
                <a:gd name="connsiteY24" fmla="*/ 1416156 h 3627412"/>
                <a:gd name="connsiteX0" fmla="*/ 336037 w 2273164"/>
                <a:gd name="connsiteY0" fmla="*/ 1416156 h 3627412"/>
                <a:gd name="connsiteX1" fmla="*/ 624069 w 2273164"/>
                <a:gd name="connsiteY1" fmla="*/ 984108 h 3627412"/>
                <a:gd name="connsiteX2" fmla="*/ 840093 w 2273164"/>
                <a:gd name="connsiteY2" fmla="*/ 408044 h 3627412"/>
                <a:gd name="connsiteX3" fmla="*/ 1488165 w 2273164"/>
                <a:gd name="connsiteY3" fmla="*/ 48005 h 3627412"/>
                <a:gd name="connsiteX4" fmla="*/ 1632182 w 2273164"/>
                <a:gd name="connsiteY4" fmla="*/ 120012 h 3627412"/>
                <a:gd name="connsiteX5" fmla="*/ 1776198 w 2273164"/>
                <a:gd name="connsiteY5" fmla="*/ 768084 h 3627412"/>
                <a:gd name="connsiteX6" fmla="*/ 1416158 w 2273164"/>
                <a:gd name="connsiteY6" fmla="*/ 1128124 h 3627412"/>
                <a:gd name="connsiteX7" fmla="*/ 1128126 w 2273164"/>
                <a:gd name="connsiteY7" fmla="*/ 1416156 h 3627412"/>
                <a:gd name="connsiteX8" fmla="*/ 1920214 w 2273164"/>
                <a:gd name="connsiteY8" fmla="*/ 2352260 h 3627412"/>
                <a:gd name="connsiteX9" fmla="*/ 1632182 w 2273164"/>
                <a:gd name="connsiteY9" fmla="*/ 2568284 h 3627412"/>
                <a:gd name="connsiteX10" fmla="*/ 1920215 w 2273164"/>
                <a:gd name="connsiteY10" fmla="*/ 3000333 h 3627412"/>
                <a:gd name="connsiteX11" fmla="*/ 2208246 w 2273164"/>
                <a:gd name="connsiteY11" fmla="*/ 3144349 h 3627412"/>
                <a:gd name="connsiteX12" fmla="*/ 1920214 w 2273164"/>
                <a:gd name="connsiteY12" fmla="*/ 3432380 h 3627412"/>
                <a:gd name="connsiteX13" fmla="*/ 1056118 w 2273164"/>
                <a:gd name="connsiteY13" fmla="*/ 2712301 h 3627412"/>
                <a:gd name="connsiteX14" fmla="*/ 1200134 w 2273164"/>
                <a:gd name="connsiteY14" fmla="*/ 2352261 h 3627412"/>
                <a:gd name="connsiteX15" fmla="*/ 912102 w 2273164"/>
                <a:gd name="connsiteY15" fmla="*/ 2064229 h 3627412"/>
                <a:gd name="connsiteX16" fmla="*/ 840094 w 2273164"/>
                <a:gd name="connsiteY16" fmla="*/ 2568285 h 3627412"/>
                <a:gd name="connsiteX17" fmla="*/ 552062 w 2273164"/>
                <a:gd name="connsiteY17" fmla="*/ 2640293 h 3627412"/>
                <a:gd name="connsiteX18" fmla="*/ 768086 w 2273164"/>
                <a:gd name="connsiteY18" fmla="*/ 3144349 h 3627412"/>
                <a:gd name="connsiteX19" fmla="*/ 984110 w 2273164"/>
                <a:gd name="connsiteY19" fmla="*/ 3144349 h 3627412"/>
                <a:gd name="connsiteX20" fmla="*/ 912102 w 2273164"/>
                <a:gd name="connsiteY20" fmla="*/ 3432381 h 3627412"/>
                <a:gd name="connsiteX21" fmla="*/ 624070 w 2273164"/>
                <a:gd name="connsiteY21" fmla="*/ 3432381 h 3627412"/>
                <a:gd name="connsiteX22" fmla="*/ 48006 w 2273164"/>
                <a:gd name="connsiteY22" fmla="*/ 2640292 h 3627412"/>
                <a:gd name="connsiteX23" fmla="*/ 336037 w 2273164"/>
                <a:gd name="connsiteY23" fmla="*/ 1416156 h 3627412"/>
                <a:gd name="connsiteX0" fmla="*/ 0 w 1937127"/>
                <a:gd name="connsiteY0" fmla="*/ 1416156 h 3627412"/>
                <a:gd name="connsiteX1" fmla="*/ 288032 w 1937127"/>
                <a:gd name="connsiteY1" fmla="*/ 984108 h 3627412"/>
                <a:gd name="connsiteX2" fmla="*/ 504056 w 1937127"/>
                <a:gd name="connsiteY2" fmla="*/ 408044 h 3627412"/>
                <a:gd name="connsiteX3" fmla="*/ 1152128 w 1937127"/>
                <a:gd name="connsiteY3" fmla="*/ 48005 h 3627412"/>
                <a:gd name="connsiteX4" fmla="*/ 1296145 w 1937127"/>
                <a:gd name="connsiteY4" fmla="*/ 120012 h 3627412"/>
                <a:gd name="connsiteX5" fmla="*/ 1440161 w 1937127"/>
                <a:gd name="connsiteY5" fmla="*/ 768084 h 3627412"/>
                <a:gd name="connsiteX6" fmla="*/ 1080121 w 1937127"/>
                <a:gd name="connsiteY6" fmla="*/ 1128124 h 3627412"/>
                <a:gd name="connsiteX7" fmla="*/ 792089 w 1937127"/>
                <a:gd name="connsiteY7" fmla="*/ 1416156 h 3627412"/>
                <a:gd name="connsiteX8" fmla="*/ 1584177 w 1937127"/>
                <a:gd name="connsiteY8" fmla="*/ 2352260 h 3627412"/>
                <a:gd name="connsiteX9" fmla="*/ 1296145 w 1937127"/>
                <a:gd name="connsiteY9" fmla="*/ 2568284 h 3627412"/>
                <a:gd name="connsiteX10" fmla="*/ 1584178 w 1937127"/>
                <a:gd name="connsiteY10" fmla="*/ 3000333 h 3627412"/>
                <a:gd name="connsiteX11" fmla="*/ 1872209 w 1937127"/>
                <a:gd name="connsiteY11" fmla="*/ 3144349 h 3627412"/>
                <a:gd name="connsiteX12" fmla="*/ 1584177 w 1937127"/>
                <a:gd name="connsiteY12" fmla="*/ 3432380 h 3627412"/>
                <a:gd name="connsiteX13" fmla="*/ 720081 w 1937127"/>
                <a:gd name="connsiteY13" fmla="*/ 2712301 h 3627412"/>
                <a:gd name="connsiteX14" fmla="*/ 864097 w 1937127"/>
                <a:gd name="connsiteY14" fmla="*/ 2352261 h 3627412"/>
                <a:gd name="connsiteX15" fmla="*/ 576065 w 1937127"/>
                <a:gd name="connsiteY15" fmla="*/ 2064229 h 3627412"/>
                <a:gd name="connsiteX16" fmla="*/ 504057 w 1937127"/>
                <a:gd name="connsiteY16" fmla="*/ 2568285 h 3627412"/>
                <a:gd name="connsiteX17" fmla="*/ 216025 w 1937127"/>
                <a:gd name="connsiteY17" fmla="*/ 2640293 h 3627412"/>
                <a:gd name="connsiteX18" fmla="*/ 432049 w 1937127"/>
                <a:gd name="connsiteY18" fmla="*/ 3144349 h 3627412"/>
                <a:gd name="connsiteX19" fmla="*/ 648073 w 1937127"/>
                <a:gd name="connsiteY19" fmla="*/ 3144349 h 3627412"/>
                <a:gd name="connsiteX20" fmla="*/ 576065 w 1937127"/>
                <a:gd name="connsiteY20" fmla="*/ 3432381 h 3627412"/>
                <a:gd name="connsiteX21" fmla="*/ 288033 w 1937127"/>
                <a:gd name="connsiteY21" fmla="*/ 3432381 h 3627412"/>
                <a:gd name="connsiteX22" fmla="*/ 0 w 1937127"/>
                <a:gd name="connsiteY22" fmla="*/ 1416156 h 3627412"/>
                <a:gd name="connsiteX0" fmla="*/ 0 w 1937127"/>
                <a:gd name="connsiteY0" fmla="*/ 1416156 h 3579407"/>
                <a:gd name="connsiteX1" fmla="*/ 288032 w 1937127"/>
                <a:gd name="connsiteY1" fmla="*/ 984108 h 3579407"/>
                <a:gd name="connsiteX2" fmla="*/ 504056 w 1937127"/>
                <a:gd name="connsiteY2" fmla="*/ 408044 h 3579407"/>
                <a:gd name="connsiteX3" fmla="*/ 1152128 w 1937127"/>
                <a:gd name="connsiteY3" fmla="*/ 48005 h 3579407"/>
                <a:gd name="connsiteX4" fmla="*/ 1296145 w 1937127"/>
                <a:gd name="connsiteY4" fmla="*/ 120012 h 3579407"/>
                <a:gd name="connsiteX5" fmla="*/ 1440161 w 1937127"/>
                <a:gd name="connsiteY5" fmla="*/ 768084 h 3579407"/>
                <a:gd name="connsiteX6" fmla="*/ 1080121 w 1937127"/>
                <a:gd name="connsiteY6" fmla="*/ 1128124 h 3579407"/>
                <a:gd name="connsiteX7" fmla="*/ 792089 w 1937127"/>
                <a:gd name="connsiteY7" fmla="*/ 1416156 h 3579407"/>
                <a:gd name="connsiteX8" fmla="*/ 1584177 w 1937127"/>
                <a:gd name="connsiteY8" fmla="*/ 2352260 h 3579407"/>
                <a:gd name="connsiteX9" fmla="*/ 1296145 w 1937127"/>
                <a:gd name="connsiteY9" fmla="*/ 2568284 h 3579407"/>
                <a:gd name="connsiteX10" fmla="*/ 1584178 w 1937127"/>
                <a:gd name="connsiteY10" fmla="*/ 3000333 h 3579407"/>
                <a:gd name="connsiteX11" fmla="*/ 1872209 w 1937127"/>
                <a:gd name="connsiteY11" fmla="*/ 3144349 h 3579407"/>
                <a:gd name="connsiteX12" fmla="*/ 1584177 w 1937127"/>
                <a:gd name="connsiteY12" fmla="*/ 3432380 h 3579407"/>
                <a:gd name="connsiteX13" fmla="*/ 720081 w 1937127"/>
                <a:gd name="connsiteY13" fmla="*/ 2712301 h 3579407"/>
                <a:gd name="connsiteX14" fmla="*/ 864097 w 1937127"/>
                <a:gd name="connsiteY14" fmla="*/ 2352261 h 3579407"/>
                <a:gd name="connsiteX15" fmla="*/ 576065 w 1937127"/>
                <a:gd name="connsiteY15" fmla="*/ 2064229 h 3579407"/>
                <a:gd name="connsiteX16" fmla="*/ 504057 w 1937127"/>
                <a:gd name="connsiteY16" fmla="*/ 2568285 h 3579407"/>
                <a:gd name="connsiteX17" fmla="*/ 216025 w 1937127"/>
                <a:gd name="connsiteY17" fmla="*/ 2640293 h 3579407"/>
                <a:gd name="connsiteX18" fmla="*/ 432049 w 1937127"/>
                <a:gd name="connsiteY18" fmla="*/ 3144349 h 3579407"/>
                <a:gd name="connsiteX19" fmla="*/ 648073 w 1937127"/>
                <a:gd name="connsiteY19" fmla="*/ 3144349 h 3579407"/>
                <a:gd name="connsiteX20" fmla="*/ 576065 w 1937127"/>
                <a:gd name="connsiteY20" fmla="*/ 3432381 h 3579407"/>
                <a:gd name="connsiteX21" fmla="*/ 0 w 1937127"/>
                <a:gd name="connsiteY21" fmla="*/ 1416156 h 3579407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864097 w 1937127"/>
                <a:gd name="connsiteY14" fmla="*/ 2352261 h 3454229"/>
                <a:gd name="connsiteX15" fmla="*/ 576065 w 1937127"/>
                <a:gd name="connsiteY15" fmla="*/ 2064229 h 3454229"/>
                <a:gd name="connsiteX16" fmla="*/ 504057 w 1937127"/>
                <a:gd name="connsiteY16" fmla="*/ 2568285 h 3454229"/>
                <a:gd name="connsiteX17" fmla="*/ 216025 w 1937127"/>
                <a:gd name="connsiteY17" fmla="*/ 2640293 h 3454229"/>
                <a:gd name="connsiteX18" fmla="*/ 432049 w 1937127"/>
                <a:gd name="connsiteY18" fmla="*/ 3144349 h 3454229"/>
                <a:gd name="connsiteX19" fmla="*/ 648073 w 1937127"/>
                <a:gd name="connsiteY19" fmla="*/ 3144349 h 3454229"/>
                <a:gd name="connsiteX20" fmla="*/ 0 w 1937127"/>
                <a:gd name="connsiteY20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864097 w 1937127"/>
                <a:gd name="connsiteY14" fmla="*/ 2352261 h 3454229"/>
                <a:gd name="connsiteX15" fmla="*/ 576065 w 1937127"/>
                <a:gd name="connsiteY15" fmla="*/ 2064229 h 3454229"/>
                <a:gd name="connsiteX16" fmla="*/ 504057 w 1937127"/>
                <a:gd name="connsiteY16" fmla="*/ 2568285 h 3454229"/>
                <a:gd name="connsiteX17" fmla="*/ 216025 w 1937127"/>
                <a:gd name="connsiteY17" fmla="*/ 2640293 h 3454229"/>
                <a:gd name="connsiteX18" fmla="*/ 432049 w 1937127"/>
                <a:gd name="connsiteY18" fmla="*/ 3144349 h 3454229"/>
                <a:gd name="connsiteX19" fmla="*/ 0 w 1937127"/>
                <a:gd name="connsiteY19" fmla="*/ 1416156 h 3454229"/>
                <a:gd name="connsiteX0" fmla="*/ 12001 w 1949128"/>
                <a:gd name="connsiteY0" fmla="*/ 1416156 h 3454229"/>
                <a:gd name="connsiteX1" fmla="*/ 300033 w 1949128"/>
                <a:gd name="connsiteY1" fmla="*/ 984108 h 3454229"/>
                <a:gd name="connsiteX2" fmla="*/ 516057 w 1949128"/>
                <a:gd name="connsiteY2" fmla="*/ 408044 h 3454229"/>
                <a:gd name="connsiteX3" fmla="*/ 1164129 w 1949128"/>
                <a:gd name="connsiteY3" fmla="*/ 48005 h 3454229"/>
                <a:gd name="connsiteX4" fmla="*/ 1308146 w 1949128"/>
                <a:gd name="connsiteY4" fmla="*/ 120012 h 3454229"/>
                <a:gd name="connsiteX5" fmla="*/ 1452162 w 1949128"/>
                <a:gd name="connsiteY5" fmla="*/ 768084 h 3454229"/>
                <a:gd name="connsiteX6" fmla="*/ 1092122 w 1949128"/>
                <a:gd name="connsiteY6" fmla="*/ 1128124 h 3454229"/>
                <a:gd name="connsiteX7" fmla="*/ 804090 w 1949128"/>
                <a:gd name="connsiteY7" fmla="*/ 1416156 h 3454229"/>
                <a:gd name="connsiteX8" fmla="*/ 1596178 w 1949128"/>
                <a:gd name="connsiteY8" fmla="*/ 2352260 h 3454229"/>
                <a:gd name="connsiteX9" fmla="*/ 1308146 w 1949128"/>
                <a:gd name="connsiteY9" fmla="*/ 2568284 h 3454229"/>
                <a:gd name="connsiteX10" fmla="*/ 1596179 w 1949128"/>
                <a:gd name="connsiteY10" fmla="*/ 3000333 h 3454229"/>
                <a:gd name="connsiteX11" fmla="*/ 1884210 w 1949128"/>
                <a:gd name="connsiteY11" fmla="*/ 3144349 h 3454229"/>
                <a:gd name="connsiteX12" fmla="*/ 1596178 w 1949128"/>
                <a:gd name="connsiteY12" fmla="*/ 3432380 h 3454229"/>
                <a:gd name="connsiteX13" fmla="*/ 732082 w 1949128"/>
                <a:gd name="connsiteY13" fmla="*/ 2712301 h 3454229"/>
                <a:gd name="connsiteX14" fmla="*/ 876098 w 1949128"/>
                <a:gd name="connsiteY14" fmla="*/ 2352261 h 3454229"/>
                <a:gd name="connsiteX15" fmla="*/ 588066 w 1949128"/>
                <a:gd name="connsiteY15" fmla="*/ 2064229 h 3454229"/>
                <a:gd name="connsiteX16" fmla="*/ 516058 w 1949128"/>
                <a:gd name="connsiteY16" fmla="*/ 2568285 h 3454229"/>
                <a:gd name="connsiteX17" fmla="*/ 228026 w 1949128"/>
                <a:gd name="connsiteY17" fmla="*/ 2640293 h 3454229"/>
                <a:gd name="connsiteX18" fmla="*/ 12001 w 1949128"/>
                <a:gd name="connsiteY18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864097 w 1937127"/>
                <a:gd name="connsiteY14" fmla="*/ 2352261 h 3454229"/>
                <a:gd name="connsiteX15" fmla="*/ 576065 w 1937127"/>
                <a:gd name="connsiteY15" fmla="*/ 2064229 h 3454229"/>
                <a:gd name="connsiteX16" fmla="*/ 504057 w 1937127"/>
                <a:gd name="connsiteY16" fmla="*/ 2568285 h 3454229"/>
                <a:gd name="connsiteX17" fmla="*/ 0 w 1937127"/>
                <a:gd name="connsiteY17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864097 w 1937127"/>
                <a:gd name="connsiteY14" fmla="*/ 2352261 h 3454229"/>
                <a:gd name="connsiteX15" fmla="*/ 576065 w 1937127"/>
                <a:gd name="connsiteY15" fmla="*/ 2064229 h 3454229"/>
                <a:gd name="connsiteX16" fmla="*/ 0 w 1937127"/>
                <a:gd name="connsiteY16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576065 w 1937127"/>
                <a:gd name="connsiteY14" fmla="*/ 2064229 h 3454229"/>
                <a:gd name="connsiteX15" fmla="*/ 0 w 1937127"/>
                <a:gd name="connsiteY15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576065 w 1937127"/>
                <a:gd name="connsiteY13" fmla="*/ 2064229 h 3454229"/>
                <a:gd name="connsiteX14" fmla="*/ 0 w 1937127"/>
                <a:gd name="connsiteY14" fmla="*/ 1416156 h 3454229"/>
                <a:gd name="connsiteX0" fmla="*/ 0 w 2040228"/>
                <a:gd name="connsiteY0" fmla="*/ 1416156 h 3300366"/>
                <a:gd name="connsiteX1" fmla="*/ 288032 w 2040228"/>
                <a:gd name="connsiteY1" fmla="*/ 984108 h 3300366"/>
                <a:gd name="connsiteX2" fmla="*/ 504056 w 2040228"/>
                <a:gd name="connsiteY2" fmla="*/ 408044 h 3300366"/>
                <a:gd name="connsiteX3" fmla="*/ 1152128 w 2040228"/>
                <a:gd name="connsiteY3" fmla="*/ 48005 h 3300366"/>
                <a:gd name="connsiteX4" fmla="*/ 1296145 w 2040228"/>
                <a:gd name="connsiteY4" fmla="*/ 120012 h 3300366"/>
                <a:gd name="connsiteX5" fmla="*/ 1440161 w 2040228"/>
                <a:gd name="connsiteY5" fmla="*/ 768084 h 3300366"/>
                <a:gd name="connsiteX6" fmla="*/ 1080121 w 2040228"/>
                <a:gd name="connsiteY6" fmla="*/ 1128124 h 3300366"/>
                <a:gd name="connsiteX7" fmla="*/ 792089 w 2040228"/>
                <a:gd name="connsiteY7" fmla="*/ 1416156 h 3300366"/>
                <a:gd name="connsiteX8" fmla="*/ 1584177 w 2040228"/>
                <a:gd name="connsiteY8" fmla="*/ 2352260 h 3300366"/>
                <a:gd name="connsiteX9" fmla="*/ 1296145 w 2040228"/>
                <a:gd name="connsiteY9" fmla="*/ 2568284 h 3300366"/>
                <a:gd name="connsiteX10" fmla="*/ 1584178 w 2040228"/>
                <a:gd name="connsiteY10" fmla="*/ 3000333 h 3300366"/>
                <a:gd name="connsiteX11" fmla="*/ 1872209 w 2040228"/>
                <a:gd name="connsiteY11" fmla="*/ 3144349 h 3300366"/>
                <a:gd name="connsiteX12" fmla="*/ 576065 w 2040228"/>
                <a:gd name="connsiteY12" fmla="*/ 2064229 h 3300366"/>
                <a:gd name="connsiteX13" fmla="*/ 0 w 2040228"/>
                <a:gd name="connsiteY13" fmla="*/ 1416156 h 3300366"/>
                <a:gd name="connsiteX0" fmla="*/ 0 w 1661770"/>
                <a:gd name="connsiteY0" fmla="*/ 1416156 h 3000333"/>
                <a:gd name="connsiteX1" fmla="*/ 288032 w 1661770"/>
                <a:gd name="connsiteY1" fmla="*/ 984108 h 3000333"/>
                <a:gd name="connsiteX2" fmla="*/ 504056 w 1661770"/>
                <a:gd name="connsiteY2" fmla="*/ 408044 h 3000333"/>
                <a:gd name="connsiteX3" fmla="*/ 1152128 w 1661770"/>
                <a:gd name="connsiteY3" fmla="*/ 48005 h 3000333"/>
                <a:gd name="connsiteX4" fmla="*/ 1296145 w 1661770"/>
                <a:gd name="connsiteY4" fmla="*/ 120012 h 3000333"/>
                <a:gd name="connsiteX5" fmla="*/ 1440161 w 1661770"/>
                <a:gd name="connsiteY5" fmla="*/ 768084 h 3000333"/>
                <a:gd name="connsiteX6" fmla="*/ 1080121 w 1661770"/>
                <a:gd name="connsiteY6" fmla="*/ 1128124 h 3000333"/>
                <a:gd name="connsiteX7" fmla="*/ 792089 w 1661770"/>
                <a:gd name="connsiteY7" fmla="*/ 1416156 h 3000333"/>
                <a:gd name="connsiteX8" fmla="*/ 1584177 w 1661770"/>
                <a:gd name="connsiteY8" fmla="*/ 2352260 h 3000333"/>
                <a:gd name="connsiteX9" fmla="*/ 1296145 w 1661770"/>
                <a:gd name="connsiteY9" fmla="*/ 2568284 h 3000333"/>
                <a:gd name="connsiteX10" fmla="*/ 1584178 w 1661770"/>
                <a:gd name="connsiteY10" fmla="*/ 3000333 h 3000333"/>
                <a:gd name="connsiteX11" fmla="*/ 576065 w 1661770"/>
                <a:gd name="connsiteY11" fmla="*/ 2064229 h 3000333"/>
                <a:gd name="connsiteX12" fmla="*/ 0 w 1661770"/>
                <a:gd name="connsiteY12" fmla="*/ 1416156 h 3000333"/>
                <a:gd name="connsiteX0" fmla="*/ 0 w 1661770"/>
                <a:gd name="connsiteY0" fmla="*/ 1416156 h 2568284"/>
                <a:gd name="connsiteX1" fmla="*/ 288032 w 1661770"/>
                <a:gd name="connsiteY1" fmla="*/ 984108 h 2568284"/>
                <a:gd name="connsiteX2" fmla="*/ 504056 w 1661770"/>
                <a:gd name="connsiteY2" fmla="*/ 408044 h 2568284"/>
                <a:gd name="connsiteX3" fmla="*/ 1152128 w 1661770"/>
                <a:gd name="connsiteY3" fmla="*/ 48005 h 2568284"/>
                <a:gd name="connsiteX4" fmla="*/ 1296145 w 1661770"/>
                <a:gd name="connsiteY4" fmla="*/ 120012 h 2568284"/>
                <a:gd name="connsiteX5" fmla="*/ 1440161 w 1661770"/>
                <a:gd name="connsiteY5" fmla="*/ 768084 h 2568284"/>
                <a:gd name="connsiteX6" fmla="*/ 1080121 w 1661770"/>
                <a:gd name="connsiteY6" fmla="*/ 1128124 h 2568284"/>
                <a:gd name="connsiteX7" fmla="*/ 792089 w 1661770"/>
                <a:gd name="connsiteY7" fmla="*/ 1416156 h 2568284"/>
                <a:gd name="connsiteX8" fmla="*/ 1584177 w 1661770"/>
                <a:gd name="connsiteY8" fmla="*/ 2352260 h 2568284"/>
                <a:gd name="connsiteX9" fmla="*/ 1296145 w 1661770"/>
                <a:gd name="connsiteY9" fmla="*/ 2568284 h 2568284"/>
                <a:gd name="connsiteX10" fmla="*/ 576065 w 1661770"/>
                <a:gd name="connsiteY10" fmla="*/ 2064229 h 2568284"/>
                <a:gd name="connsiteX11" fmla="*/ 0 w 1661770"/>
                <a:gd name="connsiteY11" fmla="*/ 1416156 h 2568284"/>
                <a:gd name="connsiteX0" fmla="*/ 0 w 1661770"/>
                <a:gd name="connsiteY0" fmla="*/ 1416156 h 2460272"/>
                <a:gd name="connsiteX1" fmla="*/ 288032 w 1661770"/>
                <a:gd name="connsiteY1" fmla="*/ 984108 h 2460272"/>
                <a:gd name="connsiteX2" fmla="*/ 504056 w 1661770"/>
                <a:gd name="connsiteY2" fmla="*/ 408044 h 2460272"/>
                <a:gd name="connsiteX3" fmla="*/ 1152128 w 1661770"/>
                <a:gd name="connsiteY3" fmla="*/ 48005 h 2460272"/>
                <a:gd name="connsiteX4" fmla="*/ 1296145 w 1661770"/>
                <a:gd name="connsiteY4" fmla="*/ 120012 h 2460272"/>
                <a:gd name="connsiteX5" fmla="*/ 1440161 w 1661770"/>
                <a:gd name="connsiteY5" fmla="*/ 768084 h 2460272"/>
                <a:gd name="connsiteX6" fmla="*/ 1080121 w 1661770"/>
                <a:gd name="connsiteY6" fmla="*/ 1128124 h 2460272"/>
                <a:gd name="connsiteX7" fmla="*/ 792089 w 1661770"/>
                <a:gd name="connsiteY7" fmla="*/ 1416156 h 2460272"/>
                <a:gd name="connsiteX8" fmla="*/ 1584177 w 1661770"/>
                <a:gd name="connsiteY8" fmla="*/ 2352260 h 2460272"/>
                <a:gd name="connsiteX9" fmla="*/ 576065 w 1661770"/>
                <a:gd name="connsiteY9" fmla="*/ 2064229 h 2460272"/>
                <a:gd name="connsiteX10" fmla="*/ 0 w 1661770"/>
                <a:gd name="connsiteY10" fmla="*/ 1416156 h 2460272"/>
                <a:gd name="connsiteX0" fmla="*/ 0 w 1671291"/>
                <a:gd name="connsiteY0" fmla="*/ 1416156 h 2460272"/>
                <a:gd name="connsiteX1" fmla="*/ 288032 w 1671291"/>
                <a:gd name="connsiteY1" fmla="*/ 984108 h 2460272"/>
                <a:gd name="connsiteX2" fmla="*/ 504056 w 1671291"/>
                <a:gd name="connsiteY2" fmla="*/ 408044 h 2460272"/>
                <a:gd name="connsiteX3" fmla="*/ 1152128 w 1671291"/>
                <a:gd name="connsiteY3" fmla="*/ 48005 h 2460272"/>
                <a:gd name="connsiteX4" fmla="*/ 1296145 w 1671291"/>
                <a:gd name="connsiteY4" fmla="*/ 120012 h 2460272"/>
                <a:gd name="connsiteX5" fmla="*/ 1440161 w 1671291"/>
                <a:gd name="connsiteY5" fmla="*/ 768084 h 2460272"/>
                <a:gd name="connsiteX6" fmla="*/ 1080121 w 1671291"/>
                <a:gd name="connsiteY6" fmla="*/ 1128124 h 2460272"/>
                <a:gd name="connsiteX7" fmla="*/ 792089 w 1671291"/>
                <a:gd name="connsiteY7" fmla="*/ 1416156 h 2460272"/>
                <a:gd name="connsiteX8" fmla="*/ 1092121 w 1671291"/>
                <a:gd name="connsiteY8" fmla="*/ 1738003 h 2460272"/>
                <a:gd name="connsiteX9" fmla="*/ 1584177 w 1671291"/>
                <a:gd name="connsiteY9" fmla="*/ 2352260 h 2460272"/>
                <a:gd name="connsiteX10" fmla="*/ 576065 w 1671291"/>
                <a:gd name="connsiteY10" fmla="*/ 2064229 h 2460272"/>
                <a:gd name="connsiteX11" fmla="*/ 0 w 1671291"/>
                <a:gd name="connsiteY11" fmla="*/ 1416156 h 2460272"/>
                <a:gd name="connsiteX0" fmla="*/ 0 w 1476165"/>
                <a:gd name="connsiteY0" fmla="*/ 1416156 h 2117870"/>
                <a:gd name="connsiteX1" fmla="*/ 288032 w 1476165"/>
                <a:gd name="connsiteY1" fmla="*/ 984108 h 2117870"/>
                <a:gd name="connsiteX2" fmla="*/ 504056 w 1476165"/>
                <a:gd name="connsiteY2" fmla="*/ 408044 h 2117870"/>
                <a:gd name="connsiteX3" fmla="*/ 1152128 w 1476165"/>
                <a:gd name="connsiteY3" fmla="*/ 48005 h 2117870"/>
                <a:gd name="connsiteX4" fmla="*/ 1296145 w 1476165"/>
                <a:gd name="connsiteY4" fmla="*/ 120012 h 2117870"/>
                <a:gd name="connsiteX5" fmla="*/ 1440161 w 1476165"/>
                <a:gd name="connsiteY5" fmla="*/ 768084 h 2117870"/>
                <a:gd name="connsiteX6" fmla="*/ 1080121 w 1476165"/>
                <a:gd name="connsiteY6" fmla="*/ 1128124 h 2117870"/>
                <a:gd name="connsiteX7" fmla="*/ 792089 w 1476165"/>
                <a:gd name="connsiteY7" fmla="*/ 1416156 h 2117870"/>
                <a:gd name="connsiteX8" fmla="*/ 1092121 w 1476165"/>
                <a:gd name="connsiteY8" fmla="*/ 1738003 h 2117870"/>
                <a:gd name="connsiteX9" fmla="*/ 576065 w 1476165"/>
                <a:gd name="connsiteY9" fmla="*/ 2064229 h 2117870"/>
                <a:gd name="connsiteX10" fmla="*/ 0 w 1476165"/>
                <a:gd name="connsiteY10" fmla="*/ 1416156 h 2117870"/>
                <a:gd name="connsiteX0" fmla="*/ 0 w 1476165"/>
                <a:gd name="connsiteY0" fmla="*/ 1416156 h 2117870"/>
                <a:gd name="connsiteX1" fmla="*/ 288032 w 1476165"/>
                <a:gd name="connsiteY1" fmla="*/ 984108 h 2117870"/>
                <a:gd name="connsiteX2" fmla="*/ 504056 w 1476165"/>
                <a:gd name="connsiteY2" fmla="*/ 408044 h 2117870"/>
                <a:gd name="connsiteX3" fmla="*/ 1152128 w 1476165"/>
                <a:gd name="connsiteY3" fmla="*/ 48005 h 2117870"/>
                <a:gd name="connsiteX4" fmla="*/ 1296145 w 1476165"/>
                <a:gd name="connsiteY4" fmla="*/ 120012 h 2117870"/>
                <a:gd name="connsiteX5" fmla="*/ 1440161 w 1476165"/>
                <a:gd name="connsiteY5" fmla="*/ 768084 h 2117870"/>
                <a:gd name="connsiteX6" fmla="*/ 1080121 w 1476165"/>
                <a:gd name="connsiteY6" fmla="*/ 1128124 h 2117870"/>
                <a:gd name="connsiteX7" fmla="*/ 792089 w 1476165"/>
                <a:gd name="connsiteY7" fmla="*/ 1416156 h 2117870"/>
                <a:gd name="connsiteX8" fmla="*/ 792088 w 1476165"/>
                <a:gd name="connsiteY8" fmla="*/ 1656184 h 2117870"/>
                <a:gd name="connsiteX9" fmla="*/ 576065 w 1476165"/>
                <a:gd name="connsiteY9" fmla="*/ 2064229 h 2117870"/>
                <a:gd name="connsiteX10" fmla="*/ 0 w 1476165"/>
                <a:gd name="connsiteY10" fmla="*/ 1416156 h 2117870"/>
                <a:gd name="connsiteX0" fmla="*/ 0 w 1476165"/>
                <a:gd name="connsiteY0" fmla="*/ 1416156 h 2064229"/>
                <a:gd name="connsiteX1" fmla="*/ 288032 w 1476165"/>
                <a:gd name="connsiteY1" fmla="*/ 984108 h 2064229"/>
                <a:gd name="connsiteX2" fmla="*/ 504056 w 1476165"/>
                <a:gd name="connsiteY2" fmla="*/ 408044 h 2064229"/>
                <a:gd name="connsiteX3" fmla="*/ 1152128 w 1476165"/>
                <a:gd name="connsiteY3" fmla="*/ 48005 h 2064229"/>
                <a:gd name="connsiteX4" fmla="*/ 1296145 w 1476165"/>
                <a:gd name="connsiteY4" fmla="*/ 120012 h 2064229"/>
                <a:gd name="connsiteX5" fmla="*/ 1440161 w 1476165"/>
                <a:gd name="connsiteY5" fmla="*/ 768084 h 2064229"/>
                <a:gd name="connsiteX6" fmla="*/ 1080121 w 1476165"/>
                <a:gd name="connsiteY6" fmla="*/ 1128124 h 2064229"/>
                <a:gd name="connsiteX7" fmla="*/ 792089 w 1476165"/>
                <a:gd name="connsiteY7" fmla="*/ 1416156 h 2064229"/>
                <a:gd name="connsiteX8" fmla="*/ 576065 w 1476165"/>
                <a:gd name="connsiteY8" fmla="*/ 2064229 h 2064229"/>
                <a:gd name="connsiteX9" fmla="*/ 0 w 1476165"/>
                <a:gd name="connsiteY9" fmla="*/ 1416156 h 2064229"/>
                <a:gd name="connsiteX0" fmla="*/ 0 w 1476165"/>
                <a:gd name="connsiteY0" fmla="*/ 1416156 h 1944217"/>
                <a:gd name="connsiteX1" fmla="*/ 288032 w 1476165"/>
                <a:gd name="connsiteY1" fmla="*/ 984108 h 1944217"/>
                <a:gd name="connsiteX2" fmla="*/ 504056 w 1476165"/>
                <a:gd name="connsiteY2" fmla="*/ 408044 h 1944217"/>
                <a:gd name="connsiteX3" fmla="*/ 1152128 w 1476165"/>
                <a:gd name="connsiteY3" fmla="*/ 48005 h 1944217"/>
                <a:gd name="connsiteX4" fmla="*/ 1296145 w 1476165"/>
                <a:gd name="connsiteY4" fmla="*/ 120012 h 1944217"/>
                <a:gd name="connsiteX5" fmla="*/ 1440161 w 1476165"/>
                <a:gd name="connsiteY5" fmla="*/ 768084 h 1944217"/>
                <a:gd name="connsiteX6" fmla="*/ 1080121 w 1476165"/>
                <a:gd name="connsiteY6" fmla="*/ 1128124 h 1944217"/>
                <a:gd name="connsiteX7" fmla="*/ 792089 w 1476165"/>
                <a:gd name="connsiteY7" fmla="*/ 1416156 h 1944217"/>
                <a:gd name="connsiteX8" fmla="*/ 432048 w 1476165"/>
                <a:gd name="connsiteY8" fmla="*/ 1944217 h 1944217"/>
                <a:gd name="connsiteX9" fmla="*/ 0 w 1476165"/>
                <a:gd name="connsiteY9" fmla="*/ 1416156 h 1944217"/>
                <a:gd name="connsiteX0" fmla="*/ 0 w 1476165"/>
                <a:gd name="connsiteY0" fmla="*/ 1416156 h 1872209"/>
                <a:gd name="connsiteX1" fmla="*/ 288032 w 1476165"/>
                <a:gd name="connsiteY1" fmla="*/ 984108 h 1872209"/>
                <a:gd name="connsiteX2" fmla="*/ 504056 w 1476165"/>
                <a:gd name="connsiteY2" fmla="*/ 408044 h 1872209"/>
                <a:gd name="connsiteX3" fmla="*/ 1152128 w 1476165"/>
                <a:gd name="connsiteY3" fmla="*/ 48005 h 1872209"/>
                <a:gd name="connsiteX4" fmla="*/ 1296145 w 1476165"/>
                <a:gd name="connsiteY4" fmla="*/ 120012 h 1872209"/>
                <a:gd name="connsiteX5" fmla="*/ 1440161 w 1476165"/>
                <a:gd name="connsiteY5" fmla="*/ 768084 h 1872209"/>
                <a:gd name="connsiteX6" fmla="*/ 1080121 w 1476165"/>
                <a:gd name="connsiteY6" fmla="*/ 1128124 h 1872209"/>
                <a:gd name="connsiteX7" fmla="*/ 792089 w 1476165"/>
                <a:gd name="connsiteY7" fmla="*/ 1416156 h 1872209"/>
                <a:gd name="connsiteX8" fmla="*/ 288032 w 1476165"/>
                <a:gd name="connsiteY8" fmla="*/ 1872209 h 1872209"/>
                <a:gd name="connsiteX9" fmla="*/ 0 w 1476165"/>
                <a:gd name="connsiteY9" fmla="*/ 1416156 h 187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6165" h="1872209">
                  <a:moveTo>
                    <a:pt x="0" y="1416156"/>
                  </a:moveTo>
                  <a:cubicBezTo>
                    <a:pt x="104353" y="1165290"/>
                    <a:pt x="205095" y="1325684"/>
                    <a:pt x="288032" y="984108"/>
                  </a:cubicBezTo>
                  <a:cubicBezTo>
                    <a:pt x="452166" y="687053"/>
                    <a:pt x="503889" y="627458"/>
                    <a:pt x="504056" y="408044"/>
                  </a:cubicBezTo>
                  <a:cubicBezTo>
                    <a:pt x="771770" y="381983"/>
                    <a:pt x="1020113" y="96010"/>
                    <a:pt x="1152128" y="48005"/>
                  </a:cubicBezTo>
                  <a:cubicBezTo>
                    <a:pt x="1284143" y="0"/>
                    <a:pt x="1236833" y="132964"/>
                    <a:pt x="1296145" y="120012"/>
                  </a:cubicBezTo>
                  <a:cubicBezTo>
                    <a:pt x="1344150" y="240025"/>
                    <a:pt x="1476165" y="600065"/>
                    <a:pt x="1440161" y="768084"/>
                  </a:cubicBezTo>
                  <a:cubicBezTo>
                    <a:pt x="1332149" y="924101"/>
                    <a:pt x="1188133" y="1020112"/>
                    <a:pt x="1080121" y="1128124"/>
                  </a:cubicBezTo>
                  <a:cubicBezTo>
                    <a:pt x="1042756" y="1194139"/>
                    <a:pt x="942550" y="1245227"/>
                    <a:pt x="792089" y="1416156"/>
                  </a:cubicBezTo>
                  <a:cubicBezTo>
                    <a:pt x="708080" y="1572173"/>
                    <a:pt x="420047" y="1872209"/>
                    <a:pt x="288032" y="1872209"/>
                  </a:cubicBezTo>
                  <a:cubicBezTo>
                    <a:pt x="144016" y="1716192"/>
                    <a:pt x="48006" y="1596176"/>
                    <a:pt x="0" y="141615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>
              <a:bevelT w="762000" h="762000"/>
              <a:bevelB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 14"/>
            <p:cNvSpPr/>
            <p:nvPr/>
          </p:nvSpPr>
          <p:spPr>
            <a:xfrm>
              <a:off x="1338629" y="3933707"/>
              <a:ext cx="1937127" cy="2470121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140127 w 2309766"/>
                <a:gd name="connsiteY16" fmla="*/ 2054418 h 4265674"/>
                <a:gd name="connsiteX17" fmla="*/ 1932215 w 2309766"/>
                <a:gd name="connsiteY17" fmla="*/ 2990522 h 4265674"/>
                <a:gd name="connsiteX18" fmla="*/ 1644183 w 2309766"/>
                <a:gd name="connsiteY18" fmla="*/ 3206546 h 4265674"/>
                <a:gd name="connsiteX19" fmla="*/ 1932216 w 2309766"/>
                <a:gd name="connsiteY19" fmla="*/ 3638595 h 4265674"/>
                <a:gd name="connsiteX20" fmla="*/ 2220247 w 2309766"/>
                <a:gd name="connsiteY20" fmla="*/ 3782611 h 4265674"/>
                <a:gd name="connsiteX21" fmla="*/ 1932215 w 2309766"/>
                <a:gd name="connsiteY21" fmla="*/ 4070642 h 4265674"/>
                <a:gd name="connsiteX22" fmla="*/ 1068119 w 2309766"/>
                <a:gd name="connsiteY22" fmla="*/ 3350563 h 4265674"/>
                <a:gd name="connsiteX23" fmla="*/ 1212135 w 2309766"/>
                <a:gd name="connsiteY23" fmla="*/ 2990523 h 4265674"/>
                <a:gd name="connsiteX24" fmla="*/ 924103 w 2309766"/>
                <a:gd name="connsiteY24" fmla="*/ 2702491 h 4265674"/>
                <a:gd name="connsiteX25" fmla="*/ 852095 w 2309766"/>
                <a:gd name="connsiteY25" fmla="*/ 3206547 h 4265674"/>
                <a:gd name="connsiteX26" fmla="*/ 564063 w 2309766"/>
                <a:gd name="connsiteY26" fmla="*/ 3278555 h 4265674"/>
                <a:gd name="connsiteX27" fmla="*/ 780087 w 2309766"/>
                <a:gd name="connsiteY27" fmla="*/ 3782611 h 4265674"/>
                <a:gd name="connsiteX28" fmla="*/ 996111 w 2309766"/>
                <a:gd name="connsiteY28" fmla="*/ 3782611 h 4265674"/>
                <a:gd name="connsiteX29" fmla="*/ 924103 w 2309766"/>
                <a:gd name="connsiteY29" fmla="*/ 4070643 h 4265674"/>
                <a:gd name="connsiteX30" fmla="*/ 636071 w 2309766"/>
                <a:gd name="connsiteY30" fmla="*/ 4070643 h 4265674"/>
                <a:gd name="connsiteX31" fmla="*/ 60007 w 2309766"/>
                <a:gd name="connsiteY31" fmla="*/ 3278554 h 4265674"/>
                <a:gd name="connsiteX32" fmla="*/ 276031 w 2309766"/>
                <a:gd name="connsiteY32" fmla="*/ 2990522 h 4265674"/>
                <a:gd name="connsiteX33" fmla="*/ 276029 w 2309766"/>
                <a:gd name="connsiteY33" fmla="*/ 2630482 h 4265674"/>
                <a:gd name="connsiteX34" fmla="*/ 348038 w 2309766"/>
                <a:gd name="connsiteY34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1140127 w 2309766"/>
                <a:gd name="connsiteY15" fmla="*/ 2054418 h 4265674"/>
                <a:gd name="connsiteX16" fmla="*/ 1932215 w 2309766"/>
                <a:gd name="connsiteY16" fmla="*/ 2990522 h 4265674"/>
                <a:gd name="connsiteX17" fmla="*/ 1644183 w 2309766"/>
                <a:gd name="connsiteY17" fmla="*/ 3206546 h 4265674"/>
                <a:gd name="connsiteX18" fmla="*/ 1932216 w 2309766"/>
                <a:gd name="connsiteY18" fmla="*/ 3638595 h 4265674"/>
                <a:gd name="connsiteX19" fmla="*/ 2220247 w 2309766"/>
                <a:gd name="connsiteY19" fmla="*/ 3782611 h 4265674"/>
                <a:gd name="connsiteX20" fmla="*/ 1932215 w 2309766"/>
                <a:gd name="connsiteY20" fmla="*/ 4070642 h 4265674"/>
                <a:gd name="connsiteX21" fmla="*/ 1068119 w 2309766"/>
                <a:gd name="connsiteY21" fmla="*/ 3350563 h 4265674"/>
                <a:gd name="connsiteX22" fmla="*/ 1212135 w 2309766"/>
                <a:gd name="connsiteY22" fmla="*/ 2990523 h 4265674"/>
                <a:gd name="connsiteX23" fmla="*/ 924103 w 2309766"/>
                <a:gd name="connsiteY23" fmla="*/ 2702491 h 4265674"/>
                <a:gd name="connsiteX24" fmla="*/ 852095 w 2309766"/>
                <a:gd name="connsiteY24" fmla="*/ 3206547 h 4265674"/>
                <a:gd name="connsiteX25" fmla="*/ 564063 w 2309766"/>
                <a:gd name="connsiteY25" fmla="*/ 3278555 h 4265674"/>
                <a:gd name="connsiteX26" fmla="*/ 780087 w 2309766"/>
                <a:gd name="connsiteY26" fmla="*/ 3782611 h 4265674"/>
                <a:gd name="connsiteX27" fmla="*/ 996111 w 2309766"/>
                <a:gd name="connsiteY27" fmla="*/ 3782611 h 4265674"/>
                <a:gd name="connsiteX28" fmla="*/ 924103 w 2309766"/>
                <a:gd name="connsiteY28" fmla="*/ 4070643 h 4265674"/>
                <a:gd name="connsiteX29" fmla="*/ 636071 w 2309766"/>
                <a:gd name="connsiteY29" fmla="*/ 4070643 h 4265674"/>
                <a:gd name="connsiteX30" fmla="*/ 60007 w 2309766"/>
                <a:gd name="connsiteY30" fmla="*/ 3278554 h 4265674"/>
                <a:gd name="connsiteX31" fmla="*/ 276031 w 2309766"/>
                <a:gd name="connsiteY31" fmla="*/ 2990522 h 4265674"/>
                <a:gd name="connsiteX32" fmla="*/ 276029 w 2309766"/>
                <a:gd name="connsiteY32" fmla="*/ 2630482 h 4265674"/>
                <a:gd name="connsiteX33" fmla="*/ 348038 w 2309766"/>
                <a:gd name="connsiteY33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1140127 w 2309766"/>
                <a:gd name="connsiteY14" fmla="*/ 2054418 h 4265674"/>
                <a:gd name="connsiteX15" fmla="*/ 1932215 w 2309766"/>
                <a:gd name="connsiteY15" fmla="*/ 2990522 h 4265674"/>
                <a:gd name="connsiteX16" fmla="*/ 1644183 w 2309766"/>
                <a:gd name="connsiteY16" fmla="*/ 3206546 h 4265674"/>
                <a:gd name="connsiteX17" fmla="*/ 1932216 w 2309766"/>
                <a:gd name="connsiteY17" fmla="*/ 3638595 h 4265674"/>
                <a:gd name="connsiteX18" fmla="*/ 2220247 w 2309766"/>
                <a:gd name="connsiteY18" fmla="*/ 3782611 h 4265674"/>
                <a:gd name="connsiteX19" fmla="*/ 1932215 w 2309766"/>
                <a:gd name="connsiteY19" fmla="*/ 4070642 h 4265674"/>
                <a:gd name="connsiteX20" fmla="*/ 1068119 w 2309766"/>
                <a:gd name="connsiteY20" fmla="*/ 3350563 h 4265674"/>
                <a:gd name="connsiteX21" fmla="*/ 1212135 w 2309766"/>
                <a:gd name="connsiteY21" fmla="*/ 2990523 h 4265674"/>
                <a:gd name="connsiteX22" fmla="*/ 924103 w 2309766"/>
                <a:gd name="connsiteY22" fmla="*/ 2702491 h 4265674"/>
                <a:gd name="connsiteX23" fmla="*/ 852095 w 2309766"/>
                <a:gd name="connsiteY23" fmla="*/ 3206547 h 4265674"/>
                <a:gd name="connsiteX24" fmla="*/ 564063 w 2309766"/>
                <a:gd name="connsiteY24" fmla="*/ 3278555 h 4265674"/>
                <a:gd name="connsiteX25" fmla="*/ 780087 w 2309766"/>
                <a:gd name="connsiteY25" fmla="*/ 3782611 h 4265674"/>
                <a:gd name="connsiteX26" fmla="*/ 996111 w 2309766"/>
                <a:gd name="connsiteY26" fmla="*/ 3782611 h 4265674"/>
                <a:gd name="connsiteX27" fmla="*/ 924103 w 2309766"/>
                <a:gd name="connsiteY27" fmla="*/ 4070643 h 4265674"/>
                <a:gd name="connsiteX28" fmla="*/ 636071 w 2309766"/>
                <a:gd name="connsiteY28" fmla="*/ 4070643 h 4265674"/>
                <a:gd name="connsiteX29" fmla="*/ 60007 w 2309766"/>
                <a:gd name="connsiteY29" fmla="*/ 3278554 h 4265674"/>
                <a:gd name="connsiteX30" fmla="*/ 276031 w 2309766"/>
                <a:gd name="connsiteY30" fmla="*/ 2990522 h 4265674"/>
                <a:gd name="connsiteX31" fmla="*/ 276029 w 2309766"/>
                <a:gd name="connsiteY31" fmla="*/ 2630482 h 4265674"/>
                <a:gd name="connsiteX32" fmla="*/ 348038 w 2309766"/>
                <a:gd name="connsiteY32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1140127 w 2309766"/>
                <a:gd name="connsiteY13" fmla="*/ 2054418 h 4265674"/>
                <a:gd name="connsiteX14" fmla="*/ 1932215 w 2309766"/>
                <a:gd name="connsiteY14" fmla="*/ 2990522 h 4265674"/>
                <a:gd name="connsiteX15" fmla="*/ 1644183 w 2309766"/>
                <a:gd name="connsiteY15" fmla="*/ 3206546 h 4265674"/>
                <a:gd name="connsiteX16" fmla="*/ 1932216 w 2309766"/>
                <a:gd name="connsiteY16" fmla="*/ 3638595 h 4265674"/>
                <a:gd name="connsiteX17" fmla="*/ 2220247 w 2309766"/>
                <a:gd name="connsiteY17" fmla="*/ 3782611 h 4265674"/>
                <a:gd name="connsiteX18" fmla="*/ 1932215 w 2309766"/>
                <a:gd name="connsiteY18" fmla="*/ 4070642 h 4265674"/>
                <a:gd name="connsiteX19" fmla="*/ 1068119 w 2309766"/>
                <a:gd name="connsiteY19" fmla="*/ 3350563 h 4265674"/>
                <a:gd name="connsiteX20" fmla="*/ 1212135 w 2309766"/>
                <a:gd name="connsiteY20" fmla="*/ 2990523 h 4265674"/>
                <a:gd name="connsiteX21" fmla="*/ 924103 w 2309766"/>
                <a:gd name="connsiteY21" fmla="*/ 2702491 h 4265674"/>
                <a:gd name="connsiteX22" fmla="*/ 852095 w 2309766"/>
                <a:gd name="connsiteY22" fmla="*/ 3206547 h 4265674"/>
                <a:gd name="connsiteX23" fmla="*/ 564063 w 2309766"/>
                <a:gd name="connsiteY23" fmla="*/ 3278555 h 4265674"/>
                <a:gd name="connsiteX24" fmla="*/ 780087 w 2309766"/>
                <a:gd name="connsiteY24" fmla="*/ 3782611 h 4265674"/>
                <a:gd name="connsiteX25" fmla="*/ 996111 w 2309766"/>
                <a:gd name="connsiteY25" fmla="*/ 3782611 h 4265674"/>
                <a:gd name="connsiteX26" fmla="*/ 924103 w 2309766"/>
                <a:gd name="connsiteY26" fmla="*/ 4070643 h 4265674"/>
                <a:gd name="connsiteX27" fmla="*/ 636071 w 2309766"/>
                <a:gd name="connsiteY27" fmla="*/ 4070643 h 4265674"/>
                <a:gd name="connsiteX28" fmla="*/ 60007 w 2309766"/>
                <a:gd name="connsiteY28" fmla="*/ 3278554 h 4265674"/>
                <a:gd name="connsiteX29" fmla="*/ 276031 w 2309766"/>
                <a:gd name="connsiteY29" fmla="*/ 2990522 h 4265674"/>
                <a:gd name="connsiteX30" fmla="*/ 276029 w 2309766"/>
                <a:gd name="connsiteY30" fmla="*/ 2630482 h 4265674"/>
                <a:gd name="connsiteX31" fmla="*/ 348038 w 2309766"/>
                <a:gd name="connsiteY31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1140127 w 2309766"/>
                <a:gd name="connsiteY12" fmla="*/ 2054418 h 4265674"/>
                <a:gd name="connsiteX13" fmla="*/ 1932215 w 2309766"/>
                <a:gd name="connsiteY13" fmla="*/ 2990522 h 4265674"/>
                <a:gd name="connsiteX14" fmla="*/ 1644183 w 2309766"/>
                <a:gd name="connsiteY14" fmla="*/ 3206546 h 4265674"/>
                <a:gd name="connsiteX15" fmla="*/ 1932216 w 2309766"/>
                <a:gd name="connsiteY15" fmla="*/ 3638595 h 4265674"/>
                <a:gd name="connsiteX16" fmla="*/ 2220247 w 2309766"/>
                <a:gd name="connsiteY16" fmla="*/ 3782611 h 4265674"/>
                <a:gd name="connsiteX17" fmla="*/ 1932215 w 2309766"/>
                <a:gd name="connsiteY17" fmla="*/ 4070642 h 4265674"/>
                <a:gd name="connsiteX18" fmla="*/ 1068119 w 2309766"/>
                <a:gd name="connsiteY18" fmla="*/ 3350563 h 4265674"/>
                <a:gd name="connsiteX19" fmla="*/ 1212135 w 2309766"/>
                <a:gd name="connsiteY19" fmla="*/ 2990523 h 4265674"/>
                <a:gd name="connsiteX20" fmla="*/ 924103 w 2309766"/>
                <a:gd name="connsiteY20" fmla="*/ 2702491 h 4265674"/>
                <a:gd name="connsiteX21" fmla="*/ 852095 w 2309766"/>
                <a:gd name="connsiteY21" fmla="*/ 3206547 h 4265674"/>
                <a:gd name="connsiteX22" fmla="*/ 564063 w 2309766"/>
                <a:gd name="connsiteY22" fmla="*/ 3278555 h 4265674"/>
                <a:gd name="connsiteX23" fmla="*/ 780087 w 2309766"/>
                <a:gd name="connsiteY23" fmla="*/ 3782611 h 4265674"/>
                <a:gd name="connsiteX24" fmla="*/ 996111 w 2309766"/>
                <a:gd name="connsiteY24" fmla="*/ 3782611 h 4265674"/>
                <a:gd name="connsiteX25" fmla="*/ 924103 w 2309766"/>
                <a:gd name="connsiteY25" fmla="*/ 4070643 h 4265674"/>
                <a:gd name="connsiteX26" fmla="*/ 636071 w 2309766"/>
                <a:gd name="connsiteY26" fmla="*/ 4070643 h 4265674"/>
                <a:gd name="connsiteX27" fmla="*/ 60007 w 2309766"/>
                <a:gd name="connsiteY27" fmla="*/ 3278554 h 4265674"/>
                <a:gd name="connsiteX28" fmla="*/ 276031 w 2309766"/>
                <a:gd name="connsiteY28" fmla="*/ 2990522 h 4265674"/>
                <a:gd name="connsiteX29" fmla="*/ 276029 w 2309766"/>
                <a:gd name="connsiteY29" fmla="*/ 2630482 h 4265674"/>
                <a:gd name="connsiteX30" fmla="*/ 348038 w 2309766"/>
                <a:gd name="connsiteY30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140127 w 2309766"/>
                <a:gd name="connsiteY11" fmla="*/ 2054418 h 4265674"/>
                <a:gd name="connsiteX12" fmla="*/ 1932215 w 2309766"/>
                <a:gd name="connsiteY12" fmla="*/ 2990522 h 4265674"/>
                <a:gd name="connsiteX13" fmla="*/ 1644183 w 2309766"/>
                <a:gd name="connsiteY13" fmla="*/ 3206546 h 4265674"/>
                <a:gd name="connsiteX14" fmla="*/ 1932216 w 2309766"/>
                <a:gd name="connsiteY14" fmla="*/ 3638595 h 4265674"/>
                <a:gd name="connsiteX15" fmla="*/ 2220247 w 2309766"/>
                <a:gd name="connsiteY15" fmla="*/ 3782611 h 4265674"/>
                <a:gd name="connsiteX16" fmla="*/ 1932215 w 2309766"/>
                <a:gd name="connsiteY16" fmla="*/ 4070642 h 4265674"/>
                <a:gd name="connsiteX17" fmla="*/ 1068119 w 2309766"/>
                <a:gd name="connsiteY17" fmla="*/ 3350563 h 4265674"/>
                <a:gd name="connsiteX18" fmla="*/ 1212135 w 2309766"/>
                <a:gd name="connsiteY18" fmla="*/ 2990523 h 4265674"/>
                <a:gd name="connsiteX19" fmla="*/ 924103 w 2309766"/>
                <a:gd name="connsiteY19" fmla="*/ 2702491 h 4265674"/>
                <a:gd name="connsiteX20" fmla="*/ 852095 w 2309766"/>
                <a:gd name="connsiteY20" fmla="*/ 3206547 h 4265674"/>
                <a:gd name="connsiteX21" fmla="*/ 564063 w 2309766"/>
                <a:gd name="connsiteY21" fmla="*/ 3278555 h 4265674"/>
                <a:gd name="connsiteX22" fmla="*/ 780087 w 2309766"/>
                <a:gd name="connsiteY22" fmla="*/ 3782611 h 4265674"/>
                <a:gd name="connsiteX23" fmla="*/ 996111 w 2309766"/>
                <a:gd name="connsiteY23" fmla="*/ 3782611 h 4265674"/>
                <a:gd name="connsiteX24" fmla="*/ 924103 w 2309766"/>
                <a:gd name="connsiteY24" fmla="*/ 4070643 h 4265674"/>
                <a:gd name="connsiteX25" fmla="*/ 636071 w 2309766"/>
                <a:gd name="connsiteY25" fmla="*/ 4070643 h 4265674"/>
                <a:gd name="connsiteX26" fmla="*/ 60007 w 2309766"/>
                <a:gd name="connsiteY26" fmla="*/ 3278554 h 4265674"/>
                <a:gd name="connsiteX27" fmla="*/ 276031 w 2309766"/>
                <a:gd name="connsiteY27" fmla="*/ 2990522 h 4265674"/>
                <a:gd name="connsiteX28" fmla="*/ 276029 w 2309766"/>
                <a:gd name="connsiteY28" fmla="*/ 2630482 h 4265674"/>
                <a:gd name="connsiteX29" fmla="*/ 348038 w 2309766"/>
                <a:gd name="connsiteY29" fmla="*/ 2054418 h 4265674"/>
                <a:gd name="connsiteX0" fmla="*/ 348038 w 2460272"/>
                <a:gd name="connsiteY0" fmla="*/ 2054418 h 4265674"/>
                <a:gd name="connsiteX1" fmla="*/ 636070 w 2460272"/>
                <a:gd name="connsiteY1" fmla="*/ 1622370 h 4265674"/>
                <a:gd name="connsiteX2" fmla="*/ 852094 w 2460272"/>
                <a:gd name="connsiteY2" fmla="*/ 1046306 h 4265674"/>
                <a:gd name="connsiteX3" fmla="*/ 1500166 w 2460272"/>
                <a:gd name="connsiteY3" fmla="*/ 686267 h 4265674"/>
                <a:gd name="connsiteX4" fmla="*/ 1644183 w 2460272"/>
                <a:gd name="connsiteY4" fmla="*/ 758274 h 4265674"/>
                <a:gd name="connsiteX5" fmla="*/ 1932214 w 2460272"/>
                <a:gd name="connsiteY5" fmla="*/ 470243 h 4265674"/>
                <a:gd name="connsiteX6" fmla="*/ 2076231 w 2460272"/>
                <a:gd name="connsiteY6" fmla="*/ 182211 h 4265674"/>
                <a:gd name="connsiteX7" fmla="*/ 2148238 w 2460272"/>
                <a:gd name="connsiteY7" fmla="*/ 254219 h 4265674"/>
                <a:gd name="connsiteX8" fmla="*/ 2148238 w 2460272"/>
                <a:gd name="connsiteY8" fmla="*/ 398235 h 4265674"/>
                <a:gd name="connsiteX9" fmla="*/ 2292254 w 2460272"/>
                <a:gd name="connsiteY9" fmla="*/ 614259 h 4265674"/>
                <a:gd name="connsiteX10" fmla="*/ 1140127 w 2460272"/>
                <a:gd name="connsiteY10" fmla="*/ 2054418 h 4265674"/>
                <a:gd name="connsiteX11" fmla="*/ 1932215 w 2460272"/>
                <a:gd name="connsiteY11" fmla="*/ 2990522 h 4265674"/>
                <a:gd name="connsiteX12" fmla="*/ 1644183 w 2460272"/>
                <a:gd name="connsiteY12" fmla="*/ 3206546 h 4265674"/>
                <a:gd name="connsiteX13" fmla="*/ 1932216 w 2460272"/>
                <a:gd name="connsiteY13" fmla="*/ 3638595 h 4265674"/>
                <a:gd name="connsiteX14" fmla="*/ 2220247 w 2460272"/>
                <a:gd name="connsiteY14" fmla="*/ 3782611 h 4265674"/>
                <a:gd name="connsiteX15" fmla="*/ 1932215 w 2460272"/>
                <a:gd name="connsiteY15" fmla="*/ 4070642 h 4265674"/>
                <a:gd name="connsiteX16" fmla="*/ 1068119 w 2460272"/>
                <a:gd name="connsiteY16" fmla="*/ 3350563 h 4265674"/>
                <a:gd name="connsiteX17" fmla="*/ 1212135 w 2460272"/>
                <a:gd name="connsiteY17" fmla="*/ 2990523 h 4265674"/>
                <a:gd name="connsiteX18" fmla="*/ 924103 w 2460272"/>
                <a:gd name="connsiteY18" fmla="*/ 2702491 h 4265674"/>
                <a:gd name="connsiteX19" fmla="*/ 852095 w 2460272"/>
                <a:gd name="connsiteY19" fmla="*/ 3206547 h 4265674"/>
                <a:gd name="connsiteX20" fmla="*/ 564063 w 2460272"/>
                <a:gd name="connsiteY20" fmla="*/ 3278555 h 4265674"/>
                <a:gd name="connsiteX21" fmla="*/ 780087 w 2460272"/>
                <a:gd name="connsiteY21" fmla="*/ 3782611 h 4265674"/>
                <a:gd name="connsiteX22" fmla="*/ 996111 w 2460272"/>
                <a:gd name="connsiteY22" fmla="*/ 3782611 h 4265674"/>
                <a:gd name="connsiteX23" fmla="*/ 924103 w 2460272"/>
                <a:gd name="connsiteY23" fmla="*/ 4070643 h 4265674"/>
                <a:gd name="connsiteX24" fmla="*/ 636071 w 2460272"/>
                <a:gd name="connsiteY24" fmla="*/ 4070643 h 4265674"/>
                <a:gd name="connsiteX25" fmla="*/ 60007 w 2460272"/>
                <a:gd name="connsiteY25" fmla="*/ 3278554 h 4265674"/>
                <a:gd name="connsiteX26" fmla="*/ 276031 w 2460272"/>
                <a:gd name="connsiteY26" fmla="*/ 2990522 h 4265674"/>
                <a:gd name="connsiteX27" fmla="*/ 276029 w 2460272"/>
                <a:gd name="connsiteY27" fmla="*/ 2630482 h 4265674"/>
                <a:gd name="connsiteX28" fmla="*/ 348038 w 2460272"/>
                <a:gd name="connsiteY28" fmla="*/ 2054418 h 4265674"/>
                <a:gd name="connsiteX0" fmla="*/ 348038 w 2316256"/>
                <a:gd name="connsiteY0" fmla="*/ 2054418 h 4265674"/>
                <a:gd name="connsiteX1" fmla="*/ 636070 w 2316256"/>
                <a:gd name="connsiteY1" fmla="*/ 1622370 h 4265674"/>
                <a:gd name="connsiteX2" fmla="*/ 852094 w 2316256"/>
                <a:gd name="connsiteY2" fmla="*/ 1046306 h 4265674"/>
                <a:gd name="connsiteX3" fmla="*/ 1500166 w 2316256"/>
                <a:gd name="connsiteY3" fmla="*/ 686267 h 4265674"/>
                <a:gd name="connsiteX4" fmla="*/ 1644183 w 2316256"/>
                <a:gd name="connsiteY4" fmla="*/ 758274 h 4265674"/>
                <a:gd name="connsiteX5" fmla="*/ 1932214 w 2316256"/>
                <a:gd name="connsiteY5" fmla="*/ 470243 h 4265674"/>
                <a:gd name="connsiteX6" fmla="*/ 2076231 w 2316256"/>
                <a:gd name="connsiteY6" fmla="*/ 182211 h 4265674"/>
                <a:gd name="connsiteX7" fmla="*/ 2148238 w 2316256"/>
                <a:gd name="connsiteY7" fmla="*/ 254219 h 4265674"/>
                <a:gd name="connsiteX8" fmla="*/ 2148238 w 2316256"/>
                <a:gd name="connsiteY8" fmla="*/ 398235 h 4265674"/>
                <a:gd name="connsiteX9" fmla="*/ 1140127 w 2316256"/>
                <a:gd name="connsiteY9" fmla="*/ 2054418 h 4265674"/>
                <a:gd name="connsiteX10" fmla="*/ 1932215 w 2316256"/>
                <a:gd name="connsiteY10" fmla="*/ 2990522 h 4265674"/>
                <a:gd name="connsiteX11" fmla="*/ 1644183 w 2316256"/>
                <a:gd name="connsiteY11" fmla="*/ 3206546 h 4265674"/>
                <a:gd name="connsiteX12" fmla="*/ 1932216 w 2316256"/>
                <a:gd name="connsiteY12" fmla="*/ 3638595 h 4265674"/>
                <a:gd name="connsiteX13" fmla="*/ 2220247 w 2316256"/>
                <a:gd name="connsiteY13" fmla="*/ 3782611 h 4265674"/>
                <a:gd name="connsiteX14" fmla="*/ 1932215 w 2316256"/>
                <a:gd name="connsiteY14" fmla="*/ 4070642 h 4265674"/>
                <a:gd name="connsiteX15" fmla="*/ 1068119 w 2316256"/>
                <a:gd name="connsiteY15" fmla="*/ 3350563 h 4265674"/>
                <a:gd name="connsiteX16" fmla="*/ 1212135 w 2316256"/>
                <a:gd name="connsiteY16" fmla="*/ 2990523 h 4265674"/>
                <a:gd name="connsiteX17" fmla="*/ 924103 w 2316256"/>
                <a:gd name="connsiteY17" fmla="*/ 2702491 h 4265674"/>
                <a:gd name="connsiteX18" fmla="*/ 852095 w 2316256"/>
                <a:gd name="connsiteY18" fmla="*/ 3206547 h 4265674"/>
                <a:gd name="connsiteX19" fmla="*/ 564063 w 2316256"/>
                <a:gd name="connsiteY19" fmla="*/ 3278555 h 4265674"/>
                <a:gd name="connsiteX20" fmla="*/ 780087 w 2316256"/>
                <a:gd name="connsiteY20" fmla="*/ 3782611 h 4265674"/>
                <a:gd name="connsiteX21" fmla="*/ 996111 w 2316256"/>
                <a:gd name="connsiteY21" fmla="*/ 3782611 h 4265674"/>
                <a:gd name="connsiteX22" fmla="*/ 924103 w 2316256"/>
                <a:gd name="connsiteY22" fmla="*/ 4070643 h 4265674"/>
                <a:gd name="connsiteX23" fmla="*/ 636071 w 2316256"/>
                <a:gd name="connsiteY23" fmla="*/ 4070643 h 4265674"/>
                <a:gd name="connsiteX24" fmla="*/ 60007 w 2316256"/>
                <a:gd name="connsiteY24" fmla="*/ 3278554 h 4265674"/>
                <a:gd name="connsiteX25" fmla="*/ 276031 w 2316256"/>
                <a:gd name="connsiteY25" fmla="*/ 2990522 h 4265674"/>
                <a:gd name="connsiteX26" fmla="*/ 276029 w 2316256"/>
                <a:gd name="connsiteY26" fmla="*/ 2630482 h 4265674"/>
                <a:gd name="connsiteX27" fmla="*/ 348038 w 2316256"/>
                <a:gd name="connsiteY27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1140127 w 2309766"/>
                <a:gd name="connsiteY8" fmla="*/ 2054418 h 4265674"/>
                <a:gd name="connsiteX9" fmla="*/ 1932215 w 2309766"/>
                <a:gd name="connsiteY9" fmla="*/ 2990522 h 4265674"/>
                <a:gd name="connsiteX10" fmla="*/ 1644183 w 2309766"/>
                <a:gd name="connsiteY10" fmla="*/ 3206546 h 4265674"/>
                <a:gd name="connsiteX11" fmla="*/ 1932216 w 2309766"/>
                <a:gd name="connsiteY11" fmla="*/ 3638595 h 4265674"/>
                <a:gd name="connsiteX12" fmla="*/ 2220247 w 2309766"/>
                <a:gd name="connsiteY12" fmla="*/ 3782611 h 4265674"/>
                <a:gd name="connsiteX13" fmla="*/ 1932215 w 2309766"/>
                <a:gd name="connsiteY13" fmla="*/ 4070642 h 4265674"/>
                <a:gd name="connsiteX14" fmla="*/ 1068119 w 2309766"/>
                <a:gd name="connsiteY14" fmla="*/ 3350563 h 4265674"/>
                <a:gd name="connsiteX15" fmla="*/ 1212135 w 2309766"/>
                <a:gd name="connsiteY15" fmla="*/ 2990523 h 4265674"/>
                <a:gd name="connsiteX16" fmla="*/ 924103 w 2309766"/>
                <a:gd name="connsiteY16" fmla="*/ 2702491 h 4265674"/>
                <a:gd name="connsiteX17" fmla="*/ 852095 w 2309766"/>
                <a:gd name="connsiteY17" fmla="*/ 3206547 h 4265674"/>
                <a:gd name="connsiteX18" fmla="*/ 564063 w 2309766"/>
                <a:gd name="connsiteY18" fmla="*/ 3278555 h 4265674"/>
                <a:gd name="connsiteX19" fmla="*/ 780087 w 2309766"/>
                <a:gd name="connsiteY19" fmla="*/ 3782611 h 4265674"/>
                <a:gd name="connsiteX20" fmla="*/ 996111 w 2309766"/>
                <a:gd name="connsiteY20" fmla="*/ 3782611 h 4265674"/>
                <a:gd name="connsiteX21" fmla="*/ 924103 w 2309766"/>
                <a:gd name="connsiteY21" fmla="*/ 4070643 h 4265674"/>
                <a:gd name="connsiteX22" fmla="*/ 636071 w 2309766"/>
                <a:gd name="connsiteY22" fmla="*/ 4070643 h 4265674"/>
                <a:gd name="connsiteX23" fmla="*/ 60007 w 2309766"/>
                <a:gd name="connsiteY23" fmla="*/ 3278554 h 4265674"/>
                <a:gd name="connsiteX24" fmla="*/ 276031 w 2309766"/>
                <a:gd name="connsiteY24" fmla="*/ 2990522 h 4265674"/>
                <a:gd name="connsiteX25" fmla="*/ 276029 w 2309766"/>
                <a:gd name="connsiteY25" fmla="*/ 2630482 h 4265674"/>
                <a:gd name="connsiteX26" fmla="*/ 348038 w 2309766"/>
                <a:gd name="connsiteY26" fmla="*/ 2054418 h 4265674"/>
                <a:gd name="connsiteX0" fmla="*/ 348038 w 2285165"/>
                <a:gd name="connsiteY0" fmla="*/ 1872207 h 4083463"/>
                <a:gd name="connsiteX1" fmla="*/ 636070 w 2285165"/>
                <a:gd name="connsiteY1" fmla="*/ 1440159 h 4083463"/>
                <a:gd name="connsiteX2" fmla="*/ 852094 w 2285165"/>
                <a:gd name="connsiteY2" fmla="*/ 864095 h 4083463"/>
                <a:gd name="connsiteX3" fmla="*/ 1500166 w 2285165"/>
                <a:gd name="connsiteY3" fmla="*/ 504056 h 4083463"/>
                <a:gd name="connsiteX4" fmla="*/ 1644183 w 2285165"/>
                <a:gd name="connsiteY4" fmla="*/ 576063 h 4083463"/>
                <a:gd name="connsiteX5" fmla="*/ 1932214 w 2285165"/>
                <a:gd name="connsiteY5" fmla="*/ 288032 h 4083463"/>
                <a:gd name="connsiteX6" fmla="*/ 2076231 w 2285165"/>
                <a:gd name="connsiteY6" fmla="*/ 0 h 4083463"/>
                <a:gd name="connsiteX7" fmla="*/ 1140127 w 2285165"/>
                <a:gd name="connsiteY7" fmla="*/ 1872207 h 4083463"/>
                <a:gd name="connsiteX8" fmla="*/ 1932215 w 2285165"/>
                <a:gd name="connsiteY8" fmla="*/ 2808311 h 4083463"/>
                <a:gd name="connsiteX9" fmla="*/ 1644183 w 2285165"/>
                <a:gd name="connsiteY9" fmla="*/ 3024335 h 4083463"/>
                <a:gd name="connsiteX10" fmla="*/ 1932216 w 2285165"/>
                <a:gd name="connsiteY10" fmla="*/ 3456384 h 4083463"/>
                <a:gd name="connsiteX11" fmla="*/ 2220247 w 2285165"/>
                <a:gd name="connsiteY11" fmla="*/ 3600400 h 4083463"/>
                <a:gd name="connsiteX12" fmla="*/ 1932215 w 2285165"/>
                <a:gd name="connsiteY12" fmla="*/ 3888431 h 4083463"/>
                <a:gd name="connsiteX13" fmla="*/ 1068119 w 2285165"/>
                <a:gd name="connsiteY13" fmla="*/ 3168352 h 4083463"/>
                <a:gd name="connsiteX14" fmla="*/ 1212135 w 2285165"/>
                <a:gd name="connsiteY14" fmla="*/ 2808312 h 4083463"/>
                <a:gd name="connsiteX15" fmla="*/ 924103 w 2285165"/>
                <a:gd name="connsiteY15" fmla="*/ 2520280 h 4083463"/>
                <a:gd name="connsiteX16" fmla="*/ 852095 w 2285165"/>
                <a:gd name="connsiteY16" fmla="*/ 3024336 h 4083463"/>
                <a:gd name="connsiteX17" fmla="*/ 564063 w 2285165"/>
                <a:gd name="connsiteY17" fmla="*/ 3096344 h 4083463"/>
                <a:gd name="connsiteX18" fmla="*/ 780087 w 2285165"/>
                <a:gd name="connsiteY18" fmla="*/ 3600400 h 4083463"/>
                <a:gd name="connsiteX19" fmla="*/ 996111 w 2285165"/>
                <a:gd name="connsiteY19" fmla="*/ 3600400 h 4083463"/>
                <a:gd name="connsiteX20" fmla="*/ 924103 w 2285165"/>
                <a:gd name="connsiteY20" fmla="*/ 3888432 h 4083463"/>
                <a:gd name="connsiteX21" fmla="*/ 636071 w 2285165"/>
                <a:gd name="connsiteY21" fmla="*/ 3888432 h 4083463"/>
                <a:gd name="connsiteX22" fmla="*/ 60007 w 2285165"/>
                <a:gd name="connsiteY22" fmla="*/ 3096343 h 4083463"/>
                <a:gd name="connsiteX23" fmla="*/ 276031 w 2285165"/>
                <a:gd name="connsiteY23" fmla="*/ 2808311 h 4083463"/>
                <a:gd name="connsiteX24" fmla="*/ 276029 w 2285165"/>
                <a:gd name="connsiteY24" fmla="*/ 2448271 h 4083463"/>
                <a:gd name="connsiteX25" fmla="*/ 348038 w 2285165"/>
                <a:gd name="connsiteY25" fmla="*/ 1872207 h 4083463"/>
                <a:gd name="connsiteX0" fmla="*/ 348038 w 2285165"/>
                <a:gd name="connsiteY0" fmla="*/ 1584175 h 3795431"/>
                <a:gd name="connsiteX1" fmla="*/ 636070 w 2285165"/>
                <a:gd name="connsiteY1" fmla="*/ 1152127 h 3795431"/>
                <a:gd name="connsiteX2" fmla="*/ 852094 w 2285165"/>
                <a:gd name="connsiteY2" fmla="*/ 576063 h 3795431"/>
                <a:gd name="connsiteX3" fmla="*/ 1500166 w 2285165"/>
                <a:gd name="connsiteY3" fmla="*/ 216024 h 3795431"/>
                <a:gd name="connsiteX4" fmla="*/ 1644183 w 2285165"/>
                <a:gd name="connsiteY4" fmla="*/ 288031 h 3795431"/>
                <a:gd name="connsiteX5" fmla="*/ 1932214 w 2285165"/>
                <a:gd name="connsiteY5" fmla="*/ 0 h 3795431"/>
                <a:gd name="connsiteX6" fmla="*/ 1140127 w 2285165"/>
                <a:gd name="connsiteY6" fmla="*/ 1584175 h 3795431"/>
                <a:gd name="connsiteX7" fmla="*/ 1932215 w 2285165"/>
                <a:gd name="connsiteY7" fmla="*/ 2520279 h 3795431"/>
                <a:gd name="connsiteX8" fmla="*/ 1644183 w 2285165"/>
                <a:gd name="connsiteY8" fmla="*/ 2736303 h 3795431"/>
                <a:gd name="connsiteX9" fmla="*/ 1932216 w 2285165"/>
                <a:gd name="connsiteY9" fmla="*/ 3168352 h 3795431"/>
                <a:gd name="connsiteX10" fmla="*/ 2220247 w 2285165"/>
                <a:gd name="connsiteY10" fmla="*/ 3312368 h 3795431"/>
                <a:gd name="connsiteX11" fmla="*/ 1932215 w 2285165"/>
                <a:gd name="connsiteY11" fmla="*/ 3600399 h 3795431"/>
                <a:gd name="connsiteX12" fmla="*/ 1068119 w 2285165"/>
                <a:gd name="connsiteY12" fmla="*/ 2880320 h 3795431"/>
                <a:gd name="connsiteX13" fmla="*/ 1212135 w 2285165"/>
                <a:gd name="connsiteY13" fmla="*/ 2520280 h 3795431"/>
                <a:gd name="connsiteX14" fmla="*/ 924103 w 2285165"/>
                <a:gd name="connsiteY14" fmla="*/ 2232248 h 3795431"/>
                <a:gd name="connsiteX15" fmla="*/ 852095 w 2285165"/>
                <a:gd name="connsiteY15" fmla="*/ 2736304 h 3795431"/>
                <a:gd name="connsiteX16" fmla="*/ 564063 w 2285165"/>
                <a:gd name="connsiteY16" fmla="*/ 2808312 h 3795431"/>
                <a:gd name="connsiteX17" fmla="*/ 780087 w 2285165"/>
                <a:gd name="connsiteY17" fmla="*/ 3312368 h 3795431"/>
                <a:gd name="connsiteX18" fmla="*/ 996111 w 2285165"/>
                <a:gd name="connsiteY18" fmla="*/ 3312368 h 3795431"/>
                <a:gd name="connsiteX19" fmla="*/ 924103 w 2285165"/>
                <a:gd name="connsiteY19" fmla="*/ 3600400 h 3795431"/>
                <a:gd name="connsiteX20" fmla="*/ 636071 w 2285165"/>
                <a:gd name="connsiteY20" fmla="*/ 3600400 h 3795431"/>
                <a:gd name="connsiteX21" fmla="*/ 60007 w 2285165"/>
                <a:gd name="connsiteY21" fmla="*/ 2808311 h 3795431"/>
                <a:gd name="connsiteX22" fmla="*/ 276031 w 2285165"/>
                <a:gd name="connsiteY22" fmla="*/ 2520279 h 3795431"/>
                <a:gd name="connsiteX23" fmla="*/ 276029 w 2285165"/>
                <a:gd name="connsiteY23" fmla="*/ 2160239 h 3795431"/>
                <a:gd name="connsiteX24" fmla="*/ 348038 w 2285165"/>
                <a:gd name="connsiteY24" fmla="*/ 1584175 h 3795431"/>
                <a:gd name="connsiteX0" fmla="*/ 348038 w 2285165"/>
                <a:gd name="connsiteY0" fmla="*/ 1416156 h 3627412"/>
                <a:gd name="connsiteX1" fmla="*/ 636070 w 2285165"/>
                <a:gd name="connsiteY1" fmla="*/ 984108 h 3627412"/>
                <a:gd name="connsiteX2" fmla="*/ 852094 w 2285165"/>
                <a:gd name="connsiteY2" fmla="*/ 408044 h 3627412"/>
                <a:gd name="connsiteX3" fmla="*/ 1500166 w 2285165"/>
                <a:gd name="connsiteY3" fmla="*/ 48005 h 3627412"/>
                <a:gd name="connsiteX4" fmla="*/ 1644183 w 2285165"/>
                <a:gd name="connsiteY4" fmla="*/ 120012 h 3627412"/>
                <a:gd name="connsiteX5" fmla="*/ 1140127 w 2285165"/>
                <a:gd name="connsiteY5" fmla="*/ 1416156 h 3627412"/>
                <a:gd name="connsiteX6" fmla="*/ 1932215 w 2285165"/>
                <a:gd name="connsiteY6" fmla="*/ 2352260 h 3627412"/>
                <a:gd name="connsiteX7" fmla="*/ 1644183 w 2285165"/>
                <a:gd name="connsiteY7" fmla="*/ 2568284 h 3627412"/>
                <a:gd name="connsiteX8" fmla="*/ 1932216 w 2285165"/>
                <a:gd name="connsiteY8" fmla="*/ 3000333 h 3627412"/>
                <a:gd name="connsiteX9" fmla="*/ 2220247 w 2285165"/>
                <a:gd name="connsiteY9" fmla="*/ 3144349 h 3627412"/>
                <a:gd name="connsiteX10" fmla="*/ 1932215 w 2285165"/>
                <a:gd name="connsiteY10" fmla="*/ 3432380 h 3627412"/>
                <a:gd name="connsiteX11" fmla="*/ 1068119 w 2285165"/>
                <a:gd name="connsiteY11" fmla="*/ 2712301 h 3627412"/>
                <a:gd name="connsiteX12" fmla="*/ 1212135 w 2285165"/>
                <a:gd name="connsiteY12" fmla="*/ 2352261 h 3627412"/>
                <a:gd name="connsiteX13" fmla="*/ 924103 w 2285165"/>
                <a:gd name="connsiteY13" fmla="*/ 2064229 h 3627412"/>
                <a:gd name="connsiteX14" fmla="*/ 852095 w 2285165"/>
                <a:gd name="connsiteY14" fmla="*/ 2568285 h 3627412"/>
                <a:gd name="connsiteX15" fmla="*/ 564063 w 2285165"/>
                <a:gd name="connsiteY15" fmla="*/ 2640293 h 3627412"/>
                <a:gd name="connsiteX16" fmla="*/ 780087 w 2285165"/>
                <a:gd name="connsiteY16" fmla="*/ 3144349 h 3627412"/>
                <a:gd name="connsiteX17" fmla="*/ 996111 w 2285165"/>
                <a:gd name="connsiteY17" fmla="*/ 3144349 h 3627412"/>
                <a:gd name="connsiteX18" fmla="*/ 924103 w 2285165"/>
                <a:gd name="connsiteY18" fmla="*/ 3432381 h 3627412"/>
                <a:gd name="connsiteX19" fmla="*/ 636071 w 2285165"/>
                <a:gd name="connsiteY19" fmla="*/ 3432381 h 3627412"/>
                <a:gd name="connsiteX20" fmla="*/ 60007 w 2285165"/>
                <a:gd name="connsiteY20" fmla="*/ 2640292 h 3627412"/>
                <a:gd name="connsiteX21" fmla="*/ 276031 w 2285165"/>
                <a:gd name="connsiteY21" fmla="*/ 2352260 h 3627412"/>
                <a:gd name="connsiteX22" fmla="*/ 276029 w 2285165"/>
                <a:gd name="connsiteY22" fmla="*/ 1992220 h 3627412"/>
                <a:gd name="connsiteX23" fmla="*/ 348038 w 2285165"/>
                <a:gd name="connsiteY23" fmla="*/ 1416156 h 3627412"/>
                <a:gd name="connsiteX0" fmla="*/ 348038 w 2285165"/>
                <a:gd name="connsiteY0" fmla="*/ 1536170 h 3747426"/>
                <a:gd name="connsiteX1" fmla="*/ 636070 w 2285165"/>
                <a:gd name="connsiteY1" fmla="*/ 1104122 h 3747426"/>
                <a:gd name="connsiteX2" fmla="*/ 852094 w 2285165"/>
                <a:gd name="connsiteY2" fmla="*/ 528058 h 3747426"/>
                <a:gd name="connsiteX3" fmla="*/ 1500166 w 2285165"/>
                <a:gd name="connsiteY3" fmla="*/ 168019 h 3747426"/>
                <a:gd name="connsiteX4" fmla="*/ 1140127 w 2285165"/>
                <a:gd name="connsiteY4" fmla="*/ 1536170 h 3747426"/>
                <a:gd name="connsiteX5" fmla="*/ 1932215 w 2285165"/>
                <a:gd name="connsiteY5" fmla="*/ 2472274 h 3747426"/>
                <a:gd name="connsiteX6" fmla="*/ 1644183 w 2285165"/>
                <a:gd name="connsiteY6" fmla="*/ 2688298 h 3747426"/>
                <a:gd name="connsiteX7" fmla="*/ 1932216 w 2285165"/>
                <a:gd name="connsiteY7" fmla="*/ 3120347 h 3747426"/>
                <a:gd name="connsiteX8" fmla="*/ 2220247 w 2285165"/>
                <a:gd name="connsiteY8" fmla="*/ 3264363 h 3747426"/>
                <a:gd name="connsiteX9" fmla="*/ 1932215 w 2285165"/>
                <a:gd name="connsiteY9" fmla="*/ 3552394 h 3747426"/>
                <a:gd name="connsiteX10" fmla="*/ 1068119 w 2285165"/>
                <a:gd name="connsiteY10" fmla="*/ 2832315 h 3747426"/>
                <a:gd name="connsiteX11" fmla="*/ 1212135 w 2285165"/>
                <a:gd name="connsiteY11" fmla="*/ 2472275 h 3747426"/>
                <a:gd name="connsiteX12" fmla="*/ 924103 w 2285165"/>
                <a:gd name="connsiteY12" fmla="*/ 2184243 h 3747426"/>
                <a:gd name="connsiteX13" fmla="*/ 852095 w 2285165"/>
                <a:gd name="connsiteY13" fmla="*/ 2688299 h 3747426"/>
                <a:gd name="connsiteX14" fmla="*/ 564063 w 2285165"/>
                <a:gd name="connsiteY14" fmla="*/ 2760307 h 3747426"/>
                <a:gd name="connsiteX15" fmla="*/ 780087 w 2285165"/>
                <a:gd name="connsiteY15" fmla="*/ 3264363 h 3747426"/>
                <a:gd name="connsiteX16" fmla="*/ 996111 w 2285165"/>
                <a:gd name="connsiteY16" fmla="*/ 3264363 h 3747426"/>
                <a:gd name="connsiteX17" fmla="*/ 924103 w 2285165"/>
                <a:gd name="connsiteY17" fmla="*/ 3552395 h 3747426"/>
                <a:gd name="connsiteX18" fmla="*/ 636071 w 2285165"/>
                <a:gd name="connsiteY18" fmla="*/ 3552395 h 3747426"/>
                <a:gd name="connsiteX19" fmla="*/ 60007 w 2285165"/>
                <a:gd name="connsiteY19" fmla="*/ 2760306 h 3747426"/>
                <a:gd name="connsiteX20" fmla="*/ 276031 w 2285165"/>
                <a:gd name="connsiteY20" fmla="*/ 2472274 h 3747426"/>
                <a:gd name="connsiteX21" fmla="*/ 276029 w 2285165"/>
                <a:gd name="connsiteY21" fmla="*/ 2112234 h 3747426"/>
                <a:gd name="connsiteX22" fmla="*/ 348038 w 2285165"/>
                <a:gd name="connsiteY22" fmla="*/ 1536170 h 3747426"/>
                <a:gd name="connsiteX0" fmla="*/ 348038 w 2285165"/>
                <a:gd name="connsiteY0" fmla="*/ 1008112 h 3219368"/>
                <a:gd name="connsiteX1" fmla="*/ 636070 w 2285165"/>
                <a:gd name="connsiteY1" fmla="*/ 576064 h 3219368"/>
                <a:gd name="connsiteX2" fmla="*/ 852094 w 2285165"/>
                <a:gd name="connsiteY2" fmla="*/ 0 h 3219368"/>
                <a:gd name="connsiteX3" fmla="*/ 1140127 w 2285165"/>
                <a:gd name="connsiteY3" fmla="*/ 1008112 h 3219368"/>
                <a:gd name="connsiteX4" fmla="*/ 1932215 w 2285165"/>
                <a:gd name="connsiteY4" fmla="*/ 1944216 h 3219368"/>
                <a:gd name="connsiteX5" fmla="*/ 1644183 w 2285165"/>
                <a:gd name="connsiteY5" fmla="*/ 2160240 h 3219368"/>
                <a:gd name="connsiteX6" fmla="*/ 1932216 w 2285165"/>
                <a:gd name="connsiteY6" fmla="*/ 2592289 h 3219368"/>
                <a:gd name="connsiteX7" fmla="*/ 2220247 w 2285165"/>
                <a:gd name="connsiteY7" fmla="*/ 2736305 h 3219368"/>
                <a:gd name="connsiteX8" fmla="*/ 1932215 w 2285165"/>
                <a:gd name="connsiteY8" fmla="*/ 3024336 h 3219368"/>
                <a:gd name="connsiteX9" fmla="*/ 1068119 w 2285165"/>
                <a:gd name="connsiteY9" fmla="*/ 2304257 h 3219368"/>
                <a:gd name="connsiteX10" fmla="*/ 1212135 w 2285165"/>
                <a:gd name="connsiteY10" fmla="*/ 1944217 h 3219368"/>
                <a:gd name="connsiteX11" fmla="*/ 924103 w 2285165"/>
                <a:gd name="connsiteY11" fmla="*/ 1656185 h 3219368"/>
                <a:gd name="connsiteX12" fmla="*/ 852095 w 2285165"/>
                <a:gd name="connsiteY12" fmla="*/ 2160241 h 3219368"/>
                <a:gd name="connsiteX13" fmla="*/ 564063 w 2285165"/>
                <a:gd name="connsiteY13" fmla="*/ 2232249 h 3219368"/>
                <a:gd name="connsiteX14" fmla="*/ 780087 w 2285165"/>
                <a:gd name="connsiteY14" fmla="*/ 2736305 h 3219368"/>
                <a:gd name="connsiteX15" fmla="*/ 996111 w 2285165"/>
                <a:gd name="connsiteY15" fmla="*/ 2736305 h 3219368"/>
                <a:gd name="connsiteX16" fmla="*/ 924103 w 2285165"/>
                <a:gd name="connsiteY16" fmla="*/ 3024337 h 3219368"/>
                <a:gd name="connsiteX17" fmla="*/ 636071 w 2285165"/>
                <a:gd name="connsiteY17" fmla="*/ 3024337 h 3219368"/>
                <a:gd name="connsiteX18" fmla="*/ 60007 w 2285165"/>
                <a:gd name="connsiteY18" fmla="*/ 2232248 h 3219368"/>
                <a:gd name="connsiteX19" fmla="*/ 276031 w 2285165"/>
                <a:gd name="connsiteY19" fmla="*/ 1944216 h 3219368"/>
                <a:gd name="connsiteX20" fmla="*/ 276029 w 2285165"/>
                <a:gd name="connsiteY20" fmla="*/ 1584176 h 3219368"/>
                <a:gd name="connsiteX21" fmla="*/ 348038 w 2285165"/>
                <a:gd name="connsiteY21" fmla="*/ 1008112 h 3219368"/>
                <a:gd name="connsiteX0" fmla="*/ 348038 w 2285165"/>
                <a:gd name="connsiteY0" fmla="*/ 432048 h 2643304"/>
                <a:gd name="connsiteX1" fmla="*/ 636070 w 2285165"/>
                <a:gd name="connsiteY1" fmla="*/ 0 h 2643304"/>
                <a:gd name="connsiteX2" fmla="*/ 1140127 w 2285165"/>
                <a:gd name="connsiteY2" fmla="*/ 432048 h 2643304"/>
                <a:gd name="connsiteX3" fmla="*/ 1932215 w 2285165"/>
                <a:gd name="connsiteY3" fmla="*/ 1368152 h 2643304"/>
                <a:gd name="connsiteX4" fmla="*/ 1644183 w 2285165"/>
                <a:gd name="connsiteY4" fmla="*/ 1584176 h 2643304"/>
                <a:gd name="connsiteX5" fmla="*/ 1932216 w 2285165"/>
                <a:gd name="connsiteY5" fmla="*/ 2016225 h 2643304"/>
                <a:gd name="connsiteX6" fmla="*/ 2220247 w 2285165"/>
                <a:gd name="connsiteY6" fmla="*/ 2160241 h 2643304"/>
                <a:gd name="connsiteX7" fmla="*/ 1932215 w 2285165"/>
                <a:gd name="connsiteY7" fmla="*/ 2448272 h 2643304"/>
                <a:gd name="connsiteX8" fmla="*/ 1068119 w 2285165"/>
                <a:gd name="connsiteY8" fmla="*/ 1728193 h 2643304"/>
                <a:gd name="connsiteX9" fmla="*/ 1212135 w 2285165"/>
                <a:gd name="connsiteY9" fmla="*/ 1368153 h 2643304"/>
                <a:gd name="connsiteX10" fmla="*/ 924103 w 2285165"/>
                <a:gd name="connsiteY10" fmla="*/ 1080121 h 2643304"/>
                <a:gd name="connsiteX11" fmla="*/ 852095 w 2285165"/>
                <a:gd name="connsiteY11" fmla="*/ 1584177 h 2643304"/>
                <a:gd name="connsiteX12" fmla="*/ 564063 w 2285165"/>
                <a:gd name="connsiteY12" fmla="*/ 1656185 h 2643304"/>
                <a:gd name="connsiteX13" fmla="*/ 780087 w 2285165"/>
                <a:gd name="connsiteY13" fmla="*/ 2160241 h 2643304"/>
                <a:gd name="connsiteX14" fmla="*/ 996111 w 2285165"/>
                <a:gd name="connsiteY14" fmla="*/ 2160241 h 2643304"/>
                <a:gd name="connsiteX15" fmla="*/ 924103 w 2285165"/>
                <a:gd name="connsiteY15" fmla="*/ 2448273 h 2643304"/>
                <a:gd name="connsiteX16" fmla="*/ 636071 w 2285165"/>
                <a:gd name="connsiteY16" fmla="*/ 2448273 h 2643304"/>
                <a:gd name="connsiteX17" fmla="*/ 60007 w 2285165"/>
                <a:gd name="connsiteY17" fmla="*/ 1656184 h 2643304"/>
                <a:gd name="connsiteX18" fmla="*/ 276031 w 2285165"/>
                <a:gd name="connsiteY18" fmla="*/ 1368152 h 2643304"/>
                <a:gd name="connsiteX19" fmla="*/ 276029 w 2285165"/>
                <a:gd name="connsiteY19" fmla="*/ 1008112 h 2643304"/>
                <a:gd name="connsiteX20" fmla="*/ 348038 w 2285165"/>
                <a:gd name="connsiteY20" fmla="*/ 432048 h 2643304"/>
                <a:gd name="connsiteX0" fmla="*/ 348038 w 2285165"/>
                <a:gd name="connsiteY0" fmla="*/ 432048 h 2643304"/>
                <a:gd name="connsiteX1" fmla="*/ 636070 w 2285165"/>
                <a:gd name="connsiteY1" fmla="*/ 0 h 2643304"/>
                <a:gd name="connsiteX2" fmla="*/ 1140127 w 2285165"/>
                <a:gd name="connsiteY2" fmla="*/ 432048 h 2643304"/>
                <a:gd name="connsiteX3" fmla="*/ 1932215 w 2285165"/>
                <a:gd name="connsiteY3" fmla="*/ 1368152 h 2643304"/>
                <a:gd name="connsiteX4" fmla="*/ 1644183 w 2285165"/>
                <a:gd name="connsiteY4" fmla="*/ 1584176 h 2643304"/>
                <a:gd name="connsiteX5" fmla="*/ 1932216 w 2285165"/>
                <a:gd name="connsiteY5" fmla="*/ 2016225 h 2643304"/>
                <a:gd name="connsiteX6" fmla="*/ 2220247 w 2285165"/>
                <a:gd name="connsiteY6" fmla="*/ 2160241 h 2643304"/>
                <a:gd name="connsiteX7" fmla="*/ 1932215 w 2285165"/>
                <a:gd name="connsiteY7" fmla="*/ 2448272 h 2643304"/>
                <a:gd name="connsiteX8" fmla="*/ 1068119 w 2285165"/>
                <a:gd name="connsiteY8" fmla="*/ 1728193 h 2643304"/>
                <a:gd name="connsiteX9" fmla="*/ 1212135 w 2285165"/>
                <a:gd name="connsiteY9" fmla="*/ 1368153 h 2643304"/>
                <a:gd name="connsiteX10" fmla="*/ 924103 w 2285165"/>
                <a:gd name="connsiteY10" fmla="*/ 1080121 h 2643304"/>
                <a:gd name="connsiteX11" fmla="*/ 852095 w 2285165"/>
                <a:gd name="connsiteY11" fmla="*/ 1584177 h 2643304"/>
                <a:gd name="connsiteX12" fmla="*/ 564063 w 2285165"/>
                <a:gd name="connsiteY12" fmla="*/ 1656185 h 2643304"/>
                <a:gd name="connsiteX13" fmla="*/ 780087 w 2285165"/>
                <a:gd name="connsiteY13" fmla="*/ 2160241 h 2643304"/>
                <a:gd name="connsiteX14" fmla="*/ 996111 w 2285165"/>
                <a:gd name="connsiteY14" fmla="*/ 2160241 h 2643304"/>
                <a:gd name="connsiteX15" fmla="*/ 924103 w 2285165"/>
                <a:gd name="connsiteY15" fmla="*/ 2448273 h 2643304"/>
                <a:gd name="connsiteX16" fmla="*/ 636071 w 2285165"/>
                <a:gd name="connsiteY16" fmla="*/ 2448273 h 2643304"/>
                <a:gd name="connsiteX17" fmla="*/ 60007 w 2285165"/>
                <a:gd name="connsiteY17" fmla="*/ 1656184 h 2643304"/>
                <a:gd name="connsiteX18" fmla="*/ 276031 w 2285165"/>
                <a:gd name="connsiteY18" fmla="*/ 1368152 h 2643304"/>
                <a:gd name="connsiteX19" fmla="*/ 348038 w 2285165"/>
                <a:gd name="connsiteY19" fmla="*/ 432048 h 2643304"/>
                <a:gd name="connsiteX0" fmla="*/ 336037 w 2273164"/>
                <a:gd name="connsiteY0" fmla="*/ 432048 h 2643304"/>
                <a:gd name="connsiteX1" fmla="*/ 624069 w 2273164"/>
                <a:gd name="connsiteY1" fmla="*/ 0 h 2643304"/>
                <a:gd name="connsiteX2" fmla="*/ 1128126 w 2273164"/>
                <a:gd name="connsiteY2" fmla="*/ 432048 h 2643304"/>
                <a:gd name="connsiteX3" fmla="*/ 1920214 w 2273164"/>
                <a:gd name="connsiteY3" fmla="*/ 1368152 h 2643304"/>
                <a:gd name="connsiteX4" fmla="*/ 1632182 w 2273164"/>
                <a:gd name="connsiteY4" fmla="*/ 1584176 h 2643304"/>
                <a:gd name="connsiteX5" fmla="*/ 1920215 w 2273164"/>
                <a:gd name="connsiteY5" fmla="*/ 2016225 h 2643304"/>
                <a:gd name="connsiteX6" fmla="*/ 2208246 w 2273164"/>
                <a:gd name="connsiteY6" fmla="*/ 2160241 h 2643304"/>
                <a:gd name="connsiteX7" fmla="*/ 1920214 w 2273164"/>
                <a:gd name="connsiteY7" fmla="*/ 2448272 h 2643304"/>
                <a:gd name="connsiteX8" fmla="*/ 1056118 w 2273164"/>
                <a:gd name="connsiteY8" fmla="*/ 1728193 h 2643304"/>
                <a:gd name="connsiteX9" fmla="*/ 1200134 w 2273164"/>
                <a:gd name="connsiteY9" fmla="*/ 1368153 h 2643304"/>
                <a:gd name="connsiteX10" fmla="*/ 912102 w 2273164"/>
                <a:gd name="connsiteY10" fmla="*/ 1080121 h 2643304"/>
                <a:gd name="connsiteX11" fmla="*/ 840094 w 2273164"/>
                <a:gd name="connsiteY11" fmla="*/ 1584177 h 2643304"/>
                <a:gd name="connsiteX12" fmla="*/ 552062 w 2273164"/>
                <a:gd name="connsiteY12" fmla="*/ 1656185 h 2643304"/>
                <a:gd name="connsiteX13" fmla="*/ 768086 w 2273164"/>
                <a:gd name="connsiteY13" fmla="*/ 2160241 h 2643304"/>
                <a:gd name="connsiteX14" fmla="*/ 984110 w 2273164"/>
                <a:gd name="connsiteY14" fmla="*/ 2160241 h 2643304"/>
                <a:gd name="connsiteX15" fmla="*/ 912102 w 2273164"/>
                <a:gd name="connsiteY15" fmla="*/ 2448273 h 2643304"/>
                <a:gd name="connsiteX16" fmla="*/ 624070 w 2273164"/>
                <a:gd name="connsiteY16" fmla="*/ 2448273 h 2643304"/>
                <a:gd name="connsiteX17" fmla="*/ 48006 w 2273164"/>
                <a:gd name="connsiteY17" fmla="*/ 1656184 h 2643304"/>
                <a:gd name="connsiteX18" fmla="*/ 336037 w 2273164"/>
                <a:gd name="connsiteY18" fmla="*/ 432048 h 2643304"/>
                <a:gd name="connsiteX0" fmla="*/ 0 w 1937127"/>
                <a:gd name="connsiteY0" fmla="*/ 432048 h 2643304"/>
                <a:gd name="connsiteX1" fmla="*/ 288032 w 1937127"/>
                <a:gd name="connsiteY1" fmla="*/ 0 h 2643304"/>
                <a:gd name="connsiteX2" fmla="*/ 792089 w 1937127"/>
                <a:gd name="connsiteY2" fmla="*/ 432048 h 2643304"/>
                <a:gd name="connsiteX3" fmla="*/ 1584177 w 1937127"/>
                <a:gd name="connsiteY3" fmla="*/ 1368152 h 2643304"/>
                <a:gd name="connsiteX4" fmla="*/ 1296145 w 1937127"/>
                <a:gd name="connsiteY4" fmla="*/ 1584176 h 2643304"/>
                <a:gd name="connsiteX5" fmla="*/ 1584178 w 1937127"/>
                <a:gd name="connsiteY5" fmla="*/ 2016225 h 2643304"/>
                <a:gd name="connsiteX6" fmla="*/ 1872209 w 1937127"/>
                <a:gd name="connsiteY6" fmla="*/ 2160241 h 2643304"/>
                <a:gd name="connsiteX7" fmla="*/ 1584177 w 1937127"/>
                <a:gd name="connsiteY7" fmla="*/ 2448272 h 2643304"/>
                <a:gd name="connsiteX8" fmla="*/ 720081 w 1937127"/>
                <a:gd name="connsiteY8" fmla="*/ 1728193 h 2643304"/>
                <a:gd name="connsiteX9" fmla="*/ 864097 w 1937127"/>
                <a:gd name="connsiteY9" fmla="*/ 1368153 h 2643304"/>
                <a:gd name="connsiteX10" fmla="*/ 576065 w 1937127"/>
                <a:gd name="connsiteY10" fmla="*/ 1080121 h 2643304"/>
                <a:gd name="connsiteX11" fmla="*/ 504057 w 1937127"/>
                <a:gd name="connsiteY11" fmla="*/ 1584177 h 2643304"/>
                <a:gd name="connsiteX12" fmla="*/ 216025 w 1937127"/>
                <a:gd name="connsiteY12" fmla="*/ 1656185 h 2643304"/>
                <a:gd name="connsiteX13" fmla="*/ 432049 w 1937127"/>
                <a:gd name="connsiteY13" fmla="*/ 2160241 h 2643304"/>
                <a:gd name="connsiteX14" fmla="*/ 648073 w 1937127"/>
                <a:gd name="connsiteY14" fmla="*/ 2160241 h 2643304"/>
                <a:gd name="connsiteX15" fmla="*/ 576065 w 1937127"/>
                <a:gd name="connsiteY15" fmla="*/ 2448273 h 2643304"/>
                <a:gd name="connsiteX16" fmla="*/ 288033 w 1937127"/>
                <a:gd name="connsiteY16" fmla="*/ 2448273 h 2643304"/>
                <a:gd name="connsiteX17" fmla="*/ 0 w 1937127"/>
                <a:gd name="connsiteY17" fmla="*/ 432048 h 2643304"/>
                <a:gd name="connsiteX0" fmla="*/ 0 w 1937127"/>
                <a:gd name="connsiteY0" fmla="*/ 432048 h 2595299"/>
                <a:gd name="connsiteX1" fmla="*/ 288032 w 1937127"/>
                <a:gd name="connsiteY1" fmla="*/ 0 h 2595299"/>
                <a:gd name="connsiteX2" fmla="*/ 792089 w 1937127"/>
                <a:gd name="connsiteY2" fmla="*/ 432048 h 2595299"/>
                <a:gd name="connsiteX3" fmla="*/ 1584177 w 1937127"/>
                <a:gd name="connsiteY3" fmla="*/ 1368152 h 2595299"/>
                <a:gd name="connsiteX4" fmla="*/ 1296145 w 1937127"/>
                <a:gd name="connsiteY4" fmla="*/ 1584176 h 2595299"/>
                <a:gd name="connsiteX5" fmla="*/ 1584178 w 1937127"/>
                <a:gd name="connsiteY5" fmla="*/ 2016225 h 2595299"/>
                <a:gd name="connsiteX6" fmla="*/ 1872209 w 1937127"/>
                <a:gd name="connsiteY6" fmla="*/ 2160241 h 2595299"/>
                <a:gd name="connsiteX7" fmla="*/ 1584177 w 1937127"/>
                <a:gd name="connsiteY7" fmla="*/ 2448272 h 2595299"/>
                <a:gd name="connsiteX8" fmla="*/ 720081 w 1937127"/>
                <a:gd name="connsiteY8" fmla="*/ 1728193 h 2595299"/>
                <a:gd name="connsiteX9" fmla="*/ 864097 w 1937127"/>
                <a:gd name="connsiteY9" fmla="*/ 1368153 h 2595299"/>
                <a:gd name="connsiteX10" fmla="*/ 576065 w 1937127"/>
                <a:gd name="connsiteY10" fmla="*/ 1080121 h 2595299"/>
                <a:gd name="connsiteX11" fmla="*/ 504057 w 1937127"/>
                <a:gd name="connsiteY11" fmla="*/ 1584177 h 2595299"/>
                <a:gd name="connsiteX12" fmla="*/ 216025 w 1937127"/>
                <a:gd name="connsiteY12" fmla="*/ 1656185 h 2595299"/>
                <a:gd name="connsiteX13" fmla="*/ 432049 w 1937127"/>
                <a:gd name="connsiteY13" fmla="*/ 2160241 h 2595299"/>
                <a:gd name="connsiteX14" fmla="*/ 648073 w 1937127"/>
                <a:gd name="connsiteY14" fmla="*/ 2160241 h 2595299"/>
                <a:gd name="connsiteX15" fmla="*/ 576065 w 1937127"/>
                <a:gd name="connsiteY15" fmla="*/ 2448273 h 2595299"/>
                <a:gd name="connsiteX16" fmla="*/ 0 w 1937127"/>
                <a:gd name="connsiteY16" fmla="*/ 432048 h 2595299"/>
                <a:gd name="connsiteX0" fmla="*/ 0 w 1937127"/>
                <a:gd name="connsiteY0" fmla="*/ 432048 h 2470121"/>
                <a:gd name="connsiteX1" fmla="*/ 288032 w 1937127"/>
                <a:gd name="connsiteY1" fmla="*/ 0 h 2470121"/>
                <a:gd name="connsiteX2" fmla="*/ 792089 w 1937127"/>
                <a:gd name="connsiteY2" fmla="*/ 432048 h 2470121"/>
                <a:gd name="connsiteX3" fmla="*/ 1584177 w 1937127"/>
                <a:gd name="connsiteY3" fmla="*/ 1368152 h 2470121"/>
                <a:gd name="connsiteX4" fmla="*/ 1296145 w 1937127"/>
                <a:gd name="connsiteY4" fmla="*/ 1584176 h 2470121"/>
                <a:gd name="connsiteX5" fmla="*/ 1584178 w 1937127"/>
                <a:gd name="connsiteY5" fmla="*/ 2016225 h 2470121"/>
                <a:gd name="connsiteX6" fmla="*/ 1872209 w 1937127"/>
                <a:gd name="connsiteY6" fmla="*/ 2160241 h 2470121"/>
                <a:gd name="connsiteX7" fmla="*/ 1584177 w 1937127"/>
                <a:gd name="connsiteY7" fmla="*/ 2448272 h 2470121"/>
                <a:gd name="connsiteX8" fmla="*/ 720081 w 1937127"/>
                <a:gd name="connsiteY8" fmla="*/ 1728193 h 2470121"/>
                <a:gd name="connsiteX9" fmla="*/ 864097 w 1937127"/>
                <a:gd name="connsiteY9" fmla="*/ 1368153 h 2470121"/>
                <a:gd name="connsiteX10" fmla="*/ 576065 w 1937127"/>
                <a:gd name="connsiteY10" fmla="*/ 1080121 h 2470121"/>
                <a:gd name="connsiteX11" fmla="*/ 504057 w 1937127"/>
                <a:gd name="connsiteY11" fmla="*/ 1584177 h 2470121"/>
                <a:gd name="connsiteX12" fmla="*/ 216025 w 1937127"/>
                <a:gd name="connsiteY12" fmla="*/ 1656185 h 2470121"/>
                <a:gd name="connsiteX13" fmla="*/ 432049 w 1937127"/>
                <a:gd name="connsiteY13" fmla="*/ 2160241 h 2470121"/>
                <a:gd name="connsiteX14" fmla="*/ 648073 w 1937127"/>
                <a:gd name="connsiteY14" fmla="*/ 2160241 h 2470121"/>
                <a:gd name="connsiteX15" fmla="*/ 0 w 1937127"/>
                <a:gd name="connsiteY15" fmla="*/ 432048 h 2470121"/>
                <a:gd name="connsiteX0" fmla="*/ 0 w 1937127"/>
                <a:gd name="connsiteY0" fmla="*/ 432048 h 2470121"/>
                <a:gd name="connsiteX1" fmla="*/ 288032 w 1937127"/>
                <a:gd name="connsiteY1" fmla="*/ 0 h 2470121"/>
                <a:gd name="connsiteX2" fmla="*/ 792089 w 1937127"/>
                <a:gd name="connsiteY2" fmla="*/ 432048 h 2470121"/>
                <a:gd name="connsiteX3" fmla="*/ 1584177 w 1937127"/>
                <a:gd name="connsiteY3" fmla="*/ 1368152 h 2470121"/>
                <a:gd name="connsiteX4" fmla="*/ 1296145 w 1937127"/>
                <a:gd name="connsiteY4" fmla="*/ 1584176 h 2470121"/>
                <a:gd name="connsiteX5" fmla="*/ 1584178 w 1937127"/>
                <a:gd name="connsiteY5" fmla="*/ 2016225 h 2470121"/>
                <a:gd name="connsiteX6" fmla="*/ 1872209 w 1937127"/>
                <a:gd name="connsiteY6" fmla="*/ 2160241 h 2470121"/>
                <a:gd name="connsiteX7" fmla="*/ 1584177 w 1937127"/>
                <a:gd name="connsiteY7" fmla="*/ 2448272 h 2470121"/>
                <a:gd name="connsiteX8" fmla="*/ 720081 w 1937127"/>
                <a:gd name="connsiteY8" fmla="*/ 1728193 h 2470121"/>
                <a:gd name="connsiteX9" fmla="*/ 864097 w 1937127"/>
                <a:gd name="connsiteY9" fmla="*/ 1368153 h 2470121"/>
                <a:gd name="connsiteX10" fmla="*/ 576065 w 1937127"/>
                <a:gd name="connsiteY10" fmla="*/ 1080121 h 2470121"/>
                <a:gd name="connsiteX11" fmla="*/ 504057 w 1937127"/>
                <a:gd name="connsiteY11" fmla="*/ 1584177 h 2470121"/>
                <a:gd name="connsiteX12" fmla="*/ 216025 w 1937127"/>
                <a:gd name="connsiteY12" fmla="*/ 1656185 h 2470121"/>
                <a:gd name="connsiteX13" fmla="*/ 432049 w 1937127"/>
                <a:gd name="connsiteY13" fmla="*/ 2160241 h 2470121"/>
                <a:gd name="connsiteX14" fmla="*/ 0 w 1937127"/>
                <a:gd name="connsiteY14" fmla="*/ 432048 h 2470121"/>
                <a:gd name="connsiteX0" fmla="*/ 12001 w 1949128"/>
                <a:gd name="connsiteY0" fmla="*/ 432048 h 2470121"/>
                <a:gd name="connsiteX1" fmla="*/ 300033 w 1949128"/>
                <a:gd name="connsiteY1" fmla="*/ 0 h 2470121"/>
                <a:gd name="connsiteX2" fmla="*/ 804090 w 1949128"/>
                <a:gd name="connsiteY2" fmla="*/ 432048 h 2470121"/>
                <a:gd name="connsiteX3" fmla="*/ 1596178 w 1949128"/>
                <a:gd name="connsiteY3" fmla="*/ 1368152 h 2470121"/>
                <a:gd name="connsiteX4" fmla="*/ 1308146 w 1949128"/>
                <a:gd name="connsiteY4" fmla="*/ 1584176 h 2470121"/>
                <a:gd name="connsiteX5" fmla="*/ 1596179 w 1949128"/>
                <a:gd name="connsiteY5" fmla="*/ 2016225 h 2470121"/>
                <a:gd name="connsiteX6" fmla="*/ 1884210 w 1949128"/>
                <a:gd name="connsiteY6" fmla="*/ 2160241 h 2470121"/>
                <a:gd name="connsiteX7" fmla="*/ 1596178 w 1949128"/>
                <a:gd name="connsiteY7" fmla="*/ 2448272 h 2470121"/>
                <a:gd name="connsiteX8" fmla="*/ 732082 w 1949128"/>
                <a:gd name="connsiteY8" fmla="*/ 1728193 h 2470121"/>
                <a:gd name="connsiteX9" fmla="*/ 876098 w 1949128"/>
                <a:gd name="connsiteY9" fmla="*/ 1368153 h 2470121"/>
                <a:gd name="connsiteX10" fmla="*/ 588066 w 1949128"/>
                <a:gd name="connsiteY10" fmla="*/ 1080121 h 2470121"/>
                <a:gd name="connsiteX11" fmla="*/ 516058 w 1949128"/>
                <a:gd name="connsiteY11" fmla="*/ 1584177 h 2470121"/>
                <a:gd name="connsiteX12" fmla="*/ 228026 w 1949128"/>
                <a:gd name="connsiteY12" fmla="*/ 1656185 h 2470121"/>
                <a:gd name="connsiteX13" fmla="*/ 12001 w 1949128"/>
                <a:gd name="connsiteY13" fmla="*/ 432048 h 2470121"/>
                <a:gd name="connsiteX0" fmla="*/ 0 w 1937127"/>
                <a:gd name="connsiteY0" fmla="*/ 432048 h 2470121"/>
                <a:gd name="connsiteX1" fmla="*/ 288032 w 1937127"/>
                <a:gd name="connsiteY1" fmla="*/ 0 h 2470121"/>
                <a:gd name="connsiteX2" fmla="*/ 792089 w 1937127"/>
                <a:gd name="connsiteY2" fmla="*/ 432048 h 2470121"/>
                <a:gd name="connsiteX3" fmla="*/ 1584177 w 1937127"/>
                <a:gd name="connsiteY3" fmla="*/ 1368152 h 2470121"/>
                <a:gd name="connsiteX4" fmla="*/ 1296145 w 1937127"/>
                <a:gd name="connsiteY4" fmla="*/ 1584176 h 2470121"/>
                <a:gd name="connsiteX5" fmla="*/ 1584178 w 1937127"/>
                <a:gd name="connsiteY5" fmla="*/ 2016225 h 2470121"/>
                <a:gd name="connsiteX6" fmla="*/ 1872209 w 1937127"/>
                <a:gd name="connsiteY6" fmla="*/ 2160241 h 2470121"/>
                <a:gd name="connsiteX7" fmla="*/ 1584177 w 1937127"/>
                <a:gd name="connsiteY7" fmla="*/ 2448272 h 2470121"/>
                <a:gd name="connsiteX8" fmla="*/ 720081 w 1937127"/>
                <a:gd name="connsiteY8" fmla="*/ 1728193 h 2470121"/>
                <a:gd name="connsiteX9" fmla="*/ 864097 w 1937127"/>
                <a:gd name="connsiteY9" fmla="*/ 1368153 h 2470121"/>
                <a:gd name="connsiteX10" fmla="*/ 576065 w 1937127"/>
                <a:gd name="connsiteY10" fmla="*/ 1080121 h 2470121"/>
                <a:gd name="connsiteX11" fmla="*/ 504057 w 1937127"/>
                <a:gd name="connsiteY11" fmla="*/ 1584177 h 2470121"/>
                <a:gd name="connsiteX12" fmla="*/ 0 w 1937127"/>
                <a:gd name="connsiteY12" fmla="*/ 432048 h 2470121"/>
                <a:gd name="connsiteX0" fmla="*/ 0 w 1937127"/>
                <a:gd name="connsiteY0" fmla="*/ 432048 h 2470121"/>
                <a:gd name="connsiteX1" fmla="*/ 288032 w 1937127"/>
                <a:gd name="connsiteY1" fmla="*/ 0 h 2470121"/>
                <a:gd name="connsiteX2" fmla="*/ 792089 w 1937127"/>
                <a:gd name="connsiteY2" fmla="*/ 432048 h 2470121"/>
                <a:gd name="connsiteX3" fmla="*/ 1584177 w 1937127"/>
                <a:gd name="connsiteY3" fmla="*/ 1368152 h 2470121"/>
                <a:gd name="connsiteX4" fmla="*/ 1296145 w 1937127"/>
                <a:gd name="connsiteY4" fmla="*/ 1584176 h 2470121"/>
                <a:gd name="connsiteX5" fmla="*/ 1584178 w 1937127"/>
                <a:gd name="connsiteY5" fmla="*/ 2016225 h 2470121"/>
                <a:gd name="connsiteX6" fmla="*/ 1872209 w 1937127"/>
                <a:gd name="connsiteY6" fmla="*/ 2160241 h 2470121"/>
                <a:gd name="connsiteX7" fmla="*/ 1584177 w 1937127"/>
                <a:gd name="connsiteY7" fmla="*/ 2448272 h 2470121"/>
                <a:gd name="connsiteX8" fmla="*/ 720081 w 1937127"/>
                <a:gd name="connsiteY8" fmla="*/ 1728193 h 2470121"/>
                <a:gd name="connsiteX9" fmla="*/ 864097 w 1937127"/>
                <a:gd name="connsiteY9" fmla="*/ 1368153 h 2470121"/>
                <a:gd name="connsiteX10" fmla="*/ 576065 w 1937127"/>
                <a:gd name="connsiteY10" fmla="*/ 1080121 h 2470121"/>
                <a:gd name="connsiteX11" fmla="*/ 0 w 1937127"/>
                <a:gd name="connsiteY11" fmla="*/ 432048 h 247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127" h="2470121">
                  <a:moveTo>
                    <a:pt x="0" y="432048"/>
                  </a:moveTo>
                  <a:cubicBezTo>
                    <a:pt x="104353" y="181182"/>
                    <a:pt x="205095" y="341576"/>
                    <a:pt x="288032" y="0"/>
                  </a:cubicBezTo>
                  <a:cubicBezTo>
                    <a:pt x="420047" y="0"/>
                    <a:pt x="576065" y="204023"/>
                    <a:pt x="792089" y="432048"/>
                  </a:cubicBezTo>
                  <a:cubicBezTo>
                    <a:pt x="1011705" y="622083"/>
                    <a:pt x="1661770" y="1260016"/>
                    <a:pt x="1584177" y="1368152"/>
                  </a:cubicBezTo>
                  <a:cubicBezTo>
                    <a:pt x="1435758" y="1414754"/>
                    <a:pt x="1306683" y="1454832"/>
                    <a:pt x="1296145" y="1584176"/>
                  </a:cubicBezTo>
                  <a:cubicBezTo>
                    <a:pt x="1497480" y="1848712"/>
                    <a:pt x="1548298" y="1910503"/>
                    <a:pt x="1584178" y="2016225"/>
                  </a:cubicBezTo>
                  <a:cubicBezTo>
                    <a:pt x="1937127" y="2072046"/>
                    <a:pt x="1872209" y="2088233"/>
                    <a:pt x="1872209" y="2160241"/>
                  </a:cubicBezTo>
                  <a:cubicBezTo>
                    <a:pt x="1872209" y="2232249"/>
                    <a:pt x="1760956" y="2470121"/>
                    <a:pt x="1584177" y="2448272"/>
                  </a:cubicBezTo>
                  <a:cubicBezTo>
                    <a:pt x="1311517" y="2259339"/>
                    <a:pt x="1047107" y="1923224"/>
                    <a:pt x="720081" y="1728193"/>
                  </a:cubicBezTo>
                  <a:cubicBezTo>
                    <a:pt x="679595" y="1536267"/>
                    <a:pt x="1047107" y="1443171"/>
                    <a:pt x="864097" y="1368153"/>
                  </a:cubicBezTo>
                  <a:cubicBezTo>
                    <a:pt x="834501" y="1299514"/>
                    <a:pt x="783078" y="1095132"/>
                    <a:pt x="576065" y="1080121"/>
                  </a:cubicBezTo>
                  <a:cubicBezTo>
                    <a:pt x="432049" y="924104"/>
                    <a:pt x="48006" y="612068"/>
                    <a:pt x="0" y="43204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 15"/>
            <p:cNvSpPr/>
            <p:nvPr/>
          </p:nvSpPr>
          <p:spPr>
            <a:xfrm>
              <a:off x="2195636" y="2349531"/>
              <a:ext cx="881607" cy="1766386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996111 w 2309766"/>
                <a:gd name="connsiteY0" fmla="*/ 3782611 h 4092491"/>
                <a:gd name="connsiteX1" fmla="*/ 60007 w 2309766"/>
                <a:gd name="connsiteY1" fmla="*/ 3278554 h 4092491"/>
                <a:gd name="connsiteX2" fmla="*/ 276031 w 2309766"/>
                <a:gd name="connsiteY2" fmla="*/ 2990522 h 4092491"/>
                <a:gd name="connsiteX3" fmla="*/ 276029 w 2309766"/>
                <a:gd name="connsiteY3" fmla="*/ 2630482 h 4092491"/>
                <a:gd name="connsiteX4" fmla="*/ 348038 w 2309766"/>
                <a:gd name="connsiteY4" fmla="*/ 2054418 h 4092491"/>
                <a:gd name="connsiteX5" fmla="*/ 636070 w 2309766"/>
                <a:gd name="connsiteY5" fmla="*/ 1622370 h 4092491"/>
                <a:gd name="connsiteX6" fmla="*/ 852094 w 2309766"/>
                <a:gd name="connsiteY6" fmla="*/ 1046306 h 4092491"/>
                <a:gd name="connsiteX7" fmla="*/ 1500166 w 2309766"/>
                <a:gd name="connsiteY7" fmla="*/ 686267 h 4092491"/>
                <a:gd name="connsiteX8" fmla="*/ 1644183 w 2309766"/>
                <a:gd name="connsiteY8" fmla="*/ 758274 h 4092491"/>
                <a:gd name="connsiteX9" fmla="*/ 1932214 w 2309766"/>
                <a:gd name="connsiteY9" fmla="*/ 470243 h 4092491"/>
                <a:gd name="connsiteX10" fmla="*/ 2076231 w 2309766"/>
                <a:gd name="connsiteY10" fmla="*/ 182211 h 4092491"/>
                <a:gd name="connsiteX11" fmla="*/ 2148238 w 2309766"/>
                <a:gd name="connsiteY11" fmla="*/ 254219 h 4092491"/>
                <a:gd name="connsiteX12" fmla="*/ 2148238 w 2309766"/>
                <a:gd name="connsiteY12" fmla="*/ 398235 h 4092491"/>
                <a:gd name="connsiteX13" fmla="*/ 2292254 w 2309766"/>
                <a:gd name="connsiteY13" fmla="*/ 614259 h 4092491"/>
                <a:gd name="connsiteX14" fmla="*/ 2076231 w 2309766"/>
                <a:gd name="connsiteY14" fmla="*/ 830282 h 4092491"/>
                <a:gd name="connsiteX15" fmla="*/ 1788199 w 2309766"/>
                <a:gd name="connsiteY15" fmla="*/ 1406346 h 4092491"/>
                <a:gd name="connsiteX16" fmla="*/ 2004223 w 2309766"/>
                <a:gd name="connsiteY16" fmla="*/ 1622370 h 4092491"/>
                <a:gd name="connsiteX17" fmla="*/ 2148239 w 2309766"/>
                <a:gd name="connsiteY17" fmla="*/ 1478354 h 4092491"/>
                <a:gd name="connsiteX18" fmla="*/ 2220247 w 2309766"/>
                <a:gd name="connsiteY18" fmla="*/ 1766386 h 4092491"/>
                <a:gd name="connsiteX19" fmla="*/ 2076231 w 2309766"/>
                <a:gd name="connsiteY19" fmla="*/ 2054418 h 4092491"/>
                <a:gd name="connsiteX20" fmla="*/ 1428159 w 2309766"/>
                <a:gd name="connsiteY20" fmla="*/ 1766386 h 4092491"/>
                <a:gd name="connsiteX21" fmla="*/ 1140127 w 2309766"/>
                <a:gd name="connsiteY21" fmla="*/ 2054418 h 4092491"/>
                <a:gd name="connsiteX22" fmla="*/ 1932215 w 2309766"/>
                <a:gd name="connsiteY22" fmla="*/ 2990522 h 4092491"/>
                <a:gd name="connsiteX23" fmla="*/ 1644183 w 2309766"/>
                <a:gd name="connsiteY23" fmla="*/ 3206546 h 4092491"/>
                <a:gd name="connsiteX24" fmla="*/ 1932216 w 2309766"/>
                <a:gd name="connsiteY24" fmla="*/ 3638595 h 4092491"/>
                <a:gd name="connsiteX25" fmla="*/ 2220247 w 2309766"/>
                <a:gd name="connsiteY25" fmla="*/ 3782611 h 4092491"/>
                <a:gd name="connsiteX26" fmla="*/ 1932215 w 2309766"/>
                <a:gd name="connsiteY26" fmla="*/ 4070642 h 4092491"/>
                <a:gd name="connsiteX27" fmla="*/ 1068119 w 2309766"/>
                <a:gd name="connsiteY27" fmla="*/ 3350563 h 4092491"/>
                <a:gd name="connsiteX28" fmla="*/ 1212135 w 2309766"/>
                <a:gd name="connsiteY28" fmla="*/ 2990523 h 4092491"/>
                <a:gd name="connsiteX29" fmla="*/ 924103 w 2309766"/>
                <a:gd name="connsiteY29" fmla="*/ 2702491 h 4092491"/>
                <a:gd name="connsiteX30" fmla="*/ 852095 w 2309766"/>
                <a:gd name="connsiteY30" fmla="*/ 3206547 h 4092491"/>
                <a:gd name="connsiteX31" fmla="*/ 564063 w 2309766"/>
                <a:gd name="connsiteY31" fmla="*/ 3278555 h 4092491"/>
                <a:gd name="connsiteX32" fmla="*/ 780087 w 2309766"/>
                <a:gd name="connsiteY32" fmla="*/ 3782611 h 4092491"/>
                <a:gd name="connsiteX33" fmla="*/ 1087551 w 2309766"/>
                <a:gd name="connsiteY33" fmla="*/ 3874051 h 4092491"/>
                <a:gd name="connsiteX0" fmla="*/ 60007 w 2309766"/>
                <a:gd name="connsiteY0" fmla="*/ 3278554 h 4092491"/>
                <a:gd name="connsiteX1" fmla="*/ 276031 w 2309766"/>
                <a:gd name="connsiteY1" fmla="*/ 2990522 h 4092491"/>
                <a:gd name="connsiteX2" fmla="*/ 276029 w 2309766"/>
                <a:gd name="connsiteY2" fmla="*/ 2630482 h 4092491"/>
                <a:gd name="connsiteX3" fmla="*/ 348038 w 2309766"/>
                <a:gd name="connsiteY3" fmla="*/ 2054418 h 4092491"/>
                <a:gd name="connsiteX4" fmla="*/ 636070 w 2309766"/>
                <a:gd name="connsiteY4" fmla="*/ 1622370 h 4092491"/>
                <a:gd name="connsiteX5" fmla="*/ 852094 w 2309766"/>
                <a:gd name="connsiteY5" fmla="*/ 1046306 h 4092491"/>
                <a:gd name="connsiteX6" fmla="*/ 1500166 w 2309766"/>
                <a:gd name="connsiteY6" fmla="*/ 686267 h 4092491"/>
                <a:gd name="connsiteX7" fmla="*/ 1644183 w 2309766"/>
                <a:gd name="connsiteY7" fmla="*/ 758274 h 4092491"/>
                <a:gd name="connsiteX8" fmla="*/ 1932214 w 2309766"/>
                <a:gd name="connsiteY8" fmla="*/ 470243 h 4092491"/>
                <a:gd name="connsiteX9" fmla="*/ 2076231 w 2309766"/>
                <a:gd name="connsiteY9" fmla="*/ 182211 h 4092491"/>
                <a:gd name="connsiteX10" fmla="*/ 2148238 w 2309766"/>
                <a:gd name="connsiteY10" fmla="*/ 254219 h 4092491"/>
                <a:gd name="connsiteX11" fmla="*/ 2148238 w 2309766"/>
                <a:gd name="connsiteY11" fmla="*/ 398235 h 4092491"/>
                <a:gd name="connsiteX12" fmla="*/ 2292254 w 2309766"/>
                <a:gd name="connsiteY12" fmla="*/ 614259 h 4092491"/>
                <a:gd name="connsiteX13" fmla="*/ 2076231 w 2309766"/>
                <a:gd name="connsiteY13" fmla="*/ 830282 h 4092491"/>
                <a:gd name="connsiteX14" fmla="*/ 1788199 w 2309766"/>
                <a:gd name="connsiteY14" fmla="*/ 1406346 h 4092491"/>
                <a:gd name="connsiteX15" fmla="*/ 2004223 w 2309766"/>
                <a:gd name="connsiteY15" fmla="*/ 1622370 h 4092491"/>
                <a:gd name="connsiteX16" fmla="*/ 2148239 w 2309766"/>
                <a:gd name="connsiteY16" fmla="*/ 1478354 h 4092491"/>
                <a:gd name="connsiteX17" fmla="*/ 2220247 w 2309766"/>
                <a:gd name="connsiteY17" fmla="*/ 1766386 h 4092491"/>
                <a:gd name="connsiteX18" fmla="*/ 2076231 w 2309766"/>
                <a:gd name="connsiteY18" fmla="*/ 2054418 h 4092491"/>
                <a:gd name="connsiteX19" fmla="*/ 1428159 w 2309766"/>
                <a:gd name="connsiteY19" fmla="*/ 1766386 h 4092491"/>
                <a:gd name="connsiteX20" fmla="*/ 1140127 w 2309766"/>
                <a:gd name="connsiteY20" fmla="*/ 2054418 h 4092491"/>
                <a:gd name="connsiteX21" fmla="*/ 1932215 w 2309766"/>
                <a:gd name="connsiteY21" fmla="*/ 2990522 h 4092491"/>
                <a:gd name="connsiteX22" fmla="*/ 1644183 w 2309766"/>
                <a:gd name="connsiteY22" fmla="*/ 3206546 h 4092491"/>
                <a:gd name="connsiteX23" fmla="*/ 1932216 w 2309766"/>
                <a:gd name="connsiteY23" fmla="*/ 3638595 h 4092491"/>
                <a:gd name="connsiteX24" fmla="*/ 2220247 w 2309766"/>
                <a:gd name="connsiteY24" fmla="*/ 3782611 h 4092491"/>
                <a:gd name="connsiteX25" fmla="*/ 1932215 w 2309766"/>
                <a:gd name="connsiteY25" fmla="*/ 4070642 h 4092491"/>
                <a:gd name="connsiteX26" fmla="*/ 1068119 w 2309766"/>
                <a:gd name="connsiteY26" fmla="*/ 3350563 h 4092491"/>
                <a:gd name="connsiteX27" fmla="*/ 1212135 w 2309766"/>
                <a:gd name="connsiteY27" fmla="*/ 2990523 h 4092491"/>
                <a:gd name="connsiteX28" fmla="*/ 924103 w 2309766"/>
                <a:gd name="connsiteY28" fmla="*/ 2702491 h 4092491"/>
                <a:gd name="connsiteX29" fmla="*/ 852095 w 2309766"/>
                <a:gd name="connsiteY29" fmla="*/ 3206547 h 4092491"/>
                <a:gd name="connsiteX30" fmla="*/ 564063 w 2309766"/>
                <a:gd name="connsiteY30" fmla="*/ 3278555 h 4092491"/>
                <a:gd name="connsiteX31" fmla="*/ 780087 w 2309766"/>
                <a:gd name="connsiteY31" fmla="*/ 3782611 h 4092491"/>
                <a:gd name="connsiteX32" fmla="*/ 1087551 w 2309766"/>
                <a:gd name="connsiteY32" fmla="*/ 3874051 h 4092491"/>
                <a:gd name="connsiteX0" fmla="*/ 60007 w 2309766"/>
                <a:gd name="connsiteY0" fmla="*/ 3278554 h 4092491"/>
                <a:gd name="connsiteX1" fmla="*/ 276031 w 2309766"/>
                <a:gd name="connsiteY1" fmla="*/ 2990522 h 4092491"/>
                <a:gd name="connsiteX2" fmla="*/ 276029 w 2309766"/>
                <a:gd name="connsiteY2" fmla="*/ 2630482 h 4092491"/>
                <a:gd name="connsiteX3" fmla="*/ 348038 w 2309766"/>
                <a:gd name="connsiteY3" fmla="*/ 2054418 h 4092491"/>
                <a:gd name="connsiteX4" fmla="*/ 636070 w 2309766"/>
                <a:gd name="connsiteY4" fmla="*/ 1622370 h 4092491"/>
                <a:gd name="connsiteX5" fmla="*/ 852094 w 2309766"/>
                <a:gd name="connsiteY5" fmla="*/ 1046306 h 4092491"/>
                <a:gd name="connsiteX6" fmla="*/ 1500166 w 2309766"/>
                <a:gd name="connsiteY6" fmla="*/ 686267 h 4092491"/>
                <a:gd name="connsiteX7" fmla="*/ 1644183 w 2309766"/>
                <a:gd name="connsiteY7" fmla="*/ 758274 h 4092491"/>
                <a:gd name="connsiteX8" fmla="*/ 1932214 w 2309766"/>
                <a:gd name="connsiteY8" fmla="*/ 470243 h 4092491"/>
                <a:gd name="connsiteX9" fmla="*/ 2076231 w 2309766"/>
                <a:gd name="connsiteY9" fmla="*/ 182211 h 4092491"/>
                <a:gd name="connsiteX10" fmla="*/ 2148238 w 2309766"/>
                <a:gd name="connsiteY10" fmla="*/ 254219 h 4092491"/>
                <a:gd name="connsiteX11" fmla="*/ 2148238 w 2309766"/>
                <a:gd name="connsiteY11" fmla="*/ 398235 h 4092491"/>
                <a:gd name="connsiteX12" fmla="*/ 2292254 w 2309766"/>
                <a:gd name="connsiteY12" fmla="*/ 614259 h 4092491"/>
                <a:gd name="connsiteX13" fmla="*/ 2076231 w 2309766"/>
                <a:gd name="connsiteY13" fmla="*/ 830282 h 4092491"/>
                <a:gd name="connsiteX14" fmla="*/ 1788199 w 2309766"/>
                <a:gd name="connsiteY14" fmla="*/ 1406346 h 4092491"/>
                <a:gd name="connsiteX15" fmla="*/ 2004223 w 2309766"/>
                <a:gd name="connsiteY15" fmla="*/ 1622370 h 4092491"/>
                <a:gd name="connsiteX16" fmla="*/ 2148239 w 2309766"/>
                <a:gd name="connsiteY16" fmla="*/ 1478354 h 4092491"/>
                <a:gd name="connsiteX17" fmla="*/ 2220247 w 2309766"/>
                <a:gd name="connsiteY17" fmla="*/ 1766386 h 4092491"/>
                <a:gd name="connsiteX18" fmla="*/ 2076231 w 2309766"/>
                <a:gd name="connsiteY18" fmla="*/ 2054418 h 4092491"/>
                <a:gd name="connsiteX19" fmla="*/ 1428159 w 2309766"/>
                <a:gd name="connsiteY19" fmla="*/ 1766386 h 4092491"/>
                <a:gd name="connsiteX20" fmla="*/ 1140127 w 2309766"/>
                <a:gd name="connsiteY20" fmla="*/ 2054418 h 4092491"/>
                <a:gd name="connsiteX21" fmla="*/ 1932215 w 2309766"/>
                <a:gd name="connsiteY21" fmla="*/ 2990522 h 4092491"/>
                <a:gd name="connsiteX22" fmla="*/ 1644183 w 2309766"/>
                <a:gd name="connsiteY22" fmla="*/ 3206546 h 4092491"/>
                <a:gd name="connsiteX23" fmla="*/ 1932216 w 2309766"/>
                <a:gd name="connsiteY23" fmla="*/ 3638595 h 4092491"/>
                <a:gd name="connsiteX24" fmla="*/ 2220247 w 2309766"/>
                <a:gd name="connsiteY24" fmla="*/ 3782611 h 4092491"/>
                <a:gd name="connsiteX25" fmla="*/ 1932215 w 2309766"/>
                <a:gd name="connsiteY25" fmla="*/ 4070642 h 4092491"/>
                <a:gd name="connsiteX26" fmla="*/ 1068119 w 2309766"/>
                <a:gd name="connsiteY26" fmla="*/ 3350563 h 4092491"/>
                <a:gd name="connsiteX27" fmla="*/ 1212135 w 2309766"/>
                <a:gd name="connsiteY27" fmla="*/ 2990523 h 4092491"/>
                <a:gd name="connsiteX28" fmla="*/ 924103 w 2309766"/>
                <a:gd name="connsiteY28" fmla="*/ 2702491 h 4092491"/>
                <a:gd name="connsiteX29" fmla="*/ 852095 w 2309766"/>
                <a:gd name="connsiteY29" fmla="*/ 3206547 h 4092491"/>
                <a:gd name="connsiteX30" fmla="*/ 564063 w 2309766"/>
                <a:gd name="connsiteY30" fmla="*/ 3278555 h 4092491"/>
                <a:gd name="connsiteX31" fmla="*/ 1087551 w 2309766"/>
                <a:gd name="connsiteY31" fmla="*/ 3874051 h 4092491"/>
                <a:gd name="connsiteX0" fmla="*/ 60007 w 2309766"/>
                <a:gd name="connsiteY0" fmla="*/ 3278554 h 4092491"/>
                <a:gd name="connsiteX1" fmla="*/ 276031 w 2309766"/>
                <a:gd name="connsiteY1" fmla="*/ 2990522 h 4092491"/>
                <a:gd name="connsiteX2" fmla="*/ 276029 w 2309766"/>
                <a:gd name="connsiteY2" fmla="*/ 2630482 h 4092491"/>
                <a:gd name="connsiteX3" fmla="*/ 348038 w 2309766"/>
                <a:gd name="connsiteY3" fmla="*/ 2054418 h 4092491"/>
                <a:gd name="connsiteX4" fmla="*/ 636070 w 2309766"/>
                <a:gd name="connsiteY4" fmla="*/ 1622370 h 4092491"/>
                <a:gd name="connsiteX5" fmla="*/ 852094 w 2309766"/>
                <a:gd name="connsiteY5" fmla="*/ 1046306 h 4092491"/>
                <a:gd name="connsiteX6" fmla="*/ 1500166 w 2309766"/>
                <a:gd name="connsiteY6" fmla="*/ 686267 h 4092491"/>
                <a:gd name="connsiteX7" fmla="*/ 1644183 w 2309766"/>
                <a:gd name="connsiteY7" fmla="*/ 758274 h 4092491"/>
                <a:gd name="connsiteX8" fmla="*/ 1932214 w 2309766"/>
                <a:gd name="connsiteY8" fmla="*/ 470243 h 4092491"/>
                <a:gd name="connsiteX9" fmla="*/ 2076231 w 2309766"/>
                <a:gd name="connsiteY9" fmla="*/ 182211 h 4092491"/>
                <a:gd name="connsiteX10" fmla="*/ 2148238 w 2309766"/>
                <a:gd name="connsiteY10" fmla="*/ 254219 h 4092491"/>
                <a:gd name="connsiteX11" fmla="*/ 2148238 w 2309766"/>
                <a:gd name="connsiteY11" fmla="*/ 398235 h 4092491"/>
                <a:gd name="connsiteX12" fmla="*/ 2292254 w 2309766"/>
                <a:gd name="connsiteY12" fmla="*/ 614259 h 4092491"/>
                <a:gd name="connsiteX13" fmla="*/ 2076231 w 2309766"/>
                <a:gd name="connsiteY13" fmla="*/ 830282 h 4092491"/>
                <a:gd name="connsiteX14" fmla="*/ 1788199 w 2309766"/>
                <a:gd name="connsiteY14" fmla="*/ 1406346 h 4092491"/>
                <a:gd name="connsiteX15" fmla="*/ 2004223 w 2309766"/>
                <a:gd name="connsiteY15" fmla="*/ 1622370 h 4092491"/>
                <a:gd name="connsiteX16" fmla="*/ 2148239 w 2309766"/>
                <a:gd name="connsiteY16" fmla="*/ 1478354 h 4092491"/>
                <a:gd name="connsiteX17" fmla="*/ 2220247 w 2309766"/>
                <a:gd name="connsiteY17" fmla="*/ 1766386 h 4092491"/>
                <a:gd name="connsiteX18" fmla="*/ 2076231 w 2309766"/>
                <a:gd name="connsiteY18" fmla="*/ 2054418 h 4092491"/>
                <a:gd name="connsiteX19" fmla="*/ 1428159 w 2309766"/>
                <a:gd name="connsiteY19" fmla="*/ 1766386 h 4092491"/>
                <a:gd name="connsiteX20" fmla="*/ 1140127 w 2309766"/>
                <a:gd name="connsiteY20" fmla="*/ 2054418 h 4092491"/>
                <a:gd name="connsiteX21" fmla="*/ 1932215 w 2309766"/>
                <a:gd name="connsiteY21" fmla="*/ 2990522 h 4092491"/>
                <a:gd name="connsiteX22" fmla="*/ 1644183 w 2309766"/>
                <a:gd name="connsiteY22" fmla="*/ 3206546 h 4092491"/>
                <a:gd name="connsiteX23" fmla="*/ 1932216 w 2309766"/>
                <a:gd name="connsiteY23" fmla="*/ 3638595 h 4092491"/>
                <a:gd name="connsiteX24" fmla="*/ 2220247 w 2309766"/>
                <a:gd name="connsiteY24" fmla="*/ 3782611 h 4092491"/>
                <a:gd name="connsiteX25" fmla="*/ 1932215 w 2309766"/>
                <a:gd name="connsiteY25" fmla="*/ 4070642 h 4092491"/>
                <a:gd name="connsiteX26" fmla="*/ 1068119 w 2309766"/>
                <a:gd name="connsiteY26" fmla="*/ 3350563 h 4092491"/>
                <a:gd name="connsiteX27" fmla="*/ 1212135 w 2309766"/>
                <a:gd name="connsiteY27" fmla="*/ 2990523 h 4092491"/>
                <a:gd name="connsiteX28" fmla="*/ 924103 w 2309766"/>
                <a:gd name="connsiteY28" fmla="*/ 2702491 h 4092491"/>
                <a:gd name="connsiteX29" fmla="*/ 852095 w 2309766"/>
                <a:gd name="connsiteY29" fmla="*/ 3206547 h 4092491"/>
                <a:gd name="connsiteX30" fmla="*/ 564063 w 2309766"/>
                <a:gd name="connsiteY30" fmla="*/ 3278555 h 4092491"/>
                <a:gd name="connsiteX0" fmla="*/ 60007 w 2309766"/>
                <a:gd name="connsiteY0" fmla="*/ 3278554 h 4092491"/>
                <a:gd name="connsiteX1" fmla="*/ 276031 w 2309766"/>
                <a:gd name="connsiteY1" fmla="*/ 2990522 h 4092491"/>
                <a:gd name="connsiteX2" fmla="*/ 276029 w 2309766"/>
                <a:gd name="connsiteY2" fmla="*/ 2630482 h 4092491"/>
                <a:gd name="connsiteX3" fmla="*/ 348038 w 2309766"/>
                <a:gd name="connsiteY3" fmla="*/ 2054418 h 4092491"/>
                <a:gd name="connsiteX4" fmla="*/ 636070 w 2309766"/>
                <a:gd name="connsiteY4" fmla="*/ 1622370 h 4092491"/>
                <a:gd name="connsiteX5" fmla="*/ 852094 w 2309766"/>
                <a:gd name="connsiteY5" fmla="*/ 1046306 h 4092491"/>
                <a:gd name="connsiteX6" fmla="*/ 1500166 w 2309766"/>
                <a:gd name="connsiteY6" fmla="*/ 686267 h 4092491"/>
                <a:gd name="connsiteX7" fmla="*/ 1644183 w 2309766"/>
                <a:gd name="connsiteY7" fmla="*/ 758274 h 4092491"/>
                <a:gd name="connsiteX8" fmla="*/ 1932214 w 2309766"/>
                <a:gd name="connsiteY8" fmla="*/ 470243 h 4092491"/>
                <a:gd name="connsiteX9" fmla="*/ 2076231 w 2309766"/>
                <a:gd name="connsiteY9" fmla="*/ 182211 h 4092491"/>
                <a:gd name="connsiteX10" fmla="*/ 2148238 w 2309766"/>
                <a:gd name="connsiteY10" fmla="*/ 254219 h 4092491"/>
                <a:gd name="connsiteX11" fmla="*/ 2148238 w 2309766"/>
                <a:gd name="connsiteY11" fmla="*/ 398235 h 4092491"/>
                <a:gd name="connsiteX12" fmla="*/ 2292254 w 2309766"/>
                <a:gd name="connsiteY12" fmla="*/ 614259 h 4092491"/>
                <a:gd name="connsiteX13" fmla="*/ 2076231 w 2309766"/>
                <a:gd name="connsiteY13" fmla="*/ 830282 h 4092491"/>
                <a:gd name="connsiteX14" fmla="*/ 1788199 w 2309766"/>
                <a:gd name="connsiteY14" fmla="*/ 1406346 h 4092491"/>
                <a:gd name="connsiteX15" fmla="*/ 2004223 w 2309766"/>
                <a:gd name="connsiteY15" fmla="*/ 1622370 h 4092491"/>
                <a:gd name="connsiteX16" fmla="*/ 2148239 w 2309766"/>
                <a:gd name="connsiteY16" fmla="*/ 1478354 h 4092491"/>
                <a:gd name="connsiteX17" fmla="*/ 2220247 w 2309766"/>
                <a:gd name="connsiteY17" fmla="*/ 1766386 h 4092491"/>
                <a:gd name="connsiteX18" fmla="*/ 2076231 w 2309766"/>
                <a:gd name="connsiteY18" fmla="*/ 2054418 h 4092491"/>
                <a:gd name="connsiteX19" fmla="*/ 1428159 w 2309766"/>
                <a:gd name="connsiteY19" fmla="*/ 1766386 h 4092491"/>
                <a:gd name="connsiteX20" fmla="*/ 1140127 w 2309766"/>
                <a:gd name="connsiteY20" fmla="*/ 2054418 h 4092491"/>
                <a:gd name="connsiteX21" fmla="*/ 1932215 w 2309766"/>
                <a:gd name="connsiteY21" fmla="*/ 2990522 h 4092491"/>
                <a:gd name="connsiteX22" fmla="*/ 1644183 w 2309766"/>
                <a:gd name="connsiteY22" fmla="*/ 3206546 h 4092491"/>
                <a:gd name="connsiteX23" fmla="*/ 1932216 w 2309766"/>
                <a:gd name="connsiteY23" fmla="*/ 3638595 h 4092491"/>
                <a:gd name="connsiteX24" fmla="*/ 2220247 w 2309766"/>
                <a:gd name="connsiteY24" fmla="*/ 3782611 h 4092491"/>
                <a:gd name="connsiteX25" fmla="*/ 1932215 w 2309766"/>
                <a:gd name="connsiteY25" fmla="*/ 4070642 h 4092491"/>
                <a:gd name="connsiteX26" fmla="*/ 1068119 w 2309766"/>
                <a:gd name="connsiteY26" fmla="*/ 3350563 h 4092491"/>
                <a:gd name="connsiteX27" fmla="*/ 1212135 w 2309766"/>
                <a:gd name="connsiteY27" fmla="*/ 2990523 h 4092491"/>
                <a:gd name="connsiteX28" fmla="*/ 924103 w 2309766"/>
                <a:gd name="connsiteY28" fmla="*/ 2702491 h 4092491"/>
                <a:gd name="connsiteX29" fmla="*/ 852095 w 2309766"/>
                <a:gd name="connsiteY29" fmla="*/ 3206547 h 4092491"/>
                <a:gd name="connsiteX0" fmla="*/ 0 w 2249759"/>
                <a:gd name="connsiteY0" fmla="*/ 3278554 h 4092491"/>
                <a:gd name="connsiteX1" fmla="*/ 216022 w 2249759"/>
                <a:gd name="connsiteY1" fmla="*/ 2630482 h 4092491"/>
                <a:gd name="connsiteX2" fmla="*/ 288031 w 2249759"/>
                <a:gd name="connsiteY2" fmla="*/ 2054418 h 4092491"/>
                <a:gd name="connsiteX3" fmla="*/ 576063 w 2249759"/>
                <a:gd name="connsiteY3" fmla="*/ 1622370 h 4092491"/>
                <a:gd name="connsiteX4" fmla="*/ 792087 w 2249759"/>
                <a:gd name="connsiteY4" fmla="*/ 1046306 h 4092491"/>
                <a:gd name="connsiteX5" fmla="*/ 1440159 w 2249759"/>
                <a:gd name="connsiteY5" fmla="*/ 686267 h 4092491"/>
                <a:gd name="connsiteX6" fmla="*/ 1584176 w 2249759"/>
                <a:gd name="connsiteY6" fmla="*/ 758274 h 4092491"/>
                <a:gd name="connsiteX7" fmla="*/ 1872207 w 2249759"/>
                <a:gd name="connsiteY7" fmla="*/ 470243 h 4092491"/>
                <a:gd name="connsiteX8" fmla="*/ 2016224 w 2249759"/>
                <a:gd name="connsiteY8" fmla="*/ 182211 h 4092491"/>
                <a:gd name="connsiteX9" fmla="*/ 2088231 w 2249759"/>
                <a:gd name="connsiteY9" fmla="*/ 254219 h 4092491"/>
                <a:gd name="connsiteX10" fmla="*/ 2088231 w 2249759"/>
                <a:gd name="connsiteY10" fmla="*/ 398235 h 4092491"/>
                <a:gd name="connsiteX11" fmla="*/ 2232247 w 2249759"/>
                <a:gd name="connsiteY11" fmla="*/ 614259 h 4092491"/>
                <a:gd name="connsiteX12" fmla="*/ 2016224 w 2249759"/>
                <a:gd name="connsiteY12" fmla="*/ 830282 h 4092491"/>
                <a:gd name="connsiteX13" fmla="*/ 1728192 w 2249759"/>
                <a:gd name="connsiteY13" fmla="*/ 1406346 h 4092491"/>
                <a:gd name="connsiteX14" fmla="*/ 1944216 w 2249759"/>
                <a:gd name="connsiteY14" fmla="*/ 1622370 h 4092491"/>
                <a:gd name="connsiteX15" fmla="*/ 2088232 w 2249759"/>
                <a:gd name="connsiteY15" fmla="*/ 1478354 h 4092491"/>
                <a:gd name="connsiteX16" fmla="*/ 2160240 w 2249759"/>
                <a:gd name="connsiteY16" fmla="*/ 1766386 h 4092491"/>
                <a:gd name="connsiteX17" fmla="*/ 2016224 w 2249759"/>
                <a:gd name="connsiteY17" fmla="*/ 2054418 h 4092491"/>
                <a:gd name="connsiteX18" fmla="*/ 1368152 w 2249759"/>
                <a:gd name="connsiteY18" fmla="*/ 1766386 h 4092491"/>
                <a:gd name="connsiteX19" fmla="*/ 1080120 w 2249759"/>
                <a:gd name="connsiteY19" fmla="*/ 2054418 h 4092491"/>
                <a:gd name="connsiteX20" fmla="*/ 1872208 w 2249759"/>
                <a:gd name="connsiteY20" fmla="*/ 2990522 h 4092491"/>
                <a:gd name="connsiteX21" fmla="*/ 1584176 w 2249759"/>
                <a:gd name="connsiteY21" fmla="*/ 3206546 h 4092491"/>
                <a:gd name="connsiteX22" fmla="*/ 1872209 w 2249759"/>
                <a:gd name="connsiteY22" fmla="*/ 3638595 h 4092491"/>
                <a:gd name="connsiteX23" fmla="*/ 2160240 w 2249759"/>
                <a:gd name="connsiteY23" fmla="*/ 3782611 h 4092491"/>
                <a:gd name="connsiteX24" fmla="*/ 1872208 w 2249759"/>
                <a:gd name="connsiteY24" fmla="*/ 4070642 h 4092491"/>
                <a:gd name="connsiteX25" fmla="*/ 1008112 w 2249759"/>
                <a:gd name="connsiteY25" fmla="*/ 3350563 h 4092491"/>
                <a:gd name="connsiteX26" fmla="*/ 1152128 w 2249759"/>
                <a:gd name="connsiteY26" fmla="*/ 2990523 h 4092491"/>
                <a:gd name="connsiteX27" fmla="*/ 864096 w 2249759"/>
                <a:gd name="connsiteY27" fmla="*/ 2702491 h 4092491"/>
                <a:gd name="connsiteX28" fmla="*/ 792088 w 2249759"/>
                <a:gd name="connsiteY28" fmla="*/ 3206547 h 4092491"/>
                <a:gd name="connsiteX0" fmla="*/ 1 w 2033738"/>
                <a:gd name="connsiteY0" fmla="*/ 2630482 h 4092491"/>
                <a:gd name="connsiteX1" fmla="*/ 72010 w 2033738"/>
                <a:gd name="connsiteY1" fmla="*/ 2054418 h 4092491"/>
                <a:gd name="connsiteX2" fmla="*/ 360042 w 2033738"/>
                <a:gd name="connsiteY2" fmla="*/ 1622370 h 4092491"/>
                <a:gd name="connsiteX3" fmla="*/ 576066 w 2033738"/>
                <a:gd name="connsiteY3" fmla="*/ 1046306 h 4092491"/>
                <a:gd name="connsiteX4" fmla="*/ 1224138 w 2033738"/>
                <a:gd name="connsiteY4" fmla="*/ 686267 h 4092491"/>
                <a:gd name="connsiteX5" fmla="*/ 1368155 w 2033738"/>
                <a:gd name="connsiteY5" fmla="*/ 758274 h 4092491"/>
                <a:gd name="connsiteX6" fmla="*/ 1656186 w 2033738"/>
                <a:gd name="connsiteY6" fmla="*/ 470243 h 4092491"/>
                <a:gd name="connsiteX7" fmla="*/ 1800203 w 2033738"/>
                <a:gd name="connsiteY7" fmla="*/ 182211 h 4092491"/>
                <a:gd name="connsiteX8" fmla="*/ 1872210 w 2033738"/>
                <a:gd name="connsiteY8" fmla="*/ 254219 h 4092491"/>
                <a:gd name="connsiteX9" fmla="*/ 1872210 w 2033738"/>
                <a:gd name="connsiteY9" fmla="*/ 398235 h 4092491"/>
                <a:gd name="connsiteX10" fmla="*/ 2016226 w 2033738"/>
                <a:gd name="connsiteY10" fmla="*/ 614259 h 4092491"/>
                <a:gd name="connsiteX11" fmla="*/ 1800203 w 2033738"/>
                <a:gd name="connsiteY11" fmla="*/ 830282 h 4092491"/>
                <a:gd name="connsiteX12" fmla="*/ 1512171 w 2033738"/>
                <a:gd name="connsiteY12" fmla="*/ 1406346 h 4092491"/>
                <a:gd name="connsiteX13" fmla="*/ 1728195 w 2033738"/>
                <a:gd name="connsiteY13" fmla="*/ 1622370 h 4092491"/>
                <a:gd name="connsiteX14" fmla="*/ 1872211 w 2033738"/>
                <a:gd name="connsiteY14" fmla="*/ 1478354 h 4092491"/>
                <a:gd name="connsiteX15" fmla="*/ 1944219 w 2033738"/>
                <a:gd name="connsiteY15" fmla="*/ 1766386 h 4092491"/>
                <a:gd name="connsiteX16" fmla="*/ 1800203 w 2033738"/>
                <a:gd name="connsiteY16" fmla="*/ 2054418 h 4092491"/>
                <a:gd name="connsiteX17" fmla="*/ 1152131 w 2033738"/>
                <a:gd name="connsiteY17" fmla="*/ 1766386 h 4092491"/>
                <a:gd name="connsiteX18" fmla="*/ 864099 w 2033738"/>
                <a:gd name="connsiteY18" fmla="*/ 2054418 h 4092491"/>
                <a:gd name="connsiteX19" fmla="*/ 1656187 w 2033738"/>
                <a:gd name="connsiteY19" fmla="*/ 2990522 h 4092491"/>
                <a:gd name="connsiteX20" fmla="*/ 1368155 w 2033738"/>
                <a:gd name="connsiteY20" fmla="*/ 3206546 h 4092491"/>
                <a:gd name="connsiteX21" fmla="*/ 1656188 w 2033738"/>
                <a:gd name="connsiteY21" fmla="*/ 3638595 h 4092491"/>
                <a:gd name="connsiteX22" fmla="*/ 1944219 w 2033738"/>
                <a:gd name="connsiteY22" fmla="*/ 3782611 h 4092491"/>
                <a:gd name="connsiteX23" fmla="*/ 1656187 w 2033738"/>
                <a:gd name="connsiteY23" fmla="*/ 4070642 h 4092491"/>
                <a:gd name="connsiteX24" fmla="*/ 792091 w 2033738"/>
                <a:gd name="connsiteY24" fmla="*/ 3350563 h 4092491"/>
                <a:gd name="connsiteX25" fmla="*/ 936107 w 2033738"/>
                <a:gd name="connsiteY25" fmla="*/ 2990523 h 4092491"/>
                <a:gd name="connsiteX26" fmla="*/ 648075 w 2033738"/>
                <a:gd name="connsiteY26" fmla="*/ 2702491 h 4092491"/>
                <a:gd name="connsiteX27" fmla="*/ 576067 w 2033738"/>
                <a:gd name="connsiteY27" fmla="*/ 3206547 h 4092491"/>
                <a:gd name="connsiteX0" fmla="*/ 1 w 2033738"/>
                <a:gd name="connsiteY0" fmla="*/ 2630482 h 4092491"/>
                <a:gd name="connsiteX1" fmla="*/ 72010 w 2033738"/>
                <a:gd name="connsiteY1" fmla="*/ 2054418 h 4092491"/>
                <a:gd name="connsiteX2" fmla="*/ 360042 w 2033738"/>
                <a:gd name="connsiteY2" fmla="*/ 1622370 h 4092491"/>
                <a:gd name="connsiteX3" fmla="*/ 576066 w 2033738"/>
                <a:gd name="connsiteY3" fmla="*/ 1046306 h 4092491"/>
                <a:gd name="connsiteX4" fmla="*/ 1224138 w 2033738"/>
                <a:gd name="connsiteY4" fmla="*/ 686267 h 4092491"/>
                <a:gd name="connsiteX5" fmla="*/ 1368155 w 2033738"/>
                <a:gd name="connsiteY5" fmla="*/ 758274 h 4092491"/>
                <a:gd name="connsiteX6" fmla="*/ 1656186 w 2033738"/>
                <a:gd name="connsiteY6" fmla="*/ 470243 h 4092491"/>
                <a:gd name="connsiteX7" fmla="*/ 1800203 w 2033738"/>
                <a:gd name="connsiteY7" fmla="*/ 182211 h 4092491"/>
                <a:gd name="connsiteX8" fmla="*/ 1872210 w 2033738"/>
                <a:gd name="connsiteY8" fmla="*/ 254219 h 4092491"/>
                <a:gd name="connsiteX9" fmla="*/ 1872210 w 2033738"/>
                <a:gd name="connsiteY9" fmla="*/ 398235 h 4092491"/>
                <a:gd name="connsiteX10" fmla="*/ 2016226 w 2033738"/>
                <a:gd name="connsiteY10" fmla="*/ 614259 h 4092491"/>
                <a:gd name="connsiteX11" fmla="*/ 1800203 w 2033738"/>
                <a:gd name="connsiteY11" fmla="*/ 830282 h 4092491"/>
                <a:gd name="connsiteX12" fmla="*/ 1512171 w 2033738"/>
                <a:gd name="connsiteY12" fmla="*/ 1406346 h 4092491"/>
                <a:gd name="connsiteX13" fmla="*/ 1728195 w 2033738"/>
                <a:gd name="connsiteY13" fmla="*/ 1622370 h 4092491"/>
                <a:gd name="connsiteX14" fmla="*/ 1872211 w 2033738"/>
                <a:gd name="connsiteY14" fmla="*/ 1478354 h 4092491"/>
                <a:gd name="connsiteX15" fmla="*/ 1944219 w 2033738"/>
                <a:gd name="connsiteY15" fmla="*/ 1766386 h 4092491"/>
                <a:gd name="connsiteX16" fmla="*/ 1800203 w 2033738"/>
                <a:gd name="connsiteY16" fmla="*/ 2054418 h 4092491"/>
                <a:gd name="connsiteX17" fmla="*/ 1152131 w 2033738"/>
                <a:gd name="connsiteY17" fmla="*/ 1766386 h 4092491"/>
                <a:gd name="connsiteX18" fmla="*/ 864099 w 2033738"/>
                <a:gd name="connsiteY18" fmla="*/ 2054418 h 4092491"/>
                <a:gd name="connsiteX19" fmla="*/ 1656187 w 2033738"/>
                <a:gd name="connsiteY19" fmla="*/ 2990522 h 4092491"/>
                <a:gd name="connsiteX20" fmla="*/ 1368155 w 2033738"/>
                <a:gd name="connsiteY20" fmla="*/ 3206546 h 4092491"/>
                <a:gd name="connsiteX21" fmla="*/ 1656188 w 2033738"/>
                <a:gd name="connsiteY21" fmla="*/ 3638595 h 4092491"/>
                <a:gd name="connsiteX22" fmla="*/ 1944219 w 2033738"/>
                <a:gd name="connsiteY22" fmla="*/ 3782611 h 4092491"/>
                <a:gd name="connsiteX23" fmla="*/ 1656187 w 2033738"/>
                <a:gd name="connsiteY23" fmla="*/ 4070642 h 4092491"/>
                <a:gd name="connsiteX24" fmla="*/ 792091 w 2033738"/>
                <a:gd name="connsiteY24" fmla="*/ 3350563 h 4092491"/>
                <a:gd name="connsiteX25" fmla="*/ 936107 w 2033738"/>
                <a:gd name="connsiteY25" fmla="*/ 2990523 h 4092491"/>
                <a:gd name="connsiteX26" fmla="*/ 648075 w 2033738"/>
                <a:gd name="connsiteY26" fmla="*/ 2702491 h 4092491"/>
                <a:gd name="connsiteX0" fmla="*/ 1 w 2033738"/>
                <a:gd name="connsiteY0" fmla="*/ 2630482 h 4092491"/>
                <a:gd name="connsiteX1" fmla="*/ 72010 w 2033738"/>
                <a:gd name="connsiteY1" fmla="*/ 2054418 h 4092491"/>
                <a:gd name="connsiteX2" fmla="*/ 360042 w 2033738"/>
                <a:gd name="connsiteY2" fmla="*/ 1622370 h 4092491"/>
                <a:gd name="connsiteX3" fmla="*/ 576066 w 2033738"/>
                <a:gd name="connsiteY3" fmla="*/ 1046306 h 4092491"/>
                <a:gd name="connsiteX4" fmla="*/ 1224138 w 2033738"/>
                <a:gd name="connsiteY4" fmla="*/ 686267 h 4092491"/>
                <a:gd name="connsiteX5" fmla="*/ 1368155 w 2033738"/>
                <a:gd name="connsiteY5" fmla="*/ 758274 h 4092491"/>
                <a:gd name="connsiteX6" fmla="*/ 1656186 w 2033738"/>
                <a:gd name="connsiteY6" fmla="*/ 470243 h 4092491"/>
                <a:gd name="connsiteX7" fmla="*/ 1800203 w 2033738"/>
                <a:gd name="connsiteY7" fmla="*/ 182211 h 4092491"/>
                <a:gd name="connsiteX8" fmla="*/ 1872210 w 2033738"/>
                <a:gd name="connsiteY8" fmla="*/ 254219 h 4092491"/>
                <a:gd name="connsiteX9" fmla="*/ 1872210 w 2033738"/>
                <a:gd name="connsiteY9" fmla="*/ 398235 h 4092491"/>
                <a:gd name="connsiteX10" fmla="*/ 2016226 w 2033738"/>
                <a:gd name="connsiteY10" fmla="*/ 614259 h 4092491"/>
                <a:gd name="connsiteX11" fmla="*/ 1800203 w 2033738"/>
                <a:gd name="connsiteY11" fmla="*/ 830282 h 4092491"/>
                <a:gd name="connsiteX12" fmla="*/ 1512171 w 2033738"/>
                <a:gd name="connsiteY12" fmla="*/ 1406346 h 4092491"/>
                <a:gd name="connsiteX13" fmla="*/ 1728195 w 2033738"/>
                <a:gd name="connsiteY13" fmla="*/ 1622370 h 4092491"/>
                <a:gd name="connsiteX14" fmla="*/ 1872211 w 2033738"/>
                <a:gd name="connsiteY14" fmla="*/ 1478354 h 4092491"/>
                <a:gd name="connsiteX15" fmla="*/ 1944219 w 2033738"/>
                <a:gd name="connsiteY15" fmla="*/ 1766386 h 4092491"/>
                <a:gd name="connsiteX16" fmla="*/ 1800203 w 2033738"/>
                <a:gd name="connsiteY16" fmla="*/ 2054418 h 4092491"/>
                <a:gd name="connsiteX17" fmla="*/ 1152131 w 2033738"/>
                <a:gd name="connsiteY17" fmla="*/ 1766386 h 4092491"/>
                <a:gd name="connsiteX18" fmla="*/ 864099 w 2033738"/>
                <a:gd name="connsiteY18" fmla="*/ 2054418 h 4092491"/>
                <a:gd name="connsiteX19" fmla="*/ 1656187 w 2033738"/>
                <a:gd name="connsiteY19" fmla="*/ 2990522 h 4092491"/>
                <a:gd name="connsiteX20" fmla="*/ 1368155 w 2033738"/>
                <a:gd name="connsiteY20" fmla="*/ 3206546 h 4092491"/>
                <a:gd name="connsiteX21" fmla="*/ 1656188 w 2033738"/>
                <a:gd name="connsiteY21" fmla="*/ 3638595 h 4092491"/>
                <a:gd name="connsiteX22" fmla="*/ 1944219 w 2033738"/>
                <a:gd name="connsiteY22" fmla="*/ 3782611 h 4092491"/>
                <a:gd name="connsiteX23" fmla="*/ 1656187 w 2033738"/>
                <a:gd name="connsiteY23" fmla="*/ 4070642 h 4092491"/>
                <a:gd name="connsiteX24" fmla="*/ 792091 w 2033738"/>
                <a:gd name="connsiteY24" fmla="*/ 3350563 h 4092491"/>
                <a:gd name="connsiteX25" fmla="*/ 936107 w 2033738"/>
                <a:gd name="connsiteY25" fmla="*/ 2990523 h 4092491"/>
                <a:gd name="connsiteX0" fmla="*/ 0 w 2033737"/>
                <a:gd name="connsiteY0" fmla="*/ 2630482 h 4092491"/>
                <a:gd name="connsiteX1" fmla="*/ 360041 w 2033737"/>
                <a:gd name="connsiteY1" fmla="*/ 1622370 h 4092491"/>
                <a:gd name="connsiteX2" fmla="*/ 576065 w 2033737"/>
                <a:gd name="connsiteY2" fmla="*/ 1046306 h 4092491"/>
                <a:gd name="connsiteX3" fmla="*/ 1224137 w 2033737"/>
                <a:gd name="connsiteY3" fmla="*/ 686267 h 4092491"/>
                <a:gd name="connsiteX4" fmla="*/ 1368154 w 2033737"/>
                <a:gd name="connsiteY4" fmla="*/ 758274 h 4092491"/>
                <a:gd name="connsiteX5" fmla="*/ 1656185 w 2033737"/>
                <a:gd name="connsiteY5" fmla="*/ 470243 h 4092491"/>
                <a:gd name="connsiteX6" fmla="*/ 1800202 w 2033737"/>
                <a:gd name="connsiteY6" fmla="*/ 182211 h 4092491"/>
                <a:gd name="connsiteX7" fmla="*/ 1872209 w 2033737"/>
                <a:gd name="connsiteY7" fmla="*/ 254219 h 4092491"/>
                <a:gd name="connsiteX8" fmla="*/ 1872209 w 2033737"/>
                <a:gd name="connsiteY8" fmla="*/ 398235 h 4092491"/>
                <a:gd name="connsiteX9" fmla="*/ 2016225 w 2033737"/>
                <a:gd name="connsiteY9" fmla="*/ 614259 h 4092491"/>
                <a:gd name="connsiteX10" fmla="*/ 1800202 w 2033737"/>
                <a:gd name="connsiteY10" fmla="*/ 830282 h 4092491"/>
                <a:gd name="connsiteX11" fmla="*/ 1512170 w 2033737"/>
                <a:gd name="connsiteY11" fmla="*/ 1406346 h 4092491"/>
                <a:gd name="connsiteX12" fmla="*/ 1728194 w 2033737"/>
                <a:gd name="connsiteY12" fmla="*/ 1622370 h 4092491"/>
                <a:gd name="connsiteX13" fmla="*/ 1872210 w 2033737"/>
                <a:gd name="connsiteY13" fmla="*/ 1478354 h 4092491"/>
                <a:gd name="connsiteX14" fmla="*/ 1944218 w 2033737"/>
                <a:gd name="connsiteY14" fmla="*/ 1766386 h 4092491"/>
                <a:gd name="connsiteX15" fmla="*/ 1800202 w 2033737"/>
                <a:gd name="connsiteY15" fmla="*/ 2054418 h 4092491"/>
                <a:gd name="connsiteX16" fmla="*/ 1152130 w 2033737"/>
                <a:gd name="connsiteY16" fmla="*/ 1766386 h 4092491"/>
                <a:gd name="connsiteX17" fmla="*/ 864098 w 2033737"/>
                <a:gd name="connsiteY17" fmla="*/ 2054418 h 4092491"/>
                <a:gd name="connsiteX18" fmla="*/ 1656186 w 2033737"/>
                <a:gd name="connsiteY18" fmla="*/ 2990522 h 4092491"/>
                <a:gd name="connsiteX19" fmla="*/ 1368154 w 2033737"/>
                <a:gd name="connsiteY19" fmla="*/ 3206546 h 4092491"/>
                <a:gd name="connsiteX20" fmla="*/ 1656187 w 2033737"/>
                <a:gd name="connsiteY20" fmla="*/ 3638595 h 4092491"/>
                <a:gd name="connsiteX21" fmla="*/ 1944218 w 2033737"/>
                <a:gd name="connsiteY21" fmla="*/ 3782611 h 4092491"/>
                <a:gd name="connsiteX22" fmla="*/ 1656186 w 2033737"/>
                <a:gd name="connsiteY22" fmla="*/ 4070642 h 4092491"/>
                <a:gd name="connsiteX23" fmla="*/ 792090 w 2033737"/>
                <a:gd name="connsiteY23" fmla="*/ 3350563 h 4092491"/>
                <a:gd name="connsiteX24" fmla="*/ 936106 w 2033737"/>
                <a:gd name="connsiteY24" fmla="*/ 2990523 h 4092491"/>
                <a:gd name="connsiteX0" fmla="*/ 0 w 1673696"/>
                <a:gd name="connsiteY0" fmla="*/ 1622370 h 4092491"/>
                <a:gd name="connsiteX1" fmla="*/ 216024 w 1673696"/>
                <a:gd name="connsiteY1" fmla="*/ 1046306 h 4092491"/>
                <a:gd name="connsiteX2" fmla="*/ 864096 w 1673696"/>
                <a:gd name="connsiteY2" fmla="*/ 686267 h 4092491"/>
                <a:gd name="connsiteX3" fmla="*/ 1008113 w 1673696"/>
                <a:gd name="connsiteY3" fmla="*/ 758274 h 4092491"/>
                <a:gd name="connsiteX4" fmla="*/ 1296144 w 1673696"/>
                <a:gd name="connsiteY4" fmla="*/ 470243 h 4092491"/>
                <a:gd name="connsiteX5" fmla="*/ 1440161 w 1673696"/>
                <a:gd name="connsiteY5" fmla="*/ 182211 h 4092491"/>
                <a:gd name="connsiteX6" fmla="*/ 1512168 w 1673696"/>
                <a:gd name="connsiteY6" fmla="*/ 254219 h 4092491"/>
                <a:gd name="connsiteX7" fmla="*/ 1512168 w 1673696"/>
                <a:gd name="connsiteY7" fmla="*/ 398235 h 4092491"/>
                <a:gd name="connsiteX8" fmla="*/ 1656184 w 1673696"/>
                <a:gd name="connsiteY8" fmla="*/ 614259 h 4092491"/>
                <a:gd name="connsiteX9" fmla="*/ 1440161 w 1673696"/>
                <a:gd name="connsiteY9" fmla="*/ 830282 h 4092491"/>
                <a:gd name="connsiteX10" fmla="*/ 1152129 w 1673696"/>
                <a:gd name="connsiteY10" fmla="*/ 1406346 h 4092491"/>
                <a:gd name="connsiteX11" fmla="*/ 1368153 w 1673696"/>
                <a:gd name="connsiteY11" fmla="*/ 1622370 h 4092491"/>
                <a:gd name="connsiteX12" fmla="*/ 1512169 w 1673696"/>
                <a:gd name="connsiteY12" fmla="*/ 1478354 h 4092491"/>
                <a:gd name="connsiteX13" fmla="*/ 1584177 w 1673696"/>
                <a:gd name="connsiteY13" fmla="*/ 1766386 h 4092491"/>
                <a:gd name="connsiteX14" fmla="*/ 1440161 w 1673696"/>
                <a:gd name="connsiteY14" fmla="*/ 2054418 h 4092491"/>
                <a:gd name="connsiteX15" fmla="*/ 792089 w 1673696"/>
                <a:gd name="connsiteY15" fmla="*/ 1766386 h 4092491"/>
                <a:gd name="connsiteX16" fmla="*/ 504057 w 1673696"/>
                <a:gd name="connsiteY16" fmla="*/ 2054418 h 4092491"/>
                <a:gd name="connsiteX17" fmla="*/ 1296145 w 1673696"/>
                <a:gd name="connsiteY17" fmla="*/ 2990522 h 4092491"/>
                <a:gd name="connsiteX18" fmla="*/ 1008113 w 1673696"/>
                <a:gd name="connsiteY18" fmla="*/ 3206546 h 4092491"/>
                <a:gd name="connsiteX19" fmla="*/ 1296146 w 1673696"/>
                <a:gd name="connsiteY19" fmla="*/ 3638595 h 4092491"/>
                <a:gd name="connsiteX20" fmla="*/ 1584177 w 1673696"/>
                <a:gd name="connsiteY20" fmla="*/ 3782611 h 4092491"/>
                <a:gd name="connsiteX21" fmla="*/ 1296145 w 1673696"/>
                <a:gd name="connsiteY21" fmla="*/ 4070642 h 4092491"/>
                <a:gd name="connsiteX22" fmla="*/ 432049 w 1673696"/>
                <a:gd name="connsiteY22" fmla="*/ 3350563 h 4092491"/>
                <a:gd name="connsiteX23" fmla="*/ 576065 w 1673696"/>
                <a:gd name="connsiteY23" fmla="*/ 2990523 h 4092491"/>
                <a:gd name="connsiteX0" fmla="*/ 0 w 1673696"/>
                <a:gd name="connsiteY0" fmla="*/ 1622370 h 4092491"/>
                <a:gd name="connsiteX1" fmla="*/ 216024 w 1673696"/>
                <a:gd name="connsiteY1" fmla="*/ 1046306 h 4092491"/>
                <a:gd name="connsiteX2" fmla="*/ 864096 w 1673696"/>
                <a:gd name="connsiteY2" fmla="*/ 686267 h 4092491"/>
                <a:gd name="connsiteX3" fmla="*/ 1008113 w 1673696"/>
                <a:gd name="connsiteY3" fmla="*/ 758274 h 4092491"/>
                <a:gd name="connsiteX4" fmla="*/ 1296144 w 1673696"/>
                <a:gd name="connsiteY4" fmla="*/ 470243 h 4092491"/>
                <a:gd name="connsiteX5" fmla="*/ 1440161 w 1673696"/>
                <a:gd name="connsiteY5" fmla="*/ 182211 h 4092491"/>
                <a:gd name="connsiteX6" fmla="*/ 1512168 w 1673696"/>
                <a:gd name="connsiteY6" fmla="*/ 254219 h 4092491"/>
                <a:gd name="connsiteX7" fmla="*/ 1512168 w 1673696"/>
                <a:gd name="connsiteY7" fmla="*/ 398235 h 4092491"/>
                <a:gd name="connsiteX8" fmla="*/ 1656184 w 1673696"/>
                <a:gd name="connsiteY8" fmla="*/ 614259 h 4092491"/>
                <a:gd name="connsiteX9" fmla="*/ 1440161 w 1673696"/>
                <a:gd name="connsiteY9" fmla="*/ 830282 h 4092491"/>
                <a:gd name="connsiteX10" fmla="*/ 1152129 w 1673696"/>
                <a:gd name="connsiteY10" fmla="*/ 1406346 h 4092491"/>
                <a:gd name="connsiteX11" fmla="*/ 1368153 w 1673696"/>
                <a:gd name="connsiteY11" fmla="*/ 1622370 h 4092491"/>
                <a:gd name="connsiteX12" fmla="*/ 1512169 w 1673696"/>
                <a:gd name="connsiteY12" fmla="*/ 1478354 h 4092491"/>
                <a:gd name="connsiteX13" fmla="*/ 1584177 w 1673696"/>
                <a:gd name="connsiteY13" fmla="*/ 1766386 h 4092491"/>
                <a:gd name="connsiteX14" fmla="*/ 1440161 w 1673696"/>
                <a:gd name="connsiteY14" fmla="*/ 2054418 h 4092491"/>
                <a:gd name="connsiteX15" fmla="*/ 792089 w 1673696"/>
                <a:gd name="connsiteY15" fmla="*/ 1766386 h 4092491"/>
                <a:gd name="connsiteX16" fmla="*/ 504057 w 1673696"/>
                <a:gd name="connsiteY16" fmla="*/ 2054418 h 4092491"/>
                <a:gd name="connsiteX17" fmla="*/ 1296145 w 1673696"/>
                <a:gd name="connsiteY17" fmla="*/ 2990522 h 4092491"/>
                <a:gd name="connsiteX18" fmla="*/ 1008113 w 1673696"/>
                <a:gd name="connsiteY18" fmla="*/ 3206546 h 4092491"/>
                <a:gd name="connsiteX19" fmla="*/ 1296146 w 1673696"/>
                <a:gd name="connsiteY19" fmla="*/ 3638595 h 4092491"/>
                <a:gd name="connsiteX20" fmla="*/ 1584177 w 1673696"/>
                <a:gd name="connsiteY20" fmla="*/ 3782611 h 4092491"/>
                <a:gd name="connsiteX21" fmla="*/ 1296145 w 1673696"/>
                <a:gd name="connsiteY21" fmla="*/ 4070642 h 4092491"/>
                <a:gd name="connsiteX22" fmla="*/ 432049 w 1673696"/>
                <a:gd name="connsiteY22" fmla="*/ 3350563 h 4092491"/>
                <a:gd name="connsiteX0" fmla="*/ 0 w 1457672"/>
                <a:gd name="connsiteY0" fmla="*/ 1046306 h 4092491"/>
                <a:gd name="connsiteX1" fmla="*/ 648072 w 1457672"/>
                <a:gd name="connsiteY1" fmla="*/ 686267 h 4092491"/>
                <a:gd name="connsiteX2" fmla="*/ 792089 w 1457672"/>
                <a:gd name="connsiteY2" fmla="*/ 758274 h 4092491"/>
                <a:gd name="connsiteX3" fmla="*/ 1080120 w 1457672"/>
                <a:gd name="connsiteY3" fmla="*/ 470243 h 4092491"/>
                <a:gd name="connsiteX4" fmla="*/ 1224137 w 1457672"/>
                <a:gd name="connsiteY4" fmla="*/ 182211 h 4092491"/>
                <a:gd name="connsiteX5" fmla="*/ 1296144 w 1457672"/>
                <a:gd name="connsiteY5" fmla="*/ 254219 h 4092491"/>
                <a:gd name="connsiteX6" fmla="*/ 1296144 w 1457672"/>
                <a:gd name="connsiteY6" fmla="*/ 398235 h 4092491"/>
                <a:gd name="connsiteX7" fmla="*/ 1440160 w 1457672"/>
                <a:gd name="connsiteY7" fmla="*/ 614259 h 4092491"/>
                <a:gd name="connsiteX8" fmla="*/ 1224137 w 1457672"/>
                <a:gd name="connsiteY8" fmla="*/ 830282 h 4092491"/>
                <a:gd name="connsiteX9" fmla="*/ 936105 w 1457672"/>
                <a:gd name="connsiteY9" fmla="*/ 1406346 h 4092491"/>
                <a:gd name="connsiteX10" fmla="*/ 1152129 w 1457672"/>
                <a:gd name="connsiteY10" fmla="*/ 1622370 h 4092491"/>
                <a:gd name="connsiteX11" fmla="*/ 1296145 w 1457672"/>
                <a:gd name="connsiteY11" fmla="*/ 1478354 h 4092491"/>
                <a:gd name="connsiteX12" fmla="*/ 1368153 w 1457672"/>
                <a:gd name="connsiteY12" fmla="*/ 1766386 h 4092491"/>
                <a:gd name="connsiteX13" fmla="*/ 1224137 w 1457672"/>
                <a:gd name="connsiteY13" fmla="*/ 2054418 h 4092491"/>
                <a:gd name="connsiteX14" fmla="*/ 576065 w 1457672"/>
                <a:gd name="connsiteY14" fmla="*/ 1766386 h 4092491"/>
                <a:gd name="connsiteX15" fmla="*/ 288033 w 1457672"/>
                <a:gd name="connsiteY15" fmla="*/ 2054418 h 4092491"/>
                <a:gd name="connsiteX16" fmla="*/ 1080121 w 1457672"/>
                <a:gd name="connsiteY16" fmla="*/ 2990522 h 4092491"/>
                <a:gd name="connsiteX17" fmla="*/ 792089 w 1457672"/>
                <a:gd name="connsiteY17" fmla="*/ 3206546 h 4092491"/>
                <a:gd name="connsiteX18" fmla="*/ 1080122 w 1457672"/>
                <a:gd name="connsiteY18" fmla="*/ 3638595 h 4092491"/>
                <a:gd name="connsiteX19" fmla="*/ 1368153 w 1457672"/>
                <a:gd name="connsiteY19" fmla="*/ 3782611 h 4092491"/>
                <a:gd name="connsiteX20" fmla="*/ 1080121 w 1457672"/>
                <a:gd name="connsiteY20" fmla="*/ 4070642 h 4092491"/>
                <a:gd name="connsiteX21" fmla="*/ 216025 w 1457672"/>
                <a:gd name="connsiteY21" fmla="*/ 3350563 h 4092491"/>
                <a:gd name="connsiteX0" fmla="*/ 0 w 1457672"/>
                <a:gd name="connsiteY0" fmla="*/ 1046306 h 4092491"/>
                <a:gd name="connsiteX1" fmla="*/ 648072 w 1457672"/>
                <a:gd name="connsiteY1" fmla="*/ 686267 h 4092491"/>
                <a:gd name="connsiteX2" fmla="*/ 792089 w 1457672"/>
                <a:gd name="connsiteY2" fmla="*/ 758274 h 4092491"/>
                <a:gd name="connsiteX3" fmla="*/ 1080120 w 1457672"/>
                <a:gd name="connsiteY3" fmla="*/ 470243 h 4092491"/>
                <a:gd name="connsiteX4" fmla="*/ 1224137 w 1457672"/>
                <a:gd name="connsiteY4" fmla="*/ 182211 h 4092491"/>
                <a:gd name="connsiteX5" fmla="*/ 1296144 w 1457672"/>
                <a:gd name="connsiteY5" fmla="*/ 254219 h 4092491"/>
                <a:gd name="connsiteX6" fmla="*/ 1296144 w 1457672"/>
                <a:gd name="connsiteY6" fmla="*/ 398235 h 4092491"/>
                <a:gd name="connsiteX7" fmla="*/ 1440160 w 1457672"/>
                <a:gd name="connsiteY7" fmla="*/ 614259 h 4092491"/>
                <a:gd name="connsiteX8" fmla="*/ 1224137 w 1457672"/>
                <a:gd name="connsiteY8" fmla="*/ 830282 h 4092491"/>
                <a:gd name="connsiteX9" fmla="*/ 936105 w 1457672"/>
                <a:gd name="connsiteY9" fmla="*/ 1406346 h 4092491"/>
                <a:gd name="connsiteX10" fmla="*/ 1152129 w 1457672"/>
                <a:gd name="connsiteY10" fmla="*/ 1622370 h 4092491"/>
                <a:gd name="connsiteX11" fmla="*/ 1296145 w 1457672"/>
                <a:gd name="connsiteY11" fmla="*/ 1478354 h 4092491"/>
                <a:gd name="connsiteX12" fmla="*/ 1368153 w 1457672"/>
                <a:gd name="connsiteY12" fmla="*/ 1766386 h 4092491"/>
                <a:gd name="connsiteX13" fmla="*/ 1224137 w 1457672"/>
                <a:gd name="connsiteY13" fmla="*/ 2054418 h 4092491"/>
                <a:gd name="connsiteX14" fmla="*/ 576065 w 1457672"/>
                <a:gd name="connsiteY14" fmla="*/ 1766386 h 4092491"/>
                <a:gd name="connsiteX15" fmla="*/ 1080121 w 1457672"/>
                <a:gd name="connsiteY15" fmla="*/ 2990522 h 4092491"/>
                <a:gd name="connsiteX16" fmla="*/ 792089 w 1457672"/>
                <a:gd name="connsiteY16" fmla="*/ 3206546 h 4092491"/>
                <a:gd name="connsiteX17" fmla="*/ 1080122 w 1457672"/>
                <a:gd name="connsiteY17" fmla="*/ 3638595 h 4092491"/>
                <a:gd name="connsiteX18" fmla="*/ 1368153 w 1457672"/>
                <a:gd name="connsiteY18" fmla="*/ 3782611 h 4092491"/>
                <a:gd name="connsiteX19" fmla="*/ 1080121 w 1457672"/>
                <a:gd name="connsiteY19" fmla="*/ 4070642 h 4092491"/>
                <a:gd name="connsiteX20" fmla="*/ 216025 w 1457672"/>
                <a:gd name="connsiteY20" fmla="*/ 3350563 h 4092491"/>
                <a:gd name="connsiteX0" fmla="*/ 0 w 1457672"/>
                <a:gd name="connsiteY0" fmla="*/ 1046306 h 4092491"/>
                <a:gd name="connsiteX1" fmla="*/ 648072 w 1457672"/>
                <a:gd name="connsiteY1" fmla="*/ 686267 h 4092491"/>
                <a:gd name="connsiteX2" fmla="*/ 792089 w 1457672"/>
                <a:gd name="connsiteY2" fmla="*/ 758274 h 4092491"/>
                <a:gd name="connsiteX3" fmla="*/ 1080120 w 1457672"/>
                <a:gd name="connsiteY3" fmla="*/ 470243 h 4092491"/>
                <a:gd name="connsiteX4" fmla="*/ 1224137 w 1457672"/>
                <a:gd name="connsiteY4" fmla="*/ 182211 h 4092491"/>
                <a:gd name="connsiteX5" fmla="*/ 1296144 w 1457672"/>
                <a:gd name="connsiteY5" fmla="*/ 254219 h 4092491"/>
                <a:gd name="connsiteX6" fmla="*/ 1296144 w 1457672"/>
                <a:gd name="connsiteY6" fmla="*/ 398235 h 4092491"/>
                <a:gd name="connsiteX7" fmla="*/ 1440160 w 1457672"/>
                <a:gd name="connsiteY7" fmla="*/ 614259 h 4092491"/>
                <a:gd name="connsiteX8" fmla="*/ 1224137 w 1457672"/>
                <a:gd name="connsiteY8" fmla="*/ 830282 h 4092491"/>
                <a:gd name="connsiteX9" fmla="*/ 936105 w 1457672"/>
                <a:gd name="connsiteY9" fmla="*/ 1406346 h 4092491"/>
                <a:gd name="connsiteX10" fmla="*/ 1152129 w 1457672"/>
                <a:gd name="connsiteY10" fmla="*/ 1622370 h 4092491"/>
                <a:gd name="connsiteX11" fmla="*/ 1296145 w 1457672"/>
                <a:gd name="connsiteY11" fmla="*/ 1478354 h 4092491"/>
                <a:gd name="connsiteX12" fmla="*/ 1368153 w 1457672"/>
                <a:gd name="connsiteY12" fmla="*/ 1766386 h 4092491"/>
                <a:gd name="connsiteX13" fmla="*/ 1224137 w 1457672"/>
                <a:gd name="connsiteY13" fmla="*/ 2054418 h 4092491"/>
                <a:gd name="connsiteX14" fmla="*/ 576065 w 1457672"/>
                <a:gd name="connsiteY14" fmla="*/ 1766386 h 4092491"/>
                <a:gd name="connsiteX15" fmla="*/ 1080121 w 1457672"/>
                <a:gd name="connsiteY15" fmla="*/ 2990522 h 4092491"/>
                <a:gd name="connsiteX16" fmla="*/ 792089 w 1457672"/>
                <a:gd name="connsiteY16" fmla="*/ 3206546 h 4092491"/>
                <a:gd name="connsiteX17" fmla="*/ 1080122 w 1457672"/>
                <a:gd name="connsiteY17" fmla="*/ 3638595 h 4092491"/>
                <a:gd name="connsiteX18" fmla="*/ 1368153 w 1457672"/>
                <a:gd name="connsiteY18" fmla="*/ 3782611 h 4092491"/>
                <a:gd name="connsiteX19" fmla="*/ 1080121 w 1457672"/>
                <a:gd name="connsiteY19" fmla="*/ 4070642 h 4092491"/>
                <a:gd name="connsiteX0" fmla="*/ 0 w 1457672"/>
                <a:gd name="connsiteY0" fmla="*/ 1046306 h 3782611"/>
                <a:gd name="connsiteX1" fmla="*/ 648072 w 1457672"/>
                <a:gd name="connsiteY1" fmla="*/ 686267 h 3782611"/>
                <a:gd name="connsiteX2" fmla="*/ 792089 w 1457672"/>
                <a:gd name="connsiteY2" fmla="*/ 758274 h 3782611"/>
                <a:gd name="connsiteX3" fmla="*/ 1080120 w 1457672"/>
                <a:gd name="connsiteY3" fmla="*/ 470243 h 3782611"/>
                <a:gd name="connsiteX4" fmla="*/ 1224137 w 1457672"/>
                <a:gd name="connsiteY4" fmla="*/ 182211 h 3782611"/>
                <a:gd name="connsiteX5" fmla="*/ 1296144 w 1457672"/>
                <a:gd name="connsiteY5" fmla="*/ 254219 h 3782611"/>
                <a:gd name="connsiteX6" fmla="*/ 1296144 w 1457672"/>
                <a:gd name="connsiteY6" fmla="*/ 398235 h 3782611"/>
                <a:gd name="connsiteX7" fmla="*/ 1440160 w 1457672"/>
                <a:gd name="connsiteY7" fmla="*/ 614259 h 3782611"/>
                <a:gd name="connsiteX8" fmla="*/ 1224137 w 1457672"/>
                <a:gd name="connsiteY8" fmla="*/ 830282 h 3782611"/>
                <a:gd name="connsiteX9" fmla="*/ 936105 w 1457672"/>
                <a:gd name="connsiteY9" fmla="*/ 1406346 h 3782611"/>
                <a:gd name="connsiteX10" fmla="*/ 1152129 w 1457672"/>
                <a:gd name="connsiteY10" fmla="*/ 1622370 h 3782611"/>
                <a:gd name="connsiteX11" fmla="*/ 1296145 w 1457672"/>
                <a:gd name="connsiteY11" fmla="*/ 1478354 h 3782611"/>
                <a:gd name="connsiteX12" fmla="*/ 1368153 w 1457672"/>
                <a:gd name="connsiteY12" fmla="*/ 1766386 h 3782611"/>
                <a:gd name="connsiteX13" fmla="*/ 1224137 w 1457672"/>
                <a:gd name="connsiteY13" fmla="*/ 2054418 h 3782611"/>
                <a:gd name="connsiteX14" fmla="*/ 576065 w 1457672"/>
                <a:gd name="connsiteY14" fmla="*/ 1766386 h 3782611"/>
                <a:gd name="connsiteX15" fmla="*/ 1080121 w 1457672"/>
                <a:gd name="connsiteY15" fmla="*/ 2990522 h 3782611"/>
                <a:gd name="connsiteX16" fmla="*/ 792089 w 1457672"/>
                <a:gd name="connsiteY16" fmla="*/ 3206546 h 3782611"/>
                <a:gd name="connsiteX17" fmla="*/ 1080122 w 1457672"/>
                <a:gd name="connsiteY17" fmla="*/ 3638595 h 3782611"/>
                <a:gd name="connsiteX18" fmla="*/ 1368153 w 1457672"/>
                <a:gd name="connsiteY18" fmla="*/ 3782611 h 3782611"/>
                <a:gd name="connsiteX0" fmla="*/ 0 w 1457672"/>
                <a:gd name="connsiteY0" fmla="*/ 1046306 h 3638595"/>
                <a:gd name="connsiteX1" fmla="*/ 648072 w 1457672"/>
                <a:gd name="connsiteY1" fmla="*/ 686267 h 3638595"/>
                <a:gd name="connsiteX2" fmla="*/ 792089 w 1457672"/>
                <a:gd name="connsiteY2" fmla="*/ 758274 h 3638595"/>
                <a:gd name="connsiteX3" fmla="*/ 1080120 w 1457672"/>
                <a:gd name="connsiteY3" fmla="*/ 470243 h 3638595"/>
                <a:gd name="connsiteX4" fmla="*/ 1224137 w 1457672"/>
                <a:gd name="connsiteY4" fmla="*/ 182211 h 3638595"/>
                <a:gd name="connsiteX5" fmla="*/ 1296144 w 1457672"/>
                <a:gd name="connsiteY5" fmla="*/ 254219 h 3638595"/>
                <a:gd name="connsiteX6" fmla="*/ 1296144 w 1457672"/>
                <a:gd name="connsiteY6" fmla="*/ 398235 h 3638595"/>
                <a:gd name="connsiteX7" fmla="*/ 1440160 w 1457672"/>
                <a:gd name="connsiteY7" fmla="*/ 614259 h 3638595"/>
                <a:gd name="connsiteX8" fmla="*/ 1224137 w 1457672"/>
                <a:gd name="connsiteY8" fmla="*/ 830282 h 3638595"/>
                <a:gd name="connsiteX9" fmla="*/ 936105 w 1457672"/>
                <a:gd name="connsiteY9" fmla="*/ 1406346 h 3638595"/>
                <a:gd name="connsiteX10" fmla="*/ 1152129 w 1457672"/>
                <a:gd name="connsiteY10" fmla="*/ 1622370 h 3638595"/>
                <a:gd name="connsiteX11" fmla="*/ 1296145 w 1457672"/>
                <a:gd name="connsiteY11" fmla="*/ 1478354 h 3638595"/>
                <a:gd name="connsiteX12" fmla="*/ 1368153 w 1457672"/>
                <a:gd name="connsiteY12" fmla="*/ 1766386 h 3638595"/>
                <a:gd name="connsiteX13" fmla="*/ 1224137 w 1457672"/>
                <a:gd name="connsiteY13" fmla="*/ 2054418 h 3638595"/>
                <a:gd name="connsiteX14" fmla="*/ 576065 w 1457672"/>
                <a:gd name="connsiteY14" fmla="*/ 1766386 h 3638595"/>
                <a:gd name="connsiteX15" fmla="*/ 1080121 w 1457672"/>
                <a:gd name="connsiteY15" fmla="*/ 2990522 h 3638595"/>
                <a:gd name="connsiteX16" fmla="*/ 792089 w 1457672"/>
                <a:gd name="connsiteY16" fmla="*/ 3206546 h 3638595"/>
                <a:gd name="connsiteX17" fmla="*/ 1080122 w 1457672"/>
                <a:gd name="connsiteY17" fmla="*/ 3638595 h 3638595"/>
                <a:gd name="connsiteX0" fmla="*/ 0 w 1457672"/>
                <a:gd name="connsiteY0" fmla="*/ 1046306 h 3206546"/>
                <a:gd name="connsiteX1" fmla="*/ 648072 w 1457672"/>
                <a:gd name="connsiteY1" fmla="*/ 686267 h 3206546"/>
                <a:gd name="connsiteX2" fmla="*/ 792089 w 1457672"/>
                <a:gd name="connsiteY2" fmla="*/ 758274 h 3206546"/>
                <a:gd name="connsiteX3" fmla="*/ 1080120 w 1457672"/>
                <a:gd name="connsiteY3" fmla="*/ 470243 h 3206546"/>
                <a:gd name="connsiteX4" fmla="*/ 1224137 w 1457672"/>
                <a:gd name="connsiteY4" fmla="*/ 182211 h 3206546"/>
                <a:gd name="connsiteX5" fmla="*/ 1296144 w 1457672"/>
                <a:gd name="connsiteY5" fmla="*/ 254219 h 3206546"/>
                <a:gd name="connsiteX6" fmla="*/ 1296144 w 1457672"/>
                <a:gd name="connsiteY6" fmla="*/ 398235 h 3206546"/>
                <a:gd name="connsiteX7" fmla="*/ 1440160 w 1457672"/>
                <a:gd name="connsiteY7" fmla="*/ 614259 h 3206546"/>
                <a:gd name="connsiteX8" fmla="*/ 1224137 w 1457672"/>
                <a:gd name="connsiteY8" fmla="*/ 830282 h 3206546"/>
                <a:gd name="connsiteX9" fmla="*/ 936105 w 1457672"/>
                <a:gd name="connsiteY9" fmla="*/ 1406346 h 3206546"/>
                <a:gd name="connsiteX10" fmla="*/ 1152129 w 1457672"/>
                <a:gd name="connsiteY10" fmla="*/ 1622370 h 3206546"/>
                <a:gd name="connsiteX11" fmla="*/ 1296145 w 1457672"/>
                <a:gd name="connsiteY11" fmla="*/ 1478354 h 3206546"/>
                <a:gd name="connsiteX12" fmla="*/ 1368153 w 1457672"/>
                <a:gd name="connsiteY12" fmla="*/ 1766386 h 3206546"/>
                <a:gd name="connsiteX13" fmla="*/ 1224137 w 1457672"/>
                <a:gd name="connsiteY13" fmla="*/ 2054418 h 3206546"/>
                <a:gd name="connsiteX14" fmla="*/ 576065 w 1457672"/>
                <a:gd name="connsiteY14" fmla="*/ 1766386 h 3206546"/>
                <a:gd name="connsiteX15" fmla="*/ 1080121 w 1457672"/>
                <a:gd name="connsiteY15" fmla="*/ 2990522 h 3206546"/>
                <a:gd name="connsiteX16" fmla="*/ 792089 w 1457672"/>
                <a:gd name="connsiteY16" fmla="*/ 3206546 h 3206546"/>
                <a:gd name="connsiteX0" fmla="*/ 0 w 1457672"/>
                <a:gd name="connsiteY0" fmla="*/ 1046306 h 2990522"/>
                <a:gd name="connsiteX1" fmla="*/ 648072 w 1457672"/>
                <a:gd name="connsiteY1" fmla="*/ 686267 h 2990522"/>
                <a:gd name="connsiteX2" fmla="*/ 792089 w 1457672"/>
                <a:gd name="connsiteY2" fmla="*/ 758274 h 2990522"/>
                <a:gd name="connsiteX3" fmla="*/ 1080120 w 1457672"/>
                <a:gd name="connsiteY3" fmla="*/ 470243 h 2990522"/>
                <a:gd name="connsiteX4" fmla="*/ 1224137 w 1457672"/>
                <a:gd name="connsiteY4" fmla="*/ 182211 h 2990522"/>
                <a:gd name="connsiteX5" fmla="*/ 1296144 w 1457672"/>
                <a:gd name="connsiteY5" fmla="*/ 254219 h 2990522"/>
                <a:gd name="connsiteX6" fmla="*/ 1296144 w 1457672"/>
                <a:gd name="connsiteY6" fmla="*/ 398235 h 2990522"/>
                <a:gd name="connsiteX7" fmla="*/ 1440160 w 1457672"/>
                <a:gd name="connsiteY7" fmla="*/ 614259 h 2990522"/>
                <a:gd name="connsiteX8" fmla="*/ 1224137 w 1457672"/>
                <a:gd name="connsiteY8" fmla="*/ 830282 h 2990522"/>
                <a:gd name="connsiteX9" fmla="*/ 936105 w 1457672"/>
                <a:gd name="connsiteY9" fmla="*/ 1406346 h 2990522"/>
                <a:gd name="connsiteX10" fmla="*/ 1152129 w 1457672"/>
                <a:gd name="connsiteY10" fmla="*/ 1622370 h 2990522"/>
                <a:gd name="connsiteX11" fmla="*/ 1296145 w 1457672"/>
                <a:gd name="connsiteY11" fmla="*/ 1478354 h 2990522"/>
                <a:gd name="connsiteX12" fmla="*/ 1368153 w 1457672"/>
                <a:gd name="connsiteY12" fmla="*/ 1766386 h 2990522"/>
                <a:gd name="connsiteX13" fmla="*/ 1224137 w 1457672"/>
                <a:gd name="connsiteY13" fmla="*/ 2054418 h 2990522"/>
                <a:gd name="connsiteX14" fmla="*/ 576065 w 1457672"/>
                <a:gd name="connsiteY14" fmla="*/ 1766386 h 2990522"/>
                <a:gd name="connsiteX15" fmla="*/ 1080121 w 1457672"/>
                <a:gd name="connsiteY15" fmla="*/ 2990522 h 2990522"/>
                <a:gd name="connsiteX0" fmla="*/ 0 w 1457672"/>
                <a:gd name="connsiteY0" fmla="*/ 1046306 h 2054418"/>
                <a:gd name="connsiteX1" fmla="*/ 648072 w 1457672"/>
                <a:gd name="connsiteY1" fmla="*/ 686267 h 2054418"/>
                <a:gd name="connsiteX2" fmla="*/ 792089 w 1457672"/>
                <a:gd name="connsiteY2" fmla="*/ 758274 h 2054418"/>
                <a:gd name="connsiteX3" fmla="*/ 1080120 w 1457672"/>
                <a:gd name="connsiteY3" fmla="*/ 470243 h 2054418"/>
                <a:gd name="connsiteX4" fmla="*/ 1224137 w 1457672"/>
                <a:gd name="connsiteY4" fmla="*/ 182211 h 2054418"/>
                <a:gd name="connsiteX5" fmla="*/ 1296144 w 1457672"/>
                <a:gd name="connsiteY5" fmla="*/ 254219 h 2054418"/>
                <a:gd name="connsiteX6" fmla="*/ 1296144 w 1457672"/>
                <a:gd name="connsiteY6" fmla="*/ 398235 h 2054418"/>
                <a:gd name="connsiteX7" fmla="*/ 1440160 w 1457672"/>
                <a:gd name="connsiteY7" fmla="*/ 614259 h 2054418"/>
                <a:gd name="connsiteX8" fmla="*/ 1224137 w 1457672"/>
                <a:gd name="connsiteY8" fmla="*/ 830282 h 2054418"/>
                <a:gd name="connsiteX9" fmla="*/ 936105 w 1457672"/>
                <a:gd name="connsiteY9" fmla="*/ 1406346 h 2054418"/>
                <a:gd name="connsiteX10" fmla="*/ 1152129 w 1457672"/>
                <a:gd name="connsiteY10" fmla="*/ 1622370 h 2054418"/>
                <a:gd name="connsiteX11" fmla="*/ 1296145 w 1457672"/>
                <a:gd name="connsiteY11" fmla="*/ 1478354 h 2054418"/>
                <a:gd name="connsiteX12" fmla="*/ 1368153 w 1457672"/>
                <a:gd name="connsiteY12" fmla="*/ 1766386 h 2054418"/>
                <a:gd name="connsiteX13" fmla="*/ 1224137 w 1457672"/>
                <a:gd name="connsiteY13" fmla="*/ 2054418 h 2054418"/>
                <a:gd name="connsiteX14" fmla="*/ 576065 w 1457672"/>
                <a:gd name="connsiteY14" fmla="*/ 1766386 h 2054418"/>
                <a:gd name="connsiteX0" fmla="*/ 0 w 1457672"/>
                <a:gd name="connsiteY0" fmla="*/ 1046306 h 2054418"/>
                <a:gd name="connsiteX1" fmla="*/ 648072 w 1457672"/>
                <a:gd name="connsiteY1" fmla="*/ 686267 h 2054418"/>
                <a:gd name="connsiteX2" fmla="*/ 792089 w 1457672"/>
                <a:gd name="connsiteY2" fmla="*/ 758274 h 2054418"/>
                <a:gd name="connsiteX3" fmla="*/ 1080120 w 1457672"/>
                <a:gd name="connsiteY3" fmla="*/ 470243 h 2054418"/>
                <a:gd name="connsiteX4" fmla="*/ 1224137 w 1457672"/>
                <a:gd name="connsiteY4" fmla="*/ 182211 h 2054418"/>
                <a:gd name="connsiteX5" fmla="*/ 1296144 w 1457672"/>
                <a:gd name="connsiteY5" fmla="*/ 254219 h 2054418"/>
                <a:gd name="connsiteX6" fmla="*/ 1296144 w 1457672"/>
                <a:gd name="connsiteY6" fmla="*/ 398235 h 2054418"/>
                <a:gd name="connsiteX7" fmla="*/ 1440160 w 1457672"/>
                <a:gd name="connsiteY7" fmla="*/ 614259 h 2054418"/>
                <a:gd name="connsiteX8" fmla="*/ 1224137 w 1457672"/>
                <a:gd name="connsiteY8" fmla="*/ 830282 h 2054418"/>
                <a:gd name="connsiteX9" fmla="*/ 936105 w 1457672"/>
                <a:gd name="connsiteY9" fmla="*/ 1406346 h 2054418"/>
                <a:gd name="connsiteX10" fmla="*/ 1296145 w 1457672"/>
                <a:gd name="connsiteY10" fmla="*/ 1478354 h 2054418"/>
                <a:gd name="connsiteX11" fmla="*/ 1368153 w 1457672"/>
                <a:gd name="connsiteY11" fmla="*/ 1766386 h 2054418"/>
                <a:gd name="connsiteX12" fmla="*/ 1224137 w 1457672"/>
                <a:gd name="connsiteY12" fmla="*/ 2054418 h 2054418"/>
                <a:gd name="connsiteX13" fmla="*/ 576065 w 1457672"/>
                <a:gd name="connsiteY13" fmla="*/ 1766386 h 2054418"/>
                <a:gd name="connsiteX0" fmla="*/ 0 w 1457672"/>
                <a:gd name="connsiteY0" fmla="*/ 1046306 h 2054418"/>
                <a:gd name="connsiteX1" fmla="*/ 648072 w 1457672"/>
                <a:gd name="connsiteY1" fmla="*/ 686267 h 2054418"/>
                <a:gd name="connsiteX2" fmla="*/ 792089 w 1457672"/>
                <a:gd name="connsiteY2" fmla="*/ 758274 h 2054418"/>
                <a:gd name="connsiteX3" fmla="*/ 1080120 w 1457672"/>
                <a:gd name="connsiteY3" fmla="*/ 470243 h 2054418"/>
                <a:gd name="connsiteX4" fmla="*/ 1224137 w 1457672"/>
                <a:gd name="connsiteY4" fmla="*/ 182211 h 2054418"/>
                <a:gd name="connsiteX5" fmla="*/ 1296144 w 1457672"/>
                <a:gd name="connsiteY5" fmla="*/ 254219 h 2054418"/>
                <a:gd name="connsiteX6" fmla="*/ 1296144 w 1457672"/>
                <a:gd name="connsiteY6" fmla="*/ 398235 h 2054418"/>
                <a:gd name="connsiteX7" fmla="*/ 1440160 w 1457672"/>
                <a:gd name="connsiteY7" fmla="*/ 614259 h 2054418"/>
                <a:gd name="connsiteX8" fmla="*/ 1224137 w 1457672"/>
                <a:gd name="connsiteY8" fmla="*/ 830282 h 2054418"/>
                <a:gd name="connsiteX9" fmla="*/ 936105 w 1457672"/>
                <a:gd name="connsiteY9" fmla="*/ 1406346 h 2054418"/>
                <a:gd name="connsiteX10" fmla="*/ 1368153 w 1457672"/>
                <a:gd name="connsiteY10" fmla="*/ 1766386 h 2054418"/>
                <a:gd name="connsiteX11" fmla="*/ 1224137 w 1457672"/>
                <a:gd name="connsiteY11" fmla="*/ 2054418 h 2054418"/>
                <a:gd name="connsiteX12" fmla="*/ 576065 w 1457672"/>
                <a:gd name="connsiteY12" fmla="*/ 1766386 h 2054418"/>
                <a:gd name="connsiteX0" fmla="*/ 0 w 1457672"/>
                <a:gd name="connsiteY0" fmla="*/ 1046306 h 2054418"/>
                <a:gd name="connsiteX1" fmla="*/ 648072 w 1457672"/>
                <a:gd name="connsiteY1" fmla="*/ 686267 h 2054418"/>
                <a:gd name="connsiteX2" fmla="*/ 792089 w 1457672"/>
                <a:gd name="connsiteY2" fmla="*/ 758274 h 2054418"/>
                <a:gd name="connsiteX3" fmla="*/ 1080120 w 1457672"/>
                <a:gd name="connsiteY3" fmla="*/ 470243 h 2054418"/>
                <a:gd name="connsiteX4" fmla="*/ 1224137 w 1457672"/>
                <a:gd name="connsiteY4" fmla="*/ 182211 h 2054418"/>
                <a:gd name="connsiteX5" fmla="*/ 1296144 w 1457672"/>
                <a:gd name="connsiteY5" fmla="*/ 254219 h 2054418"/>
                <a:gd name="connsiteX6" fmla="*/ 1296144 w 1457672"/>
                <a:gd name="connsiteY6" fmla="*/ 398235 h 2054418"/>
                <a:gd name="connsiteX7" fmla="*/ 1440160 w 1457672"/>
                <a:gd name="connsiteY7" fmla="*/ 614259 h 2054418"/>
                <a:gd name="connsiteX8" fmla="*/ 1224137 w 1457672"/>
                <a:gd name="connsiteY8" fmla="*/ 830282 h 2054418"/>
                <a:gd name="connsiteX9" fmla="*/ 936105 w 1457672"/>
                <a:gd name="connsiteY9" fmla="*/ 1406346 h 2054418"/>
                <a:gd name="connsiteX10" fmla="*/ 1224137 w 1457672"/>
                <a:gd name="connsiteY10" fmla="*/ 2054418 h 2054418"/>
                <a:gd name="connsiteX11" fmla="*/ 576065 w 1457672"/>
                <a:gd name="connsiteY11" fmla="*/ 1766386 h 2054418"/>
                <a:gd name="connsiteX0" fmla="*/ 0 w 1457672"/>
                <a:gd name="connsiteY0" fmla="*/ 1046306 h 1766386"/>
                <a:gd name="connsiteX1" fmla="*/ 648072 w 1457672"/>
                <a:gd name="connsiteY1" fmla="*/ 686267 h 1766386"/>
                <a:gd name="connsiteX2" fmla="*/ 792089 w 1457672"/>
                <a:gd name="connsiteY2" fmla="*/ 758274 h 1766386"/>
                <a:gd name="connsiteX3" fmla="*/ 1080120 w 1457672"/>
                <a:gd name="connsiteY3" fmla="*/ 470243 h 1766386"/>
                <a:gd name="connsiteX4" fmla="*/ 1224137 w 1457672"/>
                <a:gd name="connsiteY4" fmla="*/ 182211 h 1766386"/>
                <a:gd name="connsiteX5" fmla="*/ 1296144 w 1457672"/>
                <a:gd name="connsiteY5" fmla="*/ 254219 h 1766386"/>
                <a:gd name="connsiteX6" fmla="*/ 1296144 w 1457672"/>
                <a:gd name="connsiteY6" fmla="*/ 398235 h 1766386"/>
                <a:gd name="connsiteX7" fmla="*/ 1440160 w 1457672"/>
                <a:gd name="connsiteY7" fmla="*/ 614259 h 1766386"/>
                <a:gd name="connsiteX8" fmla="*/ 1224137 w 1457672"/>
                <a:gd name="connsiteY8" fmla="*/ 830282 h 1766386"/>
                <a:gd name="connsiteX9" fmla="*/ 936105 w 1457672"/>
                <a:gd name="connsiteY9" fmla="*/ 1406346 h 1766386"/>
                <a:gd name="connsiteX10" fmla="*/ 576065 w 1457672"/>
                <a:gd name="connsiteY10" fmla="*/ 1766386 h 1766386"/>
                <a:gd name="connsiteX0" fmla="*/ 0 w 1457672"/>
                <a:gd name="connsiteY0" fmla="*/ 1046306 h 1766386"/>
                <a:gd name="connsiteX1" fmla="*/ 792089 w 1457672"/>
                <a:gd name="connsiteY1" fmla="*/ 758274 h 1766386"/>
                <a:gd name="connsiteX2" fmla="*/ 1080120 w 1457672"/>
                <a:gd name="connsiteY2" fmla="*/ 470243 h 1766386"/>
                <a:gd name="connsiteX3" fmla="*/ 1224137 w 1457672"/>
                <a:gd name="connsiteY3" fmla="*/ 182211 h 1766386"/>
                <a:gd name="connsiteX4" fmla="*/ 1296144 w 1457672"/>
                <a:gd name="connsiteY4" fmla="*/ 254219 h 1766386"/>
                <a:gd name="connsiteX5" fmla="*/ 1296144 w 1457672"/>
                <a:gd name="connsiteY5" fmla="*/ 398235 h 1766386"/>
                <a:gd name="connsiteX6" fmla="*/ 1440160 w 1457672"/>
                <a:gd name="connsiteY6" fmla="*/ 614259 h 1766386"/>
                <a:gd name="connsiteX7" fmla="*/ 1224137 w 1457672"/>
                <a:gd name="connsiteY7" fmla="*/ 830282 h 1766386"/>
                <a:gd name="connsiteX8" fmla="*/ 936105 w 1457672"/>
                <a:gd name="connsiteY8" fmla="*/ 1406346 h 1766386"/>
                <a:gd name="connsiteX9" fmla="*/ 576065 w 1457672"/>
                <a:gd name="connsiteY9" fmla="*/ 1766386 h 1766386"/>
                <a:gd name="connsiteX0" fmla="*/ 216024 w 881607"/>
                <a:gd name="connsiteY0" fmla="*/ 758274 h 1766386"/>
                <a:gd name="connsiteX1" fmla="*/ 504055 w 881607"/>
                <a:gd name="connsiteY1" fmla="*/ 470243 h 1766386"/>
                <a:gd name="connsiteX2" fmla="*/ 648072 w 881607"/>
                <a:gd name="connsiteY2" fmla="*/ 182211 h 1766386"/>
                <a:gd name="connsiteX3" fmla="*/ 720079 w 881607"/>
                <a:gd name="connsiteY3" fmla="*/ 254219 h 1766386"/>
                <a:gd name="connsiteX4" fmla="*/ 720079 w 881607"/>
                <a:gd name="connsiteY4" fmla="*/ 398235 h 1766386"/>
                <a:gd name="connsiteX5" fmla="*/ 864095 w 881607"/>
                <a:gd name="connsiteY5" fmla="*/ 614259 h 1766386"/>
                <a:gd name="connsiteX6" fmla="*/ 648072 w 881607"/>
                <a:gd name="connsiteY6" fmla="*/ 830282 h 1766386"/>
                <a:gd name="connsiteX7" fmla="*/ 360040 w 881607"/>
                <a:gd name="connsiteY7" fmla="*/ 1406346 h 1766386"/>
                <a:gd name="connsiteX8" fmla="*/ 0 w 881607"/>
                <a:gd name="connsiteY8" fmla="*/ 1766386 h 176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1607" h="1766386">
                  <a:moveTo>
                    <a:pt x="216024" y="758274"/>
                  </a:moveTo>
                  <a:cubicBezTo>
                    <a:pt x="395832" y="569101"/>
                    <a:pt x="438124" y="613296"/>
                    <a:pt x="504055" y="470243"/>
                  </a:cubicBezTo>
                  <a:cubicBezTo>
                    <a:pt x="573711" y="438365"/>
                    <a:pt x="484762" y="213787"/>
                    <a:pt x="648072" y="182211"/>
                  </a:cubicBezTo>
                  <a:cubicBezTo>
                    <a:pt x="708293" y="0"/>
                    <a:pt x="881607" y="279160"/>
                    <a:pt x="720079" y="254219"/>
                  </a:cubicBezTo>
                  <a:cubicBezTo>
                    <a:pt x="738364" y="283426"/>
                    <a:pt x="696076" y="338228"/>
                    <a:pt x="720079" y="398235"/>
                  </a:cubicBezTo>
                  <a:cubicBezTo>
                    <a:pt x="744082" y="458242"/>
                    <a:pt x="876096" y="542251"/>
                    <a:pt x="864095" y="614259"/>
                  </a:cubicBezTo>
                  <a:cubicBezTo>
                    <a:pt x="852094" y="686267"/>
                    <a:pt x="732081" y="698268"/>
                    <a:pt x="648072" y="830282"/>
                  </a:cubicBezTo>
                  <a:cubicBezTo>
                    <a:pt x="564063" y="962296"/>
                    <a:pt x="468052" y="1250329"/>
                    <a:pt x="360040" y="1406346"/>
                  </a:cubicBezTo>
                  <a:cubicBezTo>
                    <a:pt x="252028" y="1562363"/>
                    <a:pt x="75008" y="1691378"/>
                    <a:pt x="0" y="1766386"/>
                  </a:cubicBezTo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 16"/>
            <p:cNvSpPr/>
            <p:nvPr/>
          </p:nvSpPr>
          <p:spPr>
            <a:xfrm>
              <a:off x="1763588" y="3297636"/>
              <a:ext cx="1451208" cy="1068119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1026709 w 2309766"/>
                <a:gd name="connsiteY30" fmla="*/ 3751670 h 4092491"/>
                <a:gd name="connsiteX31" fmla="*/ 60007 w 2309766"/>
                <a:gd name="connsiteY31" fmla="*/ 3278554 h 4092491"/>
                <a:gd name="connsiteX32" fmla="*/ 276031 w 2309766"/>
                <a:gd name="connsiteY32" fmla="*/ 2990522 h 4092491"/>
                <a:gd name="connsiteX33" fmla="*/ 276029 w 2309766"/>
                <a:gd name="connsiteY33" fmla="*/ 2630482 h 4092491"/>
                <a:gd name="connsiteX34" fmla="*/ 348038 w 2309766"/>
                <a:gd name="connsiteY34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60007 w 2309766"/>
                <a:gd name="connsiteY29" fmla="*/ 3278554 h 4092491"/>
                <a:gd name="connsiteX30" fmla="*/ 276031 w 2309766"/>
                <a:gd name="connsiteY30" fmla="*/ 2990522 h 4092491"/>
                <a:gd name="connsiteX31" fmla="*/ 276029 w 2309766"/>
                <a:gd name="connsiteY31" fmla="*/ 2630482 h 4092491"/>
                <a:gd name="connsiteX32" fmla="*/ 348038 w 2309766"/>
                <a:gd name="connsiteY32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60007 w 2309766"/>
                <a:gd name="connsiteY28" fmla="*/ 3278554 h 4092491"/>
                <a:gd name="connsiteX29" fmla="*/ 276031 w 2309766"/>
                <a:gd name="connsiteY29" fmla="*/ 2990522 h 4092491"/>
                <a:gd name="connsiteX30" fmla="*/ 276029 w 2309766"/>
                <a:gd name="connsiteY30" fmla="*/ 2630482 h 4092491"/>
                <a:gd name="connsiteX31" fmla="*/ 348038 w 2309766"/>
                <a:gd name="connsiteY31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288035 w 2033738"/>
                <a:gd name="connsiteY27" fmla="*/ 3278555 h 4092491"/>
                <a:gd name="connsiteX28" fmla="*/ 3 w 2033738"/>
                <a:gd name="connsiteY28" fmla="*/ 2990522 h 4092491"/>
                <a:gd name="connsiteX29" fmla="*/ 1 w 2033738"/>
                <a:gd name="connsiteY29" fmla="*/ 2630482 h 4092491"/>
                <a:gd name="connsiteX30" fmla="*/ 72010 w 2033738"/>
                <a:gd name="connsiteY30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3 w 2033738"/>
                <a:gd name="connsiteY27" fmla="*/ 2990522 h 4092491"/>
                <a:gd name="connsiteX28" fmla="*/ 1 w 2033738"/>
                <a:gd name="connsiteY28" fmla="*/ 2630482 h 4092491"/>
                <a:gd name="connsiteX29" fmla="*/ 72010 w 2033738"/>
                <a:gd name="connsiteY29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1 w 2033738"/>
                <a:gd name="connsiteY27" fmla="*/ 2630482 h 4092491"/>
                <a:gd name="connsiteX28" fmla="*/ 72010 w 2033738"/>
                <a:gd name="connsiteY28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504057 w 1961728"/>
                <a:gd name="connsiteY26" fmla="*/ 3206547 h 4092491"/>
                <a:gd name="connsiteX27" fmla="*/ 0 w 1961728"/>
                <a:gd name="connsiteY27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0 w 1961728"/>
                <a:gd name="connsiteY26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576065 w 1961728"/>
                <a:gd name="connsiteY24" fmla="*/ 2702491 h 4092491"/>
                <a:gd name="connsiteX25" fmla="*/ 0 w 1961728"/>
                <a:gd name="connsiteY25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576065 w 1961728"/>
                <a:gd name="connsiteY23" fmla="*/ 2702491 h 4092491"/>
                <a:gd name="connsiteX24" fmla="*/ 0 w 1961728"/>
                <a:gd name="connsiteY24" fmla="*/ 2054418 h 4092491"/>
                <a:gd name="connsiteX0" fmla="*/ 0 w 2040228"/>
                <a:gd name="connsiteY0" fmla="*/ 2054418 h 3938628"/>
                <a:gd name="connsiteX1" fmla="*/ 288032 w 2040228"/>
                <a:gd name="connsiteY1" fmla="*/ 1622370 h 3938628"/>
                <a:gd name="connsiteX2" fmla="*/ 504056 w 2040228"/>
                <a:gd name="connsiteY2" fmla="*/ 1046306 h 3938628"/>
                <a:gd name="connsiteX3" fmla="*/ 1152128 w 2040228"/>
                <a:gd name="connsiteY3" fmla="*/ 686267 h 3938628"/>
                <a:gd name="connsiteX4" fmla="*/ 1296145 w 2040228"/>
                <a:gd name="connsiteY4" fmla="*/ 758274 h 3938628"/>
                <a:gd name="connsiteX5" fmla="*/ 1584176 w 2040228"/>
                <a:gd name="connsiteY5" fmla="*/ 470243 h 3938628"/>
                <a:gd name="connsiteX6" fmla="*/ 1728193 w 2040228"/>
                <a:gd name="connsiteY6" fmla="*/ 182211 h 3938628"/>
                <a:gd name="connsiteX7" fmla="*/ 1800200 w 2040228"/>
                <a:gd name="connsiteY7" fmla="*/ 254219 h 3938628"/>
                <a:gd name="connsiteX8" fmla="*/ 1800200 w 2040228"/>
                <a:gd name="connsiteY8" fmla="*/ 398235 h 3938628"/>
                <a:gd name="connsiteX9" fmla="*/ 1944216 w 2040228"/>
                <a:gd name="connsiteY9" fmla="*/ 614259 h 3938628"/>
                <a:gd name="connsiteX10" fmla="*/ 1728193 w 2040228"/>
                <a:gd name="connsiteY10" fmla="*/ 830282 h 3938628"/>
                <a:gd name="connsiteX11" fmla="*/ 1440161 w 2040228"/>
                <a:gd name="connsiteY11" fmla="*/ 1406346 h 3938628"/>
                <a:gd name="connsiteX12" fmla="*/ 1656185 w 2040228"/>
                <a:gd name="connsiteY12" fmla="*/ 1622370 h 3938628"/>
                <a:gd name="connsiteX13" fmla="*/ 1800201 w 2040228"/>
                <a:gd name="connsiteY13" fmla="*/ 1478354 h 3938628"/>
                <a:gd name="connsiteX14" fmla="*/ 1872209 w 2040228"/>
                <a:gd name="connsiteY14" fmla="*/ 1766386 h 3938628"/>
                <a:gd name="connsiteX15" fmla="*/ 1728193 w 2040228"/>
                <a:gd name="connsiteY15" fmla="*/ 2054418 h 3938628"/>
                <a:gd name="connsiteX16" fmla="*/ 1080121 w 2040228"/>
                <a:gd name="connsiteY16" fmla="*/ 1766386 h 3938628"/>
                <a:gd name="connsiteX17" fmla="*/ 792089 w 2040228"/>
                <a:gd name="connsiteY17" fmla="*/ 2054418 h 3938628"/>
                <a:gd name="connsiteX18" fmla="*/ 1584177 w 2040228"/>
                <a:gd name="connsiteY18" fmla="*/ 2990522 h 3938628"/>
                <a:gd name="connsiteX19" fmla="*/ 1296145 w 2040228"/>
                <a:gd name="connsiteY19" fmla="*/ 3206546 h 3938628"/>
                <a:gd name="connsiteX20" fmla="*/ 1584178 w 2040228"/>
                <a:gd name="connsiteY20" fmla="*/ 3638595 h 3938628"/>
                <a:gd name="connsiteX21" fmla="*/ 1872209 w 2040228"/>
                <a:gd name="connsiteY21" fmla="*/ 3782611 h 3938628"/>
                <a:gd name="connsiteX22" fmla="*/ 576065 w 2040228"/>
                <a:gd name="connsiteY22" fmla="*/ 2702491 h 3938628"/>
                <a:gd name="connsiteX23" fmla="*/ 0 w 2040228"/>
                <a:gd name="connsiteY23" fmla="*/ 2054418 h 3938628"/>
                <a:gd name="connsiteX0" fmla="*/ 0 w 1961728"/>
                <a:gd name="connsiteY0" fmla="*/ 2054418 h 3638595"/>
                <a:gd name="connsiteX1" fmla="*/ 288032 w 1961728"/>
                <a:gd name="connsiteY1" fmla="*/ 1622370 h 3638595"/>
                <a:gd name="connsiteX2" fmla="*/ 504056 w 1961728"/>
                <a:gd name="connsiteY2" fmla="*/ 1046306 h 3638595"/>
                <a:gd name="connsiteX3" fmla="*/ 1152128 w 1961728"/>
                <a:gd name="connsiteY3" fmla="*/ 686267 h 3638595"/>
                <a:gd name="connsiteX4" fmla="*/ 1296145 w 1961728"/>
                <a:gd name="connsiteY4" fmla="*/ 758274 h 3638595"/>
                <a:gd name="connsiteX5" fmla="*/ 1584176 w 1961728"/>
                <a:gd name="connsiteY5" fmla="*/ 470243 h 3638595"/>
                <a:gd name="connsiteX6" fmla="*/ 1728193 w 1961728"/>
                <a:gd name="connsiteY6" fmla="*/ 182211 h 3638595"/>
                <a:gd name="connsiteX7" fmla="*/ 1800200 w 1961728"/>
                <a:gd name="connsiteY7" fmla="*/ 254219 h 3638595"/>
                <a:gd name="connsiteX8" fmla="*/ 1800200 w 1961728"/>
                <a:gd name="connsiteY8" fmla="*/ 398235 h 3638595"/>
                <a:gd name="connsiteX9" fmla="*/ 1944216 w 1961728"/>
                <a:gd name="connsiteY9" fmla="*/ 614259 h 3638595"/>
                <a:gd name="connsiteX10" fmla="*/ 1728193 w 1961728"/>
                <a:gd name="connsiteY10" fmla="*/ 830282 h 3638595"/>
                <a:gd name="connsiteX11" fmla="*/ 1440161 w 1961728"/>
                <a:gd name="connsiteY11" fmla="*/ 1406346 h 3638595"/>
                <a:gd name="connsiteX12" fmla="*/ 1656185 w 1961728"/>
                <a:gd name="connsiteY12" fmla="*/ 1622370 h 3638595"/>
                <a:gd name="connsiteX13" fmla="*/ 1800201 w 1961728"/>
                <a:gd name="connsiteY13" fmla="*/ 1478354 h 3638595"/>
                <a:gd name="connsiteX14" fmla="*/ 1872209 w 1961728"/>
                <a:gd name="connsiteY14" fmla="*/ 1766386 h 3638595"/>
                <a:gd name="connsiteX15" fmla="*/ 1728193 w 1961728"/>
                <a:gd name="connsiteY15" fmla="*/ 2054418 h 3638595"/>
                <a:gd name="connsiteX16" fmla="*/ 1080121 w 1961728"/>
                <a:gd name="connsiteY16" fmla="*/ 1766386 h 3638595"/>
                <a:gd name="connsiteX17" fmla="*/ 792089 w 1961728"/>
                <a:gd name="connsiteY17" fmla="*/ 2054418 h 3638595"/>
                <a:gd name="connsiteX18" fmla="*/ 1584177 w 1961728"/>
                <a:gd name="connsiteY18" fmla="*/ 2990522 h 3638595"/>
                <a:gd name="connsiteX19" fmla="*/ 1296145 w 1961728"/>
                <a:gd name="connsiteY19" fmla="*/ 3206546 h 3638595"/>
                <a:gd name="connsiteX20" fmla="*/ 1584178 w 1961728"/>
                <a:gd name="connsiteY20" fmla="*/ 3638595 h 3638595"/>
                <a:gd name="connsiteX21" fmla="*/ 576065 w 1961728"/>
                <a:gd name="connsiteY21" fmla="*/ 2702491 h 3638595"/>
                <a:gd name="connsiteX22" fmla="*/ 0 w 1961728"/>
                <a:gd name="connsiteY22" fmla="*/ 2054418 h 3638595"/>
                <a:gd name="connsiteX0" fmla="*/ 0 w 1961728"/>
                <a:gd name="connsiteY0" fmla="*/ 2054418 h 3206546"/>
                <a:gd name="connsiteX1" fmla="*/ 288032 w 1961728"/>
                <a:gd name="connsiteY1" fmla="*/ 1622370 h 3206546"/>
                <a:gd name="connsiteX2" fmla="*/ 504056 w 1961728"/>
                <a:gd name="connsiteY2" fmla="*/ 1046306 h 3206546"/>
                <a:gd name="connsiteX3" fmla="*/ 1152128 w 1961728"/>
                <a:gd name="connsiteY3" fmla="*/ 686267 h 3206546"/>
                <a:gd name="connsiteX4" fmla="*/ 1296145 w 1961728"/>
                <a:gd name="connsiteY4" fmla="*/ 758274 h 3206546"/>
                <a:gd name="connsiteX5" fmla="*/ 1584176 w 1961728"/>
                <a:gd name="connsiteY5" fmla="*/ 470243 h 3206546"/>
                <a:gd name="connsiteX6" fmla="*/ 1728193 w 1961728"/>
                <a:gd name="connsiteY6" fmla="*/ 182211 h 3206546"/>
                <a:gd name="connsiteX7" fmla="*/ 1800200 w 1961728"/>
                <a:gd name="connsiteY7" fmla="*/ 254219 h 3206546"/>
                <a:gd name="connsiteX8" fmla="*/ 1800200 w 1961728"/>
                <a:gd name="connsiteY8" fmla="*/ 398235 h 3206546"/>
                <a:gd name="connsiteX9" fmla="*/ 1944216 w 1961728"/>
                <a:gd name="connsiteY9" fmla="*/ 614259 h 3206546"/>
                <a:gd name="connsiteX10" fmla="*/ 1728193 w 1961728"/>
                <a:gd name="connsiteY10" fmla="*/ 830282 h 3206546"/>
                <a:gd name="connsiteX11" fmla="*/ 1440161 w 1961728"/>
                <a:gd name="connsiteY11" fmla="*/ 1406346 h 3206546"/>
                <a:gd name="connsiteX12" fmla="*/ 1656185 w 1961728"/>
                <a:gd name="connsiteY12" fmla="*/ 1622370 h 3206546"/>
                <a:gd name="connsiteX13" fmla="*/ 1800201 w 1961728"/>
                <a:gd name="connsiteY13" fmla="*/ 1478354 h 3206546"/>
                <a:gd name="connsiteX14" fmla="*/ 1872209 w 1961728"/>
                <a:gd name="connsiteY14" fmla="*/ 1766386 h 3206546"/>
                <a:gd name="connsiteX15" fmla="*/ 1728193 w 1961728"/>
                <a:gd name="connsiteY15" fmla="*/ 2054418 h 3206546"/>
                <a:gd name="connsiteX16" fmla="*/ 1080121 w 1961728"/>
                <a:gd name="connsiteY16" fmla="*/ 1766386 h 3206546"/>
                <a:gd name="connsiteX17" fmla="*/ 792089 w 1961728"/>
                <a:gd name="connsiteY17" fmla="*/ 2054418 h 3206546"/>
                <a:gd name="connsiteX18" fmla="*/ 1584177 w 1961728"/>
                <a:gd name="connsiteY18" fmla="*/ 2990522 h 3206546"/>
                <a:gd name="connsiteX19" fmla="*/ 1296145 w 1961728"/>
                <a:gd name="connsiteY19" fmla="*/ 3206546 h 3206546"/>
                <a:gd name="connsiteX20" fmla="*/ 576065 w 1961728"/>
                <a:gd name="connsiteY20" fmla="*/ 2702491 h 3206546"/>
                <a:gd name="connsiteX21" fmla="*/ 0 w 1961728"/>
                <a:gd name="connsiteY21" fmla="*/ 2054418 h 3206546"/>
                <a:gd name="connsiteX0" fmla="*/ 0 w 1961728"/>
                <a:gd name="connsiteY0" fmla="*/ 2054418 h 3098534"/>
                <a:gd name="connsiteX1" fmla="*/ 288032 w 1961728"/>
                <a:gd name="connsiteY1" fmla="*/ 1622370 h 3098534"/>
                <a:gd name="connsiteX2" fmla="*/ 504056 w 1961728"/>
                <a:gd name="connsiteY2" fmla="*/ 1046306 h 3098534"/>
                <a:gd name="connsiteX3" fmla="*/ 1152128 w 1961728"/>
                <a:gd name="connsiteY3" fmla="*/ 686267 h 3098534"/>
                <a:gd name="connsiteX4" fmla="*/ 1296145 w 1961728"/>
                <a:gd name="connsiteY4" fmla="*/ 758274 h 3098534"/>
                <a:gd name="connsiteX5" fmla="*/ 1584176 w 1961728"/>
                <a:gd name="connsiteY5" fmla="*/ 470243 h 3098534"/>
                <a:gd name="connsiteX6" fmla="*/ 1728193 w 1961728"/>
                <a:gd name="connsiteY6" fmla="*/ 182211 h 3098534"/>
                <a:gd name="connsiteX7" fmla="*/ 1800200 w 1961728"/>
                <a:gd name="connsiteY7" fmla="*/ 254219 h 3098534"/>
                <a:gd name="connsiteX8" fmla="*/ 1800200 w 1961728"/>
                <a:gd name="connsiteY8" fmla="*/ 398235 h 3098534"/>
                <a:gd name="connsiteX9" fmla="*/ 1944216 w 1961728"/>
                <a:gd name="connsiteY9" fmla="*/ 614259 h 3098534"/>
                <a:gd name="connsiteX10" fmla="*/ 1728193 w 1961728"/>
                <a:gd name="connsiteY10" fmla="*/ 830282 h 3098534"/>
                <a:gd name="connsiteX11" fmla="*/ 1440161 w 1961728"/>
                <a:gd name="connsiteY11" fmla="*/ 1406346 h 3098534"/>
                <a:gd name="connsiteX12" fmla="*/ 1656185 w 1961728"/>
                <a:gd name="connsiteY12" fmla="*/ 1622370 h 3098534"/>
                <a:gd name="connsiteX13" fmla="*/ 1800201 w 1961728"/>
                <a:gd name="connsiteY13" fmla="*/ 1478354 h 3098534"/>
                <a:gd name="connsiteX14" fmla="*/ 1872209 w 1961728"/>
                <a:gd name="connsiteY14" fmla="*/ 1766386 h 3098534"/>
                <a:gd name="connsiteX15" fmla="*/ 1728193 w 1961728"/>
                <a:gd name="connsiteY15" fmla="*/ 2054418 h 3098534"/>
                <a:gd name="connsiteX16" fmla="*/ 1080121 w 1961728"/>
                <a:gd name="connsiteY16" fmla="*/ 1766386 h 3098534"/>
                <a:gd name="connsiteX17" fmla="*/ 792089 w 1961728"/>
                <a:gd name="connsiteY17" fmla="*/ 2054418 h 3098534"/>
                <a:gd name="connsiteX18" fmla="*/ 1584177 w 1961728"/>
                <a:gd name="connsiteY18" fmla="*/ 2990522 h 3098534"/>
                <a:gd name="connsiteX19" fmla="*/ 576065 w 1961728"/>
                <a:gd name="connsiteY19" fmla="*/ 2702491 h 3098534"/>
                <a:gd name="connsiteX20" fmla="*/ 0 w 1961728"/>
                <a:gd name="connsiteY20" fmla="*/ 2054418 h 3098534"/>
                <a:gd name="connsiteX0" fmla="*/ 0 w 1961728"/>
                <a:gd name="connsiteY0" fmla="*/ 2054418 h 2702491"/>
                <a:gd name="connsiteX1" fmla="*/ 288032 w 1961728"/>
                <a:gd name="connsiteY1" fmla="*/ 1622370 h 2702491"/>
                <a:gd name="connsiteX2" fmla="*/ 504056 w 1961728"/>
                <a:gd name="connsiteY2" fmla="*/ 1046306 h 2702491"/>
                <a:gd name="connsiteX3" fmla="*/ 1152128 w 1961728"/>
                <a:gd name="connsiteY3" fmla="*/ 686267 h 2702491"/>
                <a:gd name="connsiteX4" fmla="*/ 1296145 w 1961728"/>
                <a:gd name="connsiteY4" fmla="*/ 758274 h 2702491"/>
                <a:gd name="connsiteX5" fmla="*/ 1584176 w 1961728"/>
                <a:gd name="connsiteY5" fmla="*/ 470243 h 2702491"/>
                <a:gd name="connsiteX6" fmla="*/ 1728193 w 1961728"/>
                <a:gd name="connsiteY6" fmla="*/ 182211 h 2702491"/>
                <a:gd name="connsiteX7" fmla="*/ 1800200 w 1961728"/>
                <a:gd name="connsiteY7" fmla="*/ 254219 h 2702491"/>
                <a:gd name="connsiteX8" fmla="*/ 1800200 w 1961728"/>
                <a:gd name="connsiteY8" fmla="*/ 398235 h 2702491"/>
                <a:gd name="connsiteX9" fmla="*/ 1944216 w 1961728"/>
                <a:gd name="connsiteY9" fmla="*/ 614259 h 2702491"/>
                <a:gd name="connsiteX10" fmla="*/ 1728193 w 1961728"/>
                <a:gd name="connsiteY10" fmla="*/ 830282 h 2702491"/>
                <a:gd name="connsiteX11" fmla="*/ 1440161 w 1961728"/>
                <a:gd name="connsiteY11" fmla="*/ 1406346 h 2702491"/>
                <a:gd name="connsiteX12" fmla="*/ 1656185 w 1961728"/>
                <a:gd name="connsiteY12" fmla="*/ 1622370 h 2702491"/>
                <a:gd name="connsiteX13" fmla="*/ 1800201 w 1961728"/>
                <a:gd name="connsiteY13" fmla="*/ 1478354 h 2702491"/>
                <a:gd name="connsiteX14" fmla="*/ 1872209 w 1961728"/>
                <a:gd name="connsiteY14" fmla="*/ 1766386 h 2702491"/>
                <a:gd name="connsiteX15" fmla="*/ 1728193 w 1961728"/>
                <a:gd name="connsiteY15" fmla="*/ 2054418 h 2702491"/>
                <a:gd name="connsiteX16" fmla="*/ 1080121 w 1961728"/>
                <a:gd name="connsiteY16" fmla="*/ 1766386 h 2702491"/>
                <a:gd name="connsiteX17" fmla="*/ 792089 w 1961728"/>
                <a:gd name="connsiteY17" fmla="*/ 2054418 h 2702491"/>
                <a:gd name="connsiteX18" fmla="*/ 576065 w 1961728"/>
                <a:gd name="connsiteY18" fmla="*/ 2702491 h 2702491"/>
                <a:gd name="connsiteX19" fmla="*/ 0 w 1961728"/>
                <a:gd name="connsiteY19" fmla="*/ 2054418 h 2702491"/>
                <a:gd name="connsiteX0" fmla="*/ 0 w 1961728"/>
                <a:gd name="connsiteY0" fmla="*/ 2054418 h 2126426"/>
                <a:gd name="connsiteX1" fmla="*/ 288032 w 1961728"/>
                <a:gd name="connsiteY1" fmla="*/ 1622370 h 2126426"/>
                <a:gd name="connsiteX2" fmla="*/ 504056 w 1961728"/>
                <a:gd name="connsiteY2" fmla="*/ 1046306 h 2126426"/>
                <a:gd name="connsiteX3" fmla="*/ 1152128 w 1961728"/>
                <a:gd name="connsiteY3" fmla="*/ 686267 h 2126426"/>
                <a:gd name="connsiteX4" fmla="*/ 1296145 w 1961728"/>
                <a:gd name="connsiteY4" fmla="*/ 758274 h 2126426"/>
                <a:gd name="connsiteX5" fmla="*/ 1584176 w 1961728"/>
                <a:gd name="connsiteY5" fmla="*/ 470243 h 2126426"/>
                <a:gd name="connsiteX6" fmla="*/ 1728193 w 1961728"/>
                <a:gd name="connsiteY6" fmla="*/ 182211 h 2126426"/>
                <a:gd name="connsiteX7" fmla="*/ 1800200 w 1961728"/>
                <a:gd name="connsiteY7" fmla="*/ 254219 h 2126426"/>
                <a:gd name="connsiteX8" fmla="*/ 1800200 w 1961728"/>
                <a:gd name="connsiteY8" fmla="*/ 398235 h 2126426"/>
                <a:gd name="connsiteX9" fmla="*/ 1944216 w 1961728"/>
                <a:gd name="connsiteY9" fmla="*/ 614259 h 2126426"/>
                <a:gd name="connsiteX10" fmla="*/ 1728193 w 1961728"/>
                <a:gd name="connsiteY10" fmla="*/ 830282 h 2126426"/>
                <a:gd name="connsiteX11" fmla="*/ 1440161 w 1961728"/>
                <a:gd name="connsiteY11" fmla="*/ 1406346 h 2126426"/>
                <a:gd name="connsiteX12" fmla="*/ 1656185 w 1961728"/>
                <a:gd name="connsiteY12" fmla="*/ 1622370 h 2126426"/>
                <a:gd name="connsiteX13" fmla="*/ 1800201 w 1961728"/>
                <a:gd name="connsiteY13" fmla="*/ 1478354 h 2126426"/>
                <a:gd name="connsiteX14" fmla="*/ 1872209 w 1961728"/>
                <a:gd name="connsiteY14" fmla="*/ 1766386 h 2126426"/>
                <a:gd name="connsiteX15" fmla="*/ 1728193 w 1961728"/>
                <a:gd name="connsiteY15" fmla="*/ 2054418 h 2126426"/>
                <a:gd name="connsiteX16" fmla="*/ 1080121 w 1961728"/>
                <a:gd name="connsiteY16" fmla="*/ 1766386 h 2126426"/>
                <a:gd name="connsiteX17" fmla="*/ 792089 w 1961728"/>
                <a:gd name="connsiteY17" fmla="*/ 2054418 h 2126426"/>
                <a:gd name="connsiteX18" fmla="*/ 0 w 1961728"/>
                <a:gd name="connsiteY18" fmla="*/ 2054418 h 2126426"/>
                <a:gd name="connsiteX0" fmla="*/ 0 w 1961728"/>
                <a:gd name="connsiteY0" fmla="*/ 2054418 h 2078421"/>
                <a:gd name="connsiteX1" fmla="*/ 288032 w 1961728"/>
                <a:gd name="connsiteY1" fmla="*/ 1622370 h 2078421"/>
                <a:gd name="connsiteX2" fmla="*/ 504056 w 1961728"/>
                <a:gd name="connsiteY2" fmla="*/ 1046306 h 2078421"/>
                <a:gd name="connsiteX3" fmla="*/ 1152128 w 1961728"/>
                <a:gd name="connsiteY3" fmla="*/ 686267 h 2078421"/>
                <a:gd name="connsiteX4" fmla="*/ 1296145 w 1961728"/>
                <a:gd name="connsiteY4" fmla="*/ 758274 h 2078421"/>
                <a:gd name="connsiteX5" fmla="*/ 1584176 w 1961728"/>
                <a:gd name="connsiteY5" fmla="*/ 470243 h 2078421"/>
                <a:gd name="connsiteX6" fmla="*/ 1728193 w 1961728"/>
                <a:gd name="connsiteY6" fmla="*/ 182211 h 2078421"/>
                <a:gd name="connsiteX7" fmla="*/ 1800200 w 1961728"/>
                <a:gd name="connsiteY7" fmla="*/ 254219 h 2078421"/>
                <a:gd name="connsiteX8" fmla="*/ 1800200 w 1961728"/>
                <a:gd name="connsiteY8" fmla="*/ 398235 h 2078421"/>
                <a:gd name="connsiteX9" fmla="*/ 1944216 w 1961728"/>
                <a:gd name="connsiteY9" fmla="*/ 614259 h 2078421"/>
                <a:gd name="connsiteX10" fmla="*/ 1728193 w 1961728"/>
                <a:gd name="connsiteY10" fmla="*/ 830282 h 2078421"/>
                <a:gd name="connsiteX11" fmla="*/ 1440161 w 1961728"/>
                <a:gd name="connsiteY11" fmla="*/ 1406346 h 2078421"/>
                <a:gd name="connsiteX12" fmla="*/ 1656185 w 1961728"/>
                <a:gd name="connsiteY12" fmla="*/ 1622370 h 2078421"/>
                <a:gd name="connsiteX13" fmla="*/ 1800201 w 1961728"/>
                <a:gd name="connsiteY13" fmla="*/ 1478354 h 2078421"/>
                <a:gd name="connsiteX14" fmla="*/ 1872209 w 1961728"/>
                <a:gd name="connsiteY14" fmla="*/ 1766386 h 2078421"/>
                <a:gd name="connsiteX15" fmla="*/ 1728193 w 1961728"/>
                <a:gd name="connsiteY15" fmla="*/ 2054418 h 2078421"/>
                <a:gd name="connsiteX16" fmla="*/ 1080121 w 1961728"/>
                <a:gd name="connsiteY16" fmla="*/ 1766386 h 2078421"/>
                <a:gd name="connsiteX17" fmla="*/ 0 w 1961728"/>
                <a:gd name="connsiteY17" fmla="*/ 2054418 h 2078421"/>
                <a:gd name="connsiteX0" fmla="*/ 792089 w 1673696"/>
                <a:gd name="connsiteY0" fmla="*/ 1766386 h 2054418"/>
                <a:gd name="connsiteX1" fmla="*/ 0 w 1673696"/>
                <a:gd name="connsiteY1" fmla="*/ 1622370 h 2054418"/>
                <a:gd name="connsiteX2" fmla="*/ 216024 w 1673696"/>
                <a:gd name="connsiteY2" fmla="*/ 1046306 h 2054418"/>
                <a:gd name="connsiteX3" fmla="*/ 864096 w 1673696"/>
                <a:gd name="connsiteY3" fmla="*/ 686267 h 2054418"/>
                <a:gd name="connsiteX4" fmla="*/ 1008113 w 1673696"/>
                <a:gd name="connsiteY4" fmla="*/ 758274 h 2054418"/>
                <a:gd name="connsiteX5" fmla="*/ 1296144 w 1673696"/>
                <a:gd name="connsiteY5" fmla="*/ 470243 h 2054418"/>
                <a:gd name="connsiteX6" fmla="*/ 1440161 w 1673696"/>
                <a:gd name="connsiteY6" fmla="*/ 182211 h 2054418"/>
                <a:gd name="connsiteX7" fmla="*/ 1512168 w 1673696"/>
                <a:gd name="connsiteY7" fmla="*/ 254219 h 2054418"/>
                <a:gd name="connsiteX8" fmla="*/ 1512168 w 1673696"/>
                <a:gd name="connsiteY8" fmla="*/ 398235 h 2054418"/>
                <a:gd name="connsiteX9" fmla="*/ 1656184 w 1673696"/>
                <a:gd name="connsiteY9" fmla="*/ 614259 h 2054418"/>
                <a:gd name="connsiteX10" fmla="*/ 1440161 w 1673696"/>
                <a:gd name="connsiteY10" fmla="*/ 830282 h 2054418"/>
                <a:gd name="connsiteX11" fmla="*/ 1152129 w 1673696"/>
                <a:gd name="connsiteY11" fmla="*/ 1406346 h 2054418"/>
                <a:gd name="connsiteX12" fmla="*/ 1368153 w 1673696"/>
                <a:gd name="connsiteY12" fmla="*/ 1622370 h 2054418"/>
                <a:gd name="connsiteX13" fmla="*/ 1512169 w 1673696"/>
                <a:gd name="connsiteY13" fmla="*/ 1478354 h 2054418"/>
                <a:gd name="connsiteX14" fmla="*/ 1584177 w 1673696"/>
                <a:gd name="connsiteY14" fmla="*/ 1766386 h 2054418"/>
                <a:gd name="connsiteX15" fmla="*/ 1440161 w 1673696"/>
                <a:gd name="connsiteY15" fmla="*/ 2054418 h 2054418"/>
                <a:gd name="connsiteX16" fmla="*/ 792089 w 1673696"/>
                <a:gd name="connsiteY16" fmla="*/ 1766386 h 2054418"/>
                <a:gd name="connsiteX0" fmla="*/ 588066 w 1469673"/>
                <a:gd name="connsiteY0" fmla="*/ 1766386 h 2054418"/>
                <a:gd name="connsiteX1" fmla="*/ 12001 w 1469673"/>
                <a:gd name="connsiteY1" fmla="*/ 1046306 h 2054418"/>
                <a:gd name="connsiteX2" fmla="*/ 660073 w 1469673"/>
                <a:gd name="connsiteY2" fmla="*/ 686267 h 2054418"/>
                <a:gd name="connsiteX3" fmla="*/ 804090 w 1469673"/>
                <a:gd name="connsiteY3" fmla="*/ 758274 h 2054418"/>
                <a:gd name="connsiteX4" fmla="*/ 1092121 w 1469673"/>
                <a:gd name="connsiteY4" fmla="*/ 470243 h 2054418"/>
                <a:gd name="connsiteX5" fmla="*/ 1236138 w 1469673"/>
                <a:gd name="connsiteY5" fmla="*/ 182211 h 2054418"/>
                <a:gd name="connsiteX6" fmla="*/ 1308145 w 1469673"/>
                <a:gd name="connsiteY6" fmla="*/ 254219 h 2054418"/>
                <a:gd name="connsiteX7" fmla="*/ 1308145 w 1469673"/>
                <a:gd name="connsiteY7" fmla="*/ 398235 h 2054418"/>
                <a:gd name="connsiteX8" fmla="*/ 1452161 w 1469673"/>
                <a:gd name="connsiteY8" fmla="*/ 614259 h 2054418"/>
                <a:gd name="connsiteX9" fmla="*/ 1236138 w 1469673"/>
                <a:gd name="connsiteY9" fmla="*/ 830282 h 2054418"/>
                <a:gd name="connsiteX10" fmla="*/ 948106 w 1469673"/>
                <a:gd name="connsiteY10" fmla="*/ 1406346 h 2054418"/>
                <a:gd name="connsiteX11" fmla="*/ 1164130 w 1469673"/>
                <a:gd name="connsiteY11" fmla="*/ 1622370 h 2054418"/>
                <a:gd name="connsiteX12" fmla="*/ 1308146 w 1469673"/>
                <a:gd name="connsiteY12" fmla="*/ 1478354 h 2054418"/>
                <a:gd name="connsiteX13" fmla="*/ 1380154 w 1469673"/>
                <a:gd name="connsiteY13" fmla="*/ 1766386 h 2054418"/>
                <a:gd name="connsiteX14" fmla="*/ 1236138 w 1469673"/>
                <a:gd name="connsiteY14" fmla="*/ 2054418 h 2054418"/>
                <a:gd name="connsiteX15" fmla="*/ 588066 w 1469673"/>
                <a:gd name="connsiteY15" fmla="*/ 1766386 h 2054418"/>
                <a:gd name="connsiteX0" fmla="*/ 612069 w 1493676"/>
                <a:gd name="connsiteY0" fmla="*/ 1766386 h 2054418"/>
                <a:gd name="connsiteX1" fmla="*/ 36004 w 1493676"/>
                <a:gd name="connsiteY1" fmla="*/ 1046306 h 2054418"/>
                <a:gd name="connsiteX2" fmla="*/ 828093 w 1493676"/>
                <a:gd name="connsiteY2" fmla="*/ 758274 h 2054418"/>
                <a:gd name="connsiteX3" fmla="*/ 1116124 w 1493676"/>
                <a:gd name="connsiteY3" fmla="*/ 470243 h 2054418"/>
                <a:gd name="connsiteX4" fmla="*/ 1260141 w 1493676"/>
                <a:gd name="connsiteY4" fmla="*/ 182211 h 2054418"/>
                <a:gd name="connsiteX5" fmla="*/ 1332148 w 1493676"/>
                <a:gd name="connsiteY5" fmla="*/ 254219 h 2054418"/>
                <a:gd name="connsiteX6" fmla="*/ 1332148 w 1493676"/>
                <a:gd name="connsiteY6" fmla="*/ 398235 h 2054418"/>
                <a:gd name="connsiteX7" fmla="*/ 1476164 w 1493676"/>
                <a:gd name="connsiteY7" fmla="*/ 614259 h 2054418"/>
                <a:gd name="connsiteX8" fmla="*/ 1260141 w 1493676"/>
                <a:gd name="connsiteY8" fmla="*/ 830282 h 2054418"/>
                <a:gd name="connsiteX9" fmla="*/ 972109 w 1493676"/>
                <a:gd name="connsiteY9" fmla="*/ 1406346 h 2054418"/>
                <a:gd name="connsiteX10" fmla="*/ 1188133 w 1493676"/>
                <a:gd name="connsiteY10" fmla="*/ 1622370 h 2054418"/>
                <a:gd name="connsiteX11" fmla="*/ 1332149 w 1493676"/>
                <a:gd name="connsiteY11" fmla="*/ 1478354 h 2054418"/>
                <a:gd name="connsiteX12" fmla="*/ 1404157 w 1493676"/>
                <a:gd name="connsiteY12" fmla="*/ 1766386 h 2054418"/>
                <a:gd name="connsiteX13" fmla="*/ 1260141 w 1493676"/>
                <a:gd name="connsiteY13" fmla="*/ 2054418 h 2054418"/>
                <a:gd name="connsiteX14" fmla="*/ 612069 w 1493676"/>
                <a:gd name="connsiteY14" fmla="*/ 1766386 h 2054418"/>
                <a:gd name="connsiteX0" fmla="*/ 660074 w 1541681"/>
                <a:gd name="connsiteY0" fmla="*/ 1766386 h 2054418"/>
                <a:gd name="connsiteX1" fmla="*/ 84009 w 1541681"/>
                <a:gd name="connsiteY1" fmla="*/ 1046306 h 2054418"/>
                <a:gd name="connsiteX2" fmla="*/ 1164129 w 1541681"/>
                <a:gd name="connsiteY2" fmla="*/ 470243 h 2054418"/>
                <a:gd name="connsiteX3" fmla="*/ 1308146 w 1541681"/>
                <a:gd name="connsiteY3" fmla="*/ 182211 h 2054418"/>
                <a:gd name="connsiteX4" fmla="*/ 1380153 w 1541681"/>
                <a:gd name="connsiteY4" fmla="*/ 254219 h 2054418"/>
                <a:gd name="connsiteX5" fmla="*/ 1380153 w 1541681"/>
                <a:gd name="connsiteY5" fmla="*/ 398235 h 2054418"/>
                <a:gd name="connsiteX6" fmla="*/ 1524169 w 1541681"/>
                <a:gd name="connsiteY6" fmla="*/ 614259 h 2054418"/>
                <a:gd name="connsiteX7" fmla="*/ 1308146 w 1541681"/>
                <a:gd name="connsiteY7" fmla="*/ 830282 h 2054418"/>
                <a:gd name="connsiteX8" fmla="*/ 1020114 w 1541681"/>
                <a:gd name="connsiteY8" fmla="*/ 1406346 h 2054418"/>
                <a:gd name="connsiteX9" fmla="*/ 1236138 w 1541681"/>
                <a:gd name="connsiteY9" fmla="*/ 1622370 h 2054418"/>
                <a:gd name="connsiteX10" fmla="*/ 1380154 w 1541681"/>
                <a:gd name="connsiteY10" fmla="*/ 1478354 h 2054418"/>
                <a:gd name="connsiteX11" fmla="*/ 1452162 w 1541681"/>
                <a:gd name="connsiteY11" fmla="*/ 1766386 h 2054418"/>
                <a:gd name="connsiteX12" fmla="*/ 1308146 w 1541681"/>
                <a:gd name="connsiteY12" fmla="*/ 2054418 h 2054418"/>
                <a:gd name="connsiteX13" fmla="*/ 660074 w 1541681"/>
                <a:gd name="connsiteY13" fmla="*/ 1766386 h 2054418"/>
                <a:gd name="connsiteX0" fmla="*/ 684077 w 1565684"/>
                <a:gd name="connsiteY0" fmla="*/ 1766386 h 2054418"/>
                <a:gd name="connsiteX1" fmla="*/ 108012 w 1565684"/>
                <a:gd name="connsiteY1" fmla="*/ 1046306 h 2054418"/>
                <a:gd name="connsiteX2" fmla="*/ 1332149 w 1565684"/>
                <a:gd name="connsiteY2" fmla="*/ 182211 h 2054418"/>
                <a:gd name="connsiteX3" fmla="*/ 1404156 w 1565684"/>
                <a:gd name="connsiteY3" fmla="*/ 254219 h 2054418"/>
                <a:gd name="connsiteX4" fmla="*/ 1404156 w 1565684"/>
                <a:gd name="connsiteY4" fmla="*/ 398235 h 2054418"/>
                <a:gd name="connsiteX5" fmla="*/ 1548172 w 1565684"/>
                <a:gd name="connsiteY5" fmla="*/ 614259 h 2054418"/>
                <a:gd name="connsiteX6" fmla="*/ 1332149 w 1565684"/>
                <a:gd name="connsiteY6" fmla="*/ 830282 h 2054418"/>
                <a:gd name="connsiteX7" fmla="*/ 1044117 w 1565684"/>
                <a:gd name="connsiteY7" fmla="*/ 1406346 h 2054418"/>
                <a:gd name="connsiteX8" fmla="*/ 1260141 w 1565684"/>
                <a:gd name="connsiteY8" fmla="*/ 1622370 h 2054418"/>
                <a:gd name="connsiteX9" fmla="*/ 1404157 w 1565684"/>
                <a:gd name="connsiteY9" fmla="*/ 1478354 h 2054418"/>
                <a:gd name="connsiteX10" fmla="*/ 1476165 w 1565684"/>
                <a:gd name="connsiteY10" fmla="*/ 1766386 h 2054418"/>
                <a:gd name="connsiteX11" fmla="*/ 1332149 w 1565684"/>
                <a:gd name="connsiteY11" fmla="*/ 2054418 h 2054418"/>
                <a:gd name="connsiteX12" fmla="*/ 684077 w 1565684"/>
                <a:gd name="connsiteY12" fmla="*/ 1766386 h 2054418"/>
                <a:gd name="connsiteX0" fmla="*/ 696078 w 1632181"/>
                <a:gd name="connsiteY0" fmla="*/ 1620179 h 1908211"/>
                <a:gd name="connsiteX1" fmla="*/ 120013 w 1632181"/>
                <a:gd name="connsiteY1" fmla="*/ 900099 h 1908211"/>
                <a:gd name="connsiteX2" fmla="*/ 1416157 w 1632181"/>
                <a:gd name="connsiteY2" fmla="*/ 108012 h 1908211"/>
                <a:gd name="connsiteX3" fmla="*/ 1416157 w 1632181"/>
                <a:gd name="connsiteY3" fmla="*/ 252028 h 1908211"/>
                <a:gd name="connsiteX4" fmla="*/ 1560173 w 1632181"/>
                <a:gd name="connsiteY4" fmla="*/ 468052 h 1908211"/>
                <a:gd name="connsiteX5" fmla="*/ 1344150 w 1632181"/>
                <a:gd name="connsiteY5" fmla="*/ 684075 h 1908211"/>
                <a:gd name="connsiteX6" fmla="*/ 1056118 w 1632181"/>
                <a:gd name="connsiteY6" fmla="*/ 1260139 h 1908211"/>
                <a:gd name="connsiteX7" fmla="*/ 1272142 w 1632181"/>
                <a:gd name="connsiteY7" fmla="*/ 1476163 h 1908211"/>
                <a:gd name="connsiteX8" fmla="*/ 1416158 w 1632181"/>
                <a:gd name="connsiteY8" fmla="*/ 1332147 h 1908211"/>
                <a:gd name="connsiteX9" fmla="*/ 1488166 w 1632181"/>
                <a:gd name="connsiteY9" fmla="*/ 1620179 h 1908211"/>
                <a:gd name="connsiteX10" fmla="*/ 1344150 w 1632181"/>
                <a:gd name="connsiteY10" fmla="*/ 1908211 h 1908211"/>
                <a:gd name="connsiteX11" fmla="*/ 696078 w 1632181"/>
                <a:gd name="connsiteY11" fmla="*/ 1620179 h 1908211"/>
                <a:gd name="connsiteX0" fmla="*/ 696078 w 1656184"/>
                <a:gd name="connsiteY0" fmla="*/ 1440159 h 1728191"/>
                <a:gd name="connsiteX1" fmla="*/ 120013 w 1656184"/>
                <a:gd name="connsiteY1" fmla="*/ 720079 h 1728191"/>
                <a:gd name="connsiteX2" fmla="*/ 1416157 w 1656184"/>
                <a:gd name="connsiteY2" fmla="*/ 72008 h 1728191"/>
                <a:gd name="connsiteX3" fmla="*/ 1560173 w 1656184"/>
                <a:gd name="connsiteY3" fmla="*/ 288032 h 1728191"/>
                <a:gd name="connsiteX4" fmla="*/ 1344150 w 1656184"/>
                <a:gd name="connsiteY4" fmla="*/ 504055 h 1728191"/>
                <a:gd name="connsiteX5" fmla="*/ 1056118 w 1656184"/>
                <a:gd name="connsiteY5" fmla="*/ 1080119 h 1728191"/>
                <a:gd name="connsiteX6" fmla="*/ 1272142 w 1656184"/>
                <a:gd name="connsiteY6" fmla="*/ 1296143 h 1728191"/>
                <a:gd name="connsiteX7" fmla="*/ 1416158 w 1656184"/>
                <a:gd name="connsiteY7" fmla="*/ 1152127 h 1728191"/>
                <a:gd name="connsiteX8" fmla="*/ 1488166 w 1656184"/>
                <a:gd name="connsiteY8" fmla="*/ 1440159 h 1728191"/>
                <a:gd name="connsiteX9" fmla="*/ 1344150 w 1656184"/>
                <a:gd name="connsiteY9" fmla="*/ 1728191 h 1728191"/>
                <a:gd name="connsiteX10" fmla="*/ 696078 w 1656184"/>
                <a:gd name="connsiteY10" fmla="*/ 1440159 h 1728191"/>
                <a:gd name="connsiteX0" fmla="*/ 720081 w 1788199"/>
                <a:gd name="connsiteY0" fmla="*/ 1188131 h 1476163"/>
                <a:gd name="connsiteX1" fmla="*/ 144016 w 1788199"/>
                <a:gd name="connsiteY1" fmla="*/ 468051 h 1476163"/>
                <a:gd name="connsiteX2" fmla="*/ 1584176 w 1788199"/>
                <a:gd name="connsiteY2" fmla="*/ 36004 h 1476163"/>
                <a:gd name="connsiteX3" fmla="*/ 1368153 w 1788199"/>
                <a:gd name="connsiteY3" fmla="*/ 252027 h 1476163"/>
                <a:gd name="connsiteX4" fmla="*/ 1080121 w 1788199"/>
                <a:gd name="connsiteY4" fmla="*/ 828091 h 1476163"/>
                <a:gd name="connsiteX5" fmla="*/ 1296145 w 1788199"/>
                <a:gd name="connsiteY5" fmla="*/ 1044115 h 1476163"/>
                <a:gd name="connsiteX6" fmla="*/ 1440161 w 1788199"/>
                <a:gd name="connsiteY6" fmla="*/ 900099 h 1476163"/>
                <a:gd name="connsiteX7" fmla="*/ 1512169 w 1788199"/>
                <a:gd name="connsiteY7" fmla="*/ 1188131 h 1476163"/>
                <a:gd name="connsiteX8" fmla="*/ 1368153 w 1788199"/>
                <a:gd name="connsiteY8" fmla="*/ 1476163 h 1476163"/>
                <a:gd name="connsiteX9" fmla="*/ 720081 w 1788199"/>
                <a:gd name="connsiteY9" fmla="*/ 1188131 h 1476163"/>
                <a:gd name="connsiteX0" fmla="*/ 684077 w 1499213"/>
                <a:gd name="connsiteY0" fmla="*/ 996111 h 1284143"/>
                <a:gd name="connsiteX1" fmla="*/ 108012 w 1499213"/>
                <a:gd name="connsiteY1" fmla="*/ 276031 h 1284143"/>
                <a:gd name="connsiteX2" fmla="*/ 1332149 w 1499213"/>
                <a:gd name="connsiteY2" fmla="*/ 60007 h 1284143"/>
                <a:gd name="connsiteX3" fmla="*/ 1044117 w 1499213"/>
                <a:gd name="connsiteY3" fmla="*/ 636071 h 1284143"/>
                <a:gd name="connsiteX4" fmla="*/ 1260141 w 1499213"/>
                <a:gd name="connsiteY4" fmla="*/ 852095 h 1284143"/>
                <a:gd name="connsiteX5" fmla="*/ 1404157 w 1499213"/>
                <a:gd name="connsiteY5" fmla="*/ 708079 h 1284143"/>
                <a:gd name="connsiteX6" fmla="*/ 1476165 w 1499213"/>
                <a:gd name="connsiteY6" fmla="*/ 996111 h 1284143"/>
                <a:gd name="connsiteX7" fmla="*/ 1332149 w 1499213"/>
                <a:gd name="connsiteY7" fmla="*/ 1284143 h 1284143"/>
                <a:gd name="connsiteX8" fmla="*/ 684077 w 1499213"/>
                <a:gd name="connsiteY8" fmla="*/ 996111 h 1284143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1208" h="1068119">
                  <a:moveTo>
                    <a:pt x="636072" y="780087"/>
                  </a:moveTo>
                  <a:cubicBezTo>
                    <a:pt x="432049" y="612068"/>
                    <a:pt x="0" y="120014"/>
                    <a:pt x="60007" y="60007"/>
                  </a:cubicBezTo>
                  <a:cubicBezTo>
                    <a:pt x="120014" y="0"/>
                    <a:pt x="804091" y="324036"/>
                    <a:pt x="996112" y="420047"/>
                  </a:cubicBezTo>
                  <a:cubicBezTo>
                    <a:pt x="984111" y="552062"/>
                    <a:pt x="1106451" y="605723"/>
                    <a:pt x="1212136" y="636071"/>
                  </a:cubicBezTo>
                  <a:cubicBezTo>
                    <a:pt x="1371814" y="613444"/>
                    <a:pt x="1055766" y="295872"/>
                    <a:pt x="1356152" y="492055"/>
                  </a:cubicBezTo>
                  <a:cubicBezTo>
                    <a:pt x="1412390" y="670975"/>
                    <a:pt x="1451208" y="627435"/>
                    <a:pt x="1428160" y="780087"/>
                  </a:cubicBezTo>
                  <a:cubicBezTo>
                    <a:pt x="1413990" y="976275"/>
                    <a:pt x="1336705" y="910682"/>
                    <a:pt x="1284144" y="1068119"/>
                  </a:cubicBezTo>
                  <a:cubicBezTo>
                    <a:pt x="1140128" y="1062118"/>
                    <a:pt x="792912" y="751260"/>
                    <a:pt x="636072" y="78008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762000"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 17"/>
            <p:cNvSpPr/>
            <p:nvPr/>
          </p:nvSpPr>
          <p:spPr>
            <a:xfrm>
              <a:off x="467444" y="2493547"/>
              <a:ext cx="1368152" cy="2066305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1026709 w 2309766"/>
                <a:gd name="connsiteY30" fmla="*/ 3751670 h 4092491"/>
                <a:gd name="connsiteX31" fmla="*/ 60007 w 2309766"/>
                <a:gd name="connsiteY31" fmla="*/ 3278554 h 4092491"/>
                <a:gd name="connsiteX32" fmla="*/ 276031 w 2309766"/>
                <a:gd name="connsiteY32" fmla="*/ 2990522 h 4092491"/>
                <a:gd name="connsiteX33" fmla="*/ 276029 w 2309766"/>
                <a:gd name="connsiteY33" fmla="*/ 2630482 h 4092491"/>
                <a:gd name="connsiteX34" fmla="*/ 348038 w 2309766"/>
                <a:gd name="connsiteY34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60007 w 2309766"/>
                <a:gd name="connsiteY29" fmla="*/ 3278554 h 4092491"/>
                <a:gd name="connsiteX30" fmla="*/ 276031 w 2309766"/>
                <a:gd name="connsiteY30" fmla="*/ 2990522 h 4092491"/>
                <a:gd name="connsiteX31" fmla="*/ 276029 w 2309766"/>
                <a:gd name="connsiteY31" fmla="*/ 2630482 h 4092491"/>
                <a:gd name="connsiteX32" fmla="*/ 348038 w 2309766"/>
                <a:gd name="connsiteY32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60007 w 2309766"/>
                <a:gd name="connsiteY28" fmla="*/ 3278554 h 4092491"/>
                <a:gd name="connsiteX29" fmla="*/ 276031 w 2309766"/>
                <a:gd name="connsiteY29" fmla="*/ 2990522 h 4092491"/>
                <a:gd name="connsiteX30" fmla="*/ 276029 w 2309766"/>
                <a:gd name="connsiteY30" fmla="*/ 2630482 h 4092491"/>
                <a:gd name="connsiteX31" fmla="*/ 348038 w 2309766"/>
                <a:gd name="connsiteY31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288035 w 2033738"/>
                <a:gd name="connsiteY27" fmla="*/ 3278555 h 4092491"/>
                <a:gd name="connsiteX28" fmla="*/ 3 w 2033738"/>
                <a:gd name="connsiteY28" fmla="*/ 2990522 h 4092491"/>
                <a:gd name="connsiteX29" fmla="*/ 1 w 2033738"/>
                <a:gd name="connsiteY29" fmla="*/ 2630482 h 4092491"/>
                <a:gd name="connsiteX30" fmla="*/ 72010 w 2033738"/>
                <a:gd name="connsiteY30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3 w 2033738"/>
                <a:gd name="connsiteY27" fmla="*/ 2990522 h 4092491"/>
                <a:gd name="connsiteX28" fmla="*/ 1 w 2033738"/>
                <a:gd name="connsiteY28" fmla="*/ 2630482 h 4092491"/>
                <a:gd name="connsiteX29" fmla="*/ 72010 w 2033738"/>
                <a:gd name="connsiteY29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1 w 2033738"/>
                <a:gd name="connsiteY27" fmla="*/ 2630482 h 4092491"/>
                <a:gd name="connsiteX28" fmla="*/ 72010 w 2033738"/>
                <a:gd name="connsiteY28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504057 w 1961728"/>
                <a:gd name="connsiteY26" fmla="*/ 3206547 h 4092491"/>
                <a:gd name="connsiteX27" fmla="*/ 0 w 1961728"/>
                <a:gd name="connsiteY27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0 w 1961728"/>
                <a:gd name="connsiteY26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576065 w 1961728"/>
                <a:gd name="connsiteY24" fmla="*/ 2702491 h 4092491"/>
                <a:gd name="connsiteX25" fmla="*/ 0 w 1961728"/>
                <a:gd name="connsiteY25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576065 w 1961728"/>
                <a:gd name="connsiteY23" fmla="*/ 2702491 h 4092491"/>
                <a:gd name="connsiteX24" fmla="*/ 0 w 1961728"/>
                <a:gd name="connsiteY24" fmla="*/ 2054418 h 4092491"/>
                <a:gd name="connsiteX0" fmla="*/ 0 w 2040228"/>
                <a:gd name="connsiteY0" fmla="*/ 2054418 h 3938628"/>
                <a:gd name="connsiteX1" fmla="*/ 288032 w 2040228"/>
                <a:gd name="connsiteY1" fmla="*/ 1622370 h 3938628"/>
                <a:gd name="connsiteX2" fmla="*/ 504056 w 2040228"/>
                <a:gd name="connsiteY2" fmla="*/ 1046306 h 3938628"/>
                <a:gd name="connsiteX3" fmla="*/ 1152128 w 2040228"/>
                <a:gd name="connsiteY3" fmla="*/ 686267 h 3938628"/>
                <a:gd name="connsiteX4" fmla="*/ 1296145 w 2040228"/>
                <a:gd name="connsiteY4" fmla="*/ 758274 h 3938628"/>
                <a:gd name="connsiteX5" fmla="*/ 1584176 w 2040228"/>
                <a:gd name="connsiteY5" fmla="*/ 470243 h 3938628"/>
                <a:gd name="connsiteX6" fmla="*/ 1728193 w 2040228"/>
                <a:gd name="connsiteY6" fmla="*/ 182211 h 3938628"/>
                <a:gd name="connsiteX7" fmla="*/ 1800200 w 2040228"/>
                <a:gd name="connsiteY7" fmla="*/ 254219 h 3938628"/>
                <a:gd name="connsiteX8" fmla="*/ 1800200 w 2040228"/>
                <a:gd name="connsiteY8" fmla="*/ 398235 h 3938628"/>
                <a:gd name="connsiteX9" fmla="*/ 1944216 w 2040228"/>
                <a:gd name="connsiteY9" fmla="*/ 614259 h 3938628"/>
                <a:gd name="connsiteX10" fmla="*/ 1728193 w 2040228"/>
                <a:gd name="connsiteY10" fmla="*/ 830282 h 3938628"/>
                <a:gd name="connsiteX11" fmla="*/ 1440161 w 2040228"/>
                <a:gd name="connsiteY11" fmla="*/ 1406346 h 3938628"/>
                <a:gd name="connsiteX12" fmla="*/ 1656185 w 2040228"/>
                <a:gd name="connsiteY12" fmla="*/ 1622370 h 3938628"/>
                <a:gd name="connsiteX13" fmla="*/ 1800201 w 2040228"/>
                <a:gd name="connsiteY13" fmla="*/ 1478354 h 3938628"/>
                <a:gd name="connsiteX14" fmla="*/ 1872209 w 2040228"/>
                <a:gd name="connsiteY14" fmla="*/ 1766386 h 3938628"/>
                <a:gd name="connsiteX15" fmla="*/ 1728193 w 2040228"/>
                <a:gd name="connsiteY15" fmla="*/ 2054418 h 3938628"/>
                <a:gd name="connsiteX16" fmla="*/ 1080121 w 2040228"/>
                <a:gd name="connsiteY16" fmla="*/ 1766386 h 3938628"/>
                <a:gd name="connsiteX17" fmla="*/ 792089 w 2040228"/>
                <a:gd name="connsiteY17" fmla="*/ 2054418 h 3938628"/>
                <a:gd name="connsiteX18" fmla="*/ 1584177 w 2040228"/>
                <a:gd name="connsiteY18" fmla="*/ 2990522 h 3938628"/>
                <a:gd name="connsiteX19" fmla="*/ 1296145 w 2040228"/>
                <a:gd name="connsiteY19" fmla="*/ 3206546 h 3938628"/>
                <a:gd name="connsiteX20" fmla="*/ 1584178 w 2040228"/>
                <a:gd name="connsiteY20" fmla="*/ 3638595 h 3938628"/>
                <a:gd name="connsiteX21" fmla="*/ 1872209 w 2040228"/>
                <a:gd name="connsiteY21" fmla="*/ 3782611 h 3938628"/>
                <a:gd name="connsiteX22" fmla="*/ 576065 w 2040228"/>
                <a:gd name="connsiteY22" fmla="*/ 2702491 h 3938628"/>
                <a:gd name="connsiteX23" fmla="*/ 0 w 2040228"/>
                <a:gd name="connsiteY23" fmla="*/ 2054418 h 3938628"/>
                <a:gd name="connsiteX0" fmla="*/ 0 w 1961728"/>
                <a:gd name="connsiteY0" fmla="*/ 2054418 h 3638595"/>
                <a:gd name="connsiteX1" fmla="*/ 288032 w 1961728"/>
                <a:gd name="connsiteY1" fmla="*/ 1622370 h 3638595"/>
                <a:gd name="connsiteX2" fmla="*/ 504056 w 1961728"/>
                <a:gd name="connsiteY2" fmla="*/ 1046306 h 3638595"/>
                <a:gd name="connsiteX3" fmla="*/ 1152128 w 1961728"/>
                <a:gd name="connsiteY3" fmla="*/ 686267 h 3638595"/>
                <a:gd name="connsiteX4" fmla="*/ 1296145 w 1961728"/>
                <a:gd name="connsiteY4" fmla="*/ 758274 h 3638595"/>
                <a:gd name="connsiteX5" fmla="*/ 1584176 w 1961728"/>
                <a:gd name="connsiteY5" fmla="*/ 470243 h 3638595"/>
                <a:gd name="connsiteX6" fmla="*/ 1728193 w 1961728"/>
                <a:gd name="connsiteY6" fmla="*/ 182211 h 3638595"/>
                <a:gd name="connsiteX7" fmla="*/ 1800200 w 1961728"/>
                <a:gd name="connsiteY7" fmla="*/ 254219 h 3638595"/>
                <a:gd name="connsiteX8" fmla="*/ 1800200 w 1961728"/>
                <a:gd name="connsiteY8" fmla="*/ 398235 h 3638595"/>
                <a:gd name="connsiteX9" fmla="*/ 1944216 w 1961728"/>
                <a:gd name="connsiteY9" fmla="*/ 614259 h 3638595"/>
                <a:gd name="connsiteX10" fmla="*/ 1728193 w 1961728"/>
                <a:gd name="connsiteY10" fmla="*/ 830282 h 3638595"/>
                <a:gd name="connsiteX11" fmla="*/ 1440161 w 1961728"/>
                <a:gd name="connsiteY11" fmla="*/ 1406346 h 3638595"/>
                <a:gd name="connsiteX12" fmla="*/ 1656185 w 1961728"/>
                <a:gd name="connsiteY12" fmla="*/ 1622370 h 3638595"/>
                <a:gd name="connsiteX13" fmla="*/ 1800201 w 1961728"/>
                <a:gd name="connsiteY13" fmla="*/ 1478354 h 3638595"/>
                <a:gd name="connsiteX14" fmla="*/ 1872209 w 1961728"/>
                <a:gd name="connsiteY14" fmla="*/ 1766386 h 3638595"/>
                <a:gd name="connsiteX15" fmla="*/ 1728193 w 1961728"/>
                <a:gd name="connsiteY15" fmla="*/ 2054418 h 3638595"/>
                <a:gd name="connsiteX16" fmla="*/ 1080121 w 1961728"/>
                <a:gd name="connsiteY16" fmla="*/ 1766386 h 3638595"/>
                <a:gd name="connsiteX17" fmla="*/ 792089 w 1961728"/>
                <a:gd name="connsiteY17" fmla="*/ 2054418 h 3638595"/>
                <a:gd name="connsiteX18" fmla="*/ 1584177 w 1961728"/>
                <a:gd name="connsiteY18" fmla="*/ 2990522 h 3638595"/>
                <a:gd name="connsiteX19" fmla="*/ 1296145 w 1961728"/>
                <a:gd name="connsiteY19" fmla="*/ 3206546 h 3638595"/>
                <a:gd name="connsiteX20" fmla="*/ 1584178 w 1961728"/>
                <a:gd name="connsiteY20" fmla="*/ 3638595 h 3638595"/>
                <a:gd name="connsiteX21" fmla="*/ 576065 w 1961728"/>
                <a:gd name="connsiteY21" fmla="*/ 2702491 h 3638595"/>
                <a:gd name="connsiteX22" fmla="*/ 0 w 1961728"/>
                <a:gd name="connsiteY22" fmla="*/ 2054418 h 3638595"/>
                <a:gd name="connsiteX0" fmla="*/ 0 w 1961728"/>
                <a:gd name="connsiteY0" fmla="*/ 2054418 h 3206546"/>
                <a:gd name="connsiteX1" fmla="*/ 288032 w 1961728"/>
                <a:gd name="connsiteY1" fmla="*/ 1622370 h 3206546"/>
                <a:gd name="connsiteX2" fmla="*/ 504056 w 1961728"/>
                <a:gd name="connsiteY2" fmla="*/ 1046306 h 3206546"/>
                <a:gd name="connsiteX3" fmla="*/ 1152128 w 1961728"/>
                <a:gd name="connsiteY3" fmla="*/ 686267 h 3206546"/>
                <a:gd name="connsiteX4" fmla="*/ 1296145 w 1961728"/>
                <a:gd name="connsiteY4" fmla="*/ 758274 h 3206546"/>
                <a:gd name="connsiteX5" fmla="*/ 1584176 w 1961728"/>
                <a:gd name="connsiteY5" fmla="*/ 470243 h 3206546"/>
                <a:gd name="connsiteX6" fmla="*/ 1728193 w 1961728"/>
                <a:gd name="connsiteY6" fmla="*/ 182211 h 3206546"/>
                <a:gd name="connsiteX7" fmla="*/ 1800200 w 1961728"/>
                <a:gd name="connsiteY7" fmla="*/ 254219 h 3206546"/>
                <a:gd name="connsiteX8" fmla="*/ 1800200 w 1961728"/>
                <a:gd name="connsiteY8" fmla="*/ 398235 h 3206546"/>
                <a:gd name="connsiteX9" fmla="*/ 1944216 w 1961728"/>
                <a:gd name="connsiteY9" fmla="*/ 614259 h 3206546"/>
                <a:gd name="connsiteX10" fmla="*/ 1728193 w 1961728"/>
                <a:gd name="connsiteY10" fmla="*/ 830282 h 3206546"/>
                <a:gd name="connsiteX11" fmla="*/ 1440161 w 1961728"/>
                <a:gd name="connsiteY11" fmla="*/ 1406346 h 3206546"/>
                <a:gd name="connsiteX12" fmla="*/ 1656185 w 1961728"/>
                <a:gd name="connsiteY12" fmla="*/ 1622370 h 3206546"/>
                <a:gd name="connsiteX13" fmla="*/ 1800201 w 1961728"/>
                <a:gd name="connsiteY13" fmla="*/ 1478354 h 3206546"/>
                <a:gd name="connsiteX14" fmla="*/ 1872209 w 1961728"/>
                <a:gd name="connsiteY14" fmla="*/ 1766386 h 3206546"/>
                <a:gd name="connsiteX15" fmla="*/ 1728193 w 1961728"/>
                <a:gd name="connsiteY15" fmla="*/ 2054418 h 3206546"/>
                <a:gd name="connsiteX16" fmla="*/ 1080121 w 1961728"/>
                <a:gd name="connsiteY16" fmla="*/ 1766386 h 3206546"/>
                <a:gd name="connsiteX17" fmla="*/ 792089 w 1961728"/>
                <a:gd name="connsiteY17" fmla="*/ 2054418 h 3206546"/>
                <a:gd name="connsiteX18" fmla="*/ 1584177 w 1961728"/>
                <a:gd name="connsiteY18" fmla="*/ 2990522 h 3206546"/>
                <a:gd name="connsiteX19" fmla="*/ 1296145 w 1961728"/>
                <a:gd name="connsiteY19" fmla="*/ 3206546 h 3206546"/>
                <a:gd name="connsiteX20" fmla="*/ 576065 w 1961728"/>
                <a:gd name="connsiteY20" fmla="*/ 2702491 h 3206546"/>
                <a:gd name="connsiteX21" fmla="*/ 0 w 1961728"/>
                <a:gd name="connsiteY21" fmla="*/ 2054418 h 3206546"/>
                <a:gd name="connsiteX0" fmla="*/ 0 w 1961728"/>
                <a:gd name="connsiteY0" fmla="*/ 2054418 h 3098534"/>
                <a:gd name="connsiteX1" fmla="*/ 288032 w 1961728"/>
                <a:gd name="connsiteY1" fmla="*/ 1622370 h 3098534"/>
                <a:gd name="connsiteX2" fmla="*/ 504056 w 1961728"/>
                <a:gd name="connsiteY2" fmla="*/ 1046306 h 3098534"/>
                <a:gd name="connsiteX3" fmla="*/ 1152128 w 1961728"/>
                <a:gd name="connsiteY3" fmla="*/ 686267 h 3098534"/>
                <a:gd name="connsiteX4" fmla="*/ 1296145 w 1961728"/>
                <a:gd name="connsiteY4" fmla="*/ 758274 h 3098534"/>
                <a:gd name="connsiteX5" fmla="*/ 1584176 w 1961728"/>
                <a:gd name="connsiteY5" fmla="*/ 470243 h 3098534"/>
                <a:gd name="connsiteX6" fmla="*/ 1728193 w 1961728"/>
                <a:gd name="connsiteY6" fmla="*/ 182211 h 3098534"/>
                <a:gd name="connsiteX7" fmla="*/ 1800200 w 1961728"/>
                <a:gd name="connsiteY7" fmla="*/ 254219 h 3098534"/>
                <a:gd name="connsiteX8" fmla="*/ 1800200 w 1961728"/>
                <a:gd name="connsiteY8" fmla="*/ 398235 h 3098534"/>
                <a:gd name="connsiteX9" fmla="*/ 1944216 w 1961728"/>
                <a:gd name="connsiteY9" fmla="*/ 614259 h 3098534"/>
                <a:gd name="connsiteX10" fmla="*/ 1728193 w 1961728"/>
                <a:gd name="connsiteY10" fmla="*/ 830282 h 3098534"/>
                <a:gd name="connsiteX11" fmla="*/ 1440161 w 1961728"/>
                <a:gd name="connsiteY11" fmla="*/ 1406346 h 3098534"/>
                <a:gd name="connsiteX12" fmla="*/ 1656185 w 1961728"/>
                <a:gd name="connsiteY12" fmla="*/ 1622370 h 3098534"/>
                <a:gd name="connsiteX13" fmla="*/ 1800201 w 1961728"/>
                <a:gd name="connsiteY13" fmla="*/ 1478354 h 3098534"/>
                <a:gd name="connsiteX14" fmla="*/ 1872209 w 1961728"/>
                <a:gd name="connsiteY14" fmla="*/ 1766386 h 3098534"/>
                <a:gd name="connsiteX15" fmla="*/ 1728193 w 1961728"/>
                <a:gd name="connsiteY15" fmla="*/ 2054418 h 3098534"/>
                <a:gd name="connsiteX16" fmla="*/ 1080121 w 1961728"/>
                <a:gd name="connsiteY16" fmla="*/ 1766386 h 3098534"/>
                <a:gd name="connsiteX17" fmla="*/ 792089 w 1961728"/>
                <a:gd name="connsiteY17" fmla="*/ 2054418 h 3098534"/>
                <a:gd name="connsiteX18" fmla="*/ 1584177 w 1961728"/>
                <a:gd name="connsiteY18" fmla="*/ 2990522 h 3098534"/>
                <a:gd name="connsiteX19" fmla="*/ 576065 w 1961728"/>
                <a:gd name="connsiteY19" fmla="*/ 2702491 h 3098534"/>
                <a:gd name="connsiteX20" fmla="*/ 0 w 1961728"/>
                <a:gd name="connsiteY20" fmla="*/ 2054418 h 3098534"/>
                <a:gd name="connsiteX0" fmla="*/ 0 w 1961728"/>
                <a:gd name="connsiteY0" fmla="*/ 2054418 h 2702491"/>
                <a:gd name="connsiteX1" fmla="*/ 288032 w 1961728"/>
                <a:gd name="connsiteY1" fmla="*/ 1622370 h 2702491"/>
                <a:gd name="connsiteX2" fmla="*/ 504056 w 1961728"/>
                <a:gd name="connsiteY2" fmla="*/ 1046306 h 2702491"/>
                <a:gd name="connsiteX3" fmla="*/ 1152128 w 1961728"/>
                <a:gd name="connsiteY3" fmla="*/ 686267 h 2702491"/>
                <a:gd name="connsiteX4" fmla="*/ 1296145 w 1961728"/>
                <a:gd name="connsiteY4" fmla="*/ 758274 h 2702491"/>
                <a:gd name="connsiteX5" fmla="*/ 1584176 w 1961728"/>
                <a:gd name="connsiteY5" fmla="*/ 470243 h 2702491"/>
                <a:gd name="connsiteX6" fmla="*/ 1728193 w 1961728"/>
                <a:gd name="connsiteY6" fmla="*/ 182211 h 2702491"/>
                <a:gd name="connsiteX7" fmla="*/ 1800200 w 1961728"/>
                <a:gd name="connsiteY7" fmla="*/ 254219 h 2702491"/>
                <a:gd name="connsiteX8" fmla="*/ 1800200 w 1961728"/>
                <a:gd name="connsiteY8" fmla="*/ 398235 h 2702491"/>
                <a:gd name="connsiteX9" fmla="*/ 1944216 w 1961728"/>
                <a:gd name="connsiteY9" fmla="*/ 614259 h 2702491"/>
                <a:gd name="connsiteX10" fmla="*/ 1728193 w 1961728"/>
                <a:gd name="connsiteY10" fmla="*/ 830282 h 2702491"/>
                <a:gd name="connsiteX11" fmla="*/ 1440161 w 1961728"/>
                <a:gd name="connsiteY11" fmla="*/ 1406346 h 2702491"/>
                <a:gd name="connsiteX12" fmla="*/ 1656185 w 1961728"/>
                <a:gd name="connsiteY12" fmla="*/ 1622370 h 2702491"/>
                <a:gd name="connsiteX13" fmla="*/ 1800201 w 1961728"/>
                <a:gd name="connsiteY13" fmla="*/ 1478354 h 2702491"/>
                <a:gd name="connsiteX14" fmla="*/ 1872209 w 1961728"/>
                <a:gd name="connsiteY14" fmla="*/ 1766386 h 2702491"/>
                <a:gd name="connsiteX15" fmla="*/ 1728193 w 1961728"/>
                <a:gd name="connsiteY15" fmla="*/ 2054418 h 2702491"/>
                <a:gd name="connsiteX16" fmla="*/ 1080121 w 1961728"/>
                <a:gd name="connsiteY16" fmla="*/ 1766386 h 2702491"/>
                <a:gd name="connsiteX17" fmla="*/ 792089 w 1961728"/>
                <a:gd name="connsiteY17" fmla="*/ 2054418 h 2702491"/>
                <a:gd name="connsiteX18" fmla="*/ 576065 w 1961728"/>
                <a:gd name="connsiteY18" fmla="*/ 2702491 h 2702491"/>
                <a:gd name="connsiteX19" fmla="*/ 0 w 1961728"/>
                <a:gd name="connsiteY19" fmla="*/ 2054418 h 2702491"/>
                <a:gd name="connsiteX0" fmla="*/ 0 w 1961728"/>
                <a:gd name="connsiteY0" fmla="*/ 2054418 h 2126426"/>
                <a:gd name="connsiteX1" fmla="*/ 288032 w 1961728"/>
                <a:gd name="connsiteY1" fmla="*/ 1622370 h 2126426"/>
                <a:gd name="connsiteX2" fmla="*/ 504056 w 1961728"/>
                <a:gd name="connsiteY2" fmla="*/ 1046306 h 2126426"/>
                <a:gd name="connsiteX3" fmla="*/ 1152128 w 1961728"/>
                <a:gd name="connsiteY3" fmla="*/ 686267 h 2126426"/>
                <a:gd name="connsiteX4" fmla="*/ 1296145 w 1961728"/>
                <a:gd name="connsiteY4" fmla="*/ 758274 h 2126426"/>
                <a:gd name="connsiteX5" fmla="*/ 1584176 w 1961728"/>
                <a:gd name="connsiteY5" fmla="*/ 470243 h 2126426"/>
                <a:gd name="connsiteX6" fmla="*/ 1728193 w 1961728"/>
                <a:gd name="connsiteY6" fmla="*/ 182211 h 2126426"/>
                <a:gd name="connsiteX7" fmla="*/ 1800200 w 1961728"/>
                <a:gd name="connsiteY7" fmla="*/ 254219 h 2126426"/>
                <a:gd name="connsiteX8" fmla="*/ 1800200 w 1961728"/>
                <a:gd name="connsiteY8" fmla="*/ 398235 h 2126426"/>
                <a:gd name="connsiteX9" fmla="*/ 1944216 w 1961728"/>
                <a:gd name="connsiteY9" fmla="*/ 614259 h 2126426"/>
                <a:gd name="connsiteX10" fmla="*/ 1728193 w 1961728"/>
                <a:gd name="connsiteY10" fmla="*/ 830282 h 2126426"/>
                <a:gd name="connsiteX11" fmla="*/ 1440161 w 1961728"/>
                <a:gd name="connsiteY11" fmla="*/ 1406346 h 2126426"/>
                <a:gd name="connsiteX12" fmla="*/ 1656185 w 1961728"/>
                <a:gd name="connsiteY12" fmla="*/ 1622370 h 2126426"/>
                <a:gd name="connsiteX13" fmla="*/ 1800201 w 1961728"/>
                <a:gd name="connsiteY13" fmla="*/ 1478354 h 2126426"/>
                <a:gd name="connsiteX14" fmla="*/ 1872209 w 1961728"/>
                <a:gd name="connsiteY14" fmla="*/ 1766386 h 2126426"/>
                <a:gd name="connsiteX15" fmla="*/ 1728193 w 1961728"/>
                <a:gd name="connsiteY15" fmla="*/ 2054418 h 2126426"/>
                <a:gd name="connsiteX16" fmla="*/ 1080121 w 1961728"/>
                <a:gd name="connsiteY16" fmla="*/ 1766386 h 2126426"/>
                <a:gd name="connsiteX17" fmla="*/ 792089 w 1961728"/>
                <a:gd name="connsiteY17" fmla="*/ 2054418 h 2126426"/>
                <a:gd name="connsiteX18" fmla="*/ 0 w 1961728"/>
                <a:gd name="connsiteY18" fmla="*/ 2054418 h 2126426"/>
                <a:gd name="connsiteX0" fmla="*/ 0 w 1961728"/>
                <a:gd name="connsiteY0" fmla="*/ 2054418 h 2078421"/>
                <a:gd name="connsiteX1" fmla="*/ 288032 w 1961728"/>
                <a:gd name="connsiteY1" fmla="*/ 1622370 h 2078421"/>
                <a:gd name="connsiteX2" fmla="*/ 504056 w 1961728"/>
                <a:gd name="connsiteY2" fmla="*/ 1046306 h 2078421"/>
                <a:gd name="connsiteX3" fmla="*/ 1152128 w 1961728"/>
                <a:gd name="connsiteY3" fmla="*/ 686267 h 2078421"/>
                <a:gd name="connsiteX4" fmla="*/ 1296145 w 1961728"/>
                <a:gd name="connsiteY4" fmla="*/ 758274 h 2078421"/>
                <a:gd name="connsiteX5" fmla="*/ 1584176 w 1961728"/>
                <a:gd name="connsiteY5" fmla="*/ 470243 h 2078421"/>
                <a:gd name="connsiteX6" fmla="*/ 1728193 w 1961728"/>
                <a:gd name="connsiteY6" fmla="*/ 182211 h 2078421"/>
                <a:gd name="connsiteX7" fmla="*/ 1800200 w 1961728"/>
                <a:gd name="connsiteY7" fmla="*/ 254219 h 2078421"/>
                <a:gd name="connsiteX8" fmla="*/ 1800200 w 1961728"/>
                <a:gd name="connsiteY8" fmla="*/ 398235 h 2078421"/>
                <a:gd name="connsiteX9" fmla="*/ 1944216 w 1961728"/>
                <a:gd name="connsiteY9" fmla="*/ 614259 h 2078421"/>
                <a:gd name="connsiteX10" fmla="*/ 1728193 w 1961728"/>
                <a:gd name="connsiteY10" fmla="*/ 830282 h 2078421"/>
                <a:gd name="connsiteX11" fmla="*/ 1440161 w 1961728"/>
                <a:gd name="connsiteY11" fmla="*/ 1406346 h 2078421"/>
                <a:gd name="connsiteX12" fmla="*/ 1656185 w 1961728"/>
                <a:gd name="connsiteY12" fmla="*/ 1622370 h 2078421"/>
                <a:gd name="connsiteX13" fmla="*/ 1800201 w 1961728"/>
                <a:gd name="connsiteY13" fmla="*/ 1478354 h 2078421"/>
                <a:gd name="connsiteX14" fmla="*/ 1872209 w 1961728"/>
                <a:gd name="connsiteY14" fmla="*/ 1766386 h 2078421"/>
                <a:gd name="connsiteX15" fmla="*/ 1728193 w 1961728"/>
                <a:gd name="connsiteY15" fmla="*/ 2054418 h 2078421"/>
                <a:gd name="connsiteX16" fmla="*/ 1080121 w 1961728"/>
                <a:gd name="connsiteY16" fmla="*/ 1766386 h 2078421"/>
                <a:gd name="connsiteX17" fmla="*/ 0 w 1961728"/>
                <a:gd name="connsiteY17" fmla="*/ 2054418 h 2078421"/>
                <a:gd name="connsiteX0" fmla="*/ 792089 w 1673696"/>
                <a:gd name="connsiteY0" fmla="*/ 1766386 h 2054418"/>
                <a:gd name="connsiteX1" fmla="*/ 0 w 1673696"/>
                <a:gd name="connsiteY1" fmla="*/ 1622370 h 2054418"/>
                <a:gd name="connsiteX2" fmla="*/ 216024 w 1673696"/>
                <a:gd name="connsiteY2" fmla="*/ 1046306 h 2054418"/>
                <a:gd name="connsiteX3" fmla="*/ 864096 w 1673696"/>
                <a:gd name="connsiteY3" fmla="*/ 686267 h 2054418"/>
                <a:gd name="connsiteX4" fmla="*/ 1008113 w 1673696"/>
                <a:gd name="connsiteY4" fmla="*/ 758274 h 2054418"/>
                <a:gd name="connsiteX5" fmla="*/ 1296144 w 1673696"/>
                <a:gd name="connsiteY5" fmla="*/ 470243 h 2054418"/>
                <a:gd name="connsiteX6" fmla="*/ 1440161 w 1673696"/>
                <a:gd name="connsiteY6" fmla="*/ 182211 h 2054418"/>
                <a:gd name="connsiteX7" fmla="*/ 1512168 w 1673696"/>
                <a:gd name="connsiteY7" fmla="*/ 254219 h 2054418"/>
                <a:gd name="connsiteX8" fmla="*/ 1512168 w 1673696"/>
                <a:gd name="connsiteY8" fmla="*/ 398235 h 2054418"/>
                <a:gd name="connsiteX9" fmla="*/ 1656184 w 1673696"/>
                <a:gd name="connsiteY9" fmla="*/ 614259 h 2054418"/>
                <a:gd name="connsiteX10" fmla="*/ 1440161 w 1673696"/>
                <a:gd name="connsiteY10" fmla="*/ 830282 h 2054418"/>
                <a:gd name="connsiteX11" fmla="*/ 1152129 w 1673696"/>
                <a:gd name="connsiteY11" fmla="*/ 1406346 h 2054418"/>
                <a:gd name="connsiteX12" fmla="*/ 1368153 w 1673696"/>
                <a:gd name="connsiteY12" fmla="*/ 1622370 h 2054418"/>
                <a:gd name="connsiteX13" fmla="*/ 1512169 w 1673696"/>
                <a:gd name="connsiteY13" fmla="*/ 1478354 h 2054418"/>
                <a:gd name="connsiteX14" fmla="*/ 1584177 w 1673696"/>
                <a:gd name="connsiteY14" fmla="*/ 1766386 h 2054418"/>
                <a:gd name="connsiteX15" fmla="*/ 1440161 w 1673696"/>
                <a:gd name="connsiteY15" fmla="*/ 2054418 h 2054418"/>
                <a:gd name="connsiteX16" fmla="*/ 792089 w 1673696"/>
                <a:gd name="connsiteY16" fmla="*/ 1766386 h 2054418"/>
                <a:gd name="connsiteX0" fmla="*/ 588066 w 1469673"/>
                <a:gd name="connsiteY0" fmla="*/ 1766386 h 2054418"/>
                <a:gd name="connsiteX1" fmla="*/ 12001 w 1469673"/>
                <a:gd name="connsiteY1" fmla="*/ 1046306 h 2054418"/>
                <a:gd name="connsiteX2" fmla="*/ 660073 w 1469673"/>
                <a:gd name="connsiteY2" fmla="*/ 686267 h 2054418"/>
                <a:gd name="connsiteX3" fmla="*/ 804090 w 1469673"/>
                <a:gd name="connsiteY3" fmla="*/ 758274 h 2054418"/>
                <a:gd name="connsiteX4" fmla="*/ 1092121 w 1469673"/>
                <a:gd name="connsiteY4" fmla="*/ 470243 h 2054418"/>
                <a:gd name="connsiteX5" fmla="*/ 1236138 w 1469673"/>
                <a:gd name="connsiteY5" fmla="*/ 182211 h 2054418"/>
                <a:gd name="connsiteX6" fmla="*/ 1308145 w 1469673"/>
                <a:gd name="connsiteY6" fmla="*/ 254219 h 2054418"/>
                <a:gd name="connsiteX7" fmla="*/ 1308145 w 1469673"/>
                <a:gd name="connsiteY7" fmla="*/ 398235 h 2054418"/>
                <a:gd name="connsiteX8" fmla="*/ 1452161 w 1469673"/>
                <a:gd name="connsiteY8" fmla="*/ 614259 h 2054418"/>
                <a:gd name="connsiteX9" fmla="*/ 1236138 w 1469673"/>
                <a:gd name="connsiteY9" fmla="*/ 830282 h 2054418"/>
                <a:gd name="connsiteX10" fmla="*/ 948106 w 1469673"/>
                <a:gd name="connsiteY10" fmla="*/ 1406346 h 2054418"/>
                <a:gd name="connsiteX11" fmla="*/ 1164130 w 1469673"/>
                <a:gd name="connsiteY11" fmla="*/ 1622370 h 2054418"/>
                <a:gd name="connsiteX12" fmla="*/ 1308146 w 1469673"/>
                <a:gd name="connsiteY12" fmla="*/ 1478354 h 2054418"/>
                <a:gd name="connsiteX13" fmla="*/ 1380154 w 1469673"/>
                <a:gd name="connsiteY13" fmla="*/ 1766386 h 2054418"/>
                <a:gd name="connsiteX14" fmla="*/ 1236138 w 1469673"/>
                <a:gd name="connsiteY14" fmla="*/ 2054418 h 2054418"/>
                <a:gd name="connsiteX15" fmla="*/ 588066 w 1469673"/>
                <a:gd name="connsiteY15" fmla="*/ 1766386 h 2054418"/>
                <a:gd name="connsiteX0" fmla="*/ 612069 w 1493676"/>
                <a:gd name="connsiteY0" fmla="*/ 1766386 h 2054418"/>
                <a:gd name="connsiteX1" fmla="*/ 36004 w 1493676"/>
                <a:gd name="connsiteY1" fmla="*/ 1046306 h 2054418"/>
                <a:gd name="connsiteX2" fmla="*/ 828093 w 1493676"/>
                <a:gd name="connsiteY2" fmla="*/ 758274 h 2054418"/>
                <a:gd name="connsiteX3" fmla="*/ 1116124 w 1493676"/>
                <a:gd name="connsiteY3" fmla="*/ 470243 h 2054418"/>
                <a:gd name="connsiteX4" fmla="*/ 1260141 w 1493676"/>
                <a:gd name="connsiteY4" fmla="*/ 182211 h 2054418"/>
                <a:gd name="connsiteX5" fmla="*/ 1332148 w 1493676"/>
                <a:gd name="connsiteY5" fmla="*/ 254219 h 2054418"/>
                <a:gd name="connsiteX6" fmla="*/ 1332148 w 1493676"/>
                <a:gd name="connsiteY6" fmla="*/ 398235 h 2054418"/>
                <a:gd name="connsiteX7" fmla="*/ 1476164 w 1493676"/>
                <a:gd name="connsiteY7" fmla="*/ 614259 h 2054418"/>
                <a:gd name="connsiteX8" fmla="*/ 1260141 w 1493676"/>
                <a:gd name="connsiteY8" fmla="*/ 830282 h 2054418"/>
                <a:gd name="connsiteX9" fmla="*/ 972109 w 1493676"/>
                <a:gd name="connsiteY9" fmla="*/ 1406346 h 2054418"/>
                <a:gd name="connsiteX10" fmla="*/ 1188133 w 1493676"/>
                <a:gd name="connsiteY10" fmla="*/ 1622370 h 2054418"/>
                <a:gd name="connsiteX11" fmla="*/ 1332149 w 1493676"/>
                <a:gd name="connsiteY11" fmla="*/ 1478354 h 2054418"/>
                <a:gd name="connsiteX12" fmla="*/ 1404157 w 1493676"/>
                <a:gd name="connsiteY12" fmla="*/ 1766386 h 2054418"/>
                <a:gd name="connsiteX13" fmla="*/ 1260141 w 1493676"/>
                <a:gd name="connsiteY13" fmla="*/ 2054418 h 2054418"/>
                <a:gd name="connsiteX14" fmla="*/ 612069 w 1493676"/>
                <a:gd name="connsiteY14" fmla="*/ 1766386 h 2054418"/>
                <a:gd name="connsiteX0" fmla="*/ 660074 w 1541681"/>
                <a:gd name="connsiteY0" fmla="*/ 1766386 h 2054418"/>
                <a:gd name="connsiteX1" fmla="*/ 84009 w 1541681"/>
                <a:gd name="connsiteY1" fmla="*/ 1046306 h 2054418"/>
                <a:gd name="connsiteX2" fmla="*/ 1164129 w 1541681"/>
                <a:gd name="connsiteY2" fmla="*/ 470243 h 2054418"/>
                <a:gd name="connsiteX3" fmla="*/ 1308146 w 1541681"/>
                <a:gd name="connsiteY3" fmla="*/ 182211 h 2054418"/>
                <a:gd name="connsiteX4" fmla="*/ 1380153 w 1541681"/>
                <a:gd name="connsiteY4" fmla="*/ 254219 h 2054418"/>
                <a:gd name="connsiteX5" fmla="*/ 1380153 w 1541681"/>
                <a:gd name="connsiteY5" fmla="*/ 398235 h 2054418"/>
                <a:gd name="connsiteX6" fmla="*/ 1524169 w 1541681"/>
                <a:gd name="connsiteY6" fmla="*/ 614259 h 2054418"/>
                <a:gd name="connsiteX7" fmla="*/ 1308146 w 1541681"/>
                <a:gd name="connsiteY7" fmla="*/ 830282 h 2054418"/>
                <a:gd name="connsiteX8" fmla="*/ 1020114 w 1541681"/>
                <a:gd name="connsiteY8" fmla="*/ 1406346 h 2054418"/>
                <a:gd name="connsiteX9" fmla="*/ 1236138 w 1541681"/>
                <a:gd name="connsiteY9" fmla="*/ 1622370 h 2054418"/>
                <a:gd name="connsiteX10" fmla="*/ 1380154 w 1541681"/>
                <a:gd name="connsiteY10" fmla="*/ 1478354 h 2054418"/>
                <a:gd name="connsiteX11" fmla="*/ 1452162 w 1541681"/>
                <a:gd name="connsiteY11" fmla="*/ 1766386 h 2054418"/>
                <a:gd name="connsiteX12" fmla="*/ 1308146 w 1541681"/>
                <a:gd name="connsiteY12" fmla="*/ 2054418 h 2054418"/>
                <a:gd name="connsiteX13" fmla="*/ 660074 w 1541681"/>
                <a:gd name="connsiteY13" fmla="*/ 1766386 h 2054418"/>
                <a:gd name="connsiteX0" fmla="*/ 684077 w 1565684"/>
                <a:gd name="connsiteY0" fmla="*/ 1766386 h 2054418"/>
                <a:gd name="connsiteX1" fmla="*/ 108012 w 1565684"/>
                <a:gd name="connsiteY1" fmla="*/ 1046306 h 2054418"/>
                <a:gd name="connsiteX2" fmla="*/ 1332149 w 1565684"/>
                <a:gd name="connsiteY2" fmla="*/ 182211 h 2054418"/>
                <a:gd name="connsiteX3" fmla="*/ 1404156 w 1565684"/>
                <a:gd name="connsiteY3" fmla="*/ 254219 h 2054418"/>
                <a:gd name="connsiteX4" fmla="*/ 1404156 w 1565684"/>
                <a:gd name="connsiteY4" fmla="*/ 398235 h 2054418"/>
                <a:gd name="connsiteX5" fmla="*/ 1548172 w 1565684"/>
                <a:gd name="connsiteY5" fmla="*/ 614259 h 2054418"/>
                <a:gd name="connsiteX6" fmla="*/ 1332149 w 1565684"/>
                <a:gd name="connsiteY6" fmla="*/ 830282 h 2054418"/>
                <a:gd name="connsiteX7" fmla="*/ 1044117 w 1565684"/>
                <a:gd name="connsiteY7" fmla="*/ 1406346 h 2054418"/>
                <a:gd name="connsiteX8" fmla="*/ 1260141 w 1565684"/>
                <a:gd name="connsiteY8" fmla="*/ 1622370 h 2054418"/>
                <a:gd name="connsiteX9" fmla="*/ 1404157 w 1565684"/>
                <a:gd name="connsiteY9" fmla="*/ 1478354 h 2054418"/>
                <a:gd name="connsiteX10" fmla="*/ 1476165 w 1565684"/>
                <a:gd name="connsiteY10" fmla="*/ 1766386 h 2054418"/>
                <a:gd name="connsiteX11" fmla="*/ 1332149 w 1565684"/>
                <a:gd name="connsiteY11" fmla="*/ 2054418 h 2054418"/>
                <a:gd name="connsiteX12" fmla="*/ 684077 w 1565684"/>
                <a:gd name="connsiteY12" fmla="*/ 1766386 h 2054418"/>
                <a:gd name="connsiteX0" fmla="*/ 696078 w 1632181"/>
                <a:gd name="connsiteY0" fmla="*/ 1620179 h 1908211"/>
                <a:gd name="connsiteX1" fmla="*/ 120013 w 1632181"/>
                <a:gd name="connsiteY1" fmla="*/ 900099 h 1908211"/>
                <a:gd name="connsiteX2" fmla="*/ 1416157 w 1632181"/>
                <a:gd name="connsiteY2" fmla="*/ 108012 h 1908211"/>
                <a:gd name="connsiteX3" fmla="*/ 1416157 w 1632181"/>
                <a:gd name="connsiteY3" fmla="*/ 252028 h 1908211"/>
                <a:gd name="connsiteX4" fmla="*/ 1560173 w 1632181"/>
                <a:gd name="connsiteY4" fmla="*/ 468052 h 1908211"/>
                <a:gd name="connsiteX5" fmla="*/ 1344150 w 1632181"/>
                <a:gd name="connsiteY5" fmla="*/ 684075 h 1908211"/>
                <a:gd name="connsiteX6" fmla="*/ 1056118 w 1632181"/>
                <a:gd name="connsiteY6" fmla="*/ 1260139 h 1908211"/>
                <a:gd name="connsiteX7" fmla="*/ 1272142 w 1632181"/>
                <a:gd name="connsiteY7" fmla="*/ 1476163 h 1908211"/>
                <a:gd name="connsiteX8" fmla="*/ 1416158 w 1632181"/>
                <a:gd name="connsiteY8" fmla="*/ 1332147 h 1908211"/>
                <a:gd name="connsiteX9" fmla="*/ 1488166 w 1632181"/>
                <a:gd name="connsiteY9" fmla="*/ 1620179 h 1908211"/>
                <a:gd name="connsiteX10" fmla="*/ 1344150 w 1632181"/>
                <a:gd name="connsiteY10" fmla="*/ 1908211 h 1908211"/>
                <a:gd name="connsiteX11" fmla="*/ 696078 w 1632181"/>
                <a:gd name="connsiteY11" fmla="*/ 1620179 h 1908211"/>
                <a:gd name="connsiteX0" fmla="*/ 696078 w 1656184"/>
                <a:gd name="connsiteY0" fmla="*/ 1440159 h 1728191"/>
                <a:gd name="connsiteX1" fmla="*/ 120013 w 1656184"/>
                <a:gd name="connsiteY1" fmla="*/ 720079 h 1728191"/>
                <a:gd name="connsiteX2" fmla="*/ 1416157 w 1656184"/>
                <a:gd name="connsiteY2" fmla="*/ 72008 h 1728191"/>
                <a:gd name="connsiteX3" fmla="*/ 1560173 w 1656184"/>
                <a:gd name="connsiteY3" fmla="*/ 288032 h 1728191"/>
                <a:gd name="connsiteX4" fmla="*/ 1344150 w 1656184"/>
                <a:gd name="connsiteY4" fmla="*/ 504055 h 1728191"/>
                <a:gd name="connsiteX5" fmla="*/ 1056118 w 1656184"/>
                <a:gd name="connsiteY5" fmla="*/ 1080119 h 1728191"/>
                <a:gd name="connsiteX6" fmla="*/ 1272142 w 1656184"/>
                <a:gd name="connsiteY6" fmla="*/ 1296143 h 1728191"/>
                <a:gd name="connsiteX7" fmla="*/ 1416158 w 1656184"/>
                <a:gd name="connsiteY7" fmla="*/ 1152127 h 1728191"/>
                <a:gd name="connsiteX8" fmla="*/ 1488166 w 1656184"/>
                <a:gd name="connsiteY8" fmla="*/ 1440159 h 1728191"/>
                <a:gd name="connsiteX9" fmla="*/ 1344150 w 1656184"/>
                <a:gd name="connsiteY9" fmla="*/ 1728191 h 1728191"/>
                <a:gd name="connsiteX10" fmla="*/ 696078 w 1656184"/>
                <a:gd name="connsiteY10" fmla="*/ 1440159 h 1728191"/>
                <a:gd name="connsiteX0" fmla="*/ 720081 w 1788199"/>
                <a:gd name="connsiteY0" fmla="*/ 1188131 h 1476163"/>
                <a:gd name="connsiteX1" fmla="*/ 144016 w 1788199"/>
                <a:gd name="connsiteY1" fmla="*/ 468051 h 1476163"/>
                <a:gd name="connsiteX2" fmla="*/ 1584176 w 1788199"/>
                <a:gd name="connsiteY2" fmla="*/ 36004 h 1476163"/>
                <a:gd name="connsiteX3" fmla="*/ 1368153 w 1788199"/>
                <a:gd name="connsiteY3" fmla="*/ 252027 h 1476163"/>
                <a:gd name="connsiteX4" fmla="*/ 1080121 w 1788199"/>
                <a:gd name="connsiteY4" fmla="*/ 828091 h 1476163"/>
                <a:gd name="connsiteX5" fmla="*/ 1296145 w 1788199"/>
                <a:gd name="connsiteY5" fmla="*/ 1044115 h 1476163"/>
                <a:gd name="connsiteX6" fmla="*/ 1440161 w 1788199"/>
                <a:gd name="connsiteY6" fmla="*/ 900099 h 1476163"/>
                <a:gd name="connsiteX7" fmla="*/ 1512169 w 1788199"/>
                <a:gd name="connsiteY7" fmla="*/ 1188131 h 1476163"/>
                <a:gd name="connsiteX8" fmla="*/ 1368153 w 1788199"/>
                <a:gd name="connsiteY8" fmla="*/ 1476163 h 1476163"/>
                <a:gd name="connsiteX9" fmla="*/ 720081 w 1788199"/>
                <a:gd name="connsiteY9" fmla="*/ 1188131 h 1476163"/>
                <a:gd name="connsiteX0" fmla="*/ 684077 w 1499213"/>
                <a:gd name="connsiteY0" fmla="*/ 996111 h 1284143"/>
                <a:gd name="connsiteX1" fmla="*/ 108012 w 1499213"/>
                <a:gd name="connsiteY1" fmla="*/ 276031 h 1284143"/>
                <a:gd name="connsiteX2" fmla="*/ 1332149 w 1499213"/>
                <a:gd name="connsiteY2" fmla="*/ 60007 h 1284143"/>
                <a:gd name="connsiteX3" fmla="*/ 1044117 w 1499213"/>
                <a:gd name="connsiteY3" fmla="*/ 636071 h 1284143"/>
                <a:gd name="connsiteX4" fmla="*/ 1260141 w 1499213"/>
                <a:gd name="connsiteY4" fmla="*/ 852095 h 1284143"/>
                <a:gd name="connsiteX5" fmla="*/ 1404157 w 1499213"/>
                <a:gd name="connsiteY5" fmla="*/ 708079 h 1284143"/>
                <a:gd name="connsiteX6" fmla="*/ 1476165 w 1499213"/>
                <a:gd name="connsiteY6" fmla="*/ 996111 h 1284143"/>
                <a:gd name="connsiteX7" fmla="*/ 1332149 w 1499213"/>
                <a:gd name="connsiteY7" fmla="*/ 1284143 h 1284143"/>
                <a:gd name="connsiteX8" fmla="*/ 684077 w 1499213"/>
                <a:gd name="connsiteY8" fmla="*/ 996111 h 1284143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480055 w 1295191"/>
                <a:gd name="connsiteY0" fmla="*/ 1200134 h 1488166"/>
                <a:gd name="connsiteX1" fmla="*/ 60007 w 1295191"/>
                <a:gd name="connsiteY1" fmla="*/ 60007 h 1488166"/>
                <a:gd name="connsiteX2" fmla="*/ 840095 w 1295191"/>
                <a:gd name="connsiteY2" fmla="*/ 840094 h 1488166"/>
                <a:gd name="connsiteX3" fmla="*/ 1056119 w 1295191"/>
                <a:gd name="connsiteY3" fmla="*/ 1056118 h 1488166"/>
                <a:gd name="connsiteX4" fmla="*/ 1200135 w 1295191"/>
                <a:gd name="connsiteY4" fmla="*/ 912102 h 1488166"/>
                <a:gd name="connsiteX5" fmla="*/ 1272143 w 1295191"/>
                <a:gd name="connsiteY5" fmla="*/ 1200134 h 1488166"/>
                <a:gd name="connsiteX6" fmla="*/ 1128127 w 1295191"/>
                <a:gd name="connsiteY6" fmla="*/ 1488166 h 1488166"/>
                <a:gd name="connsiteX7" fmla="*/ 480055 w 1295191"/>
                <a:gd name="connsiteY7" fmla="*/ 1200134 h 1488166"/>
                <a:gd name="connsiteX0" fmla="*/ 204023 w 1655231"/>
                <a:gd name="connsiteY0" fmla="*/ 430048 h 1498167"/>
                <a:gd name="connsiteX1" fmla="*/ 420047 w 1655231"/>
                <a:gd name="connsiteY1" fmla="*/ 70008 h 1498167"/>
                <a:gd name="connsiteX2" fmla="*/ 1200135 w 1655231"/>
                <a:gd name="connsiteY2" fmla="*/ 850095 h 1498167"/>
                <a:gd name="connsiteX3" fmla="*/ 1416159 w 1655231"/>
                <a:gd name="connsiteY3" fmla="*/ 1066119 h 1498167"/>
                <a:gd name="connsiteX4" fmla="*/ 1560175 w 1655231"/>
                <a:gd name="connsiteY4" fmla="*/ 922103 h 1498167"/>
                <a:gd name="connsiteX5" fmla="*/ 1632183 w 1655231"/>
                <a:gd name="connsiteY5" fmla="*/ 1210135 h 1498167"/>
                <a:gd name="connsiteX6" fmla="*/ 1488167 w 1655231"/>
                <a:gd name="connsiteY6" fmla="*/ 1498167 h 1498167"/>
                <a:gd name="connsiteX7" fmla="*/ 204023 w 1655231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523217"/>
                <a:gd name="connsiteY0" fmla="*/ 370042 h 1510168"/>
                <a:gd name="connsiteX1" fmla="*/ 288033 w 1523217"/>
                <a:gd name="connsiteY1" fmla="*/ 82009 h 1510168"/>
                <a:gd name="connsiteX2" fmla="*/ 1068121 w 1523217"/>
                <a:gd name="connsiteY2" fmla="*/ 862096 h 1510168"/>
                <a:gd name="connsiteX3" fmla="*/ 1284145 w 1523217"/>
                <a:gd name="connsiteY3" fmla="*/ 1078120 h 1510168"/>
                <a:gd name="connsiteX4" fmla="*/ 1428161 w 1523217"/>
                <a:gd name="connsiteY4" fmla="*/ 934104 h 1510168"/>
                <a:gd name="connsiteX5" fmla="*/ 1500169 w 1523217"/>
                <a:gd name="connsiteY5" fmla="*/ 1222136 h 1510168"/>
                <a:gd name="connsiteX6" fmla="*/ 1356153 w 1523217"/>
                <a:gd name="connsiteY6" fmla="*/ 1510168 h 1510168"/>
                <a:gd name="connsiteX7" fmla="*/ 0 w 1523217"/>
                <a:gd name="connsiteY7" fmla="*/ 370042 h 1510168"/>
                <a:gd name="connsiteX0" fmla="*/ 23190 w 1546407"/>
                <a:gd name="connsiteY0" fmla="*/ 370042 h 1510168"/>
                <a:gd name="connsiteX1" fmla="*/ 311223 w 1546407"/>
                <a:gd name="connsiteY1" fmla="*/ 82009 h 1510168"/>
                <a:gd name="connsiteX2" fmla="*/ 1091311 w 1546407"/>
                <a:gd name="connsiteY2" fmla="*/ 862096 h 1510168"/>
                <a:gd name="connsiteX3" fmla="*/ 1307335 w 1546407"/>
                <a:gd name="connsiteY3" fmla="*/ 1078120 h 1510168"/>
                <a:gd name="connsiteX4" fmla="*/ 1451351 w 1546407"/>
                <a:gd name="connsiteY4" fmla="*/ 934104 h 1510168"/>
                <a:gd name="connsiteX5" fmla="*/ 1523359 w 1546407"/>
                <a:gd name="connsiteY5" fmla="*/ 1222136 h 1510168"/>
                <a:gd name="connsiteX6" fmla="*/ 1379343 w 1546407"/>
                <a:gd name="connsiteY6" fmla="*/ 1510168 h 1510168"/>
                <a:gd name="connsiteX7" fmla="*/ 23190 w 1546407"/>
                <a:gd name="connsiteY7" fmla="*/ 370042 h 1510168"/>
                <a:gd name="connsiteX0" fmla="*/ 226024 w 1749241"/>
                <a:gd name="connsiteY0" fmla="*/ 370042 h 1510168"/>
                <a:gd name="connsiteX1" fmla="*/ 514057 w 1749241"/>
                <a:gd name="connsiteY1" fmla="*/ 82009 h 1510168"/>
                <a:gd name="connsiteX2" fmla="*/ 1294145 w 1749241"/>
                <a:gd name="connsiteY2" fmla="*/ 862096 h 1510168"/>
                <a:gd name="connsiteX3" fmla="*/ 1510169 w 1749241"/>
                <a:gd name="connsiteY3" fmla="*/ 1078120 h 1510168"/>
                <a:gd name="connsiteX4" fmla="*/ 1654185 w 1749241"/>
                <a:gd name="connsiteY4" fmla="*/ 934104 h 1510168"/>
                <a:gd name="connsiteX5" fmla="*/ 1726193 w 1749241"/>
                <a:gd name="connsiteY5" fmla="*/ 1222136 h 1510168"/>
                <a:gd name="connsiteX6" fmla="*/ 1582177 w 1749241"/>
                <a:gd name="connsiteY6" fmla="*/ 1510168 h 1510168"/>
                <a:gd name="connsiteX7" fmla="*/ 226025 w 1749241"/>
                <a:gd name="connsiteY7" fmla="*/ 730082 h 1510168"/>
                <a:gd name="connsiteX8" fmla="*/ 226024 w 1749241"/>
                <a:gd name="connsiteY8" fmla="*/ 370042 h 1510168"/>
                <a:gd name="connsiteX0" fmla="*/ 114253 w 1637470"/>
                <a:gd name="connsiteY0" fmla="*/ 370042 h 1510168"/>
                <a:gd name="connsiteX1" fmla="*/ 402286 w 1637470"/>
                <a:gd name="connsiteY1" fmla="*/ 82009 h 1510168"/>
                <a:gd name="connsiteX2" fmla="*/ 1182374 w 1637470"/>
                <a:gd name="connsiteY2" fmla="*/ 862096 h 1510168"/>
                <a:gd name="connsiteX3" fmla="*/ 1398398 w 1637470"/>
                <a:gd name="connsiteY3" fmla="*/ 1078120 h 1510168"/>
                <a:gd name="connsiteX4" fmla="*/ 1542414 w 1637470"/>
                <a:gd name="connsiteY4" fmla="*/ 934104 h 1510168"/>
                <a:gd name="connsiteX5" fmla="*/ 1614422 w 1637470"/>
                <a:gd name="connsiteY5" fmla="*/ 1222136 h 1510168"/>
                <a:gd name="connsiteX6" fmla="*/ 1470406 w 1637470"/>
                <a:gd name="connsiteY6" fmla="*/ 1510168 h 1510168"/>
                <a:gd name="connsiteX7" fmla="*/ 114254 w 1637470"/>
                <a:gd name="connsiteY7" fmla="*/ 730082 h 1510168"/>
                <a:gd name="connsiteX8" fmla="*/ 114253 w 1637470"/>
                <a:gd name="connsiteY8" fmla="*/ 370042 h 1510168"/>
                <a:gd name="connsiteX0" fmla="*/ 154017 w 1677234"/>
                <a:gd name="connsiteY0" fmla="*/ 370042 h 1510168"/>
                <a:gd name="connsiteX1" fmla="*/ 442050 w 1677234"/>
                <a:gd name="connsiteY1" fmla="*/ 82009 h 1510168"/>
                <a:gd name="connsiteX2" fmla="*/ 1222138 w 1677234"/>
                <a:gd name="connsiteY2" fmla="*/ 862096 h 1510168"/>
                <a:gd name="connsiteX3" fmla="*/ 1438162 w 1677234"/>
                <a:gd name="connsiteY3" fmla="*/ 1078120 h 1510168"/>
                <a:gd name="connsiteX4" fmla="*/ 1582178 w 1677234"/>
                <a:gd name="connsiteY4" fmla="*/ 934104 h 1510168"/>
                <a:gd name="connsiteX5" fmla="*/ 1654186 w 1677234"/>
                <a:gd name="connsiteY5" fmla="*/ 1222136 h 1510168"/>
                <a:gd name="connsiteX6" fmla="*/ 1510170 w 1677234"/>
                <a:gd name="connsiteY6" fmla="*/ 1510168 h 1510168"/>
                <a:gd name="connsiteX7" fmla="*/ 226025 w 1677234"/>
                <a:gd name="connsiteY7" fmla="*/ 1090122 h 1510168"/>
                <a:gd name="connsiteX8" fmla="*/ 154018 w 1677234"/>
                <a:gd name="connsiteY8" fmla="*/ 730082 h 1510168"/>
                <a:gd name="connsiteX9" fmla="*/ 154017 w 1677234"/>
                <a:gd name="connsiteY9" fmla="*/ 370042 h 151016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42188"/>
                <a:gd name="connsiteX1" fmla="*/ 402286 w 1637470"/>
                <a:gd name="connsiteY1" fmla="*/ 82009 h 1542188"/>
                <a:gd name="connsiteX2" fmla="*/ 1182374 w 1637470"/>
                <a:gd name="connsiteY2" fmla="*/ 862096 h 1542188"/>
                <a:gd name="connsiteX3" fmla="*/ 1398398 w 1637470"/>
                <a:gd name="connsiteY3" fmla="*/ 1078120 h 1542188"/>
                <a:gd name="connsiteX4" fmla="*/ 1542414 w 1637470"/>
                <a:gd name="connsiteY4" fmla="*/ 934104 h 1542188"/>
                <a:gd name="connsiteX5" fmla="*/ 1614422 w 1637470"/>
                <a:gd name="connsiteY5" fmla="*/ 1222136 h 1542188"/>
                <a:gd name="connsiteX6" fmla="*/ 1470406 w 1637470"/>
                <a:gd name="connsiteY6" fmla="*/ 1510168 h 1542188"/>
                <a:gd name="connsiteX7" fmla="*/ 546301 w 1637470"/>
                <a:gd name="connsiteY7" fmla="*/ 1162130 h 1542188"/>
                <a:gd name="connsiteX8" fmla="*/ 330277 w 1637470"/>
                <a:gd name="connsiteY8" fmla="*/ 1306146 h 1542188"/>
                <a:gd name="connsiteX9" fmla="*/ 186261 w 1637470"/>
                <a:gd name="connsiteY9" fmla="*/ 1090122 h 1542188"/>
                <a:gd name="connsiteX10" fmla="*/ 114254 w 1637470"/>
                <a:gd name="connsiteY10" fmla="*/ 730082 h 1542188"/>
                <a:gd name="connsiteX11" fmla="*/ 114253 w 1637470"/>
                <a:gd name="connsiteY11" fmla="*/ 370042 h 1542188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546301 w 1637470"/>
                <a:gd name="connsiteY8" fmla="*/ 1162130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44324 w 1567541"/>
                <a:gd name="connsiteY0" fmla="*/ 370042 h 1528540"/>
                <a:gd name="connsiteX1" fmla="*/ 332357 w 1567541"/>
                <a:gd name="connsiteY1" fmla="*/ 82009 h 1528540"/>
                <a:gd name="connsiteX2" fmla="*/ 1112445 w 1567541"/>
                <a:gd name="connsiteY2" fmla="*/ 862096 h 1528540"/>
                <a:gd name="connsiteX3" fmla="*/ 1328469 w 1567541"/>
                <a:gd name="connsiteY3" fmla="*/ 1078120 h 1528540"/>
                <a:gd name="connsiteX4" fmla="*/ 1472485 w 1567541"/>
                <a:gd name="connsiteY4" fmla="*/ 934104 h 1528540"/>
                <a:gd name="connsiteX5" fmla="*/ 1544493 w 1567541"/>
                <a:gd name="connsiteY5" fmla="*/ 1222136 h 1528540"/>
                <a:gd name="connsiteX6" fmla="*/ 1400477 w 1567541"/>
                <a:gd name="connsiteY6" fmla="*/ 1510168 h 1528540"/>
                <a:gd name="connsiteX7" fmla="*/ 332356 w 1567541"/>
                <a:gd name="connsiteY7" fmla="*/ 586066 h 1528540"/>
                <a:gd name="connsiteX8" fmla="*/ 260348 w 1567541"/>
                <a:gd name="connsiteY8" fmla="*/ 1090122 h 1528540"/>
                <a:gd name="connsiteX9" fmla="*/ 188340 w 1567541"/>
                <a:gd name="connsiteY9" fmla="*/ 1306146 h 1528540"/>
                <a:gd name="connsiteX10" fmla="*/ 188340 w 1567541"/>
                <a:gd name="connsiteY10" fmla="*/ 1162130 h 1528540"/>
                <a:gd name="connsiteX11" fmla="*/ 116332 w 1567541"/>
                <a:gd name="connsiteY11" fmla="*/ 730082 h 1528540"/>
                <a:gd name="connsiteX12" fmla="*/ 44324 w 156754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730082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55960 w 1579177"/>
                <a:gd name="connsiteY0" fmla="*/ 370042 h 1528540"/>
                <a:gd name="connsiteX1" fmla="*/ 343993 w 1579177"/>
                <a:gd name="connsiteY1" fmla="*/ 82009 h 1528540"/>
                <a:gd name="connsiteX2" fmla="*/ 1124081 w 1579177"/>
                <a:gd name="connsiteY2" fmla="*/ 862096 h 1528540"/>
                <a:gd name="connsiteX3" fmla="*/ 1340105 w 1579177"/>
                <a:gd name="connsiteY3" fmla="*/ 1078120 h 1528540"/>
                <a:gd name="connsiteX4" fmla="*/ 1484121 w 1579177"/>
                <a:gd name="connsiteY4" fmla="*/ 934104 h 1528540"/>
                <a:gd name="connsiteX5" fmla="*/ 1556129 w 1579177"/>
                <a:gd name="connsiteY5" fmla="*/ 1222136 h 1528540"/>
                <a:gd name="connsiteX6" fmla="*/ 1412113 w 1579177"/>
                <a:gd name="connsiteY6" fmla="*/ 1510168 h 1528540"/>
                <a:gd name="connsiteX7" fmla="*/ 343992 w 1579177"/>
                <a:gd name="connsiteY7" fmla="*/ 586066 h 1528540"/>
                <a:gd name="connsiteX8" fmla="*/ 271984 w 1579177"/>
                <a:gd name="connsiteY8" fmla="*/ 1090122 h 1528540"/>
                <a:gd name="connsiteX9" fmla="*/ 199976 w 1579177"/>
                <a:gd name="connsiteY9" fmla="*/ 1306146 h 1528540"/>
                <a:gd name="connsiteX10" fmla="*/ 199976 w 1579177"/>
                <a:gd name="connsiteY10" fmla="*/ 1162130 h 1528540"/>
                <a:gd name="connsiteX11" fmla="*/ 55960 w 1579177"/>
                <a:gd name="connsiteY11" fmla="*/ 802090 h 1528540"/>
                <a:gd name="connsiteX12" fmla="*/ 55960 w 1579177"/>
                <a:gd name="connsiteY12" fmla="*/ 730082 h 1528540"/>
                <a:gd name="connsiteX13" fmla="*/ 55960 w 1579177"/>
                <a:gd name="connsiteY13" fmla="*/ 370042 h 1528540"/>
                <a:gd name="connsiteX0" fmla="*/ 72008 w 1595225"/>
                <a:gd name="connsiteY0" fmla="*/ 370042 h 1528540"/>
                <a:gd name="connsiteX1" fmla="*/ 360041 w 1595225"/>
                <a:gd name="connsiteY1" fmla="*/ 82009 h 1528540"/>
                <a:gd name="connsiteX2" fmla="*/ 1140129 w 1595225"/>
                <a:gd name="connsiteY2" fmla="*/ 862096 h 1528540"/>
                <a:gd name="connsiteX3" fmla="*/ 1356153 w 1595225"/>
                <a:gd name="connsiteY3" fmla="*/ 1078120 h 1528540"/>
                <a:gd name="connsiteX4" fmla="*/ 1500169 w 1595225"/>
                <a:gd name="connsiteY4" fmla="*/ 934104 h 1528540"/>
                <a:gd name="connsiteX5" fmla="*/ 1572177 w 1595225"/>
                <a:gd name="connsiteY5" fmla="*/ 1222136 h 1528540"/>
                <a:gd name="connsiteX6" fmla="*/ 1428161 w 1595225"/>
                <a:gd name="connsiteY6" fmla="*/ 1510168 h 1528540"/>
                <a:gd name="connsiteX7" fmla="*/ 360040 w 1595225"/>
                <a:gd name="connsiteY7" fmla="*/ 586066 h 1528540"/>
                <a:gd name="connsiteX8" fmla="*/ 288032 w 1595225"/>
                <a:gd name="connsiteY8" fmla="*/ 1090122 h 1528540"/>
                <a:gd name="connsiteX9" fmla="*/ 216024 w 1595225"/>
                <a:gd name="connsiteY9" fmla="*/ 1306146 h 1528540"/>
                <a:gd name="connsiteX10" fmla="*/ 216024 w 1595225"/>
                <a:gd name="connsiteY10" fmla="*/ 1162130 h 1528540"/>
                <a:gd name="connsiteX11" fmla="*/ 72008 w 1595225"/>
                <a:gd name="connsiteY11" fmla="*/ 802090 h 1528540"/>
                <a:gd name="connsiteX12" fmla="*/ 72008 w 1595225"/>
                <a:gd name="connsiteY12" fmla="*/ 730082 h 1528540"/>
                <a:gd name="connsiteX13" fmla="*/ 0 w 1595225"/>
                <a:gd name="connsiteY13" fmla="*/ 586066 h 1528540"/>
                <a:gd name="connsiteX14" fmla="*/ 72008 w 1595225"/>
                <a:gd name="connsiteY14" fmla="*/ 370042 h 1528540"/>
                <a:gd name="connsiteX0" fmla="*/ 72008 w 1595225"/>
                <a:gd name="connsiteY0" fmla="*/ 370041 h 1528539"/>
                <a:gd name="connsiteX1" fmla="*/ 432048 w 1595225"/>
                <a:gd name="connsiteY1" fmla="*/ 82009 h 1528539"/>
                <a:gd name="connsiteX2" fmla="*/ 1140129 w 1595225"/>
                <a:gd name="connsiteY2" fmla="*/ 862095 h 1528539"/>
                <a:gd name="connsiteX3" fmla="*/ 1356153 w 1595225"/>
                <a:gd name="connsiteY3" fmla="*/ 1078119 h 1528539"/>
                <a:gd name="connsiteX4" fmla="*/ 1500169 w 1595225"/>
                <a:gd name="connsiteY4" fmla="*/ 934103 h 1528539"/>
                <a:gd name="connsiteX5" fmla="*/ 1572177 w 1595225"/>
                <a:gd name="connsiteY5" fmla="*/ 1222135 h 1528539"/>
                <a:gd name="connsiteX6" fmla="*/ 1428161 w 1595225"/>
                <a:gd name="connsiteY6" fmla="*/ 1510167 h 1528539"/>
                <a:gd name="connsiteX7" fmla="*/ 360040 w 1595225"/>
                <a:gd name="connsiteY7" fmla="*/ 586065 h 1528539"/>
                <a:gd name="connsiteX8" fmla="*/ 288032 w 1595225"/>
                <a:gd name="connsiteY8" fmla="*/ 1090121 h 1528539"/>
                <a:gd name="connsiteX9" fmla="*/ 216024 w 1595225"/>
                <a:gd name="connsiteY9" fmla="*/ 1306145 h 1528539"/>
                <a:gd name="connsiteX10" fmla="*/ 216024 w 1595225"/>
                <a:gd name="connsiteY10" fmla="*/ 1162129 h 1528539"/>
                <a:gd name="connsiteX11" fmla="*/ 72008 w 1595225"/>
                <a:gd name="connsiteY11" fmla="*/ 802089 h 1528539"/>
                <a:gd name="connsiteX12" fmla="*/ 72008 w 1595225"/>
                <a:gd name="connsiteY12" fmla="*/ 730081 h 1528539"/>
                <a:gd name="connsiteX13" fmla="*/ 0 w 1595225"/>
                <a:gd name="connsiteY13" fmla="*/ 586065 h 1528539"/>
                <a:gd name="connsiteX14" fmla="*/ 72008 w 1595225"/>
                <a:gd name="connsiteY14" fmla="*/ 370041 h 1528539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432048 w 1595225"/>
                <a:gd name="connsiteY10" fmla="*/ 740943 h 1449021"/>
                <a:gd name="connsiteX11" fmla="*/ 288032 w 1595225"/>
                <a:gd name="connsiteY11" fmla="*/ 1028975 h 1449021"/>
                <a:gd name="connsiteX12" fmla="*/ 216024 w 1595225"/>
                <a:gd name="connsiteY12" fmla="*/ 1244999 h 1449021"/>
                <a:gd name="connsiteX13" fmla="*/ 216024 w 1595225"/>
                <a:gd name="connsiteY13" fmla="*/ 1100983 h 1449021"/>
                <a:gd name="connsiteX14" fmla="*/ 72008 w 1595225"/>
                <a:gd name="connsiteY14" fmla="*/ 740943 h 1449021"/>
                <a:gd name="connsiteX15" fmla="*/ 72008 w 1595225"/>
                <a:gd name="connsiteY15" fmla="*/ 668935 h 1449021"/>
                <a:gd name="connsiteX16" fmla="*/ 0 w 1595225"/>
                <a:gd name="connsiteY16" fmla="*/ 524919 h 1449021"/>
                <a:gd name="connsiteX17" fmla="*/ 72008 w 1595225"/>
                <a:gd name="connsiteY17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783059"/>
                <a:gd name="connsiteX1" fmla="*/ 432048 w 1595225"/>
                <a:gd name="connsiteY1" fmla="*/ 20863 h 1783059"/>
                <a:gd name="connsiteX2" fmla="*/ 720080 w 1595225"/>
                <a:gd name="connsiteY2" fmla="*/ 236887 h 1783059"/>
                <a:gd name="connsiteX3" fmla="*/ 720080 w 1595225"/>
                <a:gd name="connsiteY3" fmla="*/ 1172991 h 1783059"/>
                <a:gd name="connsiteX4" fmla="*/ 1140129 w 1595225"/>
                <a:gd name="connsiteY4" fmla="*/ 800949 h 1783059"/>
                <a:gd name="connsiteX5" fmla="*/ 1356153 w 1595225"/>
                <a:gd name="connsiteY5" fmla="*/ 1016973 h 1783059"/>
                <a:gd name="connsiteX6" fmla="*/ 1500169 w 1595225"/>
                <a:gd name="connsiteY6" fmla="*/ 872957 h 1783059"/>
                <a:gd name="connsiteX7" fmla="*/ 1572177 w 1595225"/>
                <a:gd name="connsiteY7" fmla="*/ 1160989 h 1783059"/>
                <a:gd name="connsiteX8" fmla="*/ 1428161 w 1595225"/>
                <a:gd name="connsiteY8" fmla="*/ 1449021 h 1783059"/>
                <a:gd name="connsiteX9" fmla="*/ 648072 w 1595225"/>
                <a:gd name="connsiteY9" fmla="*/ 1749055 h 1783059"/>
                <a:gd name="connsiteX10" fmla="*/ 504056 w 1595225"/>
                <a:gd name="connsiteY10" fmla="*/ 1244999 h 1783059"/>
                <a:gd name="connsiteX11" fmla="*/ 576064 w 1595225"/>
                <a:gd name="connsiteY11" fmla="*/ 380903 h 1783059"/>
                <a:gd name="connsiteX12" fmla="*/ 432048 w 1595225"/>
                <a:gd name="connsiteY12" fmla="*/ 236887 h 1783059"/>
                <a:gd name="connsiteX13" fmla="*/ 432048 w 1595225"/>
                <a:gd name="connsiteY13" fmla="*/ 524919 h 1783059"/>
                <a:gd name="connsiteX14" fmla="*/ 432048 w 1595225"/>
                <a:gd name="connsiteY14" fmla="*/ 740943 h 1783059"/>
                <a:gd name="connsiteX15" fmla="*/ 288032 w 1595225"/>
                <a:gd name="connsiteY15" fmla="*/ 1028975 h 1783059"/>
                <a:gd name="connsiteX16" fmla="*/ 216024 w 1595225"/>
                <a:gd name="connsiteY16" fmla="*/ 1244999 h 1783059"/>
                <a:gd name="connsiteX17" fmla="*/ 216024 w 1595225"/>
                <a:gd name="connsiteY17" fmla="*/ 1100983 h 1783059"/>
                <a:gd name="connsiteX18" fmla="*/ 72008 w 1595225"/>
                <a:gd name="connsiteY18" fmla="*/ 740943 h 1783059"/>
                <a:gd name="connsiteX19" fmla="*/ 72008 w 1595225"/>
                <a:gd name="connsiteY19" fmla="*/ 668935 h 1783059"/>
                <a:gd name="connsiteX20" fmla="*/ 0 w 1595225"/>
                <a:gd name="connsiteY20" fmla="*/ 524919 h 1783059"/>
                <a:gd name="connsiteX21" fmla="*/ 72008 w 1595225"/>
                <a:gd name="connsiteY21" fmla="*/ 308895 h 1783059"/>
                <a:gd name="connsiteX0" fmla="*/ 72008 w 1595225"/>
                <a:gd name="connsiteY0" fmla="*/ 308895 h 1855067"/>
                <a:gd name="connsiteX1" fmla="*/ 432048 w 1595225"/>
                <a:gd name="connsiteY1" fmla="*/ 20863 h 1855067"/>
                <a:gd name="connsiteX2" fmla="*/ 720080 w 1595225"/>
                <a:gd name="connsiteY2" fmla="*/ 236887 h 1855067"/>
                <a:gd name="connsiteX3" fmla="*/ 720080 w 1595225"/>
                <a:gd name="connsiteY3" fmla="*/ 1172991 h 1855067"/>
                <a:gd name="connsiteX4" fmla="*/ 1140129 w 1595225"/>
                <a:gd name="connsiteY4" fmla="*/ 800949 h 1855067"/>
                <a:gd name="connsiteX5" fmla="*/ 1356153 w 1595225"/>
                <a:gd name="connsiteY5" fmla="*/ 1016973 h 1855067"/>
                <a:gd name="connsiteX6" fmla="*/ 1500169 w 1595225"/>
                <a:gd name="connsiteY6" fmla="*/ 872957 h 1855067"/>
                <a:gd name="connsiteX7" fmla="*/ 1572177 w 1595225"/>
                <a:gd name="connsiteY7" fmla="*/ 1160989 h 1855067"/>
                <a:gd name="connsiteX8" fmla="*/ 1428161 w 1595225"/>
                <a:gd name="connsiteY8" fmla="*/ 1449021 h 1855067"/>
                <a:gd name="connsiteX9" fmla="*/ 648072 w 1595225"/>
                <a:gd name="connsiteY9" fmla="*/ 1821063 h 1855067"/>
                <a:gd name="connsiteX10" fmla="*/ 504056 w 1595225"/>
                <a:gd name="connsiteY10" fmla="*/ 1244999 h 1855067"/>
                <a:gd name="connsiteX11" fmla="*/ 576064 w 1595225"/>
                <a:gd name="connsiteY11" fmla="*/ 380903 h 1855067"/>
                <a:gd name="connsiteX12" fmla="*/ 432048 w 1595225"/>
                <a:gd name="connsiteY12" fmla="*/ 236887 h 1855067"/>
                <a:gd name="connsiteX13" fmla="*/ 432048 w 1595225"/>
                <a:gd name="connsiteY13" fmla="*/ 524919 h 1855067"/>
                <a:gd name="connsiteX14" fmla="*/ 432048 w 1595225"/>
                <a:gd name="connsiteY14" fmla="*/ 740943 h 1855067"/>
                <a:gd name="connsiteX15" fmla="*/ 288032 w 1595225"/>
                <a:gd name="connsiteY15" fmla="*/ 1028975 h 1855067"/>
                <a:gd name="connsiteX16" fmla="*/ 216024 w 1595225"/>
                <a:gd name="connsiteY16" fmla="*/ 1244999 h 1855067"/>
                <a:gd name="connsiteX17" fmla="*/ 216024 w 1595225"/>
                <a:gd name="connsiteY17" fmla="*/ 1100983 h 1855067"/>
                <a:gd name="connsiteX18" fmla="*/ 72008 w 1595225"/>
                <a:gd name="connsiteY18" fmla="*/ 740943 h 1855067"/>
                <a:gd name="connsiteX19" fmla="*/ 72008 w 1595225"/>
                <a:gd name="connsiteY19" fmla="*/ 668935 h 1855067"/>
                <a:gd name="connsiteX20" fmla="*/ 0 w 1595225"/>
                <a:gd name="connsiteY20" fmla="*/ 524919 h 1855067"/>
                <a:gd name="connsiteX21" fmla="*/ 72008 w 1595225"/>
                <a:gd name="connsiteY21" fmla="*/ 308895 h 1855067"/>
                <a:gd name="connsiteX0" fmla="*/ 72008 w 1595225"/>
                <a:gd name="connsiteY0" fmla="*/ 308895 h 2027086"/>
                <a:gd name="connsiteX1" fmla="*/ 432048 w 1595225"/>
                <a:gd name="connsiteY1" fmla="*/ 20863 h 2027086"/>
                <a:gd name="connsiteX2" fmla="*/ 720080 w 1595225"/>
                <a:gd name="connsiteY2" fmla="*/ 236887 h 2027086"/>
                <a:gd name="connsiteX3" fmla="*/ 720080 w 1595225"/>
                <a:gd name="connsiteY3" fmla="*/ 1172991 h 2027086"/>
                <a:gd name="connsiteX4" fmla="*/ 1140129 w 1595225"/>
                <a:gd name="connsiteY4" fmla="*/ 800949 h 2027086"/>
                <a:gd name="connsiteX5" fmla="*/ 1356153 w 1595225"/>
                <a:gd name="connsiteY5" fmla="*/ 1016973 h 2027086"/>
                <a:gd name="connsiteX6" fmla="*/ 1500169 w 1595225"/>
                <a:gd name="connsiteY6" fmla="*/ 872957 h 2027086"/>
                <a:gd name="connsiteX7" fmla="*/ 1572177 w 1595225"/>
                <a:gd name="connsiteY7" fmla="*/ 1160989 h 2027086"/>
                <a:gd name="connsiteX8" fmla="*/ 1428161 w 1595225"/>
                <a:gd name="connsiteY8" fmla="*/ 1449021 h 2027086"/>
                <a:gd name="connsiteX9" fmla="*/ 792088 w 1595225"/>
                <a:gd name="connsiteY9" fmla="*/ 1965079 h 2027086"/>
                <a:gd name="connsiteX10" fmla="*/ 648072 w 1595225"/>
                <a:gd name="connsiteY10" fmla="*/ 1821063 h 2027086"/>
                <a:gd name="connsiteX11" fmla="*/ 504056 w 1595225"/>
                <a:gd name="connsiteY11" fmla="*/ 1244999 h 2027086"/>
                <a:gd name="connsiteX12" fmla="*/ 576064 w 1595225"/>
                <a:gd name="connsiteY12" fmla="*/ 380903 h 2027086"/>
                <a:gd name="connsiteX13" fmla="*/ 432048 w 1595225"/>
                <a:gd name="connsiteY13" fmla="*/ 236887 h 2027086"/>
                <a:gd name="connsiteX14" fmla="*/ 432048 w 1595225"/>
                <a:gd name="connsiteY14" fmla="*/ 524919 h 2027086"/>
                <a:gd name="connsiteX15" fmla="*/ 432048 w 1595225"/>
                <a:gd name="connsiteY15" fmla="*/ 740943 h 2027086"/>
                <a:gd name="connsiteX16" fmla="*/ 288032 w 1595225"/>
                <a:gd name="connsiteY16" fmla="*/ 1028975 h 2027086"/>
                <a:gd name="connsiteX17" fmla="*/ 216024 w 1595225"/>
                <a:gd name="connsiteY17" fmla="*/ 1244999 h 2027086"/>
                <a:gd name="connsiteX18" fmla="*/ 216024 w 1595225"/>
                <a:gd name="connsiteY18" fmla="*/ 1100983 h 2027086"/>
                <a:gd name="connsiteX19" fmla="*/ 72008 w 1595225"/>
                <a:gd name="connsiteY19" fmla="*/ 740943 h 2027086"/>
                <a:gd name="connsiteX20" fmla="*/ 72008 w 1595225"/>
                <a:gd name="connsiteY20" fmla="*/ 668935 h 2027086"/>
                <a:gd name="connsiteX21" fmla="*/ 0 w 1595225"/>
                <a:gd name="connsiteY21" fmla="*/ 524919 h 2027086"/>
                <a:gd name="connsiteX22" fmla="*/ 72008 w 1595225"/>
                <a:gd name="connsiteY22" fmla="*/ 308895 h 2027086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93071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356153 w 1595225"/>
                <a:gd name="connsiteY4" fmla="*/ 1016973 h 1965079"/>
                <a:gd name="connsiteX5" fmla="*/ 1500169 w 1595225"/>
                <a:gd name="connsiteY5" fmla="*/ 872957 h 1965079"/>
                <a:gd name="connsiteX6" fmla="*/ 1572177 w 1595225"/>
                <a:gd name="connsiteY6" fmla="*/ 1160989 h 1965079"/>
                <a:gd name="connsiteX7" fmla="*/ 1428161 w 1595225"/>
                <a:gd name="connsiteY7" fmla="*/ 1449021 h 1965079"/>
                <a:gd name="connsiteX8" fmla="*/ 792088 w 1595225"/>
                <a:gd name="connsiteY8" fmla="*/ 1965079 h 1965079"/>
                <a:gd name="connsiteX9" fmla="*/ 648072 w 1595225"/>
                <a:gd name="connsiteY9" fmla="*/ 1893071 h 1965079"/>
                <a:gd name="connsiteX10" fmla="*/ 504056 w 1595225"/>
                <a:gd name="connsiteY10" fmla="*/ 1244999 h 1965079"/>
                <a:gd name="connsiteX11" fmla="*/ 576064 w 1595225"/>
                <a:gd name="connsiteY11" fmla="*/ 380903 h 1965079"/>
                <a:gd name="connsiteX12" fmla="*/ 432048 w 1595225"/>
                <a:gd name="connsiteY12" fmla="*/ 236887 h 1965079"/>
                <a:gd name="connsiteX13" fmla="*/ 432048 w 1595225"/>
                <a:gd name="connsiteY13" fmla="*/ 524919 h 1965079"/>
                <a:gd name="connsiteX14" fmla="*/ 432048 w 1595225"/>
                <a:gd name="connsiteY14" fmla="*/ 740943 h 1965079"/>
                <a:gd name="connsiteX15" fmla="*/ 288032 w 1595225"/>
                <a:gd name="connsiteY15" fmla="*/ 1028975 h 1965079"/>
                <a:gd name="connsiteX16" fmla="*/ 216024 w 1595225"/>
                <a:gd name="connsiteY16" fmla="*/ 1244999 h 1965079"/>
                <a:gd name="connsiteX17" fmla="*/ 216024 w 1595225"/>
                <a:gd name="connsiteY17" fmla="*/ 1100983 h 1965079"/>
                <a:gd name="connsiteX18" fmla="*/ 72008 w 1595225"/>
                <a:gd name="connsiteY18" fmla="*/ 740943 h 1965079"/>
                <a:gd name="connsiteX19" fmla="*/ 72008 w 1595225"/>
                <a:gd name="connsiteY19" fmla="*/ 668935 h 1965079"/>
                <a:gd name="connsiteX20" fmla="*/ 0 w 1595225"/>
                <a:gd name="connsiteY20" fmla="*/ 524919 h 1965079"/>
                <a:gd name="connsiteX21" fmla="*/ 72008 w 1595225"/>
                <a:gd name="connsiteY21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500169 w 1595225"/>
                <a:gd name="connsiteY4" fmla="*/ 872957 h 1965079"/>
                <a:gd name="connsiteX5" fmla="*/ 1572177 w 1595225"/>
                <a:gd name="connsiteY5" fmla="*/ 1160989 h 1965079"/>
                <a:gd name="connsiteX6" fmla="*/ 1428161 w 1595225"/>
                <a:gd name="connsiteY6" fmla="*/ 1449021 h 1965079"/>
                <a:gd name="connsiteX7" fmla="*/ 792088 w 1595225"/>
                <a:gd name="connsiteY7" fmla="*/ 1965079 h 1965079"/>
                <a:gd name="connsiteX8" fmla="*/ 648072 w 1595225"/>
                <a:gd name="connsiteY8" fmla="*/ 1893071 h 1965079"/>
                <a:gd name="connsiteX9" fmla="*/ 504056 w 1595225"/>
                <a:gd name="connsiteY9" fmla="*/ 1244999 h 1965079"/>
                <a:gd name="connsiteX10" fmla="*/ 576064 w 1595225"/>
                <a:gd name="connsiteY10" fmla="*/ 380903 h 1965079"/>
                <a:gd name="connsiteX11" fmla="*/ 432048 w 1595225"/>
                <a:gd name="connsiteY11" fmla="*/ 236887 h 1965079"/>
                <a:gd name="connsiteX12" fmla="*/ 432048 w 1595225"/>
                <a:gd name="connsiteY12" fmla="*/ 524919 h 1965079"/>
                <a:gd name="connsiteX13" fmla="*/ 432048 w 1595225"/>
                <a:gd name="connsiteY13" fmla="*/ 740943 h 1965079"/>
                <a:gd name="connsiteX14" fmla="*/ 288032 w 1595225"/>
                <a:gd name="connsiteY14" fmla="*/ 1028975 h 1965079"/>
                <a:gd name="connsiteX15" fmla="*/ 216024 w 1595225"/>
                <a:gd name="connsiteY15" fmla="*/ 1244999 h 1965079"/>
                <a:gd name="connsiteX16" fmla="*/ 216024 w 1595225"/>
                <a:gd name="connsiteY16" fmla="*/ 1100983 h 1965079"/>
                <a:gd name="connsiteX17" fmla="*/ 72008 w 1595225"/>
                <a:gd name="connsiteY17" fmla="*/ 740943 h 1965079"/>
                <a:gd name="connsiteX18" fmla="*/ 72008 w 1595225"/>
                <a:gd name="connsiteY18" fmla="*/ 668935 h 1965079"/>
                <a:gd name="connsiteX19" fmla="*/ 0 w 1595225"/>
                <a:gd name="connsiteY19" fmla="*/ 524919 h 1965079"/>
                <a:gd name="connsiteX20" fmla="*/ 72008 w 1595225"/>
                <a:gd name="connsiteY20" fmla="*/ 308895 h 1965079"/>
                <a:gd name="connsiteX0" fmla="*/ 72008 w 1572177"/>
                <a:gd name="connsiteY0" fmla="*/ 308895 h 1965079"/>
                <a:gd name="connsiteX1" fmla="*/ 432048 w 1572177"/>
                <a:gd name="connsiteY1" fmla="*/ 20863 h 1965079"/>
                <a:gd name="connsiteX2" fmla="*/ 720080 w 1572177"/>
                <a:gd name="connsiteY2" fmla="*/ 236887 h 1965079"/>
                <a:gd name="connsiteX3" fmla="*/ 720080 w 1572177"/>
                <a:gd name="connsiteY3" fmla="*/ 1172991 h 1965079"/>
                <a:gd name="connsiteX4" fmla="*/ 1572177 w 1572177"/>
                <a:gd name="connsiteY4" fmla="*/ 1160989 h 1965079"/>
                <a:gd name="connsiteX5" fmla="*/ 1428161 w 1572177"/>
                <a:gd name="connsiteY5" fmla="*/ 1449021 h 1965079"/>
                <a:gd name="connsiteX6" fmla="*/ 792088 w 1572177"/>
                <a:gd name="connsiteY6" fmla="*/ 1965079 h 1965079"/>
                <a:gd name="connsiteX7" fmla="*/ 648072 w 1572177"/>
                <a:gd name="connsiteY7" fmla="*/ 1893071 h 1965079"/>
                <a:gd name="connsiteX8" fmla="*/ 504056 w 1572177"/>
                <a:gd name="connsiteY8" fmla="*/ 1244999 h 1965079"/>
                <a:gd name="connsiteX9" fmla="*/ 576064 w 1572177"/>
                <a:gd name="connsiteY9" fmla="*/ 380903 h 1965079"/>
                <a:gd name="connsiteX10" fmla="*/ 432048 w 1572177"/>
                <a:gd name="connsiteY10" fmla="*/ 236887 h 1965079"/>
                <a:gd name="connsiteX11" fmla="*/ 432048 w 1572177"/>
                <a:gd name="connsiteY11" fmla="*/ 524919 h 1965079"/>
                <a:gd name="connsiteX12" fmla="*/ 432048 w 1572177"/>
                <a:gd name="connsiteY12" fmla="*/ 740943 h 1965079"/>
                <a:gd name="connsiteX13" fmla="*/ 288032 w 1572177"/>
                <a:gd name="connsiteY13" fmla="*/ 1028975 h 1965079"/>
                <a:gd name="connsiteX14" fmla="*/ 216024 w 1572177"/>
                <a:gd name="connsiteY14" fmla="*/ 1244999 h 1965079"/>
                <a:gd name="connsiteX15" fmla="*/ 216024 w 1572177"/>
                <a:gd name="connsiteY15" fmla="*/ 1100983 h 1965079"/>
                <a:gd name="connsiteX16" fmla="*/ 72008 w 1572177"/>
                <a:gd name="connsiteY16" fmla="*/ 740943 h 1965079"/>
                <a:gd name="connsiteX17" fmla="*/ 72008 w 1572177"/>
                <a:gd name="connsiteY17" fmla="*/ 668935 h 1965079"/>
                <a:gd name="connsiteX18" fmla="*/ 0 w 1572177"/>
                <a:gd name="connsiteY18" fmla="*/ 524919 h 1965079"/>
                <a:gd name="connsiteX19" fmla="*/ 72008 w 1572177"/>
                <a:gd name="connsiteY19" fmla="*/ 308895 h 1965079"/>
                <a:gd name="connsiteX0" fmla="*/ 72008 w 1572177"/>
                <a:gd name="connsiteY0" fmla="*/ 308895 h 2066305"/>
                <a:gd name="connsiteX1" fmla="*/ 432048 w 1572177"/>
                <a:gd name="connsiteY1" fmla="*/ 20863 h 2066305"/>
                <a:gd name="connsiteX2" fmla="*/ 720080 w 1572177"/>
                <a:gd name="connsiteY2" fmla="*/ 236887 h 2066305"/>
                <a:gd name="connsiteX3" fmla="*/ 720080 w 1572177"/>
                <a:gd name="connsiteY3" fmla="*/ 1172991 h 2066305"/>
                <a:gd name="connsiteX4" fmla="*/ 1572177 w 1572177"/>
                <a:gd name="connsiteY4" fmla="*/ 1160989 h 2066305"/>
                <a:gd name="connsiteX5" fmla="*/ 1296144 w 1572177"/>
                <a:gd name="connsiteY5" fmla="*/ 1965079 h 2066305"/>
                <a:gd name="connsiteX6" fmla="*/ 792088 w 1572177"/>
                <a:gd name="connsiteY6" fmla="*/ 1965079 h 2066305"/>
                <a:gd name="connsiteX7" fmla="*/ 648072 w 1572177"/>
                <a:gd name="connsiteY7" fmla="*/ 1893071 h 2066305"/>
                <a:gd name="connsiteX8" fmla="*/ 504056 w 1572177"/>
                <a:gd name="connsiteY8" fmla="*/ 1244999 h 2066305"/>
                <a:gd name="connsiteX9" fmla="*/ 576064 w 1572177"/>
                <a:gd name="connsiteY9" fmla="*/ 380903 h 2066305"/>
                <a:gd name="connsiteX10" fmla="*/ 432048 w 1572177"/>
                <a:gd name="connsiteY10" fmla="*/ 236887 h 2066305"/>
                <a:gd name="connsiteX11" fmla="*/ 432048 w 1572177"/>
                <a:gd name="connsiteY11" fmla="*/ 524919 h 2066305"/>
                <a:gd name="connsiteX12" fmla="*/ 432048 w 1572177"/>
                <a:gd name="connsiteY12" fmla="*/ 740943 h 2066305"/>
                <a:gd name="connsiteX13" fmla="*/ 288032 w 1572177"/>
                <a:gd name="connsiteY13" fmla="*/ 1028975 h 2066305"/>
                <a:gd name="connsiteX14" fmla="*/ 216024 w 1572177"/>
                <a:gd name="connsiteY14" fmla="*/ 1244999 h 2066305"/>
                <a:gd name="connsiteX15" fmla="*/ 216024 w 1572177"/>
                <a:gd name="connsiteY15" fmla="*/ 1100983 h 2066305"/>
                <a:gd name="connsiteX16" fmla="*/ 72008 w 1572177"/>
                <a:gd name="connsiteY16" fmla="*/ 740943 h 2066305"/>
                <a:gd name="connsiteX17" fmla="*/ 72008 w 1572177"/>
                <a:gd name="connsiteY17" fmla="*/ 668935 h 2066305"/>
                <a:gd name="connsiteX18" fmla="*/ 0 w 1572177"/>
                <a:gd name="connsiteY18" fmla="*/ 524919 h 2066305"/>
                <a:gd name="connsiteX19" fmla="*/ 72008 w 1572177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1368152 w 1368152"/>
                <a:gd name="connsiteY4" fmla="*/ 1677047 h 2066305"/>
                <a:gd name="connsiteX5" fmla="*/ 1296144 w 1368152"/>
                <a:gd name="connsiteY5" fmla="*/ 1965079 h 2066305"/>
                <a:gd name="connsiteX6" fmla="*/ 792088 w 1368152"/>
                <a:gd name="connsiteY6" fmla="*/ 1965079 h 2066305"/>
                <a:gd name="connsiteX7" fmla="*/ 648072 w 1368152"/>
                <a:gd name="connsiteY7" fmla="*/ 1893071 h 2066305"/>
                <a:gd name="connsiteX8" fmla="*/ 504056 w 1368152"/>
                <a:gd name="connsiteY8" fmla="*/ 1244999 h 2066305"/>
                <a:gd name="connsiteX9" fmla="*/ 576064 w 1368152"/>
                <a:gd name="connsiteY9" fmla="*/ 380903 h 2066305"/>
                <a:gd name="connsiteX10" fmla="*/ 432048 w 1368152"/>
                <a:gd name="connsiteY10" fmla="*/ 236887 h 2066305"/>
                <a:gd name="connsiteX11" fmla="*/ 432048 w 1368152"/>
                <a:gd name="connsiteY11" fmla="*/ 524919 h 2066305"/>
                <a:gd name="connsiteX12" fmla="*/ 432048 w 1368152"/>
                <a:gd name="connsiteY12" fmla="*/ 740943 h 2066305"/>
                <a:gd name="connsiteX13" fmla="*/ 288032 w 1368152"/>
                <a:gd name="connsiteY13" fmla="*/ 1028975 h 2066305"/>
                <a:gd name="connsiteX14" fmla="*/ 216024 w 1368152"/>
                <a:gd name="connsiteY14" fmla="*/ 1244999 h 2066305"/>
                <a:gd name="connsiteX15" fmla="*/ 216024 w 1368152"/>
                <a:gd name="connsiteY15" fmla="*/ 1100983 h 2066305"/>
                <a:gd name="connsiteX16" fmla="*/ 72008 w 1368152"/>
                <a:gd name="connsiteY16" fmla="*/ 740943 h 2066305"/>
                <a:gd name="connsiteX17" fmla="*/ 72008 w 1368152"/>
                <a:gd name="connsiteY17" fmla="*/ 668935 h 2066305"/>
                <a:gd name="connsiteX18" fmla="*/ 0 w 1368152"/>
                <a:gd name="connsiteY18" fmla="*/ 524919 h 2066305"/>
                <a:gd name="connsiteX19" fmla="*/ 72008 w 1368152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8152" h="2066305">
                  <a:moveTo>
                    <a:pt x="72008" y="308895"/>
                  </a:moveTo>
                  <a:cubicBezTo>
                    <a:pt x="161902" y="131365"/>
                    <a:pt x="217007" y="9272"/>
                    <a:pt x="432048" y="20863"/>
                  </a:cubicBezTo>
                  <a:cubicBezTo>
                    <a:pt x="521264" y="0"/>
                    <a:pt x="665697" y="105530"/>
                    <a:pt x="720080" y="236887"/>
                  </a:cubicBezTo>
                  <a:cubicBezTo>
                    <a:pt x="809086" y="329225"/>
                    <a:pt x="741356" y="954027"/>
                    <a:pt x="720080" y="1172991"/>
                  </a:cubicBezTo>
                  <a:cubicBezTo>
                    <a:pt x="763157" y="1368852"/>
                    <a:pt x="626114" y="1631765"/>
                    <a:pt x="864096" y="1749055"/>
                  </a:cubicBezTo>
                  <a:cubicBezTo>
                    <a:pt x="972108" y="1833064"/>
                    <a:pt x="1315219" y="1584876"/>
                    <a:pt x="1368152" y="1677047"/>
                  </a:cubicBezTo>
                  <a:cubicBezTo>
                    <a:pt x="1353982" y="1873235"/>
                    <a:pt x="1348705" y="1807642"/>
                    <a:pt x="1296144" y="1965079"/>
                  </a:cubicBezTo>
                  <a:cubicBezTo>
                    <a:pt x="1173951" y="2066305"/>
                    <a:pt x="922103" y="1903072"/>
                    <a:pt x="792088" y="1965079"/>
                  </a:cubicBezTo>
                  <a:cubicBezTo>
                    <a:pt x="737751" y="1910177"/>
                    <a:pt x="725319" y="1953631"/>
                    <a:pt x="648072" y="1893071"/>
                  </a:cubicBezTo>
                  <a:cubicBezTo>
                    <a:pt x="542705" y="1811882"/>
                    <a:pt x="459695" y="1649183"/>
                    <a:pt x="504056" y="1244999"/>
                  </a:cubicBezTo>
                  <a:cubicBezTo>
                    <a:pt x="509641" y="1031721"/>
                    <a:pt x="630189" y="445542"/>
                    <a:pt x="576064" y="380903"/>
                  </a:cubicBezTo>
                  <a:cubicBezTo>
                    <a:pt x="493113" y="302363"/>
                    <a:pt x="452122" y="212410"/>
                    <a:pt x="432048" y="236887"/>
                  </a:cubicBezTo>
                  <a:cubicBezTo>
                    <a:pt x="341338" y="218563"/>
                    <a:pt x="305513" y="367279"/>
                    <a:pt x="432048" y="524919"/>
                  </a:cubicBezTo>
                  <a:cubicBezTo>
                    <a:pt x="424299" y="638974"/>
                    <a:pt x="456051" y="656934"/>
                    <a:pt x="432048" y="740943"/>
                  </a:cubicBezTo>
                  <a:cubicBezTo>
                    <a:pt x="408045" y="824952"/>
                    <a:pt x="316287" y="975011"/>
                    <a:pt x="288032" y="1028975"/>
                  </a:cubicBezTo>
                  <a:cubicBezTo>
                    <a:pt x="252028" y="1148988"/>
                    <a:pt x="341786" y="1214673"/>
                    <a:pt x="216024" y="1244999"/>
                  </a:cubicBezTo>
                  <a:cubicBezTo>
                    <a:pt x="220393" y="1212330"/>
                    <a:pt x="250099" y="1191882"/>
                    <a:pt x="216024" y="1100983"/>
                  </a:cubicBezTo>
                  <a:cubicBezTo>
                    <a:pt x="27684" y="994383"/>
                    <a:pt x="41699" y="861193"/>
                    <a:pt x="72008" y="740943"/>
                  </a:cubicBezTo>
                  <a:cubicBezTo>
                    <a:pt x="40051" y="661151"/>
                    <a:pt x="72008" y="740943"/>
                    <a:pt x="72008" y="668935"/>
                  </a:cubicBezTo>
                  <a:cubicBezTo>
                    <a:pt x="67376" y="625064"/>
                    <a:pt x="0" y="584926"/>
                    <a:pt x="0" y="524919"/>
                  </a:cubicBezTo>
                  <a:cubicBezTo>
                    <a:pt x="0" y="464912"/>
                    <a:pt x="19370" y="385038"/>
                    <a:pt x="72008" y="308895"/>
                  </a:cubicBezTo>
                  <a:close/>
                </a:path>
              </a:pathLst>
            </a:custGeom>
            <a:gradFill flip="none" rotWithShape="1">
              <a:gsLst>
                <a:gs pos="35000">
                  <a:schemeClr val="accent6">
                    <a:lumMod val="50000"/>
                  </a:schemeClr>
                </a:gs>
                <a:gs pos="36000">
                  <a:srgbClr val="FFFF00"/>
                </a:gs>
              </a:gsLst>
              <a:lin ang="0" scaled="0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381000"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 18"/>
            <p:cNvSpPr/>
            <p:nvPr/>
          </p:nvSpPr>
          <p:spPr>
            <a:xfrm>
              <a:off x="1187524" y="1772816"/>
              <a:ext cx="964740" cy="1149637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1026709 w 2309766"/>
                <a:gd name="connsiteY30" fmla="*/ 3751670 h 4092491"/>
                <a:gd name="connsiteX31" fmla="*/ 60007 w 2309766"/>
                <a:gd name="connsiteY31" fmla="*/ 3278554 h 4092491"/>
                <a:gd name="connsiteX32" fmla="*/ 276031 w 2309766"/>
                <a:gd name="connsiteY32" fmla="*/ 2990522 h 4092491"/>
                <a:gd name="connsiteX33" fmla="*/ 276029 w 2309766"/>
                <a:gd name="connsiteY33" fmla="*/ 2630482 h 4092491"/>
                <a:gd name="connsiteX34" fmla="*/ 348038 w 2309766"/>
                <a:gd name="connsiteY34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60007 w 2309766"/>
                <a:gd name="connsiteY29" fmla="*/ 3278554 h 4092491"/>
                <a:gd name="connsiteX30" fmla="*/ 276031 w 2309766"/>
                <a:gd name="connsiteY30" fmla="*/ 2990522 h 4092491"/>
                <a:gd name="connsiteX31" fmla="*/ 276029 w 2309766"/>
                <a:gd name="connsiteY31" fmla="*/ 2630482 h 4092491"/>
                <a:gd name="connsiteX32" fmla="*/ 348038 w 2309766"/>
                <a:gd name="connsiteY32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60007 w 2309766"/>
                <a:gd name="connsiteY28" fmla="*/ 3278554 h 4092491"/>
                <a:gd name="connsiteX29" fmla="*/ 276031 w 2309766"/>
                <a:gd name="connsiteY29" fmla="*/ 2990522 h 4092491"/>
                <a:gd name="connsiteX30" fmla="*/ 276029 w 2309766"/>
                <a:gd name="connsiteY30" fmla="*/ 2630482 h 4092491"/>
                <a:gd name="connsiteX31" fmla="*/ 348038 w 2309766"/>
                <a:gd name="connsiteY31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288035 w 2033738"/>
                <a:gd name="connsiteY27" fmla="*/ 3278555 h 4092491"/>
                <a:gd name="connsiteX28" fmla="*/ 3 w 2033738"/>
                <a:gd name="connsiteY28" fmla="*/ 2990522 h 4092491"/>
                <a:gd name="connsiteX29" fmla="*/ 1 w 2033738"/>
                <a:gd name="connsiteY29" fmla="*/ 2630482 h 4092491"/>
                <a:gd name="connsiteX30" fmla="*/ 72010 w 2033738"/>
                <a:gd name="connsiteY30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3 w 2033738"/>
                <a:gd name="connsiteY27" fmla="*/ 2990522 h 4092491"/>
                <a:gd name="connsiteX28" fmla="*/ 1 w 2033738"/>
                <a:gd name="connsiteY28" fmla="*/ 2630482 h 4092491"/>
                <a:gd name="connsiteX29" fmla="*/ 72010 w 2033738"/>
                <a:gd name="connsiteY29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1 w 2033738"/>
                <a:gd name="connsiteY27" fmla="*/ 2630482 h 4092491"/>
                <a:gd name="connsiteX28" fmla="*/ 72010 w 2033738"/>
                <a:gd name="connsiteY28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504057 w 1961728"/>
                <a:gd name="connsiteY26" fmla="*/ 3206547 h 4092491"/>
                <a:gd name="connsiteX27" fmla="*/ 0 w 1961728"/>
                <a:gd name="connsiteY27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0 w 1961728"/>
                <a:gd name="connsiteY26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576065 w 1961728"/>
                <a:gd name="connsiteY24" fmla="*/ 2702491 h 4092491"/>
                <a:gd name="connsiteX25" fmla="*/ 0 w 1961728"/>
                <a:gd name="connsiteY25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576065 w 1961728"/>
                <a:gd name="connsiteY23" fmla="*/ 2702491 h 4092491"/>
                <a:gd name="connsiteX24" fmla="*/ 0 w 1961728"/>
                <a:gd name="connsiteY24" fmla="*/ 2054418 h 4092491"/>
                <a:gd name="connsiteX0" fmla="*/ 0 w 2040228"/>
                <a:gd name="connsiteY0" fmla="*/ 2054418 h 3938628"/>
                <a:gd name="connsiteX1" fmla="*/ 288032 w 2040228"/>
                <a:gd name="connsiteY1" fmla="*/ 1622370 h 3938628"/>
                <a:gd name="connsiteX2" fmla="*/ 504056 w 2040228"/>
                <a:gd name="connsiteY2" fmla="*/ 1046306 h 3938628"/>
                <a:gd name="connsiteX3" fmla="*/ 1152128 w 2040228"/>
                <a:gd name="connsiteY3" fmla="*/ 686267 h 3938628"/>
                <a:gd name="connsiteX4" fmla="*/ 1296145 w 2040228"/>
                <a:gd name="connsiteY4" fmla="*/ 758274 h 3938628"/>
                <a:gd name="connsiteX5" fmla="*/ 1584176 w 2040228"/>
                <a:gd name="connsiteY5" fmla="*/ 470243 h 3938628"/>
                <a:gd name="connsiteX6" fmla="*/ 1728193 w 2040228"/>
                <a:gd name="connsiteY6" fmla="*/ 182211 h 3938628"/>
                <a:gd name="connsiteX7" fmla="*/ 1800200 w 2040228"/>
                <a:gd name="connsiteY7" fmla="*/ 254219 h 3938628"/>
                <a:gd name="connsiteX8" fmla="*/ 1800200 w 2040228"/>
                <a:gd name="connsiteY8" fmla="*/ 398235 h 3938628"/>
                <a:gd name="connsiteX9" fmla="*/ 1944216 w 2040228"/>
                <a:gd name="connsiteY9" fmla="*/ 614259 h 3938628"/>
                <a:gd name="connsiteX10" fmla="*/ 1728193 w 2040228"/>
                <a:gd name="connsiteY10" fmla="*/ 830282 h 3938628"/>
                <a:gd name="connsiteX11" fmla="*/ 1440161 w 2040228"/>
                <a:gd name="connsiteY11" fmla="*/ 1406346 h 3938628"/>
                <a:gd name="connsiteX12" fmla="*/ 1656185 w 2040228"/>
                <a:gd name="connsiteY12" fmla="*/ 1622370 h 3938628"/>
                <a:gd name="connsiteX13" fmla="*/ 1800201 w 2040228"/>
                <a:gd name="connsiteY13" fmla="*/ 1478354 h 3938628"/>
                <a:gd name="connsiteX14" fmla="*/ 1872209 w 2040228"/>
                <a:gd name="connsiteY14" fmla="*/ 1766386 h 3938628"/>
                <a:gd name="connsiteX15" fmla="*/ 1728193 w 2040228"/>
                <a:gd name="connsiteY15" fmla="*/ 2054418 h 3938628"/>
                <a:gd name="connsiteX16" fmla="*/ 1080121 w 2040228"/>
                <a:gd name="connsiteY16" fmla="*/ 1766386 h 3938628"/>
                <a:gd name="connsiteX17" fmla="*/ 792089 w 2040228"/>
                <a:gd name="connsiteY17" fmla="*/ 2054418 h 3938628"/>
                <a:gd name="connsiteX18" fmla="*/ 1584177 w 2040228"/>
                <a:gd name="connsiteY18" fmla="*/ 2990522 h 3938628"/>
                <a:gd name="connsiteX19" fmla="*/ 1296145 w 2040228"/>
                <a:gd name="connsiteY19" fmla="*/ 3206546 h 3938628"/>
                <a:gd name="connsiteX20" fmla="*/ 1584178 w 2040228"/>
                <a:gd name="connsiteY20" fmla="*/ 3638595 h 3938628"/>
                <a:gd name="connsiteX21" fmla="*/ 1872209 w 2040228"/>
                <a:gd name="connsiteY21" fmla="*/ 3782611 h 3938628"/>
                <a:gd name="connsiteX22" fmla="*/ 576065 w 2040228"/>
                <a:gd name="connsiteY22" fmla="*/ 2702491 h 3938628"/>
                <a:gd name="connsiteX23" fmla="*/ 0 w 2040228"/>
                <a:gd name="connsiteY23" fmla="*/ 2054418 h 3938628"/>
                <a:gd name="connsiteX0" fmla="*/ 0 w 1961728"/>
                <a:gd name="connsiteY0" fmla="*/ 2054418 h 3638595"/>
                <a:gd name="connsiteX1" fmla="*/ 288032 w 1961728"/>
                <a:gd name="connsiteY1" fmla="*/ 1622370 h 3638595"/>
                <a:gd name="connsiteX2" fmla="*/ 504056 w 1961728"/>
                <a:gd name="connsiteY2" fmla="*/ 1046306 h 3638595"/>
                <a:gd name="connsiteX3" fmla="*/ 1152128 w 1961728"/>
                <a:gd name="connsiteY3" fmla="*/ 686267 h 3638595"/>
                <a:gd name="connsiteX4" fmla="*/ 1296145 w 1961728"/>
                <a:gd name="connsiteY4" fmla="*/ 758274 h 3638595"/>
                <a:gd name="connsiteX5" fmla="*/ 1584176 w 1961728"/>
                <a:gd name="connsiteY5" fmla="*/ 470243 h 3638595"/>
                <a:gd name="connsiteX6" fmla="*/ 1728193 w 1961728"/>
                <a:gd name="connsiteY6" fmla="*/ 182211 h 3638595"/>
                <a:gd name="connsiteX7" fmla="*/ 1800200 w 1961728"/>
                <a:gd name="connsiteY7" fmla="*/ 254219 h 3638595"/>
                <a:gd name="connsiteX8" fmla="*/ 1800200 w 1961728"/>
                <a:gd name="connsiteY8" fmla="*/ 398235 h 3638595"/>
                <a:gd name="connsiteX9" fmla="*/ 1944216 w 1961728"/>
                <a:gd name="connsiteY9" fmla="*/ 614259 h 3638595"/>
                <a:gd name="connsiteX10" fmla="*/ 1728193 w 1961728"/>
                <a:gd name="connsiteY10" fmla="*/ 830282 h 3638595"/>
                <a:gd name="connsiteX11" fmla="*/ 1440161 w 1961728"/>
                <a:gd name="connsiteY11" fmla="*/ 1406346 h 3638595"/>
                <a:gd name="connsiteX12" fmla="*/ 1656185 w 1961728"/>
                <a:gd name="connsiteY12" fmla="*/ 1622370 h 3638595"/>
                <a:gd name="connsiteX13" fmla="*/ 1800201 w 1961728"/>
                <a:gd name="connsiteY13" fmla="*/ 1478354 h 3638595"/>
                <a:gd name="connsiteX14" fmla="*/ 1872209 w 1961728"/>
                <a:gd name="connsiteY14" fmla="*/ 1766386 h 3638595"/>
                <a:gd name="connsiteX15" fmla="*/ 1728193 w 1961728"/>
                <a:gd name="connsiteY15" fmla="*/ 2054418 h 3638595"/>
                <a:gd name="connsiteX16" fmla="*/ 1080121 w 1961728"/>
                <a:gd name="connsiteY16" fmla="*/ 1766386 h 3638595"/>
                <a:gd name="connsiteX17" fmla="*/ 792089 w 1961728"/>
                <a:gd name="connsiteY17" fmla="*/ 2054418 h 3638595"/>
                <a:gd name="connsiteX18" fmla="*/ 1584177 w 1961728"/>
                <a:gd name="connsiteY18" fmla="*/ 2990522 h 3638595"/>
                <a:gd name="connsiteX19" fmla="*/ 1296145 w 1961728"/>
                <a:gd name="connsiteY19" fmla="*/ 3206546 h 3638595"/>
                <a:gd name="connsiteX20" fmla="*/ 1584178 w 1961728"/>
                <a:gd name="connsiteY20" fmla="*/ 3638595 h 3638595"/>
                <a:gd name="connsiteX21" fmla="*/ 576065 w 1961728"/>
                <a:gd name="connsiteY21" fmla="*/ 2702491 h 3638595"/>
                <a:gd name="connsiteX22" fmla="*/ 0 w 1961728"/>
                <a:gd name="connsiteY22" fmla="*/ 2054418 h 3638595"/>
                <a:gd name="connsiteX0" fmla="*/ 0 w 1961728"/>
                <a:gd name="connsiteY0" fmla="*/ 2054418 h 3206546"/>
                <a:gd name="connsiteX1" fmla="*/ 288032 w 1961728"/>
                <a:gd name="connsiteY1" fmla="*/ 1622370 h 3206546"/>
                <a:gd name="connsiteX2" fmla="*/ 504056 w 1961728"/>
                <a:gd name="connsiteY2" fmla="*/ 1046306 h 3206546"/>
                <a:gd name="connsiteX3" fmla="*/ 1152128 w 1961728"/>
                <a:gd name="connsiteY3" fmla="*/ 686267 h 3206546"/>
                <a:gd name="connsiteX4" fmla="*/ 1296145 w 1961728"/>
                <a:gd name="connsiteY4" fmla="*/ 758274 h 3206546"/>
                <a:gd name="connsiteX5" fmla="*/ 1584176 w 1961728"/>
                <a:gd name="connsiteY5" fmla="*/ 470243 h 3206546"/>
                <a:gd name="connsiteX6" fmla="*/ 1728193 w 1961728"/>
                <a:gd name="connsiteY6" fmla="*/ 182211 h 3206546"/>
                <a:gd name="connsiteX7" fmla="*/ 1800200 w 1961728"/>
                <a:gd name="connsiteY7" fmla="*/ 254219 h 3206546"/>
                <a:gd name="connsiteX8" fmla="*/ 1800200 w 1961728"/>
                <a:gd name="connsiteY8" fmla="*/ 398235 h 3206546"/>
                <a:gd name="connsiteX9" fmla="*/ 1944216 w 1961728"/>
                <a:gd name="connsiteY9" fmla="*/ 614259 h 3206546"/>
                <a:gd name="connsiteX10" fmla="*/ 1728193 w 1961728"/>
                <a:gd name="connsiteY10" fmla="*/ 830282 h 3206546"/>
                <a:gd name="connsiteX11" fmla="*/ 1440161 w 1961728"/>
                <a:gd name="connsiteY11" fmla="*/ 1406346 h 3206546"/>
                <a:gd name="connsiteX12" fmla="*/ 1656185 w 1961728"/>
                <a:gd name="connsiteY12" fmla="*/ 1622370 h 3206546"/>
                <a:gd name="connsiteX13" fmla="*/ 1800201 w 1961728"/>
                <a:gd name="connsiteY13" fmla="*/ 1478354 h 3206546"/>
                <a:gd name="connsiteX14" fmla="*/ 1872209 w 1961728"/>
                <a:gd name="connsiteY14" fmla="*/ 1766386 h 3206546"/>
                <a:gd name="connsiteX15" fmla="*/ 1728193 w 1961728"/>
                <a:gd name="connsiteY15" fmla="*/ 2054418 h 3206546"/>
                <a:gd name="connsiteX16" fmla="*/ 1080121 w 1961728"/>
                <a:gd name="connsiteY16" fmla="*/ 1766386 h 3206546"/>
                <a:gd name="connsiteX17" fmla="*/ 792089 w 1961728"/>
                <a:gd name="connsiteY17" fmla="*/ 2054418 h 3206546"/>
                <a:gd name="connsiteX18" fmla="*/ 1584177 w 1961728"/>
                <a:gd name="connsiteY18" fmla="*/ 2990522 h 3206546"/>
                <a:gd name="connsiteX19" fmla="*/ 1296145 w 1961728"/>
                <a:gd name="connsiteY19" fmla="*/ 3206546 h 3206546"/>
                <a:gd name="connsiteX20" fmla="*/ 576065 w 1961728"/>
                <a:gd name="connsiteY20" fmla="*/ 2702491 h 3206546"/>
                <a:gd name="connsiteX21" fmla="*/ 0 w 1961728"/>
                <a:gd name="connsiteY21" fmla="*/ 2054418 h 3206546"/>
                <a:gd name="connsiteX0" fmla="*/ 0 w 1961728"/>
                <a:gd name="connsiteY0" fmla="*/ 2054418 h 3098534"/>
                <a:gd name="connsiteX1" fmla="*/ 288032 w 1961728"/>
                <a:gd name="connsiteY1" fmla="*/ 1622370 h 3098534"/>
                <a:gd name="connsiteX2" fmla="*/ 504056 w 1961728"/>
                <a:gd name="connsiteY2" fmla="*/ 1046306 h 3098534"/>
                <a:gd name="connsiteX3" fmla="*/ 1152128 w 1961728"/>
                <a:gd name="connsiteY3" fmla="*/ 686267 h 3098534"/>
                <a:gd name="connsiteX4" fmla="*/ 1296145 w 1961728"/>
                <a:gd name="connsiteY4" fmla="*/ 758274 h 3098534"/>
                <a:gd name="connsiteX5" fmla="*/ 1584176 w 1961728"/>
                <a:gd name="connsiteY5" fmla="*/ 470243 h 3098534"/>
                <a:gd name="connsiteX6" fmla="*/ 1728193 w 1961728"/>
                <a:gd name="connsiteY6" fmla="*/ 182211 h 3098534"/>
                <a:gd name="connsiteX7" fmla="*/ 1800200 w 1961728"/>
                <a:gd name="connsiteY7" fmla="*/ 254219 h 3098534"/>
                <a:gd name="connsiteX8" fmla="*/ 1800200 w 1961728"/>
                <a:gd name="connsiteY8" fmla="*/ 398235 h 3098534"/>
                <a:gd name="connsiteX9" fmla="*/ 1944216 w 1961728"/>
                <a:gd name="connsiteY9" fmla="*/ 614259 h 3098534"/>
                <a:gd name="connsiteX10" fmla="*/ 1728193 w 1961728"/>
                <a:gd name="connsiteY10" fmla="*/ 830282 h 3098534"/>
                <a:gd name="connsiteX11" fmla="*/ 1440161 w 1961728"/>
                <a:gd name="connsiteY11" fmla="*/ 1406346 h 3098534"/>
                <a:gd name="connsiteX12" fmla="*/ 1656185 w 1961728"/>
                <a:gd name="connsiteY12" fmla="*/ 1622370 h 3098534"/>
                <a:gd name="connsiteX13" fmla="*/ 1800201 w 1961728"/>
                <a:gd name="connsiteY13" fmla="*/ 1478354 h 3098534"/>
                <a:gd name="connsiteX14" fmla="*/ 1872209 w 1961728"/>
                <a:gd name="connsiteY14" fmla="*/ 1766386 h 3098534"/>
                <a:gd name="connsiteX15" fmla="*/ 1728193 w 1961728"/>
                <a:gd name="connsiteY15" fmla="*/ 2054418 h 3098534"/>
                <a:gd name="connsiteX16" fmla="*/ 1080121 w 1961728"/>
                <a:gd name="connsiteY16" fmla="*/ 1766386 h 3098534"/>
                <a:gd name="connsiteX17" fmla="*/ 792089 w 1961728"/>
                <a:gd name="connsiteY17" fmla="*/ 2054418 h 3098534"/>
                <a:gd name="connsiteX18" fmla="*/ 1584177 w 1961728"/>
                <a:gd name="connsiteY18" fmla="*/ 2990522 h 3098534"/>
                <a:gd name="connsiteX19" fmla="*/ 576065 w 1961728"/>
                <a:gd name="connsiteY19" fmla="*/ 2702491 h 3098534"/>
                <a:gd name="connsiteX20" fmla="*/ 0 w 1961728"/>
                <a:gd name="connsiteY20" fmla="*/ 2054418 h 3098534"/>
                <a:gd name="connsiteX0" fmla="*/ 0 w 1961728"/>
                <a:gd name="connsiteY0" fmla="*/ 2054418 h 2702491"/>
                <a:gd name="connsiteX1" fmla="*/ 288032 w 1961728"/>
                <a:gd name="connsiteY1" fmla="*/ 1622370 h 2702491"/>
                <a:gd name="connsiteX2" fmla="*/ 504056 w 1961728"/>
                <a:gd name="connsiteY2" fmla="*/ 1046306 h 2702491"/>
                <a:gd name="connsiteX3" fmla="*/ 1152128 w 1961728"/>
                <a:gd name="connsiteY3" fmla="*/ 686267 h 2702491"/>
                <a:gd name="connsiteX4" fmla="*/ 1296145 w 1961728"/>
                <a:gd name="connsiteY4" fmla="*/ 758274 h 2702491"/>
                <a:gd name="connsiteX5" fmla="*/ 1584176 w 1961728"/>
                <a:gd name="connsiteY5" fmla="*/ 470243 h 2702491"/>
                <a:gd name="connsiteX6" fmla="*/ 1728193 w 1961728"/>
                <a:gd name="connsiteY6" fmla="*/ 182211 h 2702491"/>
                <a:gd name="connsiteX7" fmla="*/ 1800200 w 1961728"/>
                <a:gd name="connsiteY7" fmla="*/ 254219 h 2702491"/>
                <a:gd name="connsiteX8" fmla="*/ 1800200 w 1961728"/>
                <a:gd name="connsiteY8" fmla="*/ 398235 h 2702491"/>
                <a:gd name="connsiteX9" fmla="*/ 1944216 w 1961728"/>
                <a:gd name="connsiteY9" fmla="*/ 614259 h 2702491"/>
                <a:gd name="connsiteX10" fmla="*/ 1728193 w 1961728"/>
                <a:gd name="connsiteY10" fmla="*/ 830282 h 2702491"/>
                <a:gd name="connsiteX11" fmla="*/ 1440161 w 1961728"/>
                <a:gd name="connsiteY11" fmla="*/ 1406346 h 2702491"/>
                <a:gd name="connsiteX12" fmla="*/ 1656185 w 1961728"/>
                <a:gd name="connsiteY12" fmla="*/ 1622370 h 2702491"/>
                <a:gd name="connsiteX13" fmla="*/ 1800201 w 1961728"/>
                <a:gd name="connsiteY13" fmla="*/ 1478354 h 2702491"/>
                <a:gd name="connsiteX14" fmla="*/ 1872209 w 1961728"/>
                <a:gd name="connsiteY14" fmla="*/ 1766386 h 2702491"/>
                <a:gd name="connsiteX15" fmla="*/ 1728193 w 1961728"/>
                <a:gd name="connsiteY15" fmla="*/ 2054418 h 2702491"/>
                <a:gd name="connsiteX16" fmla="*/ 1080121 w 1961728"/>
                <a:gd name="connsiteY16" fmla="*/ 1766386 h 2702491"/>
                <a:gd name="connsiteX17" fmla="*/ 792089 w 1961728"/>
                <a:gd name="connsiteY17" fmla="*/ 2054418 h 2702491"/>
                <a:gd name="connsiteX18" fmla="*/ 576065 w 1961728"/>
                <a:gd name="connsiteY18" fmla="*/ 2702491 h 2702491"/>
                <a:gd name="connsiteX19" fmla="*/ 0 w 1961728"/>
                <a:gd name="connsiteY19" fmla="*/ 2054418 h 2702491"/>
                <a:gd name="connsiteX0" fmla="*/ 0 w 1961728"/>
                <a:gd name="connsiteY0" fmla="*/ 2054418 h 2126426"/>
                <a:gd name="connsiteX1" fmla="*/ 288032 w 1961728"/>
                <a:gd name="connsiteY1" fmla="*/ 1622370 h 2126426"/>
                <a:gd name="connsiteX2" fmla="*/ 504056 w 1961728"/>
                <a:gd name="connsiteY2" fmla="*/ 1046306 h 2126426"/>
                <a:gd name="connsiteX3" fmla="*/ 1152128 w 1961728"/>
                <a:gd name="connsiteY3" fmla="*/ 686267 h 2126426"/>
                <a:gd name="connsiteX4" fmla="*/ 1296145 w 1961728"/>
                <a:gd name="connsiteY4" fmla="*/ 758274 h 2126426"/>
                <a:gd name="connsiteX5" fmla="*/ 1584176 w 1961728"/>
                <a:gd name="connsiteY5" fmla="*/ 470243 h 2126426"/>
                <a:gd name="connsiteX6" fmla="*/ 1728193 w 1961728"/>
                <a:gd name="connsiteY6" fmla="*/ 182211 h 2126426"/>
                <a:gd name="connsiteX7" fmla="*/ 1800200 w 1961728"/>
                <a:gd name="connsiteY7" fmla="*/ 254219 h 2126426"/>
                <a:gd name="connsiteX8" fmla="*/ 1800200 w 1961728"/>
                <a:gd name="connsiteY8" fmla="*/ 398235 h 2126426"/>
                <a:gd name="connsiteX9" fmla="*/ 1944216 w 1961728"/>
                <a:gd name="connsiteY9" fmla="*/ 614259 h 2126426"/>
                <a:gd name="connsiteX10" fmla="*/ 1728193 w 1961728"/>
                <a:gd name="connsiteY10" fmla="*/ 830282 h 2126426"/>
                <a:gd name="connsiteX11" fmla="*/ 1440161 w 1961728"/>
                <a:gd name="connsiteY11" fmla="*/ 1406346 h 2126426"/>
                <a:gd name="connsiteX12" fmla="*/ 1656185 w 1961728"/>
                <a:gd name="connsiteY12" fmla="*/ 1622370 h 2126426"/>
                <a:gd name="connsiteX13" fmla="*/ 1800201 w 1961728"/>
                <a:gd name="connsiteY13" fmla="*/ 1478354 h 2126426"/>
                <a:gd name="connsiteX14" fmla="*/ 1872209 w 1961728"/>
                <a:gd name="connsiteY14" fmla="*/ 1766386 h 2126426"/>
                <a:gd name="connsiteX15" fmla="*/ 1728193 w 1961728"/>
                <a:gd name="connsiteY15" fmla="*/ 2054418 h 2126426"/>
                <a:gd name="connsiteX16" fmla="*/ 1080121 w 1961728"/>
                <a:gd name="connsiteY16" fmla="*/ 1766386 h 2126426"/>
                <a:gd name="connsiteX17" fmla="*/ 792089 w 1961728"/>
                <a:gd name="connsiteY17" fmla="*/ 2054418 h 2126426"/>
                <a:gd name="connsiteX18" fmla="*/ 0 w 1961728"/>
                <a:gd name="connsiteY18" fmla="*/ 2054418 h 2126426"/>
                <a:gd name="connsiteX0" fmla="*/ 0 w 1961728"/>
                <a:gd name="connsiteY0" fmla="*/ 2054418 h 2078421"/>
                <a:gd name="connsiteX1" fmla="*/ 288032 w 1961728"/>
                <a:gd name="connsiteY1" fmla="*/ 1622370 h 2078421"/>
                <a:gd name="connsiteX2" fmla="*/ 504056 w 1961728"/>
                <a:gd name="connsiteY2" fmla="*/ 1046306 h 2078421"/>
                <a:gd name="connsiteX3" fmla="*/ 1152128 w 1961728"/>
                <a:gd name="connsiteY3" fmla="*/ 686267 h 2078421"/>
                <a:gd name="connsiteX4" fmla="*/ 1296145 w 1961728"/>
                <a:gd name="connsiteY4" fmla="*/ 758274 h 2078421"/>
                <a:gd name="connsiteX5" fmla="*/ 1584176 w 1961728"/>
                <a:gd name="connsiteY5" fmla="*/ 470243 h 2078421"/>
                <a:gd name="connsiteX6" fmla="*/ 1728193 w 1961728"/>
                <a:gd name="connsiteY6" fmla="*/ 182211 h 2078421"/>
                <a:gd name="connsiteX7" fmla="*/ 1800200 w 1961728"/>
                <a:gd name="connsiteY7" fmla="*/ 254219 h 2078421"/>
                <a:gd name="connsiteX8" fmla="*/ 1800200 w 1961728"/>
                <a:gd name="connsiteY8" fmla="*/ 398235 h 2078421"/>
                <a:gd name="connsiteX9" fmla="*/ 1944216 w 1961728"/>
                <a:gd name="connsiteY9" fmla="*/ 614259 h 2078421"/>
                <a:gd name="connsiteX10" fmla="*/ 1728193 w 1961728"/>
                <a:gd name="connsiteY10" fmla="*/ 830282 h 2078421"/>
                <a:gd name="connsiteX11" fmla="*/ 1440161 w 1961728"/>
                <a:gd name="connsiteY11" fmla="*/ 1406346 h 2078421"/>
                <a:gd name="connsiteX12" fmla="*/ 1656185 w 1961728"/>
                <a:gd name="connsiteY12" fmla="*/ 1622370 h 2078421"/>
                <a:gd name="connsiteX13" fmla="*/ 1800201 w 1961728"/>
                <a:gd name="connsiteY13" fmla="*/ 1478354 h 2078421"/>
                <a:gd name="connsiteX14" fmla="*/ 1872209 w 1961728"/>
                <a:gd name="connsiteY14" fmla="*/ 1766386 h 2078421"/>
                <a:gd name="connsiteX15" fmla="*/ 1728193 w 1961728"/>
                <a:gd name="connsiteY15" fmla="*/ 2054418 h 2078421"/>
                <a:gd name="connsiteX16" fmla="*/ 1080121 w 1961728"/>
                <a:gd name="connsiteY16" fmla="*/ 1766386 h 2078421"/>
                <a:gd name="connsiteX17" fmla="*/ 0 w 1961728"/>
                <a:gd name="connsiteY17" fmla="*/ 2054418 h 2078421"/>
                <a:gd name="connsiteX0" fmla="*/ 792089 w 1673696"/>
                <a:gd name="connsiteY0" fmla="*/ 1766386 h 2054418"/>
                <a:gd name="connsiteX1" fmla="*/ 0 w 1673696"/>
                <a:gd name="connsiteY1" fmla="*/ 1622370 h 2054418"/>
                <a:gd name="connsiteX2" fmla="*/ 216024 w 1673696"/>
                <a:gd name="connsiteY2" fmla="*/ 1046306 h 2054418"/>
                <a:gd name="connsiteX3" fmla="*/ 864096 w 1673696"/>
                <a:gd name="connsiteY3" fmla="*/ 686267 h 2054418"/>
                <a:gd name="connsiteX4" fmla="*/ 1008113 w 1673696"/>
                <a:gd name="connsiteY4" fmla="*/ 758274 h 2054418"/>
                <a:gd name="connsiteX5" fmla="*/ 1296144 w 1673696"/>
                <a:gd name="connsiteY5" fmla="*/ 470243 h 2054418"/>
                <a:gd name="connsiteX6" fmla="*/ 1440161 w 1673696"/>
                <a:gd name="connsiteY6" fmla="*/ 182211 h 2054418"/>
                <a:gd name="connsiteX7" fmla="*/ 1512168 w 1673696"/>
                <a:gd name="connsiteY7" fmla="*/ 254219 h 2054418"/>
                <a:gd name="connsiteX8" fmla="*/ 1512168 w 1673696"/>
                <a:gd name="connsiteY8" fmla="*/ 398235 h 2054418"/>
                <a:gd name="connsiteX9" fmla="*/ 1656184 w 1673696"/>
                <a:gd name="connsiteY9" fmla="*/ 614259 h 2054418"/>
                <a:gd name="connsiteX10" fmla="*/ 1440161 w 1673696"/>
                <a:gd name="connsiteY10" fmla="*/ 830282 h 2054418"/>
                <a:gd name="connsiteX11" fmla="*/ 1152129 w 1673696"/>
                <a:gd name="connsiteY11" fmla="*/ 1406346 h 2054418"/>
                <a:gd name="connsiteX12" fmla="*/ 1368153 w 1673696"/>
                <a:gd name="connsiteY12" fmla="*/ 1622370 h 2054418"/>
                <a:gd name="connsiteX13" fmla="*/ 1512169 w 1673696"/>
                <a:gd name="connsiteY13" fmla="*/ 1478354 h 2054418"/>
                <a:gd name="connsiteX14" fmla="*/ 1584177 w 1673696"/>
                <a:gd name="connsiteY14" fmla="*/ 1766386 h 2054418"/>
                <a:gd name="connsiteX15" fmla="*/ 1440161 w 1673696"/>
                <a:gd name="connsiteY15" fmla="*/ 2054418 h 2054418"/>
                <a:gd name="connsiteX16" fmla="*/ 792089 w 1673696"/>
                <a:gd name="connsiteY16" fmla="*/ 1766386 h 2054418"/>
                <a:gd name="connsiteX0" fmla="*/ 588066 w 1469673"/>
                <a:gd name="connsiteY0" fmla="*/ 1766386 h 2054418"/>
                <a:gd name="connsiteX1" fmla="*/ 12001 w 1469673"/>
                <a:gd name="connsiteY1" fmla="*/ 1046306 h 2054418"/>
                <a:gd name="connsiteX2" fmla="*/ 660073 w 1469673"/>
                <a:gd name="connsiteY2" fmla="*/ 686267 h 2054418"/>
                <a:gd name="connsiteX3" fmla="*/ 804090 w 1469673"/>
                <a:gd name="connsiteY3" fmla="*/ 758274 h 2054418"/>
                <a:gd name="connsiteX4" fmla="*/ 1092121 w 1469673"/>
                <a:gd name="connsiteY4" fmla="*/ 470243 h 2054418"/>
                <a:gd name="connsiteX5" fmla="*/ 1236138 w 1469673"/>
                <a:gd name="connsiteY5" fmla="*/ 182211 h 2054418"/>
                <a:gd name="connsiteX6" fmla="*/ 1308145 w 1469673"/>
                <a:gd name="connsiteY6" fmla="*/ 254219 h 2054418"/>
                <a:gd name="connsiteX7" fmla="*/ 1308145 w 1469673"/>
                <a:gd name="connsiteY7" fmla="*/ 398235 h 2054418"/>
                <a:gd name="connsiteX8" fmla="*/ 1452161 w 1469673"/>
                <a:gd name="connsiteY8" fmla="*/ 614259 h 2054418"/>
                <a:gd name="connsiteX9" fmla="*/ 1236138 w 1469673"/>
                <a:gd name="connsiteY9" fmla="*/ 830282 h 2054418"/>
                <a:gd name="connsiteX10" fmla="*/ 948106 w 1469673"/>
                <a:gd name="connsiteY10" fmla="*/ 1406346 h 2054418"/>
                <a:gd name="connsiteX11" fmla="*/ 1164130 w 1469673"/>
                <a:gd name="connsiteY11" fmla="*/ 1622370 h 2054418"/>
                <a:gd name="connsiteX12" fmla="*/ 1308146 w 1469673"/>
                <a:gd name="connsiteY12" fmla="*/ 1478354 h 2054418"/>
                <a:gd name="connsiteX13" fmla="*/ 1380154 w 1469673"/>
                <a:gd name="connsiteY13" fmla="*/ 1766386 h 2054418"/>
                <a:gd name="connsiteX14" fmla="*/ 1236138 w 1469673"/>
                <a:gd name="connsiteY14" fmla="*/ 2054418 h 2054418"/>
                <a:gd name="connsiteX15" fmla="*/ 588066 w 1469673"/>
                <a:gd name="connsiteY15" fmla="*/ 1766386 h 2054418"/>
                <a:gd name="connsiteX0" fmla="*/ 612069 w 1493676"/>
                <a:gd name="connsiteY0" fmla="*/ 1766386 h 2054418"/>
                <a:gd name="connsiteX1" fmla="*/ 36004 w 1493676"/>
                <a:gd name="connsiteY1" fmla="*/ 1046306 h 2054418"/>
                <a:gd name="connsiteX2" fmla="*/ 828093 w 1493676"/>
                <a:gd name="connsiteY2" fmla="*/ 758274 h 2054418"/>
                <a:gd name="connsiteX3" fmla="*/ 1116124 w 1493676"/>
                <a:gd name="connsiteY3" fmla="*/ 470243 h 2054418"/>
                <a:gd name="connsiteX4" fmla="*/ 1260141 w 1493676"/>
                <a:gd name="connsiteY4" fmla="*/ 182211 h 2054418"/>
                <a:gd name="connsiteX5" fmla="*/ 1332148 w 1493676"/>
                <a:gd name="connsiteY5" fmla="*/ 254219 h 2054418"/>
                <a:gd name="connsiteX6" fmla="*/ 1332148 w 1493676"/>
                <a:gd name="connsiteY6" fmla="*/ 398235 h 2054418"/>
                <a:gd name="connsiteX7" fmla="*/ 1476164 w 1493676"/>
                <a:gd name="connsiteY7" fmla="*/ 614259 h 2054418"/>
                <a:gd name="connsiteX8" fmla="*/ 1260141 w 1493676"/>
                <a:gd name="connsiteY8" fmla="*/ 830282 h 2054418"/>
                <a:gd name="connsiteX9" fmla="*/ 972109 w 1493676"/>
                <a:gd name="connsiteY9" fmla="*/ 1406346 h 2054418"/>
                <a:gd name="connsiteX10" fmla="*/ 1188133 w 1493676"/>
                <a:gd name="connsiteY10" fmla="*/ 1622370 h 2054418"/>
                <a:gd name="connsiteX11" fmla="*/ 1332149 w 1493676"/>
                <a:gd name="connsiteY11" fmla="*/ 1478354 h 2054418"/>
                <a:gd name="connsiteX12" fmla="*/ 1404157 w 1493676"/>
                <a:gd name="connsiteY12" fmla="*/ 1766386 h 2054418"/>
                <a:gd name="connsiteX13" fmla="*/ 1260141 w 1493676"/>
                <a:gd name="connsiteY13" fmla="*/ 2054418 h 2054418"/>
                <a:gd name="connsiteX14" fmla="*/ 612069 w 1493676"/>
                <a:gd name="connsiteY14" fmla="*/ 1766386 h 2054418"/>
                <a:gd name="connsiteX0" fmla="*/ 660074 w 1541681"/>
                <a:gd name="connsiteY0" fmla="*/ 1766386 h 2054418"/>
                <a:gd name="connsiteX1" fmla="*/ 84009 w 1541681"/>
                <a:gd name="connsiteY1" fmla="*/ 1046306 h 2054418"/>
                <a:gd name="connsiteX2" fmla="*/ 1164129 w 1541681"/>
                <a:gd name="connsiteY2" fmla="*/ 470243 h 2054418"/>
                <a:gd name="connsiteX3" fmla="*/ 1308146 w 1541681"/>
                <a:gd name="connsiteY3" fmla="*/ 182211 h 2054418"/>
                <a:gd name="connsiteX4" fmla="*/ 1380153 w 1541681"/>
                <a:gd name="connsiteY4" fmla="*/ 254219 h 2054418"/>
                <a:gd name="connsiteX5" fmla="*/ 1380153 w 1541681"/>
                <a:gd name="connsiteY5" fmla="*/ 398235 h 2054418"/>
                <a:gd name="connsiteX6" fmla="*/ 1524169 w 1541681"/>
                <a:gd name="connsiteY6" fmla="*/ 614259 h 2054418"/>
                <a:gd name="connsiteX7" fmla="*/ 1308146 w 1541681"/>
                <a:gd name="connsiteY7" fmla="*/ 830282 h 2054418"/>
                <a:gd name="connsiteX8" fmla="*/ 1020114 w 1541681"/>
                <a:gd name="connsiteY8" fmla="*/ 1406346 h 2054418"/>
                <a:gd name="connsiteX9" fmla="*/ 1236138 w 1541681"/>
                <a:gd name="connsiteY9" fmla="*/ 1622370 h 2054418"/>
                <a:gd name="connsiteX10" fmla="*/ 1380154 w 1541681"/>
                <a:gd name="connsiteY10" fmla="*/ 1478354 h 2054418"/>
                <a:gd name="connsiteX11" fmla="*/ 1452162 w 1541681"/>
                <a:gd name="connsiteY11" fmla="*/ 1766386 h 2054418"/>
                <a:gd name="connsiteX12" fmla="*/ 1308146 w 1541681"/>
                <a:gd name="connsiteY12" fmla="*/ 2054418 h 2054418"/>
                <a:gd name="connsiteX13" fmla="*/ 660074 w 1541681"/>
                <a:gd name="connsiteY13" fmla="*/ 1766386 h 2054418"/>
                <a:gd name="connsiteX0" fmla="*/ 684077 w 1565684"/>
                <a:gd name="connsiteY0" fmla="*/ 1766386 h 2054418"/>
                <a:gd name="connsiteX1" fmla="*/ 108012 w 1565684"/>
                <a:gd name="connsiteY1" fmla="*/ 1046306 h 2054418"/>
                <a:gd name="connsiteX2" fmla="*/ 1332149 w 1565684"/>
                <a:gd name="connsiteY2" fmla="*/ 182211 h 2054418"/>
                <a:gd name="connsiteX3" fmla="*/ 1404156 w 1565684"/>
                <a:gd name="connsiteY3" fmla="*/ 254219 h 2054418"/>
                <a:gd name="connsiteX4" fmla="*/ 1404156 w 1565684"/>
                <a:gd name="connsiteY4" fmla="*/ 398235 h 2054418"/>
                <a:gd name="connsiteX5" fmla="*/ 1548172 w 1565684"/>
                <a:gd name="connsiteY5" fmla="*/ 614259 h 2054418"/>
                <a:gd name="connsiteX6" fmla="*/ 1332149 w 1565684"/>
                <a:gd name="connsiteY6" fmla="*/ 830282 h 2054418"/>
                <a:gd name="connsiteX7" fmla="*/ 1044117 w 1565684"/>
                <a:gd name="connsiteY7" fmla="*/ 1406346 h 2054418"/>
                <a:gd name="connsiteX8" fmla="*/ 1260141 w 1565684"/>
                <a:gd name="connsiteY8" fmla="*/ 1622370 h 2054418"/>
                <a:gd name="connsiteX9" fmla="*/ 1404157 w 1565684"/>
                <a:gd name="connsiteY9" fmla="*/ 1478354 h 2054418"/>
                <a:gd name="connsiteX10" fmla="*/ 1476165 w 1565684"/>
                <a:gd name="connsiteY10" fmla="*/ 1766386 h 2054418"/>
                <a:gd name="connsiteX11" fmla="*/ 1332149 w 1565684"/>
                <a:gd name="connsiteY11" fmla="*/ 2054418 h 2054418"/>
                <a:gd name="connsiteX12" fmla="*/ 684077 w 1565684"/>
                <a:gd name="connsiteY12" fmla="*/ 1766386 h 2054418"/>
                <a:gd name="connsiteX0" fmla="*/ 696078 w 1632181"/>
                <a:gd name="connsiteY0" fmla="*/ 1620179 h 1908211"/>
                <a:gd name="connsiteX1" fmla="*/ 120013 w 1632181"/>
                <a:gd name="connsiteY1" fmla="*/ 900099 h 1908211"/>
                <a:gd name="connsiteX2" fmla="*/ 1416157 w 1632181"/>
                <a:gd name="connsiteY2" fmla="*/ 108012 h 1908211"/>
                <a:gd name="connsiteX3" fmla="*/ 1416157 w 1632181"/>
                <a:gd name="connsiteY3" fmla="*/ 252028 h 1908211"/>
                <a:gd name="connsiteX4" fmla="*/ 1560173 w 1632181"/>
                <a:gd name="connsiteY4" fmla="*/ 468052 h 1908211"/>
                <a:gd name="connsiteX5" fmla="*/ 1344150 w 1632181"/>
                <a:gd name="connsiteY5" fmla="*/ 684075 h 1908211"/>
                <a:gd name="connsiteX6" fmla="*/ 1056118 w 1632181"/>
                <a:gd name="connsiteY6" fmla="*/ 1260139 h 1908211"/>
                <a:gd name="connsiteX7" fmla="*/ 1272142 w 1632181"/>
                <a:gd name="connsiteY7" fmla="*/ 1476163 h 1908211"/>
                <a:gd name="connsiteX8" fmla="*/ 1416158 w 1632181"/>
                <a:gd name="connsiteY8" fmla="*/ 1332147 h 1908211"/>
                <a:gd name="connsiteX9" fmla="*/ 1488166 w 1632181"/>
                <a:gd name="connsiteY9" fmla="*/ 1620179 h 1908211"/>
                <a:gd name="connsiteX10" fmla="*/ 1344150 w 1632181"/>
                <a:gd name="connsiteY10" fmla="*/ 1908211 h 1908211"/>
                <a:gd name="connsiteX11" fmla="*/ 696078 w 1632181"/>
                <a:gd name="connsiteY11" fmla="*/ 1620179 h 1908211"/>
                <a:gd name="connsiteX0" fmla="*/ 696078 w 1656184"/>
                <a:gd name="connsiteY0" fmla="*/ 1440159 h 1728191"/>
                <a:gd name="connsiteX1" fmla="*/ 120013 w 1656184"/>
                <a:gd name="connsiteY1" fmla="*/ 720079 h 1728191"/>
                <a:gd name="connsiteX2" fmla="*/ 1416157 w 1656184"/>
                <a:gd name="connsiteY2" fmla="*/ 72008 h 1728191"/>
                <a:gd name="connsiteX3" fmla="*/ 1560173 w 1656184"/>
                <a:gd name="connsiteY3" fmla="*/ 288032 h 1728191"/>
                <a:gd name="connsiteX4" fmla="*/ 1344150 w 1656184"/>
                <a:gd name="connsiteY4" fmla="*/ 504055 h 1728191"/>
                <a:gd name="connsiteX5" fmla="*/ 1056118 w 1656184"/>
                <a:gd name="connsiteY5" fmla="*/ 1080119 h 1728191"/>
                <a:gd name="connsiteX6" fmla="*/ 1272142 w 1656184"/>
                <a:gd name="connsiteY6" fmla="*/ 1296143 h 1728191"/>
                <a:gd name="connsiteX7" fmla="*/ 1416158 w 1656184"/>
                <a:gd name="connsiteY7" fmla="*/ 1152127 h 1728191"/>
                <a:gd name="connsiteX8" fmla="*/ 1488166 w 1656184"/>
                <a:gd name="connsiteY8" fmla="*/ 1440159 h 1728191"/>
                <a:gd name="connsiteX9" fmla="*/ 1344150 w 1656184"/>
                <a:gd name="connsiteY9" fmla="*/ 1728191 h 1728191"/>
                <a:gd name="connsiteX10" fmla="*/ 696078 w 1656184"/>
                <a:gd name="connsiteY10" fmla="*/ 1440159 h 1728191"/>
                <a:gd name="connsiteX0" fmla="*/ 720081 w 1788199"/>
                <a:gd name="connsiteY0" fmla="*/ 1188131 h 1476163"/>
                <a:gd name="connsiteX1" fmla="*/ 144016 w 1788199"/>
                <a:gd name="connsiteY1" fmla="*/ 468051 h 1476163"/>
                <a:gd name="connsiteX2" fmla="*/ 1584176 w 1788199"/>
                <a:gd name="connsiteY2" fmla="*/ 36004 h 1476163"/>
                <a:gd name="connsiteX3" fmla="*/ 1368153 w 1788199"/>
                <a:gd name="connsiteY3" fmla="*/ 252027 h 1476163"/>
                <a:gd name="connsiteX4" fmla="*/ 1080121 w 1788199"/>
                <a:gd name="connsiteY4" fmla="*/ 828091 h 1476163"/>
                <a:gd name="connsiteX5" fmla="*/ 1296145 w 1788199"/>
                <a:gd name="connsiteY5" fmla="*/ 1044115 h 1476163"/>
                <a:gd name="connsiteX6" fmla="*/ 1440161 w 1788199"/>
                <a:gd name="connsiteY6" fmla="*/ 900099 h 1476163"/>
                <a:gd name="connsiteX7" fmla="*/ 1512169 w 1788199"/>
                <a:gd name="connsiteY7" fmla="*/ 1188131 h 1476163"/>
                <a:gd name="connsiteX8" fmla="*/ 1368153 w 1788199"/>
                <a:gd name="connsiteY8" fmla="*/ 1476163 h 1476163"/>
                <a:gd name="connsiteX9" fmla="*/ 720081 w 1788199"/>
                <a:gd name="connsiteY9" fmla="*/ 1188131 h 1476163"/>
                <a:gd name="connsiteX0" fmla="*/ 684077 w 1499213"/>
                <a:gd name="connsiteY0" fmla="*/ 996111 h 1284143"/>
                <a:gd name="connsiteX1" fmla="*/ 108012 w 1499213"/>
                <a:gd name="connsiteY1" fmla="*/ 276031 h 1284143"/>
                <a:gd name="connsiteX2" fmla="*/ 1332149 w 1499213"/>
                <a:gd name="connsiteY2" fmla="*/ 60007 h 1284143"/>
                <a:gd name="connsiteX3" fmla="*/ 1044117 w 1499213"/>
                <a:gd name="connsiteY3" fmla="*/ 636071 h 1284143"/>
                <a:gd name="connsiteX4" fmla="*/ 1260141 w 1499213"/>
                <a:gd name="connsiteY4" fmla="*/ 852095 h 1284143"/>
                <a:gd name="connsiteX5" fmla="*/ 1404157 w 1499213"/>
                <a:gd name="connsiteY5" fmla="*/ 708079 h 1284143"/>
                <a:gd name="connsiteX6" fmla="*/ 1476165 w 1499213"/>
                <a:gd name="connsiteY6" fmla="*/ 996111 h 1284143"/>
                <a:gd name="connsiteX7" fmla="*/ 1332149 w 1499213"/>
                <a:gd name="connsiteY7" fmla="*/ 1284143 h 1284143"/>
                <a:gd name="connsiteX8" fmla="*/ 684077 w 1499213"/>
                <a:gd name="connsiteY8" fmla="*/ 996111 h 1284143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480055 w 1295191"/>
                <a:gd name="connsiteY0" fmla="*/ 1200134 h 1488166"/>
                <a:gd name="connsiteX1" fmla="*/ 60007 w 1295191"/>
                <a:gd name="connsiteY1" fmla="*/ 60007 h 1488166"/>
                <a:gd name="connsiteX2" fmla="*/ 840095 w 1295191"/>
                <a:gd name="connsiteY2" fmla="*/ 840094 h 1488166"/>
                <a:gd name="connsiteX3" fmla="*/ 1056119 w 1295191"/>
                <a:gd name="connsiteY3" fmla="*/ 1056118 h 1488166"/>
                <a:gd name="connsiteX4" fmla="*/ 1200135 w 1295191"/>
                <a:gd name="connsiteY4" fmla="*/ 912102 h 1488166"/>
                <a:gd name="connsiteX5" fmla="*/ 1272143 w 1295191"/>
                <a:gd name="connsiteY5" fmla="*/ 1200134 h 1488166"/>
                <a:gd name="connsiteX6" fmla="*/ 1128127 w 1295191"/>
                <a:gd name="connsiteY6" fmla="*/ 1488166 h 1488166"/>
                <a:gd name="connsiteX7" fmla="*/ 480055 w 1295191"/>
                <a:gd name="connsiteY7" fmla="*/ 1200134 h 1488166"/>
                <a:gd name="connsiteX0" fmla="*/ 204023 w 1655231"/>
                <a:gd name="connsiteY0" fmla="*/ 430048 h 1498167"/>
                <a:gd name="connsiteX1" fmla="*/ 420047 w 1655231"/>
                <a:gd name="connsiteY1" fmla="*/ 70008 h 1498167"/>
                <a:gd name="connsiteX2" fmla="*/ 1200135 w 1655231"/>
                <a:gd name="connsiteY2" fmla="*/ 850095 h 1498167"/>
                <a:gd name="connsiteX3" fmla="*/ 1416159 w 1655231"/>
                <a:gd name="connsiteY3" fmla="*/ 1066119 h 1498167"/>
                <a:gd name="connsiteX4" fmla="*/ 1560175 w 1655231"/>
                <a:gd name="connsiteY4" fmla="*/ 922103 h 1498167"/>
                <a:gd name="connsiteX5" fmla="*/ 1632183 w 1655231"/>
                <a:gd name="connsiteY5" fmla="*/ 1210135 h 1498167"/>
                <a:gd name="connsiteX6" fmla="*/ 1488167 w 1655231"/>
                <a:gd name="connsiteY6" fmla="*/ 1498167 h 1498167"/>
                <a:gd name="connsiteX7" fmla="*/ 204023 w 1655231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523217"/>
                <a:gd name="connsiteY0" fmla="*/ 370042 h 1510168"/>
                <a:gd name="connsiteX1" fmla="*/ 288033 w 1523217"/>
                <a:gd name="connsiteY1" fmla="*/ 82009 h 1510168"/>
                <a:gd name="connsiteX2" fmla="*/ 1068121 w 1523217"/>
                <a:gd name="connsiteY2" fmla="*/ 862096 h 1510168"/>
                <a:gd name="connsiteX3" fmla="*/ 1284145 w 1523217"/>
                <a:gd name="connsiteY3" fmla="*/ 1078120 h 1510168"/>
                <a:gd name="connsiteX4" fmla="*/ 1428161 w 1523217"/>
                <a:gd name="connsiteY4" fmla="*/ 934104 h 1510168"/>
                <a:gd name="connsiteX5" fmla="*/ 1500169 w 1523217"/>
                <a:gd name="connsiteY5" fmla="*/ 1222136 h 1510168"/>
                <a:gd name="connsiteX6" fmla="*/ 1356153 w 1523217"/>
                <a:gd name="connsiteY6" fmla="*/ 1510168 h 1510168"/>
                <a:gd name="connsiteX7" fmla="*/ 0 w 1523217"/>
                <a:gd name="connsiteY7" fmla="*/ 370042 h 1510168"/>
                <a:gd name="connsiteX0" fmla="*/ 23190 w 1546407"/>
                <a:gd name="connsiteY0" fmla="*/ 370042 h 1510168"/>
                <a:gd name="connsiteX1" fmla="*/ 311223 w 1546407"/>
                <a:gd name="connsiteY1" fmla="*/ 82009 h 1510168"/>
                <a:gd name="connsiteX2" fmla="*/ 1091311 w 1546407"/>
                <a:gd name="connsiteY2" fmla="*/ 862096 h 1510168"/>
                <a:gd name="connsiteX3" fmla="*/ 1307335 w 1546407"/>
                <a:gd name="connsiteY3" fmla="*/ 1078120 h 1510168"/>
                <a:gd name="connsiteX4" fmla="*/ 1451351 w 1546407"/>
                <a:gd name="connsiteY4" fmla="*/ 934104 h 1510168"/>
                <a:gd name="connsiteX5" fmla="*/ 1523359 w 1546407"/>
                <a:gd name="connsiteY5" fmla="*/ 1222136 h 1510168"/>
                <a:gd name="connsiteX6" fmla="*/ 1379343 w 1546407"/>
                <a:gd name="connsiteY6" fmla="*/ 1510168 h 1510168"/>
                <a:gd name="connsiteX7" fmla="*/ 23190 w 1546407"/>
                <a:gd name="connsiteY7" fmla="*/ 370042 h 1510168"/>
                <a:gd name="connsiteX0" fmla="*/ 226024 w 1749241"/>
                <a:gd name="connsiteY0" fmla="*/ 370042 h 1510168"/>
                <a:gd name="connsiteX1" fmla="*/ 514057 w 1749241"/>
                <a:gd name="connsiteY1" fmla="*/ 82009 h 1510168"/>
                <a:gd name="connsiteX2" fmla="*/ 1294145 w 1749241"/>
                <a:gd name="connsiteY2" fmla="*/ 862096 h 1510168"/>
                <a:gd name="connsiteX3" fmla="*/ 1510169 w 1749241"/>
                <a:gd name="connsiteY3" fmla="*/ 1078120 h 1510168"/>
                <a:gd name="connsiteX4" fmla="*/ 1654185 w 1749241"/>
                <a:gd name="connsiteY4" fmla="*/ 934104 h 1510168"/>
                <a:gd name="connsiteX5" fmla="*/ 1726193 w 1749241"/>
                <a:gd name="connsiteY5" fmla="*/ 1222136 h 1510168"/>
                <a:gd name="connsiteX6" fmla="*/ 1582177 w 1749241"/>
                <a:gd name="connsiteY6" fmla="*/ 1510168 h 1510168"/>
                <a:gd name="connsiteX7" fmla="*/ 226025 w 1749241"/>
                <a:gd name="connsiteY7" fmla="*/ 730082 h 1510168"/>
                <a:gd name="connsiteX8" fmla="*/ 226024 w 1749241"/>
                <a:gd name="connsiteY8" fmla="*/ 370042 h 1510168"/>
                <a:gd name="connsiteX0" fmla="*/ 114253 w 1637470"/>
                <a:gd name="connsiteY0" fmla="*/ 370042 h 1510168"/>
                <a:gd name="connsiteX1" fmla="*/ 402286 w 1637470"/>
                <a:gd name="connsiteY1" fmla="*/ 82009 h 1510168"/>
                <a:gd name="connsiteX2" fmla="*/ 1182374 w 1637470"/>
                <a:gd name="connsiteY2" fmla="*/ 862096 h 1510168"/>
                <a:gd name="connsiteX3" fmla="*/ 1398398 w 1637470"/>
                <a:gd name="connsiteY3" fmla="*/ 1078120 h 1510168"/>
                <a:gd name="connsiteX4" fmla="*/ 1542414 w 1637470"/>
                <a:gd name="connsiteY4" fmla="*/ 934104 h 1510168"/>
                <a:gd name="connsiteX5" fmla="*/ 1614422 w 1637470"/>
                <a:gd name="connsiteY5" fmla="*/ 1222136 h 1510168"/>
                <a:gd name="connsiteX6" fmla="*/ 1470406 w 1637470"/>
                <a:gd name="connsiteY6" fmla="*/ 1510168 h 1510168"/>
                <a:gd name="connsiteX7" fmla="*/ 114254 w 1637470"/>
                <a:gd name="connsiteY7" fmla="*/ 730082 h 1510168"/>
                <a:gd name="connsiteX8" fmla="*/ 114253 w 1637470"/>
                <a:gd name="connsiteY8" fmla="*/ 370042 h 1510168"/>
                <a:gd name="connsiteX0" fmla="*/ 154017 w 1677234"/>
                <a:gd name="connsiteY0" fmla="*/ 370042 h 1510168"/>
                <a:gd name="connsiteX1" fmla="*/ 442050 w 1677234"/>
                <a:gd name="connsiteY1" fmla="*/ 82009 h 1510168"/>
                <a:gd name="connsiteX2" fmla="*/ 1222138 w 1677234"/>
                <a:gd name="connsiteY2" fmla="*/ 862096 h 1510168"/>
                <a:gd name="connsiteX3" fmla="*/ 1438162 w 1677234"/>
                <a:gd name="connsiteY3" fmla="*/ 1078120 h 1510168"/>
                <a:gd name="connsiteX4" fmla="*/ 1582178 w 1677234"/>
                <a:gd name="connsiteY4" fmla="*/ 934104 h 1510168"/>
                <a:gd name="connsiteX5" fmla="*/ 1654186 w 1677234"/>
                <a:gd name="connsiteY5" fmla="*/ 1222136 h 1510168"/>
                <a:gd name="connsiteX6" fmla="*/ 1510170 w 1677234"/>
                <a:gd name="connsiteY6" fmla="*/ 1510168 h 1510168"/>
                <a:gd name="connsiteX7" fmla="*/ 226025 w 1677234"/>
                <a:gd name="connsiteY7" fmla="*/ 1090122 h 1510168"/>
                <a:gd name="connsiteX8" fmla="*/ 154018 w 1677234"/>
                <a:gd name="connsiteY8" fmla="*/ 730082 h 1510168"/>
                <a:gd name="connsiteX9" fmla="*/ 154017 w 1677234"/>
                <a:gd name="connsiteY9" fmla="*/ 370042 h 151016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42188"/>
                <a:gd name="connsiteX1" fmla="*/ 402286 w 1637470"/>
                <a:gd name="connsiteY1" fmla="*/ 82009 h 1542188"/>
                <a:gd name="connsiteX2" fmla="*/ 1182374 w 1637470"/>
                <a:gd name="connsiteY2" fmla="*/ 862096 h 1542188"/>
                <a:gd name="connsiteX3" fmla="*/ 1398398 w 1637470"/>
                <a:gd name="connsiteY3" fmla="*/ 1078120 h 1542188"/>
                <a:gd name="connsiteX4" fmla="*/ 1542414 w 1637470"/>
                <a:gd name="connsiteY4" fmla="*/ 934104 h 1542188"/>
                <a:gd name="connsiteX5" fmla="*/ 1614422 w 1637470"/>
                <a:gd name="connsiteY5" fmla="*/ 1222136 h 1542188"/>
                <a:gd name="connsiteX6" fmla="*/ 1470406 w 1637470"/>
                <a:gd name="connsiteY6" fmla="*/ 1510168 h 1542188"/>
                <a:gd name="connsiteX7" fmla="*/ 546301 w 1637470"/>
                <a:gd name="connsiteY7" fmla="*/ 1162130 h 1542188"/>
                <a:gd name="connsiteX8" fmla="*/ 330277 w 1637470"/>
                <a:gd name="connsiteY8" fmla="*/ 1306146 h 1542188"/>
                <a:gd name="connsiteX9" fmla="*/ 186261 w 1637470"/>
                <a:gd name="connsiteY9" fmla="*/ 1090122 h 1542188"/>
                <a:gd name="connsiteX10" fmla="*/ 114254 w 1637470"/>
                <a:gd name="connsiteY10" fmla="*/ 730082 h 1542188"/>
                <a:gd name="connsiteX11" fmla="*/ 114253 w 1637470"/>
                <a:gd name="connsiteY11" fmla="*/ 370042 h 1542188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546301 w 1637470"/>
                <a:gd name="connsiteY8" fmla="*/ 1162130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44324 w 1567541"/>
                <a:gd name="connsiteY0" fmla="*/ 370042 h 1528540"/>
                <a:gd name="connsiteX1" fmla="*/ 332357 w 1567541"/>
                <a:gd name="connsiteY1" fmla="*/ 82009 h 1528540"/>
                <a:gd name="connsiteX2" fmla="*/ 1112445 w 1567541"/>
                <a:gd name="connsiteY2" fmla="*/ 862096 h 1528540"/>
                <a:gd name="connsiteX3" fmla="*/ 1328469 w 1567541"/>
                <a:gd name="connsiteY3" fmla="*/ 1078120 h 1528540"/>
                <a:gd name="connsiteX4" fmla="*/ 1472485 w 1567541"/>
                <a:gd name="connsiteY4" fmla="*/ 934104 h 1528540"/>
                <a:gd name="connsiteX5" fmla="*/ 1544493 w 1567541"/>
                <a:gd name="connsiteY5" fmla="*/ 1222136 h 1528540"/>
                <a:gd name="connsiteX6" fmla="*/ 1400477 w 1567541"/>
                <a:gd name="connsiteY6" fmla="*/ 1510168 h 1528540"/>
                <a:gd name="connsiteX7" fmla="*/ 332356 w 1567541"/>
                <a:gd name="connsiteY7" fmla="*/ 586066 h 1528540"/>
                <a:gd name="connsiteX8" fmla="*/ 260348 w 1567541"/>
                <a:gd name="connsiteY8" fmla="*/ 1090122 h 1528540"/>
                <a:gd name="connsiteX9" fmla="*/ 188340 w 1567541"/>
                <a:gd name="connsiteY9" fmla="*/ 1306146 h 1528540"/>
                <a:gd name="connsiteX10" fmla="*/ 188340 w 1567541"/>
                <a:gd name="connsiteY10" fmla="*/ 1162130 h 1528540"/>
                <a:gd name="connsiteX11" fmla="*/ 116332 w 1567541"/>
                <a:gd name="connsiteY11" fmla="*/ 730082 h 1528540"/>
                <a:gd name="connsiteX12" fmla="*/ 44324 w 156754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730082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55960 w 1579177"/>
                <a:gd name="connsiteY0" fmla="*/ 370042 h 1528540"/>
                <a:gd name="connsiteX1" fmla="*/ 343993 w 1579177"/>
                <a:gd name="connsiteY1" fmla="*/ 82009 h 1528540"/>
                <a:gd name="connsiteX2" fmla="*/ 1124081 w 1579177"/>
                <a:gd name="connsiteY2" fmla="*/ 862096 h 1528540"/>
                <a:gd name="connsiteX3" fmla="*/ 1340105 w 1579177"/>
                <a:gd name="connsiteY3" fmla="*/ 1078120 h 1528540"/>
                <a:gd name="connsiteX4" fmla="*/ 1484121 w 1579177"/>
                <a:gd name="connsiteY4" fmla="*/ 934104 h 1528540"/>
                <a:gd name="connsiteX5" fmla="*/ 1556129 w 1579177"/>
                <a:gd name="connsiteY5" fmla="*/ 1222136 h 1528540"/>
                <a:gd name="connsiteX6" fmla="*/ 1412113 w 1579177"/>
                <a:gd name="connsiteY6" fmla="*/ 1510168 h 1528540"/>
                <a:gd name="connsiteX7" fmla="*/ 343992 w 1579177"/>
                <a:gd name="connsiteY7" fmla="*/ 586066 h 1528540"/>
                <a:gd name="connsiteX8" fmla="*/ 271984 w 1579177"/>
                <a:gd name="connsiteY8" fmla="*/ 1090122 h 1528540"/>
                <a:gd name="connsiteX9" fmla="*/ 199976 w 1579177"/>
                <a:gd name="connsiteY9" fmla="*/ 1306146 h 1528540"/>
                <a:gd name="connsiteX10" fmla="*/ 199976 w 1579177"/>
                <a:gd name="connsiteY10" fmla="*/ 1162130 h 1528540"/>
                <a:gd name="connsiteX11" fmla="*/ 55960 w 1579177"/>
                <a:gd name="connsiteY11" fmla="*/ 802090 h 1528540"/>
                <a:gd name="connsiteX12" fmla="*/ 55960 w 1579177"/>
                <a:gd name="connsiteY12" fmla="*/ 730082 h 1528540"/>
                <a:gd name="connsiteX13" fmla="*/ 55960 w 1579177"/>
                <a:gd name="connsiteY13" fmla="*/ 370042 h 1528540"/>
                <a:gd name="connsiteX0" fmla="*/ 72008 w 1595225"/>
                <a:gd name="connsiteY0" fmla="*/ 370042 h 1528540"/>
                <a:gd name="connsiteX1" fmla="*/ 360041 w 1595225"/>
                <a:gd name="connsiteY1" fmla="*/ 82009 h 1528540"/>
                <a:gd name="connsiteX2" fmla="*/ 1140129 w 1595225"/>
                <a:gd name="connsiteY2" fmla="*/ 862096 h 1528540"/>
                <a:gd name="connsiteX3" fmla="*/ 1356153 w 1595225"/>
                <a:gd name="connsiteY3" fmla="*/ 1078120 h 1528540"/>
                <a:gd name="connsiteX4" fmla="*/ 1500169 w 1595225"/>
                <a:gd name="connsiteY4" fmla="*/ 934104 h 1528540"/>
                <a:gd name="connsiteX5" fmla="*/ 1572177 w 1595225"/>
                <a:gd name="connsiteY5" fmla="*/ 1222136 h 1528540"/>
                <a:gd name="connsiteX6" fmla="*/ 1428161 w 1595225"/>
                <a:gd name="connsiteY6" fmla="*/ 1510168 h 1528540"/>
                <a:gd name="connsiteX7" fmla="*/ 360040 w 1595225"/>
                <a:gd name="connsiteY7" fmla="*/ 586066 h 1528540"/>
                <a:gd name="connsiteX8" fmla="*/ 288032 w 1595225"/>
                <a:gd name="connsiteY8" fmla="*/ 1090122 h 1528540"/>
                <a:gd name="connsiteX9" fmla="*/ 216024 w 1595225"/>
                <a:gd name="connsiteY9" fmla="*/ 1306146 h 1528540"/>
                <a:gd name="connsiteX10" fmla="*/ 216024 w 1595225"/>
                <a:gd name="connsiteY10" fmla="*/ 1162130 h 1528540"/>
                <a:gd name="connsiteX11" fmla="*/ 72008 w 1595225"/>
                <a:gd name="connsiteY11" fmla="*/ 802090 h 1528540"/>
                <a:gd name="connsiteX12" fmla="*/ 72008 w 1595225"/>
                <a:gd name="connsiteY12" fmla="*/ 730082 h 1528540"/>
                <a:gd name="connsiteX13" fmla="*/ 0 w 1595225"/>
                <a:gd name="connsiteY13" fmla="*/ 586066 h 1528540"/>
                <a:gd name="connsiteX14" fmla="*/ 72008 w 1595225"/>
                <a:gd name="connsiteY14" fmla="*/ 370042 h 1528540"/>
                <a:gd name="connsiteX0" fmla="*/ 72008 w 1595225"/>
                <a:gd name="connsiteY0" fmla="*/ 370041 h 1528539"/>
                <a:gd name="connsiteX1" fmla="*/ 432048 w 1595225"/>
                <a:gd name="connsiteY1" fmla="*/ 82009 h 1528539"/>
                <a:gd name="connsiteX2" fmla="*/ 1140129 w 1595225"/>
                <a:gd name="connsiteY2" fmla="*/ 862095 h 1528539"/>
                <a:gd name="connsiteX3" fmla="*/ 1356153 w 1595225"/>
                <a:gd name="connsiteY3" fmla="*/ 1078119 h 1528539"/>
                <a:gd name="connsiteX4" fmla="*/ 1500169 w 1595225"/>
                <a:gd name="connsiteY4" fmla="*/ 934103 h 1528539"/>
                <a:gd name="connsiteX5" fmla="*/ 1572177 w 1595225"/>
                <a:gd name="connsiteY5" fmla="*/ 1222135 h 1528539"/>
                <a:gd name="connsiteX6" fmla="*/ 1428161 w 1595225"/>
                <a:gd name="connsiteY6" fmla="*/ 1510167 h 1528539"/>
                <a:gd name="connsiteX7" fmla="*/ 360040 w 1595225"/>
                <a:gd name="connsiteY7" fmla="*/ 586065 h 1528539"/>
                <a:gd name="connsiteX8" fmla="*/ 288032 w 1595225"/>
                <a:gd name="connsiteY8" fmla="*/ 1090121 h 1528539"/>
                <a:gd name="connsiteX9" fmla="*/ 216024 w 1595225"/>
                <a:gd name="connsiteY9" fmla="*/ 1306145 h 1528539"/>
                <a:gd name="connsiteX10" fmla="*/ 216024 w 1595225"/>
                <a:gd name="connsiteY10" fmla="*/ 1162129 h 1528539"/>
                <a:gd name="connsiteX11" fmla="*/ 72008 w 1595225"/>
                <a:gd name="connsiteY11" fmla="*/ 802089 h 1528539"/>
                <a:gd name="connsiteX12" fmla="*/ 72008 w 1595225"/>
                <a:gd name="connsiteY12" fmla="*/ 730081 h 1528539"/>
                <a:gd name="connsiteX13" fmla="*/ 0 w 1595225"/>
                <a:gd name="connsiteY13" fmla="*/ 586065 h 1528539"/>
                <a:gd name="connsiteX14" fmla="*/ 72008 w 1595225"/>
                <a:gd name="connsiteY14" fmla="*/ 370041 h 1528539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432048 w 1595225"/>
                <a:gd name="connsiteY10" fmla="*/ 740943 h 1449021"/>
                <a:gd name="connsiteX11" fmla="*/ 288032 w 1595225"/>
                <a:gd name="connsiteY11" fmla="*/ 1028975 h 1449021"/>
                <a:gd name="connsiteX12" fmla="*/ 216024 w 1595225"/>
                <a:gd name="connsiteY12" fmla="*/ 1244999 h 1449021"/>
                <a:gd name="connsiteX13" fmla="*/ 216024 w 1595225"/>
                <a:gd name="connsiteY13" fmla="*/ 1100983 h 1449021"/>
                <a:gd name="connsiteX14" fmla="*/ 72008 w 1595225"/>
                <a:gd name="connsiteY14" fmla="*/ 740943 h 1449021"/>
                <a:gd name="connsiteX15" fmla="*/ 72008 w 1595225"/>
                <a:gd name="connsiteY15" fmla="*/ 668935 h 1449021"/>
                <a:gd name="connsiteX16" fmla="*/ 0 w 1595225"/>
                <a:gd name="connsiteY16" fmla="*/ 524919 h 1449021"/>
                <a:gd name="connsiteX17" fmla="*/ 72008 w 1595225"/>
                <a:gd name="connsiteY17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783059"/>
                <a:gd name="connsiteX1" fmla="*/ 432048 w 1595225"/>
                <a:gd name="connsiteY1" fmla="*/ 20863 h 1783059"/>
                <a:gd name="connsiteX2" fmla="*/ 720080 w 1595225"/>
                <a:gd name="connsiteY2" fmla="*/ 236887 h 1783059"/>
                <a:gd name="connsiteX3" fmla="*/ 720080 w 1595225"/>
                <a:gd name="connsiteY3" fmla="*/ 1172991 h 1783059"/>
                <a:gd name="connsiteX4" fmla="*/ 1140129 w 1595225"/>
                <a:gd name="connsiteY4" fmla="*/ 800949 h 1783059"/>
                <a:gd name="connsiteX5" fmla="*/ 1356153 w 1595225"/>
                <a:gd name="connsiteY5" fmla="*/ 1016973 h 1783059"/>
                <a:gd name="connsiteX6" fmla="*/ 1500169 w 1595225"/>
                <a:gd name="connsiteY6" fmla="*/ 872957 h 1783059"/>
                <a:gd name="connsiteX7" fmla="*/ 1572177 w 1595225"/>
                <a:gd name="connsiteY7" fmla="*/ 1160989 h 1783059"/>
                <a:gd name="connsiteX8" fmla="*/ 1428161 w 1595225"/>
                <a:gd name="connsiteY8" fmla="*/ 1449021 h 1783059"/>
                <a:gd name="connsiteX9" fmla="*/ 648072 w 1595225"/>
                <a:gd name="connsiteY9" fmla="*/ 1749055 h 1783059"/>
                <a:gd name="connsiteX10" fmla="*/ 504056 w 1595225"/>
                <a:gd name="connsiteY10" fmla="*/ 1244999 h 1783059"/>
                <a:gd name="connsiteX11" fmla="*/ 576064 w 1595225"/>
                <a:gd name="connsiteY11" fmla="*/ 380903 h 1783059"/>
                <a:gd name="connsiteX12" fmla="*/ 432048 w 1595225"/>
                <a:gd name="connsiteY12" fmla="*/ 236887 h 1783059"/>
                <a:gd name="connsiteX13" fmla="*/ 432048 w 1595225"/>
                <a:gd name="connsiteY13" fmla="*/ 524919 h 1783059"/>
                <a:gd name="connsiteX14" fmla="*/ 432048 w 1595225"/>
                <a:gd name="connsiteY14" fmla="*/ 740943 h 1783059"/>
                <a:gd name="connsiteX15" fmla="*/ 288032 w 1595225"/>
                <a:gd name="connsiteY15" fmla="*/ 1028975 h 1783059"/>
                <a:gd name="connsiteX16" fmla="*/ 216024 w 1595225"/>
                <a:gd name="connsiteY16" fmla="*/ 1244999 h 1783059"/>
                <a:gd name="connsiteX17" fmla="*/ 216024 w 1595225"/>
                <a:gd name="connsiteY17" fmla="*/ 1100983 h 1783059"/>
                <a:gd name="connsiteX18" fmla="*/ 72008 w 1595225"/>
                <a:gd name="connsiteY18" fmla="*/ 740943 h 1783059"/>
                <a:gd name="connsiteX19" fmla="*/ 72008 w 1595225"/>
                <a:gd name="connsiteY19" fmla="*/ 668935 h 1783059"/>
                <a:gd name="connsiteX20" fmla="*/ 0 w 1595225"/>
                <a:gd name="connsiteY20" fmla="*/ 524919 h 1783059"/>
                <a:gd name="connsiteX21" fmla="*/ 72008 w 1595225"/>
                <a:gd name="connsiteY21" fmla="*/ 308895 h 1783059"/>
                <a:gd name="connsiteX0" fmla="*/ 72008 w 1595225"/>
                <a:gd name="connsiteY0" fmla="*/ 308895 h 1855067"/>
                <a:gd name="connsiteX1" fmla="*/ 432048 w 1595225"/>
                <a:gd name="connsiteY1" fmla="*/ 20863 h 1855067"/>
                <a:gd name="connsiteX2" fmla="*/ 720080 w 1595225"/>
                <a:gd name="connsiteY2" fmla="*/ 236887 h 1855067"/>
                <a:gd name="connsiteX3" fmla="*/ 720080 w 1595225"/>
                <a:gd name="connsiteY3" fmla="*/ 1172991 h 1855067"/>
                <a:gd name="connsiteX4" fmla="*/ 1140129 w 1595225"/>
                <a:gd name="connsiteY4" fmla="*/ 800949 h 1855067"/>
                <a:gd name="connsiteX5" fmla="*/ 1356153 w 1595225"/>
                <a:gd name="connsiteY5" fmla="*/ 1016973 h 1855067"/>
                <a:gd name="connsiteX6" fmla="*/ 1500169 w 1595225"/>
                <a:gd name="connsiteY6" fmla="*/ 872957 h 1855067"/>
                <a:gd name="connsiteX7" fmla="*/ 1572177 w 1595225"/>
                <a:gd name="connsiteY7" fmla="*/ 1160989 h 1855067"/>
                <a:gd name="connsiteX8" fmla="*/ 1428161 w 1595225"/>
                <a:gd name="connsiteY8" fmla="*/ 1449021 h 1855067"/>
                <a:gd name="connsiteX9" fmla="*/ 648072 w 1595225"/>
                <a:gd name="connsiteY9" fmla="*/ 1821063 h 1855067"/>
                <a:gd name="connsiteX10" fmla="*/ 504056 w 1595225"/>
                <a:gd name="connsiteY10" fmla="*/ 1244999 h 1855067"/>
                <a:gd name="connsiteX11" fmla="*/ 576064 w 1595225"/>
                <a:gd name="connsiteY11" fmla="*/ 380903 h 1855067"/>
                <a:gd name="connsiteX12" fmla="*/ 432048 w 1595225"/>
                <a:gd name="connsiteY12" fmla="*/ 236887 h 1855067"/>
                <a:gd name="connsiteX13" fmla="*/ 432048 w 1595225"/>
                <a:gd name="connsiteY13" fmla="*/ 524919 h 1855067"/>
                <a:gd name="connsiteX14" fmla="*/ 432048 w 1595225"/>
                <a:gd name="connsiteY14" fmla="*/ 740943 h 1855067"/>
                <a:gd name="connsiteX15" fmla="*/ 288032 w 1595225"/>
                <a:gd name="connsiteY15" fmla="*/ 1028975 h 1855067"/>
                <a:gd name="connsiteX16" fmla="*/ 216024 w 1595225"/>
                <a:gd name="connsiteY16" fmla="*/ 1244999 h 1855067"/>
                <a:gd name="connsiteX17" fmla="*/ 216024 w 1595225"/>
                <a:gd name="connsiteY17" fmla="*/ 1100983 h 1855067"/>
                <a:gd name="connsiteX18" fmla="*/ 72008 w 1595225"/>
                <a:gd name="connsiteY18" fmla="*/ 740943 h 1855067"/>
                <a:gd name="connsiteX19" fmla="*/ 72008 w 1595225"/>
                <a:gd name="connsiteY19" fmla="*/ 668935 h 1855067"/>
                <a:gd name="connsiteX20" fmla="*/ 0 w 1595225"/>
                <a:gd name="connsiteY20" fmla="*/ 524919 h 1855067"/>
                <a:gd name="connsiteX21" fmla="*/ 72008 w 1595225"/>
                <a:gd name="connsiteY21" fmla="*/ 308895 h 1855067"/>
                <a:gd name="connsiteX0" fmla="*/ 72008 w 1595225"/>
                <a:gd name="connsiteY0" fmla="*/ 308895 h 2027086"/>
                <a:gd name="connsiteX1" fmla="*/ 432048 w 1595225"/>
                <a:gd name="connsiteY1" fmla="*/ 20863 h 2027086"/>
                <a:gd name="connsiteX2" fmla="*/ 720080 w 1595225"/>
                <a:gd name="connsiteY2" fmla="*/ 236887 h 2027086"/>
                <a:gd name="connsiteX3" fmla="*/ 720080 w 1595225"/>
                <a:gd name="connsiteY3" fmla="*/ 1172991 h 2027086"/>
                <a:gd name="connsiteX4" fmla="*/ 1140129 w 1595225"/>
                <a:gd name="connsiteY4" fmla="*/ 800949 h 2027086"/>
                <a:gd name="connsiteX5" fmla="*/ 1356153 w 1595225"/>
                <a:gd name="connsiteY5" fmla="*/ 1016973 h 2027086"/>
                <a:gd name="connsiteX6" fmla="*/ 1500169 w 1595225"/>
                <a:gd name="connsiteY6" fmla="*/ 872957 h 2027086"/>
                <a:gd name="connsiteX7" fmla="*/ 1572177 w 1595225"/>
                <a:gd name="connsiteY7" fmla="*/ 1160989 h 2027086"/>
                <a:gd name="connsiteX8" fmla="*/ 1428161 w 1595225"/>
                <a:gd name="connsiteY8" fmla="*/ 1449021 h 2027086"/>
                <a:gd name="connsiteX9" fmla="*/ 792088 w 1595225"/>
                <a:gd name="connsiteY9" fmla="*/ 1965079 h 2027086"/>
                <a:gd name="connsiteX10" fmla="*/ 648072 w 1595225"/>
                <a:gd name="connsiteY10" fmla="*/ 1821063 h 2027086"/>
                <a:gd name="connsiteX11" fmla="*/ 504056 w 1595225"/>
                <a:gd name="connsiteY11" fmla="*/ 1244999 h 2027086"/>
                <a:gd name="connsiteX12" fmla="*/ 576064 w 1595225"/>
                <a:gd name="connsiteY12" fmla="*/ 380903 h 2027086"/>
                <a:gd name="connsiteX13" fmla="*/ 432048 w 1595225"/>
                <a:gd name="connsiteY13" fmla="*/ 236887 h 2027086"/>
                <a:gd name="connsiteX14" fmla="*/ 432048 w 1595225"/>
                <a:gd name="connsiteY14" fmla="*/ 524919 h 2027086"/>
                <a:gd name="connsiteX15" fmla="*/ 432048 w 1595225"/>
                <a:gd name="connsiteY15" fmla="*/ 740943 h 2027086"/>
                <a:gd name="connsiteX16" fmla="*/ 288032 w 1595225"/>
                <a:gd name="connsiteY16" fmla="*/ 1028975 h 2027086"/>
                <a:gd name="connsiteX17" fmla="*/ 216024 w 1595225"/>
                <a:gd name="connsiteY17" fmla="*/ 1244999 h 2027086"/>
                <a:gd name="connsiteX18" fmla="*/ 216024 w 1595225"/>
                <a:gd name="connsiteY18" fmla="*/ 1100983 h 2027086"/>
                <a:gd name="connsiteX19" fmla="*/ 72008 w 1595225"/>
                <a:gd name="connsiteY19" fmla="*/ 740943 h 2027086"/>
                <a:gd name="connsiteX20" fmla="*/ 72008 w 1595225"/>
                <a:gd name="connsiteY20" fmla="*/ 668935 h 2027086"/>
                <a:gd name="connsiteX21" fmla="*/ 0 w 1595225"/>
                <a:gd name="connsiteY21" fmla="*/ 524919 h 2027086"/>
                <a:gd name="connsiteX22" fmla="*/ 72008 w 1595225"/>
                <a:gd name="connsiteY22" fmla="*/ 308895 h 2027086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93071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356153 w 1595225"/>
                <a:gd name="connsiteY4" fmla="*/ 1016973 h 1965079"/>
                <a:gd name="connsiteX5" fmla="*/ 1500169 w 1595225"/>
                <a:gd name="connsiteY5" fmla="*/ 872957 h 1965079"/>
                <a:gd name="connsiteX6" fmla="*/ 1572177 w 1595225"/>
                <a:gd name="connsiteY6" fmla="*/ 1160989 h 1965079"/>
                <a:gd name="connsiteX7" fmla="*/ 1428161 w 1595225"/>
                <a:gd name="connsiteY7" fmla="*/ 1449021 h 1965079"/>
                <a:gd name="connsiteX8" fmla="*/ 792088 w 1595225"/>
                <a:gd name="connsiteY8" fmla="*/ 1965079 h 1965079"/>
                <a:gd name="connsiteX9" fmla="*/ 648072 w 1595225"/>
                <a:gd name="connsiteY9" fmla="*/ 1893071 h 1965079"/>
                <a:gd name="connsiteX10" fmla="*/ 504056 w 1595225"/>
                <a:gd name="connsiteY10" fmla="*/ 1244999 h 1965079"/>
                <a:gd name="connsiteX11" fmla="*/ 576064 w 1595225"/>
                <a:gd name="connsiteY11" fmla="*/ 380903 h 1965079"/>
                <a:gd name="connsiteX12" fmla="*/ 432048 w 1595225"/>
                <a:gd name="connsiteY12" fmla="*/ 236887 h 1965079"/>
                <a:gd name="connsiteX13" fmla="*/ 432048 w 1595225"/>
                <a:gd name="connsiteY13" fmla="*/ 524919 h 1965079"/>
                <a:gd name="connsiteX14" fmla="*/ 432048 w 1595225"/>
                <a:gd name="connsiteY14" fmla="*/ 740943 h 1965079"/>
                <a:gd name="connsiteX15" fmla="*/ 288032 w 1595225"/>
                <a:gd name="connsiteY15" fmla="*/ 1028975 h 1965079"/>
                <a:gd name="connsiteX16" fmla="*/ 216024 w 1595225"/>
                <a:gd name="connsiteY16" fmla="*/ 1244999 h 1965079"/>
                <a:gd name="connsiteX17" fmla="*/ 216024 w 1595225"/>
                <a:gd name="connsiteY17" fmla="*/ 1100983 h 1965079"/>
                <a:gd name="connsiteX18" fmla="*/ 72008 w 1595225"/>
                <a:gd name="connsiteY18" fmla="*/ 740943 h 1965079"/>
                <a:gd name="connsiteX19" fmla="*/ 72008 w 1595225"/>
                <a:gd name="connsiteY19" fmla="*/ 668935 h 1965079"/>
                <a:gd name="connsiteX20" fmla="*/ 0 w 1595225"/>
                <a:gd name="connsiteY20" fmla="*/ 524919 h 1965079"/>
                <a:gd name="connsiteX21" fmla="*/ 72008 w 1595225"/>
                <a:gd name="connsiteY21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500169 w 1595225"/>
                <a:gd name="connsiteY4" fmla="*/ 872957 h 1965079"/>
                <a:gd name="connsiteX5" fmla="*/ 1572177 w 1595225"/>
                <a:gd name="connsiteY5" fmla="*/ 1160989 h 1965079"/>
                <a:gd name="connsiteX6" fmla="*/ 1428161 w 1595225"/>
                <a:gd name="connsiteY6" fmla="*/ 1449021 h 1965079"/>
                <a:gd name="connsiteX7" fmla="*/ 792088 w 1595225"/>
                <a:gd name="connsiteY7" fmla="*/ 1965079 h 1965079"/>
                <a:gd name="connsiteX8" fmla="*/ 648072 w 1595225"/>
                <a:gd name="connsiteY8" fmla="*/ 1893071 h 1965079"/>
                <a:gd name="connsiteX9" fmla="*/ 504056 w 1595225"/>
                <a:gd name="connsiteY9" fmla="*/ 1244999 h 1965079"/>
                <a:gd name="connsiteX10" fmla="*/ 576064 w 1595225"/>
                <a:gd name="connsiteY10" fmla="*/ 380903 h 1965079"/>
                <a:gd name="connsiteX11" fmla="*/ 432048 w 1595225"/>
                <a:gd name="connsiteY11" fmla="*/ 236887 h 1965079"/>
                <a:gd name="connsiteX12" fmla="*/ 432048 w 1595225"/>
                <a:gd name="connsiteY12" fmla="*/ 524919 h 1965079"/>
                <a:gd name="connsiteX13" fmla="*/ 432048 w 1595225"/>
                <a:gd name="connsiteY13" fmla="*/ 740943 h 1965079"/>
                <a:gd name="connsiteX14" fmla="*/ 288032 w 1595225"/>
                <a:gd name="connsiteY14" fmla="*/ 1028975 h 1965079"/>
                <a:gd name="connsiteX15" fmla="*/ 216024 w 1595225"/>
                <a:gd name="connsiteY15" fmla="*/ 1244999 h 1965079"/>
                <a:gd name="connsiteX16" fmla="*/ 216024 w 1595225"/>
                <a:gd name="connsiteY16" fmla="*/ 1100983 h 1965079"/>
                <a:gd name="connsiteX17" fmla="*/ 72008 w 1595225"/>
                <a:gd name="connsiteY17" fmla="*/ 740943 h 1965079"/>
                <a:gd name="connsiteX18" fmla="*/ 72008 w 1595225"/>
                <a:gd name="connsiteY18" fmla="*/ 668935 h 1965079"/>
                <a:gd name="connsiteX19" fmla="*/ 0 w 1595225"/>
                <a:gd name="connsiteY19" fmla="*/ 524919 h 1965079"/>
                <a:gd name="connsiteX20" fmla="*/ 72008 w 1595225"/>
                <a:gd name="connsiteY20" fmla="*/ 308895 h 1965079"/>
                <a:gd name="connsiteX0" fmla="*/ 72008 w 1572177"/>
                <a:gd name="connsiteY0" fmla="*/ 308895 h 1965079"/>
                <a:gd name="connsiteX1" fmla="*/ 432048 w 1572177"/>
                <a:gd name="connsiteY1" fmla="*/ 20863 h 1965079"/>
                <a:gd name="connsiteX2" fmla="*/ 720080 w 1572177"/>
                <a:gd name="connsiteY2" fmla="*/ 236887 h 1965079"/>
                <a:gd name="connsiteX3" fmla="*/ 720080 w 1572177"/>
                <a:gd name="connsiteY3" fmla="*/ 1172991 h 1965079"/>
                <a:gd name="connsiteX4" fmla="*/ 1572177 w 1572177"/>
                <a:gd name="connsiteY4" fmla="*/ 1160989 h 1965079"/>
                <a:gd name="connsiteX5" fmla="*/ 1428161 w 1572177"/>
                <a:gd name="connsiteY5" fmla="*/ 1449021 h 1965079"/>
                <a:gd name="connsiteX6" fmla="*/ 792088 w 1572177"/>
                <a:gd name="connsiteY6" fmla="*/ 1965079 h 1965079"/>
                <a:gd name="connsiteX7" fmla="*/ 648072 w 1572177"/>
                <a:gd name="connsiteY7" fmla="*/ 1893071 h 1965079"/>
                <a:gd name="connsiteX8" fmla="*/ 504056 w 1572177"/>
                <a:gd name="connsiteY8" fmla="*/ 1244999 h 1965079"/>
                <a:gd name="connsiteX9" fmla="*/ 576064 w 1572177"/>
                <a:gd name="connsiteY9" fmla="*/ 380903 h 1965079"/>
                <a:gd name="connsiteX10" fmla="*/ 432048 w 1572177"/>
                <a:gd name="connsiteY10" fmla="*/ 236887 h 1965079"/>
                <a:gd name="connsiteX11" fmla="*/ 432048 w 1572177"/>
                <a:gd name="connsiteY11" fmla="*/ 524919 h 1965079"/>
                <a:gd name="connsiteX12" fmla="*/ 432048 w 1572177"/>
                <a:gd name="connsiteY12" fmla="*/ 740943 h 1965079"/>
                <a:gd name="connsiteX13" fmla="*/ 288032 w 1572177"/>
                <a:gd name="connsiteY13" fmla="*/ 1028975 h 1965079"/>
                <a:gd name="connsiteX14" fmla="*/ 216024 w 1572177"/>
                <a:gd name="connsiteY14" fmla="*/ 1244999 h 1965079"/>
                <a:gd name="connsiteX15" fmla="*/ 216024 w 1572177"/>
                <a:gd name="connsiteY15" fmla="*/ 1100983 h 1965079"/>
                <a:gd name="connsiteX16" fmla="*/ 72008 w 1572177"/>
                <a:gd name="connsiteY16" fmla="*/ 740943 h 1965079"/>
                <a:gd name="connsiteX17" fmla="*/ 72008 w 1572177"/>
                <a:gd name="connsiteY17" fmla="*/ 668935 h 1965079"/>
                <a:gd name="connsiteX18" fmla="*/ 0 w 1572177"/>
                <a:gd name="connsiteY18" fmla="*/ 524919 h 1965079"/>
                <a:gd name="connsiteX19" fmla="*/ 72008 w 1572177"/>
                <a:gd name="connsiteY19" fmla="*/ 308895 h 1965079"/>
                <a:gd name="connsiteX0" fmla="*/ 72008 w 1572177"/>
                <a:gd name="connsiteY0" fmla="*/ 308895 h 2066305"/>
                <a:gd name="connsiteX1" fmla="*/ 432048 w 1572177"/>
                <a:gd name="connsiteY1" fmla="*/ 20863 h 2066305"/>
                <a:gd name="connsiteX2" fmla="*/ 720080 w 1572177"/>
                <a:gd name="connsiteY2" fmla="*/ 236887 h 2066305"/>
                <a:gd name="connsiteX3" fmla="*/ 720080 w 1572177"/>
                <a:gd name="connsiteY3" fmla="*/ 1172991 h 2066305"/>
                <a:gd name="connsiteX4" fmla="*/ 1572177 w 1572177"/>
                <a:gd name="connsiteY4" fmla="*/ 1160989 h 2066305"/>
                <a:gd name="connsiteX5" fmla="*/ 1296144 w 1572177"/>
                <a:gd name="connsiteY5" fmla="*/ 1965079 h 2066305"/>
                <a:gd name="connsiteX6" fmla="*/ 792088 w 1572177"/>
                <a:gd name="connsiteY6" fmla="*/ 1965079 h 2066305"/>
                <a:gd name="connsiteX7" fmla="*/ 648072 w 1572177"/>
                <a:gd name="connsiteY7" fmla="*/ 1893071 h 2066305"/>
                <a:gd name="connsiteX8" fmla="*/ 504056 w 1572177"/>
                <a:gd name="connsiteY8" fmla="*/ 1244999 h 2066305"/>
                <a:gd name="connsiteX9" fmla="*/ 576064 w 1572177"/>
                <a:gd name="connsiteY9" fmla="*/ 380903 h 2066305"/>
                <a:gd name="connsiteX10" fmla="*/ 432048 w 1572177"/>
                <a:gd name="connsiteY10" fmla="*/ 236887 h 2066305"/>
                <a:gd name="connsiteX11" fmla="*/ 432048 w 1572177"/>
                <a:gd name="connsiteY11" fmla="*/ 524919 h 2066305"/>
                <a:gd name="connsiteX12" fmla="*/ 432048 w 1572177"/>
                <a:gd name="connsiteY12" fmla="*/ 740943 h 2066305"/>
                <a:gd name="connsiteX13" fmla="*/ 288032 w 1572177"/>
                <a:gd name="connsiteY13" fmla="*/ 1028975 h 2066305"/>
                <a:gd name="connsiteX14" fmla="*/ 216024 w 1572177"/>
                <a:gd name="connsiteY14" fmla="*/ 1244999 h 2066305"/>
                <a:gd name="connsiteX15" fmla="*/ 216024 w 1572177"/>
                <a:gd name="connsiteY15" fmla="*/ 1100983 h 2066305"/>
                <a:gd name="connsiteX16" fmla="*/ 72008 w 1572177"/>
                <a:gd name="connsiteY16" fmla="*/ 740943 h 2066305"/>
                <a:gd name="connsiteX17" fmla="*/ 72008 w 1572177"/>
                <a:gd name="connsiteY17" fmla="*/ 668935 h 2066305"/>
                <a:gd name="connsiteX18" fmla="*/ 0 w 1572177"/>
                <a:gd name="connsiteY18" fmla="*/ 524919 h 2066305"/>
                <a:gd name="connsiteX19" fmla="*/ 72008 w 1572177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1368152 w 1368152"/>
                <a:gd name="connsiteY4" fmla="*/ 1677047 h 2066305"/>
                <a:gd name="connsiteX5" fmla="*/ 1296144 w 1368152"/>
                <a:gd name="connsiteY5" fmla="*/ 1965079 h 2066305"/>
                <a:gd name="connsiteX6" fmla="*/ 792088 w 1368152"/>
                <a:gd name="connsiteY6" fmla="*/ 1965079 h 2066305"/>
                <a:gd name="connsiteX7" fmla="*/ 648072 w 1368152"/>
                <a:gd name="connsiteY7" fmla="*/ 1893071 h 2066305"/>
                <a:gd name="connsiteX8" fmla="*/ 504056 w 1368152"/>
                <a:gd name="connsiteY8" fmla="*/ 1244999 h 2066305"/>
                <a:gd name="connsiteX9" fmla="*/ 576064 w 1368152"/>
                <a:gd name="connsiteY9" fmla="*/ 380903 h 2066305"/>
                <a:gd name="connsiteX10" fmla="*/ 432048 w 1368152"/>
                <a:gd name="connsiteY10" fmla="*/ 236887 h 2066305"/>
                <a:gd name="connsiteX11" fmla="*/ 432048 w 1368152"/>
                <a:gd name="connsiteY11" fmla="*/ 524919 h 2066305"/>
                <a:gd name="connsiteX12" fmla="*/ 432048 w 1368152"/>
                <a:gd name="connsiteY12" fmla="*/ 740943 h 2066305"/>
                <a:gd name="connsiteX13" fmla="*/ 288032 w 1368152"/>
                <a:gd name="connsiteY13" fmla="*/ 1028975 h 2066305"/>
                <a:gd name="connsiteX14" fmla="*/ 216024 w 1368152"/>
                <a:gd name="connsiteY14" fmla="*/ 1244999 h 2066305"/>
                <a:gd name="connsiteX15" fmla="*/ 216024 w 1368152"/>
                <a:gd name="connsiteY15" fmla="*/ 1100983 h 2066305"/>
                <a:gd name="connsiteX16" fmla="*/ 72008 w 1368152"/>
                <a:gd name="connsiteY16" fmla="*/ 740943 h 2066305"/>
                <a:gd name="connsiteX17" fmla="*/ 72008 w 1368152"/>
                <a:gd name="connsiteY17" fmla="*/ 668935 h 2066305"/>
                <a:gd name="connsiteX18" fmla="*/ 0 w 1368152"/>
                <a:gd name="connsiteY18" fmla="*/ 524919 h 2066305"/>
                <a:gd name="connsiteX19" fmla="*/ 72008 w 1368152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1965079"/>
                <a:gd name="connsiteX1" fmla="*/ 432048 w 1368152"/>
                <a:gd name="connsiteY1" fmla="*/ 20863 h 1965079"/>
                <a:gd name="connsiteX2" fmla="*/ 720080 w 1368152"/>
                <a:gd name="connsiteY2" fmla="*/ 236887 h 1965079"/>
                <a:gd name="connsiteX3" fmla="*/ 720080 w 1368152"/>
                <a:gd name="connsiteY3" fmla="*/ 1172991 h 1965079"/>
                <a:gd name="connsiteX4" fmla="*/ 864096 w 1368152"/>
                <a:gd name="connsiteY4" fmla="*/ 1749055 h 1965079"/>
                <a:gd name="connsiteX5" fmla="*/ 1368152 w 1368152"/>
                <a:gd name="connsiteY5" fmla="*/ 1677047 h 1965079"/>
                <a:gd name="connsiteX6" fmla="*/ 792088 w 1368152"/>
                <a:gd name="connsiteY6" fmla="*/ 1965079 h 1965079"/>
                <a:gd name="connsiteX7" fmla="*/ 648072 w 1368152"/>
                <a:gd name="connsiteY7" fmla="*/ 1893071 h 1965079"/>
                <a:gd name="connsiteX8" fmla="*/ 504056 w 1368152"/>
                <a:gd name="connsiteY8" fmla="*/ 1244999 h 1965079"/>
                <a:gd name="connsiteX9" fmla="*/ 576064 w 1368152"/>
                <a:gd name="connsiteY9" fmla="*/ 380903 h 1965079"/>
                <a:gd name="connsiteX10" fmla="*/ 432048 w 1368152"/>
                <a:gd name="connsiteY10" fmla="*/ 236887 h 1965079"/>
                <a:gd name="connsiteX11" fmla="*/ 432048 w 1368152"/>
                <a:gd name="connsiteY11" fmla="*/ 524919 h 1965079"/>
                <a:gd name="connsiteX12" fmla="*/ 432048 w 1368152"/>
                <a:gd name="connsiteY12" fmla="*/ 740943 h 1965079"/>
                <a:gd name="connsiteX13" fmla="*/ 288032 w 1368152"/>
                <a:gd name="connsiteY13" fmla="*/ 1028975 h 1965079"/>
                <a:gd name="connsiteX14" fmla="*/ 216024 w 1368152"/>
                <a:gd name="connsiteY14" fmla="*/ 1244999 h 1965079"/>
                <a:gd name="connsiteX15" fmla="*/ 216024 w 1368152"/>
                <a:gd name="connsiteY15" fmla="*/ 1100983 h 1965079"/>
                <a:gd name="connsiteX16" fmla="*/ 72008 w 1368152"/>
                <a:gd name="connsiteY16" fmla="*/ 740943 h 1965079"/>
                <a:gd name="connsiteX17" fmla="*/ 72008 w 1368152"/>
                <a:gd name="connsiteY17" fmla="*/ 668935 h 1965079"/>
                <a:gd name="connsiteX18" fmla="*/ 0 w 1368152"/>
                <a:gd name="connsiteY18" fmla="*/ 524919 h 1965079"/>
                <a:gd name="connsiteX19" fmla="*/ 72008 w 1368152"/>
                <a:gd name="connsiteY19" fmla="*/ 308895 h 1965079"/>
                <a:gd name="connsiteX0" fmla="*/ 72008 w 876097"/>
                <a:gd name="connsiteY0" fmla="*/ 308895 h 1965079"/>
                <a:gd name="connsiteX1" fmla="*/ 432048 w 876097"/>
                <a:gd name="connsiteY1" fmla="*/ 20863 h 1965079"/>
                <a:gd name="connsiteX2" fmla="*/ 720080 w 876097"/>
                <a:gd name="connsiteY2" fmla="*/ 236887 h 1965079"/>
                <a:gd name="connsiteX3" fmla="*/ 720080 w 876097"/>
                <a:gd name="connsiteY3" fmla="*/ 1172991 h 1965079"/>
                <a:gd name="connsiteX4" fmla="*/ 864096 w 876097"/>
                <a:gd name="connsiteY4" fmla="*/ 1749055 h 1965079"/>
                <a:gd name="connsiteX5" fmla="*/ 792088 w 876097"/>
                <a:gd name="connsiteY5" fmla="*/ 1965079 h 1965079"/>
                <a:gd name="connsiteX6" fmla="*/ 648072 w 876097"/>
                <a:gd name="connsiteY6" fmla="*/ 1893071 h 1965079"/>
                <a:gd name="connsiteX7" fmla="*/ 504056 w 876097"/>
                <a:gd name="connsiteY7" fmla="*/ 1244999 h 1965079"/>
                <a:gd name="connsiteX8" fmla="*/ 576064 w 876097"/>
                <a:gd name="connsiteY8" fmla="*/ 380903 h 1965079"/>
                <a:gd name="connsiteX9" fmla="*/ 432048 w 876097"/>
                <a:gd name="connsiteY9" fmla="*/ 236887 h 1965079"/>
                <a:gd name="connsiteX10" fmla="*/ 432048 w 876097"/>
                <a:gd name="connsiteY10" fmla="*/ 524919 h 1965079"/>
                <a:gd name="connsiteX11" fmla="*/ 432048 w 876097"/>
                <a:gd name="connsiteY11" fmla="*/ 740943 h 1965079"/>
                <a:gd name="connsiteX12" fmla="*/ 288032 w 876097"/>
                <a:gd name="connsiteY12" fmla="*/ 1028975 h 1965079"/>
                <a:gd name="connsiteX13" fmla="*/ 216024 w 876097"/>
                <a:gd name="connsiteY13" fmla="*/ 1244999 h 1965079"/>
                <a:gd name="connsiteX14" fmla="*/ 216024 w 876097"/>
                <a:gd name="connsiteY14" fmla="*/ 1100983 h 1965079"/>
                <a:gd name="connsiteX15" fmla="*/ 72008 w 876097"/>
                <a:gd name="connsiteY15" fmla="*/ 740943 h 1965079"/>
                <a:gd name="connsiteX16" fmla="*/ 72008 w 876097"/>
                <a:gd name="connsiteY16" fmla="*/ 668935 h 1965079"/>
                <a:gd name="connsiteX17" fmla="*/ 0 w 876097"/>
                <a:gd name="connsiteY17" fmla="*/ 524919 h 1965079"/>
                <a:gd name="connsiteX18" fmla="*/ 72008 w 876097"/>
                <a:gd name="connsiteY18" fmla="*/ 308895 h 1965079"/>
                <a:gd name="connsiteX0" fmla="*/ 72008 w 809086"/>
                <a:gd name="connsiteY0" fmla="*/ 308895 h 1965079"/>
                <a:gd name="connsiteX1" fmla="*/ 432048 w 809086"/>
                <a:gd name="connsiteY1" fmla="*/ 20863 h 1965079"/>
                <a:gd name="connsiteX2" fmla="*/ 720080 w 809086"/>
                <a:gd name="connsiteY2" fmla="*/ 236887 h 1965079"/>
                <a:gd name="connsiteX3" fmla="*/ 720080 w 809086"/>
                <a:gd name="connsiteY3" fmla="*/ 1172991 h 1965079"/>
                <a:gd name="connsiteX4" fmla="*/ 792088 w 809086"/>
                <a:gd name="connsiteY4" fmla="*/ 1965079 h 1965079"/>
                <a:gd name="connsiteX5" fmla="*/ 648072 w 809086"/>
                <a:gd name="connsiteY5" fmla="*/ 1893071 h 1965079"/>
                <a:gd name="connsiteX6" fmla="*/ 504056 w 809086"/>
                <a:gd name="connsiteY6" fmla="*/ 1244999 h 1965079"/>
                <a:gd name="connsiteX7" fmla="*/ 576064 w 809086"/>
                <a:gd name="connsiteY7" fmla="*/ 380903 h 1965079"/>
                <a:gd name="connsiteX8" fmla="*/ 432048 w 809086"/>
                <a:gd name="connsiteY8" fmla="*/ 236887 h 1965079"/>
                <a:gd name="connsiteX9" fmla="*/ 432048 w 809086"/>
                <a:gd name="connsiteY9" fmla="*/ 524919 h 1965079"/>
                <a:gd name="connsiteX10" fmla="*/ 432048 w 809086"/>
                <a:gd name="connsiteY10" fmla="*/ 740943 h 1965079"/>
                <a:gd name="connsiteX11" fmla="*/ 288032 w 809086"/>
                <a:gd name="connsiteY11" fmla="*/ 1028975 h 1965079"/>
                <a:gd name="connsiteX12" fmla="*/ 216024 w 809086"/>
                <a:gd name="connsiteY12" fmla="*/ 1244999 h 1965079"/>
                <a:gd name="connsiteX13" fmla="*/ 216024 w 809086"/>
                <a:gd name="connsiteY13" fmla="*/ 1100983 h 1965079"/>
                <a:gd name="connsiteX14" fmla="*/ 72008 w 809086"/>
                <a:gd name="connsiteY14" fmla="*/ 740943 h 1965079"/>
                <a:gd name="connsiteX15" fmla="*/ 72008 w 809086"/>
                <a:gd name="connsiteY15" fmla="*/ 668935 h 1965079"/>
                <a:gd name="connsiteX16" fmla="*/ 0 w 809086"/>
                <a:gd name="connsiteY16" fmla="*/ 524919 h 1965079"/>
                <a:gd name="connsiteX17" fmla="*/ 72008 w 809086"/>
                <a:gd name="connsiteY17" fmla="*/ 308895 h 1965079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576064 w 809086"/>
                <a:gd name="connsiteY6" fmla="*/ 380903 h 1893071"/>
                <a:gd name="connsiteX7" fmla="*/ 432048 w 809086"/>
                <a:gd name="connsiteY7" fmla="*/ 236887 h 1893071"/>
                <a:gd name="connsiteX8" fmla="*/ 432048 w 809086"/>
                <a:gd name="connsiteY8" fmla="*/ 524919 h 1893071"/>
                <a:gd name="connsiteX9" fmla="*/ 432048 w 809086"/>
                <a:gd name="connsiteY9" fmla="*/ 740943 h 1893071"/>
                <a:gd name="connsiteX10" fmla="*/ 288032 w 809086"/>
                <a:gd name="connsiteY10" fmla="*/ 1028975 h 1893071"/>
                <a:gd name="connsiteX11" fmla="*/ 216024 w 809086"/>
                <a:gd name="connsiteY11" fmla="*/ 1244999 h 1893071"/>
                <a:gd name="connsiteX12" fmla="*/ 216024 w 809086"/>
                <a:gd name="connsiteY12" fmla="*/ 1100983 h 1893071"/>
                <a:gd name="connsiteX13" fmla="*/ 72008 w 809086"/>
                <a:gd name="connsiteY13" fmla="*/ 740943 h 1893071"/>
                <a:gd name="connsiteX14" fmla="*/ 72008 w 809086"/>
                <a:gd name="connsiteY14" fmla="*/ 668935 h 1893071"/>
                <a:gd name="connsiteX15" fmla="*/ 0 w 809086"/>
                <a:gd name="connsiteY15" fmla="*/ 524919 h 1893071"/>
                <a:gd name="connsiteX16" fmla="*/ 72008 w 809086"/>
                <a:gd name="connsiteY16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576064 w 809086"/>
                <a:gd name="connsiteY6" fmla="*/ 380903 h 1893071"/>
                <a:gd name="connsiteX7" fmla="*/ 432048 w 809086"/>
                <a:gd name="connsiteY7" fmla="*/ 524919 h 1893071"/>
                <a:gd name="connsiteX8" fmla="*/ 432048 w 809086"/>
                <a:gd name="connsiteY8" fmla="*/ 740943 h 1893071"/>
                <a:gd name="connsiteX9" fmla="*/ 288032 w 809086"/>
                <a:gd name="connsiteY9" fmla="*/ 1028975 h 1893071"/>
                <a:gd name="connsiteX10" fmla="*/ 216024 w 809086"/>
                <a:gd name="connsiteY10" fmla="*/ 1244999 h 1893071"/>
                <a:gd name="connsiteX11" fmla="*/ 216024 w 809086"/>
                <a:gd name="connsiteY11" fmla="*/ 1100983 h 1893071"/>
                <a:gd name="connsiteX12" fmla="*/ 72008 w 809086"/>
                <a:gd name="connsiteY12" fmla="*/ 740943 h 1893071"/>
                <a:gd name="connsiteX13" fmla="*/ 72008 w 809086"/>
                <a:gd name="connsiteY13" fmla="*/ 668935 h 1893071"/>
                <a:gd name="connsiteX14" fmla="*/ 0 w 809086"/>
                <a:gd name="connsiteY14" fmla="*/ 524919 h 1893071"/>
                <a:gd name="connsiteX15" fmla="*/ 72008 w 809086"/>
                <a:gd name="connsiteY15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432048 w 809086"/>
                <a:gd name="connsiteY6" fmla="*/ 524919 h 1893071"/>
                <a:gd name="connsiteX7" fmla="*/ 432048 w 809086"/>
                <a:gd name="connsiteY7" fmla="*/ 740943 h 1893071"/>
                <a:gd name="connsiteX8" fmla="*/ 288032 w 809086"/>
                <a:gd name="connsiteY8" fmla="*/ 1028975 h 1893071"/>
                <a:gd name="connsiteX9" fmla="*/ 216024 w 809086"/>
                <a:gd name="connsiteY9" fmla="*/ 1244999 h 1893071"/>
                <a:gd name="connsiteX10" fmla="*/ 216024 w 809086"/>
                <a:gd name="connsiteY10" fmla="*/ 1100983 h 1893071"/>
                <a:gd name="connsiteX11" fmla="*/ 72008 w 809086"/>
                <a:gd name="connsiteY11" fmla="*/ 740943 h 1893071"/>
                <a:gd name="connsiteX12" fmla="*/ 72008 w 809086"/>
                <a:gd name="connsiteY12" fmla="*/ 668935 h 1893071"/>
                <a:gd name="connsiteX13" fmla="*/ 0 w 809086"/>
                <a:gd name="connsiteY13" fmla="*/ 524919 h 1893071"/>
                <a:gd name="connsiteX14" fmla="*/ 72008 w 809086"/>
                <a:gd name="connsiteY14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432048 w 809086"/>
                <a:gd name="connsiteY6" fmla="*/ 740943 h 1893071"/>
                <a:gd name="connsiteX7" fmla="*/ 288032 w 809086"/>
                <a:gd name="connsiteY7" fmla="*/ 1028975 h 1893071"/>
                <a:gd name="connsiteX8" fmla="*/ 216024 w 809086"/>
                <a:gd name="connsiteY8" fmla="*/ 1244999 h 1893071"/>
                <a:gd name="connsiteX9" fmla="*/ 216024 w 809086"/>
                <a:gd name="connsiteY9" fmla="*/ 1100983 h 1893071"/>
                <a:gd name="connsiteX10" fmla="*/ 72008 w 809086"/>
                <a:gd name="connsiteY10" fmla="*/ 740943 h 1893071"/>
                <a:gd name="connsiteX11" fmla="*/ 72008 w 809086"/>
                <a:gd name="connsiteY11" fmla="*/ 668935 h 1893071"/>
                <a:gd name="connsiteX12" fmla="*/ 0 w 809086"/>
                <a:gd name="connsiteY12" fmla="*/ 524919 h 1893071"/>
                <a:gd name="connsiteX13" fmla="*/ 72008 w 809086"/>
                <a:gd name="connsiteY13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288032 w 809086"/>
                <a:gd name="connsiteY6" fmla="*/ 1028975 h 1893071"/>
                <a:gd name="connsiteX7" fmla="*/ 216024 w 809086"/>
                <a:gd name="connsiteY7" fmla="*/ 1244999 h 1893071"/>
                <a:gd name="connsiteX8" fmla="*/ 216024 w 809086"/>
                <a:gd name="connsiteY8" fmla="*/ 1100983 h 1893071"/>
                <a:gd name="connsiteX9" fmla="*/ 72008 w 809086"/>
                <a:gd name="connsiteY9" fmla="*/ 740943 h 1893071"/>
                <a:gd name="connsiteX10" fmla="*/ 72008 w 809086"/>
                <a:gd name="connsiteY10" fmla="*/ 668935 h 1893071"/>
                <a:gd name="connsiteX11" fmla="*/ 0 w 809086"/>
                <a:gd name="connsiteY11" fmla="*/ 524919 h 1893071"/>
                <a:gd name="connsiteX12" fmla="*/ 72008 w 809086"/>
                <a:gd name="connsiteY12" fmla="*/ 308895 h 1893071"/>
                <a:gd name="connsiteX0" fmla="*/ 72008 w 809086"/>
                <a:gd name="connsiteY0" fmla="*/ 308895 h 1341010"/>
                <a:gd name="connsiteX1" fmla="*/ 432048 w 809086"/>
                <a:gd name="connsiteY1" fmla="*/ 20863 h 1341010"/>
                <a:gd name="connsiteX2" fmla="*/ 720080 w 809086"/>
                <a:gd name="connsiteY2" fmla="*/ 236887 h 1341010"/>
                <a:gd name="connsiteX3" fmla="*/ 720080 w 809086"/>
                <a:gd name="connsiteY3" fmla="*/ 1172991 h 1341010"/>
                <a:gd name="connsiteX4" fmla="*/ 504056 w 809086"/>
                <a:gd name="connsiteY4" fmla="*/ 1244999 h 1341010"/>
                <a:gd name="connsiteX5" fmla="*/ 288032 w 809086"/>
                <a:gd name="connsiteY5" fmla="*/ 1028975 h 1341010"/>
                <a:gd name="connsiteX6" fmla="*/ 216024 w 809086"/>
                <a:gd name="connsiteY6" fmla="*/ 1244999 h 1341010"/>
                <a:gd name="connsiteX7" fmla="*/ 216024 w 809086"/>
                <a:gd name="connsiteY7" fmla="*/ 1100983 h 1341010"/>
                <a:gd name="connsiteX8" fmla="*/ 72008 w 809086"/>
                <a:gd name="connsiteY8" fmla="*/ 740943 h 1341010"/>
                <a:gd name="connsiteX9" fmla="*/ 72008 w 809086"/>
                <a:gd name="connsiteY9" fmla="*/ 668935 h 1341010"/>
                <a:gd name="connsiteX10" fmla="*/ 0 w 809086"/>
                <a:gd name="connsiteY10" fmla="*/ 524919 h 1341010"/>
                <a:gd name="connsiteX11" fmla="*/ 72008 w 809086"/>
                <a:gd name="connsiteY11" fmla="*/ 308895 h 1341010"/>
                <a:gd name="connsiteX0" fmla="*/ 148647 w 885725"/>
                <a:gd name="connsiteY0" fmla="*/ 308895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76639 w 885725"/>
                <a:gd name="connsiteY10" fmla="*/ 524919 h 1341010"/>
                <a:gd name="connsiteX11" fmla="*/ 148647 w 885725"/>
                <a:gd name="connsiteY11" fmla="*/ 308895 h 1341010"/>
                <a:gd name="connsiteX0" fmla="*/ 168017 w 905095"/>
                <a:gd name="connsiteY0" fmla="*/ 308895 h 1341010"/>
                <a:gd name="connsiteX1" fmla="*/ 528057 w 905095"/>
                <a:gd name="connsiteY1" fmla="*/ 20863 h 1341010"/>
                <a:gd name="connsiteX2" fmla="*/ 816089 w 905095"/>
                <a:gd name="connsiteY2" fmla="*/ 236887 h 1341010"/>
                <a:gd name="connsiteX3" fmla="*/ 816089 w 905095"/>
                <a:gd name="connsiteY3" fmla="*/ 1172991 h 1341010"/>
                <a:gd name="connsiteX4" fmla="*/ 600065 w 905095"/>
                <a:gd name="connsiteY4" fmla="*/ 1244999 h 1341010"/>
                <a:gd name="connsiteX5" fmla="*/ 384041 w 905095"/>
                <a:gd name="connsiteY5" fmla="*/ 1028975 h 1341010"/>
                <a:gd name="connsiteX6" fmla="*/ 312033 w 905095"/>
                <a:gd name="connsiteY6" fmla="*/ 1244999 h 1341010"/>
                <a:gd name="connsiteX7" fmla="*/ 312033 w 905095"/>
                <a:gd name="connsiteY7" fmla="*/ 1100983 h 1341010"/>
                <a:gd name="connsiteX8" fmla="*/ 168017 w 905095"/>
                <a:gd name="connsiteY8" fmla="*/ 740943 h 1341010"/>
                <a:gd name="connsiteX9" fmla="*/ 24002 w 905095"/>
                <a:gd name="connsiteY9" fmla="*/ 648072 h 1341010"/>
                <a:gd name="connsiteX10" fmla="*/ 24003 w 905095"/>
                <a:gd name="connsiteY10" fmla="*/ 360040 h 1341010"/>
                <a:gd name="connsiteX11" fmla="*/ 168017 w 905095"/>
                <a:gd name="connsiteY11" fmla="*/ 308895 h 1341010"/>
                <a:gd name="connsiteX0" fmla="*/ 179544 w 916622"/>
                <a:gd name="connsiteY0" fmla="*/ 308895 h 1341010"/>
                <a:gd name="connsiteX1" fmla="*/ 539584 w 916622"/>
                <a:gd name="connsiteY1" fmla="*/ 20863 h 1341010"/>
                <a:gd name="connsiteX2" fmla="*/ 827616 w 916622"/>
                <a:gd name="connsiteY2" fmla="*/ 236887 h 1341010"/>
                <a:gd name="connsiteX3" fmla="*/ 827616 w 916622"/>
                <a:gd name="connsiteY3" fmla="*/ 1172991 h 1341010"/>
                <a:gd name="connsiteX4" fmla="*/ 611592 w 916622"/>
                <a:gd name="connsiteY4" fmla="*/ 1244999 h 1341010"/>
                <a:gd name="connsiteX5" fmla="*/ 395568 w 916622"/>
                <a:gd name="connsiteY5" fmla="*/ 1028975 h 1341010"/>
                <a:gd name="connsiteX6" fmla="*/ 323560 w 916622"/>
                <a:gd name="connsiteY6" fmla="*/ 1244999 h 1341010"/>
                <a:gd name="connsiteX7" fmla="*/ 323560 w 916622"/>
                <a:gd name="connsiteY7" fmla="*/ 1100983 h 1341010"/>
                <a:gd name="connsiteX8" fmla="*/ 179544 w 916622"/>
                <a:gd name="connsiteY8" fmla="*/ 740943 h 1341010"/>
                <a:gd name="connsiteX9" fmla="*/ 35529 w 916622"/>
                <a:gd name="connsiteY9" fmla="*/ 648072 h 1341010"/>
                <a:gd name="connsiteX10" fmla="*/ 35530 w 916622"/>
                <a:gd name="connsiteY10" fmla="*/ 360040 h 1341010"/>
                <a:gd name="connsiteX11" fmla="*/ 179544 w 916622"/>
                <a:gd name="connsiteY11" fmla="*/ 308895 h 1341010"/>
                <a:gd name="connsiteX0" fmla="*/ 148647 w 885725"/>
                <a:gd name="connsiteY0" fmla="*/ 308895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7 w 885725"/>
                <a:gd name="connsiteY11" fmla="*/ 308895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673 h 1341659"/>
                <a:gd name="connsiteX1" fmla="*/ 508687 w 885725"/>
                <a:gd name="connsiteY1" fmla="*/ 21512 h 1341659"/>
                <a:gd name="connsiteX2" fmla="*/ 580697 w 885725"/>
                <a:gd name="connsiteY2" fmla="*/ 144665 h 1341659"/>
                <a:gd name="connsiteX3" fmla="*/ 796719 w 885725"/>
                <a:gd name="connsiteY3" fmla="*/ 237536 h 1341659"/>
                <a:gd name="connsiteX4" fmla="*/ 796719 w 885725"/>
                <a:gd name="connsiteY4" fmla="*/ 1173640 h 1341659"/>
                <a:gd name="connsiteX5" fmla="*/ 580695 w 885725"/>
                <a:gd name="connsiteY5" fmla="*/ 1245648 h 1341659"/>
                <a:gd name="connsiteX6" fmla="*/ 364671 w 885725"/>
                <a:gd name="connsiteY6" fmla="*/ 1029624 h 1341659"/>
                <a:gd name="connsiteX7" fmla="*/ 292663 w 885725"/>
                <a:gd name="connsiteY7" fmla="*/ 1245648 h 1341659"/>
                <a:gd name="connsiteX8" fmla="*/ 292663 w 885725"/>
                <a:gd name="connsiteY8" fmla="*/ 1101632 h 1341659"/>
                <a:gd name="connsiteX9" fmla="*/ 148647 w 885725"/>
                <a:gd name="connsiteY9" fmla="*/ 741592 h 1341659"/>
                <a:gd name="connsiteX10" fmla="*/ 4632 w 885725"/>
                <a:gd name="connsiteY10" fmla="*/ 648721 h 1341659"/>
                <a:gd name="connsiteX11" fmla="*/ 4633 w 885725"/>
                <a:gd name="connsiteY11" fmla="*/ 360689 h 1341659"/>
                <a:gd name="connsiteX12" fmla="*/ 148649 w 885725"/>
                <a:gd name="connsiteY12" fmla="*/ 216673 h 1341659"/>
                <a:gd name="connsiteX0" fmla="*/ 148649 w 957735"/>
                <a:gd name="connsiteY0" fmla="*/ 325022 h 1450008"/>
                <a:gd name="connsiteX1" fmla="*/ 508687 w 957735"/>
                <a:gd name="connsiteY1" fmla="*/ 129861 h 1450008"/>
                <a:gd name="connsiteX2" fmla="*/ 580697 w 957735"/>
                <a:gd name="connsiteY2" fmla="*/ 253014 h 1450008"/>
                <a:gd name="connsiteX3" fmla="*/ 868729 w 957735"/>
                <a:gd name="connsiteY3" fmla="*/ 181007 h 1450008"/>
                <a:gd name="connsiteX4" fmla="*/ 796719 w 957735"/>
                <a:gd name="connsiteY4" fmla="*/ 1281989 h 1450008"/>
                <a:gd name="connsiteX5" fmla="*/ 580695 w 957735"/>
                <a:gd name="connsiteY5" fmla="*/ 1353997 h 1450008"/>
                <a:gd name="connsiteX6" fmla="*/ 364671 w 957735"/>
                <a:gd name="connsiteY6" fmla="*/ 1137973 h 1450008"/>
                <a:gd name="connsiteX7" fmla="*/ 292663 w 957735"/>
                <a:gd name="connsiteY7" fmla="*/ 1353997 h 1450008"/>
                <a:gd name="connsiteX8" fmla="*/ 292663 w 957735"/>
                <a:gd name="connsiteY8" fmla="*/ 1209981 h 1450008"/>
                <a:gd name="connsiteX9" fmla="*/ 148647 w 957735"/>
                <a:gd name="connsiteY9" fmla="*/ 849941 h 1450008"/>
                <a:gd name="connsiteX10" fmla="*/ 4632 w 957735"/>
                <a:gd name="connsiteY10" fmla="*/ 757070 h 1450008"/>
                <a:gd name="connsiteX11" fmla="*/ 4633 w 957735"/>
                <a:gd name="connsiteY11" fmla="*/ 469038 h 1450008"/>
                <a:gd name="connsiteX12" fmla="*/ 148649 w 957735"/>
                <a:gd name="connsiteY12" fmla="*/ 325022 h 1450008"/>
                <a:gd name="connsiteX0" fmla="*/ 148649 w 957735"/>
                <a:gd name="connsiteY0" fmla="*/ 325022 h 1450008"/>
                <a:gd name="connsiteX1" fmla="*/ 508687 w 957735"/>
                <a:gd name="connsiteY1" fmla="*/ 129861 h 1450008"/>
                <a:gd name="connsiteX2" fmla="*/ 580697 w 957735"/>
                <a:gd name="connsiteY2" fmla="*/ 181007 h 1450008"/>
                <a:gd name="connsiteX3" fmla="*/ 868729 w 957735"/>
                <a:gd name="connsiteY3" fmla="*/ 181007 h 1450008"/>
                <a:gd name="connsiteX4" fmla="*/ 796719 w 957735"/>
                <a:gd name="connsiteY4" fmla="*/ 1281989 h 1450008"/>
                <a:gd name="connsiteX5" fmla="*/ 580695 w 957735"/>
                <a:gd name="connsiteY5" fmla="*/ 1353997 h 1450008"/>
                <a:gd name="connsiteX6" fmla="*/ 364671 w 957735"/>
                <a:gd name="connsiteY6" fmla="*/ 1137973 h 1450008"/>
                <a:gd name="connsiteX7" fmla="*/ 292663 w 957735"/>
                <a:gd name="connsiteY7" fmla="*/ 1353997 h 1450008"/>
                <a:gd name="connsiteX8" fmla="*/ 292663 w 957735"/>
                <a:gd name="connsiteY8" fmla="*/ 1209981 h 1450008"/>
                <a:gd name="connsiteX9" fmla="*/ 148647 w 957735"/>
                <a:gd name="connsiteY9" fmla="*/ 849941 h 1450008"/>
                <a:gd name="connsiteX10" fmla="*/ 4632 w 957735"/>
                <a:gd name="connsiteY10" fmla="*/ 757070 h 1450008"/>
                <a:gd name="connsiteX11" fmla="*/ 4633 w 957735"/>
                <a:gd name="connsiteY11" fmla="*/ 469038 h 1450008"/>
                <a:gd name="connsiteX12" fmla="*/ 148649 w 957735"/>
                <a:gd name="connsiteY12" fmla="*/ 325022 h 1450008"/>
                <a:gd name="connsiteX0" fmla="*/ 148649 w 957735"/>
                <a:gd name="connsiteY0" fmla="*/ 216673 h 1341659"/>
                <a:gd name="connsiteX1" fmla="*/ 508687 w 957735"/>
                <a:gd name="connsiteY1" fmla="*/ 21512 h 1341659"/>
                <a:gd name="connsiteX2" fmla="*/ 580697 w 957735"/>
                <a:gd name="connsiteY2" fmla="*/ 72658 h 1341659"/>
                <a:gd name="connsiteX3" fmla="*/ 868729 w 957735"/>
                <a:gd name="connsiteY3" fmla="*/ 72658 h 1341659"/>
                <a:gd name="connsiteX4" fmla="*/ 796719 w 957735"/>
                <a:gd name="connsiteY4" fmla="*/ 1173640 h 1341659"/>
                <a:gd name="connsiteX5" fmla="*/ 580695 w 957735"/>
                <a:gd name="connsiteY5" fmla="*/ 1245648 h 1341659"/>
                <a:gd name="connsiteX6" fmla="*/ 364671 w 957735"/>
                <a:gd name="connsiteY6" fmla="*/ 1029624 h 1341659"/>
                <a:gd name="connsiteX7" fmla="*/ 292663 w 957735"/>
                <a:gd name="connsiteY7" fmla="*/ 1245648 h 1341659"/>
                <a:gd name="connsiteX8" fmla="*/ 292663 w 957735"/>
                <a:gd name="connsiteY8" fmla="*/ 1101632 h 1341659"/>
                <a:gd name="connsiteX9" fmla="*/ 148647 w 957735"/>
                <a:gd name="connsiteY9" fmla="*/ 741592 h 1341659"/>
                <a:gd name="connsiteX10" fmla="*/ 4632 w 957735"/>
                <a:gd name="connsiteY10" fmla="*/ 648721 h 1341659"/>
                <a:gd name="connsiteX11" fmla="*/ 4633 w 957735"/>
                <a:gd name="connsiteY11" fmla="*/ 360689 h 1341659"/>
                <a:gd name="connsiteX12" fmla="*/ 148649 w 957735"/>
                <a:gd name="connsiteY12" fmla="*/ 216673 h 1341659"/>
                <a:gd name="connsiteX0" fmla="*/ 148649 w 916734"/>
                <a:gd name="connsiteY0" fmla="*/ 255504 h 1380490"/>
                <a:gd name="connsiteX1" fmla="*/ 508687 w 916734"/>
                <a:gd name="connsiteY1" fmla="*/ 60343 h 1380490"/>
                <a:gd name="connsiteX2" fmla="*/ 580697 w 916734"/>
                <a:gd name="connsiteY2" fmla="*/ 111489 h 1380490"/>
                <a:gd name="connsiteX3" fmla="*/ 868729 w 916734"/>
                <a:gd name="connsiteY3" fmla="*/ 111489 h 1380490"/>
                <a:gd name="connsiteX4" fmla="*/ 868729 w 916734"/>
                <a:gd name="connsiteY4" fmla="*/ 183497 h 1380490"/>
                <a:gd name="connsiteX5" fmla="*/ 796719 w 916734"/>
                <a:gd name="connsiteY5" fmla="*/ 1212471 h 1380490"/>
                <a:gd name="connsiteX6" fmla="*/ 580695 w 916734"/>
                <a:gd name="connsiteY6" fmla="*/ 1284479 h 1380490"/>
                <a:gd name="connsiteX7" fmla="*/ 364671 w 916734"/>
                <a:gd name="connsiteY7" fmla="*/ 1068455 h 1380490"/>
                <a:gd name="connsiteX8" fmla="*/ 292663 w 916734"/>
                <a:gd name="connsiteY8" fmla="*/ 1284479 h 1380490"/>
                <a:gd name="connsiteX9" fmla="*/ 292663 w 916734"/>
                <a:gd name="connsiteY9" fmla="*/ 1140463 h 1380490"/>
                <a:gd name="connsiteX10" fmla="*/ 148647 w 916734"/>
                <a:gd name="connsiteY10" fmla="*/ 780423 h 1380490"/>
                <a:gd name="connsiteX11" fmla="*/ 4632 w 916734"/>
                <a:gd name="connsiteY11" fmla="*/ 687552 h 1380490"/>
                <a:gd name="connsiteX12" fmla="*/ 4633 w 916734"/>
                <a:gd name="connsiteY12" fmla="*/ 399520 h 1380490"/>
                <a:gd name="connsiteX13" fmla="*/ 148649 w 916734"/>
                <a:gd name="connsiteY13" fmla="*/ 255504 h 1380490"/>
                <a:gd name="connsiteX0" fmla="*/ 148649 w 916734"/>
                <a:gd name="connsiteY0" fmla="*/ 216673 h 1341659"/>
                <a:gd name="connsiteX1" fmla="*/ 508687 w 916734"/>
                <a:gd name="connsiteY1" fmla="*/ 21512 h 1341659"/>
                <a:gd name="connsiteX2" fmla="*/ 580697 w 916734"/>
                <a:gd name="connsiteY2" fmla="*/ 72658 h 1341659"/>
                <a:gd name="connsiteX3" fmla="*/ 868729 w 916734"/>
                <a:gd name="connsiteY3" fmla="*/ 72658 h 1341659"/>
                <a:gd name="connsiteX4" fmla="*/ 868729 w 916734"/>
                <a:gd name="connsiteY4" fmla="*/ 144666 h 1341659"/>
                <a:gd name="connsiteX5" fmla="*/ 796719 w 916734"/>
                <a:gd name="connsiteY5" fmla="*/ 1173640 h 1341659"/>
                <a:gd name="connsiteX6" fmla="*/ 580695 w 916734"/>
                <a:gd name="connsiteY6" fmla="*/ 1245648 h 1341659"/>
                <a:gd name="connsiteX7" fmla="*/ 364671 w 916734"/>
                <a:gd name="connsiteY7" fmla="*/ 1029624 h 1341659"/>
                <a:gd name="connsiteX8" fmla="*/ 292663 w 916734"/>
                <a:gd name="connsiteY8" fmla="*/ 1245648 h 1341659"/>
                <a:gd name="connsiteX9" fmla="*/ 292663 w 916734"/>
                <a:gd name="connsiteY9" fmla="*/ 1101632 h 1341659"/>
                <a:gd name="connsiteX10" fmla="*/ 148647 w 916734"/>
                <a:gd name="connsiteY10" fmla="*/ 741592 h 1341659"/>
                <a:gd name="connsiteX11" fmla="*/ 4632 w 916734"/>
                <a:gd name="connsiteY11" fmla="*/ 648721 h 1341659"/>
                <a:gd name="connsiteX12" fmla="*/ 4633 w 916734"/>
                <a:gd name="connsiteY12" fmla="*/ 360689 h 1341659"/>
                <a:gd name="connsiteX13" fmla="*/ 148649 w 916734"/>
                <a:gd name="connsiteY13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796719 w 952739"/>
                <a:gd name="connsiteY6" fmla="*/ 1173640 h 1341659"/>
                <a:gd name="connsiteX7" fmla="*/ 580695 w 952739"/>
                <a:gd name="connsiteY7" fmla="*/ 1245648 h 1341659"/>
                <a:gd name="connsiteX8" fmla="*/ 364671 w 952739"/>
                <a:gd name="connsiteY8" fmla="*/ 1029624 h 1341659"/>
                <a:gd name="connsiteX9" fmla="*/ 292663 w 952739"/>
                <a:gd name="connsiteY9" fmla="*/ 1245648 h 1341659"/>
                <a:gd name="connsiteX10" fmla="*/ 292663 w 952739"/>
                <a:gd name="connsiteY10" fmla="*/ 1101632 h 1341659"/>
                <a:gd name="connsiteX11" fmla="*/ 148647 w 952739"/>
                <a:gd name="connsiteY11" fmla="*/ 741592 h 1341659"/>
                <a:gd name="connsiteX12" fmla="*/ 4632 w 952739"/>
                <a:gd name="connsiteY12" fmla="*/ 648721 h 1341659"/>
                <a:gd name="connsiteX13" fmla="*/ 4633 w 952739"/>
                <a:gd name="connsiteY13" fmla="*/ 360689 h 1341659"/>
                <a:gd name="connsiteX14" fmla="*/ 148649 w 952739"/>
                <a:gd name="connsiteY14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796719 w 940737"/>
                <a:gd name="connsiteY6" fmla="*/ 1173640 h 1341659"/>
                <a:gd name="connsiteX7" fmla="*/ 580695 w 940737"/>
                <a:gd name="connsiteY7" fmla="*/ 1245648 h 1341659"/>
                <a:gd name="connsiteX8" fmla="*/ 364671 w 940737"/>
                <a:gd name="connsiteY8" fmla="*/ 1029624 h 1341659"/>
                <a:gd name="connsiteX9" fmla="*/ 292663 w 940737"/>
                <a:gd name="connsiteY9" fmla="*/ 1245648 h 1341659"/>
                <a:gd name="connsiteX10" fmla="*/ 292663 w 940737"/>
                <a:gd name="connsiteY10" fmla="*/ 1101632 h 1341659"/>
                <a:gd name="connsiteX11" fmla="*/ 148647 w 940737"/>
                <a:gd name="connsiteY11" fmla="*/ 741592 h 1341659"/>
                <a:gd name="connsiteX12" fmla="*/ 4632 w 940737"/>
                <a:gd name="connsiteY12" fmla="*/ 648721 h 1341659"/>
                <a:gd name="connsiteX13" fmla="*/ 4633 w 940737"/>
                <a:gd name="connsiteY13" fmla="*/ 360689 h 1341659"/>
                <a:gd name="connsiteX14" fmla="*/ 148649 w 940737"/>
                <a:gd name="connsiteY14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796719 w 940737"/>
                <a:gd name="connsiteY6" fmla="*/ 1173640 h 1341659"/>
                <a:gd name="connsiteX7" fmla="*/ 580695 w 940737"/>
                <a:gd name="connsiteY7" fmla="*/ 1245648 h 1341659"/>
                <a:gd name="connsiteX8" fmla="*/ 364671 w 940737"/>
                <a:gd name="connsiteY8" fmla="*/ 1029624 h 1341659"/>
                <a:gd name="connsiteX9" fmla="*/ 292663 w 940737"/>
                <a:gd name="connsiteY9" fmla="*/ 1245648 h 1341659"/>
                <a:gd name="connsiteX10" fmla="*/ 292663 w 940737"/>
                <a:gd name="connsiteY10" fmla="*/ 1101632 h 1341659"/>
                <a:gd name="connsiteX11" fmla="*/ 148647 w 940737"/>
                <a:gd name="connsiteY11" fmla="*/ 741592 h 1341659"/>
                <a:gd name="connsiteX12" fmla="*/ 4632 w 940737"/>
                <a:gd name="connsiteY12" fmla="*/ 648721 h 1341659"/>
                <a:gd name="connsiteX13" fmla="*/ 4633 w 940737"/>
                <a:gd name="connsiteY13" fmla="*/ 360689 h 1341659"/>
                <a:gd name="connsiteX14" fmla="*/ 148649 w 940737"/>
                <a:gd name="connsiteY14" fmla="*/ 216673 h 1341659"/>
                <a:gd name="connsiteX0" fmla="*/ 148649 w 964740"/>
                <a:gd name="connsiteY0" fmla="*/ 216673 h 1341659"/>
                <a:gd name="connsiteX1" fmla="*/ 508687 w 964740"/>
                <a:gd name="connsiteY1" fmla="*/ 21512 h 1341659"/>
                <a:gd name="connsiteX2" fmla="*/ 580697 w 964740"/>
                <a:gd name="connsiteY2" fmla="*/ 72658 h 1341659"/>
                <a:gd name="connsiteX3" fmla="*/ 868729 w 964740"/>
                <a:gd name="connsiteY3" fmla="*/ 72658 h 1341659"/>
                <a:gd name="connsiteX4" fmla="*/ 868729 w 964740"/>
                <a:gd name="connsiteY4" fmla="*/ 144666 h 1341659"/>
                <a:gd name="connsiteX5" fmla="*/ 940737 w 964740"/>
                <a:gd name="connsiteY5" fmla="*/ 216674 h 1341659"/>
                <a:gd name="connsiteX6" fmla="*/ 940737 w 964740"/>
                <a:gd name="connsiteY6" fmla="*/ 360690 h 1341659"/>
                <a:gd name="connsiteX7" fmla="*/ 796719 w 964740"/>
                <a:gd name="connsiteY7" fmla="*/ 1173640 h 1341659"/>
                <a:gd name="connsiteX8" fmla="*/ 580695 w 964740"/>
                <a:gd name="connsiteY8" fmla="*/ 1245648 h 1341659"/>
                <a:gd name="connsiteX9" fmla="*/ 364671 w 964740"/>
                <a:gd name="connsiteY9" fmla="*/ 1029624 h 1341659"/>
                <a:gd name="connsiteX10" fmla="*/ 292663 w 964740"/>
                <a:gd name="connsiteY10" fmla="*/ 1245648 h 1341659"/>
                <a:gd name="connsiteX11" fmla="*/ 292663 w 964740"/>
                <a:gd name="connsiteY11" fmla="*/ 1101632 h 1341659"/>
                <a:gd name="connsiteX12" fmla="*/ 148647 w 964740"/>
                <a:gd name="connsiteY12" fmla="*/ 741592 h 1341659"/>
                <a:gd name="connsiteX13" fmla="*/ 4632 w 964740"/>
                <a:gd name="connsiteY13" fmla="*/ 648721 h 1341659"/>
                <a:gd name="connsiteX14" fmla="*/ 4633 w 964740"/>
                <a:gd name="connsiteY14" fmla="*/ 360689 h 1341659"/>
                <a:gd name="connsiteX15" fmla="*/ 148649 w 964740"/>
                <a:gd name="connsiteY15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868728 w 940737"/>
                <a:gd name="connsiteY6" fmla="*/ 360690 h 1341659"/>
                <a:gd name="connsiteX7" fmla="*/ 796719 w 940737"/>
                <a:gd name="connsiteY7" fmla="*/ 1173640 h 1341659"/>
                <a:gd name="connsiteX8" fmla="*/ 580695 w 940737"/>
                <a:gd name="connsiteY8" fmla="*/ 1245648 h 1341659"/>
                <a:gd name="connsiteX9" fmla="*/ 364671 w 940737"/>
                <a:gd name="connsiteY9" fmla="*/ 1029624 h 1341659"/>
                <a:gd name="connsiteX10" fmla="*/ 292663 w 940737"/>
                <a:gd name="connsiteY10" fmla="*/ 1245648 h 1341659"/>
                <a:gd name="connsiteX11" fmla="*/ 292663 w 940737"/>
                <a:gd name="connsiteY11" fmla="*/ 1101632 h 1341659"/>
                <a:gd name="connsiteX12" fmla="*/ 148647 w 940737"/>
                <a:gd name="connsiteY12" fmla="*/ 741592 h 1341659"/>
                <a:gd name="connsiteX13" fmla="*/ 4632 w 940737"/>
                <a:gd name="connsiteY13" fmla="*/ 648721 h 1341659"/>
                <a:gd name="connsiteX14" fmla="*/ 4633 w 940737"/>
                <a:gd name="connsiteY14" fmla="*/ 360689 h 1341659"/>
                <a:gd name="connsiteX15" fmla="*/ 148649 w 940737"/>
                <a:gd name="connsiteY15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868729 w 940737"/>
                <a:gd name="connsiteY6" fmla="*/ 432698 h 1341659"/>
                <a:gd name="connsiteX7" fmla="*/ 796719 w 940737"/>
                <a:gd name="connsiteY7" fmla="*/ 1173640 h 1341659"/>
                <a:gd name="connsiteX8" fmla="*/ 580695 w 940737"/>
                <a:gd name="connsiteY8" fmla="*/ 1245648 h 1341659"/>
                <a:gd name="connsiteX9" fmla="*/ 364671 w 940737"/>
                <a:gd name="connsiteY9" fmla="*/ 1029624 h 1341659"/>
                <a:gd name="connsiteX10" fmla="*/ 292663 w 940737"/>
                <a:gd name="connsiteY10" fmla="*/ 1245648 h 1341659"/>
                <a:gd name="connsiteX11" fmla="*/ 292663 w 940737"/>
                <a:gd name="connsiteY11" fmla="*/ 1101632 h 1341659"/>
                <a:gd name="connsiteX12" fmla="*/ 148647 w 940737"/>
                <a:gd name="connsiteY12" fmla="*/ 741592 h 1341659"/>
                <a:gd name="connsiteX13" fmla="*/ 4632 w 940737"/>
                <a:gd name="connsiteY13" fmla="*/ 648721 h 1341659"/>
                <a:gd name="connsiteX14" fmla="*/ 4633 w 940737"/>
                <a:gd name="connsiteY14" fmla="*/ 360689 h 1341659"/>
                <a:gd name="connsiteX15" fmla="*/ 148649 w 940737"/>
                <a:gd name="connsiteY15" fmla="*/ 216673 h 1341659"/>
                <a:gd name="connsiteX0" fmla="*/ 148649 w 956001"/>
                <a:gd name="connsiteY0" fmla="*/ 216673 h 1341659"/>
                <a:gd name="connsiteX1" fmla="*/ 508687 w 956001"/>
                <a:gd name="connsiteY1" fmla="*/ 21512 h 1341659"/>
                <a:gd name="connsiteX2" fmla="*/ 580697 w 956001"/>
                <a:gd name="connsiteY2" fmla="*/ 72658 h 1341659"/>
                <a:gd name="connsiteX3" fmla="*/ 868729 w 956001"/>
                <a:gd name="connsiteY3" fmla="*/ 72658 h 1341659"/>
                <a:gd name="connsiteX4" fmla="*/ 868729 w 956001"/>
                <a:gd name="connsiteY4" fmla="*/ 144666 h 1341659"/>
                <a:gd name="connsiteX5" fmla="*/ 940737 w 956001"/>
                <a:gd name="connsiteY5" fmla="*/ 216674 h 1341659"/>
                <a:gd name="connsiteX6" fmla="*/ 868729 w 956001"/>
                <a:gd name="connsiteY6" fmla="*/ 432698 h 1341659"/>
                <a:gd name="connsiteX7" fmla="*/ 796719 w 956001"/>
                <a:gd name="connsiteY7" fmla="*/ 1173640 h 1341659"/>
                <a:gd name="connsiteX8" fmla="*/ 580695 w 956001"/>
                <a:gd name="connsiteY8" fmla="*/ 1245648 h 1341659"/>
                <a:gd name="connsiteX9" fmla="*/ 364671 w 956001"/>
                <a:gd name="connsiteY9" fmla="*/ 1029624 h 1341659"/>
                <a:gd name="connsiteX10" fmla="*/ 292663 w 956001"/>
                <a:gd name="connsiteY10" fmla="*/ 1245648 h 1341659"/>
                <a:gd name="connsiteX11" fmla="*/ 292663 w 956001"/>
                <a:gd name="connsiteY11" fmla="*/ 1101632 h 1341659"/>
                <a:gd name="connsiteX12" fmla="*/ 148647 w 956001"/>
                <a:gd name="connsiteY12" fmla="*/ 741592 h 1341659"/>
                <a:gd name="connsiteX13" fmla="*/ 4632 w 956001"/>
                <a:gd name="connsiteY13" fmla="*/ 648721 h 1341659"/>
                <a:gd name="connsiteX14" fmla="*/ 4633 w 956001"/>
                <a:gd name="connsiteY14" fmla="*/ 360689 h 1341659"/>
                <a:gd name="connsiteX15" fmla="*/ 148649 w 956001"/>
                <a:gd name="connsiteY15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940737 w 952739"/>
                <a:gd name="connsiteY7" fmla="*/ 576714 h 1341659"/>
                <a:gd name="connsiteX8" fmla="*/ 796719 w 952739"/>
                <a:gd name="connsiteY8" fmla="*/ 1173640 h 1341659"/>
                <a:gd name="connsiteX9" fmla="*/ 580695 w 952739"/>
                <a:gd name="connsiteY9" fmla="*/ 1245648 h 1341659"/>
                <a:gd name="connsiteX10" fmla="*/ 364671 w 952739"/>
                <a:gd name="connsiteY10" fmla="*/ 1029624 h 1341659"/>
                <a:gd name="connsiteX11" fmla="*/ 292663 w 952739"/>
                <a:gd name="connsiteY11" fmla="*/ 1245648 h 1341659"/>
                <a:gd name="connsiteX12" fmla="*/ 292663 w 952739"/>
                <a:gd name="connsiteY12" fmla="*/ 1101632 h 1341659"/>
                <a:gd name="connsiteX13" fmla="*/ 148647 w 952739"/>
                <a:gd name="connsiteY13" fmla="*/ 741592 h 1341659"/>
                <a:gd name="connsiteX14" fmla="*/ 4632 w 952739"/>
                <a:gd name="connsiteY14" fmla="*/ 648721 h 1341659"/>
                <a:gd name="connsiteX15" fmla="*/ 4633 w 952739"/>
                <a:gd name="connsiteY15" fmla="*/ 360689 h 1341659"/>
                <a:gd name="connsiteX16" fmla="*/ 148649 w 952739"/>
                <a:gd name="connsiteY16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940737 w 952739"/>
                <a:gd name="connsiteY7" fmla="*/ 648722 h 1341659"/>
                <a:gd name="connsiteX8" fmla="*/ 796719 w 952739"/>
                <a:gd name="connsiteY8" fmla="*/ 1173640 h 1341659"/>
                <a:gd name="connsiteX9" fmla="*/ 580695 w 952739"/>
                <a:gd name="connsiteY9" fmla="*/ 1245648 h 1341659"/>
                <a:gd name="connsiteX10" fmla="*/ 364671 w 952739"/>
                <a:gd name="connsiteY10" fmla="*/ 1029624 h 1341659"/>
                <a:gd name="connsiteX11" fmla="*/ 292663 w 952739"/>
                <a:gd name="connsiteY11" fmla="*/ 1245648 h 1341659"/>
                <a:gd name="connsiteX12" fmla="*/ 292663 w 952739"/>
                <a:gd name="connsiteY12" fmla="*/ 1101632 h 1341659"/>
                <a:gd name="connsiteX13" fmla="*/ 148647 w 952739"/>
                <a:gd name="connsiteY13" fmla="*/ 741592 h 1341659"/>
                <a:gd name="connsiteX14" fmla="*/ 4632 w 952739"/>
                <a:gd name="connsiteY14" fmla="*/ 648721 h 1341659"/>
                <a:gd name="connsiteX15" fmla="*/ 4633 w 952739"/>
                <a:gd name="connsiteY15" fmla="*/ 360689 h 1341659"/>
                <a:gd name="connsiteX16" fmla="*/ 148649 w 952739"/>
                <a:gd name="connsiteY16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64740"/>
                <a:gd name="connsiteY0" fmla="*/ 216673 h 1341659"/>
                <a:gd name="connsiteX1" fmla="*/ 508687 w 964740"/>
                <a:gd name="connsiteY1" fmla="*/ 21512 h 1341659"/>
                <a:gd name="connsiteX2" fmla="*/ 580697 w 964740"/>
                <a:gd name="connsiteY2" fmla="*/ 72658 h 1341659"/>
                <a:gd name="connsiteX3" fmla="*/ 868729 w 964740"/>
                <a:gd name="connsiteY3" fmla="*/ 72658 h 1341659"/>
                <a:gd name="connsiteX4" fmla="*/ 868729 w 964740"/>
                <a:gd name="connsiteY4" fmla="*/ 144666 h 1341659"/>
                <a:gd name="connsiteX5" fmla="*/ 940737 w 964740"/>
                <a:gd name="connsiteY5" fmla="*/ 216674 h 1341659"/>
                <a:gd name="connsiteX6" fmla="*/ 868729 w 964740"/>
                <a:gd name="connsiteY6" fmla="*/ 432698 h 1341659"/>
                <a:gd name="connsiteX7" fmla="*/ 868729 w 964740"/>
                <a:gd name="connsiteY7" fmla="*/ 648722 h 1341659"/>
                <a:gd name="connsiteX8" fmla="*/ 940737 w 964740"/>
                <a:gd name="connsiteY8" fmla="*/ 648722 h 1341659"/>
                <a:gd name="connsiteX9" fmla="*/ 940737 w 964740"/>
                <a:gd name="connsiteY9" fmla="*/ 792738 h 1341659"/>
                <a:gd name="connsiteX10" fmla="*/ 796719 w 964740"/>
                <a:gd name="connsiteY10" fmla="*/ 1173640 h 1341659"/>
                <a:gd name="connsiteX11" fmla="*/ 580695 w 964740"/>
                <a:gd name="connsiteY11" fmla="*/ 1245648 h 1341659"/>
                <a:gd name="connsiteX12" fmla="*/ 364671 w 964740"/>
                <a:gd name="connsiteY12" fmla="*/ 1029624 h 1341659"/>
                <a:gd name="connsiteX13" fmla="*/ 292663 w 964740"/>
                <a:gd name="connsiteY13" fmla="*/ 1245648 h 1341659"/>
                <a:gd name="connsiteX14" fmla="*/ 292663 w 964740"/>
                <a:gd name="connsiteY14" fmla="*/ 1101632 h 1341659"/>
                <a:gd name="connsiteX15" fmla="*/ 148647 w 964740"/>
                <a:gd name="connsiteY15" fmla="*/ 741592 h 1341659"/>
                <a:gd name="connsiteX16" fmla="*/ 4632 w 964740"/>
                <a:gd name="connsiteY16" fmla="*/ 648721 h 1341659"/>
                <a:gd name="connsiteX17" fmla="*/ 4633 w 964740"/>
                <a:gd name="connsiteY17" fmla="*/ 360689 h 1341659"/>
                <a:gd name="connsiteX18" fmla="*/ 148649 w 964740"/>
                <a:gd name="connsiteY18" fmla="*/ 216673 h 1341659"/>
                <a:gd name="connsiteX0" fmla="*/ 148649 w 976741"/>
                <a:gd name="connsiteY0" fmla="*/ 216673 h 1269651"/>
                <a:gd name="connsiteX1" fmla="*/ 508687 w 976741"/>
                <a:gd name="connsiteY1" fmla="*/ 21512 h 1269651"/>
                <a:gd name="connsiteX2" fmla="*/ 580697 w 976741"/>
                <a:gd name="connsiteY2" fmla="*/ 72658 h 1269651"/>
                <a:gd name="connsiteX3" fmla="*/ 868729 w 976741"/>
                <a:gd name="connsiteY3" fmla="*/ 72658 h 1269651"/>
                <a:gd name="connsiteX4" fmla="*/ 868729 w 976741"/>
                <a:gd name="connsiteY4" fmla="*/ 144666 h 1269651"/>
                <a:gd name="connsiteX5" fmla="*/ 940737 w 976741"/>
                <a:gd name="connsiteY5" fmla="*/ 216674 h 1269651"/>
                <a:gd name="connsiteX6" fmla="*/ 868729 w 976741"/>
                <a:gd name="connsiteY6" fmla="*/ 432698 h 1269651"/>
                <a:gd name="connsiteX7" fmla="*/ 868729 w 976741"/>
                <a:gd name="connsiteY7" fmla="*/ 648722 h 1269651"/>
                <a:gd name="connsiteX8" fmla="*/ 940737 w 976741"/>
                <a:gd name="connsiteY8" fmla="*/ 648722 h 1269651"/>
                <a:gd name="connsiteX9" fmla="*/ 940737 w 976741"/>
                <a:gd name="connsiteY9" fmla="*/ 792738 h 1269651"/>
                <a:gd name="connsiteX10" fmla="*/ 724712 w 976741"/>
                <a:gd name="connsiteY10" fmla="*/ 936754 h 1269651"/>
                <a:gd name="connsiteX11" fmla="*/ 580695 w 976741"/>
                <a:gd name="connsiteY11" fmla="*/ 1245648 h 1269651"/>
                <a:gd name="connsiteX12" fmla="*/ 364671 w 976741"/>
                <a:gd name="connsiteY12" fmla="*/ 1029624 h 1269651"/>
                <a:gd name="connsiteX13" fmla="*/ 292663 w 976741"/>
                <a:gd name="connsiteY13" fmla="*/ 1245648 h 1269651"/>
                <a:gd name="connsiteX14" fmla="*/ 292663 w 976741"/>
                <a:gd name="connsiteY14" fmla="*/ 1101632 h 1269651"/>
                <a:gd name="connsiteX15" fmla="*/ 148647 w 976741"/>
                <a:gd name="connsiteY15" fmla="*/ 741592 h 1269651"/>
                <a:gd name="connsiteX16" fmla="*/ 4632 w 976741"/>
                <a:gd name="connsiteY16" fmla="*/ 648721 h 1269651"/>
                <a:gd name="connsiteX17" fmla="*/ 4633 w 976741"/>
                <a:gd name="connsiteY17" fmla="*/ 360689 h 1269651"/>
                <a:gd name="connsiteX18" fmla="*/ 148649 w 976741"/>
                <a:gd name="connsiteY18" fmla="*/ 216673 h 1269651"/>
                <a:gd name="connsiteX0" fmla="*/ 148649 w 976741"/>
                <a:gd name="connsiteY0" fmla="*/ 216673 h 1245648"/>
                <a:gd name="connsiteX1" fmla="*/ 508687 w 976741"/>
                <a:gd name="connsiteY1" fmla="*/ 21512 h 1245648"/>
                <a:gd name="connsiteX2" fmla="*/ 580697 w 976741"/>
                <a:gd name="connsiteY2" fmla="*/ 72658 h 1245648"/>
                <a:gd name="connsiteX3" fmla="*/ 868729 w 976741"/>
                <a:gd name="connsiteY3" fmla="*/ 72658 h 1245648"/>
                <a:gd name="connsiteX4" fmla="*/ 868729 w 976741"/>
                <a:gd name="connsiteY4" fmla="*/ 144666 h 1245648"/>
                <a:gd name="connsiteX5" fmla="*/ 940737 w 976741"/>
                <a:gd name="connsiteY5" fmla="*/ 216674 h 1245648"/>
                <a:gd name="connsiteX6" fmla="*/ 868729 w 976741"/>
                <a:gd name="connsiteY6" fmla="*/ 432698 h 1245648"/>
                <a:gd name="connsiteX7" fmla="*/ 868729 w 976741"/>
                <a:gd name="connsiteY7" fmla="*/ 648722 h 1245648"/>
                <a:gd name="connsiteX8" fmla="*/ 940737 w 976741"/>
                <a:gd name="connsiteY8" fmla="*/ 648722 h 1245648"/>
                <a:gd name="connsiteX9" fmla="*/ 940737 w 976741"/>
                <a:gd name="connsiteY9" fmla="*/ 792738 h 1245648"/>
                <a:gd name="connsiteX10" fmla="*/ 724712 w 976741"/>
                <a:gd name="connsiteY10" fmla="*/ 936754 h 1245648"/>
                <a:gd name="connsiteX11" fmla="*/ 436680 w 976741"/>
                <a:gd name="connsiteY11" fmla="*/ 936754 h 1245648"/>
                <a:gd name="connsiteX12" fmla="*/ 364671 w 976741"/>
                <a:gd name="connsiteY12" fmla="*/ 1029624 h 1245648"/>
                <a:gd name="connsiteX13" fmla="*/ 292663 w 976741"/>
                <a:gd name="connsiteY13" fmla="*/ 1245648 h 1245648"/>
                <a:gd name="connsiteX14" fmla="*/ 292663 w 976741"/>
                <a:gd name="connsiteY14" fmla="*/ 1101632 h 1245648"/>
                <a:gd name="connsiteX15" fmla="*/ 148647 w 976741"/>
                <a:gd name="connsiteY15" fmla="*/ 741592 h 1245648"/>
                <a:gd name="connsiteX16" fmla="*/ 4632 w 976741"/>
                <a:gd name="connsiteY16" fmla="*/ 648721 h 1245648"/>
                <a:gd name="connsiteX17" fmla="*/ 4633 w 976741"/>
                <a:gd name="connsiteY17" fmla="*/ 360689 h 1245648"/>
                <a:gd name="connsiteX18" fmla="*/ 148649 w 976741"/>
                <a:gd name="connsiteY18" fmla="*/ 216673 h 1245648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436680 w 976741"/>
                <a:gd name="connsiteY11" fmla="*/ 936754 h 1149637"/>
                <a:gd name="connsiteX12" fmla="*/ 364671 w 976741"/>
                <a:gd name="connsiteY12" fmla="*/ 1029624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1 w 976741"/>
                <a:gd name="connsiteY12" fmla="*/ 1029624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76640 w 976741"/>
                <a:gd name="connsiteY14" fmla="*/ 792739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64740"/>
                <a:gd name="connsiteY0" fmla="*/ 216673 h 1149637"/>
                <a:gd name="connsiteX1" fmla="*/ 508687 w 964740"/>
                <a:gd name="connsiteY1" fmla="*/ 21512 h 1149637"/>
                <a:gd name="connsiteX2" fmla="*/ 580697 w 964740"/>
                <a:gd name="connsiteY2" fmla="*/ 72658 h 1149637"/>
                <a:gd name="connsiteX3" fmla="*/ 868729 w 964740"/>
                <a:gd name="connsiteY3" fmla="*/ 72658 h 1149637"/>
                <a:gd name="connsiteX4" fmla="*/ 868729 w 964740"/>
                <a:gd name="connsiteY4" fmla="*/ 144666 h 1149637"/>
                <a:gd name="connsiteX5" fmla="*/ 940737 w 964740"/>
                <a:gd name="connsiteY5" fmla="*/ 216674 h 1149637"/>
                <a:gd name="connsiteX6" fmla="*/ 868729 w 964740"/>
                <a:gd name="connsiteY6" fmla="*/ 432698 h 1149637"/>
                <a:gd name="connsiteX7" fmla="*/ 868729 w 964740"/>
                <a:gd name="connsiteY7" fmla="*/ 648722 h 1149637"/>
                <a:gd name="connsiteX8" fmla="*/ 940737 w 964740"/>
                <a:gd name="connsiteY8" fmla="*/ 792738 h 1149637"/>
                <a:gd name="connsiteX9" fmla="*/ 724712 w 964740"/>
                <a:gd name="connsiteY9" fmla="*/ 936754 h 1149637"/>
                <a:gd name="connsiteX10" fmla="*/ 508688 w 964740"/>
                <a:gd name="connsiteY10" fmla="*/ 1008763 h 1149637"/>
                <a:gd name="connsiteX11" fmla="*/ 364672 w 964740"/>
                <a:gd name="connsiteY11" fmla="*/ 1080771 h 1149637"/>
                <a:gd name="connsiteX12" fmla="*/ 292663 w 964740"/>
                <a:gd name="connsiteY12" fmla="*/ 1101632 h 1149637"/>
                <a:gd name="connsiteX13" fmla="*/ 76640 w 964740"/>
                <a:gd name="connsiteY13" fmla="*/ 792739 h 1149637"/>
                <a:gd name="connsiteX14" fmla="*/ 4632 w 964740"/>
                <a:gd name="connsiteY14" fmla="*/ 648721 h 1149637"/>
                <a:gd name="connsiteX15" fmla="*/ 4633 w 964740"/>
                <a:gd name="connsiteY15" fmla="*/ 360689 h 1149637"/>
                <a:gd name="connsiteX16" fmla="*/ 148649 w 964740"/>
                <a:gd name="connsiteY16" fmla="*/ 216673 h 114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4740" h="1149637">
                  <a:moveTo>
                    <a:pt x="148649" y="216673"/>
                  </a:moveTo>
                  <a:cubicBezTo>
                    <a:pt x="212377" y="94907"/>
                    <a:pt x="315215" y="132250"/>
                    <a:pt x="508687" y="21512"/>
                  </a:cubicBezTo>
                  <a:cubicBezTo>
                    <a:pt x="596609" y="0"/>
                    <a:pt x="520690" y="64134"/>
                    <a:pt x="580697" y="72658"/>
                  </a:cubicBezTo>
                  <a:cubicBezTo>
                    <a:pt x="640704" y="81182"/>
                    <a:pt x="820724" y="60657"/>
                    <a:pt x="868729" y="72658"/>
                  </a:cubicBezTo>
                  <a:cubicBezTo>
                    <a:pt x="916734" y="84659"/>
                    <a:pt x="856728" y="120663"/>
                    <a:pt x="868729" y="144666"/>
                  </a:cubicBezTo>
                  <a:cubicBezTo>
                    <a:pt x="880730" y="168669"/>
                    <a:pt x="940737" y="168669"/>
                    <a:pt x="940737" y="216674"/>
                  </a:cubicBezTo>
                  <a:cubicBezTo>
                    <a:pt x="940737" y="264679"/>
                    <a:pt x="880730" y="360690"/>
                    <a:pt x="868729" y="432698"/>
                  </a:cubicBezTo>
                  <a:cubicBezTo>
                    <a:pt x="856728" y="504706"/>
                    <a:pt x="856728" y="612718"/>
                    <a:pt x="868729" y="648722"/>
                  </a:cubicBezTo>
                  <a:cubicBezTo>
                    <a:pt x="880730" y="708729"/>
                    <a:pt x="964740" y="744733"/>
                    <a:pt x="940737" y="792738"/>
                  </a:cubicBezTo>
                  <a:cubicBezTo>
                    <a:pt x="904733" y="840743"/>
                    <a:pt x="774645" y="879364"/>
                    <a:pt x="724712" y="936754"/>
                  </a:cubicBezTo>
                  <a:cubicBezTo>
                    <a:pt x="687694" y="1028725"/>
                    <a:pt x="564605" y="979741"/>
                    <a:pt x="508688" y="1008763"/>
                  </a:cubicBezTo>
                  <a:cubicBezTo>
                    <a:pt x="435091" y="996559"/>
                    <a:pt x="412677" y="1080771"/>
                    <a:pt x="364672" y="1080771"/>
                  </a:cubicBezTo>
                  <a:cubicBezTo>
                    <a:pt x="340669" y="1108251"/>
                    <a:pt x="328667" y="1149637"/>
                    <a:pt x="292663" y="1101632"/>
                  </a:cubicBezTo>
                  <a:cubicBezTo>
                    <a:pt x="104323" y="995032"/>
                    <a:pt x="46331" y="912989"/>
                    <a:pt x="76640" y="792739"/>
                  </a:cubicBezTo>
                  <a:cubicBezTo>
                    <a:pt x="44683" y="712947"/>
                    <a:pt x="4632" y="720729"/>
                    <a:pt x="4632" y="648721"/>
                  </a:cubicBezTo>
                  <a:cubicBezTo>
                    <a:pt x="0" y="604850"/>
                    <a:pt x="56798" y="418268"/>
                    <a:pt x="4633" y="360689"/>
                  </a:cubicBezTo>
                  <a:cubicBezTo>
                    <a:pt x="28636" y="304159"/>
                    <a:pt x="39690" y="249578"/>
                    <a:pt x="148649" y="21667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381000"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Vrije vorm 19"/>
            <p:cNvSpPr/>
            <p:nvPr/>
          </p:nvSpPr>
          <p:spPr>
            <a:xfrm>
              <a:off x="1192156" y="1773469"/>
              <a:ext cx="1380153" cy="2160238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1026709 w 2309766"/>
                <a:gd name="connsiteY30" fmla="*/ 3751670 h 4092491"/>
                <a:gd name="connsiteX31" fmla="*/ 60007 w 2309766"/>
                <a:gd name="connsiteY31" fmla="*/ 3278554 h 4092491"/>
                <a:gd name="connsiteX32" fmla="*/ 276031 w 2309766"/>
                <a:gd name="connsiteY32" fmla="*/ 2990522 h 4092491"/>
                <a:gd name="connsiteX33" fmla="*/ 276029 w 2309766"/>
                <a:gd name="connsiteY33" fmla="*/ 2630482 h 4092491"/>
                <a:gd name="connsiteX34" fmla="*/ 348038 w 2309766"/>
                <a:gd name="connsiteY34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60007 w 2309766"/>
                <a:gd name="connsiteY29" fmla="*/ 3278554 h 4092491"/>
                <a:gd name="connsiteX30" fmla="*/ 276031 w 2309766"/>
                <a:gd name="connsiteY30" fmla="*/ 2990522 h 4092491"/>
                <a:gd name="connsiteX31" fmla="*/ 276029 w 2309766"/>
                <a:gd name="connsiteY31" fmla="*/ 2630482 h 4092491"/>
                <a:gd name="connsiteX32" fmla="*/ 348038 w 2309766"/>
                <a:gd name="connsiteY32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60007 w 2309766"/>
                <a:gd name="connsiteY28" fmla="*/ 3278554 h 4092491"/>
                <a:gd name="connsiteX29" fmla="*/ 276031 w 2309766"/>
                <a:gd name="connsiteY29" fmla="*/ 2990522 h 4092491"/>
                <a:gd name="connsiteX30" fmla="*/ 276029 w 2309766"/>
                <a:gd name="connsiteY30" fmla="*/ 2630482 h 4092491"/>
                <a:gd name="connsiteX31" fmla="*/ 348038 w 2309766"/>
                <a:gd name="connsiteY31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288035 w 2033738"/>
                <a:gd name="connsiteY27" fmla="*/ 3278555 h 4092491"/>
                <a:gd name="connsiteX28" fmla="*/ 3 w 2033738"/>
                <a:gd name="connsiteY28" fmla="*/ 2990522 h 4092491"/>
                <a:gd name="connsiteX29" fmla="*/ 1 w 2033738"/>
                <a:gd name="connsiteY29" fmla="*/ 2630482 h 4092491"/>
                <a:gd name="connsiteX30" fmla="*/ 72010 w 2033738"/>
                <a:gd name="connsiteY30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3 w 2033738"/>
                <a:gd name="connsiteY27" fmla="*/ 2990522 h 4092491"/>
                <a:gd name="connsiteX28" fmla="*/ 1 w 2033738"/>
                <a:gd name="connsiteY28" fmla="*/ 2630482 h 4092491"/>
                <a:gd name="connsiteX29" fmla="*/ 72010 w 2033738"/>
                <a:gd name="connsiteY29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1 w 2033738"/>
                <a:gd name="connsiteY27" fmla="*/ 2630482 h 4092491"/>
                <a:gd name="connsiteX28" fmla="*/ 72010 w 2033738"/>
                <a:gd name="connsiteY28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504057 w 1961728"/>
                <a:gd name="connsiteY26" fmla="*/ 3206547 h 4092491"/>
                <a:gd name="connsiteX27" fmla="*/ 0 w 1961728"/>
                <a:gd name="connsiteY27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0 w 1961728"/>
                <a:gd name="connsiteY26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576065 w 1961728"/>
                <a:gd name="connsiteY24" fmla="*/ 2702491 h 4092491"/>
                <a:gd name="connsiteX25" fmla="*/ 0 w 1961728"/>
                <a:gd name="connsiteY25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576065 w 1961728"/>
                <a:gd name="connsiteY23" fmla="*/ 2702491 h 4092491"/>
                <a:gd name="connsiteX24" fmla="*/ 0 w 1961728"/>
                <a:gd name="connsiteY24" fmla="*/ 2054418 h 4092491"/>
                <a:gd name="connsiteX0" fmla="*/ 0 w 2040228"/>
                <a:gd name="connsiteY0" fmla="*/ 2054418 h 3938628"/>
                <a:gd name="connsiteX1" fmla="*/ 288032 w 2040228"/>
                <a:gd name="connsiteY1" fmla="*/ 1622370 h 3938628"/>
                <a:gd name="connsiteX2" fmla="*/ 504056 w 2040228"/>
                <a:gd name="connsiteY2" fmla="*/ 1046306 h 3938628"/>
                <a:gd name="connsiteX3" fmla="*/ 1152128 w 2040228"/>
                <a:gd name="connsiteY3" fmla="*/ 686267 h 3938628"/>
                <a:gd name="connsiteX4" fmla="*/ 1296145 w 2040228"/>
                <a:gd name="connsiteY4" fmla="*/ 758274 h 3938628"/>
                <a:gd name="connsiteX5" fmla="*/ 1584176 w 2040228"/>
                <a:gd name="connsiteY5" fmla="*/ 470243 h 3938628"/>
                <a:gd name="connsiteX6" fmla="*/ 1728193 w 2040228"/>
                <a:gd name="connsiteY6" fmla="*/ 182211 h 3938628"/>
                <a:gd name="connsiteX7" fmla="*/ 1800200 w 2040228"/>
                <a:gd name="connsiteY7" fmla="*/ 254219 h 3938628"/>
                <a:gd name="connsiteX8" fmla="*/ 1800200 w 2040228"/>
                <a:gd name="connsiteY8" fmla="*/ 398235 h 3938628"/>
                <a:gd name="connsiteX9" fmla="*/ 1944216 w 2040228"/>
                <a:gd name="connsiteY9" fmla="*/ 614259 h 3938628"/>
                <a:gd name="connsiteX10" fmla="*/ 1728193 w 2040228"/>
                <a:gd name="connsiteY10" fmla="*/ 830282 h 3938628"/>
                <a:gd name="connsiteX11" fmla="*/ 1440161 w 2040228"/>
                <a:gd name="connsiteY11" fmla="*/ 1406346 h 3938628"/>
                <a:gd name="connsiteX12" fmla="*/ 1656185 w 2040228"/>
                <a:gd name="connsiteY12" fmla="*/ 1622370 h 3938628"/>
                <a:gd name="connsiteX13" fmla="*/ 1800201 w 2040228"/>
                <a:gd name="connsiteY13" fmla="*/ 1478354 h 3938628"/>
                <a:gd name="connsiteX14" fmla="*/ 1872209 w 2040228"/>
                <a:gd name="connsiteY14" fmla="*/ 1766386 h 3938628"/>
                <a:gd name="connsiteX15" fmla="*/ 1728193 w 2040228"/>
                <a:gd name="connsiteY15" fmla="*/ 2054418 h 3938628"/>
                <a:gd name="connsiteX16" fmla="*/ 1080121 w 2040228"/>
                <a:gd name="connsiteY16" fmla="*/ 1766386 h 3938628"/>
                <a:gd name="connsiteX17" fmla="*/ 792089 w 2040228"/>
                <a:gd name="connsiteY17" fmla="*/ 2054418 h 3938628"/>
                <a:gd name="connsiteX18" fmla="*/ 1584177 w 2040228"/>
                <a:gd name="connsiteY18" fmla="*/ 2990522 h 3938628"/>
                <a:gd name="connsiteX19" fmla="*/ 1296145 w 2040228"/>
                <a:gd name="connsiteY19" fmla="*/ 3206546 h 3938628"/>
                <a:gd name="connsiteX20" fmla="*/ 1584178 w 2040228"/>
                <a:gd name="connsiteY20" fmla="*/ 3638595 h 3938628"/>
                <a:gd name="connsiteX21" fmla="*/ 1872209 w 2040228"/>
                <a:gd name="connsiteY21" fmla="*/ 3782611 h 3938628"/>
                <a:gd name="connsiteX22" fmla="*/ 576065 w 2040228"/>
                <a:gd name="connsiteY22" fmla="*/ 2702491 h 3938628"/>
                <a:gd name="connsiteX23" fmla="*/ 0 w 2040228"/>
                <a:gd name="connsiteY23" fmla="*/ 2054418 h 3938628"/>
                <a:gd name="connsiteX0" fmla="*/ 0 w 1961728"/>
                <a:gd name="connsiteY0" fmla="*/ 2054418 h 3638595"/>
                <a:gd name="connsiteX1" fmla="*/ 288032 w 1961728"/>
                <a:gd name="connsiteY1" fmla="*/ 1622370 h 3638595"/>
                <a:gd name="connsiteX2" fmla="*/ 504056 w 1961728"/>
                <a:gd name="connsiteY2" fmla="*/ 1046306 h 3638595"/>
                <a:gd name="connsiteX3" fmla="*/ 1152128 w 1961728"/>
                <a:gd name="connsiteY3" fmla="*/ 686267 h 3638595"/>
                <a:gd name="connsiteX4" fmla="*/ 1296145 w 1961728"/>
                <a:gd name="connsiteY4" fmla="*/ 758274 h 3638595"/>
                <a:gd name="connsiteX5" fmla="*/ 1584176 w 1961728"/>
                <a:gd name="connsiteY5" fmla="*/ 470243 h 3638595"/>
                <a:gd name="connsiteX6" fmla="*/ 1728193 w 1961728"/>
                <a:gd name="connsiteY6" fmla="*/ 182211 h 3638595"/>
                <a:gd name="connsiteX7" fmla="*/ 1800200 w 1961728"/>
                <a:gd name="connsiteY7" fmla="*/ 254219 h 3638595"/>
                <a:gd name="connsiteX8" fmla="*/ 1800200 w 1961728"/>
                <a:gd name="connsiteY8" fmla="*/ 398235 h 3638595"/>
                <a:gd name="connsiteX9" fmla="*/ 1944216 w 1961728"/>
                <a:gd name="connsiteY9" fmla="*/ 614259 h 3638595"/>
                <a:gd name="connsiteX10" fmla="*/ 1728193 w 1961728"/>
                <a:gd name="connsiteY10" fmla="*/ 830282 h 3638595"/>
                <a:gd name="connsiteX11" fmla="*/ 1440161 w 1961728"/>
                <a:gd name="connsiteY11" fmla="*/ 1406346 h 3638595"/>
                <a:gd name="connsiteX12" fmla="*/ 1656185 w 1961728"/>
                <a:gd name="connsiteY12" fmla="*/ 1622370 h 3638595"/>
                <a:gd name="connsiteX13" fmla="*/ 1800201 w 1961728"/>
                <a:gd name="connsiteY13" fmla="*/ 1478354 h 3638595"/>
                <a:gd name="connsiteX14" fmla="*/ 1872209 w 1961728"/>
                <a:gd name="connsiteY14" fmla="*/ 1766386 h 3638595"/>
                <a:gd name="connsiteX15" fmla="*/ 1728193 w 1961728"/>
                <a:gd name="connsiteY15" fmla="*/ 2054418 h 3638595"/>
                <a:gd name="connsiteX16" fmla="*/ 1080121 w 1961728"/>
                <a:gd name="connsiteY16" fmla="*/ 1766386 h 3638595"/>
                <a:gd name="connsiteX17" fmla="*/ 792089 w 1961728"/>
                <a:gd name="connsiteY17" fmla="*/ 2054418 h 3638595"/>
                <a:gd name="connsiteX18" fmla="*/ 1584177 w 1961728"/>
                <a:gd name="connsiteY18" fmla="*/ 2990522 h 3638595"/>
                <a:gd name="connsiteX19" fmla="*/ 1296145 w 1961728"/>
                <a:gd name="connsiteY19" fmla="*/ 3206546 h 3638595"/>
                <a:gd name="connsiteX20" fmla="*/ 1584178 w 1961728"/>
                <a:gd name="connsiteY20" fmla="*/ 3638595 h 3638595"/>
                <a:gd name="connsiteX21" fmla="*/ 576065 w 1961728"/>
                <a:gd name="connsiteY21" fmla="*/ 2702491 h 3638595"/>
                <a:gd name="connsiteX22" fmla="*/ 0 w 1961728"/>
                <a:gd name="connsiteY22" fmla="*/ 2054418 h 3638595"/>
                <a:gd name="connsiteX0" fmla="*/ 0 w 1961728"/>
                <a:gd name="connsiteY0" fmla="*/ 2054418 h 3206546"/>
                <a:gd name="connsiteX1" fmla="*/ 288032 w 1961728"/>
                <a:gd name="connsiteY1" fmla="*/ 1622370 h 3206546"/>
                <a:gd name="connsiteX2" fmla="*/ 504056 w 1961728"/>
                <a:gd name="connsiteY2" fmla="*/ 1046306 h 3206546"/>
                <a:gd name="connsiteX3" fmla="*/ 1152128 w 1961728"/>
                <a:gd name="connsiteY3" fmla="*/ 686267 h 3206546"/>
                <a:gd name="connsiteX4" fmla="*/ 1296145 w 1961728"/>
                <a:gd name="connsiteY4" fmla="*/ 758274 h 3206546"/>
                <a:gd name="connsiteX5" fmla="*/ 1584176 w 1961728"/>
                <a:gd name="connsiteY5" fmla="*/ 470243 h 3206546"/>
                <a:gd name="connsiteX6" fmla="*/ 1728193 w 1961728"/>
                <a:gd name="connsiteY6" fmla="*/ 182211 h 3206546"/>
                <a:gd name="connsiteX7" fmla="*/ 1800200 w 1961728"/>
                <a:gd name="connsiteY7" fmla="*/ 254219 h 3206546"/>
                <a:gd name="connsiteX8" fmla="*/ 1800200 w 1961728"/>
                <a:gd name="connsiteY8" fmla="*/ 398235 h 3206546"/>
                <a:gd name="connsiteX9" fmla="*/ 1944216 w 1961728"/>
                <a:gd name="connsiteY9" fmla="*/ 614259 h 3206546"/>
                <a:gd name="connsiteX10" fmla="*/ 1728193 w 1961728"/>
                <a:gd name="connsiteY10" fmla="*/ 830282 h 3206546"/>
                <a:gd name="connsiteX11" fmla="*/ 1440161 w 1961728"/>
                <a:gd name="connsiteY11" fmla="*/ 1406346 h 3206546"/>
                <a:gd name="connsiteX12" fmla="*/ 1656185 w 1961728"/>
                <a:gd name="connsiteY12" fmla="*/ 1622370 h 3206546"/>
                <a:gd name="connsiteX13" fmla="*/ 1800201 w 1961728"/>
                <a:gd name="connsiteY13" fmla="*/ 1478354 h 3206546"/>
                <a:gd name="connsiteX14" fmla="*/ 1872209 w 1961728"/>
                <a:gd name="connsiteY14" fmla="*/ 1766386 h 3206546"/>
                <a:gd name="connsiteX15" fmla="*/ 1728193 w 1961728"/>
                <a:gd name="connsiteY15" fmla="*/ 2054418 h 3206546"/>
                <a:gd name="connsiteX16" fmla="*/ 1080121 w 1961728"/>
                <a:gd name="connsiteY16" fmla="*/ 1766386 h 3206546"/>
                <a:gd name="connsiteX17" fmla="*/ 792089 w 1961728"/>
                <a:gd name="connsiteY17" fmla="*/ 2054418 h 3206546"/>
                <a:gd name="connsiteX18" fmla="*/ 1584177 w 1961728"/>
                <a:gd name="connsiteY18" fmla="*/ 2990522 h 3206546"/>
                <a:gd name="connsiteX19" fmla="*/ 1296145 w 1961728"/>
                <a:gd name="connsiteY19" fmla="*/ 3206546 h 3206546"/>
                <a:gd name="connsiteX20" fmla="*/ 576065 w 1961728"/>
                <a:gd name="connsiteY20" fmla="*/ 2702491 h 3206546"/>
                <a:gd name="connsiteX21" fmla="*/ 0 w 1961728"/>
                <a:gd name="connsiteY21" fmla="*/ 2054418 h 3206546"/>
                <a:gd name="connsiteX0" fmla="*/ 0 w 1961728"/>
                <a:gd name="connsiteY0" fmla="*/ 2054418 h 3098534"/>
                <a:gd name="connsiteX1" fmla="*/ 288032 w 1961728"/>
                <a:gd name="connsiteY1" fmla="*/ 1622370 h 3098534"/>
                <a:gd name="connsiteX2" fmla="*/ 504056 w 1961728"/>
                <a:gd name="connsiteY2" fmla="*/ 1046306 h 3098534"/>
                <a:gd name="connsiteX3" fmla="*/ 1152128 w 1961728"/>
                <a:gd name="connsiteY3" fmla="*/ 686267 h 3098534"/>
                <a:gd name="connsiteX4" fmla="*/ 1296145 w 1961728"/>
                <a:gd name="connsiteY4" fmla="*/ 758274 h 3098534"/>
                <a:gd name="connsiteX5" fmla="*/ 1584176 w 1961728"/>
                <a:gd name="connsiteY5" fmla="*/ 470243 h 3098534"/>
                <a:gd name="connsiteX6" fmla="*/ 1728193 w 1961728"/>
                <a:gd name="connsiteY6" fmla="*/ 182211 h 3098534"/>
                <a:gd name="connsiteX7" fmla="*/ 1800200 w 1961728"/>
                <a:gd name="connsiteY7" fmla="*/ 254219 h 3098534"/>
                <a:gd name="connsiteX8" fmla="*/ 1800200 w 1961728"/>
                <a:gd name="connsiteY8" fmla="*/ 398235 h 3098534"/>
                <a:gd name="connsiteX9" fmla="*/ 1944216 w 1961728"/>
                <a:gd name="connsiteY9" fmla="*/ 614259 h 3098534"/>
                <a:gd name="connsiteX10" fmla="*/ 1728193 w 1961728"/>
                <a:gd name="connsiteY10" fmla="*/ 830282 h 3098534"/>
                <a:gd name="connsiteX11" fmla="*/ 1440161 w 1961728"/>
                <a:gd name="connsiteY11" fmla="*/ 1406346 h 3098534"/>
                <a:gd name="connsiteX12" fmla="*/ 1656185 w 1961728"/>
                <a:gd name="connsiteY12" fmla="*/ 1622370 h 3098534"/>
                <a:gd name="connsiteX13" fmla="*/ 1800201 w 1961728"/>
                <a:gd name="connsiteY13" fmla="*/ 1478354 h 3098534"/>
                <a:gd name="connsiteX14" fmla="*/ 1872209 w 1961728"/>
                <a:gd name="connsiteY14" fmla="*/ 1766386 h 3098534"/>
                <a:gd name="connsiteX15" fmla="*/ 1728193 w 1961728"/>
                <a:gd name="connsiteY15" fmla="*/ 2054418 h 3098534"/>
                <a:gd name="connsiteX16" fmla="*/ 1080121 w 1961728"/>
                <a:gd name="connsiteY16" fmla="*/ 1766386 h 3098534"/>
                <a:gd name="connsiteX17" fmla="*/ 792089 w 1961728"/>
                <a:gd name="connsiteY17" fmla="*/ 2054418 h 3098534"/>
                <a:gd name="connsiteX18" fmla="*/ 1584177 w 1961728"/>
                <a:gd name="connsiteY18" fmla="*/ 2990522 h 3098534"/>
                <a:gd name="connsiteX19" fmla="*/ 576065 w 1961728"/>
                <a:gd name="connsiteY19" fmla="*/ 2702491 h 3098534"/>
                <a:gd name="connsiteX20" fmla="*/ 0 w 1961728"/>
                <a:gd name="connsiteY20" fmla="*/ 2054418 h 3098534"/>
                <a:gd name="connsiteX0" fmla="*/ 0 w 1961728"/>
                <a:gd name="connsiteY0" fmla="*/ 2054418 h 2702491"/>
                <a:gd name="connsiteX1" fmla="*/ 288032 w 1961728"/>
                <a:gd name="connsiteY1" fmla="*/ 1622370 h 2702491"/>
                <a:gd name="connsiteX2" fmla="*/ 504056 w 1961728"/>
                <a:gd name="connsiteY2" fmla="*/ 1046306 h 2702491"/>
                <a:gd name="connsiteX3" fmla="*/ 1152128 w 1961728"/>
                <a:gd name="connsiteY3" fmla="*/ 686267 h 2702491"/>
                <a:gd name="connsiteX4" fmla="*/ 1296145 w 1961728"/>
                <a:gd name="connsiteY4" fmla="*/ 758274 h 2702491"/>
                <a:gd name="connsiteX5" fmla="*/ 1584176 w 1961728"/>
                <a:gd name="connsiteY5" fmla="*/ 470243 h 2702491"/>
                <a:gd name="connsiteX6" fmla="*/ 1728193 w 1961728"/>
                <a:gd name="connsiteY6" fmla="*/ 182211 h 2702491"/>
                <a:gd name="connsiteX7" fmla="*/ 1800200 w 1961728"/>
                <a:gd name="connsiteY7" fmla="*/ 254219 h 2702491"/>
                <a:gd name="connsiteX8" fmla="*/ 1800200 w 1961728"/>
                <a:gd name="connsiteY8" fmla="*/ 398235 h 2702491"/>
                <a:gd name="connsiteX9" fmla="*/ 1944216 w 1961728"/>
                <a:gd name="connsiteY9" fmla="*/ 614259 h 2702491"/>
                <a:gd name="connsiteX10" fmla="*/ 1728193 w 1961728"/>
                <a:gd name="connsiteY10" fmla="*/ 830282 h 2702491"/>
                <a:gd name="connsiteX11" fmla="*/ 1440161 w 1961728"/>
                <a:gd name="connsiteY11" fmla="*/ 1406346 h 2702491"/>
                <a:gd name="connsiteX12" fmla="*/ 1656185 w 1961728"/>
                <a:gd name="connsiteY12" fmla="*/ 1622370 h 2702491"/>
                <a:gd name="connsiteX13" fmla="*/ 1800201 w 1961728"/>
                <a:gd name="connsiteY13" fmla="*/ 1478354 h 2702491"/>
                <a:gd name="connsiteX14" fmla="*/ 1872209 w 1961728"/>
                <a:gd name="connsiteY14" fmla="*/ 1766386 h 2702491"/>
                <a:gd name="connsiteX15" fmla="*/ 1728193 w 1961728"/>
                <a:gd name="connsiteY15" fmla="*/ 2054418 h 2702491"/>
                <a:gd name="connsiteX16" fmla="*/ 1080121 w 1961728"/>
                <a:gd name="connsiteY16" fmla="*/ 1766386 h 2702491"/>
                <a:gd name="connsiteX17" fmla="*/ 792089 w 1961728"/>
                <a:gd name="connsiteY17" fmla="*/ 2054418 h 2702491"/>
                <a:gd name="connsiteX18" fmla="*/ 576065 w 1961728"/>
                <a:gd name="connsiteY18" fmla="*/ 2702491 h 2702491"/>
                <a:gd name="connsiteX19" fmla="*/ 0 w 1961728"/>
                <a:gd name="connsiteY19" fmla="*/ 2054418 h 2702491"/>
                <a:gd name="connsiteX0" fmla="*/ 0 w 1961728"/>
                <a:gd name="connsiteY0" fmla="*/ 2054418 h 2126426"/>
                <a:gd name="connsiteX1" fmla="*/ 288032 w 1961728"/>
                <a:gd name="connsiteY1" fmla="*/ 1622370 h 2126426"/>
                <a:gd name="connsiteX2" fmla="*/ 504056 w 1961728"/>
                <a:gd name="connsiteY2" fmla="*/ 1046306 h 2126426"/>
                <a:gd name="connsiteX3" fmla="*/ 1152128 w 1961728"/>
                <a:gd name="connsiteY3" fmla="*/ 686267 h 2126426"/>
                <a:gd name="connsiteX4" fmla="*/ 1296145 w 1961728"/>
                <a:gd name="connsiteY4" fmla="*/ 758274 h 2126426"/>
                <a:gd name="connsiteX5" fmla="*/ 1584176 w 1961728"/>
                <a:gd name="connsiteY5" fmla="*/ 470243 h 2126426"/>
                <a:gd name="connsiteX6" fmla="*/ 1728193 w 1961728"/>
                <a:gd name="connsiteY6" fmla="*/ 182211 h 2126426"/>
                <a:gd name="connsiteX7" fmla="*/ 1800200 w 1961728"/>
                <a:gd name="connsiteY7" fmla="*/ 254219 h 2126426"/>
                <a:gd name="connsiteX8" fmla="*/ 1800200 w 1961728"/>
                <a:gd name="connsiteY8" fmla="*/ 398235 h 2126426"/>
                <a:gd name="connsiteX9" fmla="*/ 1944216 w 1961728"/>
                <a:gd name="connsiteY9" fmla="*/ 614259 h 2126426"/>
                <a:gd name="connsiteX10" fmla="*/ 1728193 w 1961728"/>
                <a:gd name="connsiteY10" fmla="*/ 830282 h 2126426"/>
                <a:gd name="connsiteX11" fmla="*/ 1440161 w 1961728"/>
                <a:gd name="connsiteY11" fmla="*/ 1406346 h 2126426"/>
                <a:gd name="connsiteX12" fmla="*/ 1656185 w 1961728"/>
                <a:gd name="connsiteY12" fmla="*/ 1622370 h 2126426"/>
                <a:gd name="connsiteX13" fmla="*/ 1800201 w 1961728"/>
                <a:gd name="connsiteY13" fmla="*/ 1478354 h 2126426"/>
                <a:gd name="connsiteX14" fmla="*/ 1872209 w 1961728"/>
                <a:gd name="connsiteY14" fmla="*/ 1766386 h 2126426"/>
                <a:gd name="connsiteX15" fmla="*/ 1728193 w 1961728"/>
                <a:gd name="connsiteY15" fmla="*/ 2054418 h 2126426"/>
                <a:gd name="connsiteX16" fmla="*/ 1080121 w 1961728"/>
                <a:gd name="connsiteY16" fmla="*/ 1766386 h 2126426"/>
                <a:gd name="connsiteX17" fmla="*/ 792089 w 1961728"/>
                <a:gd name="connsiteY17" fmla="*/ 2054418 h 2126426"/>
                <a:gd name="connsiteX18" fmla="*/ 0 w 1961728"/>
                <a:gd name="connsiteY18" fmla="*/ 2054418 h 2126426"/>
                <a:gd name="connsiteX0" fmla="*/ 0 w 1961728"/>
                <a:gd name="connsiteY0" fmla="*/ 2054418 h 2078421"/>
                <a:gd name="connsiteX1" fmla="*/ 288032 w 1961728"/>
                <a:gd name="connsiteY1" fmla="*/ 1622370 h 2078421"/>
                <a:gd name="connsiteX2" fmla="*/ 504056 w 1961728"/>
                <a:gd name="connsiteY2" fmla="*/ 1046306 h 2078421"/>
                <a:gd name="connsiteX3" fmla="*/ 1152128 w 1961728"/>
                <a:gd name="connsiteY3" fmla="*/ 686267 h 2078421"/>
                <a:gd name="connsiteX4" fmla="*/ 1296145 w 1961728"/>
                <a:gd name="connsiteY4" fmla="*/ 758274 h 2078421"/>
                <a:gd name="connsiteX5" fmla="*/ 1584176 w 1961728"/>
                <a:gd name="connsiteY5" fmla="*/ 470243 h 2078421"/>
                <a:gd name="connsiteX6" fmla="*/ 1728193 w 1961728"/>
                <a:gd name="connsiteY6" fmla="*/ 182211 h 2078421"/>
                <a:gd name="connsiteX7" fmla="*/ 1800200 w 1961728"/>
                <a:gd name="connsiteY7" fmla="*/ 254219 h 2078421"/>
                <a:gd name="connsiteX8" fmla="*/ 1800200 w 1961728"/>
                <a:gd name="connsiteY8" fmla="*/ 398235 h 2078421"/>
                <a:gd name="connsiteX9" fmla="*/ 1944216 w 1961728"/>
                <a:gd name="connsiteY9" fmla="*/ 614259 h 2078421"/>
                <a:gd name="connsiteX10" fmla="*/ 1728193 w 1961728"/>
                <a:gd name="connsiteY10" fmla="*/ 830282 h 2078421"/>
                <a:gd name="connsiteX11" fmla="*/ 1440161 w 1961728"/>
                <a:gd name="connsiteY11" fmla="*/ 1406346 h 2078421"/>
                <a:gd name="connsiteX12" fmla="*/ 1656185 w 1961728"/>
                <a:gd name="connsiteY12" fmla="*/ 1622370 h 2078421"/>
                <a:gd name="connsiteX13" fmla="*/ 1800201 w 1961728"/>
                <a:gd name="connsiteY13" fmla="*/ 1478354 h 2078421"/>
                <a:gd name="connsiteX14" fmla="*/ 1872209 w 1961728"/>
                <a:gd name="connsiteY14" fmla="*/ 1766386 h 2078421"/>
                <a:gd name="connsiteX15" fmla="*/ 1728193 w 1961728"/>
                <a:gd name="connsiteY15" fmla="*/ 2054418 h 2078421"/>
                <a:gd name="connsiteX16" fmla="*/ 1080121 w 1961728"/>
                <a:gd name="connsiteY16" fmla="*/ 1766386 h 2078421"/>
                <a:gd name="connsiteX17" fmla="*/ 0 w 1961728"/>
                <a:gd name="connsiteY17" fmla="*/ 2054418 h 2078421"/>
                <a:gd name="connsiteX0" fmla="*/ 792089 w 1673696"/>
                <a:gd name="connsiteY0" fmla="*/ 1766386 h 2054418"/>
                <a:gd name="connsiteX1" fmla="*/ 0 w 1673696"/>
                <a:gd name="connsiteY1" fmla="*/ 1622370 h 2054418"/>
                <a:gd name="connsiteX2" fmla="*/ 216024 w 1673696"/>
                <a:gd name="connsiteY2" fmla="*/ 1046306 h 2054418"/>
                <a:gd name="connsiteX3" fmla="*/ 864096 w 1673696"/>
                <a:gd name="connsiteY3" fmla="*/ 686267 h 2054418"/>
                <a:gd name="connsiteX4" fmla="*/ 1008113 w 1673696"/>
                <a:gd name="connsiteY4" fmla="*/ 758274 h 2054418"/>
                <a:gd name="connsiteX5" fmla="*/ 1296144 w 1673696"/>
                <a:gd name="connsiteY5" fmla="*/ 470243 h 2054418"/>
                <a:gd name="connsiteX6" fmla="*/ 1440161 w 1673696"/>
                <a:gd name="connsiteY6" fmla="*/ 182211 h 2054418"/>
                <a:gd name="connsiteX7" fmla="*/ 1512168 w 1673696"/>
                <a:gd name="connsiteY7" fmla="*/ 254219 h 2054418"/>
                <a:gd name="connsiteX8" fmla="*/ 1512168 w 1673696"/>
                <a:gd name="connsiteY8" fmla="*/ 398235 h 2054418"/>
                <a:gd name="connsiteX9" fmla="*/ 1656184 w 1673696"/>
                <a:gd name="connsiteY9" fmla="*/ 614259 h 2054418"/>
                <a:gd name="connsiteX10" fmla="*/ 1440161 w 1673696"/>
                <a:gd name="connsiteY10" fmla="*/ 830282 h 2054418"/>
                <a:gd name="connsiteX11" fmla="*/ 1152129 w 1673696"/>
                <a:gd name="connsiteY11" fmla="*/ 1406346 h 2054418"/>
                <a:gd name="connsiteX12" fmla="*/ 1368153 w 1673696"/>
                <a:gd name="connsiteY12" fmla="*/ 1622370 h 2054418"/>
                <a:gd name="connsiteX13" fmla="*/ 1512169 w 1673696"/>
                <a:gd name="connsiteY13" fmla="*/ 1478354 h 2054418"/>
                <a:gd name="connsiteX14" fmla="*/ 1584177 w 1673696"/>
                <a:gd name="connsiteY14" fmla="*/ 1766386 h 2054418"/>
                <a:gd name="connsiteX15" fmla="*/ 1440161 w 1673696"/>
                <a:gd name="connsiteY15" fmla="*/ 2054418 h 2054418"/>
                <a:gd name="connsiteX16" fmla="*/ 792089 w 1673696"/>
                <a:gd name="connsiteY16" fmla="*/ 1766386 h 2054418"/>
                <a:gd name="connsiteX0" fmla="*/ 588066 w 1469673"/>
                <a:gd name="connsiteY0" fmla="*/ 1766386 h 2054418"/>
                <a:gd name="connsiteX1" fmla="*/ 12001 w 1469673"/>
                <a:gd name="connsiteY1" fmla="*/ 1046306 h 2054418"/>
                <a:gd name="connsiteX2" fmla="*/ 660073 w 1469673"/>
                <a:gd name="connsiteY2" fmla="*/ 686267 h 2054418"/>
                <a:gd name="connsiteX3" fmla="*/ 804090 w 1469673"/>
                <a:gd name="connsiteY3" fmla="*/ 758274 h 2054418"/>
                <a:gd name="connsiteX4" fmla="*/ 1092121 w 1469673"/>
                <a:gd name="connsiteY4" fmla="*/ 470243 h 2054418"/>
                <a:gd name="connsiteX5" fmla="*/ 1236138 w 1469673"/>
                <a:gd name="connsiteY5" fmla="*/ 182211 h 2054418"/>
                <a:gd name="connsiteX6" fmla="*/ 1308145 w 1469673"/>
                <a:gd name="connsiteY6" fmla="*/ 254219 h 2054418"/>
                <a:gd name="connsiteX7" fmla="*/ 1308145 w 1469673"/>
                <a:gd name="connsiteY7" fmla="*/ 398235 h 2054418"/>
                <a:gd name="connsiteX8" fmla="*/ 1452161 w 1469673"/>
                <a:gd name="connsiteY8" fmla="*/ 614259 h 2054418"/>
                <a:gd name="connsiteX9" fmla="*/ 1236138 w 1469673"/>
                <a:gd name="connsiteY9" fmla="*/ 830282 h 2054418"/>
                <a:gd name="connsiteX10" fmla="*/ 948106 w 1469673"/>
                <a:gd name="connsiteY10" fmla="*/ 1406346 h 2054418"/>
                <a:gd name="connsiteX11" fmla="*/ 1164130 w 1469673"/>
                <a:gd name="connsiteY11" fmla="*/ 1622370 h 2054418"/>
                <a:gd name="connsiteX12" fmla="*/ 1308146 w 1469673"/>
                <a:gd name="connsiteY12" fmla="*/ 1478354 h 2054418"/>
                <a:gd name="connsiteX13" fmla="*/ 1380154 w 1469673"/>
                <a:gd name="connsiteY13" fmla="*/ 1766386 h 2054418"/>
                <a:gd name="connsiteX14" fmla="*/ 1236138 w 1469673"/>
                <a:gd name="connsiteY14" fmla="*/ 2054418 h 2054418"/>
                <a:gd name="connsiteX15" fmla="*/ 588066 w 1469673"/>
                <a:gd name="connsiteY15" fmla="*/ 1766386 h 2054418"/>
                <a:gd name="connsiteX0" fmla="*/ 612069 w 1493676"/>
                <a:gd name="connsiteY0" fmla="*/ 1766386 h 2054418"/>
                <a:gd name="connsiteX1" fmla="*/ 36004 w 1493676"/>
                <a:gd name="connsiteY1" fmla="*/ 1046306 h 2054418"/>
                <a:gd name="connsiteX2" fmla="*/ 828093 w 1493676"/>
                <a:gd name="connsiteY2" fmla="*/ 758274 h 2054418"/>
                <a:gd name="connsiteX3" fmla="*/ 1116124 w 1493676"/>
                <a:gd name="connsiteY3" fmla="*/ 470243 h 2054418"/>
                <a:gd name="connsiteX4" fmla="*/ 1260141 w 1493676"/>
                <a:gd name="connsiteY4" fmla="*/ 182211 h 2054418"/>
                <a:gd name="connsiteX5" fmla="*/ 1332148 w 1493676"/>
                <a:gd name="connsiteY5" fmla="*/ 254219 h 2054418"/>
                <a:gd name="connsiteX6" fmla="*/ 1332148 w 1493676"/>
                <a:gd name="connsiteY6" fmla="*/ 398235 h 2054418"/>
                <a:gd name="connsiteX7" fmla="*/ 1476164 w 1493676"/>
                <a:gd name="connsiteY7" fmla="*/ 614259 h 2054418"/>
                <a:gd name="connsiteX8" fmla="*/ 1260141 w 1493676"/>
                <a:gd name="connsiteY8" fmla="*/ 830282 h 2054418"/>
                <a:gd name="connsiteX9" fmla="*/ 972109 w 1493676"/>
                <a:gd name="connsiteY9" fmla="*/ 1406346 h 2054418"/>
                <a:gd name="connsiteX10" fmla="*/ 1188133 w 1493676"/>
                <a:gd name="connsiteY10" fmla="*/ 1622370 h 2054418"/>
                <a:gd name="connsiteX11" fmla="*/ 1332149 w 1493676"/>
                <a:gd name="connsiteY11" fmla="*/ 1478354 h 2054418"/>
                <a:gd name="connsiteX12" fmla="*/ 1404157 w 1493676"/>
                <a:gd name="connsiteY12" fmla="*/ 1766386 h 2054418"/>
                <a:gd name="connsiteX13" fmla="*/ 1260141 w 1493676"/>
                <a:gd name="connsiteY13" fmla="*/ 2054418 h 2054418"/>
                <a:gd name="connsiteX14" fmla="*/ 612069 w 1493676"/>
                <a:gd name="connsiteY14" fmla="*/ 1766386 h 2054418"/>
                <a:gd name="connsiteX0" fmla="*/ 660074 w 1541681"/>
                <a:gd name="connsiteY0" fmla="*/ 1766386 h 2054418"/>
                <a:gd name="connsiteX1" fmla="*/ 84009 w 1541681"/>
                <a:gd name="connsiteY1" fmla="*/ 1046306 h 2054418"/>
                <a:gd name="connsiteX2" fmla="*/ 1164129 w 1541681"/>
                <a:gd name="connsiteY2" fmla="*/ 470243 h 2054418"/>
                <a:gd name="connsiteX3" fmla="*/ 1308146 w 1541681"/>
                <a:gd name="connsiteY3" fmla="*/ 182211 h 2054418"/>
                <a:gd name="connsiteX4" fmla="*/ 1380153 w 1541681"/>
                <a:gd name="connsiteY4" fmla="*/ 254219 h 2054418"/>
                <a:gd name="connsiteX5" fmla="*/ 1380153 w 1541681"/>
                <a:gd name="connsiteY5" fmla="*/ 398235 h 2054418"/>
                <a:gd name="connsiteX6" fmla="*/ 1524169 w 1541681"/>
                <a:gd name="connsiteY6" fmla="*/ 614259 h 2054418"/>
                <a:gd name="connsiteX7" fmla="*/ 1308146 w 1541681"/>
                <a:gd name="connsiteY7" fmla="*/ 830282 h 2054418"/>
                <a:gd name="connsiteX8" fmla="*/ 1020114 w 1541681"/>
                <a:gd name="connsiteY8" fmla="*/ 1406346 h 2054418"/>
                <a:gd name="connsiteX9" fmla="*/ 1236138 w 1541681"/>
                <a:gd name="connsiteY9" fmla="*/ 1622370 h 2054418"/>
                <a:gd name="connsiteX10" fmla="*/ 1380154 w 1541681"/>
                <a:gd name="connsiteY10" fmla="*/ 1478354 h 2054418"/>
                <a:gd name="connsiteX11" fmla="*/ 1452162 w 1541681"/>
                <a:gd name="connsiteY11" fmla="*/ 1766386 h 2054418"/>
                <a:gd name="connsiteX12" fmla="*/ 1308146 w 1541681"/>
                <a:gd name="connsiteY12" fmla="*/ 2054418 h 2054418"/>
                <a:gd name="connsiteX13" fmla="*/ 660074 w 1541681"/>
                <a:gd name="connsiteY13" fmla="*/ 1766386 h 2054418"/>
                <a:gd name="connsiteX0" fmla="*/ 684077 w 1565684"/>
                <a:gd name="connsiteY0" fmla="*/ 1766386 h 2054418"/>
                <a:gd name="connsiteX1" fmla="*/ 108012 w 1565684"/>
                <a:gd name="connsiteY1" fmla="*/ 1046306 h 2054418"/>
                <a:gd name="connsiteX2" fmla="*/ 1332149 w 1565684"/>
                <a:gd name="connsiteY2" fmla="*/ 182211 h 2054418"/>
                <a:gd name="connsiteX3" fmla="*/ 1404156 w 1565684"/>
                <a:gd name="connsiteY3" fmla="*/ 254219 h 2054418"/>
                <a:gd name="connsiteX4" fmla="*/ 1404156 w 1565684"/>
                <a:gd name="connsiteY4" fmla="*/ 398235 h 2054418"/>
                <a:gd name="connsiteX5" fmla="*/ 1548172 w 1565684"/>
                <a:gd name="connsiteY5" fmla="*/ 614259 h 2054418"/>
                <a:gd name="connsiteX6" fmla="*/ 1332149 w 1565684"/>
                <a:gd name="connsiteY6" fmla="*/ 830282 h 2054418"/>
                <a:gd name="connsiteX7" fmla="*/ 1044117 w 1565684"/>
                <a:gd name="connsiteY7" fmla="*/ 1406346 h 2054418"/>
                <a:gd name="connsiteX8" fmla="*/ 1260141 w 1565684"/>
                <a:gd name="connsiteY8" fmla="*/ 1622370 h 2054418"/>
                <a:gd name="connsiteX9" fmla="*/ 1404157 w 1565684"/>
                <a:gd name="connsiteY9" fmla="*/ 1478354 h 2054418"/>
                <a:gd name="connsiteX10" fmla="*/ 1476165 w 1565684"/>
                <a:gd name="connsiteY10" fmla="*/ 1766386 h 2054418"/>
                <a:gd name="connsiteX11" fmla="*/ 1332149 w 1565684"/>
                <a:gd name="connsiteY11" fmla="*/ 2054418 h 2054418"/>
                <a:gd name="connsiteX12" fmla="*/ 684077 w 1565684"/>
                <a:gd name="connsiteY12" fmla="*/ 1766386 h 2054418"/>
                <a:gd name="connsiteX0" fmla="*/ 696078 w 1632181"/>
                <a:gd name="connsiteY0" fmla="*/ 1620179 h 1908211"/>
                <a:gd name="connsiteX1" fmla="*/ 120013 w 1632181"/>
                <a:gd name="connsiteY1" fmla="*/ 900099 h 1908211"/>
                <a:gd name="connsiteX2" fmla="*/ 1416157 w 1632181"/>
                <a:gd name="connsiteY2" fmla="*/ 108012 h 1908211"/>
                <a:gd name="connsiteX3" fmla="*/ 1416157 w 1632181"/>
                <a:gd name="connsiteY3" fmla="*/ 252028 h 1908211"/>
                <a:gd name="connsiteX4" fmla="*/ 1560173 w 1632181"/>
                <a:gd name="connsiteY4" fmla="*/ 468052 h 1908211"/>
                <a:gd name="connsiteX5" fmla="*/ 1344150 w 1632181"/>
                <a:gd name="connsiteY5" fmla="*/ 684075 h 1908211"/>
                <a:gd name="connsiteX6" fmla="*/ 1056118 w 1632181"/>
                <a:gd name="connsiteY6" fmla="*/ 1260139 h 1908211"/>
                <a:gd name="connsiteX7" fmla="*/ 1272142 w 1632181"/>
                <a:gd name="connsiteY7" fmla="*/ 1476163 h 1908211"/>
                <a:gd name="connsiteX8" fmla="*/ 1416158 w 1632181"/>
                <a:gd name="connsiteY8" fmla="*/ 1332147 h 1908211"/>
                <a:gd name="connsiteX9" fmla="*/ 1488166 w 1632181"/>
                <a:gd name="connsiteY9" fmla="*/ 1620179 h 1908211"/>
                <a:gd name="connsiteX10" fmla="*/ 1344150 w 1632181"/>
                <a:gd name="connsiteY10" fmla="*/ 1908211 h 1908211"/>
                <a:gd name="connsiteX11" fmla="*/ 696078 w 1632181"/>
                <a:gd name="connsiteY11" fmla="*/ 1620179 h 1908211"/>
                <a:gd name="connsiteX0" fmla="*/ 696078 w 1656184"/>
                <a:gd name="connsiteY0" fmla="*/ 1440159 h 1728191"/>
                <a:gd name="connsiteX1" fmla="*/ 120013 w 1656184"/>
                <a:gd name="connsiteY1" fmla="*/ 720079 h 1728191"/>
                <a:gd name="connsiteX2" fmla="*/ 1416157 w 1656184"/>
                <a:gd name="connsiteY2" fmla="*/ 72008 h 1728191"/>
                <a:gd name="connsiteX3" fmla="*/ 1560173 w 1656184"/>
                <a:gd name="connsiteY3" fmla="*/ 288032 h 1728191"/>
                <a:gd name="connsiteX4" fmla="*/ 1344150 w 1656184"/>
                <a:gd name="connsiteY4" fmla="*/ 504055 h 1728191"/>
                <a:gd name="connsiteX5" fmla="*/ 1056118 w 1656184"/>
                <a:gd name="connsiteY5" fmla="*/ 1080119 h 1728191"/>
                <a:gd name="connsiteX6" fmla="*/ 1272142 w 1656184"/>
                <a:gd name="connsiteY6" fmla="*/ 1296143 h 1728191"/>
                <a:gd name="connsiteX7" fmla="*/ 1416158 w 1656184"/>
                <a:gd name="connsiteY7" fmla="*/ 1152127 h 1728191"/>
                <a:gd name="connsiteX8" fmla="*/ 1488166 w 1656184"/>
                <a:gd name="connsiteY8" fmla="*/ 1440159 h 1728191"/>
                <a:gd name="connsiteX9" fmla="*/ 1344150 w 1656184"/>
                <a:gd name="connsiteY9" fmla="*/ 1728191 h 1728191"/>
                <a:gd name="connsiteX10" fmla="*/ 696078 w 1656184"/>
                <a:gd name="connsiteY10" fmla="*/ 1440159 h 1728191"/>
                <a:gd name="connsiteX0" fmla="*/ 720081 w 1788199"/>
                <a:gd name="connsiteY0" fmla="*/ 1188131 h 1476163"/>
                <a:gd name="connsiteX1" fmla="*/ 144016 w 1788199"/>
                <a:gd name="connsiteY1" fmla="*/ 468051 h 1476163"/>
                <a:gd name="connsiteX2" fmla="*/ 1584176 w 1788199"/>
                <a:gd name="connsiteY2" fmla="*/ 36004 h 1476163"/>
                <a:gd name="connsiteX3" fmla="*/ 1368153 w 1788199"/>
                <a:gd name="connsiteY3" fmla="*/ 252027 h 1476163"/>
                <a:gd name="connsiteX4" fmla="*/ 1080121 w 1788199"/>
                <a:gd name="connsiteY4" fmla="*/ 828091 h 1476163"/>
                <a:gd name="connsiteX5" fmla="*/ 1296145 w 1788199"/>
                <a:gd name="connsiteY5" fmla="*/ 1044115 h 1476163"/>
                <a:gd name="connsiteX6" fmla="*/ 1440161 w 1788199"/>
                <a:gd name="connsiteY6" fmla="*/ 900099 h 1476163"/>
                <a:gd name="connsiteX7" fmla="*/ 1512169 w 1788199"/>
                <a:gd name="connsiteY7" fmla="*/ 1188131 h 1476163"/>
                <a:gd name="connsiteX8" fmla="*/ 1368153 w 1788199"/>
                <a:gd name="connsiteY8" fmla="*/ 1476163 h 1476163"/>
                <a:gd name="connsiteX9" fmla="*/ 720081 w 1788199"/>
                <a:gd name="connsiteY9" fmla="*/ 1188131 h 1476163"/>
                <a:gd name="connsiteX0" fmla="*/ 684077 w 1499213"/>
                <a:gd name="connsiteY0" fmla="*/ 996111 h 1284143"/>
                <a:gd name="connsiteX1" fmla="*/ 108012 w 1499213"/>
                <a:gd name="connsiteY1" fmla="*/ 276031 h 1284143"/>
                <a:gd name="connsiteX2" fmla="*/ 1332149 w 1499213"/>
                <a:gd name="connsiteY2" fmla="*/ 60007 h 1284143"/>
                <a:gd name="connsiteX3" fmla="*/ 1044117 w 1499213"/>
                <a:gd name="connsiteY3" fmla="*/ 636071 h 1284143"/>
                <a:gd name="connsiteX4" fmla="*/ 1260141 w 1499213"/>
                <a:gd name="connsiteY4" fmla="*/ 852095 h 1284143"/>
                <a:gd name="connsiteX5" fmla="*/ 1404157 w 1499213"/>
                <a:gd name="connsiteY5" fmla="*/ 708079 h 1284143"/>
                <a:gd name="connsiteX6" fmla="*/ 1476165 w 1499213"/>
                <a:gd name="connsiteY6" fmla="*/ 996111 h 1284143"/>
                <a:gd name="connsiteX7" fmla="*/ 1332149 w 1499213"/>
                <a:gd name="connsiteY7" fmla="*/ 1284143 h 1284143"/>
                <a:gd name="connsiteX8" fmla="*/ 684077 w 1499213"/>
                <a:gd name="connsiteY8" fmla="*/ 996111 h 1284143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480055 w 1295191"/>
                <a:gd name="connsiteY0" fmla="*/ 1200134 h 1488166"/>
                <a:gd name="connsiteX1" fmla="*/ 60007 w 1295191"/>
                <a:gd name="connsiteY1" fmla="*/ 60007 h 1488166"/>
                <a:gd name="connsiteX2" fmla="*/ 840095 w 1295191"/>
                <a:gd name="connsiteY2" fmla="*/ 840094 h 1488166"/>
                <a:gd name="connsiteX3" fmla="*/ 1056119 w 1295191"/>
                <a:gd name="connsiteY3" fmla="*/ 1056118 h 1488166"/>
                <a:gd name="connsiteX4" fmla="*/ 1200135 w 1295191"/>
                <a:gd name="connsiteY4" fmla="*/ 912102 h 1488166"/>
                <a:gd name="connsiteX5" fmla="*/ 1272143 w 1295191"/>
                <a:gd name="connsiteY5" fmla="*/ 1200134 h 1488166"/>
                <a:gd name="connsiteX6" fmla="*/ 1128127 w 1295191"/>
                <a:gd name="connsiteY6" fmla="*/ 1488166 h 1488166"/>
                <a:gd name="connsiteX7" fmla="*/ 480055 w 1295191"/>
                <a:gd name="connsiteY7" fmla="*/ 1200134 h 1488166"/>
                <a:gd name="connsiteX0" fmla="*/ 204023 w 1655231"/>
                <a:gd name="connsiteY0" fmla="*/ 430048 h 1498167"/>
                <a:gd name="connsiteX1" fmla="*/ 420047 w 1655231"/>
                <a:gd name="connsiteY1" fmla="*/ 70008 h 1498167"/>
                <a:gd name="connsiteX2" fmla="*/ 1200135 w 1655231"/>
                <a:gd name="connsiteY2" fmla="*/ 850095 h 1498167"/>
                <a:gd name="connsiteX3" fmla="*/ 1416159 w 1655231"/>
                <a:gd name="connsiteY3" fmla="*/ 1066119 h 1498167"/>
                <a:gd name="connsiteX4" fmla="*/ 1560175 w 1655231"/>
                <a:gd name="connsiteY4" fmla="*/ 922103 h 1498167"/>
                <a:gd name="connsiteX5" fmla="*/ 1632183 w 1655231"/>
                <a:gd name="connsiteY5" fmla="*/ 1210135 h 1498167"/>
                <a:gd name="connsiteX6" fmla="*/ 1488167 w 1655231"/>
                <a:gd name="connsiteY6" fmla="*/ 1498167 h 1498167"/>
                <a:gd name="connsiteX7" fmla="*/ 204023 w 1655231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523217"/>
                <a:gd name="connsiteY0" fmla="*/ 370042 h 1510168"/>
                <a:gd name="connsiteX1" fmla="*/ 288033 w 1523217"/>
                <a:gd name="connsiteY1" fmla="*/ 82009 h 1510168"/>
                <a:gd name="connsiteX2" fmla="*/ 1068121 w 1523217"/>
                <a:gd name="connsiteY2" fmla="*/ 862096 h 1510168"/>
                <a:gd name="connsiteX3" fmla="*/ 1284145 w 1523217"/>
                <a:gd name="connsiteY3" fmla="*/ 1078120 h 1510168"/>
                <a:gd name="connsiteX4" fmla="*/ 1428161 w 1523217"/>
                <a:gd name="connsiteY4" fmla="*/ 934104 h 1510168"/>
                <a:gd name="connsiteX5" fmla="*/ 1500169 w 1523217"/>
                <a:gd name="connsiteY5" fmla="*/ 1222136 h 1510168"/>
                <a:gd name="connsiteX6" fmla="*/ 1356153 w 1523217"/>
                <a:gd name="connsiteY6" fmla="*/ 1510168 h 1510168"/>
                <a:gd name="connsiteX7" fmla="*/ 0 w 1523217"/>
                <a:gd name="connsiteY7" fmla="*/ 370042 h 1510168"/>
                <a:gd name="connsiteX0" fmla="*/ 23190 w 1546407"/>
                <a:gd name="connsiteY0" fmla="*/ 370042 h 1510168"/>
                <a:gd name="connsiteX1" fmla="*/ 311223 w 1546407"/>
                <a:gd name="connsiteY1" fmla="*/ 82009 h 1510168"/>
                <a:gd name="connsiteX2" fmla="*/ 1091311 w 1546407"/>
                <a:gd name="connsiteY2" fmla="*/ 862096 h 1510168"/>
                <a:gd name="connsiteX3" fmla="*/ 1307335 w 1546407"/>
                <a:gd name="connsiteY3" fmla="*/ 1078120 h 1510168"/>
                <a:gd name="connsiteX4" fmla="*/ 1451351 w 1546407"/>
                <a:gd name="connsiteY4" fmla="*/ 934104 h 1510168"/>
                <a:gd name="connsiteX5" fmla="*/ 1523359 w 1546407"/>
                <a:gd name="connsiteY5" fmla="*/ 1222136 h 1510168"/>
                <a:gd name="connsiteX6" fmla="*/ 1379343 w 1546407"/>
                <a:gd name="connsiteY6" fmla="*/ 1510168 h 1510168"/>
                <a:gd name="connsiteX7" fmla="*/ 23190 w 1546407"/>
                <a:gd name="connsiteY7" fmla="*/ 370042 h 1510168"/>
                <a:gd name="connsiteX0" fmla="*/ 226024 w 1749241"/>
                <a:gd name="connsiteY0" fmla="*/ 370042 h 1510168"/>
                <a:gd name="connsiteX1" fmla="*/ 514057 w 1749241"/>
                <a:gd name="connsiteY1" fmla="*/ 82009 h 1510168"/>
                <a:gd name="connsiteX2" fmla="*/ 1294145 w 1749241"/>
                <a:gd name="connsiteY2" fmla="*/ 862096 h 1510168"/>
                <a:gd name="connsiteX3" fmla="*/ 1510169 w 1749241"/>
                <a:gd name="connsiteY3" fmla="*/ 1078120 h 1510168"/>
                <a:gd name="connsiteX4" fmla="*/ 1654185 w 1749241"/>
                <a:gd name="connsiteY4" fmla="*/ 934104 h 1510168"/>
                <a:gd name="connsiteX5" fmla="*/ 1726193 w 1749241"/>
                <a:gd name="connsiteY5" fmla="*/ 1222136 h 1510168"/>
                <a:gd name="connsiteX6" fmla="*/ 1582177 w 1749241"/>
                <a:gd name="connsiteY6" fmla="*/ 1510168 h 1510168"/>
                <a:gd name="connsiteX7" fmla="*/ 226025 w 1749241"/>
                <a:gd name="connsiteY7" fmla="*/ 730082 h 1510168"/>
                <a:gd name="connsiteX8" fmla="*/ 226024 w 1749241"/>
                <a:gd name="connsiteY8" fmla="*/ 370042 h 1510168"/>
                <a:gd name="connsiteX0" fmla="*/ 114253 w 1637470"/>
                <a:gd name="connsiteY0" fmla="*/ 370042 h 1510168"/>
                <a:gd name="connsiteX1" fmla="*/ 402286 w 1637470"/>
                <a:gd name="connsiteY1" fmla="*/ 82009 h 1510168"/>
                <a:gd name="connsiteX2" fmla="*/ 1182374 w 1637470"/>
                <a:gd name="connsiteY2" fmla="*/ 862096 h 1510168"/>
                <a:gd name="connsiteX3" fmla="*/ 1398398 w 1637470"/>
                <a:gd name="connsiteY3" fmla="*/ 1078120 h 1510168"/>
                <a:gd name="connsiteX4" fmla="*/ 1542414 w 1637470"/>
                <a:gd name="connsiteY4" fmla="*/ 934104 h 1510168"/>
                <a:gd name="connsiteX5" fmla="*/ 1614422 w 1637470"/>
                <a:gd name="connsiteY5" fmla="*/ 1222136 h 1510168"/>
                <a:gd name="connsiteX6" fmla="*/ 1470406 w 1637470"/>
                <a:gd name="connsiteY6" fmla="*/ 1510168 h 1510168"/>
                <a:gd name="connsiteX7" fmla="*/ 114254 w 1637470"/>
                <a:gd name="connsiteY7" fmla="*/ 730082 h 1510168"/>
                <a:gd name="connsiteX8" fmla="*/ 114253 w 1637470"/>
                <a:gd name="connsiteY8" fmla="*/ 370042 h 1510168"/>
                <a:gd name="connsiteX0" fmla="*/ 154017 w 1677234"/>
                <a:gd name="connsiteY0" fmla="*/ 370042 h 1510168"/>
                <a:gd name="connsiteX1" fmla="*/ 442050 w 1677234"/>
                <a:gd name="connsiteY1" fmla="*/ 82009 h 1510168"/>
                <a:gd name="connsiteX2" fmla="*/ 1222138 w 1677234"/>
                <a:gd name="connsiteY2" fmla="*/ 862096 h 1510168"/>
                <a:gd name="connsiteX3" fmla="*/ 1438162 w 1677234"/>
                <a:gd name="connsiteY3" fmla="*/ 1078120 h 1510168"/>
                <a:gd name="connsiteX4" fmla="*/ 1582178 w 1677234"/>
                <a:gd name="connsiteY4" fmla="*/ 934104 h 1510168"/>
                <a:gd name="connsiteX5" fmla="*/ 1654186 w 1677234"/>
                <a:gd name="connsiteY5" fmla="*/ 1222136 h 1510168"/>
                <a:gd name="connsiteX6" fmla="*/ 1510170 w 1677234"/>
                <a:gd name="connsiteY6" fmla="*/ 1510168 h 1510168"/>
                <a:gd name="connsiteX7" fmla="*/ 226025 w 1677234"/>
                <a:gd name="connsiteY7" fmla="*/ 1090122 h 1510168"/>
                <a:gd name="connsiteX8" fmla="*/ 154018 w 1677234"/>
                <a:gd name="connsiteY8" fmla="*/ 730082 h 1510168"/>
                <a:gd name="connsiteX9" fmla="*/ 154017 w 1677234"/>
                <a:gd name="connsiteY9" fmla="*/ 370042 h 151016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42188"/>
                <a:gd name="connsiteX1" fmla="*/ 402286 w 1637470"/>
                <a:gd name="connsiteY1" fmla="*/ 82009 h 1542188"/>
                <a:gd name="connsiteX2" fmla="*/ 1182374 w 1637470"/>
                <a:gd name="connsiteY2" fmla="*/ 862096 h 1542188"/>
                <a:gd name="connsiteX3" fmla="*/ 1398398 w 1637470"/>
                <a:gd name="connsiteY3" fmla="*/ 1078120 h 1542188"/>
                <a:gd name="connsiteX4" fmla="*/ 1542414 w 1637470"/>
                <a:gd name="connsiteY4" fmla="*/ 934104 h 1542188"/>
                <a:gd name="connsiteX5" fmla="*/ 1614422 w 1637470"/>
                <a:gd name="connsiteY5" fmla="*/ 1222136 h 1542188"/>
                <a:gd name="connsiteX6" fmla="*/ 1470406 w 1637470"/>
                <a:gd name="connsiteY6" fmla="*/ 1510168 h 1542188"/>
                <a:gd name="connsiteX7" fmla="*/ 546301 w 1637470"/>
                <a:gd name="connsiteY7" fmla="*/ 1162130 h 1542188"/>
                <a:gd name="connsiteX8" fmla="*/ 330277 w 1637470"/>
                <a:gd name="connsiteY8" fmla="*/ 1306146 h 1542188"/>
                <a:gd name="connsiteX9" fmla="*/ 186261 w 1637470"/>
                <a:gd name="connsiteY9" fmla="*/ 1090122 h 1542188"/>
                <a:gd name="connsiteX10" fmla="*/ 114254 w 1637470"/>
                <a:gd name="connsiteY10" fmla="*/ 730082 h 1542188"/>
                <a:gd name="connsiteX11" fmla="*/ 114253 w 1637470"/>
                <a:gd name="connsiteY11" fmla="*/ 370042 h 1542188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546301 w 1637470"/>
                <a:gd name="connsiteY8" fmla="*/ 1162130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44324 w 1567541"/>
                <a:gd name="connsiteY0" fmla="*/ 370042 h 1528540"/>
                <a:gd name="connsiteX1" fmla="*/ 332357 w 1567541"/>
                <a:gd name="connsiteY1" fmla="*/ 82009 h 1528540"/>
                <a:gd name="connsiteX2" fmla="*/ 1112445 w 1567541"/>
                <a:gd name="connsiteY2" fmla="*/ 862096 h 1528540"/>
                <a:gd name="connsiteX3" fmla="*/ 1328469 w 1567541"/>
                <a:gd name="connsiteY3" fmla="*/ 1078120 h 1528540"/>
                <a:gd name="connsiteX4" fmla="*/ 1472485 w 1567541"/>
                <a:gd name="connsiteY4" fmla="*/ 934104 h 1528540"/>
                <a:gd name="connsiteX5" fmla="*/ 1544493 w 1567541"/>
                <a:gd name="connsiteY5" fmla="*/ 1222136 h 1528540"/>
                <a:gd name="connsiteX6" fmla="*/ 1400477 w 1567541"/>
                <a:gd name="connsiteY6" fmla="*/ 1510168 h 1528540"/>
                <a:gd name="connsiteX7" fmla="*/ 332356 w 1567541"/>
                <a:gd name="connsiteY7" fmla="*/ 586066 h 1528540"/>
                <a:gd name="connsiteX8" fmla="*/ 260348 w 1567541"/>
                <a:gd name="connsiteY8" fmla="*/ 1090122 h 1528540"/>
                <a:gd name="connsiteX9" fmla="*/ 188340 w 1567541"/>
                <a:gd name="connsiteY9" fmla="*/ 1306146 h 1528540"/>
                <a:gd name="connsiteX10" fmla="*/ 188340 w 1567541"/>
                <a:gd name="connsiteY10" fmla="*/ 1162130 h 1528540"/>
                <a:gd name="connsiteX11" fmla="*/ 116332 w 1567541"/>
                <a:gd name="connsiteY11" fmla="*/ 730082 h 1528540"/>
                <a:gd name="connsiteX12" fmla="*/ 44324 w 156754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730082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55960 w 1579177"/>
                <a:gd name="connsiteY0" fmla="*/ 370042 h 1528540"/>
                <a:gd name="connsiteX1" fmla="*/ 343993 w 1579177"/>
                <a:gd name="connsiteY1" fmla="*/ 82009 h 1528540"/>
                <a:gd name="connsiteX2" fmla="*/ 1124081 w 1579177"/>
                <a:gd name="connsiteY2" fmla="*/ 862096 h 1528540"/>
                <a:gd name="connsiteX3" fmla="*/ 1340105 w 1579177"/>
                <a:gd name="connsiteY3" fmla="*/ 1078120 h 1528540"/>
                <a:gd name="connsiteX4" fmla="*/ 1484121 w 1579177"/>
                <a:gd name="connsiteY4" fmla="*/ 934104 h 1528540"/>
                <a:gd name="connsiteX5" fmla="*/ 1556129 w 1579177"/>
                <a:gd name="connsiteY5" fmla="*/ 1222136 h 1528540"/>
                <a:gd name="connsiteX6" fmla="*/ 1412113 w 1579177"/>
                <a:gd name="connsiteY6" fmla="*/ 1510168 h 1528540"/>
                <a:gd name="connsiteX7" fmla="*/ 343992 w 1579177"/>
                <a:gd name="connsiteY7" fmla="*/ 586066 h 1528540"/>
                <a:gd name="connsiteX8" fmla="*/ 271984 w 1579177"/>
                <a:gd name="connsiteY8" fmla="*/ 1090122 h 1528540"/>
                <a:gd name="connsiteX9" fmla="*/ 199976 w 1579177"/>
                <a:gd name="connsiteY9" fmla="*/ 1306146 h 1528540"/>
                <a:gd name="connsiteX10" fmla="*/ 199976 w 1579177"/>
                <a:gd name="connsiteY10" fmla="*/ 1162130 h 1528540"/>
                <a:gd name="connsiteX11" fmla="*/ 55960 w 1579177"/>
                <a:gd name="connsiteY11" fmla="*/ 802090 h 1528540"/>
                <a:gd name="connsiteX12" fmla="*/ 55960 w 1579177"/>
                <a:gd name="connsiteY12" fmla="*/ 730082 h 1528540"/>
                <a:gd name="connsiteX13" fmla="*/ 55960 w 1579177"/>
                <a:gd name="connsiteY13" fmla="*/ 370042 h 1528540"/>
                <a:gd name="connsiteX0" fmla="*/ 72008 w 1595225"/>
                <a:gd name="connsiteY0" fmla="*/ 370042 h 1528540"/>
                <a:gd name="connsiteX1" fmla="*/ 360041 w 1595225"/>
                <a:gd name="connsiteY1" fmla="*/ 82009 h 1528540"/>
                <a:gd name="connsiteX2" fmla="*/ 1140129 w 1595225"/>
                <a:gd name="connsiteY2" fmla="*/ 862096 h 1528540"/>
                <a:gd name="connsiteX3" fmla="*/ 1356153 w 1595225"/>
                <a:gd name="connsiteY3" fmla="*/ 1078120 h 1528540"/>
                <a:gd name="connsiteX4" fmla="*/ 1500169 w 1595225"/>
                <a:gd name="connsiteY4" fmla="*/ 934104 h 1528540"/>
                <a:gd name="connsiteX5" fmla="*/ 1572177 w 1595225"/>
                <a:gd name="connsiteY5" fmla="*/ 1222136 h 1528540"/>
                <a:gd name="connsiteX6" fmla="*/ 1428161 w 1595225"/>
                <a:gd name="connsiteY6" fmla="*/ 1510168 h 1528540"/>
                <a:gd name="connsiteX7" fmla="*/ 360040 w 1595225"/>
                <a:gd name="connsiteY7" fmla="*/ 586066 h 1528540"/>
                <a:gd name="connsiteX8" fmla="*/ 288032 w 1595225"/>
                <a:gd name="connsiteY8" fmla="*/ 1090122 h 1528540"/>
                <a:gd name="connsiteX9" fmla="*/ 216024 w 1595225"/>
                <a:gd name="connsiteY9" fmla="*/ 1306146 h 1528540"/>
                <a:gd name="connsiteX10" fmla="*/ 216024 w 1595225"/>
                <a:gd name="connsiteY10" fmla="*/ 1162130 h 1528540"/>
                <a:gd name="connsiteX11" fmla="*/ 72008 w 1595225"/>
                <a:gd name="connsiteY11" fmla="*/ 802090 h 1528540"/>
                <a:gd name="connsiteX12" fmla="*/ 72008 w 1595225"/>
                <a:gd name="connsiteY12" fmla="*/ 730082 h 1528540"/>
                <a:gd name="connsiteX13" fmla="*/ 0 w 1595225"/>
                <a:gd name="connsiteY13" fmla="*/ 586066 h 1528540"/>
                <a:gd name="connsiteX14" fmla="*/ 72008 w 1595225"/>
                <a:gd name="connsiteY14" fmla="*/ 370042 h 1528540"/>
                <a:gd name="connsiteX0" fmla="*/ 72008 w 1595225"/>
                <a:gd name="connsiteY0" fmla="*/ 370041 h 1528539"/>
                <a:gd name="connsiteX1" fmla="*/ 432048 w 1595225"/>
                <a:gd name="connsiteY1" fmla="*/ 82009 h 1528539"/>
                <a:gd name="connsiteX2" fmla="*/ 1140129 w 1595225"/>
                <a:gd name="connsiteY2" fmla="*/ 862095 h 1528539"/>
                <a:gd name="connsiteX3" fmla="*/ 1356153 w 1595225"/>
                <a:gd name="connsiteY3" fmla="*/ 1078119 h 1528539"/>
                <a:gd name="connsiteX4" fmla="*/ 1500169 w 1595225"/>
                <a:gd name="connsiteY4" fmla="*/ 934103 h 1528539"/>
                <a:gd name="connsiteX5" fmla="*/ 1572177 w 1595225"/>
                <a:gd name="connsiteY5" fmla="*/ 1222135 h 1528539"/>
                <a:gd name="connsiteX6" fmla="*/ 1428161 w 1595225"/>
                <a:gd name="connsiteY6" fmla="*/ 1510167 h 1528539"/>
                <a:gd name="connsiteX7" fmla="*/ 360040 w 1595225"/>
                <a:gd name="connsiteY7" fmla="*/ 586065 h 1528539"/>
                <a:gd name="connsiteX8" fmla="*/ 288032 w 1595225"/>
                <a:gd name="connsiteY8" fmla="*/ 1090121 h 1528539"/>
                <a:gd name="connsiteX9" fmla="*/ 216024 w 1595225"/>
                <a:gd name="connsiteY9" fmla="*/ 1306145 h 1528539"/>
                <a:gd name="connsiteX10" fmla="*/ 216024 w 1595225"/>
                <a:gd name="connsiteY10" fmla="*/ 1162129 h 1528539"/>
                <a:gd name="connsiteX11" fmla="*/ 72008 w 1595225"/>
                <a:gd name="connsiteY11" fmla="*/ 802089 h 1528539"/>
                <a:gd name="connsiteX12" fmla="*/ 72008 w 1595225"/>
                <a:gd name="connsiteY12" fmla="*/ 730081 h 1528539"/>
                <a:gd name="connsiteX13" fmla="*/ 0 w 1595225"/>
                <a:gd name="connsiteY13" fmla="*/ 586065 h 1528539"/>
                <a:gd name="connsiteX14" fmla="*/ 72008 w 1595225"/>
                <a:gd name="connsiteY14" fmla="*/ 370041 h 1528539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432048 w 1595225"/>
                <a:gd name="connsiteY10" fmla="*/ 740943 h 1449021"/>
                <a:gd name="connsiteX11" fmla="*/ 288032 w 1595225"/>
                <a:gd name="connsiteY11" fmla="*/ 1028975 h 1449021"/>
                <a:gd name="connsiteX12" fmla="*/ 216024 w 1595225"/>
                <a:gd name="connsiteY12" fmla="*/ 1244999 h 1449021"/>
                <a:gd name="connsiteX13" fmla="*/ 216024 w 1595225"/>
                <a:gd name="connsiteY13" fmla="*/ 1100983 h 1449021"/>
                <a:gd name="connsiteX14" fmla="*/ 72008 w 1595225"/>
                <a:gd name="connsiteY14" fmla="*/ 740943 h 1449021"/>
                <a:gd name="connsiteX15" fmla="*/ 72008 w 1595225"/>
                <a:gd name="connsiteY15" fmla="*/ 668935 h 1449021"/>
                <a:gd name="connsiteX16" fmla="*/ 0 w 1595225"/>
                <a:gd name="connsiteY16" fmla="*/ 524919 h 1449021"/>
                <a:gd name="connsiteX17" fmla="*/ 72008 w 1595225"/>
                <a:gd name="connsiteY17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783059"/>
                <a:gd name="connsiteX1" fmla="*/ 432048 w 1595225"/>
                <a:gd name="connsiteY1" fmla="*/ 20863 h 1783059"/>
                <a:gd name="connsiteX2" fmla="*/ 720080 w 1595225"/>
                <a:gd name="connsiteY2" fmla="*/ 236887 h 1783059"/>
                <a:gd name="connsiteX3" fmla="*/ 720080 w 1595225"/>
                <a:gd name="connsiteY3" fmla="*/ 1172991 h 1783059"/>
                <a:gd name="connsiteX4" fmla="*/ 1140129 w 1595225"/>
                <a:gd name="connsiteY4" fmla="*/ 800949 h 1783059"/>
                <a:gd name="connsiteX5" fmla="*/ 1356153 w 1595225"/>
                <a:gd name="connsiteY5" fmla="*/ 1016973 h 1783059"/>
                <a:gd name="connsiteX6" fmla="*/ 1500169 w 1595225"/>
                <a:gd name="connsiteY6" fmla="*/ 872957 h 1783059"/>
                <a:gd name="connsiteX7" fmla="*/ 1572177 w 1595225"/>
                <a:gd name="connsiteY7" fmla="*/ 1160989 h 1783059"/>
                <a:gd name="connsiteX8" fmla="*/ 1428161 w 1595225"/>
                <a:gd name="connsiteY8" fmla="*/ 1449021 h 1783059"/>
                <a:gd name="connsiteX9" fmla="*/ 648072 w 1595225"/>
                <a:gd name="connsiteY9" fmla="*/ 1749055 h 1783059"/>
                <a:gd name="connsiteX10" fmla="*/ 504056 w 1595225"/>
                <a:gd name="connsiteY10" fmla="*/ 1244999 h 1783059"/>
                <a:gd name="connsiteX11" fmla="*/ 576064 w 1595225"/>
                <a:gd name="connsiteY11" fmla="*/ 380903 h 1783059"/>
                <a:gd name="connsiteX12" fmla="*/ 432048 w 1595225"/>
                <a:gd name="connsiteY12" fmla="*/ 236887 h 1783059"/>
                <a:gd name="connsiteX13" fmla="*/ 432048 w 1595225"/>
                <a:gd name="connsiteY13" fmla="*/ 524919 h 1783059"/>
                <a:gd name="connsiteX14" fmla="*/ 432048 w 1595225"/>
                <a:gd name="connsiteY14" fmla="*/ 740943 h 1783059"/>
                <a:gd name="connsiteX15" fmla="*/ 288032 w 1595225"/>
                <a:gd name="connsiteY15" fmla="*/ 1028975 h 1783059"/>
                <a:gd name="connsiteX16" fmla="*/ 216024 w 1595225"/>
                <a:gd name="connsiteY16" fmla="*/ 1244999 h 1783059"/>
                <a:gd name="connsiteX17" fmla="*/ 216024 w 1595225"/>
                <a:gd name="connsiteY17" fmla="*/ 1100983 h 1783059"/>
                <a:gd name="connsiteX18" fmla="*/ 72008 w 1595225"/>
                <a:gd name="connsiteY18" fmla="*/ 740943 h 1783059"/>
                <a:gd name="connsiteX19" fmla="*/ 72008 w 1595225"/>
                <a:gd name="connsiteY19" fmla="*/ 668935 h 1783059"/>
                <a:gd name="connsiteX20" fmla="*/ 0 w 1595225"/>
                <a:gd name="connsiteY20" fmla="*/ 524919 h 1783059"/>
                <a:gd name="connsiteX21" fmla="*/ 72008 w 1595225"/>
                <a:gd name="connsiteY21" fmla="*/ 308895 h 1783059"/>
                <a:gd name="connsiteX0" fmla="*/ 72008 w 1595225"/>
                <a:gd name="connsiteY0" fmla="*/ 308895 h 1855067"/>
                <a:gd name="connsiteX1" fmla="*/ 432048 w 1595225"/>
                <a:gd name="connsiteY1" fmla="*/ 20863 h 1855067"/>
                <a:gd name="connsiteX2" fmla="*/ 720080 w 1595225"/>
                <a:gd name="connsiteY2" fmla="*/ 236887 h 1855067"/>
                <a:gd name="connsiteX3" fmla="*/ 720080 w 1595225"/>
                <a:gd name="connsiteY3" fmla="*/ 1172991 h 1855067"/>
                <a:gd name="connsiteX4" fmla="*/ 1140129 w 1595225"/>
                <a:gd name="connsiteY4" fmla="*/ 800949 h 1855067"/>
                <a:gd name="connsiteX5" fmla="*/ 1356153 w 1595225"/>
                <a:gd name="connsiteY5" fmla="*/ 1016973 h 1855067"/>
                <a:gd name="connsiteX6" fmla="*/ 1500169 w 1595225"/>
                <a:gd name="connsiteY6" fmla="*/ 872957 h 1855067"/>
                <a:gd name="connsiteX7" fmla="*/ 1572177 w 1595225"/>
                <a:gd name="connsiteY7" fmla="*/ 1160989 h 1855067"/>
                <a:gd name="connsiteX8" fmla="*/ 1428161 w 1595225"/>
                <a:gd name="connsiteY8" fmla="*/ 1449021 h 1855067"/>
                <a:gd name="connsiteX9" fmla="*/ 648072 w 1595225"/>
                <a:gd name="connsiteY9" fmla="*/ 1821063 h 1855067"/>
                <a:gd name="connsiteX10" fmla="*/ 504056 w 1595225"/>
                <a:gd name="connsiteY10" fmla="*/ 1244999 h 1855067"/>
                <a:gd name="connsiteX11" fmla="*/ 576064 w 1595225"/>
                <a:gd name="connsiteY11" fmla="*/ 380903 h 1855067"/>
                <a:gd name="connsiteX12" fmla="*/ 432048 w 1595225"/>
                <a:gd name="connsiteY12" fmla="*/ 236887 h 1855067"/>
                <a:gd name="connsiteX13" fmla="*/ 432048 w 1595225"/>
                <a:gd name="connsiteY13" fmla="*/ 524919 h 1855067"/>
                <a:gd name="connsiteX14" fmla="*/ 432048 w 1595225"/>
                <a:gd name="connsiteY14" fmla="*/ 740943 h 1855067"/>
                <a:gd name="connsiteX15" fmla="*/ 288032 w 1595225"/>
                <a:gd name="connsiteY15" fmla="*/ 1028975 h 1855067"/>
                <a:gd name="connsiteX16" fmla="*/ 216024 w 1595225"/>
                <a:gd name="connsiteY16" fmla="*/ 1244999 h 1855067"/>
                <a:gd name="connsiteX17" fmla="*/ 216024 w 1595225"/>
                <a:gd name="connsiteY17" fmla="*/ 1100983 h 1855067"/>
                <a:gd name="connsiteX18" fmla="*/ 72008 w 1595225"/>
                <a:gd name="connsiteY18" fmla="*/ 740943 h 1855067"/>
                <a:gd name="connsiteX19" fmla="*/ 72008 w 1595225"/>
                <a:gd name="connsiteY19" fmla="*/ 668935 h 1855067"/>
                <a:gd name="connsiteX20" fmla="*/ 0 w 1595225"/>
                <a:gd name="connsiteY20" fmla="*/ 524919 h 1855067"/>
                <a:gd name="connsiteX21" fmla="*/ 72008 w 1595225"/>
                <a:gd name="connsiteY21" fmla="*/ 308895 h 1855067"/>
                <a:gd name="connsiteX0" fmla="*/ 72008 w 1595225"/>
                <a:gd name="connsiteY0" fmla="*/ 308895 h 2027086"/>
                <a:gd name="connsiteX1" fmla="*/ 432048 w 1595225"/>
                <a:gd name="connsiteY1" fmla="*/ 20863 h 2027086"/>
                <a:gd name="connsiteX2" fmla="*/ 720080 w 1595225"/>
                <a:gd name="connsiteY2" fmla="*/ 236887 h 2027086"/>
                <a:gd name="connsiteX3" fmla="*/ 720080 w 1595225"/>
                <a:gd name="connsiteY3" fmla="*/ 1172991 h 2027086"/>
                <a:gd name="connsiteX4" fmla="*/ 1140129 w 1595225"/>
                <a:gd name="connsiteY4" fmla="*/ 800949 h 2027086"/>
                <a:gd name="connsiteX5" fmla="*/ 1356153 w 1595225"/>
                <a:gd name="connsiteY5" fmla="*/ 1016973 h 2027086"/>
                <a:gd name="connsiteX6" fmla="*/ 1500169 w 1595225"/>
                <a:gd name="connsiteY6" fmla="*/ 872957 h 2027086"/>
                <a:gd name="connsiteX7" fmla="*/ 1572177 w 1595225"/>
                <a:gd name="connsiteY7" fmla="*/ 1160989 h 2027086"/>
                <a:gd name="connsiteX8" fmla="*/ 1428161 w 1595225"/>
                <a:gd name="connsiteY8" fmla="*/ 1449021 h 2027086"/>
                <a:gd name="connsiteX9" fmla="*/ 792088 w 1595225"/>
                <a:gd name="connsiteY9" fmla="*/ 1965079 h 2027086"/>
                <a:gd name="connsiteX10" fmla="*/ 648072 w 1595225"/>
                <a:gd name="connsiteY10" fmla="*/ 1821063 h 2027086"/>
                <a:gd name="connsiteX11" fmla="*/ 504056 w 1595225"/>
                <a:gd name="connsiteY11" fmla="*/ 1244999 h 2027086"/>
                <a:gd name="connsiteX12" fmla="*/ 576064 w 1595225"/>
                <a:gd name="connsiteY12" fmla="*/ 380903 h 2027086"/>
                <a:gd name="connsiteX13" fmla="*/ 432048 w 1595225"/>
                <a:gd name="connsiteY13" fmla="*/ 236887 h 2027086"/>
                <a:gd name="connsiteX14" fmla="*/ 432048 w 1595225"/>
                <a:gd name="connsiteY14" fmla="*/ 524919 h 2027086"/>
                <a:gd name="connsiteX15" fmla="*/ 432048 w 1595225"/>
                <a:gd name="connsiteY15" fmla="*/ 740943 h 2027086"/>
                <a:gd name="connsiteX16" fmla="*/ 288032 w 1595225"/>
                <a:gd name="connsiteY16" fmla="*/ 1028975 h 2027086"/>
                <a:gd name="connsiteX17" fmla="*/ 216024 w 1595225"/>
                <a:gd name="connsiteY17" fmla="*/ 1244999 h 2027086"/>
                <a:gd name="connsiteX18" fmla="*/ 216024 w 1595225"/>
                <a:gd name="connsiteY18" fmla="*/ 1100983 h 2027086"/>
                <a:gd name="connsiteX19" fmla="*/ 72008 w 1595225"/>
                <a:gd name="connsiteY19" fmla="*/ 740943 h 2027086"/>
                <a:gd name="connsiteX20" fmla="*/ 72008 w 1595225"/>
                <a:gd name="connsiteY20" fmla="*/ 668935 h 2027086"/>
                <a:gd name="connsiteX21" fmla="*/ 0 w 1595225"/>
                <a:gd name="connsiteY21" fmla="*/ 524919 h 2027086"/>
                <a:gd name="connsiteX22" fmla="*/ 72008 w 1595225"/>
                <a:gd name="connsiteY22" fmla="*/ 308895 h 2027086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93071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356153 w 1595225"/>
                <a:gd name="connsiteY4" fmla="*/ 1016973 h 1965079"/>
                <a:gd name="connsiteX5" fmla="*/ 1500169 w 1595225"/>
                <a:gd name="connsiteY5" fmla="*/ 872957 h 1965079"/>
                <a:gd name="connsiteX6" fmla="*/ 1572177 w 1595225"/>
                <a:gd name="connsiteY6" fmla="*/ 1160989 h 1965079"/>
                <a:gd name="connsiteX7" fmla="*/ 1428161 w 1595225"/>
                <a:gd name="connsiteY7" fmla="*/ 1449021 h 1965079"/>
                <a:gd name="connsiteX8" fmla="*/ 792088 w 1595225"/>
                <a:gd name="connsiteY8" fmla="*/ 1965079 h 1965079"/>
                <a:gd name="connsiteX9" fmla="*/ 648072 w 1595225"/>
                <a:gd name="connsiteY9" fmla="*/ 1893071 h 1965079"/>
                <a:gd name="connsiteX10" fmla="*/ 504056 w 1595225"/>
                <a:gd name="connsiteY10" fmla="*/ 1244999 h 1965079"/>
                <a:gd name="connsiteX11" fmla="*/ 576064 w 1595225"/>
                <a:gd name="connsiteY11" fmla="*/ 380903 h 1965079"/>
                <a:gd name="connsiteX12" fmla="*/ 432048 w 1595225"/>
                <a:gd name="connsiteY12" fmla="*/ 236887 h 1965079"/>
                <a:gd name="connsiteX13" fmla="*/ 432048 w 1595225"/>
                <a:gd name="connsiteY13" fmla="*/ 524919 h 1965079"/>
                <a:gd name="connsiteX14" fmla="*/ 432048 w 1595225"/>
                <a:gd name="connsiteY14" fmla="*/ 740943 h 1965079"/>
                <a:gd name="connsiteX15" fmla="*/ 288032 w 1595225"/>
                <a:gd name="connsiteY15" fmla="*/ 1028975 h 1965079"/>
                <a:gd name="connsiteX16" fmla="*/ 216024 w 1595225"/>
                <a:gd name="connsiteY16" fmla="*/ 1244999 h 1965079"/>
                <a:gd name="connsiteX17" fmla="*/ 216024 w 1595225"/>
                <a:gd name="connsiteY17" fmla="*/ 1100983 h 1965079"/>
                <a:gd name="connsiteX18" fmla="*/ 72008 w 1595225"/>
                <a:gd name="connsiteY18" fmla="*/ 740943 h 1965079"/>
                <a:gd name="connsiteX19" fmla="*/ 72008 w 1595225"/>
                <a:gd name="connsiteY19" fmla="*/ 668935 h 1965079"/>
                <a:gd name="connsiteX20" fmla="*/ 0 w 1595225"/>
                <a:gd name="connsiteY20" fmla="*/ 524919 h 1965079"/>
                <a:gd name="connsiteX21" fmla="*/ 72008 w 1595225"/>
                <a:gd name="connsiteY21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500169 w 1595225"/>
                <a:gd name="connsiteY4" fmla="*/ 872957 h 1965079"/>
                <a:gd name="connsiteX5" fmla="*/ 1572177 w 1595225"/>
                <a:gd name="connsiteY5" fmla="*/ 1160989 h 1965079"/>
                <a:gd name="connsiteX6" fmla="*/ 1428161 w 1595225"/>
                <a:gd name="connsiteY6" fmla="*/ 1449021 h 1965079"/>
                <a:gd name="connsiteX7" fmla="*/ 792088 w 1595225"/>
                <a:gd name="connsiteY7" fmla="*/ 1965079 h 1965079"/>
                <a:gd name="connsiteX8" fmla="*/ 648072 w 1595225"/>
                <a:gd name="connsiteY8" fmla="*/ 1893071 h 1965079"/>
                <a:gd name="connsiteX9" fmla="*/ 504056 w 1595225"/>
                <a:gd name="connsiteY9" fmla="*/ 1244999 h 1965079"/>
                <a:gd name="connsiteX10" fmla="*/ 576064 w 1595225"/>
                <a:gd name="connsiteY10" fmla="*/ 380903 h 1965079"/>
                <a:gd name="connsiteX11" fmla="*/ 432048 w 1595225"/>
                <a:gd name="connsiteY11" fmla="*/ 236887 h 1965079"/>
                <a:gd name="connsiteX12" fmla="*/ 432048 w 1595225"/>
                <a:gd name="connsiteY12" fmla="*/ 524919 h 1965079"/>
                <a:gd name="connsiteX13" fmla="*/ 432048 w 1595225"/>
                <a:gd name="connsiteY13" fmla="*/ 740943 h 1965079"/>
                <a:gd name="connsiteX14" fmla="*/ 288032 w 1595225"/>
                <a:gd name="connsiteY14" fmla="*/ 1028975 h 1965079"/>
                <a:gd name="connsiteX15" fmla="*/ 216024 w 1595225"/>
                <a:gd name="connsiteY15" fmla="*/ 1244999 h 1965079"/>
                <a:gd name="connsiteX16" fmla="*/ 216024 w 1595225"/>
                <a:gd name="connsiteY16" fmla="*/ 1100983 h 1965079"/>
                <a:gd name="connsiteX17" fmla="*/ 72008 w 1595225"/>
                <a:gd name="connsiteY17" fmla="*/ 740943 h 1965079"/>
                <a:gd name="connsiteX18" fmla="*/ 72008 w 1595225"/>
                <a:gd name="connsiteY18" fmla="*/ 668935 h 1965079"/>
                <a:gd name="connsiteX19" fmla="*/ 0 w 1595225"/>
                <a:gd name="connsiteY19" fmla="*/ 524919 h 1965079"/>
                <a:gd name="connsiteX20" fmla="*/ 72008 w 1595225"/>
                <a:gd name="connsiteY20" fmla="*/ 308895 h 1965079"/>
                <a:gd name="connsiteX0" fmla="*/ 72008 w 1572177"/>
                <a:gd name="connsiteY0" fmla="*/ 308895 h 1965079"/>
                <a:gd name="connsiteX1" fmla="*/ 432048 w 1572177"/>
                <a:gd name="connsiteY1" fmla="*/ 20863 h 1965079"/>
                <a:gd name="connsiteX2" fmla="*/ 720080 w 1572177"/>
                <a:gd name="connsiteY2" fmla="*/ 236887 h 1965079"/>
                <a:gd name="connsiteX3" fmla="*/ 720080 w 1572177"/>
                <a:gd name="connsiteY3" fmla="*/ 1172991 h 1965079"/>
                <a:gd name="connsiteX4" fmla="*/ 1572177 w 1572177"/>
                <a:gd name="connsiteY4" fmla="*/ 1160989 h 1965079"/>
                <a:gd name="connsiteX5" fmla="*/ 1428161 w 1572177"/>
                <a:gd name="connsiteY5" fmla="*/ 1449021 h 1965079"/>
                <a:gd name="connsiteX6" fmla="*/ 792088 w 1572177"/>
                <a:gd name="connsiteY6" fmla="*/ 1965079 h 1965079"/>
                <a:gd name="connsiteX7" fmla="*/ 648072 w 1572177"/>
                <a:gd name="connsiteY7" fmla="*/ 1893071 h 1965079"/>
                <a:gd name="connsiteX8" fmla="*/ 504056 w 1572177"/>
                <a:gd name="connsiteY8" fmla="*/ 1244999 h 1965079"/>
                <a:gd name="connsiteX9" fmla="*/ 576064 w 1572177"/>
                <a:gd name="connsiteY9" fmla="*/ 380903 h 1965079"/>
                <a:gd name="connsiteX10" fmla="*/ 432048 w 1572177"/>
                <a:gd name="connsiteY10" fmla="*/ 236887 h 1965079"/>
                <a:gd name="connsiteX11" fmla="*/ 432048 w 1572177"/>
                <a:gd name="connsiteY11" fmla="*/ 524919 h 1965079"/>
                <a:gd name="connsiteX12" fmla="*/ 432048 w 1572177"/>
                <a:gd name="connsiteY12" fmla="*/ 740943 h 1965079"/>
                <a:gd name="connsiteX13" fmla="*/ 288032 w 1572177"/>
                <a:gd name="connsiteY13" fmla="*/ 1028975 h 1965079"/>
                <a:gd name="connsiteX14" fmla="*/ 216024 w 1572177"/>
                <a:gd name="connsiteY14" fmla="*/ 1244999 h 1965079"/>
                <a:gd name="connsiteX15" fmla="*/ 216024 w 1572177"/>
                <a:gd name="connsiteY15" fmla="*/ 1100983 h 1965079"/>
                <a:gd name="connsiteX16" fmla="*/ 72008 w 1572177"/>
                <a:gd name="connsiteY16" fmla="*/ 740943 h 1965079"/>
                <a:gd name="connsiteX17" fmla="*/ 72008 w 1572177"/>
                <a:gd name="connsiteY17" fmla="*/ 668935 h 1965079"/>
                <a:gd name="connsiteX18" fmla="*/ 0 w 1572177"/>
                <a:gd name="connsiteY18" fmla="*/ 524919 h 1965079"/>
                <a:gd name="connsiteX19" fmla="*/ 72008 w 1572177"/>
                <a:gd name="connsiteY19" fmla="*/ 308895 h 1965079"/>
                <a:gd name="connsiteX0" fmla="*/ 72008 w 1572177"/>
                <a:gd name="connsiteY0" fmla="*/ 308895 h 2066305"/>
                <a:gd name="connsiteX1" fmla="*/ 432048 w 1572177"/>
                <a:gd name="connsiteY1" fmla="*/ 20863 h 2066305"/>
                <a:gd name="connsiteX2" fmla="*/ 720080 w 1572177"/>
                <a:gd name="connsiteY2" fmla="*/ 236887 h 2066305"/>
                <a:gd name="connsiteX3" fmla="*/ 720080 w 1572177"/>
                <a:gd name="connsiteY3" fmla="*/ 1172991 h 2066305"/>
                <a:gd name="connsiteX4" fmla="*/ 1572177 w 1572177"/>
                <a:gd name="connsiteY4" fmla="*/ 1160989 h 2066305"/>
                <a:gd name="connsiteX5" fmla="*/ 1296144 w 1572177"/>
                <a:gd name="connsiteY5" fmla="*/ 1965079 h 2066305"/>
                <a:gd name="connsiteX6" fmla="*/ 792088 w 1572177"/>
                <a:gd name="connsiteY6" fmla="*/ 1965079 h 2066305"/>
                <a:gd name="connsiteX7" fmla="*/ 648072 w 1572177"/>
                <a:gd name="connsiteY7" fmla="*/ 1893071 h 2066305"/>
                <a:gd name="connsiteX8" fmla="*/ 504056 w 1572177"/>
                <a:gd name="connsiteY8" fmla="*/ 1244999 h 2066305"/>
                <a:gd name="connsiteX9" fmla="*/ 576064 w 1572177"/>
                <a:gd name="connsiteY9" fmla="*/ 380903 h 2066305"/>
                <a:gd name="connsiteX10" fmla="*/ 432048 w 1572177"/>
                <a:gd name="connsiteY10" fmla="*/ 236887 h 2066305"/>
                <a:gd name="connsiteX11" fmla="*/ 432048 w 1572177"/>
                <a:gd name="connsiteY11" fmla="*/ 524919 h 2066305"/>
                <a:gd name="connsiteX12" fmla="*/ 432048 w 1572177"/>
                <a:gd name="connsiteY12" fmla="*/ 740943 h 2066305"/>
                <a:gd name="connsiteX13" fmla="*/ 288032 w 1572177"/>
                <a:gd name="connsiteY13" fmla="*/ 1028975 h 2066305"/>
                <a:gd name="connsiteX14" fmla="*/ 216024 w 1572177"/>
                <a:gd name="connsiteY14" fmla="*/ 1244999 h 2066305"/>
                <a:gd name="connsiteX15" fmla="*/ 216024 w 1572177"/>
                <a:gd name="connsiteY15" fmla="*/ 1100983 h 2066305"/>
                <a:gd name="connsiteX16" fmla="*/ 72008 w 1572177"/>
                <a:gd name="connsiteY16" fmla="*/ 740943 h 2066305"/>
                <a:gd name="connsiteX17" fmla="*/ 72008 w 1572177"/>
                <a:gd name="connsiteY17" fmla="*/ 668935 h 2066305"/>
                <a:gd name="connsiteX18" fmla="*/ 0 w 1572177"/>
                <a:gd name="connsiteY18" fmla="*/ 524919 h 2066305"/>
                <a:gd name="connsiteX19" fmla="*/ 72008 w 1572177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1368152 w 1368152"/>
                <a:gd name="connsiteY4" fmla="*/ 1677047 h 2066305"/>
                <a:gd name="connsiteX5" fmla="*/ 1296144 w 1368152"/>
                <a:gd name="connsiteY5" fmla="*/ 1965079 h 2066305"/>
                <a:gd name="connsiteX6" fmla="*/ 792088 w 1368152"/>
                <a:gd name="connsiteY6" fmla="*/ 1965079 h 2066305"/>
                <a:gd name="connsiteX7" fmla="*/ 648072 w 1368152"/>
                <a:gd name="connsiteY7" fmla="*/ 1893071 h 2066305"/>
                <a:gd name="connsiteX8" fmla="*/ 504056 w 1368152"/>
                <a:gd name="connsiteY8" fmla="*/ 1244999 h 2066305"/>
                <a:gd name="connsiteX9" fmla="*/ 576064 w 1368152"/>
                <a:gd name="connsiteY9" fmla="*/ 380903 h 2066305"/>
                <a:gd name="connsiteX10" fmla="*/ 432048 w 1368152"/>
                <a:gd name="connsiteY10" fmla="*/ 236887 h 2066305"/>
                <a:gd name="connsiteX11" fmla="*/ 432048 w 1368152"/>
                <a:gd name="connsiteY11" fmla="*/ 524919 h 2066305"/>
                <a:gd name="connsiteX12" fmla="*/ 432048 w 1368152"/>
                <a:gd name="connsiteY12" fmla="*/ 740943 h 2066305"/>
                <a:gd name="connsiteX13" fmla="*/ 288032 w 1368152"/>
                <a:gd name="connsiteY13" fmla="*/ 1028975 h 2066305"/>
                <a:gd name="connsiteX14" fmla="*/ 216024 w 1368152"/>
                <a:gd name="connsiteY14" fmla="*/ 1244999 h 2066305"/>
                <a:gd name="connsiteX15" fmla="*/ 216024 w 1368152"/>
                <a:gd name="connsiteY15" fmla="*/ 1100983 h 2066305"/>
                <a:gd name="connsiteX16" fmla="*/ 72008 w 1368152"/>
                <a:gd name="connsiteY16" fmla="*/ 740943 h 2066305"/>
                <a:gd name="connsiteX17" fmla="*/ 72008 w 1368152"/>
                <a:gd name="connsiteY17" fmla="*/ 668935 h 2066305"/>
                <a:gd name="connsiteX18" fmla="*/ 0 w 1368152"/>
                <a:gd name="connsiteY18" fmla="*/ 524919 h 2066305"/>
                <a:gd name="connsiteX19" fmla="*/ 72008 w 1368152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1965079"/>
                <a:gd name="connsiteX1" fmla="*/ 432048 w 1368152"/>
                <a:gd name="connsiteY1" fmla="*/ 20863 h 1965079"/>
                <a:gd name="connsiteX2" fmla="*/ 720080 w 1368152"/>
                <a:gd name="connsiteY2" fmla="*/ 236887 h 1965079"/>
                <a:gd name="connsiteX3" fmla="*/ 720080 w 1368152"/>
                <a:gd name="connsiteY3" fmla="*/ 1172991 h 1965079"/>
                <a:gd name="connsiteX4" fmla="*/ 864096 w 1368152"/>
                <a:gd name="connsiteY4" fmla="*/ 1749055 h 1965079"/>
                <a:gd name="connsiteX5" fmla="*/ 1368152 w 1368152"/>
                <a:gd name="connsiteY5" fmla="*/ 1677047 h 1965079"/>
                <a:gd name="connsiteX6" fmla="*/ 792088 w 1368152"/>
                <a:gd name="connsiteY6" fmla="*/ 1965079 h 1965079"/>
                <a:gd name="connsiteX7" fmla="*/ 648072 w 1368152"/>
                <a:gd name="connsiteY7" fmla="*/ 1893071 h 1965079"/>
                <a:gd name="connsiteX8" fmla="*/ 504056 w 1368152"/>
                <a:gd name="connsiteY8" fmla="*/ 1244999 h 1965079"/>
                <a:gd name="connsiteX9" fmla="*/ 576064 w 1368152"/>
                <a:gd name="connsiteY9" fmla="*/ 380903 h 1965079"/>
                <a:gd name="connsiteX10" fmla="*/ 432048 w 1368152"/>
                <a:gd name="connsiteY10" fmla="*/ 236887 h 1965079"/>
                <a:gd name="connsiteX11" fmla="*/ 432048 w 1368152"/>
                <a:gd name="connsiteY11" fmla="*/ 524919 h 1965079"/>
                <a:gd name="connsiteX12" fmla="*/ 432048 w 1368152"/>
                <a:gd name="connsiteY12" fmla="*/ 740943 h 1965079"/>
                <a:gd name="connsiteX13" fmla="*/ 288032 w 1368152"/>
                <a:gd name="connsiteY13" fmla="*/ 1028975 h 1965079"/>
                <a:gd name="connsiteX14" fmla="*/ 216024 w 1368152"/>
                <a:gd name="connsiteY14" fmla="*/ 1244999 h 1965079"/>
                <a:gd name="connsiteX15" fmla="*/ 216024 w 1368152"/>
                <a:gd name="connsiteY15" fmla="*/ 1100983 h 1965079"/>
                <a:gd name="connsiteX16" fmla="*/ 72008 w 1368152"/>
                <a:gd name="connsiteY16" fmla="*/ 740943 h 1965079"/>
                <a:gd name="connsiteX17" fmla="*/ 72008 w 1368152"/>
                <a:gd name="connsiteY17" fmla="*/ 668935 h 1965079"/>
                <a:gd name="connsiteX18" fmla="*/ 0 w 1368152"/>
                <a:gd name="connsiteY18" fmla="*/ 524919 h 1965079"/>
                <a:gd name="connsiteX19" fmla="*/ 72008 w 1368152"/>
                <a:gd name="connsiteY19" fmla="*/ 308895 h 1965079"/>
                <a:gd name="connsiteX0" fmla="*/ 72008 w 876097"/>
                <a:gd name="connsiteY0" fmla="*/ 308895 h 1965079"/>
                <a:gd name="connsiteX1" fmla="*/ 432048 w 876097"/>
                <a:gd name="connsiteY1" fmla="*/ 20863 h 1965079"/>
                <a:gd name="connsiteX2" fmla="*/ 720080 w 876097"/>
                <a:gd name="connsiteY2" fmla="*/ 236887 h 1965079"/>
                <a:gd name="connsiteX3" fmla="*/ 720080 w 876097"/>
                <a:gd name="connsiteY3" fmla="*/ 1172991 h 1965079"/>
                <a:gd name="connsiteX4" fmla="*/ 864096 w 876097"/>
                <a:gd name="connsiteY4" fmla="*/ 1749055 h 1965079"/>
                <a:gd name="connsiteX5" fmla="*/ 792088 w 876097"/>
                <a:gd name="connsiteY5" fmla="*/ 1965079 h 1965079"/>
                <a:gd name="connsiteX6" fmla="*/ 648072 w 876097"/>
                <a:gd name="connsiteY6" fmla="*/ 1893071 h 1965079"/>
                <a:gd name="connsiteX7" fmla="*/ 504056 w 876097"/>
                <a:gd name="connsiteY7" fmla="*/ 1244999 h 1965079"/>
                <a:gd name="connsiteX8" fmla="*/ 576064 w 876097"/>
                <a:gd name="connsiteY8" fmla="*/ 380903 h 1965079"/>
                <a:gd name="connsiteX9" fmla="*/ 432048 w 876097"/>
                <a:gd name="connsiteY9" fmla="*/ 236887 h 1965079"/>
                <a:gd name="connsiteX10" fmla="*/ 432048 w 876097"/>
                <a:gd name="connsiteY10" fmla="*/ 524919 h 1965079"/>
                <a:gd name="connsiteX11" fmla="*/ 432048 w 876097"/>
                <a:gd name="connsiteY11" fmla="*/ 740943 h 1965079"/>
                <a:gd name="connsiteX12" fmla="*/ 288032 w 876097"/>
                <a:gd name="connsiteY12" fmla="*/ 1028975 h 1965079"/>
                <a:gd name="connsiteX13" fmla="*/ 216024 w 876097"/>
                <a:gd name="connsiteY13" fmla="*/ 1244999 h 1965079"/>
                <a:gd name="connsiteX14" fmla="*/ 216024 w 876097"/>
                <a:gd name="connsiteY14" fmla="*/ 1100983 h 1965079"/>
                <a:gd name="connsiteX15" fmla="*/ 72008 w 876097"/>
                <a:gd name="connsiteY15" fmla="*/ 740943 h 1965079"/>
                <a:gd name="connsiteX16" fmla="*/ 72008 w 876097"/>
                <a:gd name="connsiteY16" fmla="*/ 668935 h 1965079"/>
                <a:gd name="connsiteX17" fmla="*/ 0 w 876097"/>
                <a:gd name="connsiteY17" fmla="*/ 524919 h 1965079"/>
                <a:gd name="connsiteX18" fmla="*/ 72008 w 876097"/>
                <a:gd name="connsiteY18" fmla="*/ 308895 h 1965079"/>
                <a:gd name="connsiteX0" fmla="*/ 72008 w 809086"/>
                <a:gd name="connsiteY0" fmla="*/ 308895 h 1965079"/>
                <a:gd name="connsiteX1" fmla="*/ 432048 w 809086"/>
                <a:gd name="connsiteY1" fmla="*/ 20863 h 1965079"/>
                <a:gd name="connsiteX2" fmla="*/ 720080 w 809086"/>
                <a:gd name="connsiteY2" fmla="*/ 236887 h 1965079"/>
                <a:gd name="connsiteX3" fmla="*/ 720080 w 809086"/>
                <a:gd name="connsiteY3" fmla="*/ 1172991 h 1965079"/>
                <a:gd name="connsiteX4" fmla="*/ 792088 w 809086"/>
                <a:gd name="connsiteY4" fmla="*/ 1965079 h 1965079"/>
                <a:gd name="connsiteX5" fmla="*/ 648072 w 809086"/>
                <a:gd name="connsiteY5" fmla="*/ 1893071 h 1965079"/>
                <a:gd name="connsiteX6" fmla="*/ 504056 w 809086"/>
                <a:gd name="connsiteY6" fmla="*/ 1244999 h 1965079"/>
                <a:gd name="connsiteX7" fmla="*/ 576064 w 809086"/>
                <a:gd name="connsiteY7" fmla="*/ 380903 h 1965079"/>
                <a:gd name="connsiteX8" fmla="*/ 432048 w 809086"/>
                <a:gd name="connsiteY8" fmla="*/ 236887 h 1965079"/>
                <a:gd name="connsiteX9" fmla="*/ 432048 w 809086"/>
                <a:gd name="connsiteY9" fmla="*/ 524919 h 1965079"/>
                <a:gd name="connsiteX10" fmla="*/ 432048 w 809086"/>
                <a:gd name="connsiteY10" fmla="*/ 740943 h 1965079"/>
                <a:gd name="connsiteX11" fmla="*/ 288032 w 809086"/>
                <a:gd name="connsiteY11" fmla="*/ 1028975 h 1965079"/>
                <a:gd name="connsiteX12" fmla="*/ 216024 w 809086"/>
                <a:gd name="connsiteY12" fmla="*/ 1244999 h 1965079"/>
                <a:gd name="connsiteX13" fmla="*/ 216024 w 809086"/>
                <a:gd name="connsiteY13" fmla="*/ 1100983 h 1965079"/>
                <a:gd name="connsiteX14" fmla="*/ 72008 w 809086"/>
                <a:gd name="connsiteY14" fmla="*/ 740943 h 1965079"/>
                <a:gd name="connsiteX15" fmla="*/ 72008 w 809086"/>
                <a:gd name="connsiteY15" fmla="*/ 668935 h 1965079"/>
                <a:gd name="connsiteX16" fmla="*/ 0 w 809086"/>
                <a:gd name="connsiteY16" fmla="*/ 524919 h 1965079"/>
                <a:gd name="connsiteX17" fmla="*/ 72008 w 809086"/>
                <a:gd name="connsiteY17" fmla="*/ 308895 h 1965079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576064 w 809086"/>
                <a:gd name="connsiteY6" fmla="*/ 380903 h 1893071"/>
                <a:gd name="connsiteX7" fmla="*/ 432048 w 809086"/>
                <a:gd name="connsiteY7" fmla="*/ 236887 h 1893071"/>
                <a:gd name="connsiteX8" fmla="*/ 432048 w 809086"/>
                <a:gd name="connsiteY8" fmla="*/ 524919 h 1893071"/>
                <a:gd name="connsiteX9" fmla="*/ 432048 w 809086"/>
                <a:gd name="connsiteY9" fmla="*/ 740943 h 1893071"/>
                <a:gd name="connsiteX10" fmla="*/ 288032 w 809086"/>
                <a:gd name="connsiteY10" fmla="*/ 1028975 h 1893071"/>
                <a:gd name="connsiteX11" fmla="*/ 216024 w 809086"/>
                <a:gd name="connsiteY11" fmla="*/ 1244999 h 1893071"/>
                <a:gd name="connsiteX12" fmla="*/ 216024 w 809086"/>
                <a:gd name="connsiteY12" fmla="*/ 1100983 h 1893071"/>
                <a:gd name="connsiteX13" fmla="*/ 72008 w 809086"/>
                <a:gd name="connsiteY13" fmla="*/ 740943 h 1893071"/>
                <a:gd name="connsiteX14" fmla="*/ 72008 w 809086"/>
                <a:gd name="connsiteY14" fmla="*/ 668935 h 1893071"/>
                <a:gd name="connsiteX15" fmla="*/ 0 w 809086"/>
                <a:gd name="connsiteY15" fmla="*/ 524919 h 1893071"/>
                <a:gd name="connsiteX16" fmla="*/ 72008 w 809086"/>
                <a:gd name="connsiteY16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576064 w 809086"/>
                <a:gd name="connsiteY6" fmla="*/ 380903 h 1893071"/>
                <a:gd name="connsiteX7" fmla="*/ 432048 w 809086"/>
                <a:gd name="connsiteY7" fmla="*/ 524919 h 1893071"/>
                <a:gd name="connsiteX8" fmla="*/ 432048 w 809086"/>
                <a:gd name="connsiteY8" fmla="*/ 740943 h 1893071"/>
                <a:gd name="connsiteX9" fmla="*/ 288032 w 809086"/>
                <a:gd name="connsiteY9" fmla="*/ 1028975 h 1893071"/>
                <a:gd name="connsiteX10" fmla="*/ 216024 w 809086"/>
                <a:gd name="connsiteY10" fmla="*/ 1244999 h 1893071"/>
                <a:gd name="connsiteX11" fmla="*/ 216024 w 809086"/>
                <a:gd name="connsiteY11" fmla="*/ 1100983 h 1893071"/>
                <a:gd name="connsiteX12" fmla="*/ 72008 w 809086"/>
                <a:gd name="connsiteY12" fmla="*/ 740943 h 1893071"/>
                <a:gd name="connsiteX13" fmla="*/ 72008 w 809086"/>
                <a:gd name="connsiteY13" fmla="*/ 668935 h 1893071"/>
                <a:gd name="connsiteX14" fmla="*/ 0 w 809086"/>
                <a:gd name="connsiteY14" fmla="*/ 524919 h 1893071"/>
                <a:gd name="connsiteX15" fmla="*/ 72008 w 809086"/>
                <a:gd name="connsiteY15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432048 w 809086"/>
                <a:gd name="connsiteY6" fmla="*/ 524919 h 1893071"/>
                <a:gd name="connsiteX7" fmla="*/ 432048 w 809086"/>
                <a:gd name="connsiteY7" fmla="*/ 740943 h 1893071"/>
                <a:gd name="connsiteX8" fmla="*/ 288032 w 809086"/>
                <a:gd name="connsiteY8" fmla="*/ 1028975 h 1893071"/>
                <a:gd name="connsiteX9" fmla="*/ 216024 w 809086"/>
                <a:gd name="connsiteY9" fmla="*/ 1244999 h 1893071"/>
                <a:gd name="connsiteX10" fmla="*/ 216024 w 809086"/>
                <a:gd name="connsiteY10" fmla="*/ 1100983 h 1893071"/>
                <a:gd name="connsiteX11" fmla="*/ 72008 w 809086"/>
                <a:gd name="connsiteY11" fmla="*/ 740943 h 1893071"/>
                <a:gd name="connsiteX12" fmla="*/ 72008 w 809086"/>
                <a:gd name="connsiteY12" fmla="*/ 668935 h 1893071"/>
                <a:gd name="connsiteX13" fmla="*/ 0 w 809086"/>
                <a:gd name="connsiteY13" fmla="*/ 524919 h 1893071"/>
                <a:gd name="connsiteX14" fmla="*/ 72008 w 809086"/>
                <a:gd name="connsiteY14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432048 w 809086"/>
                <a:gd name="connsiteY6" fmla="*/ 740943 h 1893071"/>
                <a:gd name="connsiteX7" fmla="*/ 288032 w 809086"/>
                <a:gd name="connsiteY7" fmla="*/ 1028975 h 1893071"/>
                <a:gd name="connsiteX8" fmla="*/ 216024 w 809086"/>
                <a:gd name="connsiteY8" fmla="*/ 1244999 h 1893071"/>
                <a:gd name="connsiteX9" fmla="*/ 216024 w 809086"/>
                <a:gd name="connsiteY9" fmla="*/ 1100983 h 1893071"/>
                <a:gd name="connsiteX10" fmla="*/ 72008 w 809086"/>
                <a:gd name="connsiteY10" fmla="*/ 740943 h 1893071"/>
                <a:gd name="connsiteX11" fmla="*/ 72008 w 809086"/>
                <a:gd name="connsiteY11" fmla="*/ 668935 h 1893071"/>
                <a:gd name="connsiteX12" fmla="*/ 0 w 809086"/>
                <a:gd name="connsiteY12" fmla="*/ 524919 h 1893071"/>
                <a:gd name="connsiteX13" fmla="*/ 72008 w 809086"/>
                <a:gd name="connsiteY13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288032 w 809086"/>
                <a:gd name="connsiteY6" fmla="*/ 1028975 h 1893071"/>
                <a:gd name="connsiteX7" fmla="*/ 216024 w 809086"/>
                <a:gd name="connsiteY7" fmla="*/ 1244999 h 1893071"/>
                <a:gd name="connsiteX8" fmla="*/ 216024 w 809086"/>
                <a:gd name="connsiteY8" fmla="*/ 1100983 h 1893071"/>
                <a:gd name="connsiteX9" fmla="*/ 72008 w 809086"/>
                <a:gd name="connsiteY9" fmla="*/ 740943 h 1893071"/>
                <a:gd name="connsiteX10" fmla="*/ 72008 w 809086"/>
                <a:gd name="connsiteY10" fmla="*/ 668935 h 1893071"/>
                <a:gd name="connsiteX11" fmla="*/ 0 w 809086"/>
                <a:gd name="connsiteY11" fmla="*/ 524919 h 1893071"/>
                <a:gd name="connsiteX12" fmla="*/ 72008 w 809086"/>
                <a:gd name="connsiteY12" fmla="*/ 308895 h 1893071"/>
                <a:gd name="connsiteX0" fmla="*/ 72008 w 809086"/>
                <a:gd name="connsiteY0" fmla="*/ 308895 h 1341010"/>
                <a:gd name="connsiteX1" fmla="*/ 432048 w 809086"/>
                <a:gd name="connsiteY1" fmla="*/ 20863 h 1341010"/>
                <a:gd name="connsiteX2" fmla="*/ 720080 w 809086"/>
                <a:gd name="connsiteY2" fmla="*/ 236887 h 1341010"/>
                <a:gd name="connsiteX3" fmla="*/ 720080 w 809086"/>
                <a:gd name="connsiteY3" fmla="*/ 1172991 h 1341010"/>
                <a:gd name="connsiteX4" fmla="*/ 504056 w 809086"/>
                <a:gd name="connsiteY4" fmla="*/ 1244999 h 1341010"/>
                <a:gd name="connsiteX5" fmla="*/ 288032 w 809086"/>
                <a:gd name="connsiteY5" fmla="*/ 1028975 h 1341010"/>
                <a:gd name="connsiteX6" fmla="*/ 216024 w 809086"/>
                <a:gd name="connsiteY6" fmla="*/ 1244999 h 1341010"/>
                <a:gd name="connsiteX7" fmla="*/ 216024 w 809086"/>
                <a:gd name="connsiteY7" fmla="*/ 1100983 h 1341010"/>
                <a:gd name="connsiteX8" fmla="*/ 72008 w 809086"/>
                <a:gd name="connsiteY8" fmla="*/ 740943 h 1341010"/>
                <a:gd name="connsiteX9" fmla="*/ 72008 w 809086"/>
                <a:gd name="connsiteY9" fmla="*/ 668935 h 1341010"/>
                <a:gd name="connsiteX10" fmla="*/ 0 w 809086"/>
                <a:gd name="connsiteY10" fmla="*/ 524919 h 1341010"/>
                <a:gd name="connsiteX11" fmla="*/ 72008 w 809086"/>
                <a:gd name="connsiteY11" fmla="*/ 308895 h 1341010"/>
                <a:gd name="connsiteX0" fmla="*/ 148647 w 885725"/>
                <a:gd name="connsiteY0" fmla="*/ 308895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76639 w 885725"/>
                <a:gd name="connsiteY10" fmla="*/ 524919 h 1341010"/>
                <a:gd name="connsiteX11" fmla="*/ 148647 w 885725"/>
                <a:gd name="connsiteY11" fmla="*/ 308895 h 1341010"/>
                <a:gd name="connsiteX0" fmla="*/ 168017 w 905095"/>
                <a:gd name="connsiteY0" fmla="*/ 308895 h 1341010"/>
                <a:gd name="connsiteX1" fmla="*/ 528057 w 905095"/>
                <a:gd name="connsiteY1" fmla="*/ 20863 h 1341010"/>
                <a:gd name="connsiteX2" fmla="*/ 816089 w 905095"/>
                <a:gd name="connsiteY2" fmla="*/ 236887 h 1341010"/>
                <a:gd name="connsiteX3" fmla="*/ 816089 w 905095"/>
                <a:gd name="connsiteY3" fmla="*/ 1172991 h 1341010"/>
                <a:gd name="connsiteX4" fmla="*/ 600065 w 905095"/>
                <a:gd name="connsiteY4" fmla="*/ 1244999 h 1341010"/>
                <a:gd name="connsiteX5" fmla="*/ 384041 w 905095"/>
                <a:gd name="connsiteY5" fmla="*/ 1028975 h 1341010"/>
                <a:gd name="connsiteX6" fmla="*/ 312033 w 905095"/>
                <a:gd name="connsiteY6" fmla="*/ 1244999 h 1341010"/>
                <a:gd name="connsiteX7" fmla="*/ 312033 w 905095"/>
                <a:gd name="connsiteY7" fmla="*/ 1100983 h 1341010"/>
                <a:gd name="connsiteX8" fmla="*/ 168017 w 905095"/>
                <a:gd name="connsiteY8" fmla="*/ 740943 h 1341010"/>
                <a:gd name="connsiteX9" fmla="*/ 24002 w 905095"/>
                <a:gd name="connsiteY9" fmla="*/ 648072 h 1341010"/>
                <a:gd name="connsiteX10" fmla="*/ 24003 w 905095"/>
                <a:gd name="connsiteY10" fmla="*/ 360040 h 1341010"/>
                <a:gd name="connsiteX11" fmla="*/ 168017 w 905095"/>
                <a:gd name="connsiteY11" fmla="*/ 308895 h 1341010"/>
                <a:gd name="connsiteX0" fmla="*/ 179544 w 916622"/>
                <a:gd name="connsiteY0" fmla="*/ 308895 h 1341010"/>
                <a:gd name="connsiteX1" fmla="*/ 539584 w 916622"/>
                <a:gd name="connsiteY1" fmla="*/ 20863 h 1341010"/>
                <a:gd name="connsiteX2" fmla="*/ 827616 w 916622"/>
                <a:gd name="connsiteY2" fmla="*/ 236887 h 1341010"/>
                <a:gd name="connsiteX3" fmla="*/ 827616 w 916622"/>
                <a:gd name="connsiteY3" fmla="*/ 1172991 h 1341010"/>
                <a:gd name="connsiteX4" fmla="*/ 611592 w 916622"/>
                <a:gd name="connsiteY4" fmla="*/ 1244999 h 1341010"/>
                <a:gd name="connsiteX5" fmla="*/ 395568 w 916622"/>
                <a:gd name="connsiteY5" fmla="*/ 1028975 h 1341010"/>
                <a:gd name="connsiteX6" fmla="*/ 323560 w 916622"/>
                <a:gd name="connsiteY6" fmla="*/ 1244999 h 1341010"/>
                <a:gd name="connsiteX7" fmla="*/ 323560 w 916622"/>
                <a:gd name="connsiteY7" fmla="*/ 1100983 h 1341010"/>
                <a:gd name="connsiteX8" fmla="*/ 179544 w 916622"/>
                <a:gd name="connsiteY8" fmla="*/ 740943 h 1341010"/>
                <a:gd name="connsiteX9" fmla="*/ 35529 w 916622"/>
                <a:gd name="connsiteY9" fmla="*/ 648072 h 1341010"/>
                <a:gd name="connsiteX10" fmla="*/ 35530 w 916622"/>
                <a:gd name="connsiteY10" fmla="*/ 360040 h 1341010"/>
                <a:gd name="connsiteX11" fmla="*/ 179544 w 916622"/>
                <a:gd name="connsiteY11" fmla="*/ 308895 h 1341010"/>
                <a:gd name="connsiteX0" fmla="*/ 148647 w 885725"/>
                <a:gd name="connsiteY0" fmla="*/ 308895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7 w 885725"/>
                <a:gd name="connsiteY11" fmla="*/ 308895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673 h 1341659"/>
                <a:gd name="connsiteX1" fmla="*/ 508687 w 885725"/>
                <a:gd name="connsiteY1" fmla="*/ 21512 h 1341659"/>
                <a:gd name="connsiteX2" fmla="*/ 580697 w 885725"/>
                <a:gd name="connsiteY2" fmla="*/ 144665 h 1341659"/>
                <a:gd name="connsiteX3" fmla="*/ 796719 w 885725"/>
                <a:gd name="connsiteY3" fmla="*/ 237536 h 1341659"/>
                <a:gd name="connsiteX4" fmla="*/ 796719 w 885725"/>
                <a:gd name="connsiteY4" fmla="*/ 1173640 h 1341659"/>
                <a:gd name="connsiteX5" fmla="*/ 580695 w 885725"/>
                <a:gd name="connsiteY5" fmla="*/ 1245648 h 1341659"/>
                <a:gd name="connsiteX6" fmla="*/ 364671 w 885725"/>
                <a:gd name="connsiteY6" fmla="*/ 1029624 h 1341659"/>
                <a:gd name="connsiteX7" fmla="*/ 292663 w 885725"/>
                <a:gd name="connsiteY7" fmla="*/ 1245648 h 1341659"/>
                <a:gd name="connsiteX8" fmla="*/ 292663 w 885725"/>
                <a:gd name="connsiteY8" fmla="*/ 1101632 h 1341659"/>
                <a:gd name="connsiteX9" fmla="*/ 148647 w 885725"/>
                <a:gd name="connsiteY9" fmla="*/ 741592 h 1341659"/>
                <a:gd name="connsiteX10" fmla="*/ 4632 w 885725"/>
                <a:gd name="connsiteY10" fmla="*/ 648721 h 1341659"/>
                <a:gd name="connsiteX11" fmla="*/ 4633 w 885725"/>
                <a:gd name="connsiteY11" fmla="*/ 360689 h 1341659"/>
                <a:gd name="connsiteX12" fmla="*/ 148649 w 885725"/>
                <a:gd name="connsiteY12" fmla="*/ 216673 h 1341659"/>
                <a:gd name="connsiteX0" fmla="*/ 148649 w 957735"/>
                <a:gd name="connsiteY0" fmla="*/ 325022 h 1450008"/>
                <a:gd name="connsiteX1" fmla="*/ 508687 w 957735"/>
                <a:gd name="connsiteY1" fmla="*/ 129861 h 1450008"/>
                <a:gd name="connsiteX2" fmla="*/ 580697 w 957735"/>
                <a:gd name="connsiteY2" fmla="*/ 253014 h 1450008"/>
                <a:gd name="connsiteX3" fmla="*/ 868729 w 957735"/>
                <a:gd name="connsiteY3" fmla="*/ 181007 h 1450008"/>
                <a:gd name="connsiteX4" fmla="*/ 796719 w 957735"/>
                <a:gd name="connsiteY4" fmla="*/ 1281989 h 1450008"/>
                <a:gd name="connsiteX5" fmla="*/ 580695 w 957735"/>
                <a:gd name="connsiteY5" fmla="*/ 1353997 h 1450008"/>
                <a:gd name="connsiteX6" fmla="*/ 364671 w 957735"/>
                <a:gd name="connsiteY6" fmla="*/ 1137973 h 1450008"/>
                <a:gd name="connsiteX7" fmla="*/ 292663 w 957735"/>
                <a:gd name="connsiteY7" fmla="*/ 1353997 h 1450008"/>
                <a:gd name="connsiteX8" fmla="*/ 292663 w 957735"/>
                <a:gd name="connsiteY8" fmla="*/ 1209981 h 1450008"/>
                <a:gd name="connsiteX9" fmla="*/ 148647 w 957735"/>
                <a:gd name="connsiteY9" fmla="*/ 849941 h 1450008"/>
                <a:gd name="connsiteX10" fmla="*/ 4632 w 957735"/>
                <a:gd name="connsiteY10" fmla="*/ 757070 h 1450008"/>
                <a:gd name="connsiteX11" fmla="*/ 4633 w 957735"/>
                <a:gd name="connsiteY11" fmla="*/ 469038 h 1450008"/>
                <a:gd name="connsiteX12" fmla="*/ 148649 w 957735"/>
                <a:gd name="connsiteY12" fmla="*/ 325022 h 1450008"/>
                <a:gd name="connsiteX0" fmla="*/ 148649 w 957735"/>
                <a:gd name="connsiteY0" fmla="*/ 325022 h 1450008"/>
                <a:gd name="connsiteX1" fmla="*/ 508687 w 957735"/>
                <a:gd name="connsiteY1" fmla="*/ 129861 h 1450008"/>
                <a:gd name="connsiteX2" fmla="*/ 580697 w 957735"/>
                <a:gd name="connsiteY2" fmla="*/ 181007 h 1450008"/>
                <a:gd name="connsiteX3" fmla="*/ 868729 w 957735"/>
                <a:gd name="connsiteY3" fmla="*/ 181007 h 1450008"/>
                <a:gd name="connsiteX4" fmla="*/ 796719 w 957735"/>
                <a:gd name="connsiteY4" fmla="*/ 1281989 h 1450008"/>
                <a:gd name="connsiteX5" fmla="*/ 580695 w 957735"/>
                <a:gd name="connsiteY5" fmla="*/ 1353997 h 1450008"/>
                <a:gd name="connsiteX6" fmla="*/ 364671 w 957735"/>
                <a:gd name="connsiteY6" fmla="*/ 1137973 h 1450008"/>
                <a:gd name="connsiteX7" fmla="*/ 292663 w 957735"/>
                <a:gd name="connsiteY7" fmla="*/ 1353997 h 1450008"/>
                <a:gd name="connsiteX8" fmla="*/ 292663 w 957735"/>
                <a:gd name="connsiteY8" fmla="*/ 1209981 h 1450008"/>
                <a:gd name="connsiteX9" fmla="*/ 148647 w 957735"/>
                <a:gd name="connsiteY9" fmla="*/ 849941 h 1450008"/>
                <a:gd name="connsiteX10" fmla="*/ 4632 w 957735"/>
                <a:gd name="connsiteY10" fmla="*/ 757070 h 1450008"/>
                <a:gd name="connsiteX11" fmla="*/ 4633 w 957735"/>
                <a:gd name="connsiteY11" fmla="*/ 469038 h 1450008"/>
                <a:gd name="connsiteX12" fmla="*/ 148649 w 957735"/>
                <a:gd name="connsiteY12" fmla="*/ 325022 h 1450008"/>
                <a:gd name="connsiteX0" fmla="*/ 148649 w 957735"/>
                <a:gd name="connsiteY0" fmla="*/ 216673 h 1341659"/>
                <a:gd name="connsiteX1" fmla="*/ 508687 w 957735"/>
                <a:gd name="connsiteY1" fmla="*/ 21512 h 1341659"/>
                <a:gd name="connsiteX2" fmla="*/ 580697 w 957735"/>
                <a:gd name="connsiteY2" fmla="*/ 72658 h 1341659"/>
                <a:gd name="connsiteX3" fmla="*/ 868729 w 957735"/>
                <a:gd name="connsiteY3" fmla="*/ 72658 h 1341659"/>
                <a:gd name="connsiteX4" fmla="*/ 796719 w 957735"/>
                <a:gd name="connsiteY4" fmla="*/ 1173640 h 1341659"/>
                <a:gd name="connsiteX5" fmla="*/ 580695 w 957735"/>
                <a:gd name="connsiteY5" fmla="*/ 1245648 h 1341659"/>
                <a:gd name="connsiteX6" fmla="*/ 364671 w 957735"/>
                <a:gd name="connsiteY6" fmla="*/ 1029624 h 1341659"/>
                <a:gd name="connsiteX7" fmla="*/ 292663 w 957735"/>
                <a:gd name="connsiteY7" fmla="*/ 1245648 h 1341659"/>
                <a:gd name="connsiteX8" fmla="*/ 292663 w 957735"/>
                <a:gd name="connsiteY8" fmla="*/ 1101632 h 1341659"/>
                <a:gd name="connsiteX9" fmla="*/ 148647 w 957735"/>
                <a:gd name="connsiteY9" fmla="*/ 741592 h 1341659"/>
                <a:gd name="connsiteX10" fmla="*/ 4632 w 957735"/>
                <a:gd name="connsiteY10" fmla="*/ 648721 h 1341659"/>
                <a:gd name="connsiteX11" fmla="*/ 4633 w 957735"/>
                <a:gd name="connsiteY11" fmla="*/ 360689 h 1341659"/>
                <a:gd name="connsiteX12" fmla="*/ 148649 w 957735"/>
                <a:gd name="connsiteY12" fmla="*/ 216673 h 1341659"/>
                <a:gd name="connsiteX0" fmla="*/ 148649 w 916734"/>
                <a:gd name="connsiteY0" fmla="*/ 255504 h 1380490"/>
                <a:gd name="connsiteX1" fmla="*/ 508687 w 916734"/>
                <a:gd name="connsiteY1" fmla="*/ 60343 h 1380490"/>
                <a:gd name="connsiteX2" fmla="*/ 580697 w 916734"/>
                <a:gd name="connsiteY2" fmla="*/ 111489 h 1380490"/>
                <a:gd name="connsiteX3" fmla="*/ 868729 w 916734"/>
                <a:gd name="connsiteY3" fmla="*/ 111489 h 1380490"/>
                <a:gd name="connsiteX4" fmla="*/ 868729 w 916734"/>
                <a:gd name="connsiteY4" fmla="*/ 183497 h 1380490"/>
                <a:gd name="connsiteX5" fmla="*/ 796719 w 916734"/>
                <a:gd name="connsiteY5" fmla="*/ 1212471 h 1380490"/>
                <a:gd name="connsiteX6" fmla="*/ 580695 w 916734"/>
                <a:gd name="connsiteY6" fmla="*/ 1284479 h 1380490"/>
                <a:gd name="connsiteX7" fmla="*/ 364671 w 916734"/>
                <a:gd name="connsiteY7" fmla="*/ 1068455 h 1380490"/>
                <a:gd name="connsiteX8" fmla="*/ 292663 w 916734"/>
                <a:gd name="connsiteY8" fmla="*/ 1284479 h 1380490"/>
                <a:gd name="connsiteX9" fmla="*/ 292663 w 916734"/>
                <a:gd name="connsiteY9" fmla="*/ 1140463 h 1380490"/>
                <a:gd name="connsiteX10" fmla="*/ 148647 w 916734"/>
                <a:gd name="connsiteY10" fmla="*/ 780423 h 1380490"/>
                <a:gd name="connsiteX11" fmla="*/ 4632 w 916734"/>
                <a:gd name="connsiteY11" fmla="*/ 687552 h 1380490"/>
                <a:gd name="connsiteX12" fmla="*/ 4633 w 916734"/>
                <a:gd name="connsiteY12" fmla="*/ 399520 h 1380490"/>
                <a:gd name="connsiteX13" fmla="*/ 148649 w 916734"/>
                <a:gd name="connsiteY13" fmla="*/ 255504 h 1380490"/>
                <a:gd name="connsiteX0" fmla="*/ 148649 w 916734"/>
                <a:gd name="connsiteY0" fmla="*/ 216673 h 1341659"/>
                <a:gd name="connsiteX1" fmla="*/ 508687 w 916734"/>
                <a:gd name="connsiteY1" fmla="*/ 21512 h 1341659"/>
                <a:gd name="connsiteX2" fmla="*/ 580697 w 916734"/>
                <a:gd name="connsiteY2" fmla="*/ 72658 h 1341659"/>
                <a:gd name="connsiteX3" fmla="*/ 868729 w 916734"/>
                <a:gd name="connsiteY3" fmla="*/ 72658 h 1341659"/>
                <a:gd name="connsiteX4" fmla="*/ 868729 w 916734"/>
                <a:gd name="connsiteY4" fmla="*/ 144666 h 1341659"/>
                <a:gd name="connsiteX5" fmla="*/ 796719 w 916734"/>
                <a:gd name="connsiteY5" fmla="*/ 1173640 h 1341659"/>
                <a:gd name="connsiteX6" fmla="*/ 580695 w 916734"/>
                <a:gd name="connsiteY6" fmla="*/ 1245648 h 1341659"/>
                <a:gd name="connsiteX7" fmla="*/ 364671 w 916734"/>
                <a:gd name="connsiteY7" fmla="*/ 1029624 h 1341659"/>
                <a:gd name="connsiteX8" fmla="*/ 292663 w 916734"/>
                <a:gd name="connsiteY8" fmla="*/ 1245648 h 1341659"/>
                <a:gd name="connsiteX9" fmla="*/ 292663 w 916734"/>
                <a:gd name="connsiteY9" fmla="*/ 1101632 h 1341659"/>
                <a:gd name="connsiteX10" fmla="*/ 148647 w 916734"/>
                <a:gd name="connsiteY10" fmla="*/ 741592 h 1341659"/>
                <a:gd name="connsiteX11" fmla="*/ 4632 w 916734"/>
                <a:gd name="connsiteY11" fmla="*/ 648721 h 1341659"/>
                <a:gd name="connsiteX12" fmla="*/ 4633 w 916734"/>
                <a:gd name="connsiteY12" fmla="*/ 360689 h 1341659"/>
                <a:gd name="connsiteX13" fmla="*/ 148649 w 916734"/>
                <a:gd name="connsiteY13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796719 w 952739"/>
                <a:gd name="connsiteY6" fmla="*/ 1173640 h 1341659"/>
                <a:gd name="connsiteX7" fmla="*/ 580695 w 952739"/>
                <a:gd name="connsiteY7" fmla="*/ 1245648 h 1341659"/>
                <a:gd name="connsiteX8" fmla="*/ 364671 w 952739"/>
                <a:gd name="connsiteY8" fmla="*/ 1029624 h 1341659"/>
                <a:gd name="connsiteX9" fmla="*/ 292663 w 952739"/>
                <a:gd name="connsiteY9" fmla="*/ 1245648 h 1341659"/>
                <a:gd name="connsiteX10" fmla="*/ 292663 w 952739"/>
                <a:gd name="connsiteY10" fmla="*/ 1101632 h 1341659"/>
                <a:gd name="connsiteX11" fmla="*/ 148647 w 952739"/>
                <a:gd name="connsiteY11" fmla="*/ 741592 h 1341659"/>
                <a:gd name="connsiteX12" fmla="*/ 4632 w 952739"/>
                <a:gd name="connsiteY12" fmla="*/ 648721 h 1341659"/>
                <a:gd name="connsiteX13" fmla="*/ 4633 w 952739"/>
                <a:gd name="connsiteY13" fmla="*/ 360689 h 1341659"/>
                <a:gd name="connsiteX14" fmla="*/ 148649 w 952739"/>
                <a:gd name="connsiteY14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796719 w 940737"/>
                <a:gd name="connsiteY6" fmla="*/ 1173640 h 1341659"/>
                <a:gd name="connsiteX7" fmla="*/ 580695 w 940737"/>
                <a:gd name="connsiteY7" fmla="*/ 1245648 h 1341659"/>
                <a:gd name="connsiteX8" fmla="*/ 364671 w 940737"/>
                <a:gd name="connsiteY8" fmla="*/ 1029624 h 1341659"/>
                <a:gd name="connsiteX9" fmla="*/ 292663 w 940737"/>
                <a:gd name="connsiteY9" fmla="*/ 1245648 h 1341659"/>
                <a:gd name="connsiteX10" fmla="*/ 292663 w 940737"/>
                <a:gd name="connsiteY10" fmla="*/ 1101632 h 1341659"/>
                <a:gd name="connsiteX11" fmla="*/ 148647 w 940737"/>
                <a:gd name="connsiteY11" fmla="*/ 741592 h 1341659"/>
                <a:gd name="connsiteX12" fmla="*/ 4632 w 940737"/>
                <a:gd name="connsiteY12" fmla="*/ 648721 h 1341659"/>
                <a:gd name="connsiteX13" fmla="*/ 4633 w 940737"/>
                <a:gd name="connsiteY13" fmla="*/ 360689 h 1341659"/>
                <a:gd name="connsiteX14" fmla="*/ 148649 w 940737"/>
                <a:gd name="connsiteY14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796719 w 940737"/>
                <a:gd name="connsiteY6" fmla="*/ 1173640 h 1341659"/>
                <a:gd name="connsiteX7" fmla="*/ 580695 w 940737"/>
                <a:gd name="connsiteY7" fmla="*/ 1245648 h 1341659"/>
                <a:gd name="connsiteX8" fmla="*/ 364671 w 940737"/>
                <a:gd name="connsiteY8" fmla="*/ 1029624 h 1341659"/>
                <a:gd name="connsiteX9" fmla="*/ 292663 w 940737"/>
                <a:gd name="connsiteY9" fmla="*/ 1245648 h 1341659"/>
                <a:gd name="connsiteX10" fmla="*/ 292663 w 940737"/>
                <a:gd name="connsiteY10" fmla="*/ 1101632 h 1341659"/>
                <a:gd name="connsiteX11" fmla="*/ 148647 w 940737"/>
                <a:gd name="connsiteY11" fmla="*/ 741592 h 1341659"/>
                <a:gd name="connsiteX12" fmla="*/ 4632 w 940737"/>
                <a:gd name="connsiteY12" fmla="*/ 648721 h 1341659"/>
                <a:gd name="connsiteX13" fmla="*/ 4633 w 940737"/>
                <a:gd name="connsiteY13" fmla="*/ 360689 h 1341659"/>
                <a:gd name="connsiteX14" fmla="*/ 148649 w 940737"/>
                <a:gd name="connsiteY14" fmla="*/ 216673 h 1341659"/>
                <a:gd name="connsiteX0" fmla="*/ 148649 w 964740"/>
                <a:gd name="connsiteY0" fmla="*/ 216673 h 1341659"/>
                <a:gd name="connsiteX1" fmla="*/ 508687 w 964740"/>
                <a:gd name="connsiteY1" fmla="*/ 21512 h 1341659"/>
                <a:gd name="connsiteX2" fmla="*/ 580697 w 964740"/>
                <a:gd name="connsiteY2" fmla="*/ 72658 h 1341659"/>
                <a:gd name="connsiteX3" fmla="*/ 868729 w 964740"/>
                <a:gd name="connsiteY3" fmla="*/ 72658 h 1341659"/>
                <a:gd name="connsiteX4" fmla="*/ 868729 w 964740"/>
                <a:gd name="connsiteY4" fmla="*/ 144666 h 1341659"/>
                <a:gd name="connsiteX5" fmla="*/ 940737 w 964740"/>
                <a:gd name="connsiteY5" fmla="*/ 216674 h 1341659"/>
                <a:gd name="connsiteX6" fmla="*/ 940737 w 964740"/>
                <a:gd name="connsiteY6" fmla="*/ 360690 h 1341659"/>
                <a:gd name="connsiteX7" fmla="*/ 796719 w 964740"/>
                <a:gd name="connsiteY7" fmla="*/ 1173640 h 1341659"/>
                <a:gd name="connsiteX8" fmla="*/ 580695 w 964740"/>
                <a:gd name="connsiteY8" fmla="*/ 1245648 h 1341659"/>
                <a:gd name="connsiteX9" fmla="*/ 364671 w 964740"/>
                <a:gd name="connsiteY9" fmla="*/ 1029624 h 1341659"/>
                <a:gd name="connsiteX10" fmla="*/ 292663 w 964740"/>
                <a:gd name="connsiteY10" fmla="*/ 1245648 h 1341659"/>
                <a:gd name="connsiteX11" fmla="*/ 292663 w 964740"/>
                <a:gd name="connsiteY11" fmla="*/ 1101632 h 1341659"/>
                <a:gd name="connsiteX12" fmla="*/ 148647 w 964740"/>
                <a:gd name="connsiteY12" fmla="*/ 741592 h 1341659"/>
                <a:gd name="connsiteX13" fmla="*/ 4632 w 964740"/>
                <a:gd name="connsiteY13" fmla="*/ 648721 h 1341659"/>
                <a:gd name="connsiteX14" fmla="*/ 4633 w 964740"/>
                <a:gd name="connsiteY14" fmla="*/ 360689 h 1341659"/>
                <a:gd name="connsiteX15" fmla="*/ 148649 w 964740"/>
                <a:gd name="connsiteY15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868728 w 940737"/>
                <a:gd name="connsiteY6" fmla="*/ 360690 h 1341659"/>
                <a:gd name="connsiteX7" fmla="*/ 796719 w 940737"/>
                <a:gd name="connsiteY7" fmla="*/ 1173640 h 1341659"/>
                <a:gd name="connsiteX8" fmla="*/ 580695 w 940737"/>
                <a:gd name="connsiteY8" fmla="*/ 1245648 h 1341659"/>
                <a:gd name="connsiteX9" fmla="*/ 364671 w 940737"/>
                <a:gd name="connsiteY9" fmla="*/ 1029624 h 1341659"/>
                <a:gd name="connsiteX10" fmla="*/ 292663 w 940737"/>
                <a:gd name="connsiteY10" fmla="*/ 1245648 h 1341659"/>
                <a:gd name="connsiteX11" fmla="*/ 292663 w 940737"/>
                <a:gd name="connsiteY11" fmla="*/ 1101632 h 1341659"/>
                <a:gd name="connsiteX12" fmla="*/ 148647 w 940737"/>
                <a:gd name="connsiteY12" fmla="*/ 741592 h 1341659"/>
                <a:gd name="connsiteX13" fmla="*/ 4632 w 940737"/>
                <a:gd name="connsiteY13" fmla="*/ 648721 h 1341659"/>
                <a:gd name="connsiteX14" fmla="*/ 4633 w 940737"/>
                <a:gd name="connsiteY14" fmla="*/ 360689 h 1341659"/>
                <a:gd name="connsiteX15" fmla="*/ 148649 w 940737"/>
                <a:gd name="connsiteY15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868729 w 940737"/>
                <a:gd name="connsiteY6" fmla="*/ 432698 h 1341659"/>
                <a:gd name="connsiteX7" fmla="*/ 796719 w 940737"/>
                <a:gd name="connsiteY7" fmla="*/ 1173640 h 1341659"/>
                <a:gd name="connsiteX8" fmla="*/ 580695 w 940737"/>
                <a:gd name="connsiteY8" fmla="*/ 1245648 h 1341659"/>
                <a:gd name="connsiteX9" fmla="*/ 364671 w 940737"/>
                <a:gd name="connsiteY9" fmla="*/ 1029624 h 1341659"/>
                <a:gd name="connsiteX10" fmla="*/ 292663 w 940737"/>
                <a:gd name="connsiteY10" fmla="*/ 1245648 h 1341659"/>
                <a:gd name="connsiteX11" fmla="*/ 292663 w 940737"/>
                <a:gd name="connsiteY11" fmla="*/ 1101632 h 1341659"/>
                <a:gd name="connsiteX12" fmla="*/ 148647 w 940737"/>
                <a:gd name="connsiteY12" fmla="*/ 741592 h 1341659"/>
                <a:gd name="connsiteX13" fmla="*/ 4632 w 940737"/>
                <a:gd name="connsiteY13" fmla="*/ 648721 h 1341659"/>
                <a:gd name="connsiteX14" fmla="*/ 4633 w 940737"/>
                <a:gd name="connsiteY14" fmla="*/ 360689 h 1341659"/>
                <a:gd name="connsiteX15" fmla="*/ 148649 w 940737"/>
                <a:gd name="connsiteY15" fmla="*/ 216673 h 1341659"/>
                <a:gd name="connsiteX0" fmla="*/ 148649 w 956001"/>
                <a:gd name="connsiteY0" fmla="*/ 216673 h 1341659"/>
                <a:gd name="connsiteX1" fmla="*/ 508687 w 956001"/>
                <a:gd name="connsiteY1" fmla="*/ 21512 h 1341659"/>
                <a:gd name="connsiteX2" fmla="*/ 580697 w 956001"/>
                <a:gd name="connsiteY2" fmla="*/ 72658 h 1341659"/>
                <a:gd name="connsiteX3" fmla="*/ 868729 w 956001"/>
                <a:gd name="connsiteY3" fmla="*/ 72658 h 1341659"/>
                <a:gd name="connsiteX4" fmla="*/ 868729 w 956001"/>
                <a:gd name="connsiteY4" fmla="*/ 144666 h 1341659"/>
                <a:gd name="connsiteX5" fmla="*/ 940737 w 956001"/>
                <a:gd name="connsiteY5" fmla="*/ 216674 h 1341659"/>
                <a:gd name="connsiteX6" fmla="*/ 868729 w 956001"/>
                <a:gd name="connsiteY6" fmla="*/ 432698 h 1341659"/>
                <a:gd name="connsiteX7" fmla="*/ 796719 w 956001"/>
                <a:gd name="connsiteY7" fmla="*/ 1173640 h 1341659"/>
                <a:gd name="connsiteX8" fmla="*/ 580695 w 956001"/>
                <a:gd name="connsiteY8" fmla="*/ 1245648 h 1341659"/>
                <a:gd name="connsiteX9" fmla="*/ 364671 w 956001"/>
                <a:gd name="connsiteY9" fmla="*/ 1029624 h 1341659"/>
                <a:gd name="connsiteX10" fmla="*/ 292663 w 956001"/>
                <a:gd name="connsiteY10" fmla="*/ 1245648 h 1341659"/>
                <a:gd name="connsiteX11" fmla="*/ 292663 w 956001"/>
                <a:gd name="connsiteY11" fmla="*/ 1101632 h 1341659"/>
                <a:gd name="connsiteX12" fmla="*/ 148647 w 956001"/>
                <a:gd name="connsiteY12" fmla="*/ 741592 h 1341659"/>
                <a:gd name="connsiteX13" fmla="*/ 4632 w 956001"/>
                <a:gd name="connsiteY13" fmla="*/ 648721 h 1341659"/>
                <a:gd name="connsiteX14" fmla="*/ 4633 w 956001"/>
                <a:gd name="connsiteY14" fmla="*/ 360689 h 1341659"/>
                <a:gd name="connsiteX15" fmla="*/ 148649 w 956001"/>
                <a:gd name="connsiteY15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940737 w 952739"/>
                <a:gd name="connsiteY7" fmla="*/ 576714 h 1341659"/>
                <a:gd name="connsiteX8" fmla="*/ 796719 w 952739"/>
                <a:gd name="connsiteY8" fmla="*/ 1173640 h 1341659"/>
                <a:gd name="connsiteX9" fmla="*/ 580695 w 952739"/>
                <a:gd name="connsiteY9" fmla="*/ 1245648 h 1341659"/>
                <a:gd name="connsiteX10" fmla="*/ 364671 w 952739"/>
                <a:gd name="connsiteY10" fmla="*/ 1029624 h 1341659"/>
                <a:gd name="connsiteX11" fmla="*/ 292663 w 952739"/>
                <a:gd name="connsiteY11" fmla="*/ 1245648 h 1341659"/>
                <a:gd name="connsiteX12" fmla="*/ 292663 w 952739"/>
                <a:gd name="connsiteY12" fmla="*/ 1101632 h 1341659"/>
                <a:gd name="connsiteX13" fmla="*/ 148647 w 952739"/>
                <a:gd name="connsiteY13" fmla="*/ 741592 h 1341659"/>
                <a:gd name="connsiteX14" fmla="*/ 4632 w 952739"/>
                <a:gd name="connsiteY14" fmla="*/ 648721 h 1341659"/>
                <a:gd name="connsiteX15" fmla="*/ 4633 w 952739"/>
                <a:gd name="connsiteY15" fmla="*/ 360689 h 1341659"/>
                <a:gd name="connsiteX16" fmla="*/ 148649 w 952739"/>
                <a:gd name="connsiteY16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940737 w 952739"/>
                <a:gd name="connsiteY7" fmla="*/ 648722 h 1341659"/>
                <a:gd name="connsiteX8" fmla="*/ 796719 w 952739"/>
                <a:gd name="connsiteY8" fmla="*/ 1173640 h 1341659"/>
                <a:gd name="connsiteX9" fmla="*/ 580695 w 952739"/>
                <a:gd name="connsiteY9" fmla="*/ 1245648 h 1341659"/>
                <a:gd name="connsiteX10" fmla="*/ 364671 w 952739"/>
                <a:gd name="connsiteY10" fmla="*/ 1029624 h 1341659"/>
                <a:gd name="connsiteX11" fmla="*/ 292663 w 952739"/>
                <a:gd name="connsiteY11" fmla="*/ 1245648 h 1341659"/>
                <a:gd name="connsiteX12" fmla="*/ 292663 w 952739"/>
                <a:gd name="connsiteY12" fmla="*/ 1101632 h 1341659"/>
                <a:gd name="connsiteX13" fmla="*/ 148647 w 952739"/>
                <a:gd name="connsiteY13" fmla="*/ 741592 h 1341659"/>
                <a:gd name="connsiteX14" fmla="*/ 4632 w 952739"/>
                <a:gd name="connsiteY14" fmla="*/ 648721 h 1341659"/>
                <a:gd name="connsiteX15" fmla="*/ 4633 w 952739"/>
                <a:gd name="connsiteY15" fmla="*/ 360689 h 1341659"/>
                <a:gd name="connsiteX16" fmla="*/ 148649 w 952739"/>
                <a:gd name="connsiteY16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64740"/>
                <a:gd name="connsiteY0" fmla="*/ 216673 h 1341659"/>
                <a:gd name="connsiteX1" fmla="*/ 508687 w 964740"/>
                <a:gd name="connsiteY1" fmla="*/ 21512 h 1341659"/>
                <a:gd name="connsiteX2" fmla="*/ 580697 w 964740"/>
                <a:gd name="connsiteY2" fmla="*/ 72658 h 1341659"/>
                <a:gd name="connsiteX3" fmla="*/ 868729 w 964740"/>
                <a:gd name="connsiteY3" fmla="*/ 72658 h 1341659"/>
                <a:gd name="connsiteX4" fmla="*/ 868729 w 964740"/>
                <a:gd name="connsiteY4" fmla="*/ 144666 h 1341659"/>
                <a:gd name="connsiteX5" fmla="*/ 940737 w 964740"/>
                <a:gd name="connsiteY5" fmla="*/ 216674 h 1341659"/>
                <a:gd name="connsiteX6" fmla="*/ 868729 w 964740"/>
                <a:gd name="connsiteY6" fmla="*/ 432698 h 1341659"/>
                <a:gd name="connsiteX7" fmla="*/ 868729 w 964740"/>
                <a:gd name="connsiteY7" fmla="*/ 648722 h 1341659"/>
                <a:gd name="connsiteX8" fmla="*/ 940737 w 964740"/>
                <a:gd name="connsiteY8" fmla="*/ 648722 h 1341659"/>
                <a:gd name="connsiteX9" fmla="*/ 940737 w 964740"/>
                <a:gd name="connsiteY9" fmla="*/ 792738 h 1341659"/>
                <a:gd name="connsiteX10" fmla="*/ 796719 w 964740"/>
                <a:gd name="connsiteY10" fmla="*/ 1173640 h 1341659"/>
                <a:gd name="connsiteX11" fmla="*/ 580695 w 964740"/>
                <a:gd name="connsiteY11" fmla="*/ 1245648 h 1341659"/>
                <a:gd name="connsiteX12" fmla="*/ 364671 w 964740"/>
                <a:gd name="connsiteY12" fmla="*/ 1029624 h 1341659"/>
                <a:gd name="connsiteX13" fmla="*/ 292663 w 964740"/>
                <a:gd name="connsiteY13" fmla="*/ 1245648 h 1341659"/>
                <a:gd name="connsiteX14" fmla="*/ 292663 w 964740"/>
                <a:gd name="connsiteY14" fmla="*/ 1101632 h 1341659"/>
                <a:gd name="connsiteX15" fmla="*/ 148647 w 964740"/>
                <a:gd name="connsiteY15" fmla="*/ 741592 h 1341659"/>
                <a:gd name="connsiteX16" fmla="*/ 4632 w 964740"/>
                <a:gd name="connsiteY16" fmla="*/ 648721 h 1341659"/>
                <a:gd name="connsiteX17" fmla="*/ 4633 w 964740"/>
                <a:gd name="connsiteY17" fmla="*/ 360689 h 1341659"/>
                <a:gd name="connsiteX18" fmla="*/ 148649 w 964740"/>
                <a:gd name="connsiteY18" fmla="*/ 216673 h 1341659"/>
                <a:gd name="connsiteX0" fmla="*/ 148649 w 976741"/>
                <a:gd name="connsiteY0" fmla="*/ 216673 h 1269651"/>
                <a:gd name="connsiteX1" fmla="*/ 508687 w 976741"/>
                <a:gd name="connsiteY1" fmla="*/ 21512 h 1269651"/>
                <a:gd name="connsiteX2" fmla="*/ 580697 w 976741"/>
                <a:gd name="connsiteY2" fmla="*/ 72658 h 1269651"/>
                <a:gd name="connsiteX3" fmla="*/ 868729 w 976741"/>
                <a:gd name="connsiteY3" fmla="*/ 72658 h 1269651"/>
                <a:gd name="connsiteX4" fmla="*/ 868729 w 976741"/>
                <a:gd name="connsiteY4" fmla="*/ 144666 h 1269651"/>
                <a:gd name="connsiteX5" fmla="*/ 940737 w 976741"/>
                <a:gd name="connsiteY5" fmla="*/ 216674 h 1269651"/>
                <a:gd name="connsiteX6" fmla="*/ 868729 w 976741"/>
                <a:gd name="connsiteY6" fmla="*/ 432698 h 1269651"/>
                <a:gd name="connsiteX7" fmla="*/ 868729 w 976741"/>
                <a:gd name="connsiteY7" fmla="*/ 648722 h 1269651"/>
                <a:gd name="connsiteX8" fmla="*/ 940737 w 976741"/>
                <a:gd name="connsiteY8" fmla="*/ 648722 h 1269651"/>
                <a:gd name="connsiteX9" fmla="*/ 940737 w 976741"/>
                <a:gd name="connsiteY9" fmla="*/ 792738 h 1269651"/>
                <a:gd name="connsiteX10" fmla="*/ 724712 w 976741"/>
                <a:gd name="connsiteY10" fmla="*/ 936754 h 1269651"/>
                <a:gd name="connsiteX11" fmla="*/ 580695 w 976741"/>
                <a:gd name="connsiteY11" fmla="*/ 1245648 h 1269651"/>
                <a:gd name="connsiteX12" fmla="*/ 364671 w 976741"/>
                <a:gd name="connsiteY12" fmla="*/ 1029624 h 1269651"/>
                <a:gd name="connsiteX13" fmla="*/ 292663 w 976741"/>
                <a:gd name="connsiteY13" fmla="*/ 1245648 h 1269651"/>
                <a:gd name="connsiteX14" fmla="*/ 292663 w 976741"/>
                <a:gd name="connsiteY14" fmla="*/ 1101632 h 1269651"/>
                <a:gd name="connsiteX15" fmla="*/ 148647 w 976741"/>
                <a:gd name="connsiteY15" fmla="*/ 741592 h 1269651"/>
                <a:gd name="connsiteX16" fmla="*/ 4632 w 976741"/>
                <a:gd name="connsiteY16" fmla="*/ 648721 h 1269651"/>
                <a:gd name="connsiteX17" fmla="*/ 4633 w 976741"/>
                <a:gd name="connsiteY17" fmla="*/ 360689 h 1269651"/>
                <a:gd name="connsiteX18" fmla="*/ 148649 w 976741"/>
                <a:gd name="connsiteY18" fmla="*/ 216673 h 1269651"/>
                <a:gd name="connsiteX0" fmla="*/ 148649 w 976741"/>
                <a:gd name="connsiteY0" fmla="*/ 216673 h 1245648"/>
                <a:gd name="connsiteX1" fmla="*/ 508687 w 976741"/>
                <a:gd name="connsiteY1" fmla="*/ 21512 h 1245648"/>
                <a:gd name="connsiteX2" fmla="*/ 580697 w 976741"/>
                <a:gd name="connsiteY2" fmla="*/ 72658 h 1245648"/>
                <a:gd name="connsiteX3" fmla="*/ 868729 w 976741"/>
                <a:gd name="connsiteY3" fmla="*/ 72658 h 1245648"/>
                <a:gd name="connsiteX4" fmla="*/ 868729 w 976741"/>
                <a:gd name="connsiteY4" fmla="*/ 144666 h 1245648"/>
                <a:gd name="connsiteX5" fmla="*/ 940737 w 976741"/>
                <a:gd name="connsiteY5" fmla="*/ 216674 h 1245648"/>
                <a:gd name="connsiteX6" fmla="*/ 868729 w 976741"/>
                <a:gd name="connsiteY6" fmla="*/ 432698 h 1245648"/>
                <a:gd name="connsiteX7" fmla="*/ 868729 w 976741"/>
                <a:gd name="connsiteY7" fmla="*/ 648722 h 1245648"/>
                <a:gd name="connsiteX8" fmla="*/ 940737 w 976741"/>
                <a:gd name="connsiteY8" fmla="*/ 648722 h 1245648"/>
                <a:gd name="connsiteX9" fmla="*/ 940737 w 976741"/>
                <a:gd name="connsiteY9" fmla="*/ 792738 h 1245648"/>
                <a:gd name="connsiteX10" fmla="*/ 724712 w 976741"/>
                <a:gd name="connsiteY10" fmla="*/ 936754 h 1245648"/>
                <a:gd name="connsiteX11" fmla="*/ 436680 w 976741"/>
                <a:gd name="connsiteY11" fmla="*/ 936754 h 1245648"/>
                <a:gd name="connsiteX12" fmla="*/ 364671 w 976741"/>
                <a:gd name="connsiteY12" fmla="*/ 1029624 h 1245648"/>
                <a:gd name="connsiteX13" fmla="*/ 292663 w 976741"/>
                <a:gd name="connsiteY13" fmla="*/ 1245648 h 1245648"/>
                <a:gd name="connsiteX14" fmla="*/ 292663 w 976741"/>
                <a:gd name="connsiteY14" fmla="*/ 1101632 h 1245648"/>
                <a:gd name="connsiteX15" fmla="*/ 148647 w 976741"/>
                <a:gd name="connsiteY15" fmla="*/ 741592 h 1245648"/>
                <a:gd name="connsiteX16" fmla="*/ 4632 w 976741"/>
                <a:gd name="connsiteY16" fmla="*/ 648721 h 1245648"/>
                <a:gd name="connsiteX17" fmla="*/ 4633 w 976741"/>
                <a:gd name="connsiteY17" fmla="*/ 360689 h 1245648"/>
                <a:gd name="connsiteX18" fmla="*/ 148649 w 976741"/>
                <a:gd name="connsiteY18" fmla="*/ 216673 h 1245648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436680 w 976741"/>
                <a:gd name="connsiteY11" fmla="*/ 936754 h 1149637"/>
                <a:gd name="connsiteX12" fmla="*/ 364671 w 976741"/>
                <a:gd name="connsiteY12" fmla="*/ 1029624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1 w 976741"/>
                <a:gd name="connsiteY12" fmla="*/ 1029624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76640 w 976741"/>
                <a:gd name="connsiteY14" fmla="*/ 792739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264981 w 1093073"/>
                <a:gd name="connsiteY0" fmla="*/ 216673 h 1272141"/>
                <a:gd name="connsiteX1" fmla="*/ 625019 w 1093073"/>
                <a:gd name="connsiteY1" fmla="*/ 21512 h 1272141"/>
                <a:gd name="connsiteX2" fmla="*/ 697029 w 1093073"/>
                <a:gd name="connsiteY2" fmla="*/ 72658 h 1272141"/>
                <a:gd name="connsiteX3" fmla="*/ 985061 w 1093073"/>
                <a:gd name="connsiteY3" fmla="*/ 72658 h 1272141"/>
                <a:gd name="connsiteX4" fmla="*/ 985061 w 1093073"/>
                <a:gd name="connsiteY4" fmla="*/ 144666 h 1272141"/>
                <a:gd name="connsiteX5" fmla="*/ 1057069 w 1093073"/>
                <a:gd name="connsiteY5" fmla="*/ 216674 h 1272141"/>
                <a:gd name="connsiteX6" fmla="*/ 985061 w 1093073"/>
                <a:gd name="connsiteY6" fmla="*/ 432698 h 1272141"/>
                <a:gd name="connsiteX7" fmla="*/ 985061 w 1093073"/>
                <a:gd name="connsiteY7" fmla="*/ 648722 h 1272141"/>
                <a:gd name="connsiteX8" fmla="*/ 1057069 w 1093073"/>
                <a:gd name="connsiteY8" fmla="*/ 648722 h 1272141"/>
                <a:gd name="connsiteX9" fmla="*/ 1057069 w 1093073"/>
                <a:gd name="connsiteY9" fmla="*/ 792738 h 1272141"/>
                <a:gd name="connsiteX10" fmla="*/ 841044 w 1093073"/>
                <a:gd name="connsiteY10" fmla="*/ 936754 h 1272141"/>
                <a:gd name="connsiteX11" fmla="*/ 625020 w 1093073"/>
                <a:gd name="connsiteY11" fmla="*/ 1008763 h 1272141"/>
                <a:gd name="connsiteX12" fmla="*/ 481004 w 1093073"/>
                <a:gd name="connsiteY12" fmla="*/ 1080771 h 1272141"/>
                <a:gd name="connsiteX13" fmla="*/ 188340 w 1093073"/>
                <a:gd name="connsiteY13" fmla="*/ 1224136 h 1272141"/>
                <a:gd name="connsiteX14" fmla="*/ 192972 w 1093073"/>
                <a:gd name="connsiteY14" fmla="*/ 792739 h 1272141"/>
                <a:gd name="connsiteX15" fmla="*/ 120964 w 1093073"/>
                <a:gd name="connsiteY15" fmla="*/ 648721 h 1272141"/>
                <a:gd name="connsiteX16" fmla="*/ 120965 w 1093073"/>
                <a:gd name="connsiteY16" fmla="*/ 360689 h 1272141"/>
                <a:gd name="connsiteX17" fmla="*/ 264981 w 1093073"/>
                <a:gd name="connsiteY17" fmla="*/ 216673 h 1272141"/>
                <a:gd name="connsiteX0" fmla="*/ 148649 w 976741"/>
                <a:gd name="connsiteY0" fmla="*/ 216673 h 1272141"/>
                <a:gd name="connsiteX1" fmla="*/ 508687 w 976741"/>
                <a:gd name="connsiteY1" fmla="*/ 21512 h 1272141"/>
                <a:gd name="connsiteX2" fmla="*/ 580697 w 976741"/>
                <a:gd name="connsiteY2" fmla="*/ 72658 h 1272141"/>
                <a:gd name="connsiteX3" fmla="*/ 868729 w 976741"/>
                <a:gd name="connsiteY3" fmla="*/ 72658 h 1272141"/>
                <a:gd name="connsiteX4" fmla="*/ 868729 w 976741"/>
                <a:gd name="connsiteY4" fmla="*/ 144666 h 1272141"/>
                <a:gd name="connsiteX5" fmla="*/ 940737 w 976741"/>
                <a:gd name="connsiteY5" fmla="*/ 216674 h 1272141"/>
                <a:gd name="connsiteX6" fmla="*/ 868729 w 976741"/>
                <a:gd name="connsiteY6" fmla="*/ 432698 h 1272141"/>
                <a:gd name="connsiteX7" fmla="*/ 868729 w 976741"/>
                <a:gd name="connsiteY7" fmla="*/ 648722 h 1272141"/>
                <a:gd name="connsiteX8" fmla="*/ 940737 w 976741"/>
                <a:gd name="connsiteY8" fmla="*/ 648722 h 1272141"/>
                <a:gd name="connsiteX9" fmla="*/ 940737 w 976741"/>
                <a:gd name="connsiteY9" fmla="*/ 792738 h 1272141"/>
                <a:gd name="connsiteX10" fmla="*/ 724712 w 976741"/>
                <a:gd name="connsiteY10" fmla="*/ 936754 h 1272141"/>
                <a:gd name="connsiteX11" fmla="*/ 508688 w 976741"/>
                <a:gd name="connsiteY11" fmla="*/ 1008763 h 1272141"/>
                <a:gd name="connsiteX12" fmla="*/ 364672 w 976741"/>
                <a:gd name="connsiteY12" fmla="*/ 1080771 h 1272141"/>
                <a:gd name="connsiteX13" fmla="*/ 72008 w 976741"/>
                <a:gd name="connsiteY13" fmla="*/ 1224136 h 1272141"/>
                <a:gd name="connsiteX14" fmla="*/ 76640 w 976741"/>
                <a:gd name="connsiteY14" fmla="*/ 792739 h 1272141"/>
                <a:gd name="connsiteX15" fmla="*/ 4632 w 976741"/>
                <a:gd name="connsiteY15" fmla="*/ 648721 h 1272141"/>
                <a:gd name="connsiteX16" fmla="*/ 4633 w 976741"/>
                <a:gd name="connsiteY16" fmla="*/ 360689 h 1272141"/>
                <a:gd name="connsiteX17" fmla="*/ 148649 w 976741"/>
                <a:gd name="connsiteY17" fmla="*/ 216673 h 1272141"/>
                <a:gd name="connsiteX0" fmla="*/ 148649 w 976741"/>
                <a:gd name="connsiteY0" fmla="*/ 216673 h 1395632"/>
                <a:gd name="connsiteX1" fmla="*/ 508687 w 976741"/>
                <a:gd name="connsiteY1" fmla="*/ 21512 h 1395632"/>
                <a:gd name="connsiteX2" fmla="*/ 580697 w 976741"/>
                <a:gd name="connsiteY2" fmla="*/ 72658 h 1395632"/>
                <a:gd name="connsiteX3" fmla="*/ 868729 w 976741"/>
                <a:gd name="connsiteY3" fmla="*/ 72658 h 1395632"/>
                <a:gd name="connsiteX4" fmla="*/ 868729 w 976741"/>
                <a:gd name="connsiteY4" fmla="*/ 144666 h 1395632"/>
                <a:gd name="connsiteX5" fmla="*/ 940737 w 976741"/>
                <a:gd name="connsiteY5" fmla="*/ 216674 h 1395632"/>
                <a:gd name="connsiteX6" fmla="*/ 868729 w 976741"/>
                <a:gd name="connsiteY6" fmla="*/ 432698 h 1395632"/>
                <a:gd name="connsiteX7" fmla="*/ 868729 w 976741"/>
                <a:gd name="connsiteY7" fmla="*/ 648722 h 1395632"/>
                <a:gd name="connsiteX8" fmla="*/ 940737 w 976741"/>
                <a:gd name="connsiteY8" fmla="*/ 648722 h 1395632"/>
                <a:gd name="connsiteX9" fmla="*/ 940737 w 976741"/>
                <a:gd name="connsiteY9" fmla="*/ 792738 h 1395632"/>
                <a:gd name="connsiteX10" fmla="*/ 724712 w 976741"/>
                <a:gd name="connsiteY10" fmla="*/ 936754 h 1395632"/>
                <a:gd name="connsiteX11" fmla="*/ 508688 w 976741"/>
                <a:gd name="connsiteY11" fmla="*/ 1008763 h 1395632"/>
                <a:gd name="connsiteX12" fmla="*/ 216024 w 976741"/>
                <a:gd name="connsiteY12" fmla="*/ 1368152 h 1395632"/>
                <a:gd name="connsiteX13" fmla="*/ 72008 w 976741"/>
                <a:gd name="connsiteY13" fmla="*/ 1224136 h 1395632"/>
                <a:gd name="connsiteX14" fmla="*/ 76640 w 976741"/>
                <a:gd name="connsiteY14" fmla="*/ 792739 h 1395632"/>
                <a:gd name="connsiteX15" fmla="*/ 4632 w 976741"/>
                <a:gd name="connsiteY15" fmla="*/ 648721 h 1395632"/>
                <a:gd name="connsiteX16" fmla="*/ 4633 w 976741"/>
                <a:gd name="connsiteY16" fmla="*/ 360689 h 1395632"/>
                <a:gd name="connsiteX17" fmla="*/ 148649 w 976741"/>
                <a:gd name="connsiteY17" fmla="*/ 216673 h 1395632"/>
                <a:gd name="connsiteX0" fmla="*/ 148649 w 976741"/>
                <a:gd name="connsiteY0" fmla="*/ 216673 h 1584175"/>
                <a:gd name="connsiteX1" fmla="*/ 508687 w 976741"/>
                <a:gd name="connsiteY1" fmla="*/ 21512 h 1584175"/>
                <a:gd name="connsiteX2" fmla="*/ 580697 w 976741"/>
                <a:gd name="connsiteY2" fmla="*/ 72658 h 1584175"/>
                <a:gd name="connsiteX3" fmla="*/ 868729 w 976741"/>
                <a:gd name="connsiteY3" fmla="*/ 72658 h 1584175"/>
                <a:gd name="connsiteX4" fmla="*/ 868729 w 976741"/>
                <a:gd name="connsiteY4" fmla="*/ 144666 h 1584175"/>
                <a:gd name="connsiteX5" fmla="*/ 940737 w 976741"/>
                <a:gd name="connsiteY5" fmla="*/ 216674 h 1584175"/>
                <a:gd name="connsiteX6" fmla="*/ 868729 w 976741"/>
                <a:gd name="connsiteY6" fmla="*/ 432698 h 1584175"/>
                <a:gd name="connsiteX7" fmla="*/ 868729 w 976741"/>
                <a:gd name="connsiteY7" fmla="*/ 648722 h 1584175"/>
                <a:gd name="connsiteX8" fmla="*/ 940737 w 976741"/>
                <a:gd name="connsiteY8" fmla="*/ 648722 h 1584175"/>
                <a:gd name="connsiteX9" fmla="*/ 940737 w 976741"/>
                <a:gd name="connsiteY9" fmla="*/ 792738 h 1584175"/>
                <a:gd name="connsiteX10" fmla="*/ 724712 w 976741"/>
                <a:gd name="connsiteY10" fmla="*/ 936754 h 1584175"/>
                <a:gd name="connsiteX11" fmla="*/ 216024 w 976741"/>
                <a:gd name="connsiteY11" fmla="*/ 1584175 h 1584175"/>
                <a:gd name="connsiteX12" fmla="*/ 216024 w 976741"/>
                <a:gd name="connsiteY12" fmla="*/ 1368152 h 1584175"/>
                <a:gd name="connsiteX13" fmla="*/ 72008 w 976741"/>
                <a:gd name="connsiteY13" fmla="*/ 1224136 h 1584175"/>
                <a:gd name="connsiteX14" fmla="*/ 76640 w 976741"/>
                <a:gd name="connsiteY14" fmla="*/ 792739 h 1584175"/>
                <a:gd name="connsiteX15" fmla="*/ 4632 w 976741"/>
                <a:gd name="connsiteY15" fmla="*/ 648721 h 1584175"/>
                <a:gd name="connsiteX16" fmla="*/ 4633 w 976741"/>
                <a:gd name="connsiteY16" fmla="*/ 360689 h 1584175"/>
                <a:gd name="connsiteX17" fmla="*/ 148649 w 976741"/>
                <a:gd name="connsiteY17" fmla="*/ 216673 h 1584175"/>
                <a:gd name="connsiteX0" fmla="*/ 148649 w 1037520"/>
                <a:gd name="connsiteY0" fmla="*/ 216673 h 1820162"/>
                <a:gd name="connsiteX1" fmla="*/ 508687 w 1037520"/>
                <a:gd name="connsiteY1" fmla="*/ 21512 h 1820162"/>
                <a:gd name="connsiteX2" fmla="*/ 580697 w 1037520"/>
                <a:gd name="connsiteY2" fmla="*/ 72658 h 1820162"/>
                <a:gd name="connsiteX3" fmla="*/ 868729 w 1037520"/>
                <a:gd name="connsiteY3" fmla="*/ 72658 h 1820162"/>
                <a:gd name="connsiteX4" fmla="*/ 868729 w 1037520"/>
                <a:gd name="connsiteY4" fmla="*/ 144666 h 1820162"/>
                <a:gd name="connsiteX5" fmla="*/ 940737 w 1037520"/>
                <a:gd name="connsiteY5" fmla="*/ 216674 h 1820162"/>
                <a:gd name="connsiteX6" fmla="*/ 868729 w 1037520"/>
                <a:gd name="connsiteY6" fmla="*/ 432698 h 1820162"/>
                <a:gd name="connsiteX7" fmla="*/ 868729 w 1037520"/>
                <a:gd name="connsiteY7" fmla="*/ 648722 h 1820162"/>
                <a:gd name="connsiteX8" fmla="*/ 940737 w 1037520"/>
                <a:gd name="connsiteY8" fmla="*/ 648722 h 1820162"/>
                <a:gd name="connsiteX9" fmla="*/ 940737 w 1037520"/>
                <a:gd name="connsiteY9" fmla="*/ 792738 h 1820162"/>
                <a:gd name="connsiteX10" fmla="*/ 360040 w 1037520"/>
                <a:gd name="connsiteY10" fmla="*/ 1728191 h 1820162"/>
                <a:gd name="connsiteX11" fmla="*/ 216024 w 1037520"/>
                <a:gd name="connsiteY11" fmla="*/ 1584175 h 1820162"/>
                <a:gd name="connsiteX12" fmla="*/ 216024 w 1037520"/>
                <a:gd name="connsiteY12" fmla="*/ 1368152 h 1820162"/>
                <a:gd name="connsiteX13" fmla="*/ 72008 w 1037520"/>
                <a:gd name="connsiteY13" fmla="*/ 1224136 h 1820162"/>
                <a:gd name="connsiteX14" fmla="*/ 76640 w 1037520"/>
                <a:gd name="connsiteY14" fmla="*/ 792739 h 1820162"/>
                <a:gd name="connsiteX15" fmla="*/ 4632 w 1037520"/>
                <a:gd name="connsiteY15" fmla="*/ 648721 h 1820162"/>
                <a:gd name="connsiteX16" fmla="*/ 4633 w 1037520"/>
                <a:gd name="connsiteY16" fmla="*/ 360689 h 1820162"/>
                <a:gd name="connsiteX17" fmla="*/ 148649 w 1037520"/>
                <a:gd name="connsiteY17" fmla="*/ 216673 h 1820162"/>
                <a:gd name="connsiteX0" fmla="*/ 148649 w 952739"/>
                <a:gd name="connsiteY0" fmla="*/ 216673 h 2196134"/>
                <a:gd name="connsiteX1" fmla="*/ 508687 w 952739"/>
                <a:gd name="connsiteY1" fmla="*/ 21512 h 2196134"/>
                <a:gd name="connsiteX2" fmla="*/ 580697 w 952739"/>
                <a:gd name="connsiteY2" fmla="*/ 72658 h 2196134"/>
                <a:gd name="connsiteX3" fmla="*/ 868729 w 952739"/>
                <a:gd name="connsiteY3" fmla="*/ 72658 h 2196134"/>
                <a:gd name="connsiteX4" fmla="*/ 868729 w 952739"/>
                <a:gd name="connsiteY4" fmla="*/ 144666 h 2196134"/>
                <a:gd name="connsiteX5" fmla="*/ 940737 w 952739"/>
                <a:gd name="connsiteY5" fmla="*/ 216674 h 2196134"/>
                <a:gd name="connsiteX6" fmla="*/ 868729 w 952739"/>
                <a:gd name="connsiteY6" fmla="*/ 432698 h 2196134"/>
                <a:gd name="connsiteX7" fmla="*/ 868729 w 952739"/>
                <a:gd name="connsiteY7" fmla="*/ 648722 h 2196134"/>
                <a:gd name="connsiteX8" fmla="*/ 940737 w 952739"/>
                <a:gd name="connsiteY8" fmla="*/ 648722 h 2196134"/>
                <a:gd name="connsiteX9" fmla="*/ 288031 w 952739"/>
                <a:gd name="connsiteY9" fmla="*/ 2016222 h 2196134"/>
                <a:gd name="connsiteX10" fmla="*/ 360040 w 952739"/>
                <a:gd name="connsiteY10" fmla="*/ 1728191 h 2196134"/>
                <a:gd name="connsiteX11" fmla="*/ 216024 w 952739"/>
                <a:gd name="connsiteY11" fmla="*/ 1584175 h 2196134"/>
                <a:gd name="connsiteX12" fmla="*/ 216024 w 952739"/>
                <a:gd name="connsiteY12" fmla="*/ 1368152 h 2196134"/>
                <a:gd name="connsiteX13" fmla="*/ 72008 w 952739"/>
                <a:gd name="connsiteY13" fmla="*/ 1224136 h 2196134"/>
                <a:gd name="connsiteX14" fmla="*/ 76640 w 952739"/>
                <a:gd name="connsiteY14" fmla="*/ 792739 h 2196134"/>
                <a:gd name="connsiteX15" fmla="*/ 4632 w 952739"/>
                <a:gd name="connsiteY15" fmla="*/ 648721 h 2196134"/>
                <a:gd name="connsiteX16" fmla="*/ 4633 w 952739"/>
                <a:gd name="connsiteY16" fmla="*/ 360689 h 2196134"/>
                <a:gd name="connsiteX17" fmla="*/ 148649 w 952739"/>
                <a:gd name="connsiteY17" fmla="*/ 216673 h 2196134"/>
                <a:gd name="connsiteX0" fmla="*/ 148649 w 952739"/>
                <a:gd name="connsiteY0" fmla="*/ 216673 h 2316147"/>
                <a:gd name="connsiteX1" fmla="*/ 508687 w 952739"/>
                <a:gd name="connsiteY1" fmla="*/ 21512 h 2316147"/>
                <a:gd name="connsiteX2" fmla="*/ 580697 w 952739"/>
                <a:gd name="connsiteY2" fmla="*/ 72658 h 2316147"/>
                <a:gd name="connsiteX3" fmla="*/ 868729 w 952739"/>
                <a:gd name="connsiteY3" fmla="*/ 72658 h 2316147"/>
                <a:gd name="connsiteX4" fmla="*/ 868729 w 952739"/>
                <a:gd name="connsiteY4" fmla="*/ 144666 h 2316147"/>
                <a:gd name="connsiteX5" fmla="*/ 940737 w 952739"/>
                <a:gd name="connsiteY5" fmla="*/ 216674 h 2316147"/>
                <a:gd name="connsiteX6" fmla="*/ 868729 w 952739"/>
                <a:gd name="connsiteY6" fmla="*/ 432698 h 2316147"/>
                <a:gd name="connsiteX7" fmla="*/ 868729 w 952739"/>
                <a:gd name="connsiteY7" fmla="*/ 648722 h 2316147"/>
                <a:gd name="connsiteX8" fmla="*/ 940737 w 952739"/>
                <a:gd name="connsiteY8" fmla="*/ 648722 h 2316147"/>
                <a:gd name="connsiteX9" fmla="*/ 504056 w 952739"/>
                <a:gd name="connsiteY9" fmla="*/ 2088230 h 2316147"/>
                <a:gd name="connsiteX10" fmla="*/ 288031 w 952739"/>
                <a:gd name="connsiteY10" fmla="*/ 2016222 h 2316147"/>
                <a:gd name="connsiteX11" fmla="*/ 360040 w 952739"/>
                <a:gd name="connsiteY11" fmla="*/ 1728191 h 2316147"/>
                <a:gd name="connsiteX12" fmla="*/ 216024 w 952739"/>
                <a:gd name="connsiteY12" fmla="*/ 1584175 h 2316147"/>
                <a:gd name="connsiteX13" fmla="*/ 216024 w 952739"/>
                <a:gd name="connsiteY13" fmla="*/ 1368152 h 2316147"/>
                <a:gd name="connsiteX14" fmla="*/ 72008 w 952739"/>
                <a:gd name="connsiteY14" fmla="*/ 1224136 h 2316147"/>
                <a:gd name="connsiteX15" fmla="*/ 76640 w 952739"/>
                <a:gd name="connsiteY15" fmla="*/ 792739 h 2316147"/>
                <a:gd name="connsiteX16" fmla="*/ 4632 w 952739"/>
                <a:gd name="connsiteY16" fmla="*/ 648721 h 2316147"/>
                <a:gd name="connsiteX17" fmla="*/ 4633 w 952739"/>
                <a:gd name="connsiteY17" fmla="*/ 360689 h 2316147"/>
                <a:gd name="connsiteX18" fmla="*/ 148649 w 952739"/>
                <a:gd name="connsiteY18" fmla="*/ 216673 h 2316147"/>
                <a:gd name="connsiteX0" fmla="*/ 148649 w 952739"/>
                <a:gd name="connsiteY0" fmla="*/ 216673 h 2388155"/>
                <a:gd name="connsiteX1" fmla="*/ 508687 w 952739"/>
                <a:gd name="connsiteY1" fmla="*/ 21512 h 2388155"/>
                <a:gd name="connsiteX2" fmla="*/ 580697 w 952739"/>
                <a:gd name="connsiteY2" fmla="*/ 72658 h 2388155"/>
                <a:gd name="connsiteX3" fmla="*/ 868729 w 952739"/>
                <a:gd name="connsiteY3" fmla="*/ 72658 h 2388155"/>
                <a:gd name="connsiteX4" fmla="*/ 868729 w 952739"/>
                <a:gd name="connsiteY4" fmla="*/ 144666 h 2388155"/>
                <a:gd name="connsiteX5" fmla="*/ 940737 w 952739"/>
                <a:gd name="connsiteY5" fmla="*/ 216674 h 2388155"/>
                <a:gd name="connsiteX6" fmla="*/ 868729 w 952739"/>
                <a:gd name="connsiteY6" fmla="*/ 432698 h 2388155"/>
                <a:gd name="connsiteX7" fmla="*/ 868729 w 952739"/>
                <a:gd name="connsiteY7" fmla="*/ 648722 h 2388155"/>
                <a:gd name="connsiteX8" fmla="*/ 940737 w 952739"/>
                <a:gd name="connsiteY8" fmla="*/ 648722 h 2388155"/>
                <a:gd name="connsiteX9" fmla="*/ 432048 w 952739"/>
                <a:gd name="connsiteY9" fmla="*/ 2160238 h 2388155"/>
                <a:gd name="connsiteX10" fmla="*/ 288031 w 952739"/>
                <a:gd name="connsiteY10" fmla="*/ 2016222 h 2388155"/>
                <a:gd name="connsiteX11" fmla="*/ 360040 w 952739"/>
                <a:gd name="connsiteY11" fmla="*/ 1728191 h 2388155"/>
                <a:gd name="connsiteX12" fmla="*/ 216024 w 952739"/>
                <a:gd name="connsiteY12" fmla="*/ 1584175 h 2388155"/>
                <a:gd name="connsiteX13" fmla="*/ 216024 w 952739"/>
                <a:gd name="connsiteY13" fmla="*/ 1368152 h 2388155"/>
                <a:gd name="connsiteX14" fmla="*/ 72008 w 952739"/>
                <a:gd name="connsiteY14" fmla="*/ 1224136 h 2388155"/>
                <a:gd name="connsiteX15" fmla="*/ 76640 w 952739"/>
                <a:gd name="connsiteY15" fmla="*/ 792739 h 2388155"/>
                <a:gd name="connsiteX16" fmla="*/ 4632 w 952739"/>
                <a:gd name="connsiteY16" fmla="*/ 648721 h 2388155"/>
                <a:gd name="connsiteX17" fmla="*/ 4633 w 952739"/>
                <a:gd name="connsiteY17" fmla="*/ 360689 h 2388155"/>
                <a:gd name="connsiteX18" fmla="*/ 148649 w 952739"/>
                <a:gd name="connsiteY18" fmla="*/ 216673 h 2388155"/>
                <a:gd name="connsiteX0" fmla="*/ 148649 w 952739"/>
                <a:gd name="connsiteY0" fmla="*/ 216673 h 2269937"/>
                <a:gd name="connsiteX1" fmla="*/ 508687 w 952739"/>
                <a:gd name="connsiteY1" fmla="*/ 21512 h 2269937"/>
                <a:gd name="connsiteX2" fmla="*/ 580697 w 952739"/>
                <a:gd name="connsiteY2" fmla="*/ 72658 h 2269937"/>
                <a:gd name="connsiteX3" fmla="*/ 868729 w 952739"/>
                <a:gd name="connsiteY3" fmla="*/ 72658 h 2269937"/>
                <a:gd name="connsiteX4" fmla="*/ 868729 w 952739"/>
                <a:gd name="connsiteY4" fmla="*/ 144666 h 2269937"/>
                <a:gd name="connsiteX5" fmla="*/ 940737 w 952739"/>
                <a:gd name="connsiteY5" fmla="*/ 216674 h 2269937"/>
                <a:gd name="connsiteX6" fmla="*/ 868729 w 952739"/>
                <a:gd name="connsiteY6" fmla="*/ 432698 h 2269937"/>
                <a:gd name="connsiteX7" fmla="*/ 868729 w 952739"/>
                <a:gd name="connsiteY7" fmla="*/ 648722 h 2269937"/>
                <a:gd name="connsiteX8" fmla="*/ 940737 w 952739"/>
                <a:gd name="connsiteY8" fmla="*/ 648722 h 2269937"/>
                <a:gd name="connsiteX9" fmla="*/ 432048 w 952739"/>
                <a:gd name="connsiteY9" fmla="*/ 2160238 h 2269937"/>
                <a:gd name="connsiteX10" fmla="*/ 288031 w 952739"/>
                <a:gd name="connsiteY10" fmla="*/ 2016222 h 2269937"/>
                <a:gd name="connsiteX11" fmla="*/ 360040 w 952739"/>
                <a:gd name="connsiteY11" fmla="*/ 1728191 h 2269937"/>
                <a:gd name="connsiteX12" fmla="*/ 216024 w 952739"/>
                <a:gd name="connsiteY12" fmla="*/ 1584175 h 2269937"/>
                <a:gd name="connsiteX13" fmla="*/ 216024 w 952739"/>
                <a:gd name="connsiteY13" fmla="*/ 1368152 h 2269937"/>
                <a:gd name="connsiteX14" fmla="*/ 72008 w 952739"/>
                <a:gd name="connsiteY14" fmla="*/ 1224136 h 2269937"/>
                <a:gd name="connsiteX15" fmla="*/ 76640 w 952739"/>
                <a:gd name="connsiteY15" fmla="*/ 792739 h 2269937"/>
                <a:gd name="connsiteX16" fmla="*/ 4632 w 952739"/>
                <a:gd name="connsiteY16" fmla="*/ 648721 h 2269937"/>
                <a:gd name="connsiteX17" fmla="*/ 4633 w 952739"/>
                <a:gd name="connsiteY17" fmla="*/ 360689 h 2269937"/>
                <a:gd name="connsiteX18" fmla="*/ 148649 w 952739"/>
                <a:gd name="connsiteY18" fmla="*/ 216673 h 2269937"/>
                <a:gd name="connsiteX0" fmla="*/ 148649 w 952739"/>
                <a:gd name="connsiteY0" fmla="*/ 216673 h 2160238"/>
                <a:gd name="connsiteX1" fmla="*/ 508687 w 952739"/>
                <a:gd name="connsiteY1" fmla="*/ 21512 h 2160238"/>
                <a:gd name="connsiteX2" fmla="*/ 580697 w 952739"/>
                <a:gd name="connsiteY2" fmla="*/ 72658 h 2160238"/>
                <a:gd name="connsiteX3" fmla="*/ 868729 w 952739"/>
                <a:gd name="connsiteY3" fmla="*/ 72658 h 2160238"/>
                <a:gd name="connsiteX4" fmla="*/ 868729 w 952739"/>
                <a:gd name="connsiteY4" fmla="*/ 144666 h 2160238"/>
                <a:gd name="connsiteX5" fmla="*/ 940737 w 952739"/>
                <a:gd name="connsiteY5" fmla="*/ 216674 h 2160238"/>
                <a:gd name="connsiteX6" fmla="*/ 868729 w 952739"/>
                <a:gd name="connsiteY6" fmla="*/ 432698 h 2160238"/>
                <a:gd name="connsiteX7" fmla="*/ 868729 w 952739"/>
                <a:gd name="connsiteY7" fmla="*/ 648722 h 2160238"/>
                <a:gd name="connsiteX8" fmla="*/ 940737 w 952739"/>
                <a:gd name="connsiteY8" fmla="*/ 648722 h 2160238"/>
                <a:gd name="connsiteX9" fmla="*/ 432048 w 952739"/>
                <a:gd name="connsiteY9" fmla="*/ 2160238 h 2160238"/>
                <a:gd name="connsiteX10" fmla="*/ 288031 w 952739"/>
                <a:gd name="connsiteY10" fmla="*/ 2016222 h 2160238"/>
                <a:gd name="connsiteX11" fmla="*/ 360040 w 952739"/>
                <a:gd name="connsiteY11" fmla="*/ 1728191 h 2160238"/>
                <a:gd name="connsiteX12" fmla="*/ 216024 w 952739"/>
                <a:gd name="connsiteY12" fmla="*/ 1584175 h 2160238"/>
                <a:gd name="connsiteX13" fmla="*/ 216024 w 952739"/>
                <a:gd name="connsiteY13" fmla="*/ 1368152 h 2160238"/>
                <a:gd name="connsiteX14" fmla="*/ 72008 w 952739"/>
                <a:gd name="connsiteY14" fmla="*/ 1224136 h 2160238"/>
                <a:gd name="connsiteX15" fmla="*/ 76640 w 952739"/>
                <a:gd name="connsiteY15" fmla="*/ 792739 h 2160238"/>
                <a:gd name="connsiteX16" fmla="*/ 4632 w 952739"/>
                <a:gd name="connsiteY16" fmla="*/ 648721 h 2160238"/>
                <a:gd name="connsiteX17" fmla="*/ 4633 w 952739"/>
                <a:gd name="connsiteY17" fmla="*/ 360689 h 2160238"/>
                <a:gd name="connsiteX18" fmla="*/ 148649 w 952739"/>
                <a:gd name="connsiteY18" fmla="*/ 216673 h 2160238"/>
                <a:gd name="connsiteX0" fmla="*/ 148649 w 952739"/>
                <a:gd name="connsiteY0" fmla="*/ 216673 h 2196133"/>
                <a:gd name="connsiteX1" fmla="*/ 508687 w 952739"/>
                <a:gd name="connsiteY1" fmla="*/ 21512 h 2196133"/>
                <a:gd name="connsiteX2" fmla="*/ 580697 w 952739"/>
                <a:gd name="connsiteY2" fmla="*/ 72658 h 2196133"/>
                <a:gd name="connsiteX3" fmla="*/ 868729 w 952739"/>
                <a:gd name="connsiteY3" fmla="*/ 72658 h 2196133"/>
                <a:gd name="connsiteX4" fmla="*/ 868729 w 952739"/>
                <a:gd name="connsiteY4" fmla="*/ 144666 h 2196133"/>
                <a:gd name="connsiteX5" fmla="*/ 940737 w 952739"/>
                <a:gd name="connsiteY5" fmla="*/ 216674 h 2196133"/>
                <a:gd name="connsiteX6" fmla="*/ 868729 w 952739"/>
                <a:gd name="connsiteY6" fmla="*/ 432698 h 2196133"/>
                <a:gd name="connsiteX7" fmla="*/ 868729 w 952739"/>
                <a:gd name="connsiteY7" fmla="*/ 648722 h 2196133"/>
                <a:gd name="connsiteX8" fmla="*/ 940737 w 952739"/>
                <a:gd name="connsiteY8" fmla="*/ 648722 h 2196133"/>
                <a:gd name="connsiteX9" fmla="*/ 504056 w 952739"/>
                <a:gd name="connsiteY9" fmla="*/ 1944214 h 2196133"/>
                <a:gd name="connsiteX10" fmla="*/ 432048 w 952739"/>
                <a:gd name="connsiteY10" fmla="*/ 2160238 h 2196133"/>
                <a:gd name="connsiteX11" fmla="*/ 288031 w 952739"/>
                <a:gd name="connsiteY11" fmla="*/ 2016222 h 2196133"/>
                <a:gd name="connsiteX12" fmla="*/ 360040 w 952739"/>
                <a:gd name="connsiteY12" fmla="*/ 1728191 h 2196133"/>
                <a:gd name="connsiteX13" fmla="*/ 216024 w 952739"/>
                <a:gd name="connsiteY13" fmla="*/ 1584175 h 2196133"/>
                <a:gd name="connsiteX14" fmla="*/ 216024 w 952739"/>
                <a:gd name="connsiteY14" fmla="*/ 1368152 h 2196133"/>
                <a:gd name="connsiteX15" fmla="*/ 72008 w 952739"/>
                <a:gd name="connsiteY15" fmla="*/ 1224136 h 2196133"/>
                <a:gd name="connsiteX16" fmla="*/ 76640 w 952739"/>
                <a:gd name="connsiteY16" fmla="*/ 792739 h 2196133"/>
                <a:gd name="connsiteX17" fmla="*/ 4632 w 952739"/>
                <a:gd name="connsiteY17" fmla="*/ 648721 h 2196133"/>
                <a:gd name="connsiteX18" fmla="*/ 4633 w 952739"/>
                <a:gd name="connsiteY18" fmla="*/ 360689 h 2196133"/>
                <a:gd name="connsiteX19" fmla="*/ 148649 w 952739"/>
                <a:gd name="connsiteY19" fmla="*/ 216673 h 2196133"/>
                <a:gd name="connsiteX0" fmla="*/ 148649 w 952739"/>
                <a:gd name="connsiteY0" fmla="*/ 216673 h 2232137"/>
                <a:gd name="connsiteX1" fmla="*/ 508687 w 952739"/>
                <a:gd name="connsiteY1" fmla="*/ 21512 h 2232137"/>
                <a:gd name="connsiteX2" fmla="*/ 580697 w 952739"/>
                <a:gd name="connsiteY2" fmla="*/ 72658 h 2232137"/>
                <a:gd name="connsiteX3" fmla="*/ 868729 w 952739"/>
                <a:gd name="connsiteY3" fmla="*/ 72658 h 2232137"/>
                <a:gd name="connsiteX4" fmla="*/ 868729 w 952739"/>
                <a:gd name="connsiteY4" fmla="*/ 144666 h 2232137"/>
                <a:gd name="connsiteX5" fmla="*/ 940737 w 952739"/>
                <a:gd name="connsiteY5" fmla="*/ 216674 h 2232137"/>
                <a:gd name="connsiteX6" fmla="*/ 868729 w 952739"/>
                <a:gd name="connsiteY6" fmla="*/ 432698 h 2232137"/>
                <a:gd name="connsiteX7" fmla="*/ 868729 w 952739"/>
                <a:gd name="connsiteY7" fmla="*/ 648722 h 2232137"/>
                <a:gd name="connsiteX8" fmla="*/ 940737 w 952739"/>
                <a:gd name="connsiteY8" fmla="*/ 648722 h 2232137"/>
                <a:gd name="connsiteX9" fmla="*/ 576064 w 952739"/>
                <a:gd name="connsiteY9" fmla="*/ 2016222 h 2232137"/>
                <a:gd name="connsiteX10" fmla="*/ 504056 w 952739"/>
                <a:gd name="connsiteY10" fmla="*/ 1944214 h 2232137"/>
                <a:gd name="connsiteX11" fmla="*/ 432048 w 952739"/>
                <a:gd name="connsiteY11" fmla="*/ 2160238 h 2232137"/>
                <a:gd name="connsiteX12" fmla="*/ 288031 w 952739"/>
                <a:gd name="connsiteY12" fmla="*/ 2016222 h 2232137"/>
                <a:gd name="connsiteX13" fmla="*/ 360040 w 952739"/>
                <a:gd name="connsiteY13" fmla="*/ 1728191 h 2232137"/>
                <a:gd name="connsiteX14" fmla="*/ 216024 w 952739"/>
                <a:gd name="connsiteY14" fmla="*/ 1584175 h 2232137"/>
                <a:gd name="connsiteX15" fmla="*/ 216024 w 952739"/>
                <a:gd name="connsiteY15" fmla="*/ 1368152 h 2232137"/>
                <a:gd name="connsiteX16" fmla="*/ 72008 w 952739"/>
                <a:gd name="connsiteY16" fmla="*/ 1224136 h 2232137"/>
                <a:gd name="connsiteX17" fmla="*/ 76640 w 952739"/>
                <a:gd name="connsiteY17" fmla="*/ 792739 h 2232137"/>
                <a:gd name="connsiteX18" fmla="*/ 4632 w 952739"/>
                <a:gd name="connsiteY18" fmla="*/ 648721 h 2232137"/>
                <a:gd name="connsiteX19" fmla="*/ 4633 w 952739"/>
                <a:gd name="connsiteY19" fmla="*/ 360689 h 2232137"/>
                <a:gd name="connsiteX20" fmla="*/ 148649 w 952739"/>
                <a:gd name="connsiteY20" fmla="*/ 216673 h 2232137"/>
                <a:gd name="connsiteX0" fmla="*/ 148649 w 952739"/>
                <a:gd name="connsiteY0" fmla="*/ 216673 h 2232137"/>
                <a:gd name="connsiteX1" fmla="*/ 508687 w 952739"/>
                <a:gd name="connsiteY1" fmla="*/ 21512 h 2232137"/>
                <a:gd name="connsiteX2" fmla="*/ 580697 w 952739"/>
                <a:gd name="connsiteY2" fmla="*/ 72658 h 2232137"/>
                <a:gd name="connsiteX3" fmla="*/ 868729 w 952739"/>
                <a:gd name="connsiteY3" fmla="*/ 72658 h 2232137"/>
                <a:gd name="connsiteX4" fmla="*/ 868729 w 952739"/>
                <a:gd name="connsiteY4" fmla="*/ 144666 h 2232137"/>
                <a:gd name="connsiteX5" fmla="*/ 940737 w 952739"/>
                <a:gd name="connsiteY5" fmla="*/ 216674 h 2232137"/>
                <a:gd name="connsiteX6" fmla="*/ 868729 w 952739"/>
                <a:gd name="connsiteY6" fmla="*/ 432698 h 2232137"/>
                <a:gd name="connsiteX7" fmla="*/ 868729 w 952739"/>
                <a:gd name="connsiteY7" fmla="*/ 648722 h 2232137"/>
                <a:gd name="connsiteX8" fmla="*/ 940737 w 952739"/>
                <a:gd name="connsiteY8" fmla="*/ 648722 h 2232137"/>
                <a:gd name="connsiteX9" fmla="*/ 576064 w 952739"/>
                <a:gd name="connsiteY9" fmla="*/ 2016222 h 2232137"/>
                <a:gd name="connsiteX10" fmla="*/ 504056 w 952739"/>
                <a:gd name="connsiteY10" fmla="*/ 1944214 h 2232137"/>
                <a:gd name="connsiteX11" fmla="*/ 432048 w 952739"/>
                <a:gd name="connsiteY11" fmla="*/ 2160238 h 2232137"/>
                <a:gd name="connsiteX12" fmla="*/ 288031 w 952739"/>
                <a:gd name="connsiteY12" fmla="*/ 2016222 h 2232137"/>
                <a:gd name="connsiteX13" fmla="*/ 360040 w 952739"/>
                <a:gd name="connsiteY13" fmla="*/ 1728191 h 2232137"/>
                <a:gd name="connsiteX14" fmla="*/ 216024 w 952739"/>
                <a:gd name="connsiteY14" fmla="*/ 1584175 h 2232137"/>
                <a:gd name="connsiteX15" fmla="*/ 216024 w 952739"/>
                <a:gd name="connsiteY15" fmla="*/ 1368152 h 2232137"/>
                <a:gd name="connsiteX16" fmla="*/ 72008 w 952739"/>
                <a:gd name="connsiteY16" fmla="*/ 1224136 h 2232137"/>
                <a:gd name="connsiteX17" fmla="*/ 76640 w 952739"/>
                <a:gd name="connsiteY17" fmla="*/ 792739 h 2232137"/>
                <a:gd name="connsiteX18" fmla="*/ 4632 w 952739"/>
                <a:gd name="connsiteY18" fmla="*/ 648721 h 2232137"/>
                <a:gd name="connsiteX19" fmla="*/ 4633 w 952739"/>
                <a:gd name="connsiteY19" fmla="*/ 360689 h 2232137"/>
                <a:gd name="connsiteX20" fmla="*/ 148649 w 952739"/>
                <a:gd name="connsiteY20" fmla="*/ 216673 h 2232137"/>
                <a:gd name="connsiteX0" fmla="*/ 148649 w 1356923"/>
                <a:gd name="connsiteY0" fmla="*/ 216673 h 2160238"/>
                <a:gd name="connsiteX1" fmla="*/ 508687 w 1356923"/>
                <a:gd name="connsiteY1" fmla="*/ 21512 h 2160238"/>
                <a:gd name="connsiteX2" fmla="*/ 580697 w 1356923"/>
                <a:gd name="connsiteY2" fmla="*/ 72658 h 2160238"/>
                <a:gd name="connsiteX3" fmla="*/ 868729 w 1356923"/>
                <a:gd name="connsiteY3" fmla="*/ 72658 h 2160238"/>
                <a:gd name="connsiteX4" fmla="*/ 868729 w 1356923"/>
                <a:gd name="connsiteY4" fmla="*/ 144666 h 2160238"/>
                <a:gd name="connsiteX5" fmla="*/ 940737 w 1356923"/>
                <a:gd name="connsiteY5" fmla="*/ 216674 h 2160238"/>
                <a:gd name="connsiteX6" fmla="*/ 868729 w 1356923"/>
                <a:gd name="connsiteY6" fmla="*/ 432698 h 2160238"/>
                <a:gd name="connsiteX7" fmla="*/ 868729 w 1356923"/>
                <a:gd name="connsiteY7" fmla="*/ 648722 h 2160238"/>
                <a:gd name="connsiteX8" fmla="*/ 940737 w 1356923"/>
                <a:gd name="connsiteY8" fmla="*/ 648722 h 2160238"/>
                <a:gd name="connsiteX9" fmla="*/ 1296144 w 1356923"/>
                <a:gd name="connsiteY9" fmla="*/ 1296142 h 2160238"/>
                <a:gd name="connsiteX10" fmla="*/ 576064 w 1356923"/>
                <a:gd name="connsiteY10" fmla="*/ 2016222 h 2160238"/>
                <a:gd name="connsiteX11" fmla="*/ 504056 w 1356923"/>
                <a:gd name="connsiteY11" fmla="*/ 1944214 h 2160238"/>
                <a:gd name="connsiteX12" fmla="*/ 432048 w 1356923"/>
                <a:gd name="connsiteY12" fmla="*/ 2160238 h 2160238"/>
                <a:gd name="connsiteX13" fmla="*/ 288031 w 1356923"/>
                <a:gd name="connsiteY13" fmla="*/ 2016222 h 2160238"/>
                <a:gd name="connsiteX14" fmla="*/ 360040 w 1356923"/>
                <a:gd name="connsiteY14" fmla="*/ 1728191 h 2160238"/>
                <a:gd name="connsiteX15" fmla="*/ 216024 w 1356923"/>
                <a:gd name="connsiteY15" fmla="*/ 1584175 h 2160238"/>
                <a:gd name="connsiteX16" fmla="*/ 216024 w 1356923"/>
                <a:gd name="connsiteY16" fmla="*/ 1368152 h 2160238"/>
                <a:gd name="connsiteX17" fmla="*/ 72008 w 1356923"/>
                <a:gd name="connsiteY17" fmla="*/ 1224136 h 2160238"/>
                <a:gd name="connsiteX18" fmla="*/ 76640 w 1356923"/>
                <a:gd name="connsiteY18" fmla="*/ 792739 h 2160238"/>
                <a:gd name="connsiteX19" fmla="*/ 4632 w 1356923"/>
                <a:gd name="connsiteY19" fmla="*/ 648721 h 2160238"/>
                <a:gd name="connsiteX20" fmla="*/ 4633 w 1356923"/>
                <a:gd name="connsiteY20" fmla="*/ 360689 h 2160238"/>
                <a:gd name="connsiteX21" fmla="*/ 148649 w 135692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868729 w 1380153"/>
                <a:gd name="connsiteY7" fmla="*/ 648722 h 2160238"/>
                <a:gd name="connsiteX8" fmla="*/ 1080120 w 1380153"/>
                <a:gd name="connsiteY8" fmla="*/ 1008110 h 2160238"/>
                <a:gd name="connsiteX9" fmla="*/ 1296144 w 1380153"/>
                <a:gd name="connsiteY9" fmla="*/ 1296142 h 2160238"/>
                <a:gd name="connsiteX10" fmla="*/ 576064 w 1380153"/>
                <a:gd name="connsiteY10" fmla="*/ 2016222 h 2160238"/>
                <a:gd name="connsiteX11" fmla="*/ 504056 w 1380153"/>
                <a:gd name="connsiteY11" fmla="*/ 1944214 h 2160238"/>
                <a:gd name="connsiteX12" fmla="*/ 432048 w 1380153"/>
                <a:gd name="connsiteY12" fmla="*/ 2160238 h 2160238"/>
                <a:gd name="connsiteX13" fmla="*/ 288031 w 1380153"/>
                <a:gd name="connsiteY13" fmla="*/ 2016222 h 2160238"/>
                <a:gd name="connsiteX14" fmla="*/ 360040 w 1380153"/>
                <a:gd name="connsiteY14" fmla="*/ 1728191 h 2160238"/>
                <a:gd name="connsiteX15" fmla="*/ 216024 w 1380153"/>
                <a:gd name="connsiteY15" fmla="*/ 1584175 h 2160238"/>
                <a:gd name="connsiteX16" fmla="*/ 216024 w 1380153"/>
                <a:gd name="connsiteY16" fmla="*/ 1368152 h 2160238"/>
                <a:gd name="connsiteX17" fmla="*/ 72008 w 1380153"/>
                <a:gd name="connsiteY17" fmla="*/ 1224136 h 2160238"/>
                <a:gd name="connsiteX18" fmla="*/ 76640 w 1380153"/>
                <a:gd name="connsiteY18" fmla="*/ 792739 h 2160238"/>
                <a:gd name="connsiteX19" fmla="*/ 4632 w 1380153"/>
                <a:gd name="connsiteY19" fmla="*/ 648721 h 2160238"/>
                <a:gd name="connsiteX20" fmla="*/ 4633 w 1380153"/>
                <a:gd name="connsiteY20" fmla="*/ 360689 h 2160238"/>
                <a:gd name="connsiteX21" fmla="*/ 148649 w 138015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868729 w 1380153"/>
                <a:gd name="connsiteY7" fmla="*/ 648722 h 2160238"/>
                <a:gd name="connsiteX8" fmla="*/ 1080120 w 1380153"/>
                <a:gd name="connsiteY8" fmla="*/ 1008110 h 2160238"/>
                <a:gd name="connsiteX9" fmla="*/ 1296144 w 1380153"/>
                <a:gd name="connsiteY9" fmla="*/ 1296142 h 2160238"/>
                <a:gd name="connsiteX10" fmla="*/ 576064 w 1380153"/>
                <a:gd name="connsiteY10" fmla="*/ 2016222 h 2160238"/>
                <a:gd name="connsiteX11" fmla="*/ 504056 w 1380153"/>
                <a:gd name="connsiteY11" fmla="*/ 1944214 h 2160238"/>
                <a:gd name="connsiteX12" fmla="*/ 432048 w 1380153"/>
                <a:gd name="connsiteY12" fmla="*/ 2160238 h 2160238"/>
                <a:gd name="connsiteX13" fmla="*/ 288031 w 1380153"/>
                <a:gd name="connsiteY13" fmla="*/ 2016222 h 2160238"/>
                <a:gd name="connsiteX14" fmla="*/ 360040 w 1380153"/>
                <a:gd name="connsiteY14" fmla="*/ 1728191 h 2160238"/>
                <a:gd name="connsiteX15" fmla="*/ 216024 w 1380153"/>
                <a:gd name="connsiteY15" fmla="*/ 1584175 h 2160238"/>
                <a:gd name="connsiteX16" fmla="*/ 216024 w 1380153"/>
                <a:gd name="connsiteY16" fmla="*/ 1368152 h 2160238"/>
                <a:gd name="connsiteX17" fmla="*/ 72008 w 1380153"/>
                <a:gd name="connsiteY17" fmla="*/ 1224136 h 2160238"/>
                <a:gd name="connsiteX18" fmla="*/ 76640 w 1380153"/>
                <a:gd name="connsiteY18" fmla="*/ 792739 h 2160238"/>
                <a:gd name="connsiteX19" fmla="*/ 4632 w 1380153"/>
                <a:gd name="connsiteY19" fmla="*/ 648721 h 2160238"/>
                <a:gd name="connsiteX20" fmla="*/ 4633 w 1380153"/>
                <a:gd name="connsiteY20" fmla="*/ 360689 h 2160238"/>
                <a:gd name="connsiteX21" fmla="*/ 148649 w 138015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864096 w 1380153"/>
                <a:gd name="connsiteY7" fmla="*/ 864094 h 2160238"/>
                <a:gd name="connsiteX8" fmla="*/ 1080120 w 1380153"/>
                <a:gd name="connsiteY8" fmla="*/ 1008110 h 2160238"/>
                <a:gd name="connsiteX9" fmla="*/ 1296144 w 1380153"/>
                <a:gd name="connsiteY9" fmla="*/ 1296142 h 2160238"/>
                <a:gd name="connsiteX10" fmla="*/ 576064 w 1380153"/>
                <a:gd name="connsiteY10" fmla="*/ 2016222 h 2160238"/>
                <a:gd name="connsiteX11" fmla="*/ 504056 w 1380153"/>
                <a:gd name="connsiteY11" fmla="*/ 1944214 h 2160238"/>
                <a:gd name="connsiteX12" fmla="*/ 432048 w 1380153"/>
                <a:gd name="connsiteY12" fmla="*/ 2160238 h 2160238"/>
                <a:gd name="connsiteX13" fmla="*/ 288031 w 1380153"/>
                <a:gd name="connsiteY13" fmla="*/ 2016222 h 2160238"/>
                <a:gd name="connsiteX14" fmla="*/ 360040 w 1380153"/>
                <a:gd name="connsiteY14" fmla="*/ 1728191 h 2160238"/>
                <a:gd name="connsiteX15" fmla="*/ 216024 w 1380153"/>
                <a:gd name="connsiteY15" fmla="*/ 1584175 h 2160238"/>
                <a:gd name="connsiteX16" fmla="*/ 216024 w 1380153"/>
                <a:gd name="connsiteY16" fmla="*/ 1368152 h 2160238"/>
                <a:gd name="connsiteX17" fmla="*/ 72008 w 1380153"/>
                <a:gd name="connsiteY17" fmla="*/ 1224136 h 2160238"/>
                <a:gd name="connsiteX18" fmla="*/ 76640 w 1380153"/>
                <a:gd name="connsiteY18" fmla="*/ 792739 h 2160238"/>
                <a:gd name="connsiteX19" fmla="*/ 4632 w 1380153"/>
                <a:gd name="connsiteY19" fmla="*/ 648721 h 2160238"/>
                <a:gd name="connsiteX20" fmla="*/ 4633 w 1380153"/>
                <a:gd name="connsiteY20" fmla="*/ 360689 h 2160238"/>
                <a:gd name="connsiteX21" fmla="*/ 148649 w 138015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864096 w 1380153"/>
                <a:gd name="connsiteY7" fmla="*/ 864094 h 2160238"/>
                <a:gd name="connsiteX8" fmla="*/ 1080120 w 1380153"/>
                <a:gd name="connsiteY8" fmla="*/ 1008110 h 2160238"/>
                <a:gd name="connsiteX9" fmla="*/ 1296144 w 1380153"/>
                <a:gd name="connsiteY9" fmla="*/ 1296142 h 2160238"/>
                <a:gd name="connsiteX10" fmla="*/ 576064 w 1380153"/>
                <a:gd name="connsiteY10" fmla="*/ 2016222 h 2160238"/>
                <a:gd name="connsiteX11" fmla="*/ 504056 w 1380153"/>
                <a:gd name="connsiteY11" fmla="*/ 1944214 h 2160238"/>
                <a:gd name="connsiteX12" fmla="*/ 432048 w 1380153"/>
                <a:gd name="connsiteY12" fmla="*/ 2160238 h 2160238"/>
                <a:gd name="connsiteX13" fmla="*/ 288031 w 1380153"/>
                <a:gd name="connsiteY13" fmla="*/ 2016222 h 2160238"/>
                <a:gd name="connsiteX14" fmla="*/ 360040 w 1380153"/>
                <a:gd name="connsiteY14" fmla="*/ 1728191 h 2160238"/>
                <a:gd name="connsiteX15" fmla="*/ 216024 w 1380153"/>
                <a:gd name="connsiteY15" fmla="*/ 1584175 h 2160238"/>
                <a:gd name="connsiteX16" fmla="*/ 216024 w 1380153"/>
                <a:gd name="connsiteY16" fmla="*/ 1368152 h 2160238"/>
                <a:gd name="connsiteX17" fmla="*/ 72008 w 1380153"/>
                <a:gd name="connsiteY17" fmla="*/ 1224136 h 2160238"/>
                <a:gd name="connsiteX18" fmla="*/ 76640 w 1380153"/>
                <a:gd name="connsiteY18" fmla="*/ 792739 h 2160238"/>
                <a:gd name="connsiteX19" fmla="*/ 4632 w 1380153"/>
                <a:gd name="connsiteY19" fmla="*/ 648721 h 2160238"/>
                <a:gd name="connsiteX20" fmla="*/ 4633 w 1380153"/>
                <a:gd name="connsiteY20" fmla="*/ 360689 h 2160238"/>
                <a:gd name="connsiteX21" fmla="*/ 148649 w 138015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648072 w 1380153"/>
                <a:gd name="connsiteY7" fmla="*/ 936102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504056 w 1380153"/>
                <a:gd name="connsiteY5" fmla="*/ 576062 h 2160238"/>
                <a:gd name="connsiteX6" fmla="*/ 868729 w 1380153"/>
                <a:gd name="connsiteY6" fmla="*/ 432698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504056 w 1380153"/>
                <a:gd name="connsiteY5" fmla="*/ 576062 h 2160238"/>
                <a:gd name="connsiteX6" fmla="*/ 648072 w 1380153"/>
                <a:gd name="connsiteY6" fmla="*/ 648070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504056 w 1380153"/>
                <a:gd name="connsiteY4" fmla="*/ 360038 h 2160238"/>
                <a:gd name="connsiteX5" fmla="*/ 504056 w 1380153"/>
                <a:gd name="connsiteY5" fmla="*/ 576062 h 2160238"/>
                <a:gd name="connsiteX6" fmla="*/ 648072 w 1380153"/>
                <a:gd name="connsiteY6" fmla="*/ 648070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504056 w 1380153"/>
                <a:gd name="connsiteY3" fmla="*/ 216022 h 2160238"/>
                <a:gd name="connsiteX4" fmla="*/ 504056 w 1380153"/>
                <a:gd name="connsiteY4" fmla="*/ 360038 h 2160238"/>
                <a:gd name="connsiteX5" fmla="*/ 504056 w 1380153"/>
                <a:gd name="connsiteY5" fmla="*/ 576062 h 2160238"/>
                <a:gd name="connsiteX6" fmla="*/ 648072 w 1380153"/>
                <a:gd name="connsiteY6" fmla="*/ 648070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0153" h="2160238">
                  <a:moveTo>
                    <a:pt x="148649" y="216673"/>
                  </a:moveTo>
                  <a:cubicBezTo>
                    <a:pt x="212377" y="94907"/>
                    <a:pt x="315215" y="132250"/>
                    <a:pt x="508687" y="21512"/>
                  </a:cubicBezTo>
                  <a:cubicBezTo>
                    <a:pt x="596609" y="0"/>
                    <a:pt x="581469" y="40240"/>
                    <a:pt x="580697" y="72658"/>
                  </a:cubicBezTo>
                  <a:cubicBezTo>
                    <a:pt x="579925" y="105076"/>
                    <a:pt x="516829" y="168125"/>
                    <a:pt x="504056" y="216022"/>
                  </a:cubicBezTo>
                  <a:cubicBezTo>
                    <a:pt x="491283" y="263919"/>
                    <a:pt x="504056" y="300031"/>
                    <a:pt x="504056" y="360038"/>
                  </a:cubicBezTo>
                  <a:cubicBezTo>
                    <a:pt x="504056" y="420045"/>
                    <a:pt x="480053" y="528057"/>
                    <a:pt x="504056" y="576062"/>
                  </a:cubicBezTo>
                  <a:cubicBezTo>
                    <a:pt x="528059" y="624067"/>
                    <a:pt x="624069" y="612066"/>
                    <a:pt x="648072" y="648070"/>
                  </a:cubicBezTo>
                  <a:cubicBezTo>
                    <a:pt x="672075" y="684074"/>
                    <a:pt x="612068" y="756082"/>
                    <a:pt x="648072" y="792086"/>
                  </a:cubicBezTo>
                  <a:cubicBezTo>
                    <a:pt x="684076" y="828090"/>
                    <a:pt x="826794" y="816804"/>
                    <a:pt x="864096" y="864094"/>
                  </a:cubicBezTo>
                  <a:cubicBezTo>
                    <a:pt x="1010830" y="827394"/>
                    <a:pt x="1092122" y="920624"/>
                    <a:pt x="1080120" y="1008110"/>
                  </a:cubicBezTo>
                  <a:cubicBezTo>
                    <a:pt x="1227978" y="984039"/>
                    <a:pt x="1380153" y="1128123"/>
                    <a:pt x="1296144" y="1296142"/>
                  </a:cubicBezTo>
                  <a:cubicBezTo>
                    <a:pt x="1212135" y="1464161"/>
                    <a:pt x="708079" y="1908210"/>
                    <a:pt x="576064" y="2016222"/>
                  </a:cubicBezTo>
                  <a:cubicBezTo>
                    <a:pt x="444049" y="2124234"/>
                    <a:pt x="528059" y="1920211"/>
                    <a:pt x="504056" y="1944214"/>
                  </a:cubicBezTo>
                  <a:cubicBezTo>
                    <a:pt x="480053" y="1968217"/>
                    <a:pt x="387540" y="2028221"/>
                    <a:pt x="432048" y="2160238"/>
                  </a:cubicBezTo>
                  <a:cubicBezTo>
                    <a:pt x="352452" y="2107613"/>
                    <a:pt x="300032" y="2088230"/>
                    <a:pt x="288031" y="2016222"/>
                  </a:cubicBezTo>
                  <a:cubicBezTo>
                    <a:pt x="276030" y="1944214"/>
                    <a:pt x="409973" y="1670801"/>
                    <a:pt x="360040" y="1728191"/>
                  </a:cubicBezTo>
                  <a:cubicBezTo>
                    <a:pt x="323022" y="1820162"/>
                    <a:pt x="271941" y="1555153"/>
                    <a:pt x="216024" y="1584175"/>
                  </a:cubicBezTo>
                  <a:cubicBezTo>
                    <a:pt x="142427" y="1571971"/>
                    <a:pt x="264029" y="1368152"/>
                    <a:pt x="216024" y="1368152"/>
                  </a:cubicBezTo>
                  <a:cubicBezTo>
                    <a:pt x="192021" y="1395632"/>
                    <a:pt x="108012" y="1272141"/>
                    <a:pt x="72008" y="1224136"/>
                  </a:cubicBezTo>
                  <a:cubicBezTo>
                    <a:pt x="101049" y="1080523"/>
                    <a:pt x="46331" y="912989"/>
                    <a:pt x="76640" y="792739"/>
                  </a:cubicBezTo>
                  <a:cubicBezTo>
                    <a:pt x="44683" y="712947"/>
                    <a:pt x="4632" y="720729"/>
                    <a:pt x="4632" y="648721"/>
                  </a:cubicBezTo>
                  <a:cubicBezTo>
                    <a:pt x="0" y="604850"/>
                    <a:pt x="56798" y="418268"/>
                    <a:pt x="4633" y="360689"/>
                  </a:cubicBezTo>
                  <a:cubicBezTo>
                    <a:pt x="28636" y="304159"/>
                    <a:pt x="39690" y="249578"/>
                    <a:pt x="148649" y="21667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317500">
              <a:bevelT w="762000" h="444500"/>
              <a:bevelB w="762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Vrije vorm 21"/>
            <p:cNvSpPr/>
            <p:nvPr/>
          </p:nvSpPr>
          <p:spPr>
            <a:xfrm flipH="1">
              <a:off x="6936262" y="4175925"/>
              <a:ext cx="1236138" cy="2367273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852094 w 2309766"/>
                <a:gd name="connsiteY1" fmla="*/ 1046306 h 4265674"/>
                <a:gd name="connsiteX2" fmla="*/ 1500166 w 2309766"/>
                <a:gd name="connsiteY2" fmla="*/ 686267 h 4265674"/>
                <a:gd name="connsiteX3" fmla="*/ 1644183 w 2309766"/>
                <a:gd name="connsiteY3" fmla="*/ 758274 h 4265674"/>
                <a:gd name="connsiteX4" fmla="*/ 1932214 w 2309766"/>
                <a:gd name="connsiteY4" fmla="*/ 470243 h 4265674"/>
                <a:gd name="connsiteX5" fmla="*/ 2076231 w 2309766"/>
                <a:gd name="connsiteY5" fmla="*/ 182211 h 4265674"/>
                <a:gd name="connsiteX6" fmla="*/ 2148238 w 2309766"/>
                <a:gd name="connsiteY6" fmla="*/ 254219 h 4265674"/>
                <a:gd name="connsiteX7" fmla="*/ 2148238 w 2309766"/>
                <a:gd name="connsiteY7" fmla="*/ 398235 h 4265674"/>
                <a:gd name="connsiteX8" fmla="*/ 2292254 w 2309766"/>
                <a:gd name="connsiteY8" fmla="*/ 614259 h 4265674"/>
                <a:gd name="connsiteX9" fmla="*/ 2076231 w 2309766"/>
                <a:gd name="connsiteY9" fmla="*/ 830282 h 4265674"/>
                <a:gd name="connsiteX10" fmla="*/ 1788199 w 2309766"/>
                <a:gd name="connsiteY10" fmla="*/ 1406346 h 4265674"/>
                <a:gd name="connsiteX11" fmla="*/ 2004223 w 2309766"/>
                <a:gd name="connsiteY11" fmla="*/ 1622370 h 4265674"/>
                <a:gd name="connsiteX12" fmla="*/ 2148239 w 2309766"/>
                <a:gd name="connsiteY12" fmla="*/ 1478354 h 4265674"/>
                <a:gd name="connsiteX13" fmla="*/ 2220247 w 2309766"/>
                <a:gd name="connsiteY13" fmla="*/ 1766386 h 4265674"/>
                <a:gd name="connsiteX14" fmla="*/ 2076231 w 2309766"/>
                <a:gd name="connsiteY14" fmla="*/ 2054418 h 4265674"/>
                <a:gd name="connsiteX15" fmla="*/ 1428159 w 2309766"/>
                <a:gd name="connsiteY15" fmla="*/ 1766386 h 4265674"/>
                <a:gd name="connsiteX16" fmla="*/ 1140127 w 2309766"/>
                <a:gd name="connsiteY16" fmla="*/ 2054418 h 4265674"/>
                <a:gd name="connsiteX17" fmla="*/ 1932215 w 2309766"/>
                <a:gd name="connsiteY17" fmla="*/ 2990522 h 4265674"/>
                <a:gd name="connsiteX18" fmla="*/ 1644183 w 2309766"/>
                <a:gd name="connsiteY18" fmla="*/ 3206546 h 4265674"/>
                <a:gd name="connsiteX19" fmla="*/ 1932216 w 2309766"/>
                <a:gd name="connsiteY19" fmla="*/ 3638595 h 4265674"/>
                <a:gd name="connsiteX20" fmla="*/ 2220247 w 2309766"/>
                <a:gd name="connsiteY20" fmla="*/ 3782611 h 4265674"/>
                <a:gd name="connsiteX21" fmla="*/ 1932215 w 2309766"/>
                <a:gd name="connsiteY21" fmla="*/ 4070642 h 4265674"/>
                <a:gd name="connsiteX22" fmla="*/ 1068119 w 2309766"/>
                <a:gd name="connsiteY22" fmla="*/ 3350563 h 4265674"/>
                <a:gd name="connsiteX23" fmla="*/ 1212135 w 2309766"/>
                <a:gd name="connsiteY23" fmla="*/ 2990523 h 4265674"/>
                <a:gd name="connsiteX24" fmla="*/ 924103 w 2309766"/>
                <a:gd name="connsiteY24" fmla="*/ 2702491 h 4265674"/>
                <a:gd name="connsiteX25" fmla="*/ 852095 w 2309766"/>
                <a:gd name="connsiteY25" fmla="*/ 3206547 h 4265674"/>
                <a:gd name="connsiteX26" fmla="*/ 564063 w 2309766"/>
                <a:gd name="connsiteY26" fmla="*/ 3278555 h 4265674"/>
                <a:gd name="connsiteX27" fmla="*/ 780087 w 2309766"/>
                <a:gd name="connsiteY27" fmla="*/ 3782611 h 4265674"/>
                <a:gd name="connsiteX28" fmla="*/ 996111 w 2309766"/>
                <a:gd name="connsiteY28" fmla="*/ 3782611 h 4265674"/>
                <a:gd name="connsiteX29" fmla="*/ 924103 w 2309766"/>
                <a:gd name="connsiteY29" fmla="*/ 4070643 h 4265674"/>
                <a:gd name="connsiteX30" fmla="*/ 636071 w 2309766"/>
                <a:gd name="connsiteY30" fmla="*/ 4070643 h 4265674"/>
                <a:gd name="connsiteX31" fmla="*/ 60007 w 2309766"/>
                <a:gd name="connsiteY31" fmla="*/ 3278554 h 4265674"/>
                <a:gd name="connsiteX32" fmla="*/ 276031 w 2309766"/>
                <a:gd name="connsiteY32" fmla="*/ 2990522 h 4265674"/>
                <a:gd name="connsiteX33" fmla="*/ 276029 w 2309766"/>
                <a:gd name="connsiteY33" fmla="*/ 2630482 h 4265674"/>
                <a:gd name="connsiteX34" fmla="*/ 348038 w 2309766"/>
                <a:gd name="connsiteY34" fmla="*/ 2054418 h 4265674"/>
                <a:gd name="connsiteX0" fmla="*/ 348038 w 2309766"/>
                <a:gd name="connsiteY0" fmla="*/ 2054418 h 4265674"/>
                <a:gd name="connsiteX1" fmla="*/ 1500166 w 2309766"/>
                <a:gd name="connsiteY1" fmla="*/ 686267 h 4265674"/>
                <a:gd name="connsiteX2" fmla="*/ 1644183 w 2309766"/>
                <a:gd name="connsiteY2" fmla="*/ 758274 h 4265674"/>
                <a:gd name="connsiteX3" fmla="*/ 1932214 w 2309766"/>
                <a:gd name="connsiteY3" fmla="*/ 470243 h 4265674"/>
                <a:gd name="connsiteX4" fmla="*/ 2076231 w 2309766"/>
                <a:gd name="connsiteY4" fmla="*/ 182211 h 4265674"/>
                <a:gd name="connsiteX5" fmla="*/ 2148238 w 2309766"/>
                <a:gd name="connsiteY5" fmla="*/ 254219 h 4265674"/>
                <a:gd name="connsiteX6" fmla="*/ 2148238 w 2309766"/>
                <a:gd name="connsiteY6" fmla="*/ 398235 h 4265674"/>
                <a:gd name="connsiteX7" fmla="*/ 2292254 w 2309766"/>
                <a:gd name="connsiteY7" fmla="*/ 614259 h 4265674"/>
                <a:gd name="connsiteX8" fmla="*/ 2076231 w 2309766"/>
                <a:gd name="connsiteY8" fmla="*/ 830282 h 4265674"/>
                <a:gd name="connsiteX9" fmla="*/ 1788199 w 2309766"/>
                <a:gd name="connsiteY9" fmla="*/ 1406346 h 4265674"/>
                <a:gd name="connsiteX10" fmla="*/ 2004223 w 2309766"/>
                <a:gd name="connsiteY10" fmla="*/ 1622370 h 4265674"/>
                <a:gd name="connsiteX11" fmla="*/ 2148239 w 2309766"/>
                <a:gd name="connsiteY11" fmla="*/ 1478354 h 4265674"/>
                <a:gd name="connsiteX12" fmla="*/ 2220247 w 2309766"/>
                <a:gd name="connsiteY12" fmla="*/ 1766386 h 4265674"/>
                <a:gd name="connsiteX13" fmla="*/ 2076231 w 2309766"/>
                <a:gd name="connsiteY13" fmla="*/ 2054418 h 4265674"/>
                <a:gd name="connsiteX14" fmla="*/ 1428159 w 2309766"/>
                <a:gd name="connsiteY14" fmla="*/ 1766386 h 4265674"/>
                <a:gd name="connsiteX15" fmla="*/ 1140127 w 2309766"/>
                <a:gd name="connsiteY15" fmla="*/ 2054418 h 4265674"/>
                <a:gd name="connsiteX16" fmla="*/ 1932215 w 2309766"/>
                <a:gd name="connsiteY16" fmla="*/ 2990522 h 4265674"/>
                <a:gd name="connsiteX17" fmla="*/ 1644183 w 2309766"/>
                <a:gd name="connsiteY17" fmla="*/ 3206546 h 4265674"/>
                <a:gd name="connsiteX18" fmla="*/ 1932216 w 2309766"/>
                <a:gd name="connsiteY18" fmla="*/ 3638595 h 4265674"/>
                <a:gd name="connsiteX19" fmla="*/ 2220247 w 2309766"/>
                <a:gd name="connsiteY19" fmla="*/ 3782611 h 4265674"/>
                <a:gd name="connsiteX20" fmla="*/ 1932215 w 2309766"/>
                <a:gd name="connsiteY20" fmla="*/ 4070642 h 4265674"/>
                <a:gd name="connsiteX21" fmla="*/ 1068119 w 2309766"/>
                <a:gd name="connsiteY21" fmla="*/ 3350563 h 4265674"/>
                <a:gd name="connsiteX22" fmla="*/ 1212135 w 2309766"/>
                <a:gd name="connsiteY22" fmla="*/ 2990523 h 4265674"/>
                <a:gd name="connsiteX23" fmla="*/ 924103 w 2309766"/>
                <a:gd name="connsiteY23" fmla="*/ 2702491 h 4265674"/>
                <a:gd name="connsiteX24" fmla="*/ 852095 w 2309766"/>
                <a:gd name="connsiteY24" fmla="*/ 3206547 h 4265674"/>
                <a:gd name="connsiteX25" fmla="*/ 564063 w 2309766"/>
                <a:gd name="connsiteY25" fmla="*/ 3278555 h 4265674"/>
                <a:gd name="connsiteX26" fmla="*/ 780087 w 2309766"/>
                <a:gd name="connsiteY26" fmla="*/ 3782611 h 4265674"/>
                <a:gd name="connsiteX27" fmla="*/ 996111 w 2309766"/>
                <a:gd name="connsiteY27" fmla="*/ 3782611 h 4265674"/>
                <a:gd name="connsiteX28" fmla="*/ 924103 w 2309766"/>
                <a:gd name="connsiteY28" fmla="*/ 4070643 h 4265674"/>
                <a:gd name="connsiteX29" fmla="*/ 636071 w 2309766"/>
                <a:gd name="connsiteY29" fmla="*/ 4070643 h 4265674"/>
                <a:gd name="connsiteX30" fmla="*/ 60007 w 2309766"/>
                <a:gd name="connsiteY30" fmla="*/ 3278554 h 4265674"/>
                <a:gd name="connsiteX31" fmla="*/ 276031 w 2309766"/>
                <a:gd name="connsiteY31" fmla="*/ 2990522 h 4265674"/>
                <a:gd name="connsiteX32" fmla="*/ 276029 w 2309766"/>
                <a:gd name="connsiteY32" fmla="*/ 2630482 h 4265674"/>
                <a:gd name="connsiteX33" fmla="*/ 348038 w 2309766"/>
                <a:gd name="connsiteY33" fmla="*/ 2054418 h 4265674"/>
                <a:gd name="connsiteX0" fmla="*/ 348038 w 2309766"/>
                <a:gd name="connsiteY0" fmla="*/ 2054418 h 4265674"/>
                <a:gd name="connsiteX1" fmla="*/ 1500166 w 2309766"/>
                <a:gd name="connsiteY1" fmla="*/ 686267 h 4265674"/>
                <a:gd name="connsiteX2" fmla="*/ 1932214 w 2309766"/>
                <a:gd name="connsiteY2" fmla="*/ 470243 h 4265674"/>
                <a:gd name="connsiteX3" fmla="*/ 2076231 w 2309766"/>
                <a:gd name="connsiteY3" fmla="*/ 182211 h 4265674"/>
                <a:gd name="connsiteX4" fmla="*/ 2148238 w 2309766"/>
                <a:gd name="connsiteY4" fmla="*/ 254219 h 4265674"/>
                <a:gd name="connsiteX5" fmla="*/ 2148238 w 2309766"/>
                <a:gd name="connsiteY5" fmla="*/ 398235 h 4265674"/>
                <a:gd name="connsiteX6" fmla="*/ 2292254 w 2309766"/>
                <a:gd name="connsiteY6" fmla="*/ 614259 h 4265674"/>
                <a:gd name="connsiteX7" fmla="*/ 2076231 w 2309766"/>
                <a:gd name="connsiteY7" fmla="*/ 830282 h 4265674"/>
                <a:gd name="connsiteX8" fmla="*/ 1788199 w 2309766"/>
                <a:gd name="connsiteY8" fmla="*/ 1406346 h 4265674"/>
                <a:gd name="connsiteX9" fmla="*/ 2004223 w 2309766"/>
                <a:gd name="connsiteY9" fmla="*/ 1622370 h 4265674"/>
                <a:gd name="connsiteX10" fmla="*/ 2148239 w 2309766"/>
                <a:gd name="connsiteY10" fmla="*/ 1478354 h 4265674"/>
                <a:gd name="connsiteX11" fmla="*/ 2220247 w 2309766"/>
                <a:gd name="connsiteY11" fmla="*/ 1766386 h 4265674"/>
                <a:gd name="connsiteX12" fmla="*/ 2076231 w 2309766"/>
                <a:gd name="connsiteY12" fmla="*/ 2054418 h 4265674"/>
                <a:gd name="connsiteX13" fmla="*/ 1428159 w 2309766"/>
                <a:gd name="connsiteY13" fmla="*/ 1766386 h 4265674"/>
                <a:gd name="connsiteX14" fmla="*/ 1140127 w 2309766"/>
                <a:gd name="connsiteY14" fmla="*/ 2054418 h 4265674"/>
                <a:gd name="connsiteX15" fmla="*/ 1932215 w 2309766"/>
                <a:gd name="connsiteY15" fmla="*/ 2990522 h 4265674"/>
                <a:gd name="connsiteX16" fmla="*/ 1644183 w 2309766"/>
                <a:gd name="connsiteY16" fmla="*/ 3206546 h 4265674"/>
                <a:gd name="connsiteX17" fmla="*/ 1932216 w 2309766"/>
                <a:gd name="connsiteY17" fmla="*/ 3638595 h 4265674"/>
                <a:gd name="connsiteX18" fmla="*/ 2220247 w 2309766"/>
                <a:gd name="connsiteY18" fmla="*/ 3782611 h 4265674"/>
                <a:gd name="connsiteX19" fmla="*/ 1932215 w 2309766"/>
                <a:gd name="connsiteY19" fmla="*/ 4070642 h 4265674"/>
                <a:gd name="connsiteX20" fmla="*/ 1068119 w 2309766"/>
                <a:gd name="connsiteY20" fmla="*/ 3350563 h 4265674"/>
                <a:gd name="connsiteX21" fmla="*/ 1212135 w 2309766"/>
                <a:gd name="connsiteY21" fmla="*/ 2990523 h 4265674"/>
                <a:gd name="connsiteX22" fmla="*/ 924103 w 2309766"/>
                <a:gd name="connsiteY22" fmla="*/ 2702491 h 4265674"/>
                <a:gd name="connsiteX23" fmla="*/ 852095 w 2309766"/>
                <a:gd name="connsiteY23" fmla="*/ 3206547 h 4265674"/>
                <a:gd name="connsiteX24" fmla="*/ 564063 w 2309766"/>
                <a:gd name="connsiteY24" fmla="*/ 3278555 h 4265674"/>
                <a:gd name="connsiteX25" fmla="*/ 780087 w 2309766"/>
                <a:gd name="connsiteY25" fmla="*/ 3782611 h 4265674"/>
                <a:gd name="connsiteX26" fmla="*/ 996111 w 2309766"/>
                <a:gd name="connsiteY26" fmla="*/ 3782611 h 4265674"/>
                <a:gd name="connsiteX27" fmla="*/ 924103 w 2309766"/>
                <a:gd name="connsiteY27" fmla="*/ 4070643 h 4265674"/>
                <a:gd name="connsiteX28" fmla="*/ 636071 w 2309766"/>
                <a:gd name="connsiteY28" fmla="*/ 4070643 h 4265674"/>
                <a:gd name="connsiteX29" fmla="*/ 60007 w 2309766"/>
                <a:gd name="connsiteY29" fmla="*/ 3278554 h 4265674"/>
                <a:gd name="connsiteX30" fmla="*/ 276031 w 2309766"/>
                <a:gd name="connsiteY30" fmla="*/ 2990522 h 4265674"/>
                <a:gd name="connsiteX31" fmla="*/ 276029 w 2309766"/>
                <a:gd name="connsiteY31" fmla="*/ 2630482 h 4265674"/>
                <a:gd name="connsiteX32" fmla="*/ 348038 w 2309766"/>
                <a:gd name="connsiteY32" fmla="*/ 2054418 h 4265674"/>
                <a:gd name="connsiteX0" fmla="*/ 348038 w 2309766"/>
                <a:gd name="connsiteY0" fmla="*/ 2054418 h 4265674"/>
                <a:gd name="connsiteX1" fmla="*/ 1932214 w 2309766"/>
                <a:gd name="connsiteY1" fmla="*/ 470243 h 4265674"/>
                <a:gd name="connsiteX2" fmla="*/ 2076231 w 2309766"/>
                <a:gd name="connsiteY2" fmla="*/ 182211 h 4265674"/>
                <a:gd name="connsiteX3" fmla="*/ 2148238 w 2309766"/>
                <a:gd name="connsiteY3" fmla="*/ 254219 h 4265674"/>
                <a:gd name="connsiteX4" fmla="*/ 2148238 w 2309766"/>
                <a:gd name="connsiteY4" fmla="*/ 398235 h 4265674"/>
                <a:gd name="connsiteX5" fmla="*/ 2292254 w 2309766"/>
                <a:gd name="connsiteY5" fmla="*/ 614259 h 4265674"/>
                <a:gd name="connsiteX6" fmla="*/ 2076231 w 2309766"/>
                <a:gd name="connsiteY6" fmla="*/ 830282 h 4265674"/>
                <a:gd name="connsiteX7" fmla="*/ 1788199 w 2309766"/>
                <a:gd name="connsiteY7" fmla="*/ 1406346 h 4265674"/>
                <a:gd name="connsiteX8" fmla="*/ 2004223 w 2309766"/>
                <a:gd name="connsiteY8" fmla="*/ 1622370 h 4265674"/>
                <a:gd name="connsiteX9" fmla="*/ 2148239 w 2309766"/>
                <a:gd name="connsiteY9" fmla="*/ 1478354 h 4265674"/>
                <a:gd name="connsiteX10" fmla="*/ 2220247 w 2309766"/>
                <a:gd name="connsiteY10" fmla="*/ 1766386 h 4265674"/>
                <a:gd name="connsiteX11" fmla="*/ 2076231 w 2309766"/>
                <a:gd name="connsiteY11" fmla="*/ 2054418 h 4265674"/>
                <a:gd name="connsiteX12" fmla="*/ 1428159 w 2309766"/>
                <a:gd name="connsiteY12" fmla="*/ 1766386 h 4265674"/>
                <a:gd name="connsiteX13" fmla="*/ 1140127 w 2309766"/>
                <a:gd name="connsiteY13" fmla="*/ 2054418 h 4265674"/>
                <a:gd name="connsiteX14" fmla="*/ 1932215 w 2309766"/>
                <a:gd name="connsiteY14" fmla="*/ 2990522 h 4265674"/>
                <a:gd name="connsiteX15" fmla="*/ 1644183 w 2309766"/>
                <a:gd name="connsiteY15" fmla="*/ 3206546 h 4265674"/>
                <a:gd name="connsiteX16" fmla="*/ 1932216 w 2309766"/>
                <a:gd name="connsiteY16" fmla="*/ 3638595 h 4265674"/>
                <a:gd name="connsiteX17" fmla="*/ 2220247 w 2309766"/>
                <a:gd name="connsiteY17" fmla="*/ 3782611 h 4265674"/>
                <a:gd name="connsiteX18" fmla="*/ 1932215 w 2309766"/>
                <a:gd name="connsiteY18" fmla="*/ 4070642 h 4265674"/>
                <a:gd name="connsiteX19" fmla="*/ 1068119 w 2309766"/>
                <a:gd name="connsiteY19" fmla="*/ 3350563 h 4265674"/>
                <a:gd name="connsiteX20" fmla="*/ 1212135 w 2309766"/>
                <a:gd name="connsiteY20" fmla="*/ 2990523 h 4265674"/>
                <a:gd name="connsiteX21" fmla="*/ 924103 w 2309766"/>
                <a:gd name="connsiteY21" fmla="*/ 2702491 h 4265674"/>
                <a:gd name="connsiteX22" fmla="*/ 852095 w 2309766"/>
                <a:gd name="connsiteY22" fmla="*/ 3206547 h 4265674"/>
                <a:gd name="connsiteX23" fmla="*/ 564063 w 2309766"/>
                <a:gd name="connsiteY23" fmla="*/ 3278555 h 4265674"/>
                <a:gd name="connsiteX24" fmla="*/ 780087 w 2309766"/>
                <a:gd name="connsiteY24" fmla="*/ 3782611 h 4265674"/>
                <a:gd name="connsiteX25" fmla="*/ 996111 w 2309766"/>
                <a:gd name="connsiteY25" fmla="*/ 3782611 h 4265674"/>
                <a:gd name="connsiteX26" fmla="*/ 924103 w 2309766"/>
                <a:gd name="connsiteY26" fmla="*/ 4070643 h 4265674"/>
                <a:gd name="connsiteX27" fmla="*/ 636071 w 2309766"/>
                <a:gd name="connsiteY27" fmla="*/ 4070643 h 4265674"/>
                <a:gd name="connsiteX28" fmla="*/ 60007 w 2309766"/>
                <a:gd name="connsiteY28" fmla="*/ 3278554 h 4265674"/>
                <a:gd name="connsiteX29" fmla="*/ 276031 w 2309766"/>
                <a:gd name="connsiteY29" fmla="*/ 2990522 h 4265674"/>
                <a:gd name="connsiteX30" fmla="*/ 276029 w 2309766"/>
                <a:gd name="connsiteY30" fmla="*/ 2630482 h 4265674"/>
                <a:gd name="connsiteX31" fmla="*/ 348038 w 2309766"/>
                <a:gd name="connsiteY31" fmla="*/ 2054418 h 4265674"/>
                <a:gd name="connsiteX0" fmla="*/ 348038 w 2309766"/>
                <a:gd name="connsiteY0" fmla="*/ 2054418 h 4265674"/>
                <a:gd name="connsiteX1" fmla="*/ 2076231 w 2309766"/>
                <a:gd name="connsiteY1" fmla="*/ 182211 h 4265674"/>
                <a:gd name="connsiteX2" fmla="*/ 2148238 w 2309766"/>
                <a:gd name="connsiteY2" fmla="*/ 254219 h 4265674"/>
                <a:gd name="connsiteX3" fmla="*/ 2148238 w 2309766"/>
                <a:gd name="connsiteY3" fmla="*/ 398235 h 4265674"/>
                <a:gd name="connsiteX4" fmla="*/ 2292254 w 2309766"/>
                <a:gd name="connsiteY4" fmla="*/ 614259 h 4265674"/>
                <a:gd name="connsiteX5" fmla="*/ 2076231 w 2309766"/>
                <a:gd name="connsiteY5" fmla="*/ 830282 h 4265674"/>
                <a:gd name="connsiteX6" fmla="*/ 1788199 w 2309766"/>
                <a:gd name="connsiteY6" fmla="*/ 1406346 h 4265674"/>
                <a:gd name="connsiteX7" fmla="*/ 2004223 w 2309766"/>
                <a:gd name="connsiteY7" fmla="*/ 1622370 h 4265674"/>
                <a:gd name="connsiteX8" fmla="*/ 2148239 w 2309766"/>
                <a:gd name="connsiteY8" fmla="*/ 1478354 h 4265674"/>
                <a:gd name="connsiteX9" fmla="*/ 2220247 w 2309766"/>
                <a:gd name="connsiteY9" fmla="*/ 1766386 h 4265674"/>
                <a:gd name="connsiteX10" fmla="*/ 2076231 w 2309766"/>
                <a:gd name="connsiteY10" fmla="*/ 2054418 h 4265674"/>
                <a:gd name="connsiteX11" fmla="*/ 1428159 w 2309766"/>
                <a:gd name="connsiteY11" fmla="*/ 1766386 h 4265674"/>
                <a:gd name="connsiteX12" fmla="*/ 1140127 w 2309766"/>
                <a:gd name="connsiteY12" fmla="*/ 2054418 h 4265674"/>
                <a:gd name="connsiteX13" fmla="*/ 1932215 w 2309766"/>
                <a:gd name="connsiteY13" fmla="*/ 2990522 h 4265674"/>
                <a:gd name="connsiteX14" fmla="*/ 1644183 w 2309766"/>
                <a:gd name="connsiteY14" fmla="*/ 3206546 h 4265674"/>
                <a:gd name="connsiteX15" fmla="*/ 1932216 w 2309766"/>
                <a:gd name="connsiteY15" fmla="*/ 3638595 h 4265674"/>
                <a:gd name="connsiteX16" fmla="*/ 2220247 w 2309766"/>
                <a:gd name="connsiteY16" fmla="*/ 3782611 h 4265674"/>
                <a:gd name="connsiteX17" fmla="*/ 1932215 w 2309766"/>
                <a:gd name="connsiteY17" fmla="*/ 4070642 h 4265674"/>
                <a:gd name="connsiteX18" fmla="*/ 1068119 w 2309766"/>
                <a:gd name="connsiteY18" fmla="*/ 3350563 h 4265674"/>
                <a:gd name="connsiteX19" fmla="*/ 1212135 w 2309766"/>
                <a:gd name="connsiteY19" fmla="*/ 2990523 h 4265674"/>
                <a:gd name="connsiteX20" fmla="*/ 924103 w 2309766"/>
                <a:gd name="connsiteY20" fmla="*/ 2702491 h 4265674"/>
                <a:gd name="connsiteX21" fmla="*/ 852095 w 2309766"/>
                <a:gd name="connsiteY21" fmla="*/ 3206547 h 4265674"/>
                <a:gd name="connsiteX22" fmla="*/ 564063 w 2309766"/>
                <a:gd name="connsiteY22" fmla="*/ 3278555 h 4265674"/>
                <a:gd name="connsiteX23" fmla="*/ 780087 w 2309766"/>
                <a:gd name="connsiteY23" fmla="*/ 3782611 h 4265674"/>
                <a:gd name="connsiteX24" fmla="*/ 996111 w 2309766"/>
                <a:gd name="connsiteY24" fmla="*/ 3782611 h 4265674"/>
                <a:gd name="connsiteX25" fmla="*/ 924103 w 2309766"/>
                <a:gd name="connsiteY25" fmla="*/ 4070643 h 4265674"/>
                <a:gd name="connsiteX26" fmla="*/ 636071 w 2309766"/>
                <a:gd name="connsiteY26" fmla="*/ 4070643 h 4265674"/>
                <a:gd name="connsiteX27" fmla="*/ 60007 w 2309766"/>
                <a:gd name="connsiteY27" fmla="*/ 3278554 h 4265674"/>
                <a:gd name="connsiteX28" fmla="*/ 276031 w 2309766"/>
                <a:gd name="connsiteY28" fmla="*/ 2990522 h 4265674"/>
                <a:gd name="connsiteX29" fmla="*/ 276029 w 2309766"/>
                <a:gd name="connsiteY29" fmla="*/ 2630482 h 4265674"/>
                <a:gd name="connsiteX30" fmla="*/ 348038 w 2309766"/>
                <a:gd name="connsiteY30" fmla="*/ 2054418 h 4265674"/>
                <a:gd name="connsiteX0" fmla="*/ 348038 w 2448271"/>
                <a:gd name="connsiteY0" fmla="*/ 2076229 h 4287485"/>
                <a:gd name="connsiteX1" fmla="*/ 2148238 w 2448271"/>
                <a:gd name="connsiteY1" fmla="*/ 276030 h 4287485"/>
                <a:gd name="connsiteX2" fmla="*/ 2148238 w 2448271"/>
                <a:gd name="connsiteY2" fmla="*/ 420046 h 4287485"/>
                <a:gd name="connsiteX3" fmla="*/ 2292254 w 2448271"/>
                <a:gd name="connsiteY3" fmla="*/ 636070 h 4287485"/>
                <a:gd name="connsiteX4" fmla="*/ 2076231 w 2448271"/>
                <a:gd name="connsiteY4" fmla="*/ 852093 h 4287485"/>
                <a:gd name="connsiteX5" fmla="*/ 1788199 w 2448271"/>
                <a:gd name="connsiteY5" fmla="*/ 1428157 h 4287485"/>
                <a:gd name="connsiteX6" fmla="*/ 2004223 w 2448271"/>
                <a:gd name="connsiteY6" fmla="*/ 1644181 h 4287485"/>
                <a:gd name="connsiteX7" fmla="*/ 2148239 w 2448271"/>
                <a:gd name="connsiteY7" fmla="*/ 1500165 h 4287485"/>
                <a:gd name="connsiteX8" fmla="*/ 2220247 w 2448271"/>
                <a:gd name="connsiteY8" fmla="*/ 1788197 h 4287485"/>
                <a:gd name="connsiteX9" fmla="*/ 2076231 w 2448271"/>
                <a:gd name="connsiteY9" fmla="*/ 2076229 h 4287485"/>
                <a:gd name="connsiteX10" fmla="*/ 1428159 w 2448271"/>
                <a:gd name="connsiteY10" fmla="*/ 1788197 h 4287485"/>
                <a:gd name="connsiteX11" fmla="*/ 1140127 w 2448271"/>
                <a:gd name="connsiteY11" fmla="*/ 2076229 h 4287485"/>
                <a:gd name="connsiteX12" fmla="*/ 1932215 w 2448271"/>
                <a:gd name="connsiteY12" fmla="*/ 3012333 h 4287485"/>
                <a:gd name="connsiteX13" fmla="*/ 1644183 w 2448271"/>
                <a:gd name="connsiteY13" fmla="*/ 3228357 h 4287485"/>
                <a:gd name="connsiteX14" fmla="*/ 1932216 w 2448271"/>
                <a:gd name="connsiteY14" fmla="*/ 3660406 h 4287485"/>
                <a:gd name="connsiteX15" fmla="*/ 2220247 w 2448271"/>
                <a:gd name="connsiteY15" fmla="*/ 3804422 h 4287485"/>
                <a:gd name="connsiteX16" fmla="*/ 1932215 w 2448271"/>
                <a:gd name="connsiteY16" fmla="*/ 4092453 h 4287485"/>
                <a:gd name="connsiteX17" fmla="*/ 1068119 w 2448271"/>
                <a:gd name="connsiteY17" fmla="*/ 3372374 h 4287485"/>
                <a:gd name="connsiteX18" fmla="*/ 1212135 w 2448271"/>
                <a:gd name="connsiteY18" fmla="*/ 3012334 h 4287485"/>
                <a:gd name="connsiteX19" fmla="*/ 924103 w 2448271"/>
                <a:gd name="connsiteY19" fmla="*/ 2724302 h 4287485"/>
                <a:gd name="connsiteX20" fmla="*/ 852095 w 2448271"/>
                <a:gd name="connsiteY20" fmla="*/ 3228358 h 4287485"/>
                <a:gd name="connsiteX21" fmla="*/ 564063 w 2448271"/>
                <a:gd name="connsiteY21" fmla="*/ 3300366 h 4287485"/>
                <a:gd name="connsiteX22" fmla="*/ 780087 w 2448271"/>
                <a:gd name="connsiteY22" fmla="*/ 3804422 h 4287485"/>
                <a:gd name="connsiteX23" fmla="*/ 996111 w 2448271"/>
                <a:gd name="connsiteY23" fmla="*/ 3804422 h 4287485"/>
                <a:gd name="connsiteX24" fmla="*/ 924103 w 2448271"/>
                <a:gd name="connsiteY24" fmla="*/ 4092454 h 4287485"/>
                <a:gd name="connsiteX25" fmla="*/ 636071 w 2448271"/>
                <a:gd name="connsiteY25" fmla="*/ 4092454 h 4287485"/>
                <a:gd name="connsiteX26" fmla="*/ 60007 w 2448271"/>
                <a:gd name="connsiteY26" fmla="*/ 3300365 h 4287485"/>
                <a:gd name="connsiteX27" fmla="*/ 276031 w 2448271"/>
                <a:gd name="connsiteY27" fmla="*/ 3012333 h 4287485"/>
                <a:gd name="connsiteX28" fmla="*/ 276029 w 2448271"/>
                <a:gd name="connsiteY28" fmla="*/ 2652293 h 4287485"/>
                <a:gd name="connsiteX29" fmla="*/ 348038 w 2448271"/>
                <a:gd name="connsiteY29" fmla="*/ 2076229 h 4287485"/>
                <a:gd name="connsiteX0" fmla="*/ 348038 w 2472274"/>
                <a:gd name="connsiteY0" fmla="*/ 1896209 h 4107465"/>
                <a:gd name="connsiteX1" fmla="*/ 2148238 w 2472274"/>
                <a:gd name="connsiteY1" fmla="*/ 240026 h 4107465"/>
                <a:gd name="connsiteX2" fmla="*/ 2292254 w 2472274"/>
                <a:gd name="connsiteY2" fmla="*/ 456050 h 4107465"/>
                <a:gd name="connsiteX3" fmla="*/ 2076231 w 2472274"/>
                <a:gd name="connsiteY3" fmla="*/ 672073 h 4107465"/>
                <a:gd name="connsiteX4" fmla="*/ 1788199 w 2472274"/>
                <a:gd name="connsiteY4" fmla="*/ 1248137 h 4107465"/>
                <a:gd name="connsiteX5" fmla="*/ 2004223 w 2472274"/>
                <a:gd name="connsiteY5" fmla="*/ 1464161 h 4107465"/>
                <a:gd name="connsiteX6" fmla="*/ 2148239 w 2472274"/>
                <a:gd name="connsiteY6" fmla="*/ 1320145 h 4107465"/>
                <a:gd name="connsiteX7" fmla="*/ 2220247 w 2472274"/>
                <a:gd name="connsiteY7" fmla="*/ 1608177 h 4107465"/>
                <a:gd name="connsiteX8" fmla="*/ 2076231 w 2472274"/>
                <a:gd name="connsiteY8" fmla="*/ 1896209 h 4107465"/>
                <a:gd name="connsiteX9" fmla="*/ 1428159 w 2472274"/>
                <a:gd name="connsiteY9" fmla="*/ 1608177 h 4107465"/>
                <a:gd name="connsiteX10" fmla="*/ 1140127 w 2472274"/>
                <a:gd name="connsiteY10" fmla="*/ 1896209 h 4107465"/>
                <a:gd name="connsiteX11" fmla="*/ 1932215 w 2472274"/>
                <a:gd name="connsiteY11" fmla="*/ 2832313 h 4107465"/>
                <a:gd name="connsiteX12" fmla="*/ 1644183 w 2472274"/>
                <a:gd name="connsiteY12" fmla="*/ 3048337 h 4107465"/>
                <a:gd name="connsiteX13" fmla="*/ 1932216 w 2472274"/>
                <a:gd name="connsiteY13" fmla="*/ 3480386 h 4107465"/>
                <a:gd name="connsiteX14" fmla="*/ 2220247 w 2472274"/>
                <a:gd name="connsiteY14" fmla="*/ 3624402 h 4107465"/>
                <a:gd name="connsiteX15" fmla="*/ 1932215 w 2472274"/>
                <a:gd name="connsiteY15" fmla="*/ 3912433 h 4107465"/>
                <a:gd name="connsiteX16" fmla="*/ 1068119 w 2472274"/>
                <a:gd name="connsiteY16" fmla="*/ 3192354 h 4107465"/>
                <a:gd name="connsiteX17" fmla="*/ 1212135 w 2472274"/>
                <a:gd name="connsiteY17" fmla="*/ 2832314 h 4107465"/>
                <a:gd name="connsiteX18" fmla="*/ 924103 w 2472274"/>
                <a:gd name="connsiteY18" fmla="*/ 2544282 h 4107465"/>
                <a:gd name="connsiteX19" fmla="*/ 852095 w 2472274"/>
                <a:gd name="connsiteY19" fmla="*/ 3048338 h 4107465"/>
                <a:gd name="connsiteX20" fmla="*/ 564063 w 2472274"/>
                <a:gd name="connsiteY20" fmla="*/ 3120346 h 4107465"/>
                <a:gd name="connsiteX21" fmla="*/ 780087 w 2472274"/>
                <a:gd name="connsiteY21" fmla="*/ 3624402 h 4107465"/>
                <a:gd name="connsiteX22" fmla="*/ 996111 w 2472274"/>
                <a:gd name="connsiteY22" fmla="*/ 3624402 h 4107465"/>
                <a:gd name="connsiteX23" fmla="*/ 924103 w 2472274"/>
                <a:gd name="connsiteY23" fmla="*/ 3912434 h 4107465"/>
                <a:gd name="connsiteX24" fmla="*/ 636071 w 2472274"/>
                <a:gd name="connsiteY24" fmla="*/ 3912434 h 4107465"/>
                <a:gd name="connsiteX25" fmla="*/ 60007 w 2472274"/>
                <a:gd name="connsiteY25" fmla="*/ 3120345 h 4107465"/>
                <a:gd name="connsiteX26" fmla="*/ 276031 w 2472274"/>
                <a:gd name="connsiteY26" fmla="*/ 2832313 h 4107465"/>
                <a:gd name="connsiteX27" fmla="*/ 276029 w 2472274"/>
                <a:gd name="connsiteY27" fmla="*/ 2472273 h 4107465"/>
                <a:gd name="connsiteX28" fmla="*/ 348038 w 2472274"/>
                <a:gd name="connsiteY28" fmla="*/ 1896209 h 4107465"/>
                <a:gd name="connsiteX0" fmla="*/ 348038 w 2580286"/>
                <a:gd name="connsiteY0" fmla="*/ 1644182 h 3855438"/>
                <a:gd name="connsiteX1" fmla="*/ 2292254 w 2580286"/>
                <a:gd name="connsiteY1" fmla="*/ 204023 h 3855438"/>
                <a:gd name="connsiteX2" fmla="*/ 2076231 w 2580286"/>
                <a:gd name="connsiteY2" fmla="*/ 420046 h 3855438"/>
                <a:gd name="connsiteX3" fmla="*/ 1788199 w 2580286"/>
                <a:gd name="connsiteY3" fmla="*/ 996110 h 3855438"/>
                <a:gd name="connsiteX4" fmla="*/ 2004223 w 2580286"/>
                <a:gd name="connsiteY4" fmla="*/ 1212134 h 3855438"/>
                <a:gd name="connsiteX5" fmla="*/ 2148239 w 2580286"/>
                <a:gd name="connsiteY5" fmla="*/ 1068118 h 3855438"/>
                <a:gd name="connsiteX6" fmla="*/ 2220247 w 2580286"/>
                <a:gd name="connsiteY6" fmla="*/ 1356150 h 3855438"/>
                <a:gd name="connsiteX7" fmla="*/ 2076231 w 2580286"/>
                <a:gd name="connsiteY7" fmla="*/ 1644182 h 3855438"/>
                <a:gd name="connsiteX8" fmla="*/ 1428159 w 2580286"/>
                <a:gd name="connsiteY8" fmla="*/ 1356150 h 3855438"/>
                <a:gd name="connsiteX9" fmla="*/ 1140127 w 2580286"/>
                <a:gd name="connsiteY9" fmla="*/ 1644182 h 3855438"/>
                <a:gd name="connsiteX10" fmla="*/ 1932215 w 2580286"/>
                <a:gd name="connsiteY10" fmla="*/ 2580286 h 3855438"/>
                <a:gd name="connsiteX11" fmla="*/ 1644183 w 2580286"/>
                <a:gd name="connsiteY11" fmla="*/ 2796310 h 3855438"/>
                <a:gd name="connsiteX12" fmla="*/ 1932216 w 2580286"/>
                <a:gd name="connsiteY12" fmla="*/ 3228359 h 3855438"/>
                <a:gd name="connsiteX13" fmla="*/ 2220247 w 2580286"/>
                <a:gd name="connsiteY13" fmla="*/ 3372375 h 3855438"/>
                <a:gd name="connsiteX14" fmla="*/ 1932215 w 2580286"/>
                <a:gd name="connsiteY14" fmla="*/ 3660406 h 3855438"/>
                <a:gd name="connsiteX15" fmla="*/ 1068119 w 2580286"/>
                <a:gd name="connsiteY15" fmla="*/ 2940327 h 3855438"/>
                <a:gd name="connsiteX16" fmla="*/ 1212135 w 2580286"/>
                <a:gd name="connsiteY16" fmla="*/ 2580287 h 3855438"/>
                <a:gd name="connsiteX17" fmla="*/ 924103 w 2580286"/>
                <a:gd name="connsiteY17" fmla="*/ 2292255 h 3855438"/>
                <a:gd name="connsiteX18" fmla="*/ 852095 w 2580286"/>
                <a:gd name="connsiteY18" fmla="*/ 2796311 h 3855438"/>
                <a:gd name="connsiteX19" fmla="*/ 564063 w 2580286"/>
                <a:gd name="connsiteY19" fmla="*/ 2868319 h 3855438"/>
                <a:gd name="connsiteX20" fmla="*/ 780087 w 2580286"/>
                <a:gd name="connsiteY20" fmla="*/ 3372375 h 3855438"/>
                <a:gd name="connsiteX21" fmla="*/ 996111 w 2580286"/>
                <a:gd name="connsiteY21" fmla="*/ 3372375 h 3855438"/>
                <a:gd name="connsiteX22" fmla="*/ 924103 w 2580286"/>
                <a:gd name="connsiteY22" fmla="*/ 3660407 h 3855438"/>
                <a:gd name="connsiteX23" fmla="*/ 636071 w 2580286"/>
                <a:gd name="connsiteY23" fmla="*/ 3660407 h 3855438"/>
                <a:gd name="connsiteX24" fmla="*/ 60007 w 2580286"/>
                <a:gd name="connsiteY24" fmla="*/ 2868318 h 3855438"/>
                <a:gd name="connsiteX25" fmla="*/ 276031 w 2580286"/>
                <a:gd name="connsiteY25" fmla="*/ 2580286 h 3855438"/>
                <a:gd name="connsiteX26" fmla="*/ 276029 w 2580286"/>
                <a:gd name="connsiteY26" fmla="*/ 2220246 h 3855438"/>
                <a:gd name="connsiteX27" fmla="*/ 348038 w 2580286"/>
                <a:gd name="connsiteY27" fmla="*/ 1644182 h 3855438"/>
                <a:gd name="connsiteX0" fmla="*/ 348038 w 2316258"/>
                <a:gd name="connsiteY0" fmla="*/ 1332148 h 3543404"/>
                <a:gd name="connsiteX1" fmla="*/ 2076231 w 2316258"/>
                <a:gd name="connsiteY1" fmla="*/ 108012 h 3543404"/>
                <a:gd name="connsiteX2" fmla="*/ 1788199 w 2316258"/>
                <a:gd name="connsiteY2" fmla="*/ 684076 h 3543404"/>
                <a:gd name="connsiteX3" fmla="*/ 2004223 w 2316258"/>
                <a:gd name="connsiteY3" fmla="*/ 900100 h 3543404"/>
                <a:gd name="connsiteX4" fmla="*/ 2148239 w 2316258"/>
                <a:gd name="connsiteY4" fmla="*/ 756084 h 3543404"/>
                <a:gd name="connsiteX5" fmla="*/ 2220247 w 2316258"/>
                <a:gd name="connsiteY5" fmla="*/ 1044116 h 3543404"/>
                <a:gd name="connsiteX6" fmla="*/ 2076231 w 2316258"/>
                <a:gd name="connsiteY6" fmla="*/ 1332148 h 3543404"/>
                <a:gd name="connsiteX7" fmla="*/ 1428159 w 2316258"/>
                <a:gd name="connsiteY7" fmla="*/ 1044116 h 3543404"/>
                <a:gd name="connsiteX8" fmla="*/ 1140127 w 2316258"/>
                <a:gd name="connsiteY8" fmla="*/ 1332148 h 3543404"/>
                <a:gd name="connsiteX9" fmla="*/ 1932215 w 2316258"/>
                <a:gd name="connsiteY9" fmla="*/ 2268252 h 3543404"/>
                <a:gd name="connsiteX10" fmla="*/ 1644183 w 2316258"/>
                <a:gd name="connsiteY10" fmla="*/ 2484276 h 3543404"/>
                <a:gd name="connsiteX11" fmla="*/ 1932216 w 2316258"/>
                <a:gd name="connsiteY11" fmla="*/ 2916325 h 3543404"/>
                <a:gd name="connsiteX12" fmla="*/ 2220247 w 2316258"/>
                <a:gd name="connsiteY12" fmla="*/ 3060341 h 3543404"/>
                <a:gd name="connsiteX13" fmla="*/ 1932215 w 2316258"/>
                <a:gd name="connsiteY13" fmla="*/ 3348372 h 3543404"/>
                <a:gd name="connsiteX14" fmla="*/ 1068119 w 2316258"/>
                <a:gd name="connsiteY14" fmla="*/ 2628293 h 3543404"/>
                <a:gd name="connsiteX15" fmla="*/ 1212135 w 2316258"/>
                <a:gd name="connsiteY15" fmla="*/ 2268253 h 3543404"/>
                <a:gd name="connsiteX16" fmla="*/ 924103 w 2316258"/>
                <a:gd name="connsiteY16" fmla="*/ 1980221 h 3543404"/>
                <a:gd name="connsiteX17" fmla="*/ 852095 w 2316258"/>
                <a:gd name="connsiteY17" fmla="*/ 2484277 h 3543404"/>
                <a:gd name="connsiteX18" fmla="*/ 564063 w 2316258"/>
                <a:gd name="connsiteY18" fmla="*/ 2556285 h 3543404"/>
                <a:gd name="connsiteX19" fmla="*/ 780087 w 2316258"/>
                <a:gd name="connsiteY19" fmla="*/ 3060341 h 3543404"/>
                <a:gd name="connsiteX20" fmla="*/ 996111 w 2316258"/>
                <a:gd name="connsiteY20" fmla="*/ 3060341 h 3543404"/>
                <a:gd name="connsiteX21" fmla="*/ 924103 w 2316258"/>
                <a:gd name="connsiteY21" fmla="*/ 3348373 h 3543404"/>
                <a:gd name="connsiteX22" fmla="*/ 636071 w 2316258"/>
                <a:gd name="connsiteY22" fmla="*/ 3348373 h 3543404"/>
                <a:gd name="connsiteX23" fmla="*/ 60007 w 2316258"/>
                <a:gd name="connsiteY23" fmla="*/ 2556284 h 3543404"/>
                <a:gd name="connsiteX24" fmla="*/ 276031 w 2316258"/>
                <a:gd name="connsiteY24" fmla="*/ 2268252 h 3543404"/>
                <a:gd name="connsiteX25" fmla="*/ 276029 w 2316258"/>
                <a:gd name="connsiteY25" fmla="*/ 1908212 h 3543404"/>
                <a:gd name="connsiteX26" fmla="*/ 348038 w 2316258"/>
                <a:gd name="connsiteY26" fmla="*/ 1332148 h 3543404"/>
                <a:gd name="connsiteX0" fmla="*/ 348038 w 2285165"/>
                <a:gd name="connsiteY0" fmla="*/ 702936 h 2914192"/>
                <a:gd name="connsiteX1" fmla="*/ 1788199 w 2285165"/>
                <a:gd name="connsiteY1" fmla="*/ 54864 h 2914192"/>
                <a:gd name="connsiteX2" fmla="*/ 2004223 w 2285165"/>
                <a:gd name="connsiteY2" fmla="*/ 270888 h 2914192"/>
                <a:gd name="connsiteX3" fmla="*/ 2148239 w 2285165"/>
                <a:gd name="connsiteY3" fmla="*/ 126872 h 2914192"/>
                <a:gd name="connsiteX4" fmla="*/ 2220247 w 2285165"/>
                <a:gd name="connsiteY4" fmla="*/ 414904 h 2914192"/>
                <a:gd name="connsiteX5" fmla="*/ 2076231 w 2285165"/>
                <a:gd name="connsiteY5" fmla="*/ 702936 h 2914192"/>
                <a:gd name="connsiteX6" fmla="*/ 1428159 w 2285165"/>
                <a:gd name="connsiteY6" fmla="*/ 414904 h 2914192"/>
                <a:gd name="connsiteX7" fmla="*/ 1140127 w 2285165"/>
                <a:gd name="connsiteY7" fmla="*/ 702936 h 2914192"/>
                <a:gd name="connsiteX8" fmla="*/ 1932215 w 2285165"/>
                <a:gd name="connsiteY8" fmla="*/ 1639040 h 2914192"/>
                <a:gd name="connsiteX9" fmla="*/ 1644183 w 2285165"/>
                <a:gd name="connsiteY9" fmla="*/ 1855064 h 2914192"/>
                <a:gd name="connsiteX10" fmla="*/ 1932216 w 2285165"/>
                <a:gd name="connsiteY10" fmla="*/ 2287113 h 2914192"/>
                <a:gd name="connsiteX11" fmla="*/ 2220247 w 2285165"/>
                <a:gd name="connsiteY11" fmla="*/ 2431129 h 2914192"/>
                <a:gd name="connsiteX12" fmla="*/ 1932215 w 2285165"/>
                <a:gd name="connsiteY12" fmla="*/ 2719160 h 2914192"/>
                <a:gd name="connsiteX13" fmla="*/ 1068119 w 2285165"/>
                <a:gd name="connsiteY13" fmla="*/ 1999081 h 2914192"/>
                <a:gd name="connsiteX14" fmla="*/ 1212135 w 2285165"/>
                <a:gd name="connsiteY14" fmla="*/ 1639041 h 2914192"/>
                <a:gd name="connsiteX15" fmla="*/ 924103 w 2285165"/>
                <a:gd name="connsiteY15" fmla="*/ 1351009 h 2914192"/>
                <a:gd name="connsiteX16" fmla="*/ 852095 w 2285165"/>
                <a:gd name="connsiteY16" fmla="*/ 1855065 h 2914192"/>
                <a:gd name="connsiteX17" fmla="*/ 564063 w 2285165"/>
                <a:gd name="connsiteY17" fmla="*/ 1927073 h 2914192"/>
                <a:gd name="connsiteX18" fmla="*/ 780087 w 2285165"/>
                <a:gd name="connsiteY18" fmla="*/ 2431129 h 2914192"/>
                <a:gd name="connsiteX19" fmla="*/ 996111 w 2285165"/>
                <a:gd name="connsiteY19" fmla="*/ 2431129 h 2914192"/>
                <a:gd name="connsiteX20" fmla="*/ 924103 w 2285165"/>
                <a:gd name="connsiteY20" fmla="*/ 2719161 h 2914192"/>
                <a:gd name="connsiteX21" fmla="*/ 636071 w 2285165"/>
                <a:gd name="connsiteY21" fmla="*/ 2719161 h 2914192"/>
                <a:gd name="connsiteX22" fmla="*/ 60007 w 2285165"/>
                <a:gd name="connsiteY22" fmla="*/ 1927072 h 2914192"/>
                <a:gd name="connsiteX23" fmla="*/ 276031 w 2285165"/>
                <a:gd name="connsiteY23" fmla="*/ 1639040 h 2914192"/>
                <a:gd name="connsiteX24" fmla="*/ 276029 w 2285165"/>
                <a:gd name="connsiteY24" fmla="*/ 1279000 h 2914192"/>
                <a:gd name="connsiteX25" fmla="*/ 348038 w 2285165"/>
                <a:gd name="connsiteY25" fmla="*/ 702936 h 2914192"/>
                <a:gd name="connsiteX0" fmla="*/ 348038 w 2285165"/>
                <a:gd name="connsiteY0" fmla="*/ 702936 h 2914192"/>
                <a:gd name="connsiteX1" fmla="*/ 2004223 w 2285165"/>
                <a:gd name="connsiteY1" fmla="*/ 270888 h 2914192"/>
                <a:gd name="connsiteX2" fmla="*/ 2148239 w 2285165"/>
                <a:gd name="connsiteY2" fmla="*/ 126872 h 2914192"/>
                <a:gd name="connsiteX3" fmla="*/ 2220247 w 2285165"/>
                <a:gd name="connsiteY3" fmla="*/ 414904 h 2914192"/>
                <a:gd name="connsiteX4" fmla="*/ 2076231 w 2285165"/>
                <a:gd name="connsiteY4" fmla="*/ 702936 h 2914192"/>
                <a:gd name="connsiteX5" fmla="*/ 1428159 w 2285165"/>
                <a:gd name="connsiteY5" fmla="*/ 414904 h 2914192"/>
                <a:gd name="connsiteX6" fmla="*/ 1140127 w 2285165"/>
                <a:gd name="connsiteY6" fmla="*/ 702936 h 2914192"/>
                <a:gd name="connsiteX7" fmla="*/ 1932215 w 2285165"/>
                <a:gd name="connsiteY7" fmla="*/ 1639040 h 2914192"/>
                <a:gd name="connsiteX8" fmla="*/ 1644183 w 2285165"/>
                <a:gd name="connsiteY8" fmla="*/ 1855064 h 2914192"/>
                <a:gd name="connsiteX9" fmla="*/ 1932216 w 2285165"/>
                <a:gd name="connsiteY9" fmla="*/ 2287113 h 2914192"/>
                <a:gd name="connsiteX10" fmla="*/ 2220247 w 2285165"/>
                <a:gd name="connsiteY10" fmla="*/ 2431129 h 2914192"/>
                <a:gd name="connsiteX11" fmla="*/ 1932215 w 2285165"/>
                <a:gd name="connsiteY11" fmla="*/ 2719160 h 2914192"/>
                <a:gd name="connsiteX12" fmla="*/ 1068119 w 2285165"/>
                <a:gd name="connsiteY12" fmla="*/ 1999081 h 2914192"/>
                <a:gd name="connsiteX13" fmla="*/ 1212135 w 2285165"/>
                <a:gd name="connsiteY13" fmla="*/ 1639041 h 2914192"/>
                <a:gd name="connsiteX14" fmla="*/ 924103 w 2285165"/>
                <a:gd name="connsiteY14" fmla="*/ 1351009 h 2914192"/>
                <a:gd name="connsiteX15" fmla="*/ 852095 w 2285165"/>
                <a:gd name="connsiteY15" fmla="*/ 1855065 h 2914192"/>
                <a:gd name="connsiteX16" fmla="*/ 564063 w 2285165"/>
                <a:gd name="connsiteY16" fmla="*/ 1927073 h 2914192"/>
                <a:gd name="connsiteX17" fmla="*/ 780087 w 2285165"/>
                <a:gd name="connsiteY17" fmla="*/ 2431129 h 2914192"/>
                <a:gd name="connsiteX18" fmla="*/ 996111 w 2285165"/>
                <a:gd name="connsiteY18" fmla="*/ 2431129 h 2914192"/>
                <a:gd name="connsiteX19" fmla="*/ 924103 w 2285165"/>
                <a:gd name="connsiteY19" fmla="*/ 2719161 h 2914192"/>
                <a:gd name="connsiteX20" fmla="*/ 636071 w 2285165"/>
                <a:gd name="connsiteY20" fmla="*/ 2719161 h 2914192"/>
                <a:gd name="connsiteX21" fmla="*/ 60007 w 2285165"/>
                <a:gd name="connsiteY21" fmla="*/ 1927072 h 2914192"/>
                <a:gd name="connsiteX22" fmla="*/ 276031 w 2285165"/>
                <a:gd name="connsiteY22" fmla="*/ 1639040 h 2914192"/>
                <a:gd name="connsiteX23" fmla="*/ 276029 w 2285165"/>
                <a:gd name="connsiteY23" fmla="*/ 1279000 h 2914192"/>
                <a:gd name="connsiteX24" fmla="*/ 348038 w 2285165"/>
                <a:gd name="connsiteY24" fmla="*/ 702936 h 2914192"/>
                <a:gd name="connsiteX0" fmla="*/ 348038 w 2316258"/>
                <a:gd name="connsiteY0" fmla="*/ 480053 h 2691309"/>
                <a:gd name="connsiteX1" fmla="*/ 2004223 w 2316258"/>
                <a:gd name="connsiteY1" fmla="*/ 48005 h 2691309"/>
                <a:gd name="connsiteX2" fmla="*/ 2220247 w 2316258"/>
                <a:gd name="connsiteY2" fmla="*/ 192021 h 2691309"/>
                <a:gd name="connsiteX3" fmla="*/ 2076231 w 2316258"/>
                <a:gd name="connsiteY3" fmla="*/ 480053 h 2691309"/>
                <a:gd name="connsiteX4" fmla="*/ 1428159 w 2316258"/>
                <a:gd name="connsiteY4" fmla="*/ 192021 h 2691309"/>
                <a:gd name="connsiteX5" fmla="*/ 1140127 w 2316258"/>
                <a:gd name="connsiteY5" fmla="*/ 480053 h 2691309"/>
                <a:gd name="connsiteX6" fmla="*/ 1932215 w 2316258"/>
                <a:gd name="connsiteY6" fmla="*/ 1416157 h 2691309"/>
                <a:gd name="connsiteX7" fmla="*/ 1644183 w 2316258"/>
                <a:gd name="connsiteY7" fmla="*/ 1632181 h 2691309"/>
                <a:gd name="connsiteX8" fmla="*/ 1932216 w 2316258"/>
                <a:gd name="connsiteY8" fmla="*/ 2064230 h 2691309"/>
                <a:gd name="connsiteX9" fmla="*/ 2220247 w 2316258"/>
                <a:gd name="connsiteY9" fmla="*/ 2208246 h 2691309"/>
                <a:gd name="connsiteX10" fmla="*/ 1932215 w 2316258"/>
                <a:gd name="connsiteY10" fmla="*/ 2496277 h 2691309"/>
                <a:gd name="connsiteX11" fmla="*/ 1068119 w 2316258"/>
                <a:gd name="connsiteY11" fmla="*/ 1776198 h 2691309"/>
                <a:gd name="connsiteX12" fmla="*/ 1212135 w 2316258"/>
                <a:gd name="connsiteY12" fmla="*/ 1416158 h 2691309"/>
                <a:gd name="connsiteX13" fmla="*/ 924103 w 2316258"/>
                <a:gd name="connsiteY13" fmla="*/ 1128126 h 2691309"/>
                <a:gd name="connsiteX14" fmla="*/ 852095 w 2316258"/>
                <a:gd name="connsiteY14" fmla="*/ 1632182 h 2691309"/>
                <a:gd name="connsiteX15" fmla="*/ 564063 w 2316258"/>
                <a:gd name="connsiteY15" fmla="*/ 1704190 h 2691309"/>
                <a:gd name="connsiteX16" fmla="*/ 780087 w 2316258"/>
                <a:gd name="connsiteY16" fmla="*/ 2208246 h 2691309"/>
                <a:gd name="connsiteX17" fmla="*/ 996111 w 2316258"/>
                <a:gd name="connsiteY17" fmla="*/ 2208246 h 2691309"/>
                <a:gd name="connsiteX18" fmla="*/ 924103 w 2316258"/>
                <a:gd name="connsiteY18" fmla="*/ 2496278 h 2691309"/>
                <a:gd name="connsiteX19" fmla="*/ 636071 w 2316258"/>
                <a:gd name="connsiteY19" fmla="*/ 2496278 h 2691309"/>
                <a:gd name="connsiteX20" fmla="*/ 60007 w 2316258"/>
                <a:gd name="connsiteY20" fmla="*/ 1704189 h 2691309"/>
                <a:gd name="connsiteX21" fmla="*/ 276031 w 2316258"/>
                <a:gd name="connsiteY21" fmla="*/ 1416157 h 2691309"/>
                <a:gd name="connsiteX22" fmla="*/ 276029 w 2316258"/>
                <a:gd name="connsiteY22" fmla="*/ 1056117 h 2691309"/>
                <a:gd name="connsiteX23" fmla="*/ 348038 w 2316258"/>
                <a:gd name="connsiteY23" fmla="*/ 480053 h 2691309"/>
                <a:gd name="connsiteX0" fmla="*/ 348038 w 2285165"/>
                <a:gd name="connsiteY0" fmla="*/ 316859 h 2528115"/>
                <a:gd name="connsiteX1" fmla="*/ 2220247 w 2285165"/>
                <a:gd name="connsiteY1" fmla="*/ 28827 h 2528115"/>
                <a:gd name="connsiteX2" fmla="*/ 2076231 w 2285165"/>
                <a:gd name="connsiteY2" fmla="*/ 316859 h 2528115"/>
                <a:gd name="connsiteX3" fmla="*/ 1428159 w 2285165"/>
                <a:gd name="connsiteY3" fmla="*/ 28827 h 2528115"/>
                <a:gd name="connsiteX4" fmla="*/ 1140127 w 2285165"/>
                <a:gd name="connsiteY4" fmla="*/ 316859 h 2528115"/>
                <a:gd name="connsiteX5" fmla="*/ 1932215 w 2285165"/>
                <a:gd name="connsiteY5" fmla="*/ 1252963 h 2528115"/>
                <a:gd name="connsiteX6" fmla="*/ 1644183 w 2285165"/>
                <a:gd name="connsiteY6" fmla="*/ 1468987 h 2528115"/>
                <a:gd name="connsiteX7" fmla="*/ 1932216 w 2285165"/>
                <a:gd name="connsiteY7" fmla="*/ 1901036 h 2528115"/>
                <a:gd name="connsiteX8" fmla="*/ 2220247 w 2285165"/>
                <a:gd name="connsiteY8" fmla="*/ 2045052 h 2528115"/>
                <a:gd name="connsiteX9" fmla="*/ 1932215 w 2285165"/>
                <a:gd name="connsiteY9" fmla="*/ 2333083 h 2528115"/>
                <a:gd name="connsiteX10" fmla="*/ 1068119 w 2285165"/>
                <a:gd name="connsiteY10" fmla="*/ 1613004 h 2528115"/>
                <a:gd name="connsiteX11" fmla="*/ 1212135 w 2285165"/>
                <a:gd name="connsiteY11" fmla="*/ 1252964 h 2528115"/>
                <a:gd name="connsiteX12" fmla="*/ 924103 w 2285165"/>
                <a:gd name="connsiteY12" fmla="*/ 964932 h 2528115"/>
                <a:gd name="connsiteX13" fmla="*/ 852095 w 2285165"/>
                <a:gd name="connsiteY13" fmla="*/ 1468988 h 2528115"/>
                <a:gd name="connsiteX14" fmla="*/ 564063 w 2285165"/>
                <a:gd name="connsiteY14" fmla="*/ 1540996 h 2528115"/>
                <a:gd name="connsiteX15" fmla="*/ 780087 w 2285165"/>
                <a:gd name="connsiteY15" fmla="*/ 2045052 h 2528115"/>
                <a:gd name="connsiteX16" fmla="*/ 996111 w 2285165"/>
                <a:gd name="connsiteY16" fmla="*/ 2045052 h 2528115"/>
                <a:gd name="connsiteX17" fmla="*/ 924103 w 2285165"/>
                <a:gd name="connsiteY17" fmla="*/ 2333084 h 2528115"/>
                <a:gd name="connsiteX18" fmla="*/ 636071 w 2285165"/>
                <a:gd name="connsiteY18" fmla="*/ 2333084 h 2528115"/>
                <a:gd name="connsiteX19" fmla="*/ 60007 w 2285165"/>
                <a:gd name="connsiteY19" fmla="*/ 1540995 h 2528115"/>
                <a:gd name="connsiteX20" fmla="*/ 276031 w 2285165"/>
                <a:gd name="connsiteY20" fmla="*/ 1252963 h 2528115"/>
                <a:gd name="connsiteX21" fmla="*/ 276029 w 2285165"/>
                <a:gd name="connsiteY21" fmla="*/ 892923 h 2528115"/>
                <a:gd name="connsiteX22" fmla="*/ 348038 w 2285165"/>
                <a:gd name="connsiteY22" fmla="*/ 316859 h 2528115"/>
                <a:gd name="connsiteX0" fmla="*/ 348038 w 2285165"/>
                <a:gd name="connsiteY0" fmla="*/ 316859 h 2528115"/>
                <a:gd name="connsiteX1" fmla="*/ 2076231 w 2285165"/>
                <a:gd name="connsiteY1" fmla="*/ 316859 h 2528115"/>
                <a:gd name="connsiteX2" fmla="*/ 1428159 w 2285165"/>
                <a:gd name="connsiteY2" fmla="*/ 28827 h 2528115"/>
                <a:gd name="connsiteX3" fmla="*/ 1140127 w 2285165"/>
                <a:gd name="connsiteY3" fmla="*/ 316859 h 2528115"/>
                <a:gd name="connsiteX4" fmla="*/ 1932215 w 2285165"/>
                <a:gd name="connsiteY4" fmla="*/ 1252963 h 2528115"/>
                <a:gd name="connsiteX5" fmla="*/ 1644183 w 2285165"/>
                <a:gd name="connsiteY5" fmla="*/ 1468987 h 2528115"/>
                <a:gd name="connsiteX6" fmla="*/ 1932216 w 2285165"/>
                <a:gd name="connsiteY6" fmla="*/ 1901036 h 2528115"/>
                <a:gd name="connsiteX7" fmla="*/ 2220247 w 2285165"/>
                <a:gd name="connsiteY7" fmla="*/ 2045052 h 2528115"/>
                <a:gd name="connsiteX8" fmla="*/ 1932215 w 2285165"/>
                <a:gd name="connsiteY8" fmla="*/ 2333083 h 2528115"/>
                <a:gd name="connsiteX9" fmla="*/ 1068119 w 2285165"/>
                <a:gd name="connsiteY9" fmla="*/ 1613004 h 2528115"/>
                <a:gd name="connsiteX10" fmla="*/ 1212135 w 2285165"/>
                <a:gd name="connsiteY10" fmla="*/ 1252964 h 2528115"/>
                <a:gd name="connsiteX11" fmla="*/ 924103 w 2285165"/>
                <a:gd name="connsiteY11" fmla="*/ 964932 h 2528115"/>
                <a:gd name="connsiteX12" fmla="*/ 852095 w 2285165"/>
                <a:gd name="connsiteY12" fmla="*/ 1468988 h 2528115"/>
                <a:gd name="connsiteX13" fmla="*/ 564063 w 2285165"/>
                <a:gd name="connsiteY13" fmla="*/ 1540996 h 2528115"/>
                <a:gd name="connsiteX14" fmla="*/ 780087 w 2285165"/>
                <a:gd name="connsiteY14" fmla="*/ 2045052 h 2528115"/>
                <a:gd name="connsiteX15" fmla="*/ 996111 w 2285165"/>
                <a:gd name="connsiteY15" fmla="*/ 2045052 h 2528115"/>
                <a:gd name="connsiteX16" fmla="*/ 924103 w 2285165"/>
                <a:gd name="connsiteY16" fmla="*/ 2333084 h 2528115"/>
                <a:gd name="connsiteX17" fmla="*/ 636071 w 2285165"/>
                <a:gd name="connsiteY17" fmla="*/ 2333084 h 2528115"/>
                <a:gd name="connsiteX18" fmla="*/ 60007 w 2285165"/>
                <a:gd name="connsiteY18" fmla="*/ 1540995 h 2528115"/>
                <a:gd name="connsiteX19" fmla="*/ 276031 w 2285165"/>
                <a:gd name="connsiteY19" fmla="*/ 1252963 h 2528115"/>
                <a:gd name="connsiteX20" fmla="*/ 276029 w 2285165"/>
                <a:gd name="connsiteY20" fmla="*/ 892923 h 2528115"/>
                <a:gd name="connsiteX21" fmla="*/ 348038 w 2285165"/>
                <a:gd name="connsiteY21" fmla="*/ 316859 h 2528115"/>
                <a:gd name="connsiteX0" fmla="*/ 348038 w 2285165"/>
                <a:gd name="connsiteY0" fmla="*/ 288032 h 2499288"/>
                <a:gd name="connsiteX1" fmla="*/ 1428159 w 2285165"/>
                <a:gd name="connsiteY1" fmla="*/ 0 h 2499288"/>
                <a:gd name="connsiteX2" fmla="*/ 1140127 w 2285165"/>
                <a:gd name="connsiteY2" fmla="*/ 288032 h 2499288"/>
                <a:gd name="connsiteX3" fmla="*/ 1932215 w 2285165"/>
                <a:gd name="connsiteY3" fmla="*/ 1224136 h 2499288"/>
                <a:gd name="connsiteX4" fmla="*/ 1644183 w 2285165"/>
                <a:gd name="connsiteY4" fmla="*/ 1440160 h 2499288"/>
                <a:gd name="connsiteX5" fmla="*/ 1932216 w 2285165"/>
                <a:gd name="connsiteY5" fmla="*/ 1872209 h 2499288"/>
                <a:gd name="connsiteX6" fmla="*/ 2220247 w 2285165"/>
                <a:gd name="connsiteY6" fmla="*/ 2016225 h 2499288"/>
                <a:gd name="connsiteX7" fmla="*/ 1932215 w 2285165"/>
                <a:gd name="connsiteY7" fmla="*/ 2304256 h 2499288"/>
                <a:gd name="connsiteX8" fmla="*/ 1068119 w 2285165"/>
                <a:gd name="connsiteY8" fmla="*/ 1584177 h 2499288"/>
                <a:gd name="connsiteX9" fmla="*/ 1212135 w 2285165"/>
                <a:gd name="connsiteY9" fmla="*/ 1224137 h 2499288"/>
                <a:gd name="connsiteX10" fmla="*/ 924103 w 2285165"/>
                <a:gd name="connsiteY10" fmla="*/ 936105 h 2499288"/>
                <a:gd name="connsiteX11" fmla="*/ 852095 w 2285165"/>
                <a:gd name="connsiteY11" fmla="*/ 1440161 h 2499288"/>
                <a:gd name="connsiteX12" fmla="*/ 564063 w 2285165"/>
                <a:gd name="connsiteY12" fmla="*/ 1512169 h 2499288"/>
                <a:gd name="connsiteX13" fmla="*/ 780087 w 2285165"/>
                <a:gd name="connsiteY13" fmla="*/ 2016225 h 2499288"/>
                <a:gd name="connsiteX14" fmla="*/ 996111 w 2285165"/>
                <a:gd name="connsiteY14" fmla="*/ 2016225 h 2499288"/>
                <a:gd name="connsiteX15" fmla="*/ 924103 w 2285165"/>
                <a:gd name="connsiteY15" fmla="*/ 2304257 h 2499288"/>
                <a:gd name="connsiteX16" fmla="*/ 636071 w 2285165"/>
                <a:gd name="connsiteY16" fmla="*/ 2304257 h 2499288"/>
                <a:gd name="connsiteX17" fmla="*/ 60007 w 2285165"/>
                <a:gd name="connsiteY17" fmla="*/ 1512168 h 2499288"/>
                <a:gd name="connsiteX18" fmla="*/ 276031 w 2285165"/>
                <a:gd name="connsiteY18" fmla="*/ 1224136 h 2499288"/>
                <a:gd name="connsiteX19" fmla="*/ 276029 w 2285165"/>
                <a:gd name="connsiteY19" fmla="*/ 864096 h 2499288"/>
                <a:gd name="connsiteX20" fmla="*/ 348038 w 2285165"/>
                <a:gd name="connsiteY20" fmla="*/ 288032 h 2499288"/>
                <a:gd name="connsiteX0" fmla="*/ 348038 w 2285165"/>
                <a:gd name="connsiteY0" fmla="*/ 156017 h 2367273"/>
                <a:gd name="connsiteX1" fmla="*/ 1140127 w 2285165"/>
                <a:gd name="connsiteY1" fmla="*/ 156017 h 2367273"/>
                <a:gd name="connsiteX2" fmla="*/ 1932215 w 2285165"/>
                <a:gd name="connsiteY2" fmla="*/ 1092121 h 2367273"/>
                <a:gd name="connsiteX3" fmla="*/ 1644183 w 2285165"/>
                <a:gd name="connsiteY3" fmla="*/ 1308145 h 2367273"/>
                <a:gd name="connsiteX4" fmla="*/ 1932216 w 2285165"/>
                <a:gd name="connsiteY4" fmla="*/ 1740194 h 2367273"/>
                <a:gd name="connsiteX5" fmla="*/ 2220247 w 2285165"/>
                <a:gd name="connsiteY5" fmla="*/ 1884210 h 2367273"/>
                <a:gd name="connsiteX6" fmla="*/ 1932215 w 2285165"/>
                <a:gd name="connsiteY6" fmla="*/ 2172241 h 2367273"/>
                <a:gd name="connsiteX7" fmla="*/ 1068119 w 2285165"/>
                <a:gd name="connsiteY7" fmla="*/ 1452162 h 2367273"/>
                <a:gd name="connsiteX8" fmla="*/ 1212135 w 2285165"/>
                <a:gd name="connsiteY8" fmla="*/ 1092122 h 2367273"/>
                <a:gd name="connsiteX9" fmla="*/ 924103 w 2285165"/>
                <a:gd name="connsiteY9" fmla="*/ 804090 h 2367273"/>
                <a:gd name="connsiteX10" fmla="*/ 852095 w 2285165"/>
                <a:gd name="connsiteY10" fmla="*/ 1308146 h 2367273"/>
                <a:gd name="connsiteX11" fmla="*/ 564063 w 2285165"/>
                <a:gd name="connsiteY11" fmla="*/ 1380154 h 2367273"/>
                <a:gd name="connsiteX12" fmla="*/ 780087 w 2285165"/>
                <a:gd name="connsiteY12" fmla="*/ 1884210 h 2367273"/>
                <a:gd name="connsiteX13" fmla="*/ 996111 w 2285165"/>
                <a:gd name="connsiteY13" fmla="*/ 1884210 h 2367273"/>
                <a:gd name="connsiteX14" fmla="*/ 924103 w 2285165"/>
                <a:gd name="connsiteY14" fmla="*/ 2172242 h 2367273"/>
                <a:gd name="connsiteX15" fmla="*/ 636071 w 2285165"/>
                <a:gd name="connsiteY15" fmla="*/ 2172242 h 2367273"/>
                <a:gd name="connsiteX16" fmla="*/ 60007 w 2285165"/>
                <a:gd name="connsiteY16" fmla="*/ 1380153 h 2367273"/>
                <a:gd name="connsiteX17" fmla="*/ 276031 w 2285165"/>
                <a:gd name="connsiteY17" fmla="*/ 1092121 h 2367273"/>
                <a:gd name="connsiteX18" fmla="*/ 276029 w 2285165"/>
                <a:gd name="connsiteY18" fmla="*/ 732081 h 2367273"/>
                <a:gd name="connsiteX19" fmla="*/ 348038 w 2285165"/>
                <a:gd name="connsiteY19" fmla="*/ 156017 h 2367273"/>
                <a:gd name="connsiteX0" fmla="*/ 348038 w 2285165"/>
                <a:gd name="connsiteY0" fmla="*/ 156017 h 2367273"/>
                <a:gd name="connsiteX1" fmla="*/ 1140127 w 2285165"/>
                <a:gd name="connsiteY1" fmla="*/ 156017 h 2367273"/>
                <a:gd name="connsiteX2" fmla="*/ 1932215 w 2285165"/>
                <a:gd name="connsiteY2" fmla="*/ 1092121 h 2367273"/>
                <a:gd name="connsiteX3" fmla="*/ 1644183 w 2285165"/>
                <a:gd name="connsiteY3" fmla="*/ 1308145 h 2367273"/>
                <a:gd name="connsiteX4" fmla="*/ 1932216 w 2285165"/>
                <a:gd name="connsiteY4" fmla="*/ 1740194 h 2367273"/>
                <a:gd name="connsiteX5" fmla="*/ 2220247 w 2285165"/>
                <a:gd name="connsiteY5" fmla="*/ 1884210 h 2367273"/>
                <a:gd name="connsiteX6" fmla="*/ 1932215 w 2285165"/>
                <a:gd name="connsiteY6" fmla="*/ 2172241 h 2367273"/>
                <a:gd name="connsiteX7" fmla="*/ 1068119 w 2285165"/>
                <a:gd name="connsiteY7" fmla="*/ 1452162 h 2367273"/>
                <a:gd name="connsiteX8" fmla="*/ 924103 w 2285165"/>
                <a:gd name="connsiteY8" fmla="*/ 804090 h 2367273"/>
                <a:gd name="connsiteX9" fmla="*/ 852095 w 2285165"/>
                <a:gd name="connsiteY9" fmla="*/ 1308146 h 2367273"/>
                <a:gd name="connsiteX10" fmla="*/ 564063 w 2285165"/>
                <a:gd name="connsiteY10" fmla="*/ 1380154 h 2367273"/>
                <a:gd name="connsiteX11" fmla="*/ 780087 w 2285165"/>
                <a:gd name="connsiteY11" fmla="*/ 1884210 h 2367273"/>
                <a:gd name="connsiteX12" fmla="*/ 996111 w 2285165"/>
                <a:gd name="connsiteY12" fmla="*/ 1884210 h 2367273"/>
                <a:gd name="connsiteX13" fmla="*/ 924103 w 2285165"/>
                <a:gd name="connsiteY13" fmla="*/ 2172242 h 2367273"/>
                <a:gd name="connsiteX14" fmla="*/ 636071 w 2285165"/>
                <a:gd name="connsiteY14" fmla="*/ 2172242 h 2367273"/>
                <a:gd name="connsiteX15" fmla="*/ 60007 w 2285165"/>
                <a:gd name="connsiteY15" fmla="*/ 1380153 h 2367273"/>
                <a:gd name="connsiteX16" fmla="*/ 276031 w 2285165"/>
                <a:gd name="connsiteY16" fmla="*/ 1092121 h 2367273"/>
                <a:gd name="connsiteX17" fmla="*/ 276029 w 2285165"/>
                <a:gd name="connsiteY17" fmla="*/ 732081 h 2367273"/>
                <a:gd name="connsiteX18" fmla="*/ 348038 w 2285165"/>
                <a:gd name="connsiteY18" fmla="*/ 156017 h 2367273"/>
                <a:gd name="connsiteX0" fmla="*/ 348038 w 2285165"/>
                <a:gd name="connsiteY0" fmla="*/ 156017 h 2367273"/>
                <a:gd name="connsiteX1" fmla="*/ 1140127 w 2285165"/>
                <a:gd name="connsiteY1" fmla="*/ 156017 h 2367273"/>
                <a:gd name="connsiteX2" fmla="*/ 1932215 w 2285165"/>
                <a:gd name="connsiteY2" fmla="*/ 1092121 h 2367273"/>
                <a:gd name="connsiteX3" fmla="*/ 1644183 w 2285165"/>
                <a:gd name="connsiteY3" fmla="*/ 1308145 h 2367273"/>
                <a:gd name="connsiteX4" fmla="*/ 1932216 w 2285165"/>
                <a:gd name="connsiteY4" fmla="*/ 1740194 h 2367273"/>
                <a:gd name="connsiteX5" fmla="*/ 2220247 w 2285165"/>
                <a:gd name="connsiteY5" fmla="*/ 1884210 h 2367273"/>
                <a:gd name="connsiteX6" fmla="*/ 1932215 w 2285165"/>
                <a:gd name="connsiteY6" fmla="*/ 2172241 h 2367273"/>
                <a:gd name="connsiteX7" fmla="*/ 924103 w 2285165"/>
                <a:gd name="connsiteY7" fmla="*/ 804090 h 2367273"/>
                <a:gd name="connsiteX8" fmla="*/ 852095 w 2285165"/>
                <a:gd name="connsiteY8" fmla="*/ 1308146 h 2367273"/>
                <a:gd name="connsiteX9" fmla="*/ 564063 w 2285165"/>
                <a:gd name="connsiteY9" fmla="*/ 1380154 h 2367273"/>
                <a:gd name="connsiteX10" fmla="*/ 780087 w 2285165"/>
                <a:gd name="connsiteY10" fmla="*/ 1884210 h 2367273"/>
                <a:gd name="connsiteX11" fmla="*/ 996111 w 2285165"/>
                <a:gd name="connsiteY11" fmla="*/ 1884210 h 2367273"/>
                <a:gd name="connsiteX12" fmla="*/ 924103 w 2285165"/>
                <a:gd name="connsiteY12" fmla="*/ 2172242 h 2367273"/>
                <a:gd name="connsiteX13" fmla="*/ 636071 w 2285165"/>
                <a:gd name="connsiteY13" fmla="*/ 2172242 h 2367273"/>
                <a:gd name="connsiteX14" fmla="*/ 60007 w 2285165"/>
                <a:gd name="connsiteY14" fmla="*/ 1380153 h 2367273"/>
                <a:gd name="connsiteX15" fmla="*/ 276031 w 2285165"/>
                <a:gd name="connsiteY15" fmla="*/ 1092121 h 2367273"/>
                <a:gd name="connsiteX16" fmla="*/ 276029 w 2285165"/>
                <a:gd name="connsiteY16" fmla="*/ 732081 h 2367273"/>
                <a:gd name="connsiteX17" fmla="*/ 348038 w 2285165"/>
                <a:gd name="connsiteY17" fmla="*/ 156017 h 2367273"/>
                <a:gd name="connsiteX0" fmla="*/ 348038 w 2220247"/>
                <a:gd name="connsiteY0" fmla="*/ 156017 h 2367273"/>
                <a:gd name="connsiteX1" fmla="*/ 1140127 w 2220247"/>
                <a:gd name="connsiteY1" fmla="*/ 156017 h 2367273"/>
                <a:gd name="connsiteX2" fmla="*/ 1932215 w 2220247"/>
                <a:gd name="connsiteY2" fmla="*/ 1092121 h 2367273"/>
                <a:gd name="connsiteX3" fmla="*/ 1932216 w 2220247"/>
                <a:gd name="connsiteY3" fmla="*/ 1740194 h 2367273"/>
                <a:gd name="connsiteX4" fmla="*/ 2220247 w 2220247"/>
                <a:gd name="connsiteY4" fmla="*/ 1884210 h 2367273"/>
                <a:gd name="connsiteX5" fmla="*/ 1932215 w 2220247"/>
                <a:gd name="connsiteY5" fmla="*/ 2172241 h 2367273"/>
                <a:gd name="connsiteX6" fmla="*/ 924103 w 2220247"/>
                <a:gd name="connsiteY6" fmla="*/ 804090 h 2367273"/>
                <a:gd name="connsiteX7" fmla="*/ 852095 w 2220247"/>
                <a:gd name="connsiteY7" fmla="*/ 1308146 h 2367273"/>
                <a:gd name="connsiteX8" fmla="*/ 564063 w 2220247"/>
                <a:gd name="connsiteY8" fmla="*/ 1380154 h 2367273"/>
                <a:gd name="connsiteX9" fmla="*/ 780087 w 2220247"/>
                <a:gd name="connsiteY9" fmla="*/ 1884210 h 2367273"/>
                <a:gd name="connsiteX10" fmla="*/ 996111 w 2220247"/>
                <a:gd name="connsiteY10" fmla="*/ 1884210 h 2367273"/>
                <a:gd name="connsiteX11" fmla="*/ 924103 w 2220247"/>
                <a:gd name="connsiteY11" fmla="*/ 2172242 h 2367273"/>
                <a:gd name="connsiteX12" fmla="*/ 636071 w 2220247"/>
                <a:gd name="connsiteY12" fmla="*/ 2172242 h 2367273"/>
                <a:gd name="connsiteX13" fmla="*/ 60007 w 2220247"/>
                <a:gd name="connsiteY13" fmla="*/ 1380153 h 2367273"/>
                <a:gd name="connsiteX14" fmla="*/ 276031 w 2220247"/>
                <a:gd name="connsiteY14" fmla="*/ 1092121 h 2367273"/>
                <a:gd name="connsiteX15" fmla="*/ 276029 w 2220247"/>
                <a:gd name="connsiteY15" fmla="*/ 732081 h 2367273"/>
                <a:gd name="connsiteX16" fmla="*/ 348038 w 2220247"/>
                <a:gd name="connsiteY16" fmla="*/ 156017 h 2367273"/>
                <a:gd name="connsiteX0" fmla="*/ 348038 w 2220247"/>
                <a:gd name="connsiteY0" fmla="*/ 156017 h 2367273"/>
                <a:gd name="connsiteX1" fmla="*/ 1140127 w 2220247"/>
                <a:gd name="connsiteY1" fmla="*/ 156017 h 2367273"/>
                <a:gd name="connsiteX2" fmla="*/ 1932215 w 2220247"/>
                <a:gd name="connsiteY2" fmla="*/ 1092121 h 2367273"/>
                <a:gd name="connsiteX3" fmla="*/ 2220247 w 2220247"/>
                <a:gd name="connsiteY3" fmla="*/ 1884210 h 2367273"/>
                <a:gd name="connsiteX4" fmla="*/ 1932215 w 2220247"/>
                <a:gd name="connsiteY4" fmla="*/ 2172241 h 2367273"/>
                <a:gd name="connsiteX5" fmla="*/ 924103 w 2220247"/>
                <a:gd name="connsiteY5" fmla="*/ 804090 h 2367273"/>
                <a:gd name="connsiteX6" fmla="*/ 852095 w 2220247"/>
                <a:gd name="connsiteY6" fmla="*/ 1308146 h 2367273"/>
                <a:gd name="connsiteX7" fmla="*/ 564063 w 2220247"/>
                <a:gd name="connsiteY7" fmla="*/ 1380154 h 2367273"/>
                <a:gd name="connsiteX8" fmla="*/ 780087 w 2220247"/>
                <a:gd name="connsiteY8" fmla="*/ 1884210 h 2367273"/>
                <a:gd name="connsiteX9" fmla="*/ 996111 w 2220247"/>
                <a:gd name="connsiteY9" fmla="*/ 1884210 h 2367273"/>
                <a:gd name="connsiteX10" fmla="*/ 924103 w 2220247"/>
                <a:gd name="connsiteY10" fmla="*/ 2172242 h 2367273"/>
                <a:gd name="connsiteX11" fmla="*/ 636071 w 2220247"/>
                <a:gd name="connsiteY11" fmla="*/ 2172242 h 2367273"/>
                <a:gd name="connsiteX12" fmla="*/ 60007 w 2220247"/>
                <a:gd name="connsiteY12" fmla="*/ 1380153 h 2367273"/>
                <a:gd name="connsiteX13" fmla="*/ 276031 w 2220247"/>
                <a:gd name="connsiteY13" fmla="*/ 1092121 h 2367273"/>
                <a:gd name="connsiteX14" fmla="*/ 276029 w 2220247"/>
                <a:gd name="connsiteY14" fmla="*/ 732081 h 2367273"/>
                <a:gd name="connsiteX15" fmla="*/ 348038 w 2220247"/>
                <a:gd name="connsiteY15" fmla="*/ 156017 h 2367273"/>
                <a:gd name="connsiteX0" fmla="*/ 348038 w 2220247"/>
                <a:gd name="connsiteY0" fmla="*/ 156017 h 2367273"/>
                <a:gd name="connsiteX1" fmla="*/ 1140127 w 2220247"/>
                <a:gd name="connsiteY1" fmla="*/ 156017 h 2367273"/>
                <a:gd name="connsiteX2" fmla="*/ 1932215 w 2220247"/>
                <a:gd name="connsiteY2" fmla="*/ 1092121 h 2367273"/>
                <a:gd name="connsiteX3" fmla="*/ 2220247 w 2220247"/>
                <a:gd name="connsiteY3" fmla="*/ 1884210 h 2367273"/>
                <a:gd name="connsiteX4" fmla="*/ 924103 w 2220247"/>
                <a:gd name="connsiteY4" fmla="*/ 804090 h 2367273"/>
                <a:gd name="connsiteX5" fmla="*/ 852095 w 2220247"/>
                <a:gd name="connsiteY5" fmla="*/ 1308146 h 2367273"/>
                <a:gd name="connsiteX6" fmla="*/ 564063 w 2220247"/>
                <a:gd name="connsiteY6" fmla="*/ 1380154 h 2367273"/>
                <a:gd name="connsiteX7" fmla="*/ 780087 w 2220247"/>
                <a:gd name="connsiteY7" fmla="*/ 1884210 h 2367273"/>
                <a:gd name="connsiteX8" fmla="*/ 996111 w 2220247"/>
                <a:gd name="connsiteY8" fmla="*/ 1884210 h 2367273"/>
                <a:gd name="connsiteX9" fmla="*/ 924103 w 2220247"/>
                <a:gd name="connsiteY9" fmla="*/ 2172242 h 2367273"/>
                <a:gd name="connsiteX10" fmla="*/ 636071 w 2220247"/>
                <a:gd name="connsiteY10" fmla="*/ 2172242 h 2367273"/>
                <a:gd name="connsiteX11" fmla="*/ 60007 w 2220247"/>
                <a:gd name="connsiteY11" fmla="*/ 1380153 h 2367273"/>
                <a:gd name="connsiteX12" fmla="*/ 276031 w 2220247"/>
                <a:gd name="connsiteY12" fmla="*/ 1092121 h 2367273"/>
                <a:gd name="connsiteX13" fmla="*/ 276029 w 2220247"/>
                <a:gd name="connsiteY13" fmla="*/ 732081 h 2367273"/>
                <a:gd name="connsiteX14" fmla="*/ 348038 w 2220247"/>
                <a:gd name="connsiteY14" fmla="*/ 156017 h 2367273"/>
                <a:gd name="connsiteX0" fmla="*/ 348038 w 2009808"/>
                <a:gd name="connsiteY0" fmla="*/ 156017 h 2367273"/>
                <a:gd name="connsiteX1" fmla="*/ 1140127 w 2009808"/>
                <a:gd name="connsiteY1" fmla="*/ 156017 h 2367273"/>
                <a:gd name="connsiteX2" fmla="*/ 1932215 w 2009808"/>
                <a:gd name="connsiteY2" fmla="*/ 1092121 h 2367273"/>
                <a:gd name="connsiteX3" fmla="*/ 924103 w 2009808"/>
                <a:gd name="connsiteY3" fmla="*/ 804090 h 2367273"/>
                <a:gd name="connsiteX4" fmla="*/ 852095 w 2009808"/>
                <a:gd name="connsiteY4" fmla="*/ 1308146 h 2367273"/>
                <a:gd name="connsiteX5" fmla="*/ 564063 w 2009808"/>
                <a:gd name="connsiteY5" fmla="*/ 1380154 h 2367273"/>
                <a:gd name="connsiteX6" fmla="*/ 780087 w 2009808"/>
                <a:gd name="connsiteY6" fmla="*/ 1884210 h 2367273"/>
                <a:gd name="connsiteX7" fmla="*/ 996111 w 2009808"/>
                <a:gd name="connsiteY7" fmla="*/ 1884210 h 2367273"/>
                <a:gd name="connsiteX8" fmla="*/ 924103 w 2009808"/>
                <a:gd name="connsiteY8" fmla="*/ 2172242 h 2367273"/>
                <a:gd name="connsiteX9" fmla="*/ 636071 w 2009808"/>
                <a:gd name="connsiteY9" fmla="*/ 2172242 h 2367273"/>
                <a:gd name="connsiteX10" fmla="*/ 60007 w 2009808"/>
                <a:gd name="connsiteY10" fmla="*/ 1380153 h 2367273"/>
                <a:gd name="connsiteX11" fmla="*/ 276031 w 2009808"/>
                <a:gd name="connsiteY11" fmla="*/ 1092121 h 2367273"/>
                <a:gd name="connsiteX12" fmla="*/ 276029 w 2009808"/>
                <a:gd name="connsiteY12" fmla="*/ 732081 h 2367273"/>
                <a:gd name="connsiteX13" fmla="*/ 348038 w 2009808"/>
                <a:gd name="connsiteY13" fmla="*/ 156017 h 2367273"/>
                <a:gd name="connsiteX0" fmla="*/ 348038 w 1236138"/>
                <a:gd name="connsiteY0" fmla="*/ 156017 h 2367273"/>
                <a:gd name="connsiteX1" fmla="*/ 1140127 w 1236138"/>
                <a:gd name="connsiteY1" fmla="*/ 156017 h 2367273"/>
                <a:gd name="connsiteX2" fmla="*/ 924103 w 1236138"/>
                <a:gd name="connsiteY2" fmla="*/ 804090 h 2367273"/>
                <a:gd name="connsiteX3" fmla="*/ 852095 w 1236138"/>
                <a:gd name="connsiteY3" fmla="*/ 1308146 h 2367273"/>
                <a:gd name="connsiteX4" fmla="*/ 564063 w 1236138"/>
                <a:gd name="connsiteY4" fmla="*/ 1380154 h 2367273"/>
                <a:gd name="connsiteX5" fmla="*/ 780087 w 1236138"/>
                <a:gd name="connsiteY5" fmla="*/ 1884210 h 2367273"/>
                <a:gd name="connsiteX6" fmla="*/ 996111 w 1236138"/>
                <a:gd name="connsiteY6" fmla="*/ 1884210 h 2367273"/>
                <a:gd name="connsiteX7" fmla="*/ 924103 w 1236138"/>
                <a:gd name="connsiteY7" fmla="*/ 2172242 h 2367273"/>
                <a:gd name="connsiteX8" fmla="*/ 636071 w 1236138"/>
                <a:gd name="connsiteY8" fmla="*/ 2172242 h 2367273"/>
                <a:gd name="connsiteX9" fmla="*/ 60007 w 1236138"/>
                <a:gd name="connsiteY9" fmla="*/ 1380153 h 2367273"/>
                <a:gd name="connsiteX10" fmla="*/ 276031 w 1236138"/>
                <a:gd name="connsiteY10" fmla="*/ 1092121 h 2367273"/>
                <a:gd name="connsiteX11" fmla="*/ 276029 w 1236138"/>
                <a:gd name="connsiteY11" fmla="*/ 732081 h 2367273"/>
                <a:gd name="connsiteX12" fmla="*/ 348038 w 1236138"/>
                <a:gd name="connsiteY12" fmla="*/ 156017 h 236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6138" h="2367273">
                  <a:moveTo>
                    <a:pt x="348038" y="156017"/>
                  </a:moveTo>
                  <a:cubicBezTo>
                    <a:pt x="492054" y="60006"/>
                    <a:pt x="876098" y="0"/>
                    <a:pt x="1140127" y="156017"/>
                  </a:cubicBezTo>
                  <a:cubicBezTo>
                    <a:pt x="1236138" y="264029"/>
                    <a:pt x="972108" y="612069"/>
                    <a:pt x="924103" y="804090"/>
                  </a:cubicBezTo>
                  <a:cubicBezTo>
                    <a:pt x="1003755" y="1041223"/>
                    <a:pt x="1011103" y="1275152"/>
                    <a:pt x="852095" y="1308146"/>
                  </a:cubicBezTo>
                  <a:cubicBezTo>
                    <a:pt x="722677" y="1368157"/>
                    <a:pt x="809295" y="1380171"/>
                    <a:pt x="564063" y="1380154"/>
                  </a:cubicBezTo>
                  <a:cubicBezTo>
                    <a:pt x="459346" y="1372030"/>
                    <a:pt x="879088" y="1947226"/>
                    <a:pt x="780087" y="1884210"/>
                  </a:cubicBezTo>
                  <a:cubicBezTo>
                    <a:pt x="764650" y="1927585"/>
                    <a:pt x="840727" y="1894910"/>
                    <a:pt x="996111" y="1884210"/>
                  </a:cubicBezTo>
                  <a:cubicBezTo>
                    <a:pt x="1131772" y="1997216"/>
                    <a:pt x="1095112" y="2319268"/>
                    <a:pt x="924103" y="2172242"/>
                  </a:cubicBezTo>
                  <a:cubicBezTo>
                    <a:pt x="866821" y="2176058"/>
                    <a:pt x="795079" y="2367273"/>
                    <a:pt x="636071" y="2172242"/>
                  </a:cubicBezTo>
                  <a:cubicBezTo>
                    <a:pt x="500303" y="2024865"/>
                    <a:pt x="120014" y="1560173"/>
                    <a:pt x="60007" y="1380153"/>
                  </a:cubicBezTo>
                  <a:cubicBezTo>
                    <a:pt x="0" y="1200133"/>
                    <a:pt x="58493" y="1045445"/>
                    <a:pt x="276031" y="1092121"/>
                  </a:cubicBezTo>
                  <a:cubicBezTo>
                    <a:pt x="327163" y="954018"/>
                    <a:pt x="307952" y="886606"/>
                    <a:pt x="276029" y="732081"/>
                  </a:cubicBezTo>
                  <a:cubicBezTo>
                    <a:pt x="276028" y="732081"/>
                    <a:pt x="348039" y="156017"/>
                    <a:pt x="348038" y="15601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762000"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Vrije vorm 22"/>
            <p:cNvSpPr/>
            <p:nvPr/>
          </p:nvSpPr>
          <p:spPr>
            <a:xfrm flipH="1">
              <a:off x="6336195" y="2925594"/>
              <a:ext cx="1476165" cy="1872209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220247 w 2309766"/>
                <a:gd name="connsiteY13" fmla="*/ 1766386 h 4265674"/>
                <a:gd name="connsiteX14" fmla="*/ 2076231 w 2309766"/>
                <a:gd name="connsiteY14" fmla="*/ 2054418 h 4265674"/>
                <a:gd name="connsiteX15" fmla="*/ 1428159 w 2309766"/>
                <a:gd name="connsiteY15" fmla="*/ 1766386 h 4265674"/>
                <a:gd name="connsiteX16" fmla="*/ 1140127 w 2309766"/>
                <a:gd name="connsiteY16" fmla="*/ 2054418 h 4265674"/>
                <a:gd name="connsiteX17" fmla="*/ 1932215 w 2309766"/>
                <a:gd name="connsiteY17" fmla="*/ 2990522 h 4265674"/>
                <a:gd name="connsiteX18" fmla="*/ 1644183 w 2309766"/>
                <a:gd name="connsiteY18" fmla="*/ 3206546 h 4265674"/>
                <a:gd name="connsiteX19" fmla="*/ 1932216 w 2309766"/>
                <a:gd name="connsiteY19" fmla="*/ 3638595 h 4265674"/>
                <a:gd name="connsiteX20" fmla="*/ 2220247 w 2309766"/>
                <a:gd name="connsiteY20" fmla="*/ 3782611 h 4265674"/>
                <a:gd name="connsiteX21" fmla="*/ 1932215 w 2309766"/>
                <a:gd name="connsiteY21" fmla="*/ 4070642 h 4265674"/>
                <a:gd name="connsiteX22" fmla="*/ 1068119 w 2309766"/>
                <a:gd name="connsiteY22" fmla="*/ 3350563 h 4265674"/>
                <a:gd name="connsiteX23" fmla="*/ 1212135 w 2309766"/>
                <a:gd name="connsiteY23" fmla="*/ 2990523 h 4265674"/>
                <a:gd name="connsiteX24" fmla="*/ 924103 w 2309766"/>
                <a:gd name="connsiteY24" fmla="*/ 2702491 h 4265674"/>
                <a:gd name="connsiteX25" fmla="*/ 852095 w 2309766"/>
                <a:gd name="connsiteY25" fmla="*/ 3206547 h 4265674"/>
                <a:gd name="connsiteX26" fmla="*/ 564063 w 2309766"/>
                <a:gd name="connsiteY26" fmla="*/ 3278555 h 4265674"/>
                <a:gd name="connsiteX27" fmla="*/ 780087 w 2309766"/>
                <a:gd name="connsiteY27" fmla="*/ 3782611 h 4265674"/>
                <a:gd name="connsiteX28" fmla="*/ 996111 w 2309766"/>
                <a:gd name="connsiteY28" fmla="*/ 3782611 h 4265674"/>
                <a:gd name="connsiteX29" fmla="*/ 924103 w 2309766"/>
                <a:gd name="connsiteY29" fmla="*/ 4070643 h 4265674"/>
                <a:gd name="connsiteX30" fmla="*/ 636071 w 2309766"/>
                <a:gd name="connsiteY30" fmla="*/ 4070643 h 4265674"/>
                <a:gd name="connsiteX31" fmla="*/ 60007 w 2309766"/>
                <a:gd name="connsiteY31" fmla="*/ 3278554 h 4265674"/>
                <a:gd name="connsiteX32" fmla="*/ 276031 w 2309766"/>
                <a:gd name="connsiteY32" fmla="*/ 2990522 h 4265674"/>
                <a:gd name="connsiteX33" fmla="*/ 276029 w 2309766"/>
                <a:gd name="connsiteY33" fmla="*/ 2630482 h 4265674"/>
                <a:gd name="connsiteX34" fmla="*/ 348038 w 2309766"/>
                <a:gd name="connsiteY34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220247 w 2309766"/>
                <a:gd name="connsiteY12" fmla="*/ 1766386 h 4265674"/>
                <a:gd name="connsiteX13" fmla="*/ 2076231 w 2309766"/>
                <a:gd name="connsiteY13" fmla="*/ 2054418 h 4265674"/>
                <a:gd name="connsiteX14" fmla="*/ 1428159 w 2309766"/>
                <a:gd name="connsiteY14" fmla="*/ 1766386 h 4265674"/>
                <a:gd name="connsiteX15" fmla="*/ 1140127 w 2309766"/>
                <a:gd name="connsiteY15" fmla="*/ 2054418 h 4265674"/>
                <a:gd name="connsiteX16" fmla="*/ 1932215 w 2309766"/>
                <a:gd name="connsiteY16" fmla="*/ 2990522 h 4265674"/>
                <a:gd name="connsiteX17" fmla="*/ 1644183 w 2309766"/>
                <a:gd name="connsiteY17" fmla="*/ 3206546 h 4265674"/>
                <a:gd name="connsiteX18" fmla="*/ 1932216 w 2309766"/>
                <a:gd name="connsiteY18" fmla="*/ 3638595 h 4265674"/>
                <a:gd name="connsiteX19" fmla="*/ 2220247 w 2309766"/>
                <a:gd name="connsiteY19" fmla="*/ 3782611 h 4265674"/>
                <a:gd name="connsiteX20" fmla="*/ 1932215 w 2309766"/>
                <a:gd name="connsiteY20" fmla="*/ 4070642 h 4265674"/>
                <a:gd name="connsiteX21" fmla="*/ 1068119 w 2309766"/>
                <a:gd name="connsiteY21" fmla="*/ 3350563 h 4265674"/>
                <a:gd name="connsiteX22" fmla="*/ 1212135 w 2309766"/>
                <a:gd name="connsiteY22" fmla="*/ 2990523 h 4265674"/>
                <a:gd name="connsiteX23" fmla="*/ 924103 w 2309766"/>
                <a:gd name="connsiteY23" fmla="*/ 2702491 h 4265674"/>
                <a:gd name="connsiteX24" fmla="*/ 852095 w 2309766"/>
                <a:gd name="connsiteY24" fmla="*/ 3206547 h 4265674"/>
                <a:gd name="connsiteX25" fmla="*/ 564063 w 2309766"/>
                <a:gd name="connsiteY25" fmla="*/ 3278555 h 4265674"/>
                <a:gd name="connsiteX26" fmla="*/ 780087 w 2309766"/>
                <a:gd name="connsiteY26" fmla="*/ 3782611 h 4265674"/>
                <a:gd name="connsiteX27" fmla="*/ 996111 w 2309766"/>
                <a:gd name="connsiteY27" fmla="*/ 3782611 h 4265674"/>
                <a:gd name="connsiteX28" fmla="*/ 924103 w 2309766"/>
                <a:gd name="connsiteY28" fmla="*/ 4070643 h 4265674"/>
                <a:gd name="connsiteX29" fmla="*/ 636071 w 2309766"/>
                <a:gd name="connsiteY29" fmla="*/ 4070643 h 4265674"/>
                <a:gd name="connsiteX30" fmla="*/ 60007 w 2309766"/>
                <a:gd name="connsiteY30" fmla="*/ 3278554 h 4265674"/>
                <a:gd name="connsiteX31" fmla="*/ 276031 w 2309766"/>
                <a:gd name="connsiteY31" fmla="*/ 2990522 h 4265674"/>
                <a:gd name="connsiteX32" fmla="*/ 276029 w 2309766"/>
                <a:gd name="connsiteY32" fmla="*/ 2630482 h 4265674"/>
                <a:gd name="connsiteX33" fmla="*/ 348038 w 2309766"/>
                <a:gd name="connsiteY33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76231 w 2309766"/>
                <a:gd name="connsiteY12" fmla="*/ 2054418 h 4265674"/>
                <a:gd name="connsiteX13" fmla="*/ 1428159 w 2309766"/>
                <a:gd name="connsiteY13" fmla="*/ 1766386 h 4265674"/>
                <a:gd name="connsiteX14" fmla="*/ 1140127 w 2309766"/>
                <a:gd name="connsiteY14" fmla="*/ 2054418 h 4265674"/>
                <a:gd name="connsiteX15" fmla="*/ 1932215 w 2309766"/>
                <a:gd name="connsiteY15" fmla="*/ 2990522 h 4265674"/>
                <a:gd name="connsiteX16" fmla="*/ 1644183 w 2309766"/>
                <a:gd name="connsiteY16" fmla="*/ 3206546 h 4265674"/>
                <a:gd name="connsiteX17" fmla="*/ 1932216 w 2309766"/>
                <a:gd name="connsiteY17" fmla="*/ 3638595 h 4265674"/>
                <a:gd name="connsiteX18" fmla="*/ 2220247 w 2309766"/>
                <a:gd name="connsiteY18" fmla="*/ 3782611 h 4265674"/>
                <a:gd name="connsiteX19" fmla="*/ 1932215 w 2309766"/>
                <a:gd name="connsiteY19" fmla="*/ 4070642 h 4265674"/>
                <a:gd name="connsiteX20" fmla="*/ 1068119 w 2309766"/>
                <a:gd name="connsiteY20" fmla="*/ 3350563 h 4265674"/>
                <a:gd name="connsiteX21" fmla="*/ 1212135 w 2309766"/>
                <a:gd name="connsiteY21" fmla="*/ 2990523 h 4265674"/>
                <a:gd name="connsiteX22" fmla="*/ 924103 w 2309766"/>
                <a:gd name="connsiteY22" fmla="*/ 2702491 h 4265674"/>
                <a:gd name="connsiteX23" fmla="*/ 852095 w 2309766"/>
                <a:gd name="connsiteY23" fmla="*/ 3206547 h 4265674"/>
                <a:gd name="connsiteX24" fmla="*/ 564063 w 2309766"/>
                <a:gd name="connsiteY24" fmla="*/ 3278555 h 4265674"/>
                <a:gd name="connsiteX25" fmla="*/ 780087 w 2309766"/>
                <a:gd name="connsiteY25" fmla="*/ 3782611 h 4265674"/>
                <a:gd name="connsiteX26" fmla="*/ 996111 w 2309766"/>
                <a:gd name="connsiteY26" fmla="*/ 3782611 h 4265674"/>
                <a:gd name="connsiteX27" fmla="*/ 924103 w 2309766"/>
                <a:gd name="connsiteY27" fmla="*/ 4070643 h 4265674"/>
                <a:gd name="connsiteX28" fmla="*/ 636071 w 2309766"/>
                <a:gd name="connsiteY28" fmla="*/ 4070643 h 4265674"/>
                <a:gd name="connsiteX29" fmla="*/ 60007 w 2309766"/>
                <a:gd name="connsiteY29" fmla="*/ 3278554 h 4265674"/>
                <a:gd name="connsiteX30" fmla="*/ 276031 w 2309766"/>
                <a:gd name="connsiteY30" fmla="*/ 2990522 h 4265674"/>
                <a:gd name="connsiteX31" fmla="*/ 276029 w 2309766"/>
                <a:gd name="connsiteY31" fmla="*/ 2630482 h 4265674"/>
                <a:gd name="connsiteX32" fmla="*/ 348038 w 2309766"/>
                <a:gd name="connsiteY32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1428159 w 2309766"/>
                <a:gd name="connsiteY12" fmla="*/ 1766386 h 4265674"/>
                <a:gd name="connsiteX13" fmla="*/ 1140127 w 2309766"/>
                <a:gd name="connsiteY13" fmla="*/ 2054418 h 4265674"/>
                <a:gd name="connsiteX14" fmla="*/ 1932215 w 2309766"/>
                <a:gd name="connsiteY14" fmla="*/ 2990522 h 4265674"/>
                <a:gd name="connsiteX15" fmla="*/ 1644183 w 2309766"/>
                <a:gd name="connsiteY15" fmla="*/ 3206546 h 4265674"/>
                <a:gd name="connsiteX16" fmla="*/ 1932216 w 2309766"/>
                <a:gd name="connsiteY16" fmla="*/ 3638595 h 4265674"/>
                <a:gd name="connsiteX17" fmla="*/ 2220247 w 2309766"/>
                <a:gd name="connsiteY17" fmla="*/ 3782611 h 4265674"/>
                <a:gd name="connsiteX18" fmla="*/ 1932215 w 2309766"/>
                <a:gd name="connsiteY18" fmla="*/ 4070642 h 4265674"/>
                <a:gd name="connsiteX19" fmla="*/ 1068119 w 2309766"/>
                <a:gd name="connsiteY19" fmla="*/ 3350563 h 4265674"/>
                <a:gd name="connsiteX20" fmla="*/ 1212135 w 2309766"/>
                <a:gd name="connsiteY20" fmla="*/ 2990523 h 4265674"/>
                <a:gd name="connsiteX21" fmla="*/ 924103 w 2309766"/>
                <a:gd name="connsiteY21" fmla="*/ 2702491 h 4265674"/>
                <a:gd name="connsiteX22" fmla="*/ 852095 w 2309766"/>
                <a:gd name="connsiteY22" fmla="*/ 3206547 h 4265674"/>
                <a:gd name="connsiteX23" fmla="*/ 564063 w 2309766"/>
                <a:gd name="connsiteY23" fmla="*/ 3278555 h 4265674"/>
                <a:gd name="connsiteX24" fmla="*/ 780087 w 2309766"/>
                <a:gd name="connsiteY24" fmla="*/ 3782611 h 4265674"/>
                <a:gd name="connsiteX25" fmla="*/ 996111 w 2309766"/>
                <a:gd name="connsiteY25" fmla="*/ 3782611 h 4265674"/>
                <a:gd name="connsiteX26" fmla="*/ 924103 w 2309766"/>
                <a:gd name="connsiteY26" fmla="*/ 4070643 h 4265674"/>
                <a:gd name="connsiteX27" fmla="*/ 636071 w 2309766"/>
                <a:gd name="connsiteY27" fmla="*/ 4070643 h 4265674"/>
                <a:gd name="connsiteX28" fmla="*/ 60007 w 2309766"/>
                <a:gd name="connsiteY28" fmla="*/ 3278554 h 4265674"/>
                <a:gd name="connsiteX29" fmla="*/ 276031 w 2309766"/>
                <a:gd name="connsiteY29" fmla="*/ 2990522 h 4265674"/>
                <a:gd name="connsiteX30" fmla="*/ 276029 w 2309766"/>
                <a:gd name="connsiteY30" fmla="*/ 2630482 h 4265674"/>
                <a:gd name="connsiteX31" fmla="*/ 348038 w 2309766"/>
                <a:gd name="connsiteY31" fmla="*/ 2054418 h 4265674"/>
                <a:gd name="connsiteX0" fmla="*/ 348038 w 2352261"/>
                <a:gd name="connsiteY0" fmla="*/ 2054418 h 4265674"/>
                <a:gd name="connsiteX1" fmla="*/ 636070 w 2352261"/>
                <a:gd name="connsiteY1" fmla="*/ 1622370 h 4265674"/>
                <a:gd name="connsiteX2" fmla="*/ 852094 w 2352261"/>
                <a:gd name="connsiteY2" fmla="*/ 1046306 h 4265674"/>
                <a:gd name="connsiteX3" fmla="*/ 1500166 w 2352261"/>
                <a:gd name="connsiteY3" fmla="*/ 686267 h 4265674"/>
                <a:gd name="connsiteX4" fmla="*/ 1644183 w 2352261"/>
                <a:gd name="connsiteY4" fmla="*/ 758274 h 4265674"/>
                <a:gd name="connsiteX5" fmla="*/ 1932214 w 2352261"/>
                <a:gd name="connsiteY5" fmla="*/ 470243 h 4265674"/>
                <a:gd name="connsiteX6" fmla="*/ 2076231 w 2352261"/>
                <a:gd name="connsiteY6" fmla="*/ 182211 h 4265674"/>
                <a:gd name="connsiteX7" fmla="*/ 2148238 w 2352261"/>
                <a:gd name="connsiteY7" fmla="*/ 254219 h 4265674"/>
                <a:gd name="connsiteX8" fmla="*/ 2148238 w 2352261"/>
                <a:gd name="connsiteY8" fmla="*/ 398235 h 4265674"/>
                <a:gd name="connsiteX9" fmla="*/ 2292254 w 2352261"/>
                <a:gd name="connsiteY9" fmla="*/ 614259 h 4265674"/>
                <a:gd name="connsiteX10" fmla="*/ 1788199 w 2352261"/>
                <a:gd name="connsiteY10" fmla="*/ 1406346 h 4265674"/>
                <a:gd name="connsiteX11" fmla="*/ 1428159 w 2352261"/>
                <a:gd name="connsiteY11" fmla="*/ 1766386 h 4265674"/>
                <a:gd name="connsiteX12" fmla="*/ 1140127 w 2352261"/>
                <a:gd name="connsiteY12" fmla="*/ 2054418 h 4265674"/>
                <a:gd name="connsiteX13" fmla="*/ 1932215 w 2352261"/>
                <a:gd name="connsiteY13" fmla="*/ 2990522 h 4265674"/>
                <a:gd name="connsiteX14" fmla="*/ 1644183 w 2352261"/>
                <a:gd name="connsiteY14" fmla="*/ 3206546 h 4265674"/>
                <a:gd name="connsiteX15" fmla="*/ 1932216 w 2352261"/>
                <a:gd name="connsiteY15" fmla="*/ 3638595 h 4265674"/>
                <a:gd name="connsiteX16" fmla="*/ 2220247 w 2352261"/>
                <a:gd name="connsiteY16" fmla="*/ 3782611 h 4265674"/>
                <a:gd name="connsiteX17" fmla="*/ 1932215 w 2352261"/>
                <a:gd name="connsiteY17" fmla="*/ 4070642 h 4265674"/>
                <a:gd name="connsiteX18" fmla="*/ 1068119 w 2352261"/>
                <a:gd name="connsiteY18" fmla="*/ 3350563 h 4265674"/>
                <a:gd name="connsiteX19" fmla="*/ 1212135 w 2352261"/>
                <a:gd name="connsiteY19" fmla="*/ 2990523 h 4265674"/>
                <a:gd name="connsiteX20" fmla="*/ 924103 w 2352261"/>
                <a:gd name="connsiteY20" fmla="*/ 2702491 h 4265674"/>
                <a:gd name="connsiteX21" fmla="*/ 852095 w 2352261"/>
                <a:gd name="connsiteY21" fmla="*/ 3206547 h 4265674"/>
                <a:gd name="connsiteX22" fmla="*/ 564063 w 2352261"/>
                <a:gd name="connsiteY22" fmla="*/ 3278555 h 4265674"/>
                <a:gd name="connsiteX23" fmla="*/ 780087 w 2352261"/>
                <a:gd name="connsiteY23" fmla="*/ 3782611 h 4265674"/>
                <a:gd name="connsiteX24" fmla="*/ 996111 w 2352261"/>
                <a:gd name="connsiteY24" fmla="*/ 3782611 h 4265674"/>
                <a:gd name="connsiteX25" fmla="*/ 924103 w 2352261"/>
                <a:gd name="connsiteY25" fmla="*/ 4070643 h 4265674"/>
                <a:gd name="connsiteX26" fmla="*/ 636071 w 2352261"/>
                <a:gd name="connsiteY26" fmla="*/ 4070643 h 4265674"/>
                <a:gd name="connsiteX27" fmla="*/ 60007 w 2352261"/>
                <a:gd name="connsiteY27" fmla="*/ 3278554 h 4265674"/>
                <a:gd name="connsiteX28" fmla="*/ 276031 w 2352261"/>
                <a:gd name="connsiteY28" fmla="*/ 2990522 h 4265674"/>
                <a:gd name="connsiteX29" fmla="*/ 276029 w 2352261"/>
                <a:gd name="connsiteY29" fmla="*/ 2630482 h 4265674"/>
                <a:gd name="connsiteX30" fmla="*/ 348038 w 2352261"/>
                <a:gd name="connsiteY30" fmla="*/ 2054418 h 4265674"/>
                <a:gd name="connsiteX0" fmla="*/ 348038 w 2352260"/>
                <a:gd name="connsiteY0" fmla="*/ 2054418 h 4265674"/>
                <a:gd name="connsiteX1" fmla="*/ 636070 w 2352260"/>
                <a:gd name="connsiteY1" fmla="*/ 1622370 h 4265674"/>
                <a:gd name="connsiteX2" fmla="*/ 852094 w 2352260"/>
                <a:gd name="connsiteY2" fmla="*/ 1046306 h 4265674"/>
                <a:gd name="connsiteX3" fmla="*/ 1500166 w 2352260"/>
                <a:gd name="connsiteY3" fmla="*/ 686267 h 4265674"/>
                <a:gd name="connsiteX4" fmla="*/ 1644183 w 2352260"/>
                <a:gd name="connsiteY4" fmla="*/ 758274 h 4265674"/>
                <a:gd name="connsiteX5" fmla="*/ 1932214 w 2352260"/>
                <a:gd name="connsiteY5" fmla="*/ 470243 h 4265674"/>
                <a:gd name="connsiteX6" fmla="*/ 2076231 w 2352260"/>
                <a:gd name="connsiteY6" fmla="*/ 182211 h 4265674"/>
                <a:gd name="connsiteX7" fmla="*/ 2148238 w 2352260"/>
                <a:gd name="connsiteY7" fmla="*/ 254219 h 4265674"/>
                <a:gd name="connsiteX8" fmla="*/ 2292254 w 2352260"/>
                <a:gd name="connsiteY8" fmla="*/ 614259 h 4265674"/>
                <a:gd name="connsiteX9" fmla="*/ 1788199 w 2352260"/>
                <a:gd name="connsiteY9" fmla="*/ 1406346 h 4265674"/>
                <a:gd name="connsiteX10" fmla="*/ 1428159 w 2352260"/>
                <a:gd name="connsiteY10" fmla="*/ 1766386 h 4265674"/>
                <a:gd name="connsiteX11" fmla="*/ 1140127 w 2352260"/>
                <a:gd name="connsiteY11" fmla="*/ 2054418 h 4265674"/>
                <a:gd name="connsiteX12" fmla="*/ 1932215 w 2352260"/>
                <a:gd name="connsiteY12" fmla="*/ 2990522 h 4265674"/>
                <a:gd name="connsiteX13" fmla="*/ 1644183 w 2352260"/>
                <a:gd name="connsiteY13" fmla="*/ 3206546 h 4265674"/>
                <a:gd name="connsiteX14" fmla="*/ 1932216 w 2352260"/>
                <a:gd name="connsiteY14" fmla="*/ 3638595 h 4265674"/>
                <a:gd name="connsiteX15" fmla="*/ 2220247 w 2352260"/>
                <a:gd name="connsiteY15" fmla="*/ 3782611 h 4265674"/>
                <a:gd name="connsiteX16" fmla="*/ 1932215 w 2352260"/>
                <a:gd name="connsiteY16" fmla="*/ 4070642 h 4265674"/>
                <a:gd name="connsiteX17" fmla="*/ 1068119 w 2352260"/>
                <a:gd name="connsiteY17" fmla="*/ 3350563 h 4265674"/>
                <a:gd name="connsiteX18" fmla="*/ 1212135 w 2352260"/>
                <a:gd name="connsiteY18" fmla="*/ 2990523 h 4265674"/>
                <a:gd name="connsiteX19" fmla="*/ 924103 w 2352260"/>
                <a:gd name="connsiteY19" fmla="*/ 2702491 h 4265674"/>
                <a:gd name="connsiteX20" fmla="*/ 852095 w 2352260"/>
                <a:gd name="connsiteY20" fmla="*/ 3206547 h 4265674"/>
                <a:gd name="connsiteX21" fmla="*/ 564063 w 2352260"/>
                <a:gd name="connsiteY21" fmla="*/ 3278555 h 4265674"/>
                <a:gd name="connsiteX22" fmla="*/ 780087 w 2352260"/>
                <a:gd name="connsiteY22" fmla="*/ 3782611 h 4265674"/>
                <a:gd name="connsiteX23" fmla="*/ 996111 w 2352260"/>
                <a:gd name="connsiteY23" fmla="*/ 3782611 h 4265674"/>
                <a:gd name="connsiteX24" fmla="*/ 924103 w 2352260"/>
                <a:gd name="connsiteY24" fmla="*/ 4070643 h 4265674"/>
                <a:gd name="connsiteX25" fmla="*/ 636071 w 2352260"/>
                <a:gd name="connsiteY25" fmla="*/ 4070643 h 4265674"/>
                <a:gd name="connsiteX26" fmla="*/ 60007 w 2352260"/>
                <a:gd name="connsiteY26" fmla="*/ 3278554 h 4265674"/>
                <a:gd name="connsiteX27" fmla="*/ 276031 w 2352260"/>
                <a:gd name="connsiteY27" fmla="*/ 2990522 h 4265674"/>
                <a:gd name="connsiteX28" fmla="*/ 276029 w 2352260"/>
                <a:gd name="connsiteY28" fmla="*/ 2630482 h 4265674"/>
                <a:gd name="connsiteX29" fmla="*/ 348038 w 2352260"/>
                <a:gd name="connsiteY29" fmla="*/ 2054418 h 4265674"/>
                <a:gd name="connsiteX0" fmla="*/ 348038 w 2352260"/>
                <a:gd name="connsiteY0" fmla="*/ 2054418 h 4265674"/>
                <a:gd name="connsiteX1" fmla="*/ 636070 w 2352260"/>
                <a:gd name="connsiteY1" fmla="*/ 1622370 h 4265674"/>
                <a:gd name="connsiteX2" fmla="*/ 852094 w 2352260"/>
                <a:gd name="connsiteY2" fmla="*/ 1046306 h 4265674"/>
                <a:gd name="connsiteX3" fmla="*/ 1500166 w 2352260"/>
                <a:gd name="connsiteY3" fmla="*/ 686267 h 4265674"/>
                <a:gd name="connsiteX4" fmla="*/ 1644183 w 2352260"/>
                <a:gd name="connsiteY4" fmla="*/ 758274 h 4265674"/>
                <a:gd name="connsiteX5" fmla="*/ 2076231 w 2352260"/>
                <a:gd name="connsiteY5" fmla="*/ 182211 h 4265674"/>
                <a:gd name="connsiteX6" fmla="*/ 2148238 w 2352260"/>
                <a:gd name="connsiteY6" fmla="*/ 254219 h 4265674"/>
                <a:gd name="connsiteX7" fmla="*/ 2292254 w 2352260"/>
                <a:gd name="connsiteY7" fmla="*/ 614259 h 4265674"/>
                <a:gd name="connsiteX8" fmla="*/ 1788199 w 2352260"/>
                <a:gd name="connsiteY8" fmla="*/ 1406346 h 4265674"/>
                <a:gd name="connsiteX9" fmla="*/ 1428159 w 2352260"/>
                <a:gd name="connsiteY9" fmla="*/ 1766386 h 4265674"/>
                <a:gd name="connsiteX10" fmla="*/ 1140127 w 2352260"/>
                <a:gd name="connsiteY10" fmla="*/ 2054418 h 4265674"/>
                <a:gd name="connsiteX11" fmla="*/ 1932215 w 2352260"/>
                <a:gd name="connsiteY11" fmla="*/ 2990522 h 4265674"/>
                <a:gd name="connsiteX12" fmla="*/ 1644183 w 2352260"/>
                <a:gd name="connsiteY12" fmla="*/ 3206546 h 4265674"/>
                <a:gd name="connsiteX13" fmla="*/ 1932216 w 2352260"/>
                <a:gd name="connsiteY13" fmla="*/ 3638595 h 4265674"/>
                <a:gd name="connsiteX14" fmla="*/ 2220247 w 2352260"/>
                <a:gd name="connsiteY14" fmla="*/ 3782611 h 4265674"/>
                <a:gd name="connsiteX15" fmla="*/ 1932215 w 2352260"/>
                <a:gd name="connsiteY15" fmla="*/ 4070642 h 4265674"/>
                <a:gd name="connsiteX16" fmla="*/ 1068119 w 2352260"/>
                <a:gd name="connsiteY16" fmla="*/ 3350563 h 4265674"/>
                <a:gd name="connsiteX17" fmla="*/ 1212135 w 2352260"/>
                <a:gd name="connsiteY17" fmla="*/ 2990523 h 4265674"/>
                <a:gd name="connsiteX18" fmla="*/ 924103 w 2352260"/>
                <a:gd name="connsiteY18" fmla="*/ 2702491 h 4265674"/>
                <a:gd name="connsiteX19" fmla="*/ 852095 w 2352260"/>
                <a:gd name="connsiteY19" fmla="*/ 3206547 h 4265674"/>
                <a:gd name="connsiteX20" fmla="*/ 564063 w 2352260"/>
                <a:gd name="connsiteY20" fmla="*/ 3278555 h 4265674"/>
                <a:gd name="connsiteX21" fmla="*/ 780087 w 2352260"/>
                <a:gd name="connsiteY21" fmla="*/ 3782611 h 4265674"/>
                <a:gd name="connsiteX22" fmla="*/ 996111 w 2352260"/>
                <a:gd name="connsiteY22" fmla="*/ 3782611 h 4265674"/>
                <a:gd name="connsiteX23" fmla="*/ 924103 w 2352260"/>
                <a:gd name="connsiteY23" fmla="*/ 4070643 h 4265674"/>
                <a:gd name="connsiteX24" fmla="*/ 636071 w 2352260"/>
                <a:gd name="connsiteY24" fmla="*/ 4070643 h 4265674"/>
                <a:gd name="connsiteX25" fmla="*/ 60007 w 2352260"/>
                <a:gd name="connsiteY25" fmla="*/ 3278554 h 4265674"/>
                <a:gd name="connsiteX26" fmla="*/ 276031 w 2352260"/>
                <a:gd name="connsiteY26" fmla="*/ 2990522 h 4265674"/>
                <a:gd name="connsiteX27" fmla="*/ 276029 w 2352260"/>
                <a:gd name="connsiteY27" fmla="*/ 2630482 h 4265674"/>
                <a:gd name="connsiteX28" fmla="*/ 348038 w 2352260"/>
                <a:gd name="connsiteY28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2076231 w 2309766"/>
                <a:gd name="connsiteY5" fmla="*/ 182211 h 4265674"/>
                <a:gd name="connsiteX6" fmla="*/ 2148238 w 2309766"/>
                <a:gd name="connsiteY6" fmla="*/ 254219 h 4265674"/>
                <a:gd name="connsiteX7" fmla="*/ 1788199 w 2309766"/>
                <a:gd name="connsiteY7" fmla="*/ 1406346 h 4265674"/>
                <a:gd name="connsiteX8" fmla="*/ 1428159 w 2309766"/>
                <a:gd name="connsiteY8" fmla="*/ 1766386 h 4265674"/>
                <a:gd name="connsiteX9" fmla="*/ 1140127 w 2309766"/>
                <a:gd name="connsiteY9" fmla="*/ 2054418 h 4265674"/>
                <a:gd name="connsiteX10" fmla="*/ 1932215 w 2309766"/>
                <a:gd name="connsiteY10" fmla="*/ 2990522 h 4265674"/>
                <a:gd name="connsiteX11" fmla="*/ 1644183 w 2309766"/>
                <a:gd name="connsiteY11" fmla="*/ 3206546 h 4265674"/>
                <a:gd name="connsiteX12" fmla="*/ 1932216 w 2309766"/>
                <a:gd name="connsiteY12" fmla="*/ 3638595 h 4265674"/>
                <a:gd name="connsiteX13" fmla="*/ 2220247 w 2309766"/>
                <a:gd name="connsiteY13" fmla="*/ 3782611 h 4265674"/>
                <a:gd name="connsiteX14" fmla="*/ 1932215 w 2309766"/>
                <a:gd name="connsiteY14" fmla="*/ 4070642 h 4265674"/>
                <a:gd name="connsiteX15" fmla="*/ 1068119 w 2309766"/>
                <a:gd name="connsiteY15" fmla="*/ 3350563 h 4265674"/>
                <a:gd name="connsiteX16" fmla="*/ 1212135 w 2309766"/>
                <a:gd name="connsiteY16" fmla="*/ 2990523 h 4265674"/>
                <a:gd name="connsiteX17" fmla="*/ 924103 w 2309766"/>
                <a:gd name="connsiteY17" fmla="*/ 2702491 h 4265674"/>
                <a:gd name="connsiteX18" fmla="*/ 852095 w 2309766"/>
                <a:gd name="connsiteY18" fmla="*/ 3206547 h 4265674"/>
                <a:gd name="connsiteX19" fmla="*/ 564063 w 2309766"/>
                <a:gd name="connsiteY19" fmla="*/ 3278555 h 4265674"/>
                <a:gd name="connsiteX20" fmla="*/ 780087 w 2309766"/>
                <a:gd name="connsiteY20" fmla="*/ 3782611 h 4265674"/>
                <a:gd name="connsiteX21" fmla="*/ 996111 w 2309766"/>
                <a:gd name="connsiteY21" fmla="*/ 3782611 h 4265674"/>
                <a:gd name="connsiteX22" fmla="*/ 924103 w 2309766"/>
                <a:gd name="connsiteY22" fmla="*/ 4070643 h 4265674"/>
                <a:gd name="connsiteX23" fmla="*/ 636071 w 2309766"/>
                <a:gd name="connsiteY23" fmla="*/ 4070643 h 4265674"/>
                <a:gd name="connsiteX24" fmla="*/ 60007 w 2309766"/>
                <a:gd name="connsiteY24" fmla="*/ 3278554 h 4265674"/>
                <a:gd name="connsiteX25" fmla="*/ 276031 w 2309766"/>
                <a:gd name="connsiteY25" fmla="*/ 2990522 h 4265674"/>
                <a:gd name="connsiteX26" fmla="*/ 276029 w 2309766"/>
                <a:gd name="connsiteY26" fmla="*/ 2630482 h 4265674"/>
                <a:gd name="connsiteX27" fmla="*/ 348038 w 2309766"/>
                <a:gd name="connsiteY27" fmla="*/ 2054418 h 4265674"/>
                <a:gd name="connsiteX0" fmla="*/ 348038 w 2285165"/>
                <a:gd name="connsiteY0" fmla="*/ 1872207 h 4083463"/>
                <a:gd name="connsiteX1" fmla="*/ 636070 w 2285165"/>
                <a:gd name="connsiteY1" fmla="*/ 1440159 h 4083463"/>
                <a:gd name="connsiteX2" fmla="*/ 852094 w 2285165"/>
                <a:gd name="connsiteY2" fmla="*/ 864095 h 4083463"/>
                <a:gd name="connsiteX3" fmla="*/ 1500166 w 2285165"/>
                <a:gd name="connsiteY3" fmla="*/ 504056 h 4083463"/>
                <a:gd name="connsiteX4" fmla="*/ 1644183 w 2285165"/>
                <a:gd name="connsiteY4" fmla="*/ 576063 h 4083463"/>
                <a:gd name="connsiteX5" fmla="*/ 2076231 w 2285165"/>
                <a:gd name="connsiteY5" fmla="*/ 0 h 4083463"/>
                <a:gd name="connsiteX6" fmla="*/ 1788199 w 2285165"/>
                <a:gd name="connsiteY6" fmla="*/ 1224135 h 4083463"/>
                <a:gd name="connsiteX7" fmla="*/ 1428159 w 2285165"/>
                <a:gd name="connsiteY7" fmla="*/ 1584175 h 4083463"/>
                <a:gd name="connsiteX8" fmla="*/ 1140127 w 2285165"/>
                <a:gd name="connsiteY8" fmla="*/ 1872207 h 4083463"/>
                <a:gd name="connsiteX9" fmla="*/ 1932215 w 2285165"/>
                <a:gd name="connsiteY9" fmla="*/ 2808311 h 4083463"/>
                <a:gd name="connsiteX10" fmla="*/ 1644183 w 2285165"/>
                <a:gd name="connsiteY10" fmla="*/ 3024335 h 4083463"/>
                <a:gd name="connsiteX11" fmla="*/ 1932216 w 2285165"/>
                <a:gd name="connsiteY11" fmla="*/ 3456384 h 4083463"/>
                <a:gd name="connsiteX12" fmla="*/ 2220247 w 2285165"/>
                <a:gd name="connsiteY12" fmla="*/ 3600400 h 4083463"/>
                <a:gd name="connsiteX13" fmla="*/ 1932215 w 2285165"/>
                <a:gd name="connsiteY13" fmla="*/ 3888431 h 4083463"/>
                <a:gd name="connsiteX14" fmla="*/ 1068119 w 2285165"/>
                <a:gd name="connsiteY14" fmla="*/ 3168352 h 4083463"/>
                <a:gd name="connsiteX15" fmla="*/ 1212135 w 2285165"/>
                <a:gd name="connsiteY15" fmla="*/ 2808312 h 4083463"/>
                <a:gd name="connsiteX16" fmla="*/ 924103 w 2285165"/>
                <a:gd name="connsiteY16" fmla="*/ 2520280 h 4083463"/>
                <a:gd name="connsiteX17" fmla="*/ 852095 w 2285165"/>
                <a:gd name="connsiteY17" fmla="*/ 3024336 h 4083463"/>
                <a:gd name="connsiteX18" fmla="*/ 564063 w 2285165"/>
                <a:gd name="connsiteY18" fmla="*/ 3096344 h 4083463"/>
                <a:gd name="connsiteX19" fmla="*/ 780087 w 2285165"/>
                <a:gd name="connsiteY19" fmla="*/ 3600400 h 4083463"/>
                <a:gd name="connsiteX20" fmla="*/ 996111 w 2285165"/>
                <a:gd name="connsiteY20" fmla="*/ 3600400 h 4083463"/>
                <a:gd name="connsiteX21" fmla="*/ 924103 w 2285165"/>
                <a:gd name="connsiteY21" fmla="*/ 3888432 h 4083463"/>
                <a:gd name="connsiteX22" fmla="*/ 636071 w 2285165"/>
                <a:gd name="connsiteY22" fmla="*/ 3888432 h 4083463"/>
                <a:gd name="connsiteX23" fmla="*/ 60007 w 2285165"/>
                <a:gd name="connsiteY23" fmla="*/ 3096343 h 4083463"/>
                <a:gd name="connsiteX24" fmla="*/ 276031 w 2285165"/>
                <a:gd name="connsiteY24" fmla="*/ 2808311 h 4083463"/>
                <a:gd name="connsiteX25" fmla="*/ 276029 w 2285165"/>
                <a:gd name="connsiteY25" fmla="*/ 2448271 h 4083463"/>
                <a:gd name="connsiteX26" fmla="*/ 348038 w 2285165"/>
                <a:gd name="connsiteY26" fmla="*/ 1872207 h 4083463"/>
                <a:gd name="connsiteX0" fmla="*/ 348038 w 2285165"/>
                <a:gd name="connsiteY0" fmla="*/ 1416156 h 3627412"/>
                <a:gd name="connsiteX1" fmla="*/ 636070 w 2285165"/>
                <a:gd name="connsiteY1" fmla="*/ 984108 h 3627412"/>
                <a:gd name="connsiteX2" fmla="*/ 852094 w 2285165"/>
                <a:gd name="connsiteY2" fmla="*/ 408044 h 3627412"/>
                <a:gd name="connsiteX3" fmla="*/ 1500166 w 2285165"/>
                <a:gd name="connsiteY3" fmla="*/ 48005 h 3627412"/>
                <a:gd name="connsiteX4" fmla="*/ 1644183 w 2285165"/>
                <a:gd name="connsiteY4" fmla="*/ 120012 h 3627412"/>
                <a:gd name="connsiteX5" fmla="*/ 1788199 w 2285165"/>
                <a:gd name="connsiteY5" fmla="*/ 768084 h 3627412"/>
                <a:gd name="connsiteX6" fmla="*/ 1428159 w 2285165"/>
                <a:gd name="connsiteY6" fmla="*/ 1128124 h 3627412"/>
                <a:gd name="connsiteX7" fmla="*/ 1140127 w 2285165"/>
                <a:gd name="connsiteY7" fmla="*/ 1416156 h 3627412"/>
                <a:gd name="connsiteX8" fmla="*/ 1932215 w 2285165"/>
                <a:gd name="connsiteY8" fmla="*/ 2352260 h 3627412"/>
                <a:gd name="connsiteX9" fmla="*/ 1644183 w 2285165"/>
                <a:gd name="connsiteY9" fmla="*/ 2568284 h 3627412"/>
                <a:gd name="connsiteX10" fmla="*/ 1932216 w 2285165"/>
                <a:gd name="connsiteY10" fmla="*/ 3000333 h 3627412"/>
                <a:gd name="connsiteX11" fmla="*/ 2220247 w 2285165"/>
                <a:gd name="connsiteY11" fmla="*/ 3144349 h 3627412"/>
                <a:gd name="connsiteX12" fmla="*/ 1932215 w 2285165"/>
                <a:gd name="connsiteY12" fmla="*/ 3432380 h 3627412"/>
                <a:gd name="connsiteX13" fmla="*/ 1068119 w 2285165"/>
                <a:gd name="connsiteY13" fmla="*/ 2712301 h 3627412"/>
                <a:gd name="connsiteX14" fmla="*/ 1212135 w 2285165"/>
                <a:gd name="connsiteY14" fmla="*/ 2352261 h 3627412"/>
                <a:gd name="connsiteX15" fmla="*/ 924103 w 2285165"/>
                <a:gd name="connsiteY15" fmla="*/ 2064229 h 3627412"/>
                <a:gd name="connsiteX16" fmla="*/ 852095 w 2285165"/>
                <a:gd name="connsiteY16" fmla="*/ 2568285 h 3627412"/>
                <a:gd name="connsiteX17" fmla="*/ 564063 w 2285165"/>
                <a:gd name="connsiteY17" fmla="*/ 2640293 h 3627412"/>
                <a:gd name="connsiteX18" fmla="*/ 780087 w 2285165"/>
                <a:gd name="connsiteY18" fmla="*/ 3144349 h 3627412"/>
                <a:gd name="connsiteX19" fmla="*/ 996111 w 2285165"/>
                <a:gd name="connsiteY19" fmla="*/ 3144349 h 3627412"/>
                <a:gd name="connsiteX20" fmla="*/ 924103 w 2285165"/>
                <a:gd name="connsiteY20" fmla="*/ 3432381 h 3627412"/>
                <a:gd name="connsiteX21" fmla="*/ 636071 w 2285165"/>
                <a:gd name="connsiteY21" fmla="*/ 3432381 h 3627412"/>
                <a:gd name="connsiteX22" fmla="*/ 60007 w 2285165"/>
                <a:gd name="connsiteY22" fmla="*/ 2640292 h 3627412"/>
                <a:gd name="connsiteX23" fmla="*/ 276031 w 2285165"/>
                <a:gd name="connsiteY23" fmla="*/ 2352260 h 3627412"/>
                <a:gd name="connsiteX24" fmla="*/ 276029 w 2285165"/>
                <a:gd name="connsiteY24" fmla="*/ 1992220 h 3627412"/>
                <a:gd name="connsiteX25" fmla="*/ 348038 w 2285165"/>
                <a:gd name="connsiteY25" fmla="*/ 1416156 h 3627412"/>
                <a:gd name="connsiteX0" fmla="*/ 348038 w 2285165"/>
                <a:gd name="connsiteY0" fmla="*/ 1416156 h 3627412"/>
                <a:gd name="connsiteX1" fmla="*/ 636070 w 2285165"/>
                <a:gd name="connsiteY1" fmla="*/ 984108 h 3627412"/>
                <a:gd name="connsiteX2" fmla="*/ 852094 w 2285165"/>
                <a:gd name="connsiteY2" fmla="*/ 408044 h 3627412"/>
                <a:gd name="connsiteX3" fmla="*/ 1500166 w 2285165"/>
                <a:gd name="connsiteY3" fmla="*/ 48005 h 3627412"/>
                <a:gd name="connsiteX4" fmla="*/ 1644183 w 2285165"/>
                <a:gd name="connsiteY4" fmla="*/ 120012 h 3627412"/>
                <a:gd name="connsiteX5" fmla="*/ 1788199 w 2285165"/>
                <a:gd name="connsiteY5" fmla="*/ 768084 h 3627412"/>
                <a:gd name="connsiteX6" fmla="*/ 1428159 w 2285165"/>
                <a:gd name="connsiteY6" fmla="*/ 1128124 h 3627412"/>
                <a:gd name="connsiteX7" fmla="*/ 1140127 w 2285165"/>
                <a:gd name="connsiteY7" fmla="*/ 1416156 h 3627412"/>
                <a:gd name="connsiteX8" fmla="*/ 1932215 w 2285165"/>
                <a:gd name="connsiteY8" fmla="*/ 2352260 h 3627412"/>
                <a:gd name="connsiteX9" fmla="*/ 1644183 w 2285165"/>
                <a:gd name="connsiteY9" fmla="*/ 2568284 h 3627412"/>
                <a:gd name="connsiteX10" fmla="*/ 1932216 w 2285165"/>
                <a:gd name="connsiteY10" fmla="*/ 3000333 h 3627412"/>
                <a:gd name="connsiteX11" fmla="*/ 2220247 w 2285165"/>
                <a:gd name="connsiteY11" fmla="*/ 3144349 h 3627412"/>
                <a:gd name="connsiteX12" fmla="*/ 1932215 w 2285165"/>
                <a:gd name="connsiteY12" fmla="*/ 3432380 h 3627412"/>
                <a:gd name="connsiteX13" fmla="*/ 1068119 w 2285165"/>
                <a:gd name="connsiteY13" fmla="*/ 2712301 h 3627412"/>
                <a:gd name="connsiteX14" fmla="*/ 1212135 w 2285165"/>
                <a:gd name="connsiteY14" fmla="*/ 2352261 h 3627412"/>
                <a:gd name="connsiteX15" fmla="*/ 924103 w 2285165"/>
                <a:gd name="connsiteY15" fmla="*/ 2064229 h 3627412"/>
                <a:gd name="connsiteX16" fmla="*/ 852095 w 2285165"/>
                <a:gd name="connsiteY16" fmla="*/ 2568285 h 3627412"/>
                <a:gd name="connsiteX17" fmla="*/ 564063 w 2285165"/>
                <a:gd name="connsiteY17" fmla="*/ 2640293 h 3627412"/>
                <a:gd name="connsiteX18" fmla="*/ 780087 w 2285165"/>
                <a:gd name="connsiteY18" fmla="*/ 3144349 h 3627412"/>
                <a:gd name="connsiteX19" fmla="*/ 996111 w 2285165"/>
                <a:gd name="connsiteY19" fmla="*/ 3144349 h 3627412"/>
                <a:gd name="connsiteX20" fmla="*/ 924103 w 2285165"/>
                <a:gd name="connsiteY20" fmla="*/ 3432381 h 3627412"/>
                <a:gd name="connsiteX21" fmla="*/ 636071 w 2285165"/>
                <a:gd name="connsiteY21" fmla="*/ 3432381 h 3627412"/>
                <a:gd name="connsiteX22" fmla="*/ 60007 w 2285165"/>
                <a:gd name="connsiteY22" fmla="*/ 2640292 h 3627412"/>
                <a:gd name="connsiteX23" fmla="*/ 276031 w 2285165"/>
                <a:gd name="connsiteY23" fmla="*/ 2352260 h 3627412"/>
                <a:gd name="connsiteX24" fmla="*/ 348038 w 2285165"/>
                <a:gd name="connsiteY24" fmla="*/ 1416156 h 3627412"/>
                <a:gd name="connsiteX0" fmla="*/ 336037 w 2273164"/>
                <a:gd name="connsiteY0" fmla="*/ 1416156 h 3627412"/>
                <a:gd name="connsiteX1" fmla="*/ 624069 w 2273164"/>
                <a:gd name="connsiteY1" fmla="*/ 984108 h 3627412"/>
                <a:gd name="connsiteX2" fmla="*/ 840093 w 2273164"/>
                <a:gd name="connsiteY2" fmla="*/ 408044 h 3627412"/>
                <a:gd name="connsiteX3" fmla="*/ 1488165 w 2273164"/>
                <a:gd name="connsiteY3" fmla="*/ 48005 h 3627412"/>
                <a:gd name="connsiteX4" fmla="*/ 1632182 w 2273164"/>
                <a:gd name="connsiteY4" fmla="*/ 120012 h 3627412"/>
                <a:gd name="connsiteX5" fmla="*/ 1776198 w 2273164"/>
                <a:gd name="connsiteY5" fmla="*/ 768084 h 3627412"/>
                <a:gd name="connsiteX6" fmla="*/ 1416158 w 2273164"/>
                <a:gd name="connsiteY6" fmla="*/ 1128124 h 3627412"/>
                <a:gd name="connsiteX7" fmla="*/ 1128126 w 2273164"/>
                <a:gd name="connsiteY7" fmla="*/ 1416156 h 3627412"/>
                <a:gd name="connsiteX8" fmla="*/ 1920214 w 2273164"/>
                <a:gd name="connsiteY8" fmla="*/ 2352260 h 3627412"/>
                <a:gd name="connsiteX9" fmla="*/ 1632182 w 2273164"/>
                <a:gd name="connsiteY9" fmla="*/ 2568284 h 3627412"/>
                <a:gd name="connsiteX10" fmla="*/ 1920215 w 2273164"/>
                <a:gd name="connsiteY10" fmla="*/ 3000333 h 3627412"/>
                <a:gd name="connsiteX11" fmla="*/ 2208246 w 2273164"/>
                <a:gd name="connsiteY11" fmla="*/ 3144349 h 3627412"/>
                <a:gd name="connsiteX12" fmla="*/ 1920214 w 2273164"/>
                <a:gd name="connsiteY12" fmla="*/ 3432380 h 3627412"/>
                <a:gd name="connsiteX13" fmla="*/ 1056118 w 2273164"/>
                <a:gd name="connsiteY13" fmla="*/ 2712301 h 3627412"/>
                <a:gd name="connsiteX14" fmla="*/ 1200134 w 2273164"/>
                <a:gd name="connsiteY14" fmla="*/ 2352261 h 3627412"/>
                <a:gd name="connsiteX15" fmla="*/ 912102 w 2273164"/>
                <a:gd name="connsiteY15" fmla="*/ 2064229 h 3627412"/>
                <a:gd name="connsiteX16" fmla="*/ 840094 w 2273164"/>
                <a:gd name="connsiteY16" fmla="*/ 2568285 h 3627412"/>
                <a:gd name="connsiteX17" fmla="*/ 552062 w 2273164"/>
                <a:gd name="connsiteY17" fmla="*/ 2640293 h 3627412"/>
                <a:gd name="connsiteX18" fmla="*/ 768086 w 2273164"/>
                <a:gd name="connsiteY18" fmla="*/ 3144349 h 3627412"/>
                <a:gd name="connsiteX19" fmla="*/ 984110 w 2273164"/>
                <a:gd name="connsiteY19" fmla="*/ 3144349 h 3627412"/>
                <a:gd name="connsiteX20" fmla="*/ 912102 w 2273164"/>
                <a:gd name="connsiteY20" fmla="*/ 3432381 h 3627412"/>
                <a:gd name="connsiteX21" fmla="*/ 624070 w 2273164"/>
                <a:gd name="connsiteY21" fmla="*/ 3432381 h 3627412"/>
                <a:gd name="connsiteX22" fmla="*/ 48006 w 2273164"/>
                <a:gd name="connsiteY22" fmla="*/ 2640292 h 3627412"/>
                <a:gd name="connsiteX23" fmla="*/ 336037 w 2273164"/>
                <a:gd name="connsiteY23" fmla="*/ 1416156 h 3627412"/>
                <a:gd name="connsiteX0" fmla="*/ 0 w 1937127"/>
                <a:gd name="connsiteY0" fmla="*/ 1416156 h 3627412"/>
                <a:gd name="connsiteX1" fmla="*/ 288032 w 1937127"/>
                <a:gd name="connsiteY1" fmla="*/ 984108 h 3627412"/>
                <a:gd name="connsiteX2" fmla="*/ 504056 w 1937127"/>
                <a:gd name="connsiteY2" fmla="*/ 408044 h 3627412"/>
                <a:gd name="connsiteX3" fmla="*/ 1152128 w 1937127"/>
                <a:gd name="connsiteY3" fmla="*/ 48005 h 3627412"/>
                <a:gd name="connsiteX4" fmla="*/ 1296145 w 1937127"/>
                <a:gd name="connsiteY4" fmla="*/ 120012 h 3627412"/>
                <a:gd name="connsiteX5" fmla="*/ 1440161 w 1937127"/>
                <a:gd name="connsiteY5" fmla="*/ 768084 h 3627412"/>
                <a:gd name="connsiteX6" fmla="*/ 1080121 w 1937127"/>
                <a:gd name="connsiteY6" fmla="*/ 1128124 h 3627412"/>
                <a:gd name="connsiteX7" fmla="*/ 792089 w 1937127"/>
                <a:gd name="connsiteY7" fmla="*/ 1416156 h 3627412"/>
                <a:gd name="connsiteX8" fmla="*/ 1584177 w 1937127"/>
                <a:gd name="connsiteY8" fmla="*/ 2352260 h 3627412"/>
                <a:gd name="connsiteX9" fmla="*/ 1296145 w 1937127"/>
                <a:gd name="connsiteY9" fmla="*/ 2568284 h 3627412"/>
                <a:gd name="connsiteX10" fmla="*/ 1584178 w 1937127"/>
                <a:gd name="connsiteY10" fmla="*/ 3000333 h 3627412"/>
                <a:gd name="connsiteX11" fmla="*/ 1872209 w 1937127"/>
                <a:gd name="connsiteY11" fmla="*/ 3144349 h 3627412"/>
                <a:gd name="connsiteX12" fmla="*/ 1584177 w 1937127"/>
                <a:gd name="connsiteY12" fmla="*/ 3432380 h 3627412"/>
                <a:gd name="connsiteX13" fmla="*/ 720081 w 1937127"/>
                <a:gd name="connsiteY13" fmla="*/ 2712301 h 3627412"/>
                <a:gd name="connsiteX14" fmla="*/ 864097 w 1937127"/>
                <a:gd name="connsiteY14" fmla="*/ 2352261 h 3627412"/>
                <a:gd name="connsiteX15" fmla="*/ 576065 w 1937127"/>
                <a:gd name="connsiteY15" fmla="*/ 2064229 h 3627412"/>
                <a:gd name="connsiteX16" fmla="*/ 504057 w 1937127"/>
                <a:gd name="connsiteY16" fmla="*/ 2568285 h 3627412"/>
                <a:gd name="connsiteX17" fmla="*/ 216025 w 1937127"/>
                <a:gd name="connsiteY17" fmla="*/ 2640293 h 3627412"/>
                <a:gd name="connsiteX18" fmla="*/ 432049 w 1937127"/>
                <a:gd name="connsiteY18" fmla="*/ 3144349 h 3627412"/>
                <a:gd name="connsiteX19" fmla="*/ 648073 w 1937127"/>
                <a:gd name="connsiteY19" fmla="*/ 3144349 h 3627412"/>
                <a:gd name="connsiteX20" fmla="*/ 576065 w 1937127"/>
                <a:gd name="connsiteY20" fmla="*/ 3432381 h 3627412"/>
                <a:gd name="connsiteX21" fmla="*/ 288033 w 1937127"/>
                <a:gd name="connsiteY21" fmla="*/ 3432381 h 3627412"/>
                <a:gd name="connsiteX22" fmla="*/ 0 w 1937127"/>
                <a:gd name="connsiteY22" fmla="*/ 1416156 h 3627412"/>
                <a:gd name="connsiteX0" fmla="*/ 0 w 1937127"/>
                <a:gd name="connsiteY0" fmla="*/ 1416156 h 3579407"/>
                <a:gd name="connsiteX1" fmla="*/ 288032 w 1937127"/>
                <a:gd name="connsiteY1" fmla="*/ 984108 h 3579407"/>
                <a:gd name="connsiteX2" fmla="*/ 504056 w 1937127"/>
                <a:gd name="connsiteY2" fmla="*/ 408044 h 3579407"/>
                <a:gd name="connsiteX3" fmla="*/ 1152128 w 1937127"/>
                <a:gd name="connsiteY3" fmla="*/ 48005 h 3579407"/>
                <a:gd name="connsiteX4" fmla="*/ 1296145 w 1937127"/>
                <a:gd name="connsiteY4" fmla="*/ 120012 h 3579407"/>
                <a:gd name="connsiteX5" fmla="*/ 1440161 w 1937127"/>
                <a:gd name="connsiteY5" fmla="*/ 768084 h 3579407"/>
                <a:gd name="connsiteX6" fmla="*/ 1080121 w 1937127"/>
                <a:gd name="connsiteY6" fmla="*/ 1128124 h 3579407"/>
                <a:gd name="connsiteX7" fmla="*/ 792089 w 1937127"/>
                <a:gd name="connsiteY7" fmla="*/ 1416156 h 3579407"/>
                <a:gd name="connsiteX8" fmla="*/ 1584177 w 1937127"/>
                <a:gd name="connsiteY8" fmla="*/ 2352260 h 3579407"/>
                <a:gd name="connsiteX9" fmla="*/ 1296145 w 1937127"/>
                <a:gd name="connsiteY9" fmla="*/ 2568284 h 3579407"/>
                <a:gd name="connsiteX10" fmla="*/ 1584178 w 1937127"/>
                <a:gd name="connsiteY10" fmla="*/ 3000333 h 3579407"/>
                <a:gd name="connsiteX11" fmla="*/ 1872209 w 1937127"/>
                <a:gd name="connsiteY11" fmla="*/ 3144349 h 3579407"/>
                <a:gd name="connsiteX12" fmla="*/ 1584177 w 1937127"/>
                <a:gd name="connsiteY12" fmla="*/ 3432380 h 3579407"/>
                <a:gd name="connsiteX13" fmla="*/ 720081 w 1937127"/>
                <a:gd name="connsiteY13" fmla="*/ 2712301 h 3579407"/>
                <a:gd name="connsiteX14" fmla="*/ 864097 w 1937127"/>
                <a:gd name="connsiteY14" fmla="*/ 2352261 h 3579407"/>
                <a:gd name="connsiteX15" fmla="*/ 576065 w 1937127"/>
                <a:gd name="connsiteY15" fmla="*/ 2064229 h 3579407"/>
                <a:gd name="connsiteX16" fmla="*/ 504057 w 1937127"/>
                <a:gd name="connsiteY16" fmla="*/ 2568285 h 3579407"/>
                <a:gd name="connsiteX17" fmla="*/ 216025 w 1937127"/>
                <a:gd name="connsiteY17" fmla="*/ 2640293 h 3579407"/>
                <a:gd name="connsiteX18" fmla="*/ 432049 w 1937127"/>
                <a:gd name="connsiteY18" fmla="*/ 3144349 h 3579407"/>
                <a:gd name="connsiteX19" fmla="*/ 648073 w 1937127"/>
                <a:gd name="connsiteY19" fmla="*/ 3144349 h 3579407"/>
                <a:gd name="connsiteX20" fmla="*/ 576065 w 1937127"/>
                <a:gd name="connsiteY20" fmla="*/ 3432381 h 3579407"/>
                <a:gd name="connsiteX21" fmla="*/ 0 w 1937127"/>
                <a:gd name="connsiteY21" fmla="*/ 1416156 h 3579407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864097 w 1937127"/>
                <a:gd name="connsiteY14" fmla="*/ 2352261 h 3454229"/>
                <a:gd name="connsiteX15" fmla="*/ 576065 w 1937127"/>
                <a:gd name="connsiteY15" fmla="*/ 2064229 h 3454229"/>
                <a:gd name="connsiteX16" fmla="*/ 504057 w 1937127"/>
                <a:gd name="connsiteY16" fmla="*/ 2568285 h 3454229"/>
                <a:gd name="connsiteX17" fmla="*/ 216025 w 1937127"/>
                <a:gd name="connsiteY17" fmla="*/ 2640293 h 3454229"/>
                <a:gd name="connsiteX18" fmla="*/ 432049 w 1937127"/>
                <a:gd name="connsiteY18" fmla="*/ 3144349 h 3454229"/>
                <a:gd name="connsiteX19" fmla="*/ 648073 w 1937127"/>
                <a:gd name="connsiteY19" fmla="*/ 3144349 h 3454229"/>
                <a:gd name="connsiteX20" fmla="*/ 0 w 1937127"/>
                <a:gd name="connsiteY20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864097 w 1937127"/>
                <a:gd name="connsiteY14" fmla="*/ 2352261 h 3454229"/>
                <a:gd name="connsiteX15" fmla="*/ 576065 w 1937127"/>
                <a:gd name="connsiteY15" fmla="*/ 2064229 h 3454229"/>
                <a:gd name="connsiteX16" fmla="*/ 504057 w 1937127"/>
                <a:gd name="connsiteY16" fmla="*/ 2568285 h 3454229"/>
                <a:gd name="connsiteX17" fmla="*/ 216025 w 1937127"/>
                <a:gd name="connsiteY17" fmla="*/ 2640293 h 3454229"/>
                <a:gd name="connsiteX18" fmla="*/ 432049 w 1937127"/>
                <a:gd name="connsiteY18" fmla="*/ 3144349 h 3454229"/>
                <a:gd name="connsiteX19" fmla="*/ 0 w 1937127"/>
                <a:gd name="connsiteY19" fmla="*/ 1416156 h 3454229"/>
                <a:gd name="connsiteX0" fmla="*/ 12001 w 1949128"/>
                <a:gd name="connsiteY0" fmla="*/ 1416156 h 3454229"/>
                <a:gd name="connsiteX1" fmla="*/ 300033 w 1949128"/>
                <a:gd name="connsiteY1" fmla="*/ 984108 h 3454229"/>
                <a:gd name="connsiteX2" fmla="*/ 516057 w 1949128"/>
                <a:gd name="connsiteY2" fmla="*/ 408044 h 3454229"/>
                <a:gd name="connsiteX3" fmla="*/ 1164129 w 1949128"/>
                <a:gd name="connsiteY3" fmla="*/ 48005 h 3454229"/>
                <a:gd name="connsiteX4" fmla="*/ 1308146 w 1949128"/>
                <a:gd name="connsiteY4" fmla="*/ 120012 h 3454229"/>
                <a:gd name="connsiteX5" fmla="*/ 1452162 w 1949128"/>
                <a:gd name="connsiteY5" fmla="*/ 768084 h 3454229"/>
                <a:gd name="connsiteX6" fmla="*/ 1092122 w 1949128"/>
                <a:gd name="connsiteY6" fmla="*/ 1128124 h 3454229"/>
                <a:gd name="connsiteX7" fmla="*/ 804090 w 1949128"/>
                <a:gd name="connsiteY7" fmla="*/ 1416156 h 3454229"/>
                <a:gd name="connsiteX8" fmla="*/ 1596178 w 1949128"/>
                <a:gd name="connsiteY8" fmla="*/ 2352260 h 3454229"/>
                <a:gd name="connsiteX9" fmla="*/ 1308146 w 1949128"/>
                <a:gd name="connsiteY9" fmla="*/ 2568284 h 3454229"/>
                <a:gd name="connsiteX10" fmla="*/ 1596179 w 1949128"/>
                <a:gd name="connsiteY10" fmla="*/ 3000333 h 3454229"/>
                <a:gd name="connsiteX11" fmla="*/ 1884210 w 1949128"/>
                <a:gd name="connsiteY11" fmla="*/ 3144349 h 3454229"/>
                <a:gd name="connsiteX12" fmla="*/ 1596178 w 1949128"/>
                <a:gd name="connsiteY12" fmla="*/ 3432380 h 3454229"/>
                <a:gd name="connsiteX13" fmla="*/ 732082 w 1949128"/>
                <a:gd name="connsiteY13" fmla="*/ 2712301 h 3454229"/>
                <a:gd name="connsiteX14" fmla="*/ 876098 w 1949128"/>
                <a:gd name="connsiteY14" fmla="*/ 2352261 h 3454229"/>
                <a:gd name="connsiteX15" fmla="*/ 588066 w 1949128"/>
                <a:gd name="connsiteY15" fmla="*/ 2064229 h 3454229"/>
                <a:gd name="connsiteX16" fmla="*/ 516058 w 1949128"/>
                <a:gd name="connsiteY16" fmla="*/ 2568285 h 3454229"/>
                <a:gd name="connsiteX17" fmla="*/ 228026 w 1949128"/>
                <a:gd name="connsiteY17" fmla="*/ 2640293 h 3454229"/>
                <a:gd name="connsiteX18" fmla="*/ 12001 w 1949128"/>
                <a:gd name="connsiteY18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864097 w 1937127"/>
                <a:gd name="connsiteY14" fmla="*/ 2352261 h 3454229"/>
                <a:gd name="connsiteX15" fmla="*/ 576065 w 1937127"/>
                <a:gd name="connsiteY15" fmla="*/ 2064229 h 3454229"/>
                <a:gd name="connsiteX16" fmla="*/ 504057 w 1937127"/>
                <a:gd name="connsiteY16" fmla="*/ 2568285 h 3454229"/>
                <a:gd name="connsiteX17" fmla="*/ 0 w 1937127"/>
                <a:gd name="connsiteY17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864097 w 1937127"/>
                <a:gd name="connsiteY14" fmla="*/ 2352261 h 3454229"/>
                <a:gd name="connsiteX15" fmla="*/ 576065 w 1937127"/>
                <a:gd name="connsiteY15" fmla="*/ 2064229 h 3454229"/>
                <a:gd name="connsiteX16" fmla="*/ 0 w 1937127"/>
                <a:gd name="connsiteY16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720081 w 1937127"/>
                <a:gd name="connsiteY13" fmla="*/ 2712301 h 3454229"/>
                <a:gd name="connsiteX14" fmla="*/ 576065 w 1937127"/>
                <a:gd name="connsiteY14" fmla="*/ 2064229 h 3454229"/>
                <a:gd name="connsiteX15" fmla="*/ 0 w 1937127"/>
                <a:gd name="connsiteY15" fmla="*/ 1416156 h 3454229"/>
                <a:gd name="connsiteX0" fmla="*/ 0 w 1937127"/>
                <a:gd name="connsiteY0" fmla="*/ 1416156 h 3454229"/>
                <a:gd name="connsiteX1" fmla="*/ 288032 w 1937127"/>
                <a:gd name="connsiteY1" fmla="*/ 984108 h 3454229"/>
                <a:gd name="connsiteX2" fmla="*/ 504056 w 1937127"/>
                <a:gd name="connsiteY2" fmla="*/ 408044 h 3454229"/>
                <a:gd name="connsiteX3" fmla="*/ 1152128 w 1937127"/>
                <a:gd name="connsiteY3" fmla="*/ 48005 h 3454229"/>
                <a:gd name="connsiteX4" fmla="*/ 1296145 w 1937127"/>
                <a:gd name="connsiteY4" fmla="*/ 120012 h 3454229"/>
                <a:gd name="connsiteX5" fmla="*/ 1440161 w 1937127"/>
                <a:gd name="connsiteY5" fmla="*/ 768084 h 3454229"/>
                <a:gd name="connsiteX6" fmla="*/ 1080121 w 1937127"/>
                <a:gd name="connsiteY6" fmla="*/ 1128124 h 3454229"/>
                <a:gd name="connsiteX7" fmla="*/ 792089 w 1937127"/>
                <a:gd name="connsiteY7" fmla="*/ 1416156 h 3454229"/>
                <a:gd name="connsiteX8" fmla="*/ 1584177 w 1937127"/>
                <a:gd name="connsiteY8" fmla="*/ 2352260 h 3454229"/>
                <a:gd name="connsiteX9" fmla="*/ 1296145 w 1937127"/>
                <a:gd name="connsiteY9" fmla="*/ 2568284 h 3454229"/>
                <a:gd name="connsiteX10" fmla="*/ 1584178 w 1937127"/>
                <a:gd name="connsiteY10" fmla="*/ 3000333 h 3454229"/>
                <a:gd name="connsiteX11" fmla="*/ 1872209 w 1937127"/>
                <a:gd name="connsiteY11" fmla="*/ 3144349 h 3454229"/>
                <a:gd name="connsiteX12" fmla="*/ 1584177 w 1937127"/>
                <a:gd name="connsiteY12" fmla="*/ 3432380 h 3454229"/>
                <a:gd name="connsiteX13" fmla="*/ 576065 w 1937127"/>
                <a:gd name="connsiteY13" fmla="*/ 2064229 h 3454229"/>
                <a:gd name="connsiteX14" fmla="*/ 0 w 1937127"/>
                <a:gd name="connsiteY14" fmla="*/ 1416156 h 3454229"/>
                <a:gd name="connsiteX0" fmla="*/ 0 w 2040228"/>
                <a:gd name="connsiteY0" fmla="*/ 1416156 h 3300366"/>
                <a:gd name="connsiteX1" fmla="*/ 288032 w 2040228"/>
                <a:gd name="connsiteY1" fmla="*/ 984108 h 3300366"/>
                <a:gd name="connsiteX2" fmla="*/ 504056 w 2040228"/>
                <a:gd name="connsiteY2" fmla="*/ 408044 h 3300366"/>
                <a:gd name="connsiteX3" fmla="*/ 1152128 w 2040228"/>
                <a:gd name="connsiteY3" fmla="*/ 48005 h 3300366"/>
                <a:gd name="connsiteX4" fmla="*/ 1296145 w 2040228"/>
                <a:gd name="connsiteY4" fmla="*/ 120012 h 3300366"/>
                <a:gd name="connsiteX5" fmla="*/ 1440161 w 2040228"/>
                <a:gd name="connsiteY5" fmla="*/ 768084 h 3300366"/>
                <a:gd name="connsiteX6" fmla="*/ 1080121 w 2040228"/>
                <a:gd name="connsiteY6" fmla="*/ 1128124 h 3300366"/>
                <a:gd name="connsiteX7" fmla="*/ 792089 w 2040228"/>
                <a:gd name="connsiteY7" fmla="*/ 1416156 h 3300366"/>
                <a:gd name="connsiteX8" fmla="*/ 1584177 w 2040228"/>
                <a:gd name="connsiteY8" fmla="*/ 2352260 h 3300366"/>
                <a:gd name="connsiteX9" fmla="*/ 1296145 w 2040228"/>
                <a:gd name="connsiteY9" fmla="*/ 2568284 h 3300366"/>
                <a:gd name="connsiteX10" fmla="*/ 1584178 w 2040228"/>
                <a:gd name="connsiteY10" fmla="*/ 3000333 h 3300366"/>
                <a:gd name="connsiteX11" fmla="*/ 1872209 w 2040228"/>
                <a:gd name="connsiteY11" fmla="*/ 3144349 h 3300366"/>
                <a:gd name="connsiteX12" fmla="*/ 576065 w 2040228"/>
                <a:gd name="connsiteY12" fmla="*/ 2064229 h 3300366"/>
                <a:gd name="connsiteX13" fmla="*/ 0 w 2040228"/>
                <a:gd name="connsiteY13" fmla="*/ 1416156 h 3300366"/>
                <a:gd name="connsiteX0" fmla="*/ 0 w 1661770"/>
                <a:gd name="connsiteY0" fmla="*/ 1416156 h 3000333"/>
                <a:gd name="connsiteX1" fmla="*/ 288032 w 1661770"/>
                <a:gd name="connsiteY1" fmla="*/ 984108 h 3000333"/>
                <a:gd name="connsiteX2" fmla="*/ 504056 w 1661770"/>
                <a:gd name="connsiteY2" fmla="*/ 408044 h 3000333"/>
                <a:gd name="connsiteX3" fmla="*/ 1152128 w 1661770"/>
                <a:gd name="connsiteY3" fmla="*/ 48005 h 3000333"/>
                <a:gd name="connsiteX4" fmla="*/ 1296145 w 1661770"/>
                <a:gd name="connsiteY4" fmla="*/ 120012 h 3000333"/>
                <a:gd name="connsiteX5" fmla="*/ 1440161 w 1661770"/>
                <a:gd name="connsiteY5" fmla="*/ 768084 h 3000333"/>
                <a:gd name="connsiteX6" fmla="*/ 1080121 w 1661770"/>
                <a:gd name="connsiteY6" fmla="*/ 1128124 h 3000333"/>
                <a:gd name="connsiteX7" fmla="*/ 792089 w 1661770"/>
                <a:gd name="connsiteY7" fmla="*/ 1416156 h 3000333"/>
                <a:gd name="connsiteX8" fmla="*/ 1584177 w 1661770"/>
                <a:gd name="connsiteY8" fmla="*/ 2352260 h 3000333"/>
                <a:gd name="connsiteX9" fmla="*/ 1296145 w 1661770"/>
                <a:gd name="connsiteY9" fmla="*/ 2568284 h 3000333"/>
                <a:gd name="connsiteX10" fmla="*/ 1584178 w 1661770"/>
                <a:gd name="connsiteY10" fmla="*/ 3000333 h 3000333"/>
                <a:gd name="connsiteX11" fmla="*/ 576065 w 1661770"/>
                <a:gd name="connsiteY11" fmla="*/ 2064229 h 3000333"/>
                <a:gd name="connsiteX12" fmla="*/ 0 w 1661770"/>
                <a:gd name="connsiteY12" fmla="*/ 1416156 h 3000333"/>
                <a:gd name="connsiteX0" fmla="*/ 0 w 1661770"/>
                <a:gd name="connsiteY0" fmla="*/ 1416156 h 2568284"/>
                <a:gd name="connsiteX1" fmla="*/ 288032 w 1661770"/>
                <a:gd name="connsiteY1" fmla="*/ 984108 h 2568284"/>
                <a:gd name="connsiteX2" fmla="*/ 504056 w 1661770"/>
                <a:gd name="connsiteY2" fmla="*/ 408044 h 2568284"/>
                <a:gd name="connsiteX3" fmla="*/ 1152128 w 1661770"/>
                <a:gd name="connsiteY3" fmla="*/ 48005 h 2568284"/>
                <a:gd name="connsiteX4" fmla="*/ 1296145 w 1661770"/>
                <a:gd name="connsiteY4" fmla="*/ 120012 h 2568284"/>
                <a:gd name="connsiteX5" fmla="*/ 1440161 w 1661770"/>
                <a:gd name="connsiteY5" fmla="*/ 768084 h 2568284"/>
                <a:gd name="connsiteX6" fmla="*/ 1080121 w 1661770"/>
                <a:gd name="connsiteY6" fmla="*/ 1128124 h 2568284"/>
                <a:gd name="connsiteX7" fmla="*/ 792089 w 1661770"/>
                <a:gd name="connsiteY7" fmla="*/ 1416156 h 2568284"/>
                <a:gd name="connsiteX8" fmla="*/ 1584177 w 1661770"/>
                <a:gd name="connsiteY8" fmla="*/ 2352260 h 2568284"/>
                <a:gd name="connsiteX9" fmla="*/ 1296145 w 1661770"/>
                <a:gd name="connsiteY9" fmla="*/ 2568284 h 2568284"/>
                <a:gd name="connsiteX10" fmla="*/ 576065 w 1661770"/>
                <a:gd name="connsiteY10" fmla="*/ 2064229 h 2568284"/>
                <a:gd name="connsiteX11" fmla="*/ 0 w 1661770"/>
                <a:gd name="connsiteY11" fmla="*/ 1416156 h 2568284"/>
                <a:gd name="connsiteX0" fmla="*/ 0 w 1661770"/>
                <a:gd name="connsiteY0" fmla="*/ 1416156 h 2460272"/>
                <a:gd name="connsiteX1" fmla="*/ 288032 w 1661770"/>
                <a:gd name="connsiteY1" fmla="*/ 984108 h 2460272"/>
                <a:gd name="connsiteX2" fmla="*/ 504056 w 1661770"/>
                <a:gd name="connsiteY2" fmla="*/ 408044 h 2460272"/>
                <a:gd name="connsiteX3" fmla="*/ 1152128 w 1661770"/>
                <a:gd name="connsiteY3" fmla="*/ 48005 h 2460272"/>
                <a:gd name="connsiteX4" fmla="*/ 1296145 w 1661770"/>
                <a:gd name="connsiteY4" fmla="*/ 120012 h 2460272"/>
                <a:gd name="connsiteX5" fmla="*/ 1440161 w 1661770"/>
                <a:gd name="connsiteY5" fmla="*/ 768084 h 2460272"/>
                <a:gd name="connsiteX6" fmla="*/ 1080121 w 1661770"/>
                <a:gd name="connsiteY6" fmla="*/ 1128124 h 2460272"/>
                <a:gd name="connsiteX7" fmla="*/ 792089 w 1661770"/>
                <a:gd name="connsiteY7" fmla="*/ 1416156 h 2460272"/>
                <a:gd name="connsiteX8" fmla="*/ 1584177 w 1661770"/>
                <a:gd name="connsiteY8" fmla="*/ 2352260 h 2460272"/>
                <a:gd name="connsiteX9" fmla="*/ 576065 w 1661770"/>
                <a:gd name="connsiteY9" fmla="*/ 2064229 h 2460272"/>
                <a:gd name="connsiteX10" fmla="*/ 0 w 1661770"/>
                <a:gd name="connsiteY10" fmla="*/ 1416156 h 2460272"/>
                <a:gd name="connsiteX0" fmla="*/ 0 w 1671291"/>
                <a:gd name="connsiteY0" fmla="*/ 1416156 h 2460272"/>
                <a:gd name="connsiteX1" fmla="*/ 288032 w 1671291"/>
                <a:gd name="connsiteY1" fmla="*/ 984108 h 2460272"/>
                <a:gd name="connsiteX2" fmla="*/ 504056 w 1671291"/>
                <a:gd name="connsiteY2" fmla="*/ 408044 h 2460272"/>
                <a:gd name="connsiteX3" fmla="*/ 1152128 w 1671291"/>
                <a:gd name="connsiteY3" fmla="*/ 48005 h 2460272"/>
                <a:gd name="connsiteX4" fmla="*/ 1296145 w 1671291"/>
                <a:gd name="connsiteY4" fmla="*/ 120012 h 2460272"/>
                <a:gd name="connsiteX5" fmla="*/ 1440161 w 1671291"/>
                <a:gd name="connsiteY5" fmla="*/ 768084 h 2460272"/>
                <a:gd name="connsiteX6" fmla="*/ 1080121 w 1671291"/>
                <a:gd name="connsiteY6" fmla="*/ 1128124 h 2460272"/>
                <a:gd name="connsiteX7" fmla="*/ 792089 w 1671291"/>
                <a:gd name="connsiteY7" fmla="*/ 1416156 h 2460272"/>
                <a:gd name="connsiteX8" fmla="*/ 1092121 w 1671291"/>
                <a:gd name="connsiteY8" fmla="*/ 1738003 h 2460272"/>
                <a:gd name="connsiteX9" fmla="*/ 1584177 w 1671291"/>
                <a:gd name="connsiteY9" fmla="*/ 2352260 h 2460272"/>
                <a:gd name="connsiteX10" fmla="*/ 576065 w 1671291"/>
                <a:gd name="connsiteY10" fmla="*/ 2064229 h 2460272"/>
                <a:gd name="connsiteX11" fmla="*/ 0 w 1671291"/>
                <a:gd name="connsiteY11" fmla="*/ 1416156 h 2460272"/>
                <a:gd name="connsiteX0" fmla="*/ 0 w 1476165"/>
                <a:gd name="connsiteY0" fmla="*/ 1416156 h 2117870"/>
                <a:gd name="connsiteX1" fmla="*/ 288032 w 1476165"/>
                <a:gd name="connsiteY1" fmla="*/ 984108 h 2117870"/>
                <a:gd name="connsiteX2" fmla="*/ 504056 w 1476165"/>
                <a:gd name="connsiteY2" fmla="*/ 408044 h 2117870"/>
                <a:gd name="connsiteX3" fmla="*/ 1152128 w 1476165"/>
                <a:gd name="connsiteY3" fmla="*/ 48005 h 2117870"/>
                <a:gd name="connsiteX4" fmla="*/ 1296145 w 1476165"/>
                <a:gd name="connsiteY4" fmla="*/ 120012 h 2117870"/>
                <a:gd name="connsiteX5" fmla="*/ 1440161 w 1476165"/>
                <a:gd name="connsiteY5" fmla="*/ 768084 h 2117870"/>
                <a:gd name="connsiteX6" fmla="*/ 1080121 w 1476165"/>
                <a:gd name="connsiteY6" fmla="*/ 1128124 h 2117870"/>
                <a:gd name="connsiteX7" fmla="*/ 792089 w 1476165"/>
                <a:gd name="connsiteY7" fmla="*/ 1416156 h 2117870"/>
                <a:gd name="connsiteX8" fmla="*/ 1092121 w 1476165"/>
                <a:gd name="connsiteY8" fmla="*/ 1738003 h 2117870"/>
                <a:gd name="connsiteX9" fmla="*/ 576065 w 1476165"/>
                <a:gd name="connsiteY9" fmla="*/ 2064229 h 2117870"/>
                <a:gd name="connsiteX10" fmla="*/ 0 w 1476165"/>
                <a:gd name="connsiteY10" fmla="*/ 1416156 h 2117870"/>
                <a:gd name="connsiteX0" fmla="*/ 0 w 1476165"/>
                <a:gd name="connsiteY0" fmla="*/ 1416156 h 2117870"/>
                <a:gd name="connsiteX1" fmla="*/ 288032 w 1476165"/>
                <a:gd name="connsiteY1" fmla="*/ 984108 h 2117870"/>
                <a:gd name="connsiteX2" fmla="*/ 504056 w 1476165"/>
                <a:gd name="connsiteY2" fmla="*/ 408044 h 2117870"/>
                <a:gd name="connsiteX3" fmla="*/ 1152128 w 1476165"/>
                <a:gd name="connsiteY3" fmla="*/ 48005 h 2117870"/>
                <a:gd name="connsiteX4" fmla="*/ 1296145 w 1476165"/>
                <a:gd name="connsiteY4" fmla="*/ 120012 h 2117870"/>
                <a:gd name="connsiteX5" fmla="*/ 1440161 w 1476165"/>
                <a:gd name="connsiteY5" fmla="*/ 768084 h 2117870"/>
                <a:gd name="connsiteX6" fmla="*/ 1080121 w 1476165"/>
                <a:gd name="connsiteY6" fmla="*/ 1128124 h 2117870"/>
                <a:gd name="connsiteX7" fmla="*/ 792089 w 1476165"/>
                <a:gd name="connsiteY7" fmla="*/ 1416156 h 2117870"/>
                <a:gd name="connsiteX8" fmla="*/ 792088 w 1476165"/>
                <a:gd name="connsiteY8" fmla="*/ 1656184 h 2117870"/>
                <a:gd name="connsiteX9" fmla="*/ 576065 w 1476165"/>
                <a:gd name="connsiteY9" fmla="*/ 2064229 h 2117870"/>
                <a:gd name="connsiteX10" fmla="*/ 0 w 1476165"/>
                <a:gd name="connsiteY10" fmla="*/ 1416156 h 2117870"/>
                <a:gd name="connsiteX0" fmla="*/ 0 w 1476165"/>
                <a:gd name="connsiteY0" fmla="*/ 1416156 h 2064229"/>
                <a:gd name="connsiteX1" fmla="*/ 288032 w 1476165"/>
                <a:gd name="connsiteY1" fmla="*/ 984108 h 2064229"/>
                <a:gd name="connsiteX2" fmla="*/ 504056 w 1476165"/>
                <a:gd name="connsiteY2" fmla="*/ 408044 h 2064229"/>
                <a:gd name="connsiteX3" fmla="*/ 1152128 w 1476165"/>
                <a:gd name="connsiteY3" fmla="*/ 48005 h 2064229"/>
                <a:gd name="connsiteX4" fmla="*/ 1296145 w 1476165"/>
                <a:gd name="connsiteY4" fmla="*/ 120012 h 2064229"/>
                <a:gd name="connsiteX5" fmla="*/ 1440161 w 1476165"/>
                <a:gd name="connsiteY5" fmla="*/ 768084 h 2064229"/>
                <a:gd name="connsiteX6" fmla="*/ 1080121 w 1476165"/>
                <a:gd name="connsiteY6" fmla="*/ 1128124 h 2064229"/>
                <a:gd name="connsiteX7" fmla="*/ 792089 w 1476165"/>
                <a:gd name="connsiteY7" fmla="*/ 1416156 h 2064229"/>
                <a:gd name="connsiteX8" fmla="*/ 576065 w 1476165"/>
                <a:gd name="connsiteY8" fmla="*/ 2064229 h 2064229"/>
                <a:gd name="connsiteX9" fmla="*/ 0 w 1476165"/>
                <a:gd name="connsiteY9" fmla="*/ 1416156 h 2064229"/>
                <a:gd name="connsiteX0" fmla="*/ 0 w 1476165"/>
                <a:gd name="connsiteY0" fmla="*/ 1416156 h 1944217"/>
                <a:gd name="connsiteX1" fmla="*/ 288032 w 1476165"/>
                <a:gd name="connsiteY1" fmla="*/ 984108 h 1944217"/>
                <a:gd name="connsiteX2" fmla="*/ 504056 w 1476165"/>
                <a:gd name="connsiteY2" fmla="*/ 408044 h 1944217"/>
                <a:gd name="connsiteX3" fmla="*/ 1152128 w 1476165"/>
                <a:gd name="connsiteY3" fmla="*/ 48005 h 1944217"/>
                <a:gd name="connsiteX4" fmla="*/ 1296145 w 1476165"/>
                <a:gd name="connsiteY4" fmla="*/ 120012 h 1944217"/>
                <a:gd name="connsiteX5" fmla="*/ 1440161 w 1476165"/>
                <a:gd name="connsiteY5" fmla="*/ 768084 h 1944217"/>
                <a:gd name="connsiteX6" fmla="*/ 1080121 w 1476165"/>
                <a:gd name="connsiteY6" fmla="*/ 1128124 h 1944217"/>
                <a:gd name="connsiteX7" fmla="*/ 792089 w 1476165"/>
                <a:gd name="connsiteY7" fmla="*/ 1416156 h 1944217"/>
                <a:gd name="connsiteX8" fmla="*/ 432048 w 1476165"/>
                <a:gd name="connsiteY8" fmla="*/ 1944217 h 1944217"/>
                <a:gd name="connsiteX9" fmla="*/ 0 w 1476165"/>
                <a:gd name="connsiteY9" fmla="*/ 1416156 h 1944217"/>
                <a:gd name="connsiteX0" fmla="*/ 0 w 1476165"/>
                <a:gd name="connsiteY0" fmla="*/ 1416156 h 1872209"/>
                <a:gd name="connsiteX1" fmla="*/ 288032 w 1476165"/>
                <a:gd name="connsiteY1" fmla="*/ 984108 h 1872209"/>
                <a:gd name="connsiteX2" fmla="*/ 504056 w 1476165"/>
                <a:gd name="connsiteY2" fmla="*/ 408044 h 1872209"/>
                <a:gd name="connsiteX3" fmla="*/ 1152128 w 1476165"/>
                <a:gd name="connsiteY3" fmla="*/ 48005 h 1872209"/>
                <a:gd name="connsiteX4" fmla="*/ 1296145 w 1476165"/>
                <a:gd name="connsiteY4" fmla="*/ 120012 h 1872209"/>
                <a:gd name="connsiteX5" fmla="*/ 1440161 w 1476165"/>
                <a:gd name="connsiteY5" fmla="*/ 768084 h 1872209"/>
                <a:gd name="connsiteX6" fmla="*/ 1080121 w 1476165"/>
                <a:gd name="connsiteY6" fmla="*/ 1128124 h 1872209"/>
                <a:gd name="connsiteX7" fmla="*/ 792089 w 1476165"/>
                <a:gd name="connsiteY7" fmla="*/ 1416156 h 1872209"/>
                <a:gd name="connsiteX8" fmla="*/ 288032 w 1476165"/>
                <a:gd name="connsiteY8" fmla="*/ 1872209 h 1872209"/>
                <a:gd name="connsiteX9" fmla="*/ 0 w 1476165"/>
                <a:gd name="connsiteY9" fmla="*/ 1416156 h 187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6165" h="1872209">
                  <a:moveTo>
                    <a:pt x="0" y="1416156"/>
                  </a:moveTo>
                  <a:cubicBezTo>
                    <a:pt x="104353" y="1165290"/>
                    <a:pt x="205095" y="1325684"/>
                    <a:pt x="288032" y="984108"/>
                  </a:cubicBezTo>
                  <a:cubicBezTo>
                    <a:pt x="452166" y="687053"/>
                    <a:pt x="503889" y="627458"/>
                    <a:pt x="504056" y="408044"/>
                  </a:cubicBezTo>
                  <a:cubicBezTo>
                    <a:pt x="771770" y="381983"/>
                    <a:pt x="1020113" y="96010"/>
                    <a:pt x="1152128" y="48005"/>
                  </a:cubicBezTo>
                  <a:cubicBezTo>
                    <a:pt x="1284143" y="0"/>
                    <a:pt x="1236833" y="132964"/>
                    <a:pt x="1296145" y="120012"/>
                  </a:cubicBezTo>
                  <a:cubicBezTo>
                    <a:pt x="1344150" y="240025"/>
                    <a:pt x="1476165" y="600065"/>
                    <a:pt x="1440161" y="768084"/>
                  </a:cubicBezTo>
                  <a:cubicBezTo>
                    <a:pt x="1332149" y="924101"/>
                    <a:pt x="1188133" y="1020112"/>
                    <a:pt x="1080121" y="1128124"/>
                  </a:cubicBezTo>
                  <a:cubicBezTo>
                    <a:pt x="1042756" y="1194139"/>
                    <a:pt x="942550" y="1245227"/>
                    <a:pt x="792089" y="1416156"/>
                  </a:cubicBezTo>
                  <a:cubicBezTo>
                    <a:pt x="708080" y="1572173"/>
                    <a:pt x="420047" y="1872209"/>
                    <a:pt x="288032" y="1872209"/>
                  </a:cubicBezTo>
                  <a:cubicBezTo>
                    <a:pt x="144016" y="1716192"/>
                    <a:pt x="48006" y="1596176"/>
                    <a:pt x="0" y="141615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>
              <a:bevelT w="762000" h="762000"/>
              <a:bevelB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Vrije vorm 23"/>
            <p:cNvSpPr/>
            <p:nvPr/>
          </p:nvSpPr>
          <p:spPr>
            <a:xfrm flipH="1">
              <a:off x="5868144" y="3933707"/>
              <a:ext cx="1937127" cy="2470121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140127 w 2309766"/>
                <a:gd name="connsiteY16" fmla="*/ 2054418 h 4265674"/>
                <a:gd name="connsiteX17" fmla="*/ 1932215 w 2309766"/>
                <a:gd name="connsiteY17" fmla="*/ 2990522 h 4265674"/>
                <a:gd name="connsiteX18" fmla="*/ 1644183 w 2309766"/>
                <a:gd name="connsiteY18" fmla="*/ 3206546 h 4265674"/>
                <a:gd name="connsiteX19" fmla="*/ 1932216 w 2309766"/>
                <a:gd name="connsiteY19" fmla="*/ 3638595 h 4265674"/>
                <a:gd name="connsiteX20" fmla="*/ 2220247 w 2309766"/>
                <a:gd name="connsiteY20" fmla="*/ 3782611 h 4265674"/>
                <a:gd name="connsiteX21" fmla="*/ 1932215 w 2309766"/>
                <a:gd name="connsiteY21" fmla="*/ 4070642 h 4265674"/>
                <a:gd name="connsiteX22" fmla="*/ 1068119 w 2309766"/>
                <a:gd name="connsiteY22" fmla="*/ 3350563 h 4265674"/>
                <a:gd name="connsiteX23" fmla="*/ 1212135 w 2309766"/>
                <a:gd name="connsiteY23" fmla="*/ 2990523 h 4265674"/>
                <a:gd name="connsiteX24" fmla="*/ 924103 w 2309766"/>
                <a:gd name="connsiteY24" fmla="*/ 2702491 h 4265674"/>
                <a:gd name="connsiteX25" fmla="*/ 852095 w 2309766"/>
                <a:gd name="connsiteY25" fmla="*/ 3206547 h 4265674"/>
                <a:gd name="connsiteX26" fmla="*/ 564063 w 2309766"/>
                <a:gd name="connsiteY26" fmla="*/ 3278555 h 4265674"/>
                <a:gd name="connsiteX27" fmla="*/ 780087 w 2309766"/>
                <a:gd name="connsiteY27" fmla="*/ 3782611 h 4265674"/>
                <a:gd name="connsiteX28" fmla="*/ 996111 w 2309766"/>
                <a:gd name="connsiteY28" fmla="*/ 3782611 h 4265674"/>
                <a:gd name="connsiteX29" fmla="*/ 924103 w 2309766"/>
                <a:gd name="connsiteY29" fmla="*/ 4070643 h 4265674"/>
                <a:gd name="connsiteX30" fmla="*/ 636071 w 2309766"/>
                <a:gd name="connsiteY30" fmla="*/ 4070643 h 4265674"/>
                <a:gd name="connsiteX31" fmla="*/ 60007 w 2309766"/>
                <a:gd name="connsiteY31" fmla="*/ 3278554 h 4265674"/>
                <a:gd name="connsiteX32" fmla="*/ 276031 w 2309766"/>
                <a:gd name="connsiteY32" fmla="*/ 2990522 h 4265674"/>
                <a:gd name="connsiteX33" fmla="*/ 276029 w 2309766"/>
                <a:gd name="connsiteY33" fmla="*/ 2630482 h 4265674"/>
                <a:gd name="connsiteX34" fmla="*/ 348038 w 2309766"/>
                <a:gd name="connsiteY34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1140127 w 2309766"/>
                <a:gd name="connsiteY15" fmla="*/ 2054418 h 4265674"/>
                <a:gd name="connsiteX16" fmla="*/ 1932215 w 2309766"/>
                <a:gd name="connsiteY16" fmla="*/ 2990522 h 4265674"/>
                <a:gd name="connsiteX17" fmla="*/ 1644183 w 2309766"/>
                <a:gd name="connsiteY17" fmla="*/ 3206546 h 4265674"/>
                <a:gd name="connsiteX18" fmla="*/ 1932216 w 2309766"/>
                <a:gd name="connsiteY18" fmla="*/ 3638595 h 4265674"/>
                <a:gd name="connsiteX19" fmla="*/ 2220247 w 2309766"/>
                <a:gd name="connsiteY19" fmla="*/ 3782611 h 4265674"/>
                <a:gd name="connsiteX20" fmla="*/ 1932215 w 2309766"/>
                <a:gd name="connsiteY20" fmla="*/ 4070642 h 4265674"/>
                <a:gd name="connsiteX21" fmla="*/ 1068119 w 2309766"/>
                <a:gd name="connsiteY21" fmla="*/ 3350563 h 4265674"/>
                <a:gd name="connsiteX22" fmla="*/ 1212135 w 2309766"/>
                <a:gd name="connsiteY22" fmla="*/ 2990523 h 4265674"/>
                <a:gd name="connsiteX23" fmla="*/ 924103 w 2309766"/>
                <a:gd name="connsiteY23" fmla="*/ 2702491 h 4265674"/>
                <a:gd name="connsiteX24" fmla="*/ 852095 w 2309766"/>
                <a:gd name="connsiteY24" fmla="*/ 3206547 h 4265674"/>
                <a:gd name="connsiteX25" fmla="*/ 564063 w 2309766"/>
                <a:gd name="connsiteY25" fmla="*/ 3278555 h 4265674"/>
                <a:gd name="connsiteX26" fmla="*/ 780087 w 2309766"/>
                <a:gd name="connsiteY26" fmla="*/ 3782611 h 4265674"/>
                <a:gd name="connsiteX27" fmla="*/ 996111 w 2309766"/>
                <a:gd name="connsiteY27" fmla="*/ 3782611 h 4265674"/>
                <a:gd name="connsiteX28" fmla="*/ 924103 w 2309766"/>
                <a:gd name="connsiteY28" fmla="*/ 4070643 h 4265674"/>
                <a:gd name="connsiteX29" fmla="*/ 636071 w 2309766"/>
                <a:gd name="connsiteY29" fmla="*/ 4070643 h 4265674"/>
                <a:gd name="connsiteX30" fmla="*/ 60007 w 2309766"/>
                <a:gd name="connsiteY30" fmla="*/ 3278554 h 4265674"/>
                <a:gd name="connsiteX31" fmla="*/ 276031 w 2309766"/>
                <a:gd name="connsiteY31" fmla="*/ 2990522 h 4265674"/>
                <a:gd name="connsiteX32" fmla="*/ 276029 w 2309766"/>
                <a:gd name="connsiteY32" fmla="*/ 2630482 h 4265674"/>
                <a:gd name="connsiteX33" fmla="*/ 348038 w 2309766"/>
                <a:gd name="connsiteY33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1140127 w 2309766"/>
                <a:gd name="connsiteY14" fmla="*/ 2054418 h 4265674"/>
                <a:gd name="connsiteX15" fmla="*/ 1932215 w 2309766"/>
                <a:gd name="connsiteY15" fmla="*/ 2990522 h 4265674"/>
                <a:gd name="connsiteX16" fmla="*/ 1644183 w 2309766"/>
                <a:gd name="connsiteY16" fmla="*/ 3206546 h 4265674"/>
                <a:gd name="connsiteX17" fmla="*/ 1932216 w 2309766"/>
                <a:gd name="connsiteY17" fmla="*/ 3638595 h 4265674"/>
                <a:gd name="connsiteX18" fmla="*/ 2220247 w 2309766"/>
                <a:gd name="connsiteY18" fmla="*/ 3782611 h 4265674"/>
                <a:gd name="connsiteX19" fmla="*/ 1932215 w 2309766"/>
                <a:gd name="connsiteY19" fmla="*/ 4070642 h 4265674"/>
                <a:gd name="connsiteX20" fmla="*/ 1068119 w 2309766"/>
                <a:gd name="connsiteY20" fmla="*/ 3350563 h 4265674"/>
                <a:gd name="connsiteX21" fmla="*/ 1212135 w 2309766"/>
                <a:gd name="connsiteY21" fmla="*/ 2990523 h 4265674"/>
                <a:gd name="connsiteX22" fmla="*/ 924103 w 2309766"/>
                <a:gd name="connsiteY22" fmla="*/ 2702491 h 4265674"/>
                <a:gd name="connsiteX23" fmla="*/ 852095 w 2309766"/>
                <a:gd name="connsiteY23" fmla="*/ 3206547 h 4265674"/>
                <a:gd name="connsiteX24" fmla="*/ 564063 w 2309766"/>
                <a:gd name="connsiteY24" fmla="*/ 3278555 h 4265674"/>
                <a:gd name="connsiteX25" fmla="*/ 780087 w 2309766"/>
                <a:gd name="connsiteY25" fmla="*/ 3782611 h 4265674"/>
                <a:gd name="connsiteX26" fmla="*/ 996111 w 2309766"/>
                <a:gd name="connsiteY26" fmla="*/ 3782611 h 4265674"/>
                <a:gd name="connsiteX27" fmla="*/ 924103 w 2309766"/>
                <a:gd name="connsiteY27" fmla="*/ 4070643 h 4265674"/>
                <a:gd name="connsiteX28" fmla="*/ 636071 w 2309766"/>
                <a:gd name="connsiteY28" fmla="*/ 4070643 h 4265674"/>
                <a:gd name="connsiteX29" fmla="*/ 60007 w 2309766"/>
                <a:gd name="connsiteY29" fmla="*/ 3278554 h 4265674"/>
                <a:gd name="connsiteX30" fmla="*/ 276031 w 2309766"/>
                <a:gd name="connsiteY30" fmla="*/ 2990522 h 4265674"/>
                <a:gd name="connsiteX31" fmla="*/ 276029 w 2309766"/>
                <a:gd name="connsiteY31" fmla="*/ 2630482 h 4265674"/>
                <a:gd name="connsiteX32" fmla="*/ 348038 w 2309766"/>
                <a:gd name="connsiteY32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1140127 w 2309766"/>
                <a:gd name="connsiteY13" fmla="*/ 2054418 h 4265674"/>
                <a:gd name="connsiteX14" fmla="*/ 1932215 w 2309766"/>
                <a:gd name="connsiteY14" fmla="*/ 2990522 h 4265674"/>
                <a:gd name="connsiteX15" fmla="*/ 1644183 w 2309766"/>
                <a:gd name="connsiteY15" fmla="*/ 3206546 h 4265674"/>
                <a:gd name="connsiteX16" fmla="*/ 1932216 w 2309766"/>
                <a:gd name="connsiteY16" fmla="*/ 3638595 h 4265674"/>
                <a:gd name="connsiteX17" fmla="*/ 2220247 w 2309766"/>
                <a:gd name="connsiteY17" fmla="*/ 3782611 h 4265674"/>
                <a:gd name="connsiteX18" fmla="*/ 1932215 w 2309766"/>
                <a:gd name="connsiteY18" fmla="*/ 4070642 h 4265674"/>
                <a:gd name="connsiteX19" fmla="*/ 1068119 w 2309766"/>
                <a:gd name="connsiteY19" fmla="*/ 3350563 h 4265674"/>
                <a:gd name="connsiteX20" fmla="*/ 1212135 w 2309766"/>
                <a:gd name="connsiteY20" fmla="*/ 2990523 h 4265674"/>
                <a:gd name="connsiteX21" fmla="*/ 924103 w 2309766"/>
                <a:gd name="connsiteY21" fmla="*/ 2702491 h 4265674"/>
                <a:gd name="connsiteX22" fmla="*/ 852095 w 2309766"/>
                <a:gd name="connsiteY22" fmla="*/ 3206547 h 4265674"/>
                <a:gd name="connsiteX23" fmla="*/ 564063 w 2309766"/>
                <a:gd name="connsiteY23" fmla="*/ 3278555 h 4265674"/>
                <a:gd name="connsiteX24" fmla="*/ 780087 w 2309766"/>
                <a:gd name="connsiteY24" fmla="*/ 3782611 h 4265674"/>
                <a:gd name="connsiteX25" fmla="*/ 996111 w 2309766"/>
                <a:gd name="connsiteY25" fmla="*/ 3782611 h 4265674"/>
                <a:gd name="connsiteX26" fmla="*/ 924103 w 2309766"/>
                <a:gd name="connsiteY26" fmla="*/ 4070643 h 4265674"/>
                <a:gd name="connsiteX27" fmla="*/ 636071 w 2309766"/>
                <a:gd name="connsiteY27" fmla="*/ 4070643 h 4265674"/>
                <a:gd name="connsiteX28" fmla="*/ 60007 w 2309766"/>
                <a:gd name="connsiteY28" fmla="*/ 3278554 h 4265674"/>
                <a:gd name="connsiteX29" fmla="*/ 276031 w 2309766"/>
                <a:gd name="connsiteY29" fmla="*/ 2990522 h 4265674"/>
                <a:gd name="connsiteX30" fmla="*/ 276029 w 2309766"/>
                <a:gd name="connsiteY30" fmla="*/ 2630482 h 4265674"/>
                <a:gd name="connsiteX31" fmla="*/ 348038 w 2309766"/>
                <a:gd name="connsiteY31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1140127 w 2309766"/>
                <a:gd name="connsiteY12" fmla="*/ 2054418 h 4265674"/>
                <a:gd name="connsiteX13" fmla="*/ 1932215 w 2309766"/>
                <a:gd name="connsiteY13" fmla="*/ 2990522 h 4265674"/>
                <a:gd name="connsiteX14" fmla="*/ 1644183 w 2309766"/>
                <a:gd name="connsiteY14" fmla="*/ 3206546 h 4265674"/>
                <a:gd name="connsiteX15" fmla="*/ 1932216 w 2309766"/>
                <a:gd name="connsiteY15" fmla="*/ 3638595 h 4265674"/>
                <a:gd name="connsiteX16" fmla="*/ 2220247 w 2309766"/>
                <a:gd name="connsiteY16" fmla="*/ 3782611 h 4265674"/>
                <a:gd name="connsiteX17" fmla="*/ 1932215 w 2309766"/>
                <a:gd name="connsiteY17" fmla="*/ 4070642 h 4265674"/>
                <a:gd name="connsiteX18" fmla="*/ 1068119 w 2309766"/>
                <a:gd name="connsiteY18" fmla="*/ 3350563 h 4265674"/>
                <a:gd name="connsiteX19" fmla="*/ 1212135 w 2309766"/>
                <a:gd name="connsiteY19" fmla="*/ 2990523 h 4265674"/>
                <a:gd name="connsiteX20" fmla="*/ 924103 w 2309766"/>
                <a:gd name="connsiteY20" fmla="*/ 2702491 h 4265674"/>
                <a:gd name="connsiteX21" fmla="*/ 852095 w 2309766"/>
                <a:gd name="connsiteY21" fmla="*/ 3206547 h 4265674"/>
                <a:gd name="connsiteX22" fmla="*/ 564063 w 2309766"/>
                <a:gd name="connsiteY22" fmla="*/ 3278555 h 4265674"/>
                <a:gd name="connsiteX23" fmla="*/ 780087 w 2309766"/>
                <a:gd name="connsiteY23" fmla="*/ 3782611 h 4265674"/>
                <a:gd name="connsiteX24" fmla="*/ 996111 w 2309766"/>
                <a:gd name="connsiteY24" fmla="*/ 3782611 h 4265674"/>
                <a:gd name="connsiteX25" fmla="*/ 924103 w 2309766"/>
                <a:gd name="connsiteY25" fmla="*/ 4070643 h 4265674"/>
                <a:gd name="connsiteX26" fmla="*/ 636071 w 2309766"/>
                <a:gd name="connsiteY26" fmla="*/ 4070643 h 4265674"/>
                <a:gd name="connsiteX27" fmla="*/ 60007 w 2309766"/>
                <a:gd name="connsiteY27" fmla="*/ 3278554 h 4265674"/>
                <a:gd name="connsiteX28" fmla="*/ 276031 w 2309766"/>
                <a:gd name="connsiteY28" fmla="*/ 2990522 h 4265674"/>
                <a:gd name="connsiteX29" fmla="*/ 276029 w 2309766"/>
                <a:gd name="connsiteY29" fmla="*/ 2630482 h 4265674"/>
                <a:gd name="connsiteX30" fmla="*/ 348038 w 2309766"/>
                <a:gd name="connsiteY30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140127 w 2309766"/>
                <a:gd name="connsiteY11" fmla="*/ 2054418 h 4265674"/>
                <a:gd name="connsiteX12" fmla="*/ 1932215 w 2309766"/>
                <a:gd name="connsiteY12" fmla="*/ 2990522 h 4265674"/>
                <a:gd name="connsiteX13" fmla="*/ 1644183 w 2309766"/>
                <a:gd name="connsiteY13" fmla="*/ 3206546 h 4265674"/>
                <a:gd name="connsiteX14" fmla="*/ 1932216 w 2309766"/>
                <a:gd name="connsiteY14" fmla="*/ 3638595 h 4265674"/>
                <a:gd name="connsiteX15" fmla="*/ 2220247 w 2309766"/>
                <a:gd name="connsiteY15" fmla="*/ 3782611 h 4265674"/>
                <a:gd name="connsiteX16" fmla="*/ 1932215 w 2309766"/>
                <a:gd name="connsiteY16" fmla="*/ 4070642 h 4265674"/>
                <a:gd name="connsiteX17" fmla="*/ 1068119 w 2309766"/>
                <a:gd name="connsiteY17" fmla="*/ 3350563 h 4265674"/>
                <a:gd name="connsiteX18" fmla="*/ 1212135 w 2309766"/>
                <a:gd name="connsiteY18" fmla="*/ 2990523 h 4265674"/>
                <a:gd name="connsiteX19" fmla="*/ 924103 w 2309766"/>
                <a:gd name="connsiteY19" fmla="*/ 2702491 h 4265674"/>
                <a:gd name="connsiteX20" fmla="*/ 852095 w 2309766"/>
                <a:gd name="connsiteY20" fmla="*/ 3206547 h 4265674"/>
                <a:gd name="connsiteX21" fmla="*/ 564063 w 2309766"/>
                <a:gd name="connsiteY21" fmla="*/ 3278555 h 4265674"/>
                <a:gd name="connsiteX22" fmla="*/ 780087 w 2309766"/>
                <a:gd name="connsiteY22" fmla="*/ 3782611 h 4265674"/>
                <a:gd name="connsiteX23" fmla="*/ 996111 w 2309766"/>
                <a:gd name="connsiteY23" fmla="*/ 3782611 h 4265674"/>
                <a:gd name="connsiteX24" fmla="*/ 924103 w 2309766"/>
                <a:gd name="connsiteY24" fmla="*/ 4070643 h 4265674"/>
                <a:gd name="connsiteX25" fmla="*/ 636071 w 2309766"/>
                <a:gd name="connsiteY25" fmla="*/ 4070643 h 4265674"/>
                <a:gd name="connsiteX26" fmla="*/ 60007 w 2309766"/>
                <a:gd name="connsiteY26" fmla="*/ 3278554 h 4265674"/>
                <a:gd name="connsiteX27" fmla="*/ 276031 w 2309766"/>
                <a:gd name="connsiteY27" fmla="*/ 2990522 h 4265674"/>
                <a:gd name="connsiteX28" fmla="*/ 276029 w 2309766"/>
                <a:gd name="connsiteY28" fmla="*/ 2630482 h 4265674"/>
                <a:gd name="connsiteX29" fmla="*/ 348038 w 2309766"/>
                <a:gd name="connsiteY29" fmla="*/ 2054418 h 4265674"/>
                <a:gd name="connsiteX0" fmla="*/ 348038 w 2460272"/>
                <a:gd name="connsiteY0" fmla="*/ 2054418 h 4265674"/>
                <a:gd name="connsiteX1" fmla="*/ 636070 w 2460272"/>
                <a:gd name="connsiteY1" fmla="*/ 1622370 h 4265674"/>
                <a:gd name="connsiteX2" fmla="*/ 852094 w 2460272"/>
                <a:gd name="connsiteY2" fmla="*/ 1046306 h 4265674"/>
                <a:gd name="connsiteX3" fmla="*/ 1500166 w 2460272"/>
                <a:gd name="connsiteY3" fmla="*/ 686267 h 4265674"/>
                <a:gd name="connsiteX4" fmla="*/ 1644183 w 2460272"/>
                <a:gd name="connsiteY4" fmla="*/ 758274 h 4265674"/>
                <a:gd name="connsiteX5" fmla="*/ 1932214 w 2460272"/>
                <a:gd name="connsiteY5" fmla="*/ 470243 h 4265674"/>
                <a:gd name="connsiteX6" fmla="*/ 2076231 w 2460272"/>
                <a:gd name="connsiteY6" fmla="*/ 182211 h 4265674"/>
                <a:gd name="connsiteX7" fmla="*/ 2148238 w 2460272"/>
                <a:gd name="connsiteY7" fmla="*/ 254219 h 4265674"/>
                <a:gd name="connsiteX8" fmla="*/ 2148238 w 2460272"/>
                <a:gd name="connsiteY8" fmla="*/ 398235 h 4265674"/>
                <a:gd name="connsiteX9" fmla="*/ 2292254 w 2460272"/>
                <a:gd name="connsiteY9" fmla="*/ 614259 h 4265674"/>
                <a:gd name="connsiteX10" fmla="*/ 1140127 w 2460272"/>
                <a:gd name="connsiteY10" fmla="*/ 2054418 h 4265674"/>
                <a:gd name="connsiteX11" fmla="*/ 1932215 w 2460272"/>
                <a:gd name="connsiteY11" fmla="*/ 2990522 h 4265674"/>
                <a:gd name="connsiteX12" fmla="*/ 1644183 w 2460272"/>
                <a:gd name="connsiteY12" fmla="*/ 3206546 h 4265674"/>
                <a:gd name="connsiteX13" fmla="*/ 1932216 w 2460272"/>
                <a:gd name="connsiteY13" fmla="*/ 3638595 h 4265674"/>
                <a:gd name="connsiteX14" fmla="*/ 2220247 w 2460272"/>
                <a:gd name="connsiteY14" fmla="*/ 3782611 h 4265674"/>
                <a:gd name="connsiteX15" fmla="*/ 1932215 w 2460272"/>
                <a:gd name="connsiteY15" fmla="*/ 4070642 h 4265674"/>
                <a:gd name="connsiteX16" fmla="*/ 1068119 w 2460272"/>
                <a:gd name="connsiteY16" fmla="*/ 3350563 h 4265674"/>
                <a:gd name="connsiteX17" fmla="*/ 1212135 w 2460272"/>
                <a:gd name="connsiteY17" fmla="*/ 2990523 h 4265674"/>
                <a:gd name="connsiteX18" fmla="*/ 924103 w 2460272"/>
                <a:gd name="connsiteY18" fmla="*/ 2702491 h 4265674"/>
                <a:gd name="connsiteX19" fmla="*/ 852095 w 2460272"/>
                <a:gd name="connsiteY19" fmla="*/ 3206547 h 4265674"/>
                <a:gd name="connsiteX20" fmla="*/ 564063 w 2460272"/>
                <a:gd name="connsiteY20" fmla="*/ 3278555 h 4265674"/>
                <a:gd name="connsiteX21" fmla="*/ 780087 w 2460272"/>
                <a:gd name="connsiteY21" fmla="*/ 3782611 h 4265674"/>
                <a:gd name="connsiteX22" fmla="*/ 996111 w 2460272"/>
                <a:gd name="connsiteY22" fmla="*/ 3782611 h 4265674"/>
                <a:gd name="connsiteX23" fmla="*/ 924103 w 2460272"/>
                <a:gd name="connsiteY23" fmla="*/ 4070643 h 4265674"/>
                <a:gd name="connsiteX24" fmla="*/ 636071 w 2460272"/>
                <a:gd name="connsiteY24" fmla="*/ 4070643 h 4265674"/>
                <a:gd name="connsiteX25" fmla="*/ 60007 w 2460272"/>
                <a:gd name="connsiteY25" fmla="*/ 3278554 h 4265674"/>
                <a:gd name="connsiteX26" fmla="*/ 276031 w 2460272"/>
                <a:gd name="connsiteY26" fmla="*/ 2990522 h 4265674"/>
                <a:gd name="connsiteX27" fmla="*/ 276029 w 2460272"/>
                <a:gd name="connsiteY27" fmla="*/ 2630482 h 4265674"/>
                <a:gd name="connsiteX28" fmla="*/ 348038 w 2460272"/>
                <a:gd name="connsiteY28" fmla="*/ 2054418 h 4265674"/>
                <a:gd name="connsiteX0" fmla="*/ 348038 w 2316256"/>
                <a:gd name="connsiteY0" fmla="*/ 2054418 h 4265674"/>
                <a:gd name="connsiteX1" fmla="*/ 636070 w 2316256"/>
                <a:gd name="connsiteY1" fmla="*/ 1622370 h 4265674"/>
                <a:gd name="connsiteX2" fmla="*/ 852094 w 2316256"/>
                <a:gd name="connsiteY2" fmla="*/ 1046306 h 4265674"/>
                <a:gd name="connsiteX3" fmla="*/ 1500166 w 2316256"/>
                <a:gd name="connsiteY3" fmla="*/ 686267 h 4265674"/>
                <a:gd name="connsiteX4" fmla="*/ 1644183 w 2316256"/>
                <a:gd name="connsiteY4" fmla="*/ 758274 h 4265674"/>
                <a:gd name="connsiteX5" fmla="*/ 1932214 w 2316256"/>
                <a:gd name="connsiteY5" fmla="*/ 470243 h 4265674"/>
                <a:gd name="connsiteX6" fmla="*/ 2076231 w 2316256"/>
                <a:gd name="connsiteY6" fmla="*/ 182211 h 4265674"/>
                <a:gd name="connsiteX7" fmla="*/ 2148238 w 2316256"/>
                <a:gd name="connsiteY7" fmla="*/ 254219 h 4265674"/>
                <a:gd name="connsiteX8" fmla="*/ 2148238 w 2316256"/>
                <a:gd name="connsiteY8" fmla="*/ 398235 h 4265674"/>
                <a:gd name="connsiteX9" fmla="*/ 1140127 w 2316256"/>
                <a:gd name="connsiteY9" fmla="*/ 2054418 h 4265674"/>
                <a:gd name="connsiteX10" fmla="*/ 1932215 w 2316256"/>
                <a:gd name="connsiteY10" fmla="*/ 2990522 h 4265674"/>
                <a:gd name="connsiteX11" fmla="*/ 1644183 w 2316256"/>
                <a:gd name="connsiteY11" fmla="*/ 3206546 h 4265674"/>
                <a:gd name="connsiteX12" fmla="*/ 1932216 w 2316256"/>
                <a:gd name="connsiteY12" fmla="*/ 3638595 h 4265674"/>
                <a:gd name="connsiteX13" fmla="*/ 2220247 w 2316256"/>
                <a:gd name="connsiteY13" fmla="*/ 3782611 h 4265674"/>
                <a:gd name="connsiteX14" fmla="*/ 1932215 w 2316256"/>
                <a:gd name="connsiteY14" fmla="*/ 4070642 h 4265674"/>
                <a:gd name="connsiteX15" fmla="*/ 1068119 w 2316256"/>
                <a:gd name="connsiteY15" fmla="*/ 3350563 h 4265674"/>
                <a:gd name="connsiteX16" fmla="*/ 1212135 w 2316256"/>
                <a:gd name="connsiteY16" fmla="*/ 2990523 h 4265674"/>
                <a:gd name="connsiteX17" fmla="*/ 924103 w 2316256"/>
                <a:gd name="connsiteY17" fmla="*/ 2702491 h 4265674"/>
                <a:gd name="connsiteX18" fmla="*/ 852095 w 2316256"/>
                <a:gd name="connsiteY18" fmla="*/ 3206547 h 4265674"/>
                <a:gd name="connsiteX19" fmla="*/ 564063 w 2316256"/>
                <a:gd name="connsiteY19" fmla="*/ 3278555 h 4265674"/>
                <a:gd name="connsiteX20" fmla="*/ 780087 w 2316256"/>
                <a:gd name="connsiteY20" fmla="*/ 3782611 h 4265674"/>
                <a:gd name="connsiteX21" fmla="*/ 996111 w 2316256"/>
                <a:gd name="connsiteY21" fmla="*/ 3782611 h 4265674"/>
                <a:gd name="connsiteX22" fmla="*/ 924103 w 2316256"/>
                <a:gd name="connsiteY22" fmla="*/ 4070643 h 4265674"/>
                <a:gd name="connsiteX23" fmla="*/ 636071 w 2316256"/>
                <a:gd name="connsiteY23" fmla="*/ 4070643 h 4265674"/>
                <a:gd name="connsiteX24" fmla="*/ 60007 w 2316256"/>
                <a:gd name="connsiteY24" fmla="*/ 3278554 h 4265674"/>
                <a:gd name="connsiteX25" fmla="*/ 276031 w 2316256"/>
                <a:gd name="connsiteY25" fmla="*/ 2990522 h 4265674"/>
                <a:gd name="connsiteX26" fmla="*/ 276029 w 2316256"/>
                <a:gd name="connsiteY26" fmla="*/ 2630482 h 4265674"/>
                <a:gd name="connsiteX27" fmla="*/ 348038 w 2316256"/>
                <a:gd name="connsiteY27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1140127 w 2309766"/>
                <a:gd name="connsiteY8" fmla="*/ 2054418 h 4265674"/>
                <a:gd name="connsiteX9" fmla="*/ 1932215 w 2309766"/>
                <a:gd name="connsiteY9" fmla="*/ 2990522 h 4265674"/>
                <a:gd name="connsiteX10" fmla="*/ 1644183 w 2309766"/>
                <a:gd name="connsiteY10" fmla="*/ 3206546 h 4265674"/>
                <a:gd name="connsiteX11" fmla="*/ 1932216 w 2309766"/>
                <a:gd name="connsiteY11" fmla="*/ 3638595 h 4265674"/>
                <a:gd name="connsiteX12" fmla="*/ 2220247 w 2309766"/>
                <a:gd name="connsiteY12" fmla="*/ 3782611 h 4265674"/>
                <a:gd name="connsiteX13" fmla="*/ 1932215 w 2309766"/>
                <a:gd name="connsiteY13" fmla="*/ 4070642 h 4265674"/>
                <a:gd name="connsiteX14" fmla="*/ 1068119 w 2309766"/>
                <a:gd name="connsiteY14" fmla="*/ 3350563 h 4265674"/>
                <a:gd name="connsiteX15" fmla="*/ 1212135 w 2309766"/>
                <a:gd name="connsiteY15" fmla="*/ 2990523 h 4265674"/>
                <a:gd name="connsiteX16" fmla="*/ 924103 w 2309766"/>
                <a:gd name="connsiteY16" fmla="*/ 2702491 h 4265674"/>
                <a:gd name="connsiteX17" fmla="*/ 852095 w 2309766"/>
                <a:gd name="connsiteY17" fmla="*/ 3206547 h 4265674"/>
                <a:gd name="connsiteX18" fmla="*/ 564063 w 2309766"/>
                <a:gd name="connsiteY18" fmla="*/ 3278555 h 4265674"/>
                <a:gd name="connsiteX19" fmla="*/ 780087 w 2309766"/>
                <a:gd name="connsiteY19" fmla="*/ 3782611 h 4265674"/>
                <a:gd name="connsiteX20" fmla="*/ 996111 w 2309766"/>
                <a:gd name="connsiteY20" fmla="*/ 3782611 h 4265674"/>
                <a:gd name="connsiteX21" fmla="*/ 924103 w 2309766"/>
                <a:gd name="connsiteY21" fmla="*/ 4070643 h 4265674"/>
                <a:gd name="connsiteX22" fmla="*/ 636071 w 2309766"/>
                <a:gd name="connsiteY22" fmla="*/ 4070643 h 4265674"/>
                <a:gd name="connsiteX23" fmla="*/ 60007 w 2309766"/>
                <a:gd name="connsiteY23" fmla="*/ 3278554 h 4265674"/>
                <a:gd name="connsiteX24" fmla="*/ 276031 w 2309766"/>
                <a:gd name="connsiteY24" fmla="*/ 2990522 h 4265674"/>
                <a:gd name="connsiteX25" fmla="*/ 276029 w 2309766"/>
                <a:gd name="connsiteY25" fmla="*/ 2630482 h 4265674"/>
                <a:gd name="connsiteX26" fmla="*/ 348038 w 2309766"/>
                <a:gd name="connsiteY26" fmla="*/ 2054418 h 4265674"/>
                <a:gd name="connsiteX0" fmla="*/ 348038 w 2285165"/>
                <a:gd name="connsiteY0" fmla="*/ 1872207 h 4083463"/>
                <a:gd name="connsiteX1" fmla="*/ 636070 w 2285165"/>
                <a:gd name="connsiteY1" fmla="*/ 1440159 h 4083463"/>
                <a:gd name="connsiteX2" fmla="*/ 852094 w 2285165"/>
                <a:gd name="connsiteY2" fmla="*/ 864095 h 4083463"/>
                <a:gd name="connsiteX3" fmla="*/ 1500166 w 2285165"/>
                <a:gd name="connsiteY3" fmla="*/ 504056 h 4083463"/>
                <a:gd name="connsiteX4" fmla="*/ 1644183 w 2285165"/>
                <a:gd name="connsiteY4" fmla="*/ 576063 h 4083463"/>
                <a:gd name="connsiteX5" fmla="*/ 1932214 w 2285165"/>
                <a:gd name="connsiteY5" fmla="*/ 288032 h 4083463"/>
                <a:gd name="connsiteX6" fmla="*/ 2076231 w 2285165"/>
                <a:gd name="connsiteY6" fmla="*/ 0 h 4083463"/>
                <a:gd name="connsiteX7" fmla="*/ 1140127 w 2285165"/>
                <a:gd name="connsiteY7" fmla="*/ 1872207 h 4083463"/>
                <a:gd name="connsiteX8" fmla="*/ 1932215 w 2285165"/>
                <a:gd name="connsiteY8" fmla="*/ 2808311 h 4083463"/>
                <a:gd name="connsiteX9" fmla="*/ 1644183 w 2285165"/>
                <a:gd name="connsiteY9" fmla="*/ 3024335 h 4083463"/>
                <a:gd name="connsiteX10" fmla="*/ 1932216 w 2285165"/>
                <a:gd name="connsiteY10" fmla="*/ 3456384 h 4083463"/>
                <a:gd name="connsiteX11" fmla="*/ 2220247 w 2285165"/>
                <a:gd name="connsiteY11" fmla="*/ 3600400 h 4083463"/>
                <a:gd name="connsiteX12" fmla="*/ 1932215 w 2285165"/>
                <a:gd name="connsiteY12" fmla="*/ 3888431 h 4083463"/>
                <a:gd name="connsiteX13" fmla="*/ 1068119 w 2285165"/>
                <a:gd name="connsiteY13" fmla="*/ 3168352 h 4083463"/>
                <a:gd name="connsiteX14" fmla="*/ 1212135 w 2285165"/>
                <a:gd name="connsiteY14" fmla="*/ 2808312 h 4083463"/>
                <a:gd name="connsiteX15" fmla="*/ 924103 w 2285165"/>
                <a:gd name="connsiteY15" fmla="*/ 2520280 h 4083463"/>
                <a:gd name="connsiteX16" fmla="*/ 852095 w 2285165"/>
                <a:gd name="connsiteY16" fmla="*/ 3024336 h 4083463"/>
                <a:gd name="connsiteX17" fmla="*/ 564063 w 2285165"/>
                <a:gd name="connsiteY17" fmla="*/ 3096344 h 4083463"/>
                <a:gd name="connsiteX18" fmla="*/ 780087 w 2285165"/>
                <a:gd name="connsiteY18" fmla="*/ 3600400 h 4083463"/>
                <a:gd name="connsiteX19" fmla="*/ 996111 w 2285165"/>
                <a:gd name="connsiteY19" fmla="*/ 3600400 h 4083463"/>
                <a:gd name="connsiteX20" fmla="*/ 924103 w 2285165"/>
                <a:gd name="connsiteY20" fmla="*/ 3888432 h 4083463"/>
                <a:gd name="connsiteX21" fmla="*/ 636071 w 2285165"/>
                <a:gd name="connsiteY21" fmla="*/ 3888432 h 4083463"/>
                <a:gd name="connsiteX22" fmla="*/ 60007 w 2285165"/>
                <a:gd name="connsiteY22" fmla="*/ 3096343 h 4083463"/>
                <a:gd name="connsiteX23" fmla="*/ 276031 w 2285165"/>
                <a:gd name="connsiteY23" fmla="*/ 2808311 h 4083463"/>
                <a:gd name="connsiteX24" fmla="*/ 276029 w 2285165"/>
                <a:gd name="connsiteY24" fmla="*/ 2448271 h 4083463"/>
                <a:gd name="connsiteX25" fmla="*/ 348038 w 2285165"/>
                <a:gd name="connsiteY25" fmla="*/ 1872207 h 4083463"/>
                <a:gd name="connsiteX0" fmla="*/ 348038 w 2285165"/>
                <a:gd name="connsiteY0" fmla="*/ 1584175 h 3795431"/>
                <a:gd name="connsiteX1" fmla="*/ 636070 w 2285165"/>
                <a:gd name="connsiteY1" fmla="*/ 1152127 h 3795431"/>
                <a:gd name="connsiteX2" fmla="*/ 852094 w 2285165"/>
                <a:gd name="connsiteY2" fmla="*/ 576063 h 3795431"/>
                <a:gd name="connsiteX3" fmla="*/ 1500166 w 2285165"/>
                <a:gd name="connsiteY3" fmla="*/ 216024 h 3795431"/>
                <a:gd name="connsiteX4" fmla="*/ 1644183 w 2285165"/>
                <a:gd name="connsiteY4" fmla="*/ 288031 h 3795431"/>
                <a:gd name="connsiteX5" fmla="*/ 1932214 w 2285165"/>
                <a:gd name="connsiteY5" fmla="*/ 0 h 3795431"/>
                <a:gd name="connsiteX6" fmla="*/ 1140127 w 2285165"/>
                <a:gd name="connsiteY6" fmla="*/ 1584175 h 3795431"/>
                <a:gd name="connsiteX7" fmla="*/ 1932215 w 2285165"/>
                <a:gd name="connsiteY7" fmla="*/ 2520279 h 3795431"/>
                <a:gd name="connsiteX8" fmla="*/ 1644183 w 2285165"/>
                <a:gd name="connsiteY8" fmla="*/ 2736303 h 3795431"/>
                <a:gd name="connsiteX9" fmla="*/ 1932216 w 2285165"/>
                <a:gd name="connsiteY9" fmla="*/ 3168352 h 3795431"/>
                <a:gd name="connsiteX10" fmla="*/ 2220247 w 2285165"/>
                <a:gd name="connsiteY10" fmla="*/ 3312368 h 3795431"/>
                <a:gd name="connsiteX11" fmla="*/ 1932215 w 2285165"/>
                <a:gd name="connsiteY11" fmla="*/ 3600399 h 3795431"/>
                <a:gd name="connsiteX12" fmla="*/ 1068119 w 2285165"/>
                <a:gd name="connsiteY12" fmla="*/ 2880320 h 3795431"/>
                <a:gd name="connsiteX13" fmla="*/ 1212135 w 2285165"/>
                <a:gd name="connsiteY13" fmla="*/ 2520280 h 3795431"/>
                <a:gd name="connsiteX14" fmla="*/ 924103 w 2285165"/>
                <a:gd name="connsiteY14" fmla="*/ 2232248 h 3795431"/>
                <a:gd name="connsiteX15" fmla="*/ 852095 w 2285165"/>
                <a:gd name="connsiteY15" fmla="*/ 2736304 h 3795431"/>
                <a:gd name="connsiteX16" fmla="*/ 564063 w 2285165"/>
                <a:gd name="connsiteY16" fmla="*/ 2808312 h 3795431"/>
                <a:gd name="connsiteX17" fmla="*/ 780087 w 2285165"/>
                <a:gd name="connsiteY17" fmla="*/ 3312368 h 3795431"/>
                <a:gd name="connsiteX18" fmla="*/ 996111 w 2285165"/>
                <a:gd name="connsiteY18" fmla="*/ 3312368 h 3795431"/>
                <a:gd name="connsiteX19" fmla="*/ 924103 w 2285165"/>
                <a:gd name="connsiteY19" fmla="*/ 3600400 h 3795431"/>
                <a:gd name="connsiteX20" fmla="*/ 636071 w 2285165"/>
                <a:gd name="connsiteY20" fmla="*/ 3600400 h 3795431"/>
                <a:gd name="connsiteX21" fmla="*/ 60007 w 2285165"/>
                <a:gd name="connsiteY21" fmla="*/ 2808311 h 3795431"/>
                <a:gd name="connsiteX22" fmla="*/ 276031 w 2285165"/>
                <a:gd name="connsiteY22" fmla="*/ 2520279 h 3795431"/>
                <a:gd name="connsiteX23" fmla="*/ 276029 w 2285165"/>
                <a:gd name="connsiteY23" fmla="*/ 2160239 h 3795431"/>
                <a:gd name="connsiteX24" fmla="*/ 348038 w 2285165"/>
                <a:gd name="connsiteY24" fmla="*/ 1584175 h 3795431"/>
                <a:gd name="connsiteX0" fmla="*/ 348038 w 2285165"/>
                <a:gd name="connsiteY0" fmla="*/ 1416156 h 3627412"/>
                <a:gd name="connsiteX1" fmla="*/ 636070 w 2285165"/>
                <a:gd name="connsiteY1" fmla="*/ 984108 h 3627412"/>
                <a:gd name="connsiteX2" fmla="*/ 852094 w 2285165"/>
                <a:gd name="connsiteY2" fmla="*/ 408044 h 3627412"/>
                <a:gd name="connsiteX3" fmla="*/ 1500166 w 2285165"/>
                <a:gd name="connsiteY3" fmla="*/ 48005 h 3627412"/>
                <a:gd name="connsiteX4" fmla="*/ 1644183 w 2285165"/>
                <a:gd name="connsiteY4" fmla="*/ 120012 h 3627412"/>
                <a:gd name="connsiteX5" fmla="*/ 1140127 w 2285165"/>
                <a:gd name="connsiteY5" fmla="*/ 1416156 h 3627412"/>
                <a:gd name="connsiteX6" fmla="*/ 1932215 w 2285165"/>
                <a:gd name="connsiteY6" fmla="*/ 2352260 h 3627412"/>
                <a:gd name="connsiteX7" fmla="*/ 1644183 w 2285165"/>
                <a:gd name="connsiteY7" fmla="*/ 2568284 h 3627412"/>
                <a:gd name="connsiteX8" fmla="*/ 1932216 w 2285165"/>
                <a:gd name="connsiteY8" fmla="*/ 3000333 h 3627412"/>
                <a:gd name="connsiteX9" fmla="*/ 2220247 w 2285165"/>
                <a:gd name="connsiteY9" fmla="*/ 3144349 h 3627412"/>
                <a:gd name="connsiteX10" fmla="*/ 1932215 w 2285165"/>
                <a:gd name="connsiteY10" fmla="*/ 3432380 h 3627412"/>
                <a:gd name="connsiteX11" fmla="*/ 1068119 w 2285165"/>
                <a:gd name="connsiteY11" fmla="*/ 2712301 h 3627412"/>
                <a:gd name="connsiteX12" fmla="*/ 1212135 w 2285165"/>
                <a:gd name="connsiteY12" fmla="*/ 2352261 h 3627412"/>
                <a:gd name="connsiteX13" fmla="*/ 924103 w 2285165"/>
                <a:gd name="connsiteY13" fmla="*/ 2064229 h 3627412"/>
                <a:gd name="connsiteX14" fmla="*/ 852095 w 2285165"/>
                <a:gd name="connsiteY14" fmla="*/ 2568285 h 3627412"/>
                <a:gd name="connsiteX15" fmla="*/ 564063 w 2285165"/>
                <a:gd name="connsiteY15" fmla="*/ 2640293 h 3627412"/>
                <a:gd name="connsiteX16" fmla="*/ 780087 w 2285165"/>
                <a:gd name="connsiteY16" fmla="*/ 3144349 h 3627412"/>
                <a:gd name="connsiteX17" fmla="*/ 996111 w 2285165"/>
                <a:gd name="connsiteY17" fmla="*/ 3144349 h 3627412"/>
                <a:gd name="connsiteX18" fmla="*/ 924103 w 2285165"/>
                <a:gd name="connsiteY18" fmla="*/ 3432381 h 3627412"/>
                <a:gd name="connsiteX19" fmla="*/ 636071 w 2285165"/>
                <a:gd name="connsiteY19" fmla="*/ 3432381 h 3627412"/>
                <a:gd name="connsiteX20" fmla="*/ 60007 w 2285165"/>
                <a:gd name="connsiteY20" fmla="*/ 2640292 h 3627412"/>
                <a:gd name="connsiteX21" fmla="*/ 276031 w 2285165"/>
                <a:gd name="connsiteY21" fmla="*/ 2352260 h 3627412"/>
                <a:gd name="connsiteX22" fmla="*/ 276029 w 2285165"/>
                <a:gd name="connsiteY22" fmla="*/ 1992220 h 3627412"/>
                <a:gd name="connsiteX23" fmla="*/ 348038 w 2285165"/>
                <a:gd name="connsiteY23" fmla="*/ 1416156 h 3627412"/>
                <a:gd name="connsiteX0" fmla="*/ 348038 w 2285165"/>
                <a:gd name="connsiteY0" fmla="*/ 1536170 h 3747426"/>
                <a:gd name="connsiteX1" fmla="*/ 636070 w 2285165"/>
                <a:gd name="connsiteY1" fmla="*/ 1104122 h 3747426"/>
                <a:gd name="connsiteX2" fmla="*/ 852094 w 2285165"/>
                <a:gd name="connsiteY2" fmla="*/ 528058 h 3747426"/>
                <a:gd name="connsiteX3" fmla="*/ 1500166 w 2285165"/>
                <a:gd name="connsiteY3" fmla="*/ 168019 h 3747426"/>
                <a:gd name="connsiteX4" fmla="*/ 1140127 w 2285165"/>
                <a:gd name="connsiteY4" fmla="*/ 1536170 h 3747426"/>
                <a:gd name="connsiteX5" fmla="*/ 1932215 w 2285165"/>
                <a:gd name="connsiteY5" fmla="*/ 2472274 h 3747426"/>
                <a:gd name="connsiteX6" fmla="*/ 1644183 w 2285165"/>
                <a:gd name="connsiteY6" fmla="*/ 2688298 h 3747426"/>
                <a:gd name="connsiteX7" fmla="*/ 1932216 w 2285165"/>
                <a:gd name="connsiteY7" fmla="*/ 3120347 h 3747426"/>
                <a:gd name="connsiteX8" fmla="*/ 2220247 w 2285165"/>
                <a:gd name="connsiteY8" fmla="*/ 3264363 h 3747426"/>
                <a:gd name="connsiteX9" fmla="*/ 1932215 w 2285165"/>
                <a:gd name="connsiteY9" fmla="*/ 3552394 h 3747426"/>
                <a:gd name="connsiteX10" fmla="*/ 1068119 w 2285165"/>
                <a:gd name="connsiteY10" fmla="*/ 2832315 h 3747426"/>
                <a:gd name="connsiteX11" fmla="*/ 1212135 w 2285165"/>
                <a:gd name="connsiteY11" fmla="*/ 2472275 h 3747426"/>
                <a:gd name="connsiteX12" fmla="*/ 924103 w 2285165"/>
                <a:gd name="connsiteY12" fmla="*/ 2184243 h 3747426"/>
                <a:gd name="connsiteX13" fmla="*/ 852095 w 2285165"/>
                <a:gd name="connsiteY13" fmla="*/ 2688299 h 3747426"/>
                <a:gd name="connsiteX14" fmla="*/ 564063 w 2285165"/>
                <a:gd name="connsiteY14" fmla="*/ 2760307 h 3747426"/>
                <a:gd name="connsiteX15" fmla="*/ 780087 w 2285165"/>
                <a:gd name="connsiteY15" fmla="*/ 3264363 h 3747426"/>
                <a:gd name="connsiteX16" fmla="*/ 996111 w 2285165"/>
                <a:gd name="connsiteY16" fmla="*/ 3264363 h 3747426"/>
                <a:gd name="connsiteX17" fmla="*/ 924103 w 2285165"/>
                <a:gd name="connsiteY17" fmla="*/ 3552395 h 3747426"/>
                <a:gd name="connsiteX18" fmla="*/ 636071 w 2285165"/>
                <a:gd name="connsiteY18" fmla="*/ 3552395 h 3747426"/>
                <a:gd name="connsiteX19" fmla="*/ 60007 w 2285165"/>
                <a:gd name="connsiteY19" fmla="*/ 2760306 h 3747426"/>
                <a:gd name="connsiteX20" fmla="*/ 276031 w 2285165"/>
                <a:gd name="connsiteY20" fmla="*/ 2472274 h 3747426"/>
                <a:gd name="connsiteX21" fmla="*/ 276029 w 2285165"/>
                <a:gd name="connsiteY21" fmla="*/ 2112234 h 3747426"/>
                <a:gd name="connsiteX22" fmla="*/ 348038 w 2285165"/>
                <a:gd name="connsiteY22" fmla="*/ 1536170 h 3747426"/>
                <a:gd name="connsiteX0" fmla="*/ 348038 w 2285165"/>
                <a:gd name="connsiteY0" fmla="*/ 1008112 h 3219368"/>
                <a:gd name="connsiteX1" fmla="*/ 636070 w 2285165"/>
                <a:gd name="connsiteY1" fmla="*/ 576064 h 3219368"/>
                <a:gd name="connsiteX2" fmla="*/ 852094 w 2285165"/>
                <a:gd name="connsiteY2" fmla="*/ 0 h 3219368"/>
                <a:gd name="connsiteX3" fmla="*/ 1140127 w 2285165"/>
                <a:gd name="connsiteY3" fmla="*/ 1008112 h 3219368"/>
                <a:gd name="connsiteX4" fmla="*/ 1932215 w 2285165"/>
                <a:gd name="connsiteY4" fmla="*/ 1944216 h 3219368"/>
                <a:gd name="connsiteX5" fmla="*/ 1644183 w 2285165"/>
                <a:gd name="connsiteY5" fmla="*/ 2160240 h 3219368"/>
                <a:gd name="connsiteX6" fmla="*/ 1932216 w 2285165"/>
                <a:gd name="connsiteY6" fmla="*/ 2592289 h 3219368"/>
                <a:gd name="connsiteX7" fmla="*/ 2220247 w 2285165"/>
                <a:gd name="connsiteY7" fmla="*/ 2736305 h 3219368"/>
                <a:gd name="connsiteX8" fmla="*/ 1932215 w 2285165"/>
                <a:gd name="connsiteY8" fmla="*/ 3024336 h 3219368"/>
                <a:gd name="connsiteX9" fmla="*/ 1068119 w 2285165"/>
                <a:gd name="connsiteY9" fmla="*/ 2304257 h 3219368"/>
                <a:gd name="connsiteX10" fmla="*/ 1212135 w 2285165"/>
                <a:gd name="connsiteY10" fmla="*/ 1944217 h 3219368"/>
                <a:gd name="connsiteX11" fmla="*/ 924103 w 2285165"/>
                <a:gd name="connsiteY11" fmla="*/ 1656185 h 3219368"/>
                <a:gd name="connsiteX12" fmla="*/ 852095 w 2285165"/>
                <a:gd name="connsiteY12" fmla="*/ 2160241 h 3219368"/>
                <a:gd name="connsiteX13" fmla="*/ 564063 w 2285165"/>
                <a:gd name="connsiteY13" fmla="*/ 2232249 h 3219368"/>
                <a:gd name="connsiteX14" fmla="*/ 780087 w 2285165"/>
                <a:gd name="connsiteY14" fmla="*/ 2736305 h 3219368"/>
                <a:gd name="connsiteX15" fmla="*/ 996111 w 2285165"/>
                <a:gd name="connsiteY15" fmla="*/ 2736305 h 3219368"/>
                <a:gd name="connsiteX16" fmla="*/ 924103 w 2285165"/>
                <a:gd name="connsiteY16" fmla="*/ 3024337 h 3219368"/>
                <a:gd name="connsiteX17" fmla="*/ 636071 w 2285165"/>
                <a:gd name="connsiteY17" fmla="*/ 3024337 h 3219368"/>
                <a:gd name="connsiteX18" fmla="*/ 60007 w 2285165"/>
                <a:gd name="connsiteY18" fmla="*/ 2232248 h 3219368"/>
                <a:gd name="connsiteX19" fmla="*/ 276031 w 2285165"/>
                <a:gd name="connsiteY19" fmla="*/ 1944216 h 3219368"/>
                <a:gd name="connsiteX20" fmla="*/ 276029 w 2285165"/>
                <a:gd name="connsiteY20" fmla="*/ 1584176 h 3219368"/>
                <a:gd name="connsiteX21" fmla="*/ 348038 w 2285165"/>
                <a:gd name="connsiteY21" fmla="*/ 1008112 h 3219368"/>
                <a:gd name="connsiteX0" fmla="*/ 348038 w 2285165"/>
                <a:gd name="connsiteY0" fmla="*/ 432048 h 2643304"/>
                <a:gd name="connsiteX1" fmla="*/ 636070 w 2285165"/>
                <a:gd name="connsiteY1" fmla="*/ 0 h 2643304"/>
                <a:gd name="connsiteX2" fmla="*/ 1140127 w 2285165"/>
                <a:gd name="connsiteY2" fmla="*/ 432048 h 2643304"/>
                <a:gd name="connsiteX3" fmla="*/ 1932215 w 2285165"/>
                <a:gd name="connsiteY3" fmla="*/ 1368152 h 2643304"/>
                <a:gd name="connsiteX4" fmla="*/ 1644183 w 2285165"/>
                <a:gd name="connsiteY4" fmla="*/ 1584176 h 2643304"/>
                <a:gd name="connsiteX5" fmla="*/ 1932216 w 2285165"/>
                <a:gd name="connsiteY5" fmla="*/ 2016225 h 2643304"/>
                <a:gd name="connsiteX6" fmla="*/ 2220247 w 2285165"/>
                <a:gd name="connsiteY6" fmla="*/ 2160241 h 2643304"/>
                <a:gd name="connsiteX7" fmla="*/ 1932215 w 2285165"/>
                <a:gd name="connsiteY7" fmla="*/ 2448272 h 2643304"/>
                <a:gd name="connsiteX8" fmla="*/ 1068119 w 2285165"/>
                <a:gd name="connsiteY8" fmla="*/ 1728193 h 2643304"/>
                <a:gd name="connsiteX9" fmla="*/ 1212135 w 2285165"/>
                <a:gd name="connsiteY9" fmla="*/ 1368153 h 2643304"/>
                <a:gd name="connsiteX10" fmla="*/ 924103 w 2285165"/>
                <a:gd name="connsiteY10" fmla="*/ 1080121 h 2643304"/>
                <a:gd name="connsiteX11" fmla="*/ 852095 w 2285165"/>
                <a:gd name="connsiteY11" fmla="*/ 1584177 h 2643304"/>
                <a:gd name="connsiteX12" fmla="*/ 564063 w 2285165"/>
                <a:gd name="connsiteY12" fmla="*/ 1656185 h 2643304"/>
                <a:gd name="connsiteX13" fmla="*/ 780087 w 2285165"/>
                <a:gd name="connsiteY13" fmla="*/ 2160241 h 2643304"/>
                <a:gd name="connsiteX14" fmla="*/ 996111 w 2285165"/>
                <a:gd name="connsiteY14" fmla="*/ 2160241 h 2643304"/>
                <a:gd name="connsiteX15" fmla="*/ 924103 w 2285165"/>
                <a:gd name="connsiteY15" fmla="*/ 2448273 h 2643304"/>
                <a:gd name="connsiteX16" fmla="*/ 636071 w 2285165"/>
                <a:gd name="connsiteY16" fmla="*/ 2448273 h 2643304"/>
                <a:gd name="connsiteX17" fmla="*/ 60007 w 2285165"/>
                <a:gd name="connsiteY17" fmla="*/ 1656184 h 2643304"/>
                <a:gd name="connsiteX18" fmla="*/ 276031 w 2285165"/>
                <a:gd name="connsiteY18" fmla="*/ 1368152 h 2643304"/>
                <a:gd name="connsiteX19" fmla="*/ 276029 w 2285165"/>
                <a:gd name="connsiteY19" fmla="*/ 1008112 h 2643304"/>
                <a:gd name="connsiteX20" fmla="*/ 348038 w 2285165"/>
                <a:gd name="connsiteY20" fmla="*/ 432048 h 2643304"/>
                <a:gd name="connsiteX0" fmla="*/ 348038 w 2285165"/>
                <a:gd name="connsiteY0" fmla="*/ 432048 h 2643304"/>
                <a:gd name="connsiteX1" fmla="*/ 636070 w 2285165"/>
                <a:gd name="connsiteY1" fmla="*/ 0 h 2643304"/>
                <a:gd name="connsiteX2" fmla="*/ 1140127 w 2285165"/>
                <a:gd name="connsiteY2" fmla="*/ 432048 h 2643304"/>
                <a:gd name="connsiteX3" fmla="*/ 1932215 w 2285165"/>
                <a:gd name="connsiteY3" fmla="*/ 1368152 h 2643304"/>
                <a:gd name="connsiteX4" fmla="*/ 1644183 w 2285165"/>
                <a:gd name="connsiteY4" fmla="*/ 1584176 h 2643304"/>
                <a:gd name="connsiteX5" fmla="*/ 1932216 w 2285165"/>
                <a:gd name="connsiteY5" fmla="*/ 2016225 h 2643304"/>
                <a:gd name="connsiteX6" fmla="*/ 2220247 w 2285165"/>
                <a:gd name="connsiteY6" fmla="*/ 2160241 h 2643304"/>
                <a:gd name="connsiteX7" fmla="*/ 1932215 w 2285165"/>
                <a:gd name="connsiteY7" fmla="*/ 2448272 h 2643304"/>
                <a:gd name="connsiteX8" fmla="*/ 1068119 w 2285165"/>
                <a:gd name="connsiteY8" fmla="*/ 1728193 h 2643304"/>
                <a:gd name="connsiteX9" fmla="*/ 1212135 w 2285165"/>
                <a:gd name="connsiteY9" fmla="*/ 1368153 h 2643304"/>
                <a:gd name="connsiteX10" fmla="*/ 924103 w 2285165"/>
                <a:gd name="connsiteY10" fmla="*/ 1080121 h 2643304"/>
                <a:gd name="connsiteX11" fmla="*/ 852095 w 2285165"/>
                <a:gd name="connsiteY11" fmla="*/ 1584177 h 2643304"/>
                <a:gd name="connsiteX12" fmla="*/ 564063 w 2285165"/>
                <a:gd name="connsiteY12" fmla="*/ 1656185 h 2643304"/>
                <a:gd name="connsiteX13" fmla="*/ 780087 w 2285165"/>
                <a:gd name="connsiteY13" fmla="*/ 2160241 h 2643304"/>
                <a:gd name="connsiteX14" fmla="*/ 996111 w 2285165"/>
                <a:gd name="connsiteY14" fmla="*/ 2160241 h 2643304"/>
                <a:gd name="connsiteX15" fmla="*/ 924103 w 2285165"/>
                <a:gd name="connsiteY15" fmla="*/ 2448273 h 2643304"/>
                <a:gd name="connsiteX16" fmla="*/ 636071 w 2285165"/>
                <a:gd name="connsiteY16" fmla="*/ 2448273 h 2643304"/>
                <a:gd name="connsiteX17" fmla="*/ 60007 w 2285165"/>
                <a:gd name="connsiteY17" fmla="*/ 1656184 h 2643304"/>
                <a:gd name="connsiteX18" fmla="*/ 276031 w 2285165"/>
                <a:gd name="connsiteY18" fmla="*/ 1368152 h 2643304"/>
                <a:gd name="connsiteX19" fmla="*/ 348038 w 2285165"/>
                <a:gd name="connsiteY19" fmla="*/ 432048 h 2643304"/>
                <a:gd name="connsiteX0" fmla="*/ 336037 w 2273164"/>
                <a:gd name="connsiteY0" fmla="*/ 432048 h 2643304"/>
                <a:gd name="connsiteX1" fmla="*/ 624069 w 2273164"/>
                <a:gd name="connsiteY1" fmla="*/ 0 h 2643304"/>
                <a:gd name="connsiteX2" fmla="*/ 1128126 w 2273164"/>
                <a:gd name="connsiteY2" fmla="*/ 432048 h 2643304"/>
                <a:gd name="connsiteX3" fmla="*/ 1920214 w 2273164"/>
                <a:gd name="connsiteY3" fmla="*/ 1368152 h 2643304"/>
                <a:gd name="connsiteX4" fmla="*/ 1632182 w 2273164"/>
                <a:gd name="connsiteY4" fmla="*/ 1584176 h 2643304"/>
                <a:gd name="connsiteX5" fmla="*/ 1920215 w 2273164"/>
                <a:gd name="connsiteY5" fmla="*/ 2016225 h 2643304"/>
                <a:gd name="connsiteX6" fmla="*/ 2208246 w 2273164"/>
                <a:gd name="connsiteY6" fmla="*/ 2160241 h 2643304"/>
                <a:gd name="connsiteX7" fmla="*/ 1920214 w 2273164"/>
                <a:gd name="connsiteY7" fmla="*/ 2448272 h 2643304"/>
                <a:gd name="connsiteX8" fmla="*/ 1056118 w 2273164"/>
                <a:gd name="connsiteY8" fmla="*/ 1728193 h 2643304"/>
                <a:gd name="connsiteX9" fmla="*/ 1200134 w 2273164"/>
                <a:gd name="connsiteY9" fmla="*/ 1368153 h 2643304"/>
                <a:gd name="connsiteX10" fmla="*/ 912102 w 2273164"/>
                <a:gd name="connsiteY10" fmla="*/ 1080121 h 2643304"/>
                <a:gd name="connsiteX11" fmla="*/ 840094 w 2273164"/>
                <a:gd name="connsiteY11" fmla="*/ 1584177 h 2643304"/>
                <a:gd name="connsiteX12" fmla="*/ 552062 w 2273164"/>
                <a:gd name="connsiteY12" fmla="*/ 1656185 h 2643304"/>
                <a:gd name="connsiteX13" fmla="*/ 768086 w 2273164"/>
                <a:gd name="connsiteY13" fmla="*/ 2160241 h 2643304"/>
                <a:gd name="connsiteX14" fmla="*/ 984110 w 2273164"/>
                <a:gd name="connsiteY14" fmla="*/ 2160241 h 2643304"/>
                <a:gd name="connsiteX15" fmla="*/ 912102 w 2273164"/>
                <a:gd name="connsiteY15" fmla="*/ 2448273 h 2643304"/>
                <a:gd name="connsiteX16" fmla="*/ 624070 w 2273164"/>
                <a:gd name="connsiteY16" fmla="*/ 2448273 h 2643304"/>
                <a:gd name="connsiteX17" fmla="*/ 48006 w 2273164"/>
                <a:gd name="connsiteY17" fmla="*/ 1656184 h 2643304"/>
                <a:gd name="connsiteX18" fmla="*/ 336037 w 2273164"/>
                <a:gd name="connsiteY18" fmla="*/ 432048 h 2643304"/>
                <a:gd name="connsiteX0" fmla="*/ 0 w 1937127"/>
                <a:gd name="connsiteY0" fmla="*/ 432048 h 2643304"/>
                <a:gd name="connsiteX1" fmla="*/ 288032 w 1937127"/>
                <a:gd name="connsiteY1" fmla="*/ 0 h 2643304"/>
                <a:gd name="connsiteX2" fmla="*/ 792089 w 1937127"/>
                <a:gd name="connsiteY2" fmla="*/ 432048 h 2643304"/>
                <a:gd name="connsiteX3" fmla="*/ 1584177 w 1937127"/>
                <a:gd name="connsiteY3" fmla="*/ 1368152 h 2643304"/>
                <a:gd name="connsiteX4" fmla="*/ 1296145 w 1937127"/>
                <a:gd name="connsiteY4" fmla="*/ 1584176 h 2643304"/>
                <a:gd name="connsiteX5" fmla="*/ 1584178 w 1937127"/>
                <a:gd name="connsiteY5" fmla="*/ 2016225 h 2643304"/>
                <a:gd name="connsiteX6" fmla="*/ 1872209 w 1937127"/>
                <a:gd name="connsiteY6" fmla="*/ 2160241 h 2643304"/>
                <a:gd name="connsiteX7" fmla="*/ 1584177 w 1937127"/>
                <a:gd name="connsiteY7" fmla="*/ 2448272 h 2643304"/>
                <a:gd name="connsiteX8" fmla="*/ 720081 w 1937127"/>
                <a:gd name="connsiteY8" fmla="*/ 1728193 h 2643304"/>
                <a:gd name="connsiteX9" fmla="*/ 864097 w 1937127"/>
                <a:gd name="connsiteY9" fmla="*/ 1368153 h 2643304"/>
                <a:gd name="connsiteX10" fmla="*/ 576065 w 1937127"/>
                <a:gd name="connsiteY10" fmla="*/ 1080121 h 2643304"/>
                <a:gd name="connsiteX11" fmla="*/ 504057 w 1937127"/>
                <a:gd name="connsiteY11" fmla="*/ 1584177 h 2643304"/>
                <a:gd name="connsiteX12" fmla="*/ 216025 w 1937127"/>
                <a:gd name="connsiteY12" fmla="*/ 1656185 h 2643304"/>
                <a:gd name="connsiteX13" fmla="*/ 432049 w 1937127"/>
                <a:gd name="connsiteY13" fmla="*/ 2160241 h 2643304"/>
                <a:gd name="connsiteX14" fmla="*/ 648073 w 1937127"/>
                <a:gd name="connsiteY14" fmla="*/ 2160241 h 2643304"/>
                <a:gd name="connsiteX15" fmla="*/ 576065 w 1937127"/>
                <a:gd name="connsiteY15" fmla="*/ 2448273 h 2643304"/>
                <a:gd name="connsiteX16" fmla="*/ 288033 w 1937127"/>
                <a:gd name="connsiteY16" fmla="*/ 2448273 h 2643304"/>
                <a:gd name="connsiteX17" fmla="*/ 0 w 1937127"/>
                <a:gd name="connsiteY17" fmla="*/ 432048 h 2643304"/>
                <a:gd name="connsiteX0" fmla="*/ 0 w 1937127"/>
                <a:gd name="connsiteY0" fmla="*/ 432048 h 2595299"/>
                <a:gd name="connsiteX1" fmla="*/ 288032 w 1937127"/>
                <a:gd name="connsiteY1" fmla="*/ 0 h 2595299"/>
                <a:gd name="connsiteX2" fmla="*/ 792089 w 1937127"/>
                <a:gd name="connsiteY2" fmla="*/ 432048 h 2595299"/>
                <a:gd name="connsiteX3" fmla="*/ 1584177 w 1937127"/>
                <a:gd name="connsiteY3" fmla="*/ 1368152 h 2595299"/>
                <a:gd name="connsiteX4" fmla="*/ 1296145 w 1937127"/>
                <a:gd name="connsiteY4" fmla="*/ 1584176 h 2595299"/>
                <a:gd name="connsiteX5" fmla="*/ 1584178 w 1937127"/>
                <a:gd name="connsiteY5" fmla="*/ 2016225 h 2595299"/>
                <a:gd name="connsiteX6" fmla="*/ 1872209 w 1937127"/>
                <a:gd name="connsiteY6" fmla="*/ 2160241 h 2595299"/>
                <a:gd name="connsiteX7" fmla="*/ 1584177 w 1937127"/>
                <a:gd name="connsiteY7" fmla="*/ 2448272 h 2595299"/>
                <a:gd name="connsiteX8" fmla="*/ 720081 w 1937127"/>
                <a:gd name="connsiteY8" fmla="*/ 1728193 h 2595299"/>
                <a:gd name="connsiteX9" fmla="*/ 864097 w 1937127"/>
                <a:gd name="connsiteY9" fmla="*/ 1368153 h 2595299"/>
                <a:gd name="connsiteX10" fmla="*/ 576065 w 1937127"/>
                <a:gd name="connsiteY10" fmla="*/ 1080121 h 2595299"/>
                <a:gd name="connsiteX11" fmla="*/ 504057 w 1937127"/>
                <a:gd name="connsiteY11" fmla="*/ 1584177 h 2595299"/>
                <a:gd name="connsiteX12" fmla="*/ 216025 w 1937127"/>
                <a:gd name="connsiteY12" fmla="*/ 1656185 h 2595299"/>
                <a:gd name="connsiteX13" fmla="*/ 432049 w 1937127"/>
                <a:gd name="connsiteY13" fmla="*/ 2160241 h 2595299"/>
                <a:gd name="connsiteX14" fmla="*/ 648073 w 1937127"/>
                <a:gd name="connsiteY14" fmla="*/ 2160241 h 2595299"/>
                <a:gd name="connsiteX15" fmla="*/ 576065 w 1937127"/>
                <a:gd name="connsiteY15" fmla="*/ 2448273 h 2595299"/>
                <a:gd name="connsiteX16" fmla="*/ 0 w 1937127"/>
                <a:gd name="connsiteY16" fmla="*/ 432048 h 2595299"/>
                <a:gd name="connsiteX0" fmla="*/ 0 w 1937127"/>
                <a:gd name="connsiteY0" fmla="*/ 432048 h 2470121"/>
                <a:gd name="connsiteX1" fmla="*/ 288032 w 1937127"/>
                <a:gd name="connsiteY1" fmla="*/ 0 h 2470121"/>
                <a:gd name="connsiteX2" fmla="*/ 792089 w 1937127"/>
                <a:gd name="connsiteY2" fmla="*/ 432048 h 2470121"/>
                <a:gd name="connsiteX3" fmla="*/ 1584177 w 1937127"/>
                <a:gd name="connsiteY3" fmla="*/ 1368152 h 2470121"/>
                <a:gd name="connsiteX4" fmla="*/ 1296145 w 1937127"/>
                <a:gd name="connsiteY4" fmla="*/ 1584176 h 2470121"/>
                <a:gd name="connsiteX5" fmla="*/ 1584178 w 1937127"/>
                <a:gd name="connsiteY5" fmla="*/ 2016225 h 2470121"/>
                <a:gd name="connsiteX6" fmla="*/ 1872209 w 1937127"/>
                <a:gd name="connsiteY6" fmla="*/ 2160241 h 2470121"/>
                <a:gd name="connsiteX7" fmla="*/ 1584177 w 1937127"/>
                <a:gd name="connsiteY7" fmla="*/ 2448272 h 2470121"/>
                <a:gd name="connsiteX8" fmla="*/ 720081 w 1937127"/>
                <a:gd name="connsiteY8" fmla="*/ 1728193 h 2470121"/>
                <a:gd name="connsiteX9" fmla="*/ 864097 w 1937127"/>
                <a:gd name="connsiteY9" fmla="*/ 1368153 h 2470121"/>
                <a:gd name="connsiteX10" fmla="*/ 576065 w 1937127"/>
                <a:gd name="connsiteY10" fmla="*/ 1080121 h 2470121"/>
                <a:gd name="connsiteX11" fmla="*/ 504057 w 1937127"/>
                <a:gd name="connsiteY11" fmla="*/ 1584177 h 2470121"/>
                <a:gd name="connsiteX12" fmla="*/ 216025 w 1937127"/>
                <a:gd name="connsiteY12" fmla="*/ 1656185 h 2470121"/>
                <a:gd name="connsiteX13" fmla="*/ 432049 w 1937127"/>
                <a:gd name="connsiteY13" fmla="*/ 2160241 h 2470121"/>
                <a:gd name="connsiteX14" fmla="*/ 648073 w 1937127"/>
                <a:gd name="connsiteY14" fmla="*/ 2160241 h 2470121"/>
                <a:gd name="connsiteX15" fmla="*/ 0 w 1937127"/>
                <a:gd name="connsiteY15" fmla="*/ 432048 h 2470121"/>
                <a:gd name="connsiteX0" fmla="*/ 0 w 1937127"/>
                <a:gd name="connsiteY0" fmla="*/ 432048 h 2470121"/>
                <a:gd name="connsiteX1" fmla="*/ 288032 w 1937127"/>
                <a:gd name="connsiteY1" fmla="*/ 0 h 2470121"/>
                <a:gd name="connsiteX2" fmla="*/ 792089 w 1937127"/>
                <a:gd name="connsiteY2" fmla="*/ 432048 h 2470121"/>
                <a:gd name="connsiteX3" fmla="*/ 1584177 w 1937127"/>
                <a:gd name="connsiteY3" fmla="*/ 1368152 h 2470121"/>
                <a:gd name="connsiteX4" fmla="*/ 1296145 w 1937127"/>
                <a:gd name="connsiteY4" fmla="*/ 1584176 h 2470121"/>
                <a:gd name="connsiteX5" fmla="*/ 1584178 w 1937127"/>
                <a:gd name="connsiteY5" fmla="*/ 2016225 h 2470121"/>
                <a:gd name="connsiteX6" fmla="*/ 1872209 w 1937127"/>
                <a:gd name="connsiteY6" fmla="*/ 2160241 h 2470121"/>
                <a:gd name="connsiteX7" fmla="*/ 1584177 w 1937127"/>
                <a:gd name="connsiteY7" fmla="*/ 2448272 h 2470121"/>
                <a:gd name="connsiteX8" fmla="*/ 720081 w 1937127"/>
                <a:gd name="connsiteY8" fmla="*/ 1728193 h 2470121"/>
                <a:gd name="connsiteX9" fmla="*/ 864097 w 1937127"/>
                <a:gd name="connsiteY9" fmla="*/ 1368153 h 2470121"/>
                <a:gd name="connsiteX10" fmla="*/ 576065 w 1937127"/>
                <a:gd name="connsiteY10" fmla="*/ 1080121 h 2470121"/>
                <a:gd name="connsiteX11" fmla="*/ 504057 w 1937127"/>
                <a:gd name="connsiteY11" fmla="*/ 1584177 h 2470121"/>
                <a:gd name="connsiteX12" fmla="*/ 216025 w 1937127"/>
                <a:gd name="connsiteY12" fmla="*/ 1656185 h 2470121"/>
                <a:gd name="connsiteX13" fmla="*/ 432049 w 1937127"/>
                <a:gd name="connsiteY13" fmla="*/ 2160241 h 2470121"/>
                <a:gd name="connsiteX14" fmla="*/ 0 w 1937127"/>
                <a:gd name="connsiteY14" fmla="*/ 432048 h 2470121"/>
                <a:gd name="connsiteX0" fmla="*/ 12001 w 1949128"/>
                <a:gd name="connsiteY0" fmla="*/ 432048 h 2470121"/>
                <a:gd name="connsiteX1" fmla="*/ 300033 w 1949128"/>
                <a:gd name="connsiteY1" fmla="*/ 0 h 2470121"/>
                <a:gd name="connsiteX2" fmla="*/ 804090 w 1949128"/>
                <a:gd name="connsiteY2" fmla="*/ 432048 h 2470121"/>
                <a:gd name="connsiteX3" fmla="*/ 1596178 w 1949128"/>
                <a:gd name="connsiteY3" fmla="*/ 1368152 h 2470121"/>
                <a:gd name="connsiteX4" fmla="*/ 1308146 w 1949128"/>
                <a:gd name="connsiteY4" fmla="*/ 1584176 h 2470121"/>
                <a:gd name="connsiteX5" fmla="*/ 1596179 w 1949128"/>
                <a:gd name="connsiteY5" fmla="*/ 2016225 h 2470121"/>
                <a:gd name="connsiteX6" fmla="*/ 1884210 w 1949128"/>
                <a:gd name="connsiteY6" fmla="*/ 2160241 h 2470121"/>
                <a:gd name="connsiteX7" fmla="*/ 1596178 w 1949128"/>
                <a:gd name="connsiteY7" fmla="*/ 2448272 h 2470121"/>
                <a:gd name="connsiteX8" fmla="*/ 732082 w 1949128"/>
                <a:gd name="connsiteY8" fmla="*/ 1728193 h 2470121"/>
                <a:gd name="connsiteX9" fmla="*/ 876098 w 1949128"/>
                <a:gd name="connsiteY9" fmla="*/ 1368153 h 2470121"/>
                <a:gd name="connsiteX10" fmla="*/ 588066 w 1949128"/>
                <a:gd name="connsiteY10" fmla="*/ 1080121 h 2470121"/>
                <a:gd name="connsiteX11" fmla="*/ 516058 w 1949128"/>
                <a:gd name="connsiteY11" fmla="*/ 1584177 h 2470121"/>
                <a:gd name="connsiteX12" fmla="*/ 228026 w 1949128"/>
                <a:gd name="connsiteY12" fmla="*/ 1656185 h 2470121"/>
                <a:gd name="connsiteX13" fmla="*/ 12001 w 1949128"/>
                <a:gd name="connsiteY13" fmla="*/ 432048 h 2470121"/>
                <a:gd name="connsiteX0" fmla="*/ 0 w 1937127"/>
                <a:gd name="connsiteY0" fmla="*/ 432048 h 2470121"/>
                <a:gd name="connsiteX1" fmla="*/ 288032 w 1937127"/>
                <a:gd name="connsiteY1" fmla="*/ 0 h 2470121"/>
                <a:gd name="connsiteX2" fmla="*/ 792089 w 1937127"/>
                <a:gd name="connsiteY2" fmla="*/ 432048 h 2470121"/>
                <a:gd name="connsiteX3" fmla="*/ 1584177 w 1937127"/>
                <a:gd name="connsiteY3" fmla="*/ 1368152 h 2470121"/>
                <a:gd name="connsiteX4" fmla="*/ 1296145 w 1937127"/>
                <a:gd name="connsiteY4" fmla="*/ 1584176 h 2470121"/>
                <a:gd name="connsiteX5" fmla="*/ 1584178 w 1937127"/>
                <a:gd name="connsiteY5" fmla="*/ 2016225 h 2470121"/>
                <a:gd name="connsiteX6" fmla="*/ 1872209 w 1937127"/>
                <a:gd name="connsiteY6" fmla="*/ 2160241 h 2470121"/>
                <a:gd name="connsiteX7" fmla="*/ 1584177 w 1937127"/>
                <a:gd name="connsiteY7" fmla="*/ 2448272 h 2470121"/>
                <a:gd name="connsiteX8" fmla="*/ 720081 w 1937127"/>
                <a:gd name="connsiteY8" fmla="*/ 1728193 h 2470121"/>
                <a:gd name="connsiteX9" fmla="*/ 864097 w 1937127"/>
                <a:gd name="connsiteY9" fmla="*/ 1368153 h 2470121"/>
                <a:gd name="connsiteX10" fmla="*/ 576065 w 1937127"/>
                <a:gd name="connsiteY10" fmla="*/ 1080121 h 2470121"/>
                <a:gd name="connsiteX11" fmla="*/ 504057 w 1937127"/>
                <a:gd name="connsiteY11" fmla="*/ 1584177 h 2470121"/>
                <a:gd name="connsiteX12" fmla="*/ 0 w 1937127"/>
                <a:gd name="connsiteY12" fmla="*/ 432048 h 2470121"/>
                <a:gd name="connsiteX0" fmla="*/ 0 w 1937127"/>
                <a:gd name="connsiteY0" fmla="*/ 432048 h 2470121"/>
                <a:gd name="connsiteX1" fmla="*/ 288032 w 1937127"/>
                <a:gd name="connsiteY1" fmla="*/ 0 h 2470121"/>
                <a:gd name="connsiteX2" fmla="*/ 792089 w 1937127"/>
                <a:gd name="connsiteY2" fmla="*/ 432048 h 2470121"/>
                <a:gd name="connsiteX3" fmla="*/ 1584177 w 1937127"/>
                <a:gd name="connsiteY3" fmla="*/ 1368152 h 2470121"/>
                <a:gd name="connsiteX4" fmla="*/ 1296145 w 1937127"/>
                <a:gd name="connsiteY4" fmla="*/ 1584176 h 2470121"/>
                <a:gd name="connsiteX5" fmla="*/ 1584178 w 1937127"/>
                <a:gd name="connsiteY5" fmla="*/ 2016225 h 2470121"/>
                <a:gd name="connsiteX6" fmla="*/ 1872209 w 1937127"/>
                <a:gd name="connsiteY6" fmla="*/ 2160241 h 2470121"/>
                <a:gd name="connsiteX7" fmla="*/ 1584177 w 1937127"/>
                <a:gd name="connsiteY7" fmla="*/ 2448272 h 2470121"/>
                <a:gd name="connsiteX8" fmla="*/ 720081 w 1937127"/>
                <a:gd name="connsiteY8" fmla="*/ 1728193 h 2470121"/>
                <a:gd name="connsiteX9" fmla="*/ 864097 w 1937127"/>
                <a:gd name="connsiteY9" fmla="*/ 1368153 h 2470121"/>
                <a:gd name="connsiteX10" fmla="*/ 576065 w 1937127"/>
                <a:gd name="connsiteY10" fmla="*/ 1080121 h 2470121"/>
                <a:gd name="connsiteX11" fmla="*/ 0 w 1937127"/>
                <a:gd name="connsiteY11" fmla="*/ 432048 h 247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127" h="2470121">
                  <a:moveTo>
                    <a:pt x="0" y="432048"/>
                  </a:moveTo>
                  <a:cubicBezTo>
                    <a:pt x="104353" y="181182"/>
                    <a:pt x="205095" y="341576"/>
                    <a:pt x="288032" y="0"/>
                  </a:cubicBezTo>
                  <a:cubicBezTo>
                    <a:pt x="420047" y="0"/>
                    <a:pt x="576065" y="204023"/>
                    <a:pt x="792089" y="432048"/>
                  </a:cubicBezTo>
                  <a:cubicBezTo>
                    <a:pt x="1011705" y="622083"/>
                    <a:pt x="1661770" y="1260016"/>
                    <a:pt x="1584177" y="1368152"/>
                  </a:cubicBezTo>
                  <a:cubicBezTo>
                    <a:pt x="1435758" y="1414754"/>
                    <a:pt x="1306683" y="1454832"/>
                    <a:pt x="1296145" y="1584176"/>
                  </a:cubicBezTo>
                  <a:cubicBezTo>
                    <a:pt x="1497480" y="1848712"/>
                    <a:pt x="1548298" y="1910503"/>
                    <a:pt x="1584178" y="2016225"/>
                  </a:cubicBezTo>
                  <a:cubicBezTo>
                    <a:pt x="1937127" y="2072046"/>
                    <a:pt x="1872209" y="2088233"/>
                    <a:pt x="1872209" y="2160241"/>
                  </a:cubicBezTo>
                  <a:cubicBezTo>
                    <a:pt x="1872209" y="2232249"/>
                    <a:pt x="1760956" y="2470121"/>
                    <a:pt x="1584177" y="2448272"/>
                  </a:cubicBezTo>
                  <a:cubicBezTo>
                    <a:pt x="1311517" y="2259339"/>
                    <a:pt x="1047107" y="1923224"/>
                    <a:pt x="720081" y="1728193"/>
                  </a:cubicBezTo>
                  <a:cubicBezTo>
                    <a:pt x="679595" y="1536267"/>
                    <a:pt x="1047107" y="1443171"/>
                    <a:pt x="864097" y="1368153"/>
                  </a:cubicBezTo>
                  <a:cubicBezTo>
                    <a:pt x="834501" y="1299514"/>
                    <a:pt x="783078" y="1095132"/>
                    <a:pt x="576065" y="1080121"/>
                  </a:cubicBezTo>
                  <a:cubicBezTo>
                    <a:pt x="432049" y="924104"/>
                    <a:pt x="48006" y="612068"/>
                    <a:pt x="0" y="432048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Vrije vorm 24"/>
            <p:cNvSpPr/>
            <p:nvPr/>
          </p:nvSpPr>
          <p:spPr>
            <a:xfrm flipH="1">
              <a:off x="6066657" y="2349531"/>
              <a:ext cx="881607" cy="1766386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996111 w 2309766"/>
                <a:gd name="connsiteY0" fmla="*/ 3782611 h 4092491"/>
                <a:gd name="connsiteX1" fmla="*/ 60007 w 2309766"/>
                <a:gd name="connsiteY1" fmla="*/ 3278554 h 4092491"/>
                <a:gd name="connsiteX2" fmla="*/ 276031 w 2309766"/>
                <a:gd name="connsiteY2" fmla="*/ 2990522 h 4092491"/>
                <a:gd name="connsiteX3" fmla="*/ 276029 w 2309766"/>
                <a:gd name="connsiteY3" fmla="*/ 2630482 h 4092491"/>
                <a:gd name="connsiteX4" fmla="*/ 348038 w 2309766"/>
                <a:gd name="connsiteY4" fmla="*/ 2054418 h 4092491"/>
                <a:gd name="connsiteX5" fmla="*/ 636070 w 2309766"/>
                <a:gd name="connsiteY5" fmla="*/ 1622370 h 4092491"/>
                <a:gd name="connsiteX6" fmla="*/ 852094 w 2309766"/>
                <a:gd name="connsiteY6" fmla="*/ 1046306 h 4092491"/>
                <a:gd name="connsiteX7" fmla="*/ 1500166 w 2309766"/>
                <a:gd name="connsiteY7" fmla="*/ 686267 h 4092491"/>
                <a:gd name="connsiteX8" fmla="*/ 1644183 w 2309766"/>
                <a:gd name="connsiteY8" fmla="*/ 758274 h 4092491"/>
                <a:gd name="connsiteX9" fmla="*/ 1932214 w 2309766"/>
                <a:gd name="connsiteY9" fmla="*/ 470243 h 4092491"/>
                <a:gd name="connsiteX10" fmla="*/ 2076231 w 2309766"/>
                <a:gd name="connsiteY10" fmla="*/ 182211 h 4092491"/>
                <a:gd name="connsiteX11" fmla="*/ 2148238 w 2309766"/>
                <a:gd name="connsiteY11" fmla="*/ 254219 h 4092491"/>
                <a:gd name="connsiteX12" fmla="*/ 2148238 w 2309766"/>
                <a:gd name="connsiteY12" fmla="*/ 398235 h 4092491"/>
                <a:gd name="connsiteX13" fmla="*/ 2292254 w 2309766"/>
                <a:gd name="connsiteY13" fmla="*/ 614259 h 4092491"/>
                <a:gd name="connsiteX14" fmla="*/ 2076231 w 2309766"/>
                <a:gd name="connsiteY14" fmla="*/ 830282 h 4092491"/>
                <a:gd name="connsiteX15" fmla="*/ 1788199 w 2309766"/>
                <a:gd name="connsiteY15" fmla="*/ 1406346 h 4092491"/>
                <a:gd name="connsiteX16" fmla="*/ 2004223 w 2309766"/>
                <a:gd name="connsiteY16" fmla="*/ 1622370 h 4092491"/>
                <a:gd name="connsiteX17" fmla="*/ 2148239 w 2309766"/>
                <a:gd name="connsiteY17" fmla="*/ 1478354 h 4092491"/>
                <a:gd name="connsiteX18" fmla="*/ 2220247 w 2309766"/>
                <a:gd name="connsiteY18" fmla="*/ 1766386 h 4092491"/>
                <a:gd name="connsiteX19" fmla="*/ 2076231 w 2309766"/>
                <a:gd name="connsiteY19" fmla="*/ 2054418 h 4092491"/>
                <a:gd name="connsiteX20" fmla="*/ 1428159 w 2309766"/>
                <a:gd name="connsiteY20" fmla="*/ 1766386 h 4092491"/>
                <a:gd name="connsiteX21" fmla="*/ 1140127 w 2309766"/>
                <a:gd name="connsiteY21" fmla="*/ 2054418 h 4092491"/>
                <a:gd name="connsiteX22" fmla="*/ 1932215 w 2309766"/>
                <a:gd name="connsiteY22" fmla="*/ 2990522 h 4092491"/>
                <a:gd name="connsiteX23" fmla="*/ 1644183 w 2309766"/>
                <a:gd name="connsiteY23" fmla="*/ 3206546 h 4092491"/>
                <a:gd name="connsiteX24" fmla="*/ 1932216 w 2309766"/>
                <a:gd name="connsiteY24" fmla="*/ 3638595 h 4092491"/>
                <a:gd name="connsiteX25" fmla="*/ 2220247 w 2309766"/>
                <a:gd name="connsiteY25" fmla="*/ 3782611 h 4092491"/>
                <a:gd name="connsiteX26" fmla="*/ 1932215 w 2309766"/>
                <a:gd name="connsiteY26" fmla="*/ 4070642 h 4092491"/>
                <a:gd name="connsiteX27" fmla="*/ 1068119 w 2309766"/>
                <a:gd name="connsiteY27" fmla="*/ 3350563 h 4092491"/>
                <a:gd name="connsiteX28" fmla="*/ 1212135 w 2309766"/>
                <a:gd name="connsiteY28" fmla="*/ 2990523 h 4092491"/>
                <a:gd name="connsiteX29" fmla="*/ 924103 w 2309766"/>
                <a:gd name="connsiteY29" fmla="*/ 2702491 h 4092491"/>
                <a:gd name="connsiteX30" fmla="*/ 852095 w 2309766"/>
                <a:gd name="connsiteY30" fmla="*/ 3206547 h 4092491"/>
                <a:gd name="connsiteX31" fmla="*/ 564063 w 2309766"/>
                <a:gd name="connsiteY31" fmla="*/ 3278555 h 4092491"/>
                <a:gd name="connsiteX32" fmla="*/ 780087 w 2309766"/>
                <a:gd name="connsiteY32" fmla="*/ 3782611 h 4092491"/>
                <a:gd name="connsiteX33" fmla="*/ 1087551 w 2309766"/>
                <a:gd name="connsiteY33" fmla="*/ 3874051 h 4092491"/>
                <a:gd name="connsiteX0" fmla="*/ 60007 w 2309766"/>
                <a:gd name="connsiteY0" fmla="*/ 3278554 h 4092491"/>
                <a:gd name="connsiteX1" fmla="*/ 276031 w 2309766"/>
                <a:gd name="connsiteY1" fmla="*/ 2990522 h 4092491"/>
                <a:gd name="connsiteX2" fmla="*/ 276029 w 2309766"/>
                <a:gd name="connsiteY2" fmla="*/ 2630482 h 4092491"/>
                <a:gd name="connsiteX3" fmla="*/ 348038 w 2309766"/>
                <a:gd name="connsiteY3" fmla="*/ 2054418 h 4092491"/>
                <a:gd name="connsiteX4" fmla="*/ 636070 w 2309766"/>
                <a:gd name="connsiteY4" fmla="*/ 1622370 h 4092491"/>
                <a:gd name="connsiteX5" fmla="*/ 852094 w 2309766"/>
                <a:gd name="connsiteY5" fmla="*/ 1046306 h 4092491"/>
                <a:gd name="connsiteX6" fmla="*/ 1500166 w 2309766"/>
                <a:gd name="connsiteY6" fmla="*/ 686267 h 4092491"/>
                <a:gd name="connsiteX7" fmla="*/ 1644183 w 2309766"/>
                <a:gd name="connsiteY7" fmla="*/ 758274 h 4092491"/>
                <a:gd name="connsiteX8" fmla="*/ 1932214 w 2309766"/>
                <a:gd name="connsiteY8" fmla="*/ 470243 h 4092491"/>
                <a:gd name="connsiteX9" fmla="*/ 2076231 w 2309766"/>
                <a:gd name="connsiteY9" fmla="*/ 182211 h 4092491"/>
                <a:gd name="connsiteX10" fmla="*/ 2148238 w 2309766"/>
                <a:gd name="connsiteY10" fmla="*/ 254219 h 4092491"/>
                <a:gd name="connsiteX11" fmla="*/ 2148238 w 2309766"/>
                <a:gd name="connsiteY11" fmla="*/ 398235 h 4092491"/>
                <a:gd name="connsiteX12" fmla="*/ 2292254 w 2309766"/>
                <a:gd name="connsiteY12" fmla="*/ 614259 h 4092491"/>
                <a:gd name="connsiteX13" fmla="*/ 2076231 w 2309766"/>
                <a:gd name="connsiteY13" fmla="*/ 830282 h 4092491"/>
                <a:gd name="connsiteX14" fmla="*/ 1788199 w 2309766"/>
                <a:gd name="connsiteY14" fmla="*/ 1406346 h 4092491"/>
                <a:gd name="connsiteX15" fmla="*/ 2004223 w 2309766"/>
                <a:gd name="connsiteY15" fmla="*/ 1622370 h 4092491"/>
                <a:gd name="connsiteX16" fmla="*/ 2148239 w 2309766"/>
                <a:gd name="connsiteY16" fmla="*/ 1478354 h 4092491"/>
                <a:gd name="connsiteX17" fmla="*/ 2220247 w 2309766"/>
                <a:gd name="connsiteY17" fmla="*/ 1766386 h 4092491"/>
                <a:gd name="connsiteX18" fmla="*/ 2076231 w 2309766"/>
                <a:gd name="connsiteY18" fmla="*/ 2054418 h 4092491"/>
                <a:gd name="connsiteX19" fmla="*/ 1428159 w 2309766"/>
                <a:gd name="connsiteY19" fmla="*/ 1766386 h 4092491"/>
                <a:gd name="connsiteX20" fmla="*/ 1140127 w 2309766"/>
                <a:gd name="connsiteY20" fmla="*/ 2054418 h 4092491"/>
                <a:gd name="connsiteX21" fmla="*/ 1932215 w 2309766"/>
                <a:gd name="connsiteY21" fmla="*/ 2990522 h 4092491"/>
                <a:gd name="connsiteX22" fmla="*/ 1644183 w 2309766"/>
                <a:gd name="connsiteY22" fmla="*/ 3206546 h 4092491"/>
                <a:gd name="connsiteX23" fmla="*/ 1932216 w 2309766"/>
                <a:gd name="connsiteY23" fmla="*/ 3638595 h 4092491"/>
                <a:gd name="connsiteX24" fmla="*/ 2220247 w 2309766"/>
                <a:gd name="connsiteY24" fmla="*/ 3782611 h 4092491"/>
                <a:gd name="connsiteX25" fmla="*/ 1932215 w 2309766"/>
                <a:gd name="connsiteY25" fmla="*/ 4070642 h 4092491"/>
                <a:gd name="connsiteX26" fmla="*/ 1068119 w 2309766"/>
                <a:gd name="connsiteY26" fmla="*/ 3350563 h 4092491"/>
                <a:gd name="connsiteX27" fmla="*/ 1212135 w 2309766"/>
                <a:gd name="connsiteY27" fmla="*/ 2990523 h 4092491"/>
                <a:gd name="connsiteX28" fmla="*/ 924103 w 2309766"/>
                <a:gd name="connsiteY28" fmla="*/ 2702491 h 4092491"/>
                <a:gd name="connsiteX29" fmla="*/ 852095 w 2309766"/>
                <a:gd name="connsiteY29" fmla="*/ 3206547 h 4092491"/>
                <a:gd name="connsiteX30" fmla="*/ 564063 w 2309766"/>
                <a:gd name="connsiteY30" fmla="*/ 3278555 h 4092491"/>
                <a:gd name="connsiteX31" fmla="*/ 780087 w 2309766"/>
                <a:gd name="connsiteY31" fmla="*/ 3782611 h 4092491"/>
                <a:gd name="connsiteX32" fmla="*/ 1087551 w 2309766"/>
                <a:gd name="connsiteY32" fmla="*/ 3874051 h 4092491"/>
                <a:gd name="connsiteX0" fmla="*/ 60007 w 2309766"/>
                <a:gd name="connsiteY0" fmla="*/ 3278554 h 4092491"/>
                <a:gd name="connsiteX1" fmla="*/ 276031 w 2309766"/>
                <a:gd name="connsiteY1" fmla="*/ 2990522 h 4092491"/>
                <a:gd name="connsiteX2" fmla="*/ 276029 w 2309766"/>
                <a:gd name="connsiteY2" fmla="*/ 2630482 h 4092491"/>
                <a:gd name="connsiteX3" fmla="*/ 348038 w 2309766"/>
                <a:gd name="connsiteY3" fmla="*/ 2054418 h 4092491"/>
                <a:gd name="connsiteX4" fmla="*/ 636070 w 2309766"/>
                <a:gd name="connsiteY4" fmla="*/ 1622370 h 4092491"/>
                <a:gd name="connsiteX5" fmla="*/ 852094 w 2309766"/>
                <a:gd name="connsiteY5" fmla="*/ 1046306 h 4092491"/>
                <a:gd name="connsiteX6" fmla="*/ 1500166 w 2309766"/>
                <a:gd name="connsiteY6" fmla="*/ 686267 h 4092491"/>
                <a:gd name="connsiteX7" fmla="*/ 1644183 w 2309766"/>
                <a:gd name="connsiteY7" fmla="*/ 758274 h 4092491"/>
                <a:gd name="connsiteX8" fmla="*/ 1932214 w 2309766"/>
                <a:gd name="connsiteY8" fmla="*/ 470243 h 4092491"/>
                <a:gd name="connsiteX9" fmla="*/ 2076231 w 2309766"/>
                <a:gd name="connsiteY9" fmla="*/ 182211 h 4092491"/>
                <a:gd name="connsiteX10" fmla="*/ 2148238 w 2309766"/>
                <a:gd name="connsiteY10" fmla="*/ 254219 h 4092491"/>
                <a:gd name="connsiteX11" fmla="*/ 2148238 w 2309766"/>
                <a:gd name="connsiteY11" fmla="*/ 398235 h 4092491"/>
                <a:gd name="connsiteX12" fmla="*/ 2292254 w 2309766"/>
                <a:gd name="connsiteY12" fmla="*/ 614259 h 4092491"/>
                <a:gd name="connsiteX13" fmla="*/ 2076231 w 2309766"/>
                <a:gd name="connsiteY13" fmla="*/ 830282 h 4092491"/>
                <a:gd name="connsiteX14" fmla="*/ 1788199 w 2309766"/>
                <a:gd name="connsiteY14" fmla="*/ 1406346 h 4092491"/>
                <a:gd name="connsiteX15" fmla="*/ 2004223 w 2309766"/>
                <a:gd name="connsiteY15" fmla="*/ 1622370 h 4092491"/>
                <a:gd name="connsiteX16" fmla="*/ 2148239 w 2309766"/>
                <a:gd name="connsiteY16" fmla="*/ 1478354 h 4092491"/>
                <a:gd name="connsiteX17" fmla="*/ 2220247 w 2309766"/>
                <a:gd name="connsiteY17" fmla="*/ 1766386 h 4092491"/>
                <a:gd name="connsiteX18" fmla="*/ 2076231 w 2309766"/>
                <a:gd name="connsiteY18" fmla="*/ 2054418 h 4092491"/>
                <a:gd name="connsiteX19" fmla="*/ 1428159 w 2309766"/>
                <a:gd name="connsiteY19" fmla="*/ 1766386 h 4092491"/>
                <a:gd name="connsiteX20" fmla="*/ 1140127 w 2309766"/>
                <a:gd name="connsiteY20" fmla="*/ 2054418 h 4092491"/>
                <a:gd name="connsiteX21" fmla="*/ 1932215 w 2309766"/>
                <a:gd name="connsiteY21" fmla="*/ 2990522 h 4092491"/>
                <a:gd name="connsiteX22" fmla="*/ 1644183 w 2309766"/>
                <a:gd name="connsiteY22" fmla="*/ 3206546 h 4092491"/>
                <a:gd name="connsiteX23" fmla="*/ 1932216 w 2309766"/>
                <a:gd name="connsiteY23" fmla="*/ 3638595 h 4092491"/>
                <a:gd name="connsiteX24" fmla="*/ 2220247 w 2309766"/>
                <a:gd name="connsiteY24" fmla="*/ 3782611 h 4092491"/>
                <a:gd name="connsiteX25" fmla="*/ 1932215 w 2309766"/>
                <a:gd name="connsiteY25" fmla="*/ 4070642 h 4092491"/>
                <a:gd name="connsiteX26" fmla="*/ 1068119 w 2309766"/>
                <a:gd name="connsiteY26" fmla="*/ 3350563 h 4092491"/>
                <a:gd name="connsiteX27" fmla="*/ 1212135 w 2309766"/>
                <a:gd name="connsiteY27" fmla="*/ 2990523 h 4092491"/>
                <a:gd name="connsiteX28" fmla="*/ 924103 w 2309766"/>
                <a:gd name="connsiteY28" fmla="*/ 2702491 h 4092491"/>
                <a:gd name="connsiteX29" fmla="*/ 852095 w 2309766"/>
                <a:gd name="connsiteY29" fmla="*/ 3206547 h 4092491"/>
                <a:gd name="connsiteX30" fmla="*/ 564063 w 2309766"/>
                <a:gd name="connsiteY30" fmla="*/ 3278555 h 4092491"/>
                <a:gd name="connsiteX31" fmla="*/ 1087551 w 2309766"/>
                <a:gd name="connsiteY31" fmla="*/ 3874051 h 4092491"/>
                <a:gd name="connsiteX0" fmla="*/ 60007 w 2309766"/>
                <a:gd name="connsiteY0" fmla="*/ 3278554 h 4092491"/>
                <a:gd name="connsiteX1" fmla="*/ 276031 w 2309766"/>
                <a:gd name="connsiteY1" fmla="*/ 2990522 h 4092491"/>
                <a:gd name="connsiteX2" fmla="*/ 276029 w 2309766"/>
                <a:gd name="connsiteY2" fmla="*/ 2630482 h 4092491"/>
                <a:gd name="connsiteX3" fmla="*/ 348038 w 2309766"/>
                <a:gd name="connsiteY3" fmla="*/ 2054418 h 4092491"/>
                <a:gd name="connsiteX4" fmla="*/ 636070 w 2309766"/>
                <a:gd name="connsiteY4" fmla="*/ 1622370 h 4092491"/>
                <a:gd name="connsiteX5" fmla="*/ 852094 w 2309766"/>
                <a:gd name="connsiteY5" fmla="*/ 1046306 h 4092491"/>
                <a:gd name="connsiteX6" fmla="*/ 1500166 w 2309766"/>
                <a:gd name="connsiteY6" fmla="*/ 686267 h 4092491"/>
                <a:gd name="connsiteX7" fmla="*/ 1644183 w 2309766"/>
                <a:gd name="connsiteY7" fmla="*/ 758274 h 4092491"/>
                <a:gd name="connsiteX8" fmla="*/ 1932214 w 2309766"/>
                <a:gd name="connsiteY8" fmla="*/ 470243 h 4092491"/>
                <a:gd name="connsiteX9" fmla="*/ 2076231 w 2309766"/>
                <a:gd name="connsiteY9" fmla="*/ 182211 h 4092491"/>
                <a:gd name="connsiteX10" fmla="*/ 2148238 w 2309766"/>
                <a:gd name="connsiteY10" fmla="*/ 254219 h 4092491"/>
                <a:gd name="connsiteX11" fmla="*/ 2148238 w 2309766"/>
                <a:gd name="connsiteY11" fmla="*/ 398235 h 4092491"/>
                <a:gd name="connsiteX12" fmla="*/ 2292254 w 2309766"/>
                <a:gd name="connsiteY12" fmla="*/ 614259 h 4092491"/>
                <a:gd name="connsiteX13" fmla="*/ 2076231 w 2309766"/>
                <a:gd name="connsiteY13" fmla="*/ 830282 h 4092491"/>
                <a:gd name="connsiteX14" fmla="*/ 1788199 w 2309766"/>
                <a:gd name="connsiteY14" fmla="*/ 1406346 h 4092491"/>
                <a:gd name="connsiteX15" fmla="*/ 2004223 w 2309766"/>
                <a:gd name="connsiteY15" fmla="*/ 1622370 h 4092491"/>
                <a:gd name="connsiteX16" fmla="*/ 2148239 w 2309766"/>
                <a:gd name="connsiteY16" fmla="*/ 1478354 h 4092491"/>
                <a:gd name="connsiteX17" fmla="*/ 2220247 w 2309766"/>
                <a:gd name="connsiteY17" fmla="*/ 1766386 h 4092491"/>
                <a:gd name="connsiteX18" fmla="*/ 2076231 w 2309766"/>
                <a:gd name="connsiteY18" fmla="*/ 2054418 h 4092491"/>
                <a:gd name="connsiteX19" fmla="*/ 1428159 w 2309766"/>
                <a:gd name="connsiteY19" fmla="*/ 1766386 h 4092491"/>
                <a:gd name="connsiteX20" fmla="*/ 1140127 w 2309766"/>
                <a:gd name="connsiteY20" fmla="*/ 2054418 h 4092491"/>
                <a:gd name="connsiteX21" fmla="*/ 1932215 w 2309766"/>
                <a:gd name="connsiteY21" fmla="*/ 2990522 h 4092491"/>
                <a:gd name="connsiteX22" fmla="*/ 1644183 w 2309766"/>
                <a:gd name="connsiteY22" fmla="*/ 3206546 h 4092491"/>
                <a:gd name="connsiteX23" fmla="*/ 1932216 w 2309766"/>
                <a:gd name="connsiteY23" fmla="*/ 3638595 h 4092491"/>
                <a:gd name="connsiteX24" fmla="*/ 2220247 w 2309766"/>
                <a:gd name="connsiteY24" fmla="*/ 3782611 h 4092491"/>
                <a:gd name="connsiteX25" fmla="*/ 1932215 w 2309766"/>
                <a:gd name="connsiteY25" fmla="*/ 4070642 h 4092491"/>
                <a:gd name="connsiteX26" fmla="*/ 1068119 w 2309766"/>
                <a:gd name="connsiteY26" fmla="*/ 3350563 h 4092491"/>
                <a:gd name="connsiteX27" fmla="*/ 1212135 w 2309766"/>
                <a:gd name="connsiteY27" fmla="*/ 2990523 h 4092491"/>
                <a:gd name="connsiteX28" fmla="*/ 924103 w 2309766"/>
                <a:gd name="connsiteY28" fmla="*/ 2702491 h 4092491"/>
                <a:gd name="connsiteX29" fmla="*/ 852095 w 2309766"/>
                <a:gd name="connsiteY29" fmla="*/ 3206547 h 4092491"/>
                <a:gd name="connsiteX30" fmla="*/ 564063 w 2309766"/>
                <a:gd name="connsiteY30" fmla="*/ 3278555 h 4092491"/>
                <a:gd name="connsiteX0" fmla="*/ 60007 w 2309766"/>
                <a:gd name="connsiteY0" fmla="*/ 3278554 h 4092491"/>
                <a:gd name="connsiteX1" fmla="*/ 276031 w 2309766"/>
                <a:gd name="connsiteY1" fmla="*/ 2990522 h 4092491"/>
                <a:gd name="connsiteX2" fmla="*/ 276029 w 2309766"/>
                <a:gd name="connsiteY2" fmla="*/ 2630482 h 4092491"/>
                <a:gd name="connsiteX3" fmla="*/ 348038 w 2309766"/>
                <a:gd name="connsiteY3" fmla="*/ 2054418 h 4092491"/>
                <a:gd name="connsiteX4" fmla="*/ 636070 w 2309766"/>
                <a:gd name="connsiteY4" fmla="*/ 1622370 h 4092491"/>
                <a:gd name="connsiteX5" fmla="*/ 852094 w 2309766"/>
                <a:gd name="connsiteY5" fmla="*/ 1046306 h 4092491"/>
                <a:gd name="connsiteX6" fmla="*/ 1500166 w 2309766"/>
                <a:gd name="connsiteY6" fmla="*/ 686267 h 4092491"/>
                <a:gd name="connsiteX7" fmla="*/ 1644183 w 2309766"/>
                <a:gd name="connsiteY7" fmla="*/ 758274 h 4092491"/>
                <a:gd name="connsiteX8" fmla="*/ 1932214 w 2309766"/>
                <a:gd name="connsiteY8" fmla="*/ 470243 h 4092491"/>
                <a:gd name="connsiteX9" fmla="*/ 2076231 w 2309766"/>
                <a:gd name="connsiteY9" fmla="*/ 182211 h 4092491"/>
                <a:gd name="connsiteX10" fmla="*/ 2148238 w 2309766"/>
                <a:gd name="connsiteY10" fmla="*/ 254219 h 4092491"/>
                <a:gd name="connsiteX11" fmla="*/ 2148238 w 2309766"/>
                <a:gd name="connsiteY11" fmla="*/ 398235 h 4092491"/>
                <a:gd name="connsiteX12" fmla="*/ 2292254 w 2309766"/>
                <a:gd name="connsiteY12" fmla="*/ 614259 h 4092491"/>
                <a:gd name="connsiteX13" fmla="*/ 2076231 w 2309766"/>
                <a:gd name="connsiteY13" fmla="*/ 830282 h 4092491"/>
                <a:gd name="connsiteX14" fmla="*/ 1788199 w 2309766"/>
                <a:gd name="connsiteY14" fmla="*/ 1406346 h 4092491"/>
                <a:gd name="connsiteX15" fmla="*/ 2004223 w 2309766"/>
                <a:gd name="connsiteY15" fmla="*/ 1622370 h 4092491"/>
                <a:gd name="connsiteX16" fmla="*/ 2148239 w 2309766"/>
                <a:gd name="connsiteY16" fmla="*/ 1478354 h 4092491"/>
                <a:gd name="connsiteX17" fmla="*/ 2220247 w 2309766"/>
                <a:gd name="connsiteY17" fmla="*/ 1766386 h 4092491"/>
                <a:gd name="connsiteX18" fmla="*/ 2076231 w 2309766"/>
                <a:gd name="connsiteY18" fmla="*/ 2054418 h 4092491"/>
                <a:gd name="connsiteX19" fmla="*/ 1428159 w 2309766"/>
                <a:gd name="connsiteY19" fmla="*/ 1766386 h 4092491"/>
                <a:gd name="connsiteX20" fmla="*/ 1140127 w 2309766"/>
                <a:gd name="connsiteY20" fmla="*/ 2054418 h 4092491"/>
                <a:gd name="connsiteX21" fmla="*/ 1932215 w 2309766"/>
                <a:gd name="connsiteY21" fmla="*/ 2990522 h 4092491"/>
                <a:gd name="connsiteX22" fmla="*/ 1644183 w 2309766"/>
                <a:gd name="connsiteY22" fmla="*/ 3206546 h 4092491"/>
                <a:gd name="connsiteX23" fmla="*/ 1932216 w 2309766"/>
                <a:gd name="connsiteY23" fmla="*/ 3638595 h 4092491"/>
                <a:gd name="connsiteX24" fmla="*/ 2220247 w 2309766"/>
                <a:gd name="connsiteY24" fmla="*/ 3782611 h 4092491"/>
                <a:gd name="connsiteX25" fmla="*/ 1932215 w 2309766"/>
                <a:gd name="connsiteY25" fmla="*/ 4070642 h 4092491"/>
                <a:gd name="connsiteX26" fmla="*/ 1068119 w 2309766"/>
                <a:gd name="connsiteY26" fmla="*/ 3350563 h 4092491"/>
                <a:gd name="connsiteX27" fmla="*/ 1212135 w 2309766"/>
                <a:gd name="connsiteY27" fmla="*/ 2990523 h 4092491"/>
                <a:gd name="connsiteX28" fmla="*/ 924103 w 2309766"/>
                <a:gd name="connsiteY28" fmla="*/ 2702491 h 4092491"/>
                <a:gd name="connsiteX29" fmla="*/ 852095 w 2309766"/>
                <a:gd name="connsiteY29" fmla="*/ 3206547 h 4092491"/>
                <a:gd name="connsiteX0" fmla="*/ 0 w 2249759"/>
                <a:gd name="connsiteY0" fmla="*/ 3278554 h 4092491"/>
                <a:gd name="connsiteX1" fmla="*/ 216022 w 2249759"/>
                <a:gd name="connsiteY1" fmla="*/ 2630482 h 4092491"/>
                <a:gd name="connsiteX2" fmla="*/ 288031 w 2249759"/>
                <a:gd name="connsiteY2" fmla="*/ 2054418 h 4092491"/>
                <a:gd name="connsiteX3" fmla="*/ 576063 w 2249759"/>
                <a:gd name="connsiteY3" fmla="*/ 1622370 h 4092491"/>
                <a:gd name="connsiteX4" fmla="*/ 792087 w 2249759"/>
                <a:gd name="connsiteY4" fmla="*/ 1046306 h 4092491"/>
                <a:gd name="connsiteX5" fmla="*/ 1440159 w 2249759"/>
                <a:gd name="connsiteY5" fmla="*/ 686267 h 4092491"/>
                <a:gd name="connsiteX6" fmla="*/ 1584176 w 2249759"/>
                <a:gd name="connsiteY6" fmla="*/ 758274 h 4092491"/>
                <a:gd name="connsiteX7" fmla="*/ 1872207 w 2249759"/>
                <a:gd name="connsiteY7" fmla="*/ 470243 h 4092491"/>
                <a:gd name="connsiteX8" fmla="*/ 2016224 w 2249759"/>
                <a:gd name="connsiteY8" fmla="*/ 182211 h 4092491"/>
                <a:gd name="connsiteX9" fmla="*/ 2088231 w 2249759"/>
                <a:gd name="connsiteY9" fmla="*/ 254219 h 4092491"/>
                <a:gd name="connsiteX10" fmla="*/ 2088231 w 2249759"/>
                <a:gd name="connsiteY10" fmla="*/ 398235 h 4092491"/>
                <a:gd name="connsiteX11" fmla="*/ 2232247 w 2249759"/>
                <a:gd name="connsiteY11" fmla="*/ 614259 h 4092491"/>
                <a:gd name="connsiteX12" fmla="*/ 2016224 w 2249759"/>
                <a:gd name="connsiteY12" fmla="*/ 830282 h 4092491"/>
                <a:gd name="connsiteX13" fmla="*/ 1728192 w 2249759"/>
                <a:gd name="connsiteY13" fmla="*/ 1406346 h 4092491"/>
                <a:gd name="connsiteX14" fmla="*/ 1944216 w 2249759"/>
                <a:gd name="connsiteY14" fmla="*/ 1622370 h 4092491"/>
                <a:gd name="connsiteX15" fmla="*/ 2088232 w 2249759"/>
                <a:gd name="connsiteY15" fmla="*/ 1478354 h 4092491"/>
                <a:gd name="connsiteX16" fmla="*/ 2160240 w 2249759"/>
                <a:gd name="connsiteY16" fmla="*/ 1766386 h 4092491"/>
                <a:gd name="connsiteX17" fmla="*/ 2016224 w 2249759"/>
                <a:gd name="connsiteY17" fmla="*/ 2054418 h 4092491"/>
                <a:gd name="connsiteX18" fmla="*/ 1368152 w 2249759"/>
                <a:gd name="connsiteY18" fmla="*/ 1766386 h 4092491"/>
                <a:gd name="connsiteX19" fmla="*/ 1080120 w 2249759"/>
                <a:gd name="connsiteY19" fmla="*/ 2054418 h 4092491"/>
                <a:gd name="connsiteX20" fmla="*/ 1872208 w 2249759"/>
                <a:gd name="connsiteY20" fmla="*/ 2990522 h 4092491"/>
                <a:gd name="connsiteX21" fmla="*/ 1584176 w 2249759"/>
                <a:gd name="connsiteY21" fmla="*/ 3206546 h 4092491"/>
                <a:gd name="connsiteX22" fmla="*/ 1872209 w 2249759"/>
                <a:gd name="connsiteY22" fmla="*/ 3638595 h 4092491"/>
                <a:gd name="connsiteX23" fmla="*/ 2160240 w 2249759"/>
                <a:gd name="connsiteY23" fmla="*/ 3782611 h 4092491"/>
                <a:gd name="connsiteX24" fmla="*/ 1872208 w 2249759"/>
                <a:gd name="connsiteY24" fmla="*/ 4070642 h 4092491"/>
                <a:gd name="connsiteX25" fmla="*/ 1008112 w 2249759"/>
                <a:gd name="connsiteY25" fmla="*/ 3350563 h 4092491"/>
                <a:gd name="connsiteX26" fmla="*/ 1152128 w 2249759"/>
                <a:gd name="connsiteY26" fmla="*/ 2990523 h 4092491"/>
                <a:gd name="connsiteX27" fmla="*/ 864096 w 2249759"/>
                <a:gd name="connsiteY27" fmla="*/ 2702491 h 4092491"/>
                <a:gd name="connsiteX28" fmla="*/ 792088 w 2249759"/>
                <a:gd name="connsiteY28" fmla="*/ 3206547 h 4092491"/>
                <a:gd name="connsiteX0" fmla="*/ 1 w 2033738"/>
                <a:gd name="connsiteY0" fmla="*/ 2630482 h 4092491"/>
                <a:gd name="connsiteX1" fmla="*/ 72010 w 2033738"/>
                <a:gd name="connsiteY1" fmla="*/ 2054418 h 4092491"/>
                <a:gd name="connsiteX2" fmla="*/ 360042 w 2033738"/>
                <a:gd name="connsiteY2" fmla="*/ 1622370 h 4092491"/>
                <a:gd name="connsiteX3" fmla="*/ 576066 w 2033738"/>
                <a:gd name="connsiteY3" fmla="*/ 1046306 h 4092491"/>
                <a:gd name="connsiteX4" fmla="*/ 1224138 w 2033738"/>
                <a:gd name="connsiteY4" fmla="*/ 686267 h 4092491"/>
                <a:gd name="connsiteX5" fmla="*/ 1368155 w 2033738"/>
                <a:gd name="connsiteY5" fmla="*/ 758274 h 4092491"/>
                <a:gd name="connsiteX6" fmla="*/ 1656186 w 2033738"/>
                <a:gd name="connsiteY6" fmla="*/ 470243 h 4092491"/>
                <a:gd name="connsiteX7" fmla="*/ 1800203 w 2033738"/>
                <a:gd name="connsiteY7" fmla="*/ 182211 h 4092491"/>
                <a:gd name="connsiteX8" fmla="*/ 1872210 w 2033738"/>
                <a:gd name="connsiteY8" fmla="*/ 254219 h 4092491"/>
                <a:gd name="connsiteX9" fmla="*/ 1872210 w 2033738"/>
                <a:gd name="connsiteY9" fmla="*/ 398235 h 4092491"/>
                <a:gd name="connsiteX10" fmla="*/ 2016226 w 2033738"/>
                <a:gd name="connsiteY10" fmla="*/ 614259 h 4092491"/>
                <a:gd name="connsiteX11" fmla="*/ 1800203 w 2033738"/>
                <a:gd name="connsiteY11" fmla="*/ 830282 h 4092491"/>
                <a:gd name="connsiteX12" fmla="*/ 1512171 w 2033738"/>
                <a:gd name="connsiteY12" fmla="*/ 1406346 h 4092491"/>
                <a:gd name="connsiteX13" fmla="*/ 1728195 w 2033738"/>
                <a:gd name="connsiteY13" fmla="*/ 1622370 h 4092491"/>
                <a:gd name="connsiteX14" fmla="*/ 1872211 w 2033738"/>
                <a:gd name="connsiteY14" fmla="*/ 1478354 h 4092491"/>
                <a:gd name="connsiteX15" fmla="*/ 1944219 w 2033738"/>
                <a:gd name="connsiteY15" fmla="*/ 1766386 h 4092491"/>
                <a:gd name="connsiteX16" fmla="*/ 1800203 w 2033738"/>
                <a:gd name="connsiteY16" fmla="*/ 2054418 h 4092491"/>
                <a:gd name="connsiteX17" fmla="*/ 1152131 w 2033738"/>
                <a:gd name="connsiteY17" fmla="*/ 1766386 h 4092491"/>
                <a:gd name="connsiteX18" fmla="*/ 864099 w 2033738"/>
                <a:gd name="connsiteY18" fmla="*/ 2054418 h 4092491"/>
                <a:gd name="connsiteX19" fmla="*/ 1656187 w 2033738"/>
                <a:gd name="connsiteY19" fmla="*/ 2990522 h 4092491"/>
                <a:gd name="connsiteX20" fmla="*/ 1368155 w 2033738"/>
                <a:gd name="connsiteY20" fmla="*/ 3206546 h 4092491"/>
                <a:gd name="connsiteX21" fmla="*/ 1656188 w 2033738"/>
                <a:gd name="connsiteY21" fmla="*/ 3638595 h 4092491"/>
                <a:gd name="connsiteX22" fmla="*/ 1944219 w 2033738"/>
                <a:gd name="connsiteY22" fmla="*/ 3782611 h 4092491"/>
                <a:gd name="connsiteX23" fmla="*/ 1656187 w 2033738"/>
                <a:gd name="connsiteY23" fmla="*/ 4070642 h 4092491"/>
                <a:gd name="connsiteX24" fmla="*/ 792091 w 2033738"/>
                <a:gd name="connsiteY24" fmla="*/ 3350563 h 4092491"/>
                <a:gd name="connsiteX25" fmla="*/ 936107 w 2033738"/>
                <a:gd name="connsiteY25" fmla="*/ 2990523 h 4092491"/>
                <a:gd name="connsiteX26" fmla="*/ 648075 w 2033738"/>
                <a:gd name="connsiteY26" fmla="*/ 2702491 h 4092491"/>
                <a:gd name="connsiteX27" fmla="*/ 576067 w 2033738"/>
                <a:gd name="connsiteY27" fmla="*/ 3206547 h 4092491"/>
                <a:gd name="connsiteX0" fmla="*/ 1 w 2033738"/>
                <a:gd name="connsiteY0" fmla="*/ 2630482 h 4092491"/>
                <a:gd name="connsiteX1" fmla="*/ 72010 w 2033738"/>
                <a:gd name="connsiteY1" fmla="*/ 2054418 h 4092491"/>
                <a:gd name="connsiteX2" fmla="*/ 360042 w 2033738"/>
                <a:gd name="connsiteY2" fmla="*/ 1622370 h 4092491"/>
                <a:gd name="connsiteX3" fmla="*/ 576066 w 2033738"/>
                <a:gd name="connsiteY3" fmla="*/ 1046306 h 4092491"/>
                <a:gd name="connsiteX4" fmla="*/ 1224138 w 2033738"/>
                <a:gd name="connsiteY4" fmla="*/ 686267 h 4092491"/>
                <a:gd name="connsiteX5" fmla="*/ 1368155 w 2033738"/>
                <a:gd name="connsiteY5" fmla="*/ 758274 h 4092491"/>
                <a:gd name="connsiteX6" fmla="*/ 1656186 w 2033738"/>
                <a:gd name="connsiteY6" fmla="*/ 470243 h 4092491"/>
                <a:gd name="connsiteX7" fmla="*/ 1800203 w 2033738"/>
                <a:gd name="connsiteY7" fmla="*/ 182211 h 4092491"/>
                <a:gd name="connsiteX8" fmla="*/ 1872210 w 2033738"/>
                <a:gd name="connsiteY8" fmla="*/ 254219 h 4092491"/>
                <a:gd name="connsiteX9" fmla="*/ 1872210 w 2033738"/>
                <a:gd name="connsiteY9" fmla="*/ 398235 h 4092491"/>
                <a:gd name="connsiteX10" fmla="*/ 2016226 w 2033738"/>
                <a:gd name="connsiteY10" fmla="*/ 614259 h 4092491"/>
                <a:gd name="connsiteX11" fmla="*/ 1800203 w 2033738"/>
                <a:gd name="connsiteY11" fmla="*/ 830282 h 4092491"/>
                <a:gd name="connsiteX12" fmla="*/ 1512171 w 2033738"/>
                <a:gd name="connsiteY12" fmla="*/ 1406346 h 4092491"/>
                <a:gd name="connsiteX13" fmla="*/ 1728195 w 2033738"/>
                <a:gd name="connsiteY13" fmla="*/ 1622370 h 4092491"/>
                <a:gd name="connsiteX14" fmla="*/ 1872211 w 2033738"/>
                <a:gd name="connsiteY14" fmla="*/ 1478354 h 4092491"/>
                <a:gd name="connsiteX15" fmla="*/ 1944219 w 2033738"/>
                <a:gd name="connsiteY15" fmla="*/ 1766386 h 4092491"/>
                <a:gd name="connsiteX16" fmla="*/ 1800203 w 2033738"/>
                <a:gd name="connsiteY16" fmla="*/ 2054418 h 4092491"/>
                <a:gd name="connsiteX17" fmla="*/ 1152131 w 2033738"/>
                <a:gd name="connsiteY17" fmla="*/ 1766386 h 4092491"/>
                <a:gd name="connsiteX18" fmla="*/ 864099 w 2033738"/>
                <a:gd name="connsiteY18" fmla="*/ 2054418 h 4092491"/>
                <a:gd name="connsiteX19" fmla="*/ 1656187 w 2033738"/>
                <a:gd name="connsiteY19" fmla="*/ 2990522 h 4092491"/>
                <a:gd name="connsiteX20" fmla="*/ 1368155 w 2033738"/>
                <a:gd name="connsiteY20" fmla="*/ 3206546 h 4092491"/>
                <a:gd name="connsiteX21" fmla="*/ 1656188 w 2033738"/>
                <a:gd name="connsiteY21" fmla="*/ 3638595 h 4092491"/>
                <a:gd name="connsiteX22" fmla="*/ 1944219 w 2033738"/>
                <a:gd name="connsiteY22" fmla="*/ 3782611 h 4092491"/>
                <a:gd name="connsiteX23" fmla="*/ 1656187 w 2033738"/>
                <a:gd name="connsiteY23" fmla="*/ 4070642 h 4092491"/>
                <a:gd name="connsiteX24" fmla="*/ 792091 w 2033738"/>
                <a:gd name="connsiteY24" fmla="*/ 3350563 h 4092491"/>
                <a:gd name="connsiteX25" fmla="*/ 936107 w 2033738"/>
                <a:gd name="connsiteY25" fmla="*/ 2990523 h 4092491"/>
                <a:gd name="connsiteX26" fmla="*/ 648075 w 2033738"/>
                <a:gd name="connsiteY26" fmla="*/ 2702491 h 4092491"/>
                <a:gd name="connsiteX0" fmla="*/ 1 w 2033738"/>
                <a:gd name="connsiteY0" fmla="*/ 2630482 h 4092491"/>
                <a:gd name="connsiteX1" fmla="*/ 72010 w 2033738"/>
                <a:gd name="connsiteY1" fmla="*/ 2054418 h 4092491"/>
                <a:gd name="connsiteX2" fmla="*/ 360042 w 2033738"/>
                <a:gd name="connsiteY2" fmla="*/ 1622370 h 4092491"/>
                <a:gd name="connsiteX3" fmla="*/ 576066 w 2033738"/>
                <a:gd name="connsiteY3" fmla="*/ 1046306 h 4092491"/>
                <a:gd name="connsiteX4" fmla="*/ 1224138 w 2033738"/>
                <a:gd name="connsiteY4" fmla="*/ 686267 h 4092491"/>
                <a:gd name="connsiteX5" fmla="*/ 1368155 w 2033738"/>
                <a:gd name="connsiteY5" fmla="*/ 758274 h 4092491"/>
                <a:gd name="connsiteX6" fmla="*/ 1656186 w 2033738"/>
                <a:gd name="connsiteY6" fmla="*/ 470243 h 4092491"/>
                <a:gd name="connsiteX7" fmla="*/ 1800203 w 2033738"/>
                <a:gd name="connsiteY7" fmla="*/ 182211 h 4092491"/>
                <a:gd name="connsiteX8" fmla="*/ 1872210 w 2033738"/>
                <a:gd name="connsiteY8" fmla="*/ 254219 h 4092491"/>
                <a:gd name="connsiteX9" fmla="*/ 1872210 w 2033738"/>
                <a:gd name="connsiteY9" fmla="*/ 398235 h 4092491"/>
                <a:gd name="connsiteX10" fmla="*/ 2016226 w 2033738"/>
                <a:gd name="connsiteY10" fmla="*/ 614259 h 4092491"/>
                <a:gd name="connsiteX11" fmla="*/ 1800203 w 2033738"/>
                <a:gd name="connsiteY11" fmla="*/ 830282 h 4092491"/>
                <a:gd name="connsiteX12" fmla="*/ 1512171 w 2033738"/>
                <a:gd name="connsiteY12" fmla="*/ 1406346 h 4092491"/>
                <a:gd name="connsiteX13" fmla="*/ 1728195 w 2033738"/>
                <a:gd name="connsiteY13" fmla="*/ 1622370 h 4092491"/>
                <a:gd name="connsiteX14" fmla="*/ 1872211 w 2033738"/>
                <a:gd name="connsiteY14" fmla="*/ 1478354 h 4092491"/>
                <a:gd name="connsiteX15" fmla="*/ 1944219 w 2033738"/>
                <a:gd name="connsiteY15" fmla="*/ 1766386 h 4092491"/>
                <a:gd name="connsiteX16" fmla="*/ 1800203 w 2033738"/>
                <a:gd name="connsiteY16" fmla="*/ 2054418 h 4092491"/>
                <a:gd name="connsiteX17" fmla="*/ 1152131 w 2033738"/>
                <a:gd name="connsiteY17" fmla="*/ 1766386 h 4092491"/>
                <a:gd name="connsiteX18" fmla="*/ 864099 w 2033738"/>
                <a:gd name="connsiteY18" fmla="*/ 2054418 h 4092491"/>
                <a:gd name="connsiteX19" fmla="*/ 1656187 w 2033738"/>
                <a:gd name="connsiteY19" fmla="*/ 2990522 h 4092491"/>
                <a:gd name="connsiteX20" fmla="*/ 1368155 w 2033738"/>
                <a:gd name="connsiteY20" fmla="*/ 3206546 h 4092491"/>
                <a:gd name="connsiteX21" fmla="*/ 1656188 w 2033738"/>
                <a:gd name="connsiteY21" fmla="*/ 3638595 h 4092491"/>
                <a:gd name="connsiteX22" fmla="*/ 1944219 w 2033738"/>
                <a:gd name="connsiteY22" fmla="*/ 3782611 h 4092491"/>
                <a:gd name="connsiteX23" fmla="*/ 1656187 w 2033738"/>
                <a:gd name="connsiteY23" fmla="*/ 4070642 h 4092491"/>
                <a:gd name="connsiteX24" fmla="*/ 792091 w 2033738"/>
                <a:gd name="connsiteY24" fmla="*/ 3350563 h 4092491"/>
                <a:gd name="connsiteX25" fmla="*/ 936107 w 2033738"/>
                <a:gd name="connsiteY25" fmla="*/ 2990523 h 4092491"/>
                <a:gd name="connsiteX0" fmla="*/ 0 w 2033737"/>
                <a:gd name="connsiteY0" fmla="*/ 2630482 h 4092491"/>
                <a:gd name="connsiteX1" fmla="*/ 360041 w 2033737"/>
                <a:gd name="connsiteY1" fmla="*/ 1622370 h 4092491"/>
                <a:gd name="connsiteX2" fmla="*/ 576065 w 2033737"/>
                <a:gd name="connsiteY2" fmla="*/ 1046306 h 4092491"/>
                <a:gd name="connsiteX3" fmla="*/ 1224137 w 2033737"/>
                <a:gd name="connsiteY3" fmla="*/ 686267 h 4092491"/>
                <a:gd name="connsiteX4" fmla="*/ 1368154 w 2033737"/>
                <a:gd name="connsiteY4" fmla="*/ 758274 h 4092491"/>
                <a:gd name="connsiteX5" fmla="*/ 1656185 w 2033737"/>
                <a:gd name="connsiteY5" fmla="*/ 470243 h 4092491"/>
                <a:gd name="connsiteX6" fmla="*/ 1800202 w 2033737"/>
                <a:gd name="connsiteY6" fmla="*/ 182211 h 4092491"/>
                <a:gd name="connsiteX7" fmla="*/ 1872209 w 2033737"/>
                <a:gd name="connsiteY7" fmla="*/ 254219 h 4092491"/>
                <a:gd name="connsiteX8" fmla="*/ 1872209 w 2033737"/>
                <a:gd name="connsiteY8" fmla="*/ 398235 h 4092491"/>
                <a:gd name="connsiteX9" fmla="*/ 2016225 w 2033737"/>
                <a:gd name="connsiteY9" fmla="*/ 614259 h 4092491"/>
                <a:gd name="connsiteX10" fmla="*/ 1800202 w 2033737"/>
                <a:gd name="connsiteY10" fmla="*/ 830282 h 4092491"/>
                <a:gd name="connsiteX11" fmla="*/ 1512170 w 2033737"/>
                <a:gd name="connsiteY11" fmla="*/ 1406346 h 4092491"/>
                <a:gd name="connsiteX12" fmla="*/ 1728194 w 2033737"/>
                <a:gd name="connsiteY12" fmla="*/ 1622370 h 4092491"/>
                <a:gd name="connsiteX13" fmla="*/ 1872210 w 2033737"/>
                <a:gd name="connsiteY13" fmla="*/ 1478354 h 4092491"/>
                <a:gd name="connsiteX14" fmla="*/ 1944218 w 2033737"/>
                <a:gd name="connsiteY14" fmla="*/ 1766386 h 4092491"/>
                <a:gd name="connsiteX15" fmla="*/ 1800202 w 2033737"/>
                <a:gd name="connsiteY15" fmla="*/ 2054418 h 4092491"/>
                <a:gd name="connsiteX16" fmla="*/ 1152130 w 2033737"/>
                <a:gd name="connsiteY16" fmla="*/ 1766386 h 4092491"/>
                <a:gd name="connsiteX17" fmla="*/ 864098 w 2033737"/>
                <a:gd name="connsiteY17" fmla="*/ 2054418 h 4092491"/>
                <a:gd name="connsiteX18" fmla="*/ 1656186 w 2033737"/>
                <a:gd name="connsiteY18" fmla="*/ 2990522 h 4092491"/>
                <a:gd name="connsiteX19" fmla="*/ 1368154 w 2033737"/>
                <a:gd name="connsiteY19" fmla="*/ 3206546 h 4092491"/>
                <a:gd name="connsiteX20" fmla="*/ 1656187 w 2033737"/>
                <a:gd name="connsiteY20" fmla="*/ 3638595 h 4092491"/>
                <a:gd name="connsiteX21" fmla="*/ 1944218 w 2033737"/>
                <a:gd name="connsiteY21" fmla="*/ 3782611 h 4092491"/>
                <a:gd name="connsiteX22" fmla="*/ 1656186 w 2033737"/>
                <a:gd name="connsiteY22" fmla="*/ 4070642 h 4092491"/>
                <a:gd name="connsiteX23" fmla="*/ 792090 w 2033737"/>
                <a:gd name="connsiteY23" fmla="*/ 3350563 h 4092491"/>
                <a:gd name="connsiteX24" fmla="*/ 936106 w 2033737"/>
                <a:gd name="connsiteY24" fmla="*/ 2990523 h 4092491"/>
                <a:gd name="connsiteX0" fmla="*/ 0 w 1673696"/>
                <a:gd name="connsiteY0" fmla="*/ 1622370 h 4092491"/>
                <a:gd name="connsiteX1" fmla="*/ 216024 w 1673696"/>
                <a:gd name="connsiteY1" fmla="*/ 1046306 h 4092491"/>
                <a:gd name="connsiteX2" fmla="*/ 864096 w 1673696"/>
                <a:gd name="connsiteY2" fmla="*/ 686267 h 4092491"/>
                <a:gd name="connsiteX3" fmla="*/ 1008113 w 1673696"/>
                <a:gd name="connsiteY3" fmla="*/ 758274 h 4092491"/>
                <a:gd name="connsiteX4" fmla="*/ 1296144 w 1673696"/>
                <a:gd name="connsiteY4" fmla="*/ 470243 h 4092491"/>
                <a:gd name="connsiteX5" fmla="*/ 1440161 w 1673696"/>
                <a:gd name="connsiteY5" fmla="*/ 182211 h 4092491"/>
                <a:gd name="connsiteX6" fmla="*/ 1512168 w 1673696"/>
                <a:gd name="connsiteY6" fmla="*/ 254219 h 4092491"/>
                <a:gd name="connsiteX7" fmla="*/ 1512168 w 1673696"/>
                <a:gd name="connsiteY7" fmla="*/ 398235 h 4092491"/>
                <a:gd name="connsiteX8" fmla="*/ 1656184 w 1673696"/>
                <a:gd name="connsiteY8" fmla="*/ 614259 h 4092491"/>
                <a:gd name="connsiteX9" fmla="*/ 1440161 w 1673696"/>
                <a:gd name="connsiteY9" fmla="*/ 830282 h 4092491"/>
                <a:gd name="connsiteX10" fmla="*/ 1152129 w 1673696"/>
                <a:gd name="connsiteY10" fmla="*/ 1406346 h 4092491"/>
                <a:gd name="connsiteX11" fmla="*/ 1368153 w 1673696"/>
                <a:gd name="connsiteY11" fmla="*/ 1622370 h 4092491"/>
                <a:gd name="connsiteX12" fmla="*/ 1512169 w 1673696"/>
                <a:gd name="connsiteY12" fmla="*/ 1478354 h 4092491"/>
                <a:gd name="connsiteX13" fmla="*/ 1584177 w 1673696"/>
                <a:gd name="connsiteY13" fmla="*/ 1766386 h 4092491"/>
                <a:gd name="connsiteX14" fmla="*/ 1440161 w 1673696"/>
                <a:gd name="connsiteY14" fmla="*/ 2054418 h 4092491"/>
                <a:gd name="connsiteX15" fmla="*/ 792089 w 1673696"/>
                <a:gd name="connsiteY15" fmla="*/ 1766386 h 4092491"/>
                <a:gd name="connsiteX16" fmla="*/ 504057 w 1673696"/>
                <a:gd name="connsiteY16" fmla="*/ 2054418 h 4092491"/>
                <a:gd name="connsiteX17" fmla="*/ 1296145 w 1673696"/>
                <a:gd name="connsiteY17" fmla="*/ 2990522 h 4092491"/>
                <a:gd name="connsiteX18" fmla="*/ 1008113 w 1673696"/>
                <a:gd name="connsiteY18" fmla="*/ 3206546 h 4092491"/>
                <a:gd name="connsiteX19" fmla="*/ 1296146 w 1673696"/>
                <a:gd name="connsiteY19" fmla="*/ 3638595 h 4092491"/>
                <a:gd name="connsiteX20" fmla="*/ 1584177 w 1673696"/>
                <a:gd name="connsiteY20" fmla="*/ 3782611 h 4092491"/>
                <a:gd name="connsiteX21" fmla="*/ 1296145 w 1673696"/>
                <a:gd name="connsiteY21" fmla="*/ 4070642 h 4092491"/>
                <a:gd name="connsiteX22" fmla="*/ 432049 w 1673696"/>
                <a:gd name="connsiteY22" fmla="*/ 3350563 h 4092491"/>
                <a:gd name="connsiteX23" fmla="*/ 576065 w 1673696"/>
                <a:gd name="connsiteY23" fmla="*/ 2990523 h 4092491"/>
                <a:gd name="connsiteX0" fmla="*/ 0 w 1673696"/>
                <a:gd name="connsiteY0" fmla="*/ 1622370 h 4092491"/>
                <a:gd name="connsiteX1" fmla="*/ 216024 w 1673696"/>
                <a:gd name="connsiteY1" fmla="*/ 1046306 h 4092491"/>
                <a:gd name="connsiteX2" fmla="*/ 864096 w 1673696"/>
                <a:gd name="connsiteY2" fmla="*/ 686267 h 4092491"/>
                <a:gd name="connsiteX3" fmla="*/ 1008113 w 1673696"/>
                <a:gd name="connsiteY3" fmla="*/ 758274 h 4092491"/>
                <a:gd name="connsiteX4" fmla="*/ 1296144 w 1673696"/>
                <a:gd name="connsiteY4" fmla="*/ 470243 h 4092491"/>
                <a:gd name="connsiteX5" fmla="*/ 1440161 w 1673696"/>
                <a:gd name="connsiteY5" fmla="*/ 182211 h 4092491"/>
                <a:gd name="connsiteX6" fmla="*/ 1512168 w 1673696"/>
                <a:gd name="connsiteY6" fmla="*/ 254219 h 4092491"/>
                <a:gd name="connsiteX7" fmla="*/ 1512168 w 1673696"/>
                <a:gd name="connsiteY7" fmla="*/ 398235 h 4092491"/>
                <a:gd name="connsiteX8" fmla="*/ 1656184 w 1673696"/>
                <a:gd name="connsiteY8" fmla="*/ 614259 h 4092491"/>
                <a:gd name="connsiteX9" fmla="*/ 1440161 w 1673696"/>
                <a:gd name="connsiteY9" fmla="*/ 830282 h 4092491"/>
                <a:gd name="connsiteX10" fmla="*/ 1152129 w 1673696"/>
                <a:gd name="connsiteY10" fmla="*/ 1406346 h 4092491"/>
                <a:gd name="connsiteX11" fmla="*/ 1368153 w 1673696"/>
                <a:gd name="connsiteY11" fmla="*/ 1622370 h 4092491"/>
                <a:gd name="connsiteX12" fmla="*/ 1512169 w 1673696"/>
                <a:gd name="connsiteY12" fmla="*/ 1478354 h 4092491"/>
                <a:gd name="connsiteX13" fmla="*/ 1584177 w 1673696"/>
                <a:gd name="connsiteY13" fmla="*/ 1766386 h 4092491"/>
                <a:gd name="connsiteX14" fmla="*/ 1440161 w 1673696"/>
                <a:gd name="connsiteY14" fmla="*/ 2054418 h 4092491"/>
                <a:gd name="connsiteX15" fmla="*/ 792089 w 1673696"/>
                <a:gd name="connsiteY15" fmla="*/ 1766386 h 4092491"/>
                <a:gd name="connsiteX16" fmla="*/ 504057 w 1673696"/>
                <a:gd name="connsiteY16" fmla="*/ 2054418 h 4092491"/>
                <a:gd name="connsiteX17" fmla="*/ 1296145 w 1673696"/>
                <a:gd name="connsiteY17" fmla="*/ 2990522 h 4092491"/>
                <a:gd name="connsiteX18" fmla="*/ 1008113 w 1673696"/>
                <a:gd name="connsiteY18" fmla="*/ 3206546 h 4092491"/>
                <a:gd name="connsiteX19" fmla="*/ 1296146 w 1673696"/>
                <a:gd name="connsiteY19" fmla="*/ 3638595 h 4092491"/>
                <a:gd name="connsiteX20" fmla="*/ 1584177 w 1673696"/>
                <a:gd name="connsiteY20" fmla="*/ 3782611 h 4092491"/>
                <a:gd name="connsiteX21" fmla="*/ 1296145 w 1673696"/>
                <a:gd name="connsiteY21" fmla="*/ 4070642 h 4092491"/>
                <a:gd name="connsiteX22" fmla="*/ 432049 w 1673696"/>
                <a:gd name="connsiteY22" fmla="*/ 3350563 h 4092491"/>
                <a:gd name="connsiteX0" fmla="*/ 0 w 1457672"/>
                <a:gd name="connsiteY0" fmla="*/ 1046306 h 4092491"/>
                <a:gd name="connsiteX1" fmla="*/ 648072 w 1457672"/>
                <a:gd name="connsiteY1" fmla="*/ 686267 h 4092491"/>
                <a:gd name="connsiteX2" fmla="*/ 792089 w 1457672"/>
                <a:gd name="connsiteY2" fmla="*/ 758274 h 4092491"/>
                <a:gd name="connsiteX3" fmla="*/ 1080120 w 1457672"/>
                <a:gd name="connsiteY3" fmla="*/ 470243 h 4092491"/>
                <a:gd name="connsiteX4" fmla="*/ 1224137 w 1457672"/>
                <a:gd name="connsiteY4" fmla="*/ 182211 h 4092491"/>
                <a:gd name="connsiteX5" fmla="*/ 1296144 w 1457672"/>
                <a:gd name="connsiteY5" fmla="*/ 254219 h 4092491"/>
                <a:gd name="connsiteX6" fmla="*/ 1296144 w 1457672"/>
                <a:gd name="connsiteY6" fmla="*/ 398235 h 4092491"/>
                <a:gd name="connsiteX7" fmla="*/ 1440160 w 1457672"/>
                <a:gd name="connsiteY7" fmla="*/ 614259 h 4092491"/>
                <a:gd name="connsiteX8" fmla="*/ 1224137 w 1457672"/>
                <a:gd name="connsiteY8" fmla="*/ 830282 h 4092491"/>
                <a:gd name="connsiteX9" fmla="*/ 936105 w 1457672"/>
                <a:gd name="connsiteY9" fmla="*/ 1406346 h 4092491"/>
                <a:gd name="connsiteX10" fmla="*/ 1152129 w 1457672"/>
                <a:gd name="connsiteY10" fmla="*/ 1622370 h 4092491"/>
                <a:gd name="connsiteX11" fmla="*/ 1296145 w 1457672"/>
                <a:gd name="connsiteY11" fmla="*/ 1478354 h 4092491"/>
                <a:gd name="connsiteX12" fmla="*/ 1368153 w 1457672"/>
                <a:gd name="connsiteY12" fmla="*/ 1766386 h 4092491"/>
                <a:gd name="connsiteX13" fmla="*/ 1224137 w 1457672"/>
                <a:gd name="connsiteY13" fmla="*/ 2054418 h 4092491"/>
                <a:gd name="connsiteX14" fmla="*/ 576065 w 1457672"/>
                <a:gd name="connsiteY14" fmla="*/ 1766386 h 4092491"/>
                <a:gd name="connsiteX15" fmla="*/ 288033 w 1457672"/>
                <a:gd name="connsiteY15" fmla="*/ 2054418 h 4092491"/>
                <a:gd name="connsiteX16" fmla="*/ 1080121 w 1457672"/>
                <a:gd name="connsiteY16" fmla="*/ 2990522 h 4092491"/>
                <a:gd name="connsiteX17" fmla="*/ 792089 w 1457672"/>
                <a:gd name="connsiteY17" fmla="*/ 3206546 h 4092491"/>
                <a:gd name="connsiteX18" fmla="*/ 1080122 w 1457672"/>
                <a:gd name="connsiteY18" fmla="*/ 3638595 h 4092491"/>
                <a:gd name="connsiteX19" fmla="*/ 1368153 w 1457672"/>
                <a:gd name="connsiteY19" fmla="*/ 3782611 h 4092491"/>
                <a:gd name="connsiteX20" fmla="*/ 1080121 w 1457672"/>
                <a:gd name="connsiteY20" fmla="*/ 4070642 h 4092491"/>
                <a:gd name="connsiteX21" fmla="*/ 216025 w 1457672"/>
                <a:gd name="connsiteY21" fmla="*/ 3350563 h 4092491"/>
                <a:gd name="connsiteX0" fmla="*/ 0 w 1457672"/>
                <a:gd name="connsiteY0" fmla="*/ 1046306 h 4092491"/>
                <a:gd name="connsiteX1" fmla="*/ 648072 w 1457672"/>
                <a:gd name="connsiteY1" fmla="*/ 686267 h 4092491"/>
                <a:gd name="connsiteX2" fmla="*/ 792089 w 1457672"/>
                <a:gd name="connsiteY2" fmla="*/ 758274 h 4092491"/>
                <a:gd name="connsiteX3" fmla="*/ 1080120 w 1457672"/>
                <a:gd name="connsiteY3" fmla="*/ 470243 h 4092491"/>
                <a:gd name="connsiteX4" fmla="*/ 1224137 w 1457672"/>
                <a:gd name="connsiteY4" fmla="*/ 182211 h 4092491"/>
                <a:gd name="connsiteX5" fmla="*/ 1296144 w 1457672"/>
                <a:gd name="connsiteY5" fmla="*/ 254219 h 4092491"/>
                <a:gd name="connsiteX6" fmla="*/ 1296144 w 1457672"/>
                <a:gd name="connsiteY6" fmla="*/ 398235 h 4092491"/>
                <a:gd name="connsiteX7" fmla="*/ 1440160 w 1457672"/>
                <a:gd name="connsiteY7" fmla="*/ 614259 h 4092491"/>
                <a:gd name="connsiteX8" fmla="*/ 1224137 w 1457672"/>
                <a:gd name="connsiteY8" fmla="*/ 830282 h 4092491"/>
                <a:gd name="connsiteX9" fmla="*/ 936105 w 1457672"/>
                <a:gd name="connsiteY9" fmla="*/ 1406346 h 4092491"/>
                <a:gd name="connsiteX10" fmla="*/ 1152129 w 1457672"/>
                <a:gd name="connsiteY10" fmla="*/ 1622370 h 4092491"/>
                <a:gd name="connsiteX11" fmla="*/ 1296145 w 1457672"/>
                <a:gd name="connsiteY11" fmla="*/ 1478354 h 4092491"/>
                <a:gd name="connsiteX12" fmla="*/ 1368153 w 1457672"/>
                <a:gd name="connsiteY12" fmla="*/ 1766386 h 4092491"/>
                <a:gd name="connsiteX13" fmla="*/ 1224137 w 1457672"/>
                <a:gd name="connsiteY13" fmla="*/ 2054418 h 4092491"/>
                <a:gd name="connsiteX14" fmla="*/ 576065 w 1457672"/>
                <a:gd name="connsiteY14" fmla="*/ 1766386 h 4092491"/>
                <a:gd name="connsiteX15" fmla="*/ 1080121 w 1457672"/>
                <a:gd name="connsiteY15" fmla="*/ 2990522 h 4092491"/>
                <a:gd name="connsiteX16" fmla="*/ 792089 w 1457672"/>
                <a:gd name="connsiteY16" fmla="*/ 3206546 h 4092491"/>
                <a:gd name="connsiteX17" fmla="*/ 1080122 w 1457672"/>
                <a:gd name="connsiteY17" fmla="*/ 3638595 h 4092491"/>
                <a:gd name="connsiteX18" fmla="*/ 1368153 w 1457672"/>
                <a:gd name="connsiteY18" fmla="*/ 3782611 h 4092491"/>
                <a:gd name="connsiteX19" fmla="*/ 1080121 w 1457672"/>
                <a:gd name="connsiteY19" fmla="*/ 4070642 h 4092491"/>
                <a:gd name="connsiteX20" fmla="*/ 216025 w 1457672"/>
                <a:gd name="connsiteY20" fmla="*/ 3350563 h 4092491"/>
                <a:gd name="connsiteX0" fmla="*/ 0 w 1457672"/>
                <a:gd name="connsiteY0" fmla="*/ 1046306 h 4092491"/>
                <a:gd name="connsiteX1" fmla="*/ 648072 w 1457672"/>
                <a:gd name="connsiteY1" fmla="*/ 686267 h 4092491"/>
                <a:gd name="connsiteX2" fmla="*/ 792089 w 1457672"/>
                <a:gd name="connsiteY2" fmla="*/ 758274 h 4092491"/>
                <a:gd name="connsiteX3" fmla="*/ 1080120 w 1457672"/>
                <a:gd name="connsiteY3" fmla="*/ 470243 h 4092491"/>
                <a:gd name="connsiteX4" fmla="*/ 1224137 w 1457672"/>
                <a:gd name="connsiteY4" fmla="*/ 182211 h 4092491"/>
                <a:gd name="connsiteX5" fmla="*/ 1296144 w 1457672"/>
                <a:gd name="connsiteY5" fmla="*/ 254219 h 4092491"/>
                <a:gd name="connsiteX6" fmla="*/ 1296144 w 1457672"/>
                <a:gd name="connsiteY6" fmla="*/ 398235 h 4092491"/>
                <a:gd name="connsiteX7" fmla="*/ 1440160 w 1457672"/>
                <a:gd name="connsiteY7" fmla="*/ 614259 h 4092491"/>
                <a:gd name="connsiteX8" fmla="*/ 1224137 w 1457672"/>
                <a:gd name="connsiteY8" fmla="*/ 830282 h 4092491"/>
                <a:gd name="connsiteX9" fmla="*/ 936105 w 1457672"/>
                <a:gd name="connsiteY9" fmla="*/ 1406346 h 4092491"/>
                <a:gd name="connsiteX10" fmla="*/ 1152129 w 1457672"/>
                <a:gd name="connsiteY10" fmla="*/ 1622370 h 4092491"/>
                <a:gd name="connsiteX11" fmla="*/ 1296145 w 1457672"/>
                <a:gd name="connsiteY11" fmla="*/ 1478354 h 4092491"/>
                <a:gd name="connsiteX12" fmla="*/ 1368153 w 1457672"/>
                <a:gd name="connsiteY12" fmla="*/ 1766386 h 4092491"/>
                <a:gd name="connsiteX13" fmla="*/ 1224137 w 1457672"/>
                <a:gd name="connsiteY13" fmla="*/ 2054418 h 4092491"/>
                <a:gd name="connsiteX14" fmla="*/ 576065 w 1457672"/>
                <a:gd name="connsiteY14" fmla="*/ 1766386 h 4092491"/>
                <a:gd name="connsiteX15" fmla="*/ 1080121 w 1457672"/>
                <a:gd name="connsiteY15" fmla="*/ 2990522 h 4092491"/>
                <a:gd name="connsiteX16" fmla="*/ 792089 w 1457672"/>
                <a:gd name="connsiteY16" fmla="*/ 3206546 h 4092491"/>
                <a:gd name="connsiteX17" fmla="*/ 1080122 w 1457672"/>
                <a:gd name="connsiteY17" fmla="*/ 3638595 h 4092491"/>
                <a:gd name="connsiteX18" fmla="*/ 1368153 w 1457672"/>
                <a:gd name="connsiteY18" fmla="*/ 3782611 h 4092491"/>
                <a:gd name="connsiteX19" fmla="*/ 1080121 w 1457672"/>
                <a:gd name="connsiteY19" fmla="*/ 4070642 h 4092491"/>
                <a:gd name="connsiteX0" fmla="*/ 0 w 1457672"/>
                <a:gd name="connsiteY0" fmla="*/ 1046306 h 3782611"/>
                <a:gd name="connsiteX1" fmla="*/ 648072 w 1457672"/>
                <a:gd name="connsiteY1" fmla="*/ 686267 h 3782611"/>
                <a:gd name="connsiteX2" fmla="*/ 792089 w 1457672"/>
                <a:gd name="connsiteY2" fmla="*/ 758274 h 3782611"/>
                <a:gd name="connsiteX3" fmla="*/ 1080120 w 1457672"/>
                <a:gd name="connsiteY3" fmla="*/ 470243 h 3782611"/>
                <a:gd name="connsiteX4" fmla="*/ 1224137 w 1457672"/>
                <a:gd name="connsiteY4" fmla="*/ 182211 h 3782611"/>
                <a:gd name="connsiteX5" fmla="*/ 1296144 w 1457672"/>
                <a:gd name="connsiteY5" fmla="*/ 254219 h 3782611"/>
                <a:gd name="connsiteX6" fmla="*/ 1296144 w 1457672"/>
                <a:gd name="connsiteY6" fmla="*/ 398235 h 3782611"/>
                <a:gd name="connsiteX7" fmla="*/ 1440160 w 1457672"/>
                <a:gd name="connsiteY7" fmla="*/ 614259 h 3782611"/>
                <a:gd name="connsiteX8" fmla="*/ 1224137 w 1457672"/>
                <a:gd name="connsiteY8" fmla="*/ 830282 h 3782611"/>
                <a:gd name="connsiteX9" fmla="*/ 936105 w 1457672"/>
                <a:gd name="connsiteY9" fmla="*/ 1406346 h 3782611"/>
                <a:gd name="connsiteX10" fmla="*/ 1152129 w 1457672"/>
                <a:gd name="connsiteY10" fmla="*/ 1622370 h 3782611"/>
                <a:gd name="connsiteX11" fmla="*/ 1296145 w 1457672"/>
                <a:gd name="connsiteY11" fmla="*/ 1478354 h 3782611"/>
                <a:gd name="connsiteX12" fmla="*/ 1368153 w 1457672"/>
                <a:gd name="connsiteY12" fmla="*/ 1766386 h 3782611"/>
                <a:gd name="connsiteX13" fmla="*/ 1224137 w 1457672"/>
                <a:gd name="connsiteY13" fmla="*/ 2054418 h 3782611"/>
                <a:gd name="connsiteX14" fmla="*/ 576065 w 1457672"/>
                <a:gd name="connsiteY14" fmla="*/ 1766386 h 3782611"/>
                <a:gd name="connsiteX15" fmla="*/ 1080121 w 1457672"/>
                <a:gd name="connsiteY15" fmla="*/ 2990522 h 3782611"/>
                <a:gd name="connsiteX16" fmla="*/ 792089 w 1457672"/>
                <a:gd name="connsiteY16" fmla="*/ 3206546 h 3782611"/>
                <a:gd name="connsiteX17" fmla="*/ 1080122 w 1457672"/>
                <a:gd name="connsiteY17" fmla="*/ 3638595 h 3782611"/>
                <a:gd name="connsiteX18" fmla="*/ 1368153 w 1457672"/>
                <a:gd name="connsiteY18" fmla="*/ 3782611 h 3782611"/>
                <a:gd name="connsiteX0" fmla="*/ 0 w 1457672"/>
                <a:gd name="connsiteY0" fmla="*/ 1046306 h 3638595"/>
                <a:gd name="connsiteX1" fmla="*/ 648072 w 1457672"/>
                <a:gd name="connsiteY1" fmla="*/ 686267 h 3638595"/>
                <a:gd name="connsiteX2" fmla="*/ 792089 w 1457672"/>
                <a:gd name="connsiteY2" fmla="*/ 758274 h 3638595"/>
                <a:gd name="connsiteX3" fmla="*/ 1080120 w 1457672"/>
                <a:gd name="connsiteY3" fmla="*/ 470243 h 3638595"/>
                <a:gd name="connsiteX4" fmla="*/ 1224137 w 1457672"/>
                <a:gd name="connsiteY4" fmla="*/ 182211 h 3638595"/>
                <a:gd name="connsiteX5" fmla="*/ 1296144 w 1457672"/>
                <a:gd name="connsiteY5" fmla="*/ 254219 h 3638595"/>
                <a:gd name="connsiteX6" fmla="*/ 1296144 w 1457672"/>
                <a:gd name="connsiteY6" fmla="*/ 398235 h 3638595"/>
                <a:gd name="connsiteX7" fmla="*/ 1440160 w 1457672"/>
                <a:gd name="connsiteY7" fmla="*/ 614259 h 3638595"/>
                <a:gd name="connsiteX8" fmla="*/ 1224137 w 1457672"/>
                <a:gd name="connsiteY8" fmla="*/ 830282 h 3638595"/>
                <a:gd name="connsiteX9" fmla="*/ 936105 w 1457672"/>
                <a:gd name="connsiteY9" fmla="*/ 1406346 h 3638595"/>
                <a:gd name="connsiteX10" fmla="*/ 1152129 w 1457672"/>
                <a:gd name="connsiteY10" fmla="*/ 1622370 h 3638595"/>
                <a:gd name="connsiteX11" fmla="*/ 1296145 w 1457672"/>
                <a:gd name="connsiteY11" fmla="*/ 1478354 h 3638595"/>
                <a:gd name="connsiteX12" fmla="*/ 1368153 w 1457672"/>
                <a:gd name="connsiteY12" fmla="*/ 1766386 h 3638595"/>
                <a:gd name="connsiteX13" fmla="*/ 1224137 w 1457672"/>
                <a:gd name="connsiteY13" fmla="*/ 2054418 h 3638595"/>
                <a:gd name="connsiteX14" fmla="*/ 576065 w 1457672"/>
                <a:gd name="connsiteY14" fmla="*/ 1766386 h 3638595"/>
                <a:gd name="connsiteX15" fmla="*/ 1080121 w 1457672"/>
                <a:gd name="connsiteY15" fmla="*/ 2990522 h 3638595"/>
                <a:gd name="connsiteX16" fmla="*/ 792089 w 1457672"/>
                <a:gd name="connsiteY16" fmla="*/ 3206546 h 3638595"/>
                <a:gd name="connsiteX17" fmla="*/ 1080122 w 1457672"/>
                <a:gd name="connsiteY17" fmla="*/ 3638595 h 3638595"/>
                <a:gd name="connsiteX0" fmla="*/ 0 w 1457672"/>
                <a:gd name="connsiteY0" fmla="*/ 1046306 h 3206546"/>
                <a:gd name="connsiteX1" fmla="*/ 648072 w 1457672"/>
                <a:gd name="connsiteY1" fmla="*/ 686267 h 3206546"/>
                <a:gd name="connsiteX2" fmla="*/ 792089 w 1457672"/>
                <a:gd name="connsiteY2" fmla="*/ 758274 h 3206546"/>
                <a:gd name="connsiteX3" fmla="*/ 1080120 w 1457672"/>
                <a:gd name="connsiteY3" fmla="*/ 470243 h 3206546"/>
                <a:gd name="connsiteX4" fmla="*/ 1224137 w 1457672"/>
                <a:gd name="connsiteY4" fmla="*/ 182211 h 3206546"/>
                <a:gd name="connsiteX5" fmla="*/ 1296144 w 1457672"/>
                <a:gd name="connsiteY5" fmla="*/ 254219 h 3206546"/>
                <a:gd name="connsiteX6" fmla="*/ 1296144 w 1457672"/>
                <a:gd name="connsiteY6" fmla="*/ 398235 h 3206546"/>
                <a:gd name="connsiteX7" fmla="*/ 1440160 w 1457672"/>
                <a:gd name="connsiteY7" fmla="*/ 614259 h 3206546"/>
                <a:gd name="connsiteX8" fmla="*/ 1224137 w 1457672"/>
                <a:gd name="connsiteY8" fmla="*/ 830282 h 3206546"/>
                <a:gd name="connsiteX9" fmla="*/ 936105 w 1457672"/>
                <a:gd name="connsiteY9" fmla="*/ 1406346 h 3206546"/>
                <a:gd name="connsiteX10" fmla="*/ 1152129 w 1457672"/>
                <a:gd name="connsiteY10" fmla="*/ 1622370 h 3206546"/>
                <a:gd name="connsiteX11" fmla="*/ 1296145 w 1457672"/>
                <a:gd name="connsiteY11" fmla="*/ 1478354 h 3206546"/>
                <a:gd name="connsiteX12" fmla="*/ 1368153 w 1457672"/>
                <a:gd name="connsiteY12" fmla="*/ 1766386 h 3206546"/>
                <a:gd name="connsiteX13" fmla="*/ 1224137 w 1457672"/>
                <a:gd name="connsiteY13" fmla="*/ 2054418 h 3206546"/>
                <a:gd name="connsiteX14" fmla="*/ 576065 w 1457672"/>
                <a:gd name="connsiteY14" fmla="*/ 1766386 h 3206546"/>
                <a:gd name="connsiteX15" fmla="*/ 1080121 w 1457672"/>
                <a:gd name="connsiteY15" fmla="*/ 2990522 h 3206546"/>
                <a:gd name="connsiteX16" fmla="*/ 792089 w 1457672"/>
                <a:gd name="connsiteY16" fmla="*/ 3206546 h 3206546"/>
                <a:gd name="connsiteX0" fmla="*/ 0 w 1457672"/>
                <a:gd name="connsiteY0" fmla="*/ 1046306 h 2990522"/>
                <a:gd name="connsiteX1" fmla="*/ 648072 w 1457672"/>
                <a:gd name="connsiteY1" fmla="*/ 686267 h 2990522"/>
                <a:gd name="connsiteX2" fmla="*/ 792089 w 1457672"/>
                <a:gd name="connsiteY2" fmla="*/ 758274 h 2990522"/>
                <a:gd name="connsiteX3" fmla="*/ 1080120 w 1457672"/>
                <a:gd name="connsiteY3" fmla="*/ 470243 h 2990522"/>
                <a:gd name="connsiteX4" fmla="*/ 1224137 w 1457672"/>
                <a:gd name="connsiteY4" fmla="*/ 182211 h 2990522"/>
                <a:gd name="connsiteX5" fmla="*/ 1296144 w 1457672"/>
                <a:gd name="connsiteY5" fmla="*/ 254219 h 2990522"/>
                <a:gd name="connsiteX6" fmla="*/ 1296144 w 1457672"/>
                <a:gd name="connsiteY6" fmla="*/ 398235 h 2990522"/>
                <a:gd name="connsiteX7" fmla="*/ 1440160 w 1457672"/>
                <a:gd name="connsiteY7" fmla="*/ 614259 h 2990522"/>
                <a:gd name="connsiteX8" fmla="*/ 1224137 w 1457672"/>
                <a:gd name="connsiteY8" fmla="*/ 830282 h 2990522"/>
                <a:gd name="connsiteX9" fmla="*/ 936105 w 1457672"/>
                <a:gd name="connsiteY9" fmla="*/ 1406346 h 2990522"/>
                <a:gd name="connsiteX10" fmla="*/ 1152129 w 1457672"/>
                <a:gd name="connsiteY10" fmla="*/ 1622370 h 2990522"/>
                <a:gd name="connsiteX11" fmla="*/ 1296145 w 1457672"/>
                <a:gd name="connsiteY11" fmla="*/ 1478354 h 2990522"/>
                <a:gd name="connsiteX12" fmla="*/ 1368153 w 1457672"/>
                <a:gd name="connsiteY12" fmla="*/ 1766386 h 2990522"/>
                <a:gd name="connsiteX13" fmla="*/ 1224137 w 1457672"/>
                <a:gd name="connsiteY13" fmla="*/ 2054418 h 2990522"/>
                <a:gd name="connsiteX14" fmla="*/ 576065 w 1457672"/>
                <a:gd name="connsiteY14" fmla="*/ 1766386 h 2990522"/>
                <a:gd name="connsiteX15" fmla="*/ 1080121 w 1457672"/>
                <a:gd name="connsiteY15" fmla="*/ 2990522 h 2990522"/>
                <a:gd name="connsiteX0" fmla="*/ 0 w 1457672"/>
                <a:gd name="connsiteY0" fmla="*/ 1046306 h 2054418"/>
                <a:gd name="connsiteX1" fmla="*/ 648072 w 1457672"/>
                <a:gd name="connsiteY1" fmla="*/ 686267 h 2054418"/>
                <a:gd name="connsiteX2" fmla="*/ 792089 w 1457672"/>
                <a:gd name="connsiteY2" fmla="*/ 758274 h 2054418"/>
                <a:gd name="connsiteX3" fmla="*/ 1080120 w 1457672"/>
                <a:gd name="connsiteY3" fmla="*/ 470243 h 2054418"/>
                <a:gd name="connsiteX4" fmla="*/ 1224137 w 1457672"/>
                <a:gd name="connsiteY4" fmla="*/ 182211 h 2054418"/>
                <a:gd name="connsiteX5" fmla="*/ 1296144 w 1457672"/>
                <a:gd name="connsiteY5" fmla="*/ 254219 h 2054418"/>
                <a:gd name="connsiteX6" fmla="*/ 1296144 w 1457672"/>
                <a:gd name="connsiteY6" fmla="*/ 398235 h 2054418"/>
                <a:gd name="connsiteX7" fmla="*/ 1440160 w 1457672"/>
                <a:gd name="connsiteY7" fmla="*/ 614259 h 2054418"/>
                <a:gd name="connsiteX8" fmla="*/ 1224137 w 1457672"/>
                <a:gd name="connsiteY8" fmla="*/ 830282 h 2054418"/>
                <a:gd name="connsiteX9" fmla="*/ 936105 w 1457672"/>
                <a:gd name="connsiteY9" fmla="*/ 1406346 h 2054418"/>
                <a:gd name="connsiteX10" fmla="*/ 1152129 w 1457672"/>
                <a:gd name="connsiteY10" fmla="*/ 1622370 h 2054418"/>
                <a:gd name="connsiteX11" fmla="*/ 1296145 w 1457672"/>
                <a:gd name="connsiteY11" fmla="*/ 1478354 h 2054418"/>
                <a:gd name="connsiteX12" fmla="*/ 1368153 w 1457672"/>
                <a:gd name="connsiteY12" fmla="*/ 1766386 h 2054418"/>
                <a:gd name="connsiteX13" fmla="*/ 1224137 w 1457672"/>
                <a:gd name="connsiteY13" fmla="*/ 2054418 h 2054418"/>
                <a:gd name="connsiteX14" fmla="*/ 576065 w 1457672"/>
                <a:gd name="connsiteY14" fmla="*/ 1766386 h 2054418"/>
                <a:gd name="connsiteX0" fmla="*/ 0 w 1457672"/>
                <a:gd name="connsiteY0" fmla="*/ 1046306 h 2054418"/>
                <a:gd name="connsiteX1" fmla="*/ 648072 w 1457672"/>
                <a:gd name="connsiteY1" fmla="*/ 686267 h 2054418"/>
                <a:gd name="connsiteX2" fmla="*/ 792089 w 1457672"/>
                <a:gd name="connsiteY2" fmla="*/ 758274 h 2054418"/>
                <a:gd name="connsiteX3" fmla="*/ 1080120 w 1457672"/>
                <a:gd name="connsiteY3" fmla="*/ 470243 h 2054418"/>
                <a:gd name="connsiteX4" fmla="*/ 1224137 w 1457672"/>
                <a:gd name="connsiteY4" fmla="*/ 182211 h 2054418"/>
                <a:gd name="connsiteX5" fmla="*/ 1296144 w 1457672"/>
                <a:gd name="connsiteY5" fmla="*/ 254219 h 2054418"/>
                <a:gd name="connsiteX6" fmla="*/ 1296144 w 1457672"/>
                <a:gd name="connsiteY6" fmla="*/ 398235 h 2054418"/>
                <a:gd name="connsiteX7" fmla="*/ 1440160 w 1457672"/>
                <a:gd name="connsiteY7" fmla="*/ 614259 h 2054418"/>
                <a:gd name="connsiteX8" fmla="*/ 1224137 w 1457672"/>
                <a:gd name="connsiteY8" fmla="*/ 830282 h 2054418"/>
                <a:gd name="connsiteX9" fmla="*/ 936105 w 1457672"/>
                <a:gd name="connsiteY9" fmla="*/ 1406346 h 2054418"/>
                <a:gd name="connsiteX10" fmla="*/ 1296145 w 1457672"/>
                <a:gd name="connsiteY10" fmla="*/ 1478354 h 2054418"/>
                <a:gd name="connsiteX11" fmla="*/ 1368153 w 1457672"/>
                <a:gd name="connsiteY11" fmla="*/ 1766386 h 2054418"/>
                <a:gd name="connsiteX12" fmla="*/ 1224137 w 1457672"/>
                <a:gd name="connsiteY12" fmla="*/ 2054418 h 2054418"/>
                <a:gd name="connsiteX13" fmla="*/ 576065 w 1457672"/>
                <a:gd name="connsiteY13" fmla="*/ 1766386 h 2054418"/>
                <a:gd name="connsiteX0" fmla="*/ 0 w 1457672"/>
                <a:gd name="connsiteY0" fmla="*/ 1046306 h 2054418"/>
                <a:gd name="connsiteX1" fmla="*/ 648072 w 1457672"/>
                <a:gd name="connsiteY1" fmla="*/ 686267 h 2054418"/>
                <a:gd name="connsiteX2" fmla="*/ 792089 w 1457672"/>
                <a:gd name="connsiteY2" fmla="*/ 758274 h 2054418"/>
                <a:gd name="connsiteX3" fmla="*/ 1080120 w 1457672"/>
                <a:gd name="connsiteY3" fmla="*/ 470243 h 2054418"/>
                <a:gd name="connsiteX4" fmla="*/ 1224137 w 1457672"/>
                <a:gd name="connsiteY4" fmla="*/ 182211 h 2054418"/>
                <a:gd name="connsiteX5" fmla="*/ 1296144 w 1457672"/>
                <a:gd name="connsiteY5" fmla="*/ 254219 h 2054418"/>
                <a:gd name="connsiteX6" fmla="*/ 1296144 w 1457672"/>
                <a:gd name="connsiteY6" fmla="*/ 398235 h 2054418"/>
                <a:gd name="connsiteX7" fmla="*/ 1440160 w 1457672"/>
                <a:gd name="connsiteY7" fmla="*/ 614259 h 2054418"/>
                <a:gd name="connsiteX8" fmla="*/ 1224137 w 1457672"/>
                <a:gd name="connsiteY8" fmla="*/ 830282 h 2054418"/>
                <a:gd name="connsiteX9" fmla="*/ 936105 w 1457672"/>
                <a:gd name="connsiteY9" fmla="*/ 1406346 h 2054418"/>
                <a:gd name="connsiteX10" fmla="*/ 1368153 w 1457672"/>
                <a:gd name="connsiteY10" fmla="*/ 1766386 h 2054418"/>
                <a:gd name="connsiteX11" fmla="*/ 1224137 w 1457672"/>
                <a:gd name="connsiteY11" fmla="*/ 2054418 h 2054418"/>
                <a:gd name="connsiteX12" fmla="*/ 576065 w 1457672"/>
                <a:gd name="connsiteY12" fmla="*/ 1766386 h 2054418"/>
                <a:gd name="connsiteX0" fmla="*/ 0 w 1457672"/>
                <a:gd name="connsiteY0" fmla="*/ 1046306 h 2054418"/>
                <a:gd name="connsiteX1" fmla="*/ 648072 w 1457672"/>
                <a:gd name="connsiteY1" fmla="*/ 686267 h 2054418"/>
                <a:gd name="connsiteX2" fmla="*/ 792089 w 1457672"/>
                <a:gd name="connsiteY2" fmla="*/ 758274 h 2054418"/>
                <a:gd name="connsiteX3" fmla="*/ 1080120 w 1457672"/>
                <a:gd name="connsiteY3" fmla="*/ 470243 h 2054418"/>
                <a:gd name="connsiteX4" fmla="*/ 1224137 w 1457672"/>
                <a:gd name="connsiteY4" fmla="*/ 182211 h 2054418"/>
                <a:gd name="connsiteX5" fmla="*/ 1296144 w 1457672"/>
                <a:gd name="connsiteY5" fmla="*/ 254219 h 2054418"/>
                <a:gd name="connsiteX6" fmla="*/ 1296144 w 1457672"/>
                <a:gd name="connsiteY6" fmla="*/ 398235 h 2054418"/>
                <a:gd name="connsiteX7" fmla="*/ 1440160 w 1457672"/>
                <a:gd name="connsiteY7" fmla="*/ 614259 h 2054418"/>
                <a:gd name="connsiteX8" fmla="*/ 1224137 w 1457672"/>
                <a:gd name="connsiteY8" fmla="*/ 830282 h 2054418"/>
                <a:gd name="connsiteX9" fmla="*/ 936105 w 1457672"/>
                <a:gd name="connsiteY9" fmla="*/ 1406346 h 2054418"/>
                <a:gd name="connsiteX10" fmla="*/ 1224137 w 1457672"/>
                <a:gd name="connsiteY10" fmla="*/ 2054418 h 2054418"/>
                <a:gd name="connsiteX11" fmla="*/ 576065 w 1457672"/>
                <a:gd name="connsiteY11" fmla="*/ 1766386 h 2054418"/>
                <a:gd name="connsiteX0" fmla="*/ 0 w 1457672"/>
                <a:gd name="connsiteY0" fmla="*/ 1046306 h 1766386"/>
                <a:gd name="connsiteX1" fmla="*/ 648072 w 1457672"/>
                <a:gd name="connsiteY1" fmla="*/ 686267 h 1766386"/>
                <a:gd name="connsiteX2" fmla="*/ 792089 w 1457672"/>
                <a:gd name="connsiteY2" fmla="*/ 758274 h 1766386"/>
                <a:gd name="connsiteX3" fmla="*/ 1080120 w 1457672"/>
                <a:gd name="connsiteY3" fmla="*/ 470243 h 1766386"/>
                <a:gd name="connsiteX4" fmla="*/ 1224137 w 1457672"/>
                <a:gd name="connsiteY4" fmla="*/ 182211 h 1766386"/>
                <a:gd name="connsiteX5" fmla="*/ 1296144 w 1457672"/>
                <a:gd name="connsiteY5" fmla="*/ 254219 h 1766386"/>
                <a:gd name="connsiteX6" fmla="*/ 1296144 w 1457672"/>
                <a:gd name="connsiteY6" fmla="*/ 398235 h 1766386"/>
                <a:gd name="connsiteX7" fmla="*/ 1440160 w 1457672"/>
                <a:gd name="connsiteY7" fmla="*/ 614259 h 1766386"/>
                <a:gd name="connsiteX8" fmla="*/ 1224137 w 1457672"/>
                <a:gd name="connsiteY8" fmla="*/ 830282 h 1766386"/>
                <a:gd name="connsiteX9" fmla="*/ 936105 w 1457672"/>
                <a:gd name="connsiteY9" fmla="*/ 1406346 h 1766386"/>
                <a:gd name="connsiteX10" fmla="*/ 576065 w 1457672"/>
                <a:gd name="connsiteY10" fmla="*/ 1766386 h 1766386"/>
                <a:gd name="connsiteX0" fmla="*/ 0 w 1457672"/>
                <a:gd name="connsiteY0" fmla="*/ 1046306 h 1766386"/>
                <a:gd name="connsiteX1" fmla="*/ 792089 w 1457672"/>
                <a:gd name="connsiteY1" fmla="*/ 758274 h 1766386"/>
                <a:gd name="connsiteX2" fmla="*/ 1080120 w 1457672"/>
                <a:gd name="connsiteY2" fmla="*/ 470243 h 1766386"/>
                <a:gd name="connsiteX3" fmla="*/ 1224137 w 1457672"/>
                <a:gd name="connsiteY3" fmla="*/ 182211 h 1766386"/>
                <a:gd name="connsiteX4" fmla="*/ 1296144 w 1457672"/>
                <a:gd name="connsiteY4" fmla="*/ 254219 h 1766386"/>
                <a:gd name="connsiteX5" fmla="*/ 1296144 w 1457672"/>
                <a:gd name="connsiteY5" fmla="*/ 398235 h 1766386"/>
                <a:gd name="connsiteX6" fmla="*/ 1440160 w 1457672"/>
                <a:gd name="connsiteY6" fmla="*/ 614259 h 1766386"/>
                <a:gd name="connsiteX7" fmla="*/ 1224137 w 1457672"/>
                <a:gd name="connsiteY7" fmla="*/ 830282 h 1766386"/>
                <a:gd name="connsiteX8" fmla="*/ 936105 w 1457672"/>
                <a:gd name="connsiteY8" fmla="*/ 1406346 h 1766386"/>
                <a:gd name="connsiteX9" fmla="*/ 576065 w 1457672"/>
                <a:gd name="connsiteY9" fmla="*/ 1766386 h 1766386"/>
                <a:gd name="connsiteX0" fmla="*/ 216024 w 881607"/>
                <a:gd name="connsiteY0" fmla="*/ 758274 h 1766386"/>
                <a:gd name="connsiteX1" fmla="*/ 504055 w 881607"/>
                <a:gd name="connsiteY1" fmla="*/ 470243 h 1766386"/>
                <a:gd name="connsiteX2" fmla="*/ 648072 w 881607"/>
                <a:gd name="connsiteY2" fmla="*/ 182211 h 1766386"/>
                <a:gd name="connsiteX3" fmla="*/ 720079 w 881607"/>
                <a:gd name="connsiteY3" fmla="*/ 254219 h 1766386"/>
                <a:gd name="connsiteX4" fmla="*/ 720079 w 881607"/>
                <a:gd name="connsiteY4" fmla="*/ 398235 h 1766386"/>
                <a:gd name="connsiteX5" fmla="*/ 864095 w 881607"/>
                <a:gd name="connsiteY5" fmla="*/ 614259 h 1766386"/>
                <a:gd name="connsiteX6" fmla="*/ 648072 w 881607"/>
                <a:gd name="connsiteY6" fmla="*/ 830282 h 1766386"/>
                <a:gd name="connsiteX7" fmla="*/ 360040 w 881607"/>
                <a:gd name="connsiteY7" fmla="*/ 1406346 h 1766386"/>
                <a:gd name="connsiteX8" fmla="*/ 0 w 881607"/>
                <a:gd name="connsiteY8" fmla="*/ 1766386 h 176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1607" h="1766386">
                  <a:moveTo>
                    <a:pt x="216024" y="758274"/>
                  </a:moveTo>
                  <a:cubicBezTo>
                    <a:pt x="395832" y="569101"/>
                    <a:pt x="438124" y="613296"/>
                    <a:pt x="504055" y="470243"/>
                  </a:cubicBezTo>
                  <a:cubicBezTo>
                    <a:pt x="573711" y="438365"/>
                    <a:pt x="484762" y="213787"/>
                    <a:pt x="648072" y="182211"/>
                  </a:cubicBezTo>
                  <a:cubicBezTo>
                    <a:pt x="708293" y="0"/>
                    <a:pt x="881607" y="279160"/>
                    <a:pt x="720079" y="254219"/>
                  </a:cubicBezTo>
                  <a:cubicBezTo>
                    <a:pt x="738364" y="283426"/>
                    <a:pt x="696076" y="338228"/>
                    <a:pt x="720079" y="398235"/>
                  </a:cubicBezTo>
                  <a:cubicBezTo>
                    <a:pt x="744082" y="458242"/>
                    <a:pt x="876096" y="542251"/>
                    <a:pt x="864095" y="614259"/>
                  </a:cubicBezTo>
                  <a:cubicBezTo>
                    <a:pt x="852094" y="686267"/>
                    <a:pt x="732081" y="698268"/>
                    <a:pt x="648072" y="830282"/>
                  </a:cubicBezTo>
                  <a:cubicBezTo>
                    <a:pt x="564063" y="962296"/>
                    <a:pt x="468052" y="1250329"/>
                    <a:pt x="360040" y="1406346"/>
                  </a:cubicBezTo>
                  <a:cubicBezTo>
                    <a:pt x="252028" y="1562363"/>
                    <a:pt x="75008" y="1691378"/>
                    <a:pt x="0" y="1766386"/>
                  </a:cubicBezTo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Vrije vorm 25"/>
            <p:cNvSpPr/>
            <p:nvPr/>
          </p:nvSpPr>
          <p:spPr>
            <a:xfrm flipH="1">
              <a:off x="5929104" y="3297636"/>
              <a:ext cx="1451208" cy="1068119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1026709 w 2309766"/>
                <a:gd name="connsiteY30" fmla="*/ 3751670 h 4092491"/>
                <a:gd name="connsiteX31" fmla="*/ 60007 w 2309766"/>
                <a:gd name="connsiteY31" fmla="*/ 3278554 h 4092491"/>
                <a:gd name="connsiteX32" fmla="*/ 276031 w 2309766"/>
                <a:gd name="connsiteY32" fmla="*/ 2990522 h 4092491"/>
                <a:gd name="connsiteX33" fmla="*/ 276029 w 2309766"/>
                <a:gd name="connsiteY33" fmla="*/ 2630482 h 4092491"/>
                <a:gd name="connsiteX34" fmla="*/ 348038 w 2309766"/>
                <a:gd name="connsiteY34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60007 w 2309766"/>
                <a:gd name="connsiteY29" fmla="*/ 3278554 h 4092491"/>
                <a:gd name="connsiteX30" fmla="*/ 276031 w 2309766"/>
                <a:gd name="connsiteY30" fmla="*/ 2990522 h 4092491"/>
                <a:gd name="connsiteX31" fmla="*/ 276029 w 2309766"/>
                <a:gd name="connsiteY31" fmla="*/ 2630482 h 4092491"/>
                <a:gd name="connsiteX32" fmla="*/ 348038 w 2309766"/>
                <a:gd name="connsiteY32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60007 w 2309766"/>
                <a:gd name="connsiteY28" fmla="*/ 3278554 h 4092491"/>
                <a:gd name="connsiteX29" fmla="*/ 276031 w 2309766"/>
                <a:gd name="connsiteY29" fmla="*/ 2990522 h 4092491"/>
                <a:gd name="connsiteX30" fmla="*/ 276029 w 2309766"/>
                <a:gd name="connsiteY30" fmla="*/ 2630482 h 4092491"/>
                <a:gd name="connsiteX31" fmla="*/ 348038 w 2309766"/>
                <a:gd name="connsiteY31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288035 w 2033738"/>
                <a:gd name="connsiteY27" fmla="*/ 3278555 h 4092491"/>
                <a:gd name="connsiteX28" fmla="*/ 3 w 2033738"/>
                <a:gd name="connsiteY28" fmla="*/ 2990522 h 4092491"/>
                <a:gd name="connsiteX29" fmla="*/ 1 w 2033738"/>
                <a:gd name="connsiteY29" fmla="*/ 2630482 h 4092491"/>
                <a:gd name="connsiteX30" fmla="*/ 72010 w 2033738"/>
                <a:gd name="connsiteY30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3 w 2033738"/>
                <a:gd name="connsiteY27" fmla="*/ 2990522 h 4092491"/>
                <a:gd name="connsiteX28" fmla="*/ 1 w 2033738"/>
                <a:gd name="connsiteY28" fmla="*/ 2630482 h 4092491"/>
                <a:gd name="connsiteX29" fmla="*/ 72010 w 2033738"/>
                <a:gd name="connsiteY29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1 w 2033738"/>
                <a:gd name="connsiteY27" fmla="*/ 2630482 h 4092491"/>
                <a:gd name="connsiteX28" fmla="*/ 72010 w 2033738"/>
                <a:gd name="connsiteY28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504057 w 1961728"/>
                <a:gd name="connsiteY26" fmla="*/ 3206547 h 4092491"/>
                <a:gd name="connsiteX27" fmla="*/ 0 w 1961728"/>
                <a:gd name="connsiteY27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0 w 1961728"/>
                <a:gd name="connsiteY26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576065 w 1961728"/>
                <a:gd name="connsiteY24" fmla="*/ 2702491 h 4092491"/>
                <a:gd name="connsiteX25" fmla="*/ 0 w 1961728"/>
                <a:gd name="connsiteY25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576065 w 1961728"/>
                <a:gd name="connsiteY23" fmla="*/ 2702491 h 4092491"/>
                <a:gd name="connsiteX24" fmla="*/ 0 w 1961728"/>
                <a:gd name="connsiteY24" fmla="*/ 2054418 h 4092491"/>
                <a:gd name="connsiteX0" fmla="*/ 0 w 2040228"/>
                <a:gd name="connsiteY0" fmla="*/ 2054418 h 3938628"/>
                <a:gd name="connsiteX1" fmla="*/ 288032 w 2040228"/>
                <a:gd name="connsiteY1" fmla="*/ 1622370 h 3938628"/>
                <a:gd name="connsiteX2" fmla="*/ 504056 w 2040228"/>
                <a:gd name="connsiteY2" fmla="*/ 1046306 h 3938628"/>
                <a:gd name="connsiteX3" fmla="*/ 1152128 w 2040228"/>
                <a:gd name="connsiteY3" fmla="*/ 686267 h 3938628"/>
                <a:gd name="connsiteX4" fmla="*/ 1296145 w 2040228"/>
                <a:gd name="connsiteY4" fmla="*/ 758274 h 3938628"/>
                <a:gd name="connsiteX5" fmla="*/ 1584176 w 2040228"/>
                <a:gd name="connsiteY5" fmla="*/ 470243 h 3938628"/>
                <a:gd name="connsiteX6" fmla="*/ 1728193 w 2040228"/>
                <a:gd name="connsiteY6" fmla="*/ 182211 h 3938628"/>
                <a:gd name="connsiteX7" fmla="*/ 1800200 w 2040228"/>
                <a:gd name="connsiteY7" fmla="*/ 254219 h 3938628"/>
                <a:gd name="connsiteX8" fmla="*/ 1800200 w 2040228"/>
                <a:gd name="connsiteY8" fmla="*/ 398235 h 3938628"/>
                <a:gd name="connsiteX9" fmla="*/ 1944216 w 2040228"/>
                <a:gd name="connsiteY9" fmla="*/ 614259 h 3938628"/>
                <a:gd name="connsiteX10" fmla="*/ 1728193 w 2040228"/>
                <a:gd name="connsiteY10" fmla="*/ 830282 h 3938628"/>
                <a:gd name="connsiteX11" fmla="*/ 1440161 w 2040228"/>
                <a:gd name="connsiteY11" fmla="*/ 1406346 h 3938628"/>
                <a:gd name="connsiteX12" fmla="*/ 1656185 w 2040228"/>
                <a:gd name="connsiteY12" fmla="*/ 1622370 h 3938628"/>
                <a:gd name="connsiteX13" fmla="*/ 1800201 w 2040228"/>
                <a:gd name="connsiteY13" fmla="*/ 1478354 h 3938628"/>
                <a:gd name="connsiteX14" fmla="*/ 1872209 w 2040228"/>
                <a:gd name="connsiteY14" fmla="*/ 1766386 h 3938628"/>
                <a:gd name="connsiteX15" fmla="*/ 1728193 w 2040228"/>
                <a:gd name="connsiteY15" fmla="*/ 2054418 h 3938628"/>
                <a:gd name="connsiteX16" fmla="*/ 1080121 w 2040228"/>
                <a:gd name="connsiteY16" fmla="*/ 1766386 h 3938628"/>
                <a:gd name="connsiteX17" fmla="*/ 792089 w 2040228"/>
                <a:gd name="connsiteY17" fmla="*/ 2054418 h 3938628"/>
                <a:gd name="connsiteX18" fmla="*/ 1584177 w 2040228"/>
                <a:gd name="connsiteY18" fmla="*/ 2990522 h 3938628"/>
                <a:gd name="connsiteX19" fmla="*/ 1296145 w 2040228"/>
                <a:gd name="connsiteY19" fmla="*/ 3206546 h 3938628"/>
                <a:gd name="connsiteX20" fmla="*/ 1584178 w 2040228"/>
                <a:gd name="connsiteY20" fmla="*/ 3638595 h 3938628"/>
                <a:gd name="connsiteX21" fmla="*/ 1872209 w 2040228"/>
                <a:gd name="connsiteY21" fmla="*/ 3782611 h 3938628"/>
                <a:gd name="connsiteX22" fmla="*/ 576065 w 2040228"/>
                <a:gd name="connsiteY22" fmla="*/ 2702491 h 3938628"/>
                <a:gd name="connsiteX23" fmla="*/ 0 w 2040228"/>
                <a:gd name="connsiteY23" fmla="*/ 2054418 h 3938628"/>
                <a:gd name="connsiteX0" fmla="*/ 0 w 1961728"/>
                <a:gd name="connsiteY0" fmla="*/ 2054418 h 3638595"/>
                <a:gd name="connsiteX1" fmla="*/ 288032 w 1961728"/>
                <a:gd name="connsiteY1" fmla="*/ 1622370 h 3638595"/>
                <a:gd name="connsiteX2" fmla="*/ 504056 w 1961728"/>
                <a:gd name="connsiteY2" fmla="*/ 1046306 h 3638595"/>
                <a:gd name="connsiteX3" fmla="*/ 1152128 w 1961728"/>
                <a:gd name="connsiteY3" fmla="*/ 686267 h 3638595"/>
                <a:gd name="connsiteX4" fmla="*/ 1296145 w 1961728"/>
                <a:gd name="connsiteY4" fmla="*/ 758274 h 3638595"/>
                <a:gd name="connsiteX5" fmla="*/ 1584176 w 1961728"/>
                <a:gd name="connsiteY5" fmla="*/ 470243 h 3638595"/>
                <a:gd name="connsiteX6" fmla="*/ 1728193 w 1961728"/>
                <a:gd name="connsiteY6" fmla="*/ 182211 h 3638595"/>
                <a:gd name="connsiteX7" fmla="*/ 1800200 w 1961728"/>
                <a:gd name="connsiteY7" fmla="*/ 254219 h 3638595"/>
                <a:gd name="connsiteX8" fmla="*/ 1800200 w 1961728"/>
                <a:gd name="connsiteY8" fmla="*/ 398235 h 3638595"/>
                <a:gd name="connsiteX9" fmla="*/ 1944216 w 1961728"/>
                <a:gd name="connsiteY9" fmla="*/ 614259 h 3638595"/>
                <a:gd name="connsiteX10" fmla="*/ 1728193 w 1961728"/>
                <a:gd name="connsiteY10" fmla="*/ 830282 h 3638595"/>
                <a:gd name="connsiteX11" fmla="*/ 1440161 w 1961728"/>
                <a:gd name="connsiteY11" fmla="*/ 1406346 h 3638595"/>
                <a:gd name="connsiteX12" fmla="*/ 1656185 w 1961728"/>
                <a:gd name="connsiteY12" fmla="*/ 1622370 h 3638595"/>
                <a:gd name="connsiteX13" fmla="*/ 1800201 w 1961728"/>
                <a:gd name="connsiteY13" fmla="*/ 1478354 h 3638595"/>
                <a:gd name="connsiteX14" fmla="*/ 1872209 w 1961728"/>
                <a:gd name="connsiteY14" fmla="*/ 1766386 h 3638595"/>
                <a:gd name="connsiteX15" fmla="*/ 1728193 w 1961728"/>
                <a:gd name="connsiteY15" fmla="*/ 2054418 h 3638595"/>
                <a:gd name="connsiteX16" fmla="*/ 1080121 w 1961728"/>
                <a:gd name="connsiteY16" fmla="*/ 1766386 h 3638595"/>
                <a:gd name="connsiteX17" fmla="*/ 792089 w 1961728"/>
                <a:gd name="connsiteY17" fmla="*/ 2054418 h 3638595"/>
                <a:gd name="connsiteX18" fmla="*/ 1584177 w 1961728"/>
                <a:gd name="connsiteY18" fmla="*/ 2990522 h 3638595"/>
                <a:gd name="connsiteX19" fmla="*/ 1296145 w 1961728"/>
                <a:gd name="connsiteY19" fmla="*/ 3206546 h 3638595"/>
                <a:gd name="connsiteX20" fmla="*/ 1584178 w 1961728"/>
                <a:gd name="connsiteY20" fmla="*/ 3638595 h 3638595"/>
                <a:gd name="connsiteX21" fmla="*/ 576065 w 1961728"/>
                <a:gd name="connsiteY21" fmla="*/ 2702491 h 3638595"/>
                <a:gd name="connsiteX22" fmla="*/ 0 w 1961728"/>
                <a:gd name="connsiteY22" fmla="*/ 2054418 h 3638595"/>
                <a:gd name="connsiteX0" fmla="*/ 0 w 1961728"/>
                <a:gd name="connsiteY0" fmla="*/ 2054418 h 3206546"/>
                <a:gd name="connsiteX1" fmla="*/ 288032 w 1961728"/>
                <a:gd name="connsiteY1" fmla="*/ 1622370 h 3206546"/>
                <a:gd name="connsiteX2" fmla="*/ 504056 w 1961728"/>
                <a:gd name="connsiteY2" fmla="*/ 1046306 h 3206546"/>
                <a:gd name="connsiteX3" fmla="*/ 1152128 w 1961728"/>
                <a:gd name="connsiteY3" fmla="*/ 686267 h 3206546"/>
                <a:gd name="connsiteX4" fmla="*/ 1296145 w 1961728"/>
                <a:gd name="connsiteY4" fmla="*/ 758274 h 3206546"/>
                <a:gd name="connsiteX5" fmla="*/ 1584176 w 1961728"/>
                <a:gd name="connsiteY5" fmla="*/ 470243 h 3206546"/>
                <a:gd name="connsiteX6" fmla="*/ 1728193 w 1961728"/>
                <a:gd name="connsiteY6" fmla="*/ 182211 h 3206546"/>
                <a:gd name="connsiteX7" fmla="*/ 1800200 w 1961728"/>
                <a:gd name="connsiteY7" fmla="*/ 254219 h 3206546"/>
                <a:gd name="connsiteX8" fmla="*/ 1800200 w 1961728"/>
                <a:gd name="connsiteY8" fmla="*/ 398235 h 3206546"/>
                <a:gd name="connsiteX9" fmla="*/ 1944216 w 1961728"/>
                <a:gd name="connsiteY9" fmla="*/ 614259 h 3206546"/>
                <a:gd name="connsiteX10" fmla="*/ 1728193 w 1961728"/>
                <a:gd name="connsiteY10" fmla="*/ 830282 h 3206546"/>
                <a:gd name="connsiteX11" fmla="*/ 1440161 w 1961728"/>
                <a:gd name="connsiteY11" fmla="*/ 1406346 h 3206546"/>
                <a:gd name="connsiteX12" fmla="*/ 1656185 w 1961728"/>
                <a:gd name="connsiteY12" fmla="*/ 1622370 h 3206546"/>
                <a:gd name="connsiteX13" fmla="*/ 1800201 w 1961728"/>
                <a:gd name="connsiteY13" fmla="*/ 1478354 h 3206546"/>
                <a:gd name="connsiteX14" fmla="*/ 1872209 w 1961728"/>
                <a:gd name="connsiteY14" fmla="*/ 1766386 h 3206546"/>
                <a:gd name="connsiteX15" fmla="*/ 1728193 w 1961728"/>
                <a:gd name="connsiteY15" fmla="*/ 2054418 h 3206546"/>
                <a:gd name="connsiteX16" fmla="*/ 1080121 w 1961728"/>
                <a:gd name="connsiteY16" fmla="*/ 1766386 h 3206546"/>
                <a:gd name="connsiteX17" fmla="*/ 792089 w 1961728"/>
                <a:gd name="connsiteY17" fmla="*/ 2054418 h 3206546"/>
                <a:gd name="connsiteX18" fmla="*/ 1584177 w 1961728"/>
                <a:gd name="connsiteY18" fmla="*/ 2990522 h 3206546"/>
                <a:gd name="connsiteX19" fmla="*/ 1296145 w 1961728"/>
                <a:gd name="connsiteY19" fmla="*/ 3206546 h 3206546"/>
                <a:gd name="connsiteX20" fmla="*/ 576065 w 1961728"/>
                <a:gd name="connsiteY20" fmla="*/ 2702491 h 3206546"/>
                <a:gd name="connsiteX21" fmla="*/ 0 w 1961728"/>
                <a:gd name="connsiteY21" fmla="*/ 2054418 h 3206546"/>
                <a:gd name="connsiteX0" fmla="*/ 0 w 1961728"/>
                <a:gd name="connsiteY0" fmla="*/ 2054418 h 3098534"/>
                <a:gd name="connsiteX1" fmla="*/ 288032 w 1961728"/>
                <a:gd name="connsiteY1" fmla="*/ 1622370 h 3098534"/>
                <a:gd name="connsiteX2" fmla="*/ 504056 w 1961728"/>
                <a:gd name="connsiteY2" fmla="*/ 1046306 h 3098534"/>
                <a:gd name="connsiteX3" fmla="*/ 1152128 w 1961728"/>
                <a:gd name="connsiteY3" fmla="*/ 686267 h 3098534"/>
                <a:gd name="connsiteX4" fmla="*/ 1296145 w 1961728"/>
                <a:gd name="connsiteY4" fmla="*/ 758274 h 3098534"/>
                <a:gd name="connsiteX5" fmla="*/ 1584176 w 1961728"/>
                <a:gd name="connsiteY5" fmla="*/ 470243 h 3098534"/>
                <a:gd name="connsiteX6" fmla="*/ 1728193 w 1961728"/>
                <a:gd name="connsiteY6" fmla="*/ 182211 h 3098534"/>
                <a:gd name="connsiteX7" fmla="*/ 1800200 w 1961728"/>
                <a:gd name="connsiteY7" fmla="*/ 254219 h 3098534"/>
                <a:gd name="connsiteX8" fmla="*/ 1800200 w 1961728"/>
                <a:gd name="connsiteY8" fmla="*/ 398235 h 3098534"/>
                <a:gd name="connsiteX9" fmla="*/ 1944216 w 1961728"/>
                <a:gd name="connsiteY9" fmla="*/ 614259 h 3098534"/>
                <a:gd name="connsiteX10" fmla="*/ 1728193 w 1961728"/>
                <a:gd name="connsiteY10" fmla="*/ 830282 h 3098534"/>
                <a:gd name="connsiteX11" fmla="*/ 1440161 w 1961728"/>
                <a:gd name="connsiteY11" fmla="*/ 1406346 h 3098534"/>
                <a:gd name="connsiteX12" fmla="*/ 1656185 w 1961728"/>
                <a:gd name="connsiteY12" fmla="*/ 1622370 h 3098534"/>
                <a:gd name="connsiteX13" fmla="*/ 1800201 w 1961728"/>
                <a:gd name="connsiteY13" fmla="*/ 1478354 h 3098534"/>
                <a:gd name="connsiteX14" fmla="*/ 1872209 w 1961728"/>
                <a:gd name="connsiteY14" fmla="*/ 1766386 h 3098534"/>
                <a:gd name="connsiteX15" fmla="*/ 1728193 w 1961728"/>
                <a:gd name="connsiteY15" fmla="*/ 2054418 h 3098534"/>
                <a:gd name="connsiteX16" fmla="*/ 1080121 w 1961728"/>
                <a:gd name="connsiteY16" fmla="*/ 1766386 h 3098534"/>
                <a:gd name="connsiteX17" fmla="*/ 792089 w 1961728"/>
                <a:gd name="connsiteY17" fmla="*/ 2054418 h 3098534"/>
                <a:gd name="connsiteX18" fmla="*/ 1584177 w 1961728"/>
                <a:gd name="connsiteY18" fmla="*/ 2990522 h 3098534"/>
                <a:gd name="connsiteX19" fmla="*/ 576065 w 1961728"/>
                <a:gd name="connsiteY19" fmla="*/ 2702491 h 3098534"/>
                <a:gd name="connsiteX20" fmla="*/ 0 w 1961728"/>
                <a:gd name="connsiteY20" fmla="*/ 2054418 h 3098534"/>
                <a:gd name="connsiteX0" fmla="*/ 0 w 1961728"/>
                <a:gd name="connsiteY0" fmla="*/ 2054418 h 2702491"/>
                <a:gd name="connsiteX1" fmla="*/ 288032 w 1961728"/>
                <a:gd name="connsiteY1" fmla="*/ 1622370 h 2702491"/>
                <a:gd name="connsiteX2" fmla="*/ 504056 w 1961728"/>
                <a:gd name="connsiteY2" fmla="*/ 1046306 h 2702491"/>
                <a:gd name="connsiteX3" fmla="*/ 1152128 w 1961728"/>
                <a:gd name="connsiteY3" fmla="*/ 686267 h 2702491"/>
                <a:gd name="connsiteX4" fmla="*/ 1296145 w 1961728"/>
                <a:gd name="connsiteY4" fmla="*/ 758274 h 2702491"/>
                <a:gd name="connsiteX5" fmla="*/ 1584176 w 1961728"/>
                <a:gd name="connsiteY5" fmla="*/ 470243 h 2702491"/>
                <a:gd name="connsiteX6" fmla="*/ 1728193 w 1961728"/>
                <a:gd name="connsiteY6" fmla="*/ 182211 h 2702491"/>
                <a:gd name="connsiteX7" fmla="*/ 1800200 w 1961728"/>
                <a:gd name="connsiteY7" fmla="*/ 254219 h 2702491"/>
                <a:gd name="connsiteX8" fmla="*/ 1800200 w 1961728"/>
                <a:gd name="connsiteY8" fmla="*/ 398235 h 2702491"/>
                <a:gd name="connsiteX9" fmla="*/ 1944216 w 1961728"/>
                <a:gd name="connsiteY9" fmla="*/ 614259 h 2702491"/>
                <a:gd name="connsiteX10" fmla="*/ 1728193 w 1961728"/>
                <a:gd name="connsiteY10" fmla="*/ 830282 h 2702491"/>
                <a:gd name="connsiteX11" fmla="*/ 1440161 w 1961728"/>
                <a:gd name="connsiteY11" fmla="*/ 1406346 h 2702491"/>
                <a:gd name="connsiteX12" fmla="*/ 1656185 w 1961728"/>
                <a:gd name="connsiteY12" fmla="*/ 1622370 h 2702491"/>
                <a:gd name="connsiteX13" fmla="*/ 1800201 w 1961728"/>
                <a:gd name="connsiteY13" fmla="*/ 1478354 h 2702491"/>
                <a:gd name="connsiteX14" fmla="*/ 1872209 w 1961728"/>
                <a:gd name="connsiteY14" fmla="*/ 1766386 h 2702491"/>
                <a:gd name="connsiteX15" fmla="*/ 1728193 w 1961728"/>
                <a:gd name="connsiteY15" fmla="*/ 2054418 h 2702491"/>
                <a:gd name="connsiteX16" fmla="*/ 1080121 w 1961728"/>
                <a:gd name="connsiteY16" fmla="*/ 1766386 h 2702491"/>
                <a:gd name="connsiteX17" fmla="*/ 792089 w 1961728"/>
                <a:gd name="connsiteY17" fmla="*/ 2054418 h 2702491"/>
                <a:gd name="connsiteX18" fmla="*/ 576065 w 1961728"/>
                <a:gd name="connsiteY18" fmla="*/ 2702491 h 2702491"/>
                <a:gd name="connsiteX19" fmla="*/ 0 w 1961728"/>
                <a:gd name="connsiteY19" fmla="*/ 2054418 h 2702491"/>
                <a:gd name="connsiteX0" fmla="*/ 0 w 1961728"/>
                <a:gd name="connsiteY0" fmla="*/ 2054418 h 2126426"/>
                <a:gd name="connsiteX1" fmla="*/ 288032 w 1961728"/>
                <a:gd name="connsiteY1" fmla="*/ 1622370 h 2126426"/>
                <a:gd name="connsiteX2" fmla="*/ 504056 w 1961728"/>
                <a:gd name="connsiteY2" fmla="*/ 1046306 h 2126426"/>
                <a:gd name="connsiteX3" fmla="*/ 1152128 w 1961728"/>
                <a:gd name="connsiteY3" fmla="*/ 686267 h 2126426"/>
                <a:gd name="connsiteX4" fmla="*/ 1296145 w 1961728"/>
                <a:gd name="connsiteY4" fmla="*/ 758274 h 2126426"/>
                <a:gd name="connsiteX5" fmla="*/ 1584176 w 1961728"/>
                <a:gd name="connsiteY5" fmla="*/ 470243 h 2126426"/>
                <a:gd name="connsiteX6" fmla="*/ 1728193 w 1961728"/>
                <a:gd name="connsiteY6" fmla="*/ 182211 h 2126426"/>
                <a:gd name="connsiteX7" fmla="*/ 1800200 w 1961728"/>
                <a:gd name="connsiteY7" fmla="*/ 254219 h 2126426"/>
                <a:gd name="connsiteX8" fmla="*/ 1800200 w 1961728"/>
                <a:gd name="connsiteY8" fmla="*/ 398235 h 2126426"/>
                <a:gd name="connsiteX9" fmla="*/ 1944216 w 1961728"/>
                <a:gd name="connsiteY9" fmla="*/ 614259 h 2126426"/>
                <a:gd name="connsiteX10" fmla="*/ 1728193 w 1961728"/>
                <a:gd name="connsiteY10" fmla="*/ 830282 h 2126426"/>
                <a:gd name="connsiteX11" fmla="*/ 1440161 w 1961728"/>
                <a:gd name="connsiteY11" fmla="*/ 1406346 h 2126426"/>
                <a:gd name="connsiteX12" fmla="*/ 1656185 w 1961728"/>
                <a:gd name="connsiteY12" fmla="*/ 1622370 h 2126426"/>
                <a:gd name="connsiteX13" fmla="*/ 1800201 w 1961728"/>
                <a:gd name="connsiteY13" fmla="*/ 1478354 h 2126426"/>
                <a:gd name="connsiteX14" fmla="*/ 1872209 w 1961728"/>
                <a:gd name="connsiteY14" fmla="*/ 1766386 h 2126426"/>
                <a:gd name="connsiteX15" fmla="*/ 1728193 w 1961728"/>
                <a:gd name="connsiteY15" fmla="*/ 2054418 h 2126426"/>
                <a:gd name="connsiteX16" fmla="*/ 1080121 w 1961728"/>
                <a:gd name="connsiteY16" fmla="*/ 1766386 h 2126426"/>
                <a:gd name="connsiteX17" fmla="*/ 792089 w 1961728"/>
                <a:gd name="connsiteY17" fmla="*/ 2054418 h 2126426"/>
                <a:gd name="connsiteX18" fmla="*/ 0 w 1961728"/>
                <a:gd name="connsiteY18" fmla="*/ 2054418 h 2126426"/>
                <a:gd name="connsiteX0" fmla="*/ 0 w 1961728"/>
                <a:gd name="connsiteY0" fmla="*/ 2054418 h 2078421"/>
                <a:gd name="connsiteX1" fmla="*/ 288032 w 1961728"/>
                <a:gd name="connsiteY1" fmla="*/ 1622370 h 2078421"/>
                <a:gd name="connsiteX2" fmla="*/ 504056 w 1961728"/>
                <a:gd name="connsiteY2" fmla="*/ 1046306 h 2078421"/>
                <a:gd name="connsiteX3" fmla="*/ 1152128 w 1961728"/>
                <a:gd name="connsiteY3" fmla="*/ 686267 h 2078421"/>
                <a:gd name="connsiteX4" fmla="*/ 1296145 w 1961728"/>
                <a:gd name="connsiteY4" fmla="*/ 758274 h 2078421"/>
                <a:gd name="connsiteX5" fmla="*/ 1584176 w 1961728"/>
                <a:gd name="connsiteY5" fmla="*/ 470243 h 2078421"/>
                <a:gd name="connsiteX6" fmla="*/ 1728193 w 1961728"/>
                <a:gd name="connsiteY6" fmla="*/ 182211 h 2078421"/>
                <a:gd name="connsiteX7" fmla="*/ 1800200 w 1961728"/>
                <a:gd name="connsiteY7" fmla="*/ 254219 h 2078421"/>
                <a:gd name="connsiteX8" fmla="*/ 1800200 w 1961728"/>
                <a:gd name="connsiteY8" fmla="*/ 398235 h 2078421"/>
                <a:gd name="connsiteX9" fmla="*/ 1944216 w 1961728"/>
                <a:gd name="connsiteY9" fmla="*/ 614259 h 2078421"/>
                <a:gd name="connsiteX10" fmla="*/ 1728193 w 1961728"/>
                <a:gd name="connsiteY10" fmla="*/ 830282 h 2078421"/>
                <a:gd name="connsiteX11" fmla="*/ 1440161 w 1961728"/>
                <a:gd name="connsiteY11" fmla="*/ 1406346 h 2078421"/>
                <a:gd name="connsiteX12" fmla="*/ 1656185 w 1961728"/>
                <a:gd name="connsiteY12" fmla="*/ 1622370 h 2078421"/>
                <a:gd name="connsiteX13" fmla="*/ 1800201 w 1961728"/>
                <a:gd name="connsiteY13" fmla="*/ 1478354 h 2078421"/>
                <a:gd name="connsiteX14" fmla="*/ 1872209 w 1961728"/>
                <a:gd name="connsiteY14" fmla="*/ 1766386 h 2078421"/>
                <a:gd name="connsiteX15" fmla="*/ 1728193 w 1961728"/>
                <a:gd name="connsiteY15" fmla="*/ 2054418 h 2078421"/>
                <a:gd name="connsiteX16" fmla="*/ 1080121 w 1961728"/>
                <a:gd name="connsiteY16" fmla="*/ 1766386 h 2078421"/>
                <a:gd name="connsiteX17" fmla="*/ 0 w 1961728"/>
                <a:gd name="connsiteY17" fmla="*/ 2054418 h 2078421"/>
                <a:gd name="connsiteX0" fmla="*/ 792089 w 1673696"/>
                <a:gd name="connsiteY0" fmla="*/ 1766386 h 2054418"/>
                <a:gd name="connsiteX1" fmla="*/ 0 w 1673696"/>
                <a:gd name="connsiteY1" fmla="*/ 1622370 h 2054418"/>
                <a:gd name="connsiteX2" fmla="*/ 216024 w 1673696"/>
                <a:gd name="connsiteY2" fmla="*/ 1046306 h 2054418"/>
                <a:gd name="connsiteX3" fmla="*/ 864096 w 1673696"/>
                <a:gd name="connsiteY3" fmla="*/ 686267 h 2054418"/>
                <a:gd name="connsiteX4" fmla="*/ 1008113 w 1673696"/>
                <a:gd name="connsiteY4" fmla="*/ 758274 h 2054418"/>
                <a:gd name="connsiteX5" fmla="*/ 1296144 w 1673696"/>
                <a:gd name="connsiteY5" fmla="*/ 470243 h 2054418"/>
                <a:gd name="connsiteX6" fmla="*/ 1440161 w 1673696"/>
                <a:gd name="connsiteY6" fmla="*/ 182211 h 2054418"/>
                <a:gd name="connsiteX7" fmla="*/ 1512168 w 1673696"/>
                <a:gd name="connsiteY7" fmla="*/ 254219 h 2054418"/>
                <a:gd name="connsiteX8" fmla="*/ 1512168 w 1673696"/>
                <a:gd name="connsiteY8" fmla="*/ 398235 h 2054418"/>
                <a:gd name="connsiteX9" fmla="*/ 1656184 w 1673696"/>
                <a:gd name="connsiteY9" fmla="*/ 614259 h 2054418"/>
                <a:gd name="connsiteX10" fmla="*/ 1440161 w 1673696"/>
                <a:gd name="connsiteY10" fmla="*/ 830282 h 2054418"/>
                <a:gd name="connsiteX11" fmla="*/ 1152129 w 1673696"/>
                <a:gd name="connsiteY11" fmla="*/ 1406346 h 2054418"/>
                <a:gd name="connsiteX12" fmla="*/ 1368153 w 1673696"/>
                <a:gd name="connsiteY12" fmla="*/ 1622370 h 2054418"/>
                <a:gd name="connsiteX13" fmla="*/ 1512169 w 1673696"/>
                <a:gd name="connsiteY13" fmla="*/ 1478354 h 2054418"/>
                <a:gd name="connsiteX14" fmla="*/ 1584177 w 1673696"/>
                <a:gd name="connsiteY14" fmla="*/ 1766386 h 2054418"/>
                <a:gd name="connsiteX15" fmla="*/ 1440161 w 1673696"/>
                <a:gd name="connsiteY15" fmla="*/ 2054418 h 2054418"/>
                <a:gd name="connsiteX16" fmla="*/ 792089 w 1673696"/>
                <a:gd name="connsiteY16" fmla="*/ 1766386 h 2054418"/>
                <a:gd name="connsiteX0" fmla="*/ 588066 w 1469673"/>
                <a:gd name="connsiteY0" fmla="*/ 1766386 h 2054418"/>
                <a:gd name="connsiteX1" fmla="*/ 12001 w 1469673"/>
                <a:gd name="connsiteY1" fmla="*/ 1046306 h 2054418"/>
                <a:gd name="connsiteX2" fmla="*/ 660073 w 1469673"/>
                <a:gd name="connsiteY2" fmla="*/ 686267 h 2054418"/>
                <a:gd name="connsiteX3" fmla="*/ 804090 w 1469673"/>
                <a:gd name="connsiteY3" fmla="*/ 758274 h 2054418"/>
                <a:gd name="connsiteX4" fmla="*/ 1092121 w 1469673"/>
                <a:gd name="connsiteY4" fmla="*/ 470243 h 2054418"/>
                <a:gd name="connsiteX5" fmla="*/ 1236138 w 1469673"/>
                <a:gd name="connsiteY5" fmla="*/ 182211 h 2054418"/>
                <a:gd name="connsiteX6" fmla="*/ 1308145 w 1469673"/>
                <a:gd name="connsiteY6" fmla="*/ 254219 h 2054418"/>
                <a:gd name="connsiteX7" fmla="*/ 1308145 w 1469673"/>
                <a:gd name="connsiteY7" fmla="*/ 398235 h 2054418"/>
                <a:gd name="connsiteX8" fmla="*/ 1452161 w 1469673"/>
                <a:gd name="connsiteY8" fmla="*/ 614259 h 2054418"/>
                <a:gd name="connsiteX9" fmla="*/ 1236138 w 1469673"/>
                <a:gd name="connsiteY9" fmla="*/ 830282 h 2054418"/>
                <a:gd name="connsiteX10" fmla="*/ 948106 w 1469673"/>
                <a:gd name="connsiteY10" fmla="*/ 1406346 h 2054418"/>
                <a:gd name="connsiteX11" fmla="*/ 1164130 w 1469673"/>
                <a:gd name="connsiteY11" fmla="*/ 1622370 h 2054418"/>
                <a:gd name="connsiteX12" fmla="*/ 1308146 w 1469673"/>
                <a:gd name="connsiteY12" fmla="*/ 1478354 h 2054418"/>
                <a:gd name="connsiteX13" fmla="*/ 1380154 w 1469673"/>
                <a:gd name="connsiteY13" fmla="*/ 1766386 h 2054418"/>
                <a:gd name="connsiteX14" fmla="*/ 1236138 w 1469673"/>
                <a:gd name="connsiteY14" fmla="*/ 2054418 h 2054418"/>
                <a:gd name="connsiteX15" fmla="*/ 588066 w 1469673"/>
                <a:gd name="connsiteY15" fmla="*/ 1766386 h 2054418"/>
                <a:gd name="connsiteX0" fmla="*/ 612069 w 1493676"/>
                <a:gd name="connsiteY0" fmla="*/ 1766386 h 2054418"/>
                <a:gd name="connsiteX1" fmla="*/ 36004 w 1493676"/>
                <a:gd name="connsiteY1" fmla="*/ 1046306 h 2054418"/>
                <a:gd name="connsiteX2" fmla="*/ 828093 w 1493676"/>
                <a:gd name="connsiteY2" fmla="*/ 758274 h 2054418"/>
                <a:gd name="connsiteX3" fmla="*/ 1116124 w 1493676"/>
                <a:gd name="connsiteY3" fmla="*/ 470243 h 2054418"/>
                <a:gd name="connsiteX4" fmla="*/ 1260141 w 1493676"/>
                <a:gd name="connsiteY4" fmla="*/ 182211 h 2054418"/>
                <a:gd name="connsiteX5" fmla="*/ 1332148 w 1493676"/>
                <a:gd name="connsiteY5" fmla="*/ 254219 h 2054418"/>
                <a:gd name="connsiteX6" fmla="*/ 1332148 w 1493676"/>
                <a:gd name="connsiteY6" fmla="*/ 398235 h 2054418"/>
                <a:gd name="connsiteX7" fmla="*/ 1476164 w 1493676"/>
                <a:gd name="connsiteY7" fmla="*/ 614259 h 2054418"/>
                <a:gd name="connsiteX8" fmla="*/ 1260141 w 1493676"/>
                <a:gd name="connsiteY8" fmla="*/ 830282 h 2054418"/>
                <a:gd name="connsiteX9" fmla="*/ 972109 w 1493676"/>
                <a:gd name="connsiteY9" fmla="*/ 1406346 h 2054418"/>
                <a:gd name="connsiteX10" fmla="*/ 1188133 w 1493676"/>
                <a:gd name="connsiteY10" fmla="*/ 1622370 h 2054418"/>
                <a:gd name="connsiteX11" fmla="*/ 1332149 w 1493676"/>
                <a:gd name="connsiteY11" fmla="*/ 1478354 h 2054418"/>
                <a:gd name="connsiteX12" fmla="*/ 1404157 w 1493676"/>
                <a:gd name="connsiteY12" fmla="*/ 1766386 h 2054418"/>
                <a:gd name="connsiteX13" fmla="*/ 1260141 w 1493676"/>
                <a:gd name="connsiteY13" fmla="*/ 2054418 h 2054418"/>
                <a:gd name="connsiteX14" fmla="*/ 612069 w 1493676"/>
                <a:gd name="connsiteY14" fmla="*/ 1766386 h 2054418"/>
                <a:gd name="connsiteX0" fmla="*/ 660074 w 1541681"/>
                <a:gd name="connsiteY0" fmla="*/ 1766386 h 2054418"/>
                <a:gd name="connsiteX1" fmla="*/ 84009 w 1541681"/>
                <a:gd name="connsiteY1" fmla="*/ 1046306 h 2054418"/>
                <a:gd name="connsiteX2" fmla="*/ 1164129 w 1541681"/>
                <a:gd name="connsiteY2" fmla="*/ 470243 h 2054418"/>
                <a:gd name="connsiteX3" fmla="*/ 1308146 w 1541681"/>
                <a:gd name="connsiteY3" fmla="*/ 182211 h 2054418"/>
                <a:gd name="connsiteX4" fmla="*/ 1380153 w 1541681"/>
                <a:gd name="connsiteY4" fmla="*/ 254219 h 2054418"/>
                <a:gd name="connsiteX5" fmla="*/ 1380153 w 1541681"/>
                <a:gd name="connsiteY5" fmla="*/ 398235 h 2054418"/>
                <a:gd name="connsiteX6" fmla="*/ 1524169 w 1541681"/>
                <a:gd name="connsiteY6" fmla="*/ 614259 h 2054418"/>
                <a:gd name="connsiteX7" fmla="*/ 1308146 w 1541681"/>
                <a:gd name="connsiteY7" fmla="*/ 830282 h 2054418"/>
                <a:gd name="connsiteX8" fmla="*/ 1020114 w 1541681"/>
                <a:gd name="connsiteY8" fmla="*/ 1406346 h 2054418"/>
                <a:gd name="connsiteX9" fmla="*/ 1236138 w 1541681"/>
                <a:gd name="connsiteY9" fmla="*/ 1622370 h 2054418"/>
                <a:gd name="connsiteX10" fmla="*/ 1380154 w 1541681"/>
                <a:gd name="connsiteY10" fmla="*/ 1478354 h 2054418"/>
                <a:gd name="connsiteX11" fmla="*/ 1452162 w 1541681"/>
                <a:gd name="connsiteY11" fmla="*/ 1766386 h 2054418"/>
                <a:gd name="connsiteX12" fmla="*/ 1308146 w 1541681"/>
                <a:gd name="connsiteY12" fmla="*/ 2054418 h 2054418"/>
                <a:gd name="connsiteX13" fmla="*/ 660074 w 1541681"/>
                <a:gd name="connsiteY13" fmla="*/ 1766386 h 2054418"/>
                <a:gd name="connsiteX0" fmla="*/ 684077 w 1565684"/>
                <a:gd name="connsiteY0" fmla="*/ 1766386 h 2054418"/>
                <a:gd name="connsiteX1" fmla="*/ 108012 w 1565684"/>
                <a:gd name="connsiteY1" fmla="*/ 1046306 h 2054418"/>
                <a:gd name="connsiteX2" fmla="*/ 1332149 w 1565684"/>
                <a:gd name="connsiteY2" fmla="*/ 182211 h 2054418"/>
                <a:gd name="connsiteX3" fmla="*/ 1404156 w 1565684"/>
                <a:gd name="connsiteY3" fmla="*/ 254219 h 2054418"/>
                <a:gd name="connsiteX4" fmla="*/ 1404156 w 1565684"/>
                <a:gd name="connsiteY4" fmla="*/ 398235 h 2054418"/>
                <a:gd name="connsiteX5" fmla="*/ 1548172 w 1565684"/>
                <a:gd name="connsiteY5" fmla="*/ 614259 h 2054418"/>
                <a:gd name="connsiteX6" fmla="*/ 1332149 w 1565684"/>
                <a:gd name="connsiteY6" fmla="*/ 830282 h 2054418"/>
                <a:gd name="connsiteX7" fmla="*/ 1044117 w 1565684"/>
                <a:gd name="connsiteY7" fmla="*/ 1406346 h 2054418"/>
                <a:gd name="connsiteX8" fmla="*/ 1260141 w 1565684"/>
                <a:gd name="connsiteY8" fmla="*/ 1622370 h 2054418"/>
                <a:gd name="connsiteX9" fmla="*/ 1404157 w 1565684"/>
                <a:gd name="connsiteY9" fmla="*/ 1478354 h 2054418"/>
                <a:gd name="connsiteX10" fmla="*/ 1476165 w 1565684"/>
                <a:gd name="connsiteY10" fmla="*/ 1766386 h 2054418"/>
                <a:gd name="connsiteX11" fmla="*/ 1332149 w 1565684"/>
                <a:gd name="connsiteY11" fmla="*/ 2054418 h 2054418"/>
                <a:gd name="connsiteX12" fmla="*/ 684077 w 1565684"/>
                <a:gd name="connsiteY12" fmla="*/ 1766386 h 2054418"/>
                <a:gd name="connsiteX0" fmla="*/ 696078 w 1632181"/>
                <a:gd name="connsiteY0" fmla="*/ 1620179 h 1908211"/>
                <a:gd name="connsiteX1" fmla="*/ 120013 w 1632181"/>
                <a:gd name="connsiteY1" fmla="*/ 900099 h 1908211"/>
                <a:gd name="connsiteX2" fmla="*/ 1416157 w 1632181"/>
                <a:gd name="connsiteY2" fmla="*/ 108012 h 1908211"/>
                <a:gd name="connsiteX3" fmla="*/ 1416157 w 1632181"/>
                <a:gd name="connsiteY3" fmla="*/ 252028 h 1908211"/>
                <a:gd name="connsiteX4" fmla="*/ 1560173 w 1632181"/>
                <a:gd name="connsiteY4" fmla="*/ 468052 h 1908211"/>
                <a:gd name="connsiteX5" fmla="*/ 1344150 w 1632181"/>
                <a:gd name="connsiteY5" fmla="*/ 684075 h 1908211"/>
                <a:gd name="connsiteX6" fmla="*/ 1056118 w 1632181"/>
                <a:gd name="connsiteY6" fmla="*/ 1260139 h 1908211"/>
                <a:gd name="connsiteX7" fmla="*/ 1272142 w 1632181"/>
                <a:gd name="connsiteY7" fmla="*/ 1476163 h 1908211"/>
                <a:gd name="connsiteX8" fmla="*/ 1416158 w 1632181"/>
                <a:gd name="connsiteY8" fmla="*/ 1332147 h 1908211"/>
                <a:gd name="connsiteX9" fmla="*/ 1488166 w 1632181"/>
                <a:gd name="connsiteY9" fmla="*/ 1620179 h 1908211"/>
                <a:gd name="connsiteX10" fmla="*/ 1344150 w 1632181"/>
                <a:gd name="connsiteY10" fmla="*/ 1908211 h 1908211"/>
                <a:gd name="connsiteX11" fmla="*/ 696078 w 1632181"/>
                <a:gd name="connsiteY11" fmla="*/ 1620179 h 1908211"/>
                <a:gd name="connsiteX0" fmla="*/ 696078 w 1656184"/>
                <a:gd name="connsiteY0" fmla="*/ 1440159 h 1728191"/>
                <a:gd name="connsiteX1" fmla="*/ 120013 w 1656184"/>
                <a:gd name="connsiteY1" fmla="*/ 720079 h 1728191"/>
                <a:gd name="connsiteX2" fmla="*/ 1416157 w 1656184"/>
                <a:gd name="connsiteY2" fmla="*/ 72008 h 1728191"/>
                <a:gd name="connsiteX3" fmla="*/ 1560173 w 1656184"/>
                <a:gd name="connsiteY3" fmla="*/ 288032 h 1728191"/>
                <a:gd name="connsiteX4" fmla="*/ 1344150 w 1656184"/>
                <a:gd name="connsiteY4" fmla="*/ 504055 h 1728191"/>
                <a:gd name="connsiteX5" fmla="*/ 1056118 w 1656184"/>
                <a:gd name="connsiteY5" fmla="*/ 1080119 h 1728191"/>
                <a:gd name="connsiteX6" fmla="*/ 1272142 w 1656184"/>
                <a:gd name="connsiteY6" fmla="*/ 1296143 h 1728191"/>
                <a:gd name="connsiteX7" fmla="*/ 1416158 w 1656184"/>
                <a:gd name="connsiteY7" fmla="*/ 1152127 h 1728191"/>
                <a:gd name="connsiteX8" fmla="*/ 1488166 w 1656184"/>
                <a:gd name="connsiteY8" fmla="*/ 1440159 h 1728191"/>
                <a:gd name="connsiteX9" fmla="*/ 1344150 w 1656184"/>
                <a:gd name="connsiteY9" fmla="*/ 1728191 h 1728191"/>
                <a:gd name="connsiteX10" fmla="*/ 696078 w 1656184"/>
                <a:gd name="connsiteY10" fmla="*/ 1440159 h 1728191"/>
                <a:gd name="connsiteX0" fmla="*/ 720081 w 1788199"/>
                <a:gd name="connsiteY0" fmla="*/ 1188131 h 1476163"/>
                <a:gd name="connsiteX1" fmla="*/ 144016 w 1788199"/>
                <a:gd name="connsiteY1" fmla="*/ 468051 h 1476163"/>
                <a:gd name="connsiteX2" fmla="*/ 1584176 w 1788199"/>
                <a:gd name="connsiteY2" fmla="*/ 36004 h 1476163"/>
                <a:gd name="connsiteX3" fmla="*/ 1368153 w 1788199"/>
                <a:gd name="connsiteY3" fmla="*/ 252027 h 1476163"/>
                <a:gd name="connsiteX4" fmla="*/ 1080121 w 1788199"/>
                <a:gd name="connsiteY4" fmla="*/ 828091 h 1476163"/>
                <a:gd name="connsiteX5" fmla="*/ 1296145 w 1788199"/>
                <a:gd name="connsiteY5" fmla="*/ 1044115 h 1476163"/>
                <a:gd name="connsiteX6" fmla="*/ 1440161 w 1788199"/>
                <a:gd name="connsiteY6" fmla="*/ 900099 h 1476163"/>
                <a:gd name="connsiteX7" fmla="*/ 1512169 w 1788199"/>
                <a:gd name="connsiteY7" fmla="*/ 1188131 h 1476163"/>
                <a:gd name="connsiteX8" fmla="*/ 1368153 w 1788199"/>
                <a:gd name="connsiteY8" fmla="*/ 1476163 h 1476163"/>
                <a:gd name="connsiteX9" fmla="*/ 720081 w 1788199"/>
                <a:gd name="connsiteY9" fmla="*/ 1188131 h 1476163"/>
                <a:gd name="connsiteX0" fmla="*/ 684077 w 1499213"/>
                <a:gd name="connsiteY0" fmla="*/ 996111 h 1284143"/>
                <a:gd name="connsiteX1" fmla="*/ 108012 w 1499213"/>
                <a:gd name="connsiteY1" fmla="*/ 276031 h 1284143"/>
                <a:gd name="connsiteX2" fmla="*/ 1332149 w 1499213"/>
                <a:gd name="connsiteY2" fmla="*/ 60007 h 1284143"/>
                <a:gd name="connsiteX3" fmla="*/ 1044117 w 1499213"/>
                <a:gd name="connsiteY3" fmla="*/ 636071 h 1284143"/>
                <a:gd name="connsiteX4" fmla="*/ 1260141 w 1499213"/>
                <a:gd name="connsiteY4" fmla="*/ 852095 h 1284143"/>
                <a:gd name="connsiteX5" fmla="*/ 1404157 w 1499213"/>
                <a:gd name="connsiteY5" fmla="*/ 708079 h 1284143"/>
                <a:gd name="connsiteX6" fmla="*/ 1476165 w 1499213"/>
                <a:gd name="connsiteY6" fmla="*/ 996111 h 1284143"/>
                <a:gd name="connsiteX7" fmla="*/ 1332149 w 1499213"/>
                <a:gd name="connsiteY7" fmla="*/ 1284143 h 1284143"/>
                <a:gd name="connsiteX8" fmla="*/ 684077 w 1499213"/>
                <a:gd name="connsiteY8" fmla="*/ 996111 h 1284143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1208" h="1068119">
                  <a:moveTo>
                    <a:pt x="636072" y="780087"/>
                  </a:moveTo>
                  <a:cubicBezTo>
                    <a:pt x="432049" y="612068"/>
                    <a:pt x="0" y="120014"/>
                    <a:pt x="60007" y="60007"/>
                  </a:cubicBezTo>
                  <a:cubicBezTo>
                    <a:pt x="120014" y="0"/>
                    <a:pt x="804091" y="324036"/>
                    <a:pt x="996112" y="420047"/>
                  </a:cubicBezTo>
                  <a:cubicBezTo>
                    <a:pt x="984111" y="552062"/>
                    <a:pt x="1106451" y="605723"/>
                    <a:pt x="1212136" y="636071"/>
                  </a:cubicBezTo>
                  <a:cubicBezTo>
                    <a:pt x="1371814" y="613444"/>
                    <a:pt x="1055766" y="295872"/>
                    <a:pt x="1356152" y="492055"/>
                  </a:cubicBezTo>
                  <a:cubicBezTo>
                    <a:pt x="1412390" y="670975"/>
                    <a:pt x="1451208" y="627435"/>
                    <a:pt x="1428160" y="780087"/>
                  </a:cubicBezTo>
                  <a:cubicBezTo>
                    <a:pt x="1413990" y="976275"/>
                    <a:pt x="1336705" y="910682"/>
                    <a:pt x="1284144" y="1068119"/>
                  </a:cubicBezTo>
                  <a:cubicBezTo>
                    <a:pt x="1140128" y="1062118"/>
                    <a:pt x="792912" y="751260"/>
                    <a:pt x="636072" y="78008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762000"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Vrije vorm 26"/>
            <p:cNvSpPr/>
            <p:nvPr/>
          </p:nvSpPr>
          <p:spPr>
            <a:xfrm flipH="1">
              <a:off x="7308304" y="2493547"/>
              <a:ext cx="1368152" cy="2066305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1026709 w 2309766"/>
                <a:gd name="connsiteY30" fmla="*/ 3751670 h 4092491"/>
                <a:gd name="connsiteX31" fmla="*/ 60007 w 2309766"/>
                <a:gd name="connsiteY31" fmla="*/ 3278554 h 4092491"/>
                <a:gd name="connsiteX32" fmla="*/ 276031 w 2309766"/>
                <a:gd name="connsiteY32" fmla="*/ 2990522 h 4092491"/>
                <a:gd name="connsiteX33" fmla="*/ 276029 w 2309766"/>
                <a:gd name="connsiteY33" fmla="*/ 2630482 h 4092491"/>
                <a:gd name="connsiteX34" fmla="*/ 348038 w 2309766"/>
                <a:gd name="connsiteY34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60007 w 2309766"/>
                <a:gd name="connsiteY29" fmla="*/ 3278554 h 4092491"/>
                <a:gd name="connsiteX30" fmla="*/ 276031 w 2309766"/>
                <a:gd name="connsiteY30" fmla="*/ 2990522 h 4092491"/>
                <a:gd name="connsiteX31" fmla="*/ 276029 w 2309766"/>
                <a:gd name="connsiteY31" fmla="*/ 2630482 h 4092491"/>
                <a:gd name="connsiteX32" fmla="*/ 348038 w 2309766"/>
                <a:gd name="connsiteY32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60007 w 2309766"/>
                <a:gd name="connsiteY28" fmla="*/ 3278554 h 4092491"/>
                <a:gd name="connsiteX29" fmla="*/ 276031 w 2309766"/>
                <a:gd name="connsiteY29" fmla="*/ 2990522 h 4092491"/>
                <a:gd name="connsiteX30" fmla="*/ 276029 w 2309766"/>
                <a:gd name="connsiteY30" fmla="*/ 2630482 h 4092491"/>
                <a:gd name="connsiteX31" fmla="*/ 348038 w 2309766"/>
                <a:gd name="connsiteY31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288035 w 2033738"/>
                <a:gd name="connsiteY27" fmla="*/ 3278555 h 4092491"/>
                <a:gd name="connsiteX28" fmla="*/ 3 w 2033738"/>
                <a:gd name="connsiteY28" fmla="*/ 2990522 h 4092491"/>
                <a:gd name="connsiteX29" fmla="*/ 1 w 2033738"/>
                <a:gd name="connsiteY29" fmla="*/ 2630482 h 4092491"/>
                <a:gd name="connsiteX30" fmla="*/ 72010 w 2033738"/>
                <a:gd name="connsiteY30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3 w 2033738"/>
                <a:gd name="connsiteY27" fmla="*/ 2990522 h 4092491"/>
                <a:gd name="connsiteX28" fmla="*/ 1 w 2033738"/>
                <a:gd name="connsiteY28" fmla="*/ 2630482 h 4092491"/>
                <a:gd name="connsiteX29" fmla="*/ 72010 w 2033738"/>
                <a:gd name="connsiteY29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1 w 2033738"/>
                <a:gd name="connsiteY27" fmla="*/ 2630482 h 4092491"/>
                <a:gd name="connsiteX28" fmla="*/ 72010 w 2033738"/>
                <a:gd name="connsiteY28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504057 w 1961728"/>
                <a:gd name="connsiteY26" fmla="*/ 3206547 h 4092491"/>
                <a:gd name="connsiteX27" fmla="*/ 0 w 1961728"/>
                <a:gd name="connsiteY27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0 w 1961728"/>
                <a:gd name="connsiteY26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576065 w 1961728"/>
                <a:gd name="connsiteY24" fmla="*/ 2702491 h 4092491"/>
                <a:gd name="connsiteX25" fmla="*/ 0 w 1961728"/>
                <a:gd name="connsiteY25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576065 w 1961728"/>
                <a:gd name="connsiteY23" fmla="*/ 2702491 h 4092491"/>
                <a:gd name="connsiteX24" fmla="*/ 0 w 1961728"/>
                <a:gd name="connsiteY24" fmla="*/ 2054418 h 4092491"/>
                <a:gd name="connsiteX0" fmla="*/ 0 w 2040228"/>
                <a:gd name="connsiteY0" fmla="*/ 2054418 h 3938628"/>
                <a:gd name="connsiteX1" fmla="*/ 288032 w 2040228"/>
                <a:gd name="connsiteY1" fmla="*/ 1622370 h 3938628"/>
                <a:gd name="connsiteX2" fmla="*/ 504056 w 2040228"/>
                <a:gd name="connsiteY2" fmla="*/ 1046306 h 3938628"/>
                <a:gd name="connsiteX3" fmla="*/ 1152128 w 2040228"/>
                <a:gd name="connsiteY3" fmla="*/ 686267 h 3938628"/>
                <a:gd name="connsiteX4" fmla="*/ 1296145 w 2040228"/>
                <a:gd name="connsiteY4" fmla="*/ 758274 h 3938628"/>
                <a:gd name="connsiteX5" fmla="*/ 1584176 w 2040228"/>
                <a:gd name="connsiteY5" fmla="*/ 470243 h 3938628"/>
                <a:gd name="connsiteX6" fmla="*/ 1728193 w 2040228"/>
                <a:gd name="connsiteY6" fmla="*/ 182211 h 3938628"/>
                <a:gd name="connsiteX7" fmla="*/ 1800200 w 2040228"/>
                <a:gd name="connsiteY7" fmla="*/ 254219 h 3938628"/>
                <a:gd name="connsiteX8" fmla="*/ 1800200 w 2040228"/>
                <a:gd name="connsiteY8" fmla="*/ 398235 h 3938628"/>
                <a:gd name="connsiteX9" fmla="*/ 1944216 w 2040228"/>
                <a:gd name="connsiteY9" fmla="*/ 614259 h 3938628"/>
                <a:gd name="connsiteX10" fmla="*/ 1728193 w 2040228"/>
                <a:gd name="connsiteY10" fmla="*/ 830282 h 3938628"/>
                <a:gd name="connsiteX11" fmla="*/ 1440161 w 2040228"/>
                <a:gd name="connsiteY11" fmla="*/ 1406346 h 3938628"/>
                <a:gd name="connsiteX12" fmla="*/ 1656185 w 2040228"/>
                <a:gd name="connsiteY12" fmla="*/ 1622370 h 3938628"/>
                <a:gd name="connsiteX13" fmla="*/ 1800201 w 2040228"/>
                <a:gd name="connsiteY13" fmla="*/ 1478354 h 3938628"/>
                <a:gd name="connsiteX14" fmla="*/ 1872209 w 2040228"/>
                <a:gd name="connsiteY14" fmla="*/ 1766386 h 3938628"/>
                <a:gd name="connsiteX15" fmla="*/ 1728193 w 2040228"/>
                <a:gd name="connsiteY15" fmla="*/ 2054418 h 3938628"/>
                <a:gd name="connsiteX16" fmla="*/ 1080121 w 2040228"/>
                <a:gd name="connsiteY16" fmla="*/ 1766386 h 3938628"/>
                <a:gd name="connsiteX17" fmla="*/ 792089 w 2040228"/>
                <a:gd name="connsiteY17" fmla="*/ 2054418 h 3938628"/>
                <a:gd name="connsiteX18" fmla="*/ 1584177 w 2040228"/>
                <a:gd name="connsiteY18" fmla="*/ 2990522 h 3938628"/>
                <a:gd name="connsiteX19" fmla="*/ 1296145 w 2040228"/>
                <a:gd name="connsiteY19" fmla="*/ 3206546 h 3938628"/>
                <a:gd name="connsiteX20" fmla="*/ 1584178 w 2040228"/>
                <a:gd name="connsiteY20" fmla="*/ 3638595 h 3938628"/>
                <a:gd name="connsiteX21" fmla="*/ 1872209 w 2040228"/>
                <a:gd name="connsiteY21" fmla="*/ 3782611 h 3938628"/>
                <a:gd name="connsiteX22" fmla="*/ 576065 w 2040228"/>
                <a:gd name="connsiteY22" fmla="*/ 2702491 h 3938628"/>
                <a:gd name="connsiteX23" fmla="*/ 0 w 2040228"/>
                <a:gd name="connsiteY23" fmla="*/ 2054418 h 3938628"/>
                <a:gd name="connsiteX0" fmla="*/ 0 w 1961728"/>
                <a:gd name="connsiteY0" fmla="*/ 2054418 h 3638595"/>
                <a:gd name="connsiteX1" fmla="*/ 288032 w 1961728"/>
                <a:gd name="connsiteY1" fmla="*/ 1622370 h 3638595"/>
                <a:gd name="connsiteX2" fmla="*/ 504056 w 1961728"/>
                <a:gd name="connsiteY2" fmla="*/ 1046306 h 3638595"/>
                <a:gd name="connsiteX3" fmla="*/ 1152128 w 1961728"/>
                <a:gd name="connsiteY3" fmla="*/ 686267 h 3638595"/>
                <a:gd name="connsiteX4" fmla="*/ 1296145 w 1961728"/>
                <a:gd name="connsiteY4" fmla="*/ 758274 h 3638595"/>
                <a:gd name="connsiteX5" fmla="*/ 1584176 w 1961728"/>
                <a:gd name="connsiteY5" fmla="*/ 470243 h 3638595"/>
                <a:gd name="connsiteX6" fmla="*/ 1728193 w 1961728"/>
                <a:gd name="connsiteY6" fmla="*/ 182211 h 3638595"/>
                <a:gd name="connsiteX7" fmla="*/ 1800200 w 1961728"/>
                <a:gd name="connsiteY7" fmla="*/ 254219 h 3638595"/>
                <a:gd name="connsiteX8" fmla="*/ 1800200 w 1961728"/>
                <a:gd name="connsiteY8" fmla="*/ 398235 h 3638595"/>
                <a:gd name="connsiteX9" fmla="*/ 1944216 w 1961728"/>
                <a:gd name="connsiteY9" fmla="*/ 614259 h 3638595"/>
                <a:gd name="connsiteX10" fmla="*/ 1728193 w 1961728"/>
                <a:gd name="connsiteY10" fmla="*/ 830282 h 3638595"/>
                <a:gd name="connsiteX11" fmla="*/ 1440161 w 1961728"/>
                <a:gd name="connsiteY11" fmla="*/ 1406346 h 3638595"/>
                <a:gd name="connsiteX12" fmla="*/ 1656185 w 1961728"/>
                <a:gd name="connsiteY12" fmla="*/ 1622370 h 3638595"/>
                <a:gd name="connsiteX13" fmla="*/ 1800201 w 1961728"/>
                <a:gd name="connsiteY13" fmla="*/ 1478354 h 3638595"/>
                <a:gd name="connsiteX14" fmla="*/ 1872209 w 1961728"/>
                <a:gd name="connsiteY14" fmla="*/ 1766386 h 3638595"/>
                <a:gd name="connsiteX15" fmla="*/ 1728193 w 1961728"/>
                <a:gd name="connsiteY15" fmla="*/ 2054418 h 3638595"/>
                <a:gd name="connsiteX16" fmla="*/ 1080121 w 1961728"/>
                <a:gd name="connsiteY16" fmla="*/ 1766386 h 3638595"/>
                <a:gd name="connsiteX17" fmla="*/ 792089 w 1961728"/>
                <a:gd name="connsiteY17" fmla="*/ 2054418 h 3638595"/>
                <a:gd name="connsiteX18" fmla="*/ 1584177 w 1961728"/>
                <a:gd name="connsiteY18" fmla="*/ 2990522 h 3638595"/>
                <a:gd name="connsiteX19" fmla="*/ 1296145 w 1961728"/>
                <a:gd name="connsiteY19" fmla="*/ 3206546 h 3638595"/>
                <a:gd name="connsiteX20" fmla="*/ 1584178 w 1961728"/>
                <a:gd name="connsiteY20" fmla="*/ 3638595 h 3638595"/>
                <a:gd name="connsiteX21" fmla="*/ 576065 w 1961728"/>
                <a:gd name="connsiteY21" fmla="*/ 2702491 h 3638595"/>
                <a:gd name="connsiteX22" fmla="*/ 0 w 1961728"/>
                <a:gd name="connsiteY22" fmla="*/ 2054418 h 3638595"/>
                <a:gd name="connsiteX0" fmla="*/ 0 w 1961728"/>
                <a:gd name="connsiteY0" fmla="*/ 2054418 h 3206546"/>
                <a:gd name="connsiteX1" fmla="*/ 288032 w 1961728"/>
                <a:gd name="connsiteY1" fmla="*/ 1622370 h 3206546"/>
                <a:gd name="connsiteX2" fmla="*/ 504056 w 1961728"/>
                <a:gd name="connsiteY2" fmla="*/ 1046306 h 3206546"/>
                <a:gd name="connsiteX3" fmla="*/ 1152128 w 1961728"/>
                <a:gd name="connsiteY3" fmla="*/ 686267 h 3206546"/>
                <a:gd name="connsiteX4" fmla="*/ 1296145 w 1961728"/>
                <a:gd name="connsiteY4" fmla="*/ 758274 h 3206546"/>
                <a:gd name="connsiteX5" fmla="*/ 1584176 w 1961728"/>
                <a:gd name="connsiteY5" fmla="*/ 470243 h 3206546"/>
                <a:gd name="connsiteX6" fmla="*/ 1728193 w 1961728"/>
                <a:gd name="connsiteY6" fmla="*/ 182211 h 3206546"/>
                <a:gd name="connsiteX7" fmla="*/ 1800200 w 1961728"/>
                <a:gd name="connsiteY7" fmla="*/ 254219 h 3206546"/>
                <a:gd name="connsiteX8" fmla="*/ 1800200 w 1961728"/>
                <a:gd name="connsiteY8" fmla="*/ 398235 h 3206546"/>
                <a:gd name="connsiteX9" fmla="*/ 1944216 w 1961728"/>
                <a:gd name="connsiteY9" fmla="*/ 614259 h 3206546"/>
                <a:gd name="connsiteX10" fmla="*/ 1728193 w 1961728"/>
                <a:gd name="connsiteY10" fmla="*/ 830282 h 3206546"/>
                <a:gd name="connsiteX11" fmla="*/ 1440161 w 1961728"/>
                <a:gd name="connsiteY11" fmla="*/ 1406346 h 3206546"/>
                <a:gd name="connsiteX12" fmla="*/ 1656185 w 1961728"/>
                <a:gd name="connsiteY12" fmla="*/ 1622370 h 3206546"/>
                <a:gd name="connsiteX13" fmla="*/ 1800201 w 1961728"/>
                <a:gd name="connsiteY13" fmla="*/ 1478354 h 3206546"/>
                <a:gd name="connsiteX14" fmla="*/ 1872209 w 1961728"/>
                <a:gd name="connsiteY14" fmla="*/ 1766386 h 3206546"/>
                <a:gd name="connsiteX15" fmla="*/ 1728193 w 1961728"/>
                <a:gd name="connsiteY15" fmla="*/ 2054418 h 3206546"/>
                <a:gd name="connsiteX16" fmla="*/ 1080121 w 1961728"/>
                <a:gd name="connsiteY16" fmla="*/ 1766386 h 3206546"/>
                <a:gd name="connsiteX17" fmla="*/ 792089 w 1961728"/>
                <a:gd name="connsiteY17" fmla="*/ 2054418 h 3206546"/>
                <a:gd name="connsiteX18" fmla="*/ 1584177 w 1961728"/>
                <a:gd name="connsiteY18" fmla="*/ 2990522 h 3206546"/>
                <a:gd name="connsiteX19" fmla="*/ 1296145 w 1961728"/>
                <a:gd name="connsiteY19" fmla="*/ 3206546 h 3206546"/>
                <a:gd name="connsiteX20" fmla="*/ 576065 w 1961728"/>
                <a:gd name="connsiteY20" fmla="*/ 2702491 h 3206546"/>
                <a:gd name="connsiteX21" fmla="*/ 0 w 1961728"/>
                <a:gd name="connsiteY21" fmla="*/ 2054418 h 3206546"/>
                <a:gd name="connsiteX0" fmla="*/ 0 w 1961728"/>
                <a:gd name="connsiteY0" fmla="*/ 2054418 h 3098534"/>
                <a:gd name="connsiteX1" fmla="*/ 288032 w 1961728"/>
                <a:gd name="connsiteY1" fmla="*/ 1622370 h 3098534"/>
                <a:gd name="connsiteX2" fmla="*/ 504056 w 1961728"/>
                <a:gd name="connsiteY2" fmla="*/ 1046306 h 3098534"/>
                <a:gd name="connsiteX3" fmla="*/ 1152128 w 1961728"/>
                <a:gd name="connsiteY3" fmla="*/ 686267 h 3098534"/>
                <a:gd name="connsiteX4" fmla="*/ 1296145 w 1961728"/>
                <a:gd name="connsiteY4" fmla="*/ 758274 h 3098534"/>
                <a:gd name="connsiteX5" fmla="*/ 1584176 w 1961728"/>
                <a:gd name="connsiteY5" fmla="*/ 470243 h 3098534"/>
                <a:gd name="connsiteX6" fmla="*/ 1728193 w 1961728"/>
                <a:gd name="connsiteY6" fmla="*/ 182211 h 3098534"/>
                <a:gd name="connsiteX7" fmla="*/ 1800200 w 1961728"/>
                <a:gd name="connsiteY7" fmla="*/ 254219 h 3098534"/>
                <a:gd name="connsiteX8" fmla="*/ 1800200 w 1961728"/>
                <a:gd name="connsiteY8" fmla="*/ 398235 h 3098534"/>
                <a:gd name="connsiteX9" fmla="*/ 1944216 w 1961728"/>
                <a:gd name="connsiteY9" fmla="*/ 614259 h 3098534"/>
                <a:gd name="connsiteX10" fmla="*/ 1728193 w 1961728"/>
                <a:gd name="connsiteY10" fmla="*/ 830282 h 3098534"/>
                <a:gd name="connsiteX11" fmla="*/ 1440161 w 1961728"/>
                <a:gd name="connsiteY11" fmla="*/ 1406346 h 3098534"/>
                <a:gd name="connsiteX12" fmla="*/ 1656185 w 1961728"/>
                <a:gd name="connsiteY12" fmla="*/ 1622370 h 3098534"/>
                <a:gd name="connsiteX13" fmla="*/ 1800201 w 1961728"/>
                <a:gd name="connsiteY13" fmla="*/ 1478354 h 3098534"/>
                <a:gd name="connsiteX14" fmla="*/ 1872209 w 1961728"/>
                <a:gd name="connsiteY14" fmla="*/ 1766386 h 3098534"/>
                <a:gd name="connsiteX15" fmla="*/ 1728193 w 1961728"/>
                <a:gd name="connsiteY15" fmla="*/ 2054418 h 3098534"/>
                <a:gd name="connsiteX16" fmla="*/ 1080121 w 1961728"/>
                <a:gd name="connsiteY16" fmla="*/ 1766386 h 3098534"/>
                <a:gd name="connsiteX17" fmla="*/ 792089 w 1961728"/>
                <a:gd name="connsiteY17" fmla="*/ 2054418 h 3098534"/>
                <a:gd name="connsiteX18" fmla="*/ 1584177 w 1961728"/>
                <a:gd name="connsiteY18" fmla="*/ 2990522 h 3098534"/>
                <a:gd name="connsiteX19" fmla="*/ 576065 w 1961728"/>
                <a:gd name="connsiteY19" fmla="*/ 2702491 h 3098534"/>
                <a:gd name="connsiteX20" fmla="*/ 0 w 1961728"/>
                <a:gd name="connsiteY20" fmla="*/ 2054418 h 3098534"/>
                <a:gd name="connsiteX0" fmla="*/ 0 w 1961728"/>
                <a:gd name="connsiteY0" fmla="*/ 2054418 h 2702491"/>
                <a:gd name="connsiteX1" fmla="*/ 288032 w 1961728"/>
                <a:gd name="connsiteY1" fmla="*/ 1622370 h 2702491"/>
                <a:gd name="connsiteX2" fmla="*/ 504056 w 1961728"/>
                <a:gd name="connsiteY2" fmla="*/ 1046306 h 2702491"/>
                <a:gd name="connsiteX3" fmla="*/ 1152128 w 1961728"/>
                <a:gd name="connsiteY3" fmla="*/ 686267 h 2702491"/>
                <a:gd name="connsiteX4" fmla="*/ 1296145 w 1961728"/>
                <a:gd name="connsiteY4" fmla="*/ 758274 h 2702491"/>
                <a:gd name="connsiteX5" fmla="*/ 1584176 w 1961728"/>
                <a:gd name="connsiteY5" fmla="*/ 470243 h 2702491"/>
                <a:gd name="connsiteX6" fmla="*/ 1728193 w 1961728"/>
                <a:gd name="connsiteY6" fmla="*/ 182211 h 2702491"/>
                <a:gd name="connsiteX7" fmla="*/ 1800200 w 1961728"/>
                <a:gd name="connsiteY7" fmla="*/ 254219 h 2702491"/>
                <a:gd name="connsiteX8" fmla="*/ 1800200 w 1961728"/>
                <a:gd name="connsiteY8" fmla="*/ 398235 h 2702491"/>
                <a:gd name="connsiteX9" fmla="*/ 1944216 w 1961728"/>
                <a:gd name="connsiteY9" fmla="*/ 614259 h 2702491"/>
                <a:gd name="connsiteX10" fmla="*/ 1728193 w 1961728"/>
                <a:gd name="connsiteY10" fmla="*/ 830282 h 2702491"/>
                <a:gd name="connsiteX11" fmla="*/ 1440161 w 1961728"/>
                <a:gd name="connsiteY11" fmla="*/ 1406346 h 2702491"/>
                <a:gd name="connsiteX12" fmla="*/ 1656185 w 1961728"/>
                <a:gd name="connsiteY12" fmla="*/ 1622370 h 2702491"/>
                <a:gd name="connsiteX13" fmla="*/ 1800201 w 1961728"/>
                <a:gd name="connsiteY13" fmla="*/ 1478354 h 2702491"/>
                <a:gd name="connsiteX14" fmla="*/ 1872209 w 1961728"/>
                <a:gd name="connsiteY14" fmla="*/ 1766386 h 2702491"/>
                <a:gd name="connsiteX15" fmla="*/ 1728193 w 1961728"/>
                <a:gd name="connsiteY15" fmla="*/ 2054418 h 2702491"/>
                <a:gd name="connsiteX16" fmla="*/ 1080121 w 1961728"/>
                <a:gd name="connsiteY16" fmla="*/ 1766386 h 2702491"/>
                <a:gd name="connsiteX17" fmla="*/ 792089 w 1961728"/>
                <a:gd name="connsiteY17" fmla="*/ 2054418 h 2702491"/>
                <a:gd name="connsiteX18" fmla="*/ 576065 w 1961728"/>
                <a:gd name="connsiteY18" fmla="*/ 2702491 h 2702491"/>
                <a:gd name="connsiteX19" fmla="*/ 0 w 1961728"/>
                <a:gd name="connsiteY19" fmla="*/ 2054418 h 2702491"/>
                <a:gd name="connsiteX0" fmla="*/ 0 w 1961728"/>
                <a:gd name="connsiteY0" fmla="*/ 2054418 h 2126426"/>
                <a:gd name="connsiteX1" fmla="*/ 288032 w 1961728"/>
                <a:gd name="connsiteY1" fmla="*/ 1622370 h 2126426"/>
                <a:gd name="connsiteX2" fmla="*/ 504056 w 1961728"/>
                <a:gd name="connsiteY2" fmla="*/ 1046306 h 2126426"/>
                <a:gd name="connsiteX3" fmla="*/ 1152128 w 1961728"/>
                <a:gd name="connsiteY3" fmla="*/ 686267 h 2126426"/>
                <a:gd name="connsiteX4" fmla="*/ 1296145 w 1961728"/>
                <a:gd name="connsiteY4" fmla="*/ 758274 h 2126426"/>
                <a:gd name="connsiteX5" fmla="*/ 1584176 w 1961728"/>
                <a:gd name="connsiteY5" fmla="*/ 470243 h 2126426"/>
                <a:gd name="connsiteX6" fmla="*/ 1728193 w 1961728"/>
                <a:gd name="connsiteY6" fmla="*/ 182211 h 2126426"/>
                <a:gd name="connsiteX7" fmla="*/ 1800200 w 1961728"/>
                <a:gd name="connsiteY7" fmla="*/ 254219 h 2126426"/>
                <a:gd name="connsiteX8" fmla="*/ 1800200 w 1961728"/>
                <a:gd name="connsiteY8" fmla="*/ 398235 h 2126426"/>
                <a:gd name="connsiteX9" fmla="*/ 1944216 w 1961728"/>
                <a:gd name="connsiteY9" fmla="*/ 614259 h 2126426"/>
                <a:gd name="connsiteX10" fmla="*/ 1728193 w 1961728"/>
                <a:gd name="connsiteY10" fmla="*/ 830282 h 2126426"/>
                <a:gd name="connsiteX11" fmla="*/ 1440161 w 1961728"/>
                <a:gd name="connsiteY11" fmla="*/ 1406346 h 2126426"/>
                <a:gd name="connsiteX12" fmla="*/ 1656185 w 1961728"/>
                <a:gd name="connsiteY12" fmla="*/ 1622370 h 2126426"/>
                <a:gd name="connsiteX13" fmla="*/ 1800201 w 1961728"/>
                <a:gd name="connsiteY13" fmla="*/ 1478354 h 2126426"/>
                <a:gd name="connsiteX14" fmla="*/ 1872209 w 1961728"/>
                <a:gd name="connsiteY14" fmla="*/ 1766386 h 2126426"/>
                <a:gd name="connsiteX15" fmla="*/ 1728193 w 1961728"/>
                <a:gd name="connsiteY15" fmla="*/ 2054418 h 2126426"/>
                <a:gd name="connsiteX16" fmla="*/ 1080121 w 1961728"/>
                <a:gd name="connsiteY16" fmla="*/ 1766386 h 2126426"/>
                <a:gd name="connsiteX17" fmla="*/ 792089 w 1961728"/>
                <a:gd name="connsiteY17" fmla="*/ 2054418 h 2126426"/>
                <a:gd name="connsiteX18" fmla="*/ 0 w 1961728"/>
                <a:gd name="connsiteY18" fmla="*/ 2054418 h 2126426"/>
                <a:gd name="connsiteX0" fmla="*/ 0 w 1961728"/>
                <a:gd name="connsiteY0" fmla="*/ 2054418 h 2078421"/>
                <a:gd name="connsiteX1" fmla="*/ 288032 w 1961728"/>
                <a:gd name="connsiteY1" fmla="*/ 1622370 h 2078421"/>
                <a:gd name="connsiteX2" fmla="*/ 504056 w 1961728"/>
                <a:gd name="connsiteY2" fmla="*/ 1046306 h 2078421"/>
                <a:gd name="connsiteX3" fmla="*/ 1152128 w 1961728"/>
                <a:gd name="connsiteY3" fmla="*/ 686267 h 2078421"/>
                <a:gd name="connsiteX4" fmla="*/ 1296145 w 1961728"/>
                <a:gd name="connsiteY4" fmla="*/ 758274 h 2078421"/>
                <a:gd name="connsiteX5" fmla="*/ 1584176 w 1961728"/>
                <a:gd name="connsiteY5" fmla="*/ 470243 h 2078421"/>
                <a:gd name="connsiteX6" fmla="*/ 1728193 w 1961728"/>
                <a:gd name="connsiteY6" fmla="*/ 182211 h 2078421"/>
                <a:gd name="connsiteX7" fmla="*/ 1800200 w 1961728"/>
                <a:gd name="connsiteY7" fmla="*/ 254219 h 2078421"/>
                <a:gd name="connsiteX8" fmla="*/ 1800200 w 1961728"/>
                <a:gd name="connsiteY8" fmla="*/ 398235 h 2078421"/>
                <a:gd name="connsiteX9" fmla="*/ 1944216 w 1961728"/>
                <a:gd name="connsiteY9" fmla="*/ 614259 h 2078421"/>
                <a:gd name="connsiteX10" fmla="*/ 1728193 w 1961728"/>
                <a:gd name="connsiteY10" fmla="*/ 830282 h 2078421"/>
                <a:gd name="connsiteX11" fmla="*/ 1440161 w 1961728"/>
                <a:gd name="connsiteY11" fmla="*/ 1406346 h 2078421"/>
                <a:gd name="connsiteX12" fmla="*/ 1656185 w 1961728"/>
                <a:gd name="connsiteY12" fmla="*/ 1622370 h 2078421"/>
                <a:gd name="connsiteX13" fmla="*/ 1800201 w 1961728"/>
                <a:gd name="connsiteY13" fmla="*/ 1478354 h 2078421"/>
                <a:gd name="connsiteX14" fmla="*/ 1872209 w 1961728"/>
                <a:gd name="connsiteY14" fmla="*/ 1766386 h 2078421"/>
                <a:gd name="connsiteX15" fmla="*/ 1728193 w 1961728"/>
                <a:gd name="connsiteY15" fmla="*/ 2054418 h 2078421"/>
                <a:gd name="connsiteX16" fmla="*/ 1080121 w 1961728"/>
                <a:gd name="connsiteY16" fmla="*/ 1766386 h 2078421"/>
                <a:gd name="connsiteX17" fmla="*/ 0 w 1961728"/>
                <a:gd name="connsiteY17" fmla="*/ 2054418 h 2078421"/>
                <a:gd name="connsiteX0" fmla="*/ 792089 w 1673696"/>
                <a:gd name="connsiteY0" fmla="*/ 1766386 h 2054418"/>
                <a:gd name="connsiteX1" fmla="*/ 0 w 1673696"/>
                <a:gd name="connsiteY1" fmla="*/ 1622370 h 2054418"/>
                <a:gd name="connsiteX2" fmla="*/ 216024 w 1673696"/>
                <a:gd name="connsiteY2" fmla="*/ 1046306 h 2054418"/>
                <a:gd name="connsiteX3" fmla="*/ 864096 w 1673696"/>
                <a:gd name="connsiteY3" fmla="*/ 686267 h 2054418"/>
                <a:gd name="connsiteX4" fmla="*/ 1008113 w 1673696"/>
                <a:gd name="connsiteY4" fmla="*/ 758274 h 2054418"/>
                <a:gd name="connsiteX5" fmla="*/ 1296144 w 1673696"/>
                <a:gd name="connsiteY5" fmla="*/ 470243 h 2054418"/>
                <a:gd name="connsiteX6" fmla="*/ 1440161 w 1673696"/>
                <a:gd name="connsiteY6" fmla="*/ 182211 h 2054418"/>
                <a:gd name="connsiteX7" fmla="*/ 1512168 w 1673696"/>
                <a:gd name="connsiteY7" fmla="*/ 254219 h 2054418"/>
                <a:gd name="connsiteX8" fmla="*/ 1512168 w 1673696"/>
                <a:gd name="connsiteY8" fmla="*/ 398235 h 2054418"/>
                <a:gd name="connsiteX9" fmla="*/ 1656184 w 1673696"/>
                <a:gd name="connsiteY9" fmla="*/ 614259 h 2054418"/>
                <a:gd name="connsiteX10" fmla="*/ 1440161 w 1673696"/>
                <a:gd name="connsiteY10" fmla="*/ 830282 h 2054418"/>
                <a:gd name="connsiteX11" fmla="*/ 1152129 w 1673696"/>
                <a:gd name="connsiteY11" fmla="*/ 1406346 h 2054418"/>
                <a:gd name="connsiteX12" fmla="*/ 1368153 w 1673696"/>
                <a:gd name="connsiteY12" fmla="*/ 1622370 h 2054418"/>
                <a:gd name="connsiteX13" fmla="*/ 1512169 w 1673696"/>
                <a:gd name="connsiteY13" fmla="*/ 1478354 h 2054418"/>
                <a:gd name="connsiteX14" fmla="*/ 1584177 w 1673696"/>
                <a:gd name="connsiteY14" fmla="*/ 1766386 h 2054418"/>
                <a:gd name="connsiteX15" fmla="*/ 1440161 w 1673696"/>
                <a:gd name="connsiteY15" fmla="*/ 2054418 h 2054418"/>
                <a:gd name="connsiteX16" fmla="*/ 792089 w 1673696"/>
                <a:gd name="connsiteY16" fmla="*/ 1766386 h 2054418"/>
                <a:gd name="connsiteX0" fmla="*/ 588066 w 1469673"/>
                <a:gd name="connsiteY0" fmla="*/ 1766386 h 2054418"/>
                <a:gd name="connsiteX1" fmla="*/ 12001 w 1469673"/>
                <a:gd name="connsiteY1" fmla="*/ 1046306 h 2054418"/>
                <a:gd name="connsiteX2" fmla="*/ 660073 w 1469673"/>
                <a:gd name="connsiteY2" fmla="*/ 686267 h 2054418"/>
                <a:gd name="connsiteX3" fmla="*/ 804090 w 1469673"/>
                <a:gd name="connsiteY3" fmla="*/ 758274 h 2054418"/>
                <a:gd name="connsiteX4" fmla="*/ 1092121 w 1469673"/>
                <a:gd name="connsiteY4" fmla="*/ 470243 h 2054418"/>
                <a:gd name="connsiteX5" fmla="*/ 1236138 w 1469673"/>
                <a:gd name="connsiteY5" fmla="*/ 182211 h 2054418"/>
                <a:gd name="connsiteX6" fmla="*/ 1308145 w 1469673"/>
                <a:gd name="connsiteY6" fmla="*/ 254219 h 2054418"/>
                <a:gd name="connsiteX7" fmla="*/ 1308145 w 1469673"/>
                <a:gd name="connsiteY7" fmla="*/ 398235 h 2054418"/>
                <a:gd name="connsiteX8" fmla="*/ 1452161 w 1469673"/>
                <a:gd name="connsiteY8" fmla="*/ 614259 h 2054418"/>
                <a:gd name="connsiteX9" fmla="*/ 1236138 w 1469673"/>
                <a:gd name="connsiteY9" fmla="*/ 830282 h 2054418"/>
                <a:gd name="connsiteX10" fmla="*/ 948106 w 1469673"/>
                <a:gd name="connsiteY10" fmla="*/ 1406346 h 2054418"/>
                <a:gd name="connsiteX11" fmla="*/ 1164130 w 1469673"/>
                <a:gd name="connsiteY11" fmla="*/ 1622370 h 2054418"/>
                <a:gd name="connsiteX12" fmla="*/ 1308146 w 1469673"/>
                <a:gd name="connsiteY12" fmla="*/ 1478354 h 2054418"/>
                <a:gd name="connsiteX13" fmla="*/ 1380154 w 1469673"/>
                <a:gd name="connsiteY13" fmla="*/ 1766386 h 2054418"/>
                <a:gd name="connsiteX14" fmla="*/ 1236138 w 1469673"/>
                <a:gd name="connsiteY14" fmla="*/ 2054418 h 2054418"/>
                <a:gd name="connsiteX15" fmla="*/ 588066 w 1469673"/>
                <a:gd name="connsiteY15" fmla="*/ 1766386 h 2054418"/>
                <a:gd name="connsiteX0" fmla="*/ 612069 w 1493676"/>
                <a:gd name="connsiteY0" fmla="*/ 1766386 h 2054418"/>
                <a:gd name="connsiteX1" fmla="*/ 36004 w 1493676"/>
                <a:gd name="connsiteY1" fmla="*/ 1046306 h 2054418"/>
                <a:gd name="connsiteX2" fmla="*/ 828093 w 1493676"/>
                <a:gd name="connsiteY2" fmla="*/ 758274 h 2054418"/>
                <a:gd name="connsiteX3" fmla="*/ 1116124 w 1493676"/>
                <a:gd name="connsiteY3" fmla="*/ 470243 h 2054418"/>
                <a:gd name="connsiteX4" fmla="*/ 1260141 w 1493676"/>
                <a:gd name="connsiteY4" fmla="*/ 182211 h 2054418"/>
                <a:gd name="connsiteX5" fmla="*/ 1332148 w 1493676"/>
                <a:gd name="connsiteY5" fmla="*/ 254219 h 2054418"/>
                <a:gd name="connsiteX6" fmla="*/ 1332148 w 1493676"/>
                <a:gd name="connsiteY6" fmla="*/ 398235 h 2054418"/>
                <a:gd name="connsiteX7" fmla="*/ 1476164 w 1493676"/>
                <a:gd name="connsiteY7" fmla="*/ 614259 h 2054418"/>
                <a:gd name="connsiteX8" fmla="*/ 1260141 w 1493676"/>
                <a:gd name="connsiteY8" fmla="*/ 830282 h 2054418"/>
                <a:gd name="connsiteX9" fmla="*/ 972109 w 1493676"/>
                <a:gd name="connsiteY9" fmla="*/ 1406346 h 2054418"/>
                <a:gd name="connsiteX10" fmla="*/ 1188133 w 1493676"/>
                <a:gd name="connsiteY10" fmla="*/ 1622370 h 2054418"/>
                <a:gd name="connsiteX11" fmla="*/ 1332149 w 1493676"/>
                <a:gd name="connsiteY11" fmla="*/ 1478354 h 2054418"/>
                <a:gd name="connsiteX12" fmla="*/ 1404157 w 1493676"/>
                <a:gd name="connsiteY12" fmla="*/ 1766386 h 2054418"/>
                <a:gd name="connsiteX13" fmla="*/ 1260141 w 1493676"/>
                <a:gd name="connsiteY13" fmla="*/ 2054418 h 2054418"/>
                <a:gd name="connsiteX14" fmla="*/ 612069 w 1493676"/>
                <a:gd name="connsiteY14" fmla="*/ 1766386 h 2054418"/>
                <a:gd name="connsiteX0" fmla="*/ 660074 w 1541681"/>
                <a:gd name="connsiteY0" fmla="*/ 1766386 h 2054418"/>
                <a:gd name="connsiteX1" fmla="*/ 84009 w 1541681"/>
                <a:gd name="connsiteY1" fmla="*/ 1046306 h 2054418"/>
                <a:gd name="connsiteX2" fmla="*/ 1164129 w 1541681"/>
                <a:gd name="connsiteY2" fmla="*/ 470243 h 2054418"/>
                <a:gd name="connsiteX3" fmla="*/ 1308146 w 1541681"/>
                <a:gd name="connsiteY3" fmla="*/ 182211 h 2054418"/>
                <a:gd name="connsiteX4" fmla="*/ 1380153 w 1541681"/>
                <a:gd name="connsiteY4" fmla="*/ 254219 h 2054418"/>
                <a:gd name="connsiteX5" fmla="*/ 1380153 w 1541681"/>
                <a:gd name="connsiteY5" fmla="*/ 398235 h 2054418"/>
                <a:gd name="connsiteX6" fmla="*/ 1524169 w 1541681"/>
                <a:gd name="connsiteY6" fmla="*/ 614259 h 2054418"/>
                <a:gd name="connsiteX7" fmla="*/ 1308146 w 1541681"/>
                <a:gd name="connsiteY7" fmla="*/ 830282 h 2054418"/>
                <a:gd name="connsiteX8" fmla="*/ 1020114 w 1541681"/>
                <a:gd name="connsiteY8" fmla="*/ 1406346 h 2054418"/>
                <a:gd name="connsiteX9" fmla="*/ 1236138 w 1541681"/>
                <a:gd name="connsiteY9" fmla="*/ 1622370 h 2054418"/>
                <a:gd name="connsiteX10" fmla="*/ 1380154 w 1541681"/>
                <a:gd name="connsiteY10" fmla="*/ 1478354 h 2054418"/>
                <a:gd name="connsiteX11" fmla="*/ 1452162 w 1541681"/>
                <a:gd name="connsiteY11" fmla="*/ 1766386 h 2054418"/>
                <a:gd name="connsiteX12" fmla="*/ 1308146 w 1541681"/>
                <a:gd name="connsiteY12" fmla="*/ 2054418 h 2054418"/>
                <a:gd name="connsiteX13" fmla="*/ 660074 w 1541681"/>
                <a:gd name="connsiteY13" fmla="*/ 1766386 h 2054418"/>
                <a:gd name="connsiteX0" fmla="*/ 684077 w 1565684"/>
                <a:gd name="connsiteY0" fmla="*/ 1766386 h 2054418"/>
                <a:gd name="connsiteX1" fmla="*/ 108012 w 1565684"/>
                <a:gd name="connsiteY1" fmla="*/ 1046306 h 2054418"/>
                <a:gd name="connsiteX2" fmla="*/ 1332149 w 1565684"/>
                <a:gd name="connsiteY2" fmla="*/ 182211 h 2054418"/>
                <a:gd name="connsiteX3" fmla="*/ 1404156 w 1565684"/>
                <a:gd name="connsiteY3" fmla="*/ 254219 h 2054418"/>
                <a:gd name="connsiteX4" fmla="*/ 1404156 w 1565684"/>
                <a:gd name="connsiteY4" fmla="*/ 398235 h 2054418"/>
                <a:gd name="connsiteX5" fmla="*/ 1548172 w 1565684"/>
                <a:gd name="connsiteY5" fmla="*/ 614259 h 2054418"/>
                <a:gd name="connsiteX6" fmla="*/ 1332149 w 1565684"/>
                <a:gd name="connsiteY6" fmla="*/ 830282 h 2054418"/>
                <a:gd name="connsiteX7" fmla="*/ 1044117 w 1565684"/>
                <a:gd name="connsiteY7" fmla="*/ 1406346 h 2054418"/>
                <a:gd name="connsiteX8" fmla="*/ 1260141 w 1565684"/>
                <a:gd name="connsiteY8" fmla="*/ 1622370 h 2054418"/>
                <a:gd name="connsiteX9" fmla="*/ 1404157 w 1565684"/>
                <a:gd name="connsiteY9" fmla="*/ 1478354 h 2054418"/>
                <a:gd name="connsiteX10" fmla="*/ 1476165 w 1565684"/>
                <a:gd name="connsiteY10" fmla="*/ 1766386 h 2054418"/>
                <a:gd name="connsiteX11" fmla="*/ 1332149 w 1565684"/>
                <a:gd name="connsiteY11" fmla="*/ 2054418 h 2054418"/>
                <a:gd name="connsiteX12" fmla="*/ 684077 w 1565684"/>
                <a:gd name="connsiteY12" fmla="*/ 1766386 h 2054418"/>
                <a:gd name="connsiteX0" fmla="*/ 696078 w 1632181"/>
                <a:gd name="connsiteY0" fmla="*/ 1620179 h 1908211"/>
                <a:gd name="connsiteX1" fmla="*/ 120013 w 1632181"/>
                <a:gd name="connsiteY1" fmla="*/ 900099 h 1908211"/>
                <a:gd name="connsiteX2" fmla="*/ 1416157 w 1632181"/>
                <a:gd name="connsiteY2" fmla="*/ 108012 h 1908211"/>
                <a:gd name="connsiteX3" fmla="*/ 1416157 w 1632181"/>
                <a:gd name="connsiteY3" fmla="*/ 252028 h 1908211"/>
                <a:gd name="connsiteX4" fmla="*/ 1560173 w 1632181"/>
                <a:gd name="connsiteY4" fmla="*/ 468052 h 1908211"/>
                <a:gd name="connsiteX5" fmla="*/ 1344150 w 1632181"/>
                <a:gd name="connsiteY5" fmla="*/ 684075 h 1908211"/>
                <a:gd name="connsiteX6" fmla="*/ 1056118 w 1632181"/>
                <a:gd name="connsiteY6" fmla="*/ 1260139 h 1908211"/>
                <a:gd name="connsiteX7" fmla="*/ 1272142 w 1632181"/>
                <a:gd name="connsiteY7" fmla="*/ 1476163 h 1908211"/>
                <a:gd name="connsiteX8" fmla="*/ 1416158 w 1632181"/>
                <a:gd name="connsiteY8" fmla="*/ 1332147 h 1908211"/>
                <a:gd name="connsiteX9" fmla="*/ 1488166 w 1632181"/>
                <a:gd name="connsiteY9" fmla="*/ 1620179 h 1908211"/>
                <a:gd name="connsiteX10" fmla="*/ 1344150 w 1632181"/>
                <a:gd name="connsiteY10" fmla="*/ 1908211 h 1908211"/>
                <a:gd name="connsiteX11" fmla="*/ 696078 w 1632181"/>
                <a:gd name="connsiteY11" fmla="*/ 1620179 h 1908211"/>
                <a:gd name="connsiteX0" fmla="*/ 696078 w 1656184"/>
                <a:gd name="connsiteY0" fmla="*/ 1440159 h 1728191"/>
                <a:gd name="connsiteX1" fmla="*/ 120013 w 1656184"/>
                <a:gd name="connsiteY1" fmla="*/ 720079 h 1728191"/>
                <a:gd name="connsiteX2" fmla="*/ 1416157 w 1656184"/>
                <a:gd name="connsiteY2" fmla="*/ 72008 h 1728191"/>
                <a:gd name="connsiteX3" fmla="*/ 1560173 w 1656184"/>
                <a:gd name="connsiteY3" fmla="*/ 288032 h 1728191"/>
                <a:gd name="connsiteX4" fmla="*/ 1344150 w 1656184"/>
                <a:gd name="connsiteY4" fmla="*/ 504055 h 1728191"/>
                <a:gd name="connsiteX5" fmla="*/ 1056118 w 1656184"/>
                <a:gd name="connsiteY5" fmla="*/ 1080119 h 1728191"/>
                <a:gd name="connsiteX6" fmla="*/ 1272142 w 1656184"/>
                <a:gd name="connsiteY6" fmla="*/ 1296143 h 1728191"/>
                <a:gd name="connsiteX7" fmla="*/ 1416158 w 1656184"/>
                <a:gd name="connsiteY7" fmla="*/ 1152127 h 1728191"/>
                <a:gd name="connsiteX8" fmla="*/ 1488166 w 1656184"/>
                <a:gd name="connsiteY8" fmla="*/ 1440159 h 1728191"/>
                <a:gd name="connsiteX9" fmla="*/ 1344150 w 1656184"/>
                <a:gd name="connsiteY9" fmla="*/ 1728191 h 1728191"/>
                <a:gd name="connsiteX10" fmla="*/ 696078 w 1656184"/>
                <a:gd name="connsiteY10" fmla="*/ 1440159 h 1728191"/>
                <a:gd name="connsiteX0" fmla="*/ 720081 w 1788199"/>
                <a:gd name="connsiteY0" fmla="*/ 1188131 h 1476163"/>
                <a:gd name="connsiteX1" fmla="*/ 144016 w 1788199"/>
                <a:gd name="connsiteY1" fmla="*/ 468051 h 1476163"/>
                <a:gd name="connsiteX2" fmla="*/ 1584176 w 1788199"/>
                <a:gd name="connsiteY2" fmla="*/ 36004 h 1476163"/>
                <a:gd name="connsiteX3" fmla="*/ 1368153 w 1788199"/>
                <a:gd name="connsiteY3" fmla="*/ 252027 h 1476163"/>
                <a:gd name="connsiteX4" fmla="*/ 1080121 w 1788199"/>
                <a:gd name="connsiteY4" fmla="*/ 828091 h 1476163"/>
                <a:gd name="connsiteX5" fmla="*/ 1296145 w 1788199"/>
                <a:gd name="connsiteY5" fmla="*/ 1044115 h 1476163"/>
                <a:gd name="connsiteX6" fmla="*/ 1440161 w 1788199"/>
                <a:gd name="connsiteY6" fmla="*/ 900099 h 1476163"/>
                <a:gd name="connsiteX7" fmla="*/ 1512169 w 1788199"/>
                <a:gd name="connsiteY7" fmla="*/ 1188131 h 1476163"/>
                <a:gd name="connsiteX8" fmla="*/ 1368153 w 1788199"/>
                <a:gd name="connsiteY8" fmla="*/ 1476163 h 1476163"/>
                <a:gd name="connsiteX9" fmla="*/ 720081 w 1788199"/>
                <a:gd name="connsiteY9" fmla="*/ 1188131 h 1476163"/>
                <a:gd name="connsiteX0" fmla="*/ 684077 w 1499213"/>
                <a:gd name="connsiteY0" fmla="*/ 996111 h 1284143"/>
                <a:gd name="connsiteX1" fmla="*/ 108012 w 1499213"/>
                <a:gd name="connsiteY1" fmla="*/ 276031 h 1284143"/>
                <a:gd name="connsiteX2" fmla="*/ 1332149 w 1499213"/>
                <a:gd name="connsiteY2" fmla="*/ 60007 h 1284143"/>
                <a:gd name="connsiteX3" fmla="*/ 1044117 w 1499213"/>
                <a:gd name="connsiteY3" fmla="*/ 636071 h 1284143"/>
                <a:gd name="connsiteX4" fmla="*/ 1260141 w 1499213"/>
                <a:gd name="connsiteY4" fmla="*/ 852095 h 1284143"/>
                <a:gd name="connsiteX5" fmla="*/ 1404157 w 1499213"/>
                <a:gd name="connsiteY5" fmla="*/ 708079 h 1284143"/>
                <a:gd name="connsiteX6" fmla="*/ 1476165 w 1499213"/>
                <a:gd name="connsiteY6" fmla="*/ 996111 h 1284143"/>
                <a:gd name="connsiteX7" fmla="*/ 1332149 w 1499213"/>
                <a:gd name="connsiteY7" fmla="*/ 1284143 h 1284143"/>
                <a:gd name="connsiteX8" fmla="*/ 684077 w 1499213"/>
                <a:gd name="connsiteY8" fmla="*/ 996111 h 1284143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480055 w 1295191"/>
                <a:gd name="connsiteY0" fmla="*/ 1200134 h 1488166"/>
                <a:gd name="connsiteX1" fmla="*/ 60007 w 1295191"/>
                <a:gd name="connsiteY1" fmla="*/ 60007 h 1488166"/>
                <a:gd name="connsiteX2" fmla="*/ 840095 w 1295191"/>
                <a:gd name="connsiteY2" fmla="*/ 840094 h 1488166"/>
                <a:gd name="connsiteX3" fmla="*/ 1056119 w 1295191"/>
                <a:gd name="connsiteY3" fmla="*/ 1056118 h 1488166"/>
                <a:gd name="connsiteX4" fmla="*/ 1200135 w 1295191"/>
                <a:gd name="connsiteY4" fmla="*/ 912102 h 1488166"/>
                <a:gd name="connsiteX5" fmla="*/ 1272143 w 1295191"/>
                <a:gd name="connsiteY5" fmla="*/ 1200134 h 1488166"/>
                <a:gd name="connsiteX6" fmla="*/ 1128127 w 1295191"/>
                <a:gd name="connsiteY6" fmla="*/ 1488166 h 1488166"/>
                <a:gd name="connsiteX7" fmla="*/ 480055 w 1295191"/>
                <a:gd name="connsiteY7" fmla="*/ 1200134 h 1488166"/>
                <a:gd name="connsiteX0" fmla="*/ 204023 w 1655231"/>
                <a:gd name="connsiteY0" fmla="*/ 430048 h 1498167"/>
                <a:gd name="connsiteX1" fmla="*/ 420047 w 1655231"/>
                <a:gd name="connsiteY1" fmla="*/ 70008 h 1498167"/>
                <a:gd name="connsiteX2" fmla="*/ 1200135 w 1655231"/>
                <a:gd name="connsiteY2" fmla="*/ 850095 h 1498167"/>
                <a:gd name="connsiteX3" fmla="*/ 1416159 w 1655231"/>
                <a:gd name="connsiteY3" fmla="*/ 1066119 h 1498167"/>
                <a:gd name="connsiteX4" fmla="*/ 1560175 w 1655231"/>
                <a:gd name="connsiteY4" fmla="*/ 922103 h 1498167"/>
                <a:gd name="connsiteX5" fmla="*/ 1632183 w 1655231"/>
                <a:gd name="connsiteY5" fmla="*/ 1210135 h 1498167"/>
                <a:gd name="connsiteX6" fmla="*/ 1488167 w 1655231"/>
                <a:gd name="connsiteY6" fmla="*/ 1498167 h 1498167"/>
                <a:gd name="connsiteX7" fmla="*/ 204023 w 1655231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523217"/>
                <a:gd name="connsiteY0" fmla="*/ 370042 h 1510168"/>
                <a:gd name="connsiteX1" fmla="*/ 288033 w 1523217"/>
                <a:gd name="connsiteY1" fmla="*/ 82009 h 1510168"/>
                <a:gd name="connsiteX2" fmla="*/ 1068121 w 1523217"/>
                <a:gd name="connsiteY2" fmla="*/ 862096 h 1510168"/>
                <a:gd name="connsiteX3" fmla="*/ 1284145 w 1523217"/>
                <a:gd name="connsiteY3" fmla="*/ 1078120 h 1510168"/>
                <a:gd name="connsiteX4" fmla="*/ 1428161 w 1523217"/>
                <a:gd name="connsiteY4" fmla="*/ 934104 h 1510168"/>
                <a:gd name="connsiteX5" fmla="*/ 1500169 w 1523217"/>
                <a:gd name="connsiteY5" fmla="*/ 1222136 h 1510168"/>
                <a:gd name="connsiteX6" fmla="*/ 1356153 w 1523217"/>
                <a:gd name="connsiteY6" fmla="*/ 1510168 h 1510168"/>
                <a:gd name="connsiteX7" fmla="*/ 0 w 1523217"/>
                <a:gd name="connsiteY7" fmla="*/ 370042 h 1510168"/>
                <a:gd name="connsiteX0" fmla="*/ 23190 w 1546407"/>
                <a:gd name="connsiteY0" fmla="*/ 370042 h 1510168"/>
                <a:gd name="connsiteX1" fmla="*/ 311223 w 1546407"/>
                <a:gd name="connsiteY1" fmla="*/ 82009 h 1510168"/>
                <a:gd name="connsiteX2" fmla="*/ 1091311 w 1546407"/>
                <a:gd name="connsiteY2" fmla="*/ 862096 h 1510168"/>
                <a:gd name="connsiteX3" fmla="*/ 1307335 w 1546407"/>
                <a:gd name="connsiteY3" fmla="*/ 1078120 h 1510168"/>
                <a:gd name="connsiteX4" fmla="*/ 1451351 w 1546407"/>
                <a:gd name="connsiteY4" fmla="*/ 934104 h 1510168"/>
                <a:gd name="connsiteX5" fmla="*/ 1523359 w 1546407"/>
                <a:gd name="connsiteY5" fmla="*/ 1222136 h 1510168"/>
                <a:gd name="connsiteX6" fmla="*/ 1379343 w 1546407"/>
                <a:gd name="connsiteY6" fmla="*/ 1510168 h 1510168"/>
                <a:gd name="connsiteX7" fmla="*/ 23190 w 1546407"/>
                <a:gd name="connsiteY7" fmla="*/ 370042 h 1510168"/>
                <a:gd name="connsiteX0" fmla="*/ 226024 w 1749241"/>
                <a:gd name="connsiteY0" fmla="*/ 370042 h 1510168"/>
                <a:gd name="connsiteX1" fmla="*/ 514057 w 1749241"/>
                <a:gd name="connsiteY1" fmla="*/ 82009 h 1510168"/>
                <a:gd name="connsiteX2" fmla="*/ 1294145 w 1749241"/>
                <a:gd name="connsiteY2" fmla="*/ 862096 h 1510168"/>
                <a:gd name="connsiteX3" fmla="*/ 1510169 w 1749241"/>
                <a:gd name="connsiteY3" fmla="*/ 1078120 h 1510168"/>
                <a:gd name="connsiteX4" fmla="*/ 1654185 w 1749241"/>
                <a:gd name="connsiteY4" fmla="*/ 934104 h 1510168"/>
                <a:gd name="connsiteX5" fmla="*/ 1726193 w 1749241"/>
                <a:gd name="connsiteY5" fmla="*/ 1222136 h 1510168"/>
                <a:gd name="connsiteX6" fmla="*/ 1582177 w 1749241"/>
                <a:gd name="connsiteY6" fmla="*/ 1510168 h 1510168"/>
                <a:gd name="connsiteX7" fmla="*/ 226025 w 1749241"/>
                <a:gd name="connsiteY7" fmla="*/ 730082 h 1510168"/>
                <a:gd name="connsiteX8" fmla="*/ 226024 w 1749241"/>
                <a:gd name="connsiteY8" fmla="*/ 370042 h 1510168"/>
                <a:gd name="connsiteX0" fmla="*/ 114253 w 1637470"/>
                <a:gd name="connsiteY0" fmla="*/ 370042 h 1510168"/>
                <a:gd name="connsiteX1" fmla="*/ 402286 w 1637470"/>
                <a:gd name="connsiteY1" fmla="*/ 82009 h 1510168"/>
                <a:gd name="connsiteX2" fmla="*/ 1182374 w 1637470"/>
                <a:gd name="connsiteY2" fmla="*/ 862096 h 1510168"/>
                <a:gd name="connsiteX3" fmla="*/ 1398398 w 1637470"/>
                <a:gd name="connsiteY3" fmla="*/ 1078120 h 1510168"/>
                <a:gd name="connsiteX4" fmla="*/ 1542414 w 1637470"/>
                <a:gd name="connsiteY4" fmla="*/ 934104 h 1510168"/>
                <a:gd name="connsiteX5" fmla="*/ 1614422 w 1637470"/>
                <a:gd name="connsiteY5" fmla="*/ 1222136 h 1510168"/>
                <a:gd name="connsiteX6" fmla="*/ 1470406 w 1637470"/>
                <a:gd name="connsiteY6" fmla="*/ 1510168 h 1510168"/>
                <a:gd name="connsiteX7" fmla="*/ 114254 w 1637470"/>
                <a:gd name="connsiteY7" fmla="*/ 730082 h 1510168"/>
                <a:gd name="connsiteX8" fmla="*/ 114253 w 1637470"/>
                <a:gd name="connsiteY8" fmla="*/ 370042 h 1510168"/>
                <a:gd name="connsiteX0" fmla="*/ 154017 w 1677234"/>
                <a:gd name="connsiteY0" fmla="*/ 370042 h 1510168"/>
                <a:gd name="connsiteX1" fmla="*/ 442050 w 1677234"/>
                <a:gd name="connsiteY1" fmla="*/ 82009 h 1510168"/>
                <a:gd name="connsiteX2" fmla="*/ 1222138 w 1677234"/>
                <a:gd name="connsiteY2" fmla="*/ 862096 h 1510168"/>
                <a:gd name="connsiteX3" fmla="*/ 1438162 w 1677234"/>
                <a:gd name="connsiteY3" fmla="*/ 1078120 h 1510168"/>
                <a:gd name="connsiteX4" fmla="*/ 1582178 w 1677234"/>
                <a:gd name="connsiteY4" fmla="*/ 934104 h 1510168"/>
                <a:gd name="connsiteX5" fmla="*/ 1654186 w 1677234"/>
                <a:gd name="connsiteY5" fmla="*/ 1222136 h 1510168"/>
                <a:gd name="connsiteX6" fmla="*/ 1510170 w 1677234"/>
                <a:gd name="connsiteY6" fmla="*/ 1510168 h 1510168"/>
                <a:gd name="connsiteX7" fmla="*/ 226025 w 1677234"/>
                <a:gd name="connsiteY7" fmla="*/ 1090122 h 1510168"/>
                <a:gd name="connsiteX8" fmla="*/ 154018 w 1677234"/>
                <a:gd name="connsiteY8" fmla="*/ 730082 h 1510168"/>
                <a:gd name="connsiteX9" fmla="*/ 154017 w 1677234"/>
                <a:gd name="connsiteY9" fmla="*/ 370042 h 151016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42188"/>
                <a:gd name="connsiteX1" fmla="*/ 402286 w 1637470"/>
                <a:gd name="connsiteY1" fmla="*/ 82009 h 1542188"/>
                <a:gd name="connsiteX2" fmla="*/ 1182374 w 1637470"/>
                <a:gd name="connsiteY2" fmla="*/ 862096 h 1542188"/>
                <a:gd name="connsiteX3" fmla="*/ 1398398 w 1637470"/>
                <a:gd name="connsiteY3" fmla="*/ 1078120 h 1542188"/>
                <a:gd name="connsiteX4" fmla="*/ 1542414 w 1637470"/>
                <a:gd name="connsiteY4" fmla="*/ 934104 h 1542188"/>
                <a:gd name="connsiteX5" fmla="*/ 1614422 w 1637470"/>
                <a:gd name="connsiteY5" fmla="*/ 1222136 h 1542188"/>
                <a:gd name="connsiteX6" fmla="*/ 1470406 w 1637470"/>
                <a:gd name="connsiteY6" fmla="*/ 1510168 h 1542188"/>
                <a:gd name="connsiteX7" fmla="*/ 546301 w 1637470"/>
                <a:gd name="connsiteY7" fmla="*/ 1162130 h 1542188"/>
                <a:gd name="connsiteX8" fmla="*/ 330277 w 1637470"/>
                <a:gd name="connsiteY8" fmla="*/ 1306146 h 1542188"/>
                <a:gd name="connsiteX9" fmla="*/ 186261 w 1637470"/>
                <a:gd name="connsiteY9" fmla="*/ 1090122 h 1542188"/>
                <a:gd name="connsiteX10" fmla="*/ 114254 w 1637470"/>
                <a:gd name="connsiteY10" fmla="*/ 730082 h 1542188"/>
                <a:gd name="connsiteX11" fmla="*/ 114253 w 1637470"/>
                <a:gd name="connsiteY11" fmla="*/ 370042 h 1542188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546301 w 1637470"/>
                <a:gd name="connsiteY8" fmla="*/ 1162130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44324 w 1567541"/>
                <a:gd name="connsiteY0" fmla="*/ 370042 h 1528540"/>
                <a:gd name="connsiteX1" fmla="*/ 332357 w 1567541"/>
                <a:gd name="connsiteY1" fmla="*/ 82009 h 1528540"/>
                <a:gd name="connsiteX2" fmla="*/ 1112445 w 1567541"/>
                <a:gd name="connsiteY2" fmla="*/ 862096 h 1528540"/>
                <a:gd name="connsiteX3" fmla="*/ 1328469 w 1567541"/>
                <a:gd name="connsiteY3" fmla="*/ 1078120 h 1528540"/>
                <a:gd name="connsiteX4" fmla="*/ 1472485 w 1567541"/>
                <a:gd name="connsiteY4" fmla="*/ 934104 h 1528540"/>
                <a:gd name="connsiteX5" fmla="*/ 1544493 w 1567541"/>
                <a:gd name="connsiteY5" fmla="*/ 1222136 h 1528540"/>
                <a:gd name="connsiteX6" fmla="*/ 1400477 w 1567541"/>
                <a:gd name="connsiteY6" fmla="*/ 1510168 h 1528540"/>
                <a:gd name="connsiteX7" fmla="*/ 332356 w 1567541"/>
                <a:gd name="connsiteY7" fmla="*/ 586066 h 1528540"/>
                <a:gd name="connsiteX8" fmla="*/ 260348 w 1567541"/>
                <a:gd name="connsiteY8" fmla="*/ 1090122 h 1528540"/>
                <a:gd name="connsiteX9" fmla="*/ 188340 w 1567541"/>
                <a:gd name="connsiteY9" fmla="*/ 1306146 h 1528540"/>
                <a:gd name="connsiteX10" fmla="*/ 188340 w 1567541"/>
                <a:gd name="connsiteY10" fmla="*/ 1162130 h 1528540"/>
                <a:gd name="connsiteX11" fmla="*/ 116332 w 1567541"/>
                <a:gd name="connsiteY11" fmla="*/ 730082 h 1528540"/>
                <a:gd name="connsiteX12" fmla="*/ 44324 w 156754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730082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55960 w 1579177"/>
                <a:gd name="connsiteY0" fmla="*/ 370042 h 1528540"/>
                <a:gd name="connsiteX1" fmla="*/ 343993 w 1579177"/>
                <a:gd name="connsiteY1" fmla="*/ 82009 h 1528540"/>
                <a:gd name="connsiteX2" fmla="*/ 1124081 w 1579177"/>
                <a:gd name="connsiteY2" fmla="*/ 862096 h 1528540"/>
                <a:gd name="connsiteX3" fmla="*/ 1340105 w 1579177"/>
                <a:gd name="connsiteY3" fmla="*/ 1078120 h 1528540"/>
                <a:gd name="connsiteX4" fmla="*/ 1484121 w 1579177"/>
                <a:gd name="connsiteY4" fmla="*/ 934104 h 1528540"/>
                <a:gd name="connsiteX5" fmla="*/ 1556129 w 1579177"/>
                <a:gd name="connsiteY5" fmla="*/ 1222136 h 1528540"/>
                <a:gd name="connsiteX6" fmla="*/ 1412113 w 1579177"/>
                <a:gd name="connsiteY6" fmla="*/ 1510168 h 1528540"/>
                <a:gd name="connsiteX7" fmla="*/ 343992 w 1579177"/>
                <a:gd name="connsiteY7" fmla="*/ 586066 h 1528540"/>
                <a:gd name="connsiteX8" fmla="*/ 271984 w 1579177"/>
                <a:gd name="connsiteY8" fmla="*/ 1090122 h 1528540"/>
                <a:gd name="connsiteX9" fmla="*/ 199976 w 1579177"/>
                <a:gd name="connsiteY9" fmla="*/ 1306146 h 1528540"/>
                <a:gd name="connsiteX10" fmla="*/ 199976 w 1579177"/>
                <a:gd name="connsiteY10" fmla="*/ 1162130 h 1528540"/>
                <a:gd name="connsiteX11" fmla="*/ 55960 w 1579177"/>
                <a:gd name="connsiteY11" fmla="*/ 802090 h 1528540"/>
                <a:gd name="connsiteX12" fmla="*/ 55960 w 1579177"/>
                <a:gd name="connsiteY12" fmla="*/ 730082 h 1528540"/>
                <a:gd name="connsiteX13" fmla="*/ 55960 w 1579177"/>
                <a:gd name="connsiteY13" fmla="*/ 370042 h 1528540"/>
                <a:gd name="connsiteX0" fmla="*/ 72008 w 1595225"/>
                <a:gd name="connsiteY0" fmla="*/ 370042 h 1528540"/>
                <a:gd name="connsiteX1" fmla="*/ 360041 w 1595225"/>
                <a:gd name="connsiteY1" fmla="*/ 82009 h 1528540"/>
                <a:gd name="connsiteX2" fmla="*/ 1140129 w 1595225"/>
                <a:gd name="connsiteY2" fmla="*/ 862096 h 1528540"/>
                <a:gd name="connsiteX3" fmla="*/ 1356153 w 1595225"/>
                <a:gd name="connsiteY3" fmla="*/ 1078120 h 1528540"/>
                <a:gd name="connsiteX4" fmla="*/ 1500169 w 1595225"/>
                <a:gd name="connsiteY4" fmla="*/ 934104 h 1528540"/>
                <a:gd name="connsiteX5" fmla="*/ 1572177 w 1595225"/>
                <a:gd name="connsiteY5" fmla="*/ 1222136 h 1528540"/>
                <a:gd name="connsiteX6" fmla="*/ 1428161 w 1595225"/>
                <a:gd name="connsiteY6" fmla="*/ 1510168 h 1528540"/>
                <a:gd name="connsiteX7" fmla="*/ 360040 w 1595225"/>
                <a:gd name="connsiteY7" fmla="*/ 586066 h 1528540"/>
                <a:gd name="connsiteX8" fmla="*/ 288032 w 1595225"/>
                <a:gd name="connsiteY8" fmla="*/ 1090122 h 1528540"/>
                <a:gd name="connsiteX9" fmla="*/ 216024 w 1595225"/>
                <a:gd name="connsiteY9" fmla="*/ 1306146 h 1528540"/>
                <a:gd name="connsiteX10" fmla="*/ 216024 w 1595225"/>
                <a:gd name="connsiteY10" fmla="*/ 1162130 h 1528540"/>
                <a:gd name="connsiteX11" fmla="*/ 72008 w 1595225"/>
                <a:gd name="connsiteY11" fmla="*/ 802090 h 1528540"/>
                <a:gd name="connsiteX12" fmla="*/ 72008 w 1595225"/>
                <a:gd name="connsiteY12" fmla="*/ 730082 h 1528540"/>
                <a:gd name="connsiteX13" fmla="*/ 0 w 1595225"/>
                <a:gd name="connsiteY13" fmla="*/ 586066 h 1528540"/>
                <a:gd name="connsiteX14" fmla="*/ 72008 w 1595225"/>
                <a:gd name="connsiteY14" fmla="*/ 370042 h 1528540"/>
                <a:gd name="connsiteX0" fmla="*/ 72008 w 1595225"/>
                <a:gd name="connsiteY0" fmla="*/ 370041 h 1528539"/>
                <a:gd name="connsiteX1" fmla="*/ 432048 w 1595225"/>
                <a:gd name="connsiteY1" fmla="*/ 82009 h 1528539"/>
                <a:gd name="connsiteX2" fmla="*/ 1140129 w 1595225"/>
                <a:gd name="connsiteY2" fmla="*/ 862095 h 1528539"/>
                <a:gd name="connsiteX3" fmla="*/ 1356153 w 1595225"/>
                <a:gd name="connsiteY3" fmla="*/ 1078119 h 1528539"/>
                <a:gd name="connsiteX4" fmla="*/ 1500169 w 1595225"/>
                <a:gd name="connsiteY4" fmla="*/ 934103 h 1528539"/>
                <a:gd name="connsiteX5" fmla="*/ 1572177 w 1595225"/>
                <a:gd name="connsiteY5" fmla="*/ 1222135 h 1528539"/>
                <a:gd name="connsiteX6" fmla="*/ 1428161 w 1595225"/>
                <a:gd name="connsiteY6" fmla="*/ 1510167 h 1528539"/>
                <a:gd name="connsiteX7" fmla="*/ 360040 w 1595225"/>
                <a:gd name="connsiteY7" fmla="*/ 586065 h 1528539"/>
                <a:gd name="connsiteX8" fmla="*/ 288032 w 1595225"/>
                <a:gd name="connsiteY8" fmla="*/ 1090121 h 1528539"/>
                <a:gd name="connsiteX9" fmla="*/ 216024 w 1595225"/>
                <a:gd name="connsiteY9" fmla="*/ 1306145 h 1528539"/>
                <a:gd name="connsiteX10" fmla="*/ 216024 w 1595225"/>
                <a:gd name="connsiteY10" fmla="*/ 1162129 h 1528539"/>
                <a:gd name="connsiteX11" fmla="*/ 72008 w 1595225"/>
                <a:gd name="connsiteY11" fmla="*/ 802089 h 1528539"/>
                <a:gd name="connsiteX12" fmla="*/ 72008 w 1595225"/>
                <a:gd name="connsiteY12" fmla="*/ 730081 h 1528539"/>
                <a:gd name="connsiteX13" fmla="*/ 0 w 1595225"/>
                <a:gd name="connsiteY13" fmla="*/ 586065 h 1528539"/>
                <a:gd name="connsiteX14" fmla="*/ 72008 w 1595225"/>
                <a:gd name="connsiteY14" fmla="*/ 370041 h 1528539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432048 w 1595225"/>
                <a:gd name="connsiteY10" fmla="*/ 740943 h 1449021"/>
                <a:gd name="connsiteX11" fmla="*/ 288032 w 1595225"/>
                <a:gd name="connsiteY11" fmla="*/ 1028975 h 1449021"/>
                <a:gd name="connsiteX12" fmla="*/ 216024 w 1595225"/>
                <a:gd name="connsiteY12" fmla="*/ 1244999 h 1449021"/>
                <a:gd name="connsiteX13" fmla="*/ 216024 w 1595225"/>
                <a:gd name="connsiteY13" fmla="*/ 1100983 h 1449021"/>
                <a:gd name="connsiteX14" fmla="*/ 72008 w 1595225"/>
                <a:gd name="connsiteY14" fmla="*/ 740943 h 1449021"/>
                <a:gd name="connsiteX15" fmla="*/ 72008 w 1595225"/>
                <a:gd name="connsiteY15" fmla="*/ 668935 h 1449021"/>
                <a:gd name="connsiteX16" fmla="*/ 0 w 1595225"/>
                <a:gd name="connsiteY16" fmla="*/ 524919 h 1449021"/>
                <a:gd name="connsiteX17" fmla="*/ 72008 w 1595225"/>
                <a:gd name="connsiteY17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783059"/>
                <a:gd name="connsiteX1" fmla="*/ 432048 w 1595225"/>
                <a:gd name="connsiteY1" fmla="*/ 20863 h 1783059"/>
                <a:gd name="connsiteX2" fmla="*/ 720080 w 1595225"/>
                <a:gd name="connsiteY2" fmla="*/ 236887 h 1783059"/>
                <a:gd name="connsiteX3" fmla="*/ 720080 w 1595225"/>
                <a:gd name="connsiteY3" fmla="*/ 1172991 h 1783059"/>
                <a:gd name="connsiteX4" fmla="*/ 1140129 w 1595225"/>
                <a:gd name="connsiteY4" fmla="*/ 800949 h 1783059"/>
                <a:gd name="connsiteX5" fmla="*/ 1356153 w 1595225"/>
                <a:gd name="connsiteY5" fmla="*/ 1016973 h 1783059"/>
                <a:gd name="connsiteX6" fmla="*/ 1500169 w 1595225"/>
                <a:gd name="connsiteY6" fmla="*/ 872957 h 1783059"/>
                <a:gd name="connsiteX7" fmla="*/ 1572177 w 1595225"/>
                <a:gd name="connsiteY7" fmla="*/ 1160989 h 1783059"/>
                <a:gd name="connsiteX8" fmla="*/ 1428161 w 1595225"/>
                <a:gd name="connsiteY8" fmla="*/ 1449021 h 1783059"/>
                <a:gd name="connsiteX9" fmla="*/ 648072 w 1595225"/>
                <a:gd name="connsiteY9" fmla="*/ 1749055 h 1783059"/>
                <a:gd name="connsiteX10" fmla="*/ 504056 w 1595225"/>
                <a:gd name="connsiteY10" fmla="*/ 1244999 h 1783059"/>
                <a:gd name="connsiteX11" fmla="*/ 576064 w 1595225"/>
                <a:gd name="connsiteY11" fmla="*/ 380903 h 1783059"/>
                <a:gd name="connsiteX12" fmla="*/ 432048 w 1595225"/>
                <a:gd name="connsiteY12" fmla="*/ 236887 h 1783059"/>
                <a:gd name="connsiteX13" fmla="*/ 432048 w 1595225"/>
                <a:gd name="connsiteY13" fmla="*/ 524919 h 1783059"/>
                <a:gd name="connsiteX14" fmla="*/ 432048 w 1595225"/>
                <a:gd name="connsiteY14" fmla="*/ 740943 h 1783059"/>
                <a:gd name="connsiteX15" fmla="*/ 288032 w 1595225"/>
                <a:gd name="connsiteY15" fmla="*/ 1028975 h 1783059"/>
                <a:gd name="connsiteX16" fmla="*/ 216024 w 1595225"/>
                <a:gd name="connsiteY16" fmla="*/ 1244999 h 1783059"/>
                <a:gd name="connsiteX17" fmla="*/ 216024 w 1595225"/>
                <a:gd name="connsiteY17" fmla="*/ 1100983 h 1783059"/>
                <a:gd name="connsiteX18" fmla="*/ 72008 w 1595225"/>
                <a:gd name="connsiteY18" fmla="*/ 740943 h 1783059"/>
                <a:gd name="connsiteX19" fmla="*/ 72008 w 1595225"/>
                <a:gd name="connsiteY19" fmla="*/ 668935 h 1783059"/>
                <a:gd name="connsiteX20" fmla="*/ 0 w 1595225"/>
                <a:gd name="connsiteY20" fmla="*/ 524919 h 1783059"/>
                <a:gd name="connsiteX21" fmla="*/ 72008 w 1595225"/>
                <a:gd name="connsiteY21" fmla="*/ 308895 h 1783059"/>
                <a:gd name="connsiteX0" fmla="*/ 72008 w 1595225"/>
                <a:gd name="connsiteY0" fmla="*/ 308895 h 1855067"/>
                <a:gd name="connsiteX1" fmla="*/ 432048 w 1595225"/>
                <a:gd name="connsiteY1" fmla="*/ 20863 h 1855067"/>
                <a:gd name="connsiteX2" fmla="*/ 720080 w 1595225"/>
                <a:gd name="connsiteY2" fmla="*/ 236887 h 1855067"/>
                <a:gd name="connsiteX3" fmla="*/ 720080 w 1595225"/>
                <a:gd name="connsiteY3" fmla="*/ 1172991 h 1855067"/>
                <a:gd name="connsiteX4" fmla="*/ 1140129 w 1595225"/>
                <a:gd name="connsiteY4" fmla="*/ 800949 h 1855067"/>
                <a:gd name="connsiteX5" fmla="*/ 1356153 w 1595225"/>
                <a:gd name="connsiteY5" fmla="*/ 1016973 h 1855067"/>
                <a:gd name="connsiteX6" fmla="*/ 1500169 w 1595225"/>
                <a:gd name="connsiteY6" fmla="*/ 872957 h 1855067"/>
                <a:gd name="connsiteX7" fmla="*/ 1572177 w 1595225"/>
                <a:gd name="connsiteY7" fmla="*/ 1160989 h 1855067"/>
                <a:gd name="connsiteX8" fmla="*/ 1428161 w 1595225"/>
                <a:gd name="connsiteY8" fmla="*/ 1449021 h 1855067"/>
                <a:gd name="connsiteX9" fmla="*/ 648072 w 1595225"/>
                <a:gd name="connsiteY9" fmla="*/ 1821063 h 1855067"/>
                <a:gd name="connsiteX10" fmla="*/ 504056 w 1595225"/>
                <a:gd name="connsiteY10" fmla="*/ 1244999 h 1855067"/>
                <a:gd name="connsiteX11" fmla="*/ 576064 w 1595225"/>
                <a:gd name="connsiteY11" fmla="*/ 380903 h 1855067"/>
                <a:gd name="connsiteX12" fmla="*/ 432048 w 1595225"/>
                <a:gd name="connsiteY12" fmla="*/ 236887 h 1855067"/>
                <a:gd name="connsiteX13" fmla="*/ 432048 w 1595225"/>
                <a:gd name="connsiteY13" fmla="*/ 524919 h 1855067"/>
                <a:gd name="connsiteX14" fmla="*/ 432048 w 1595225"/>
                <a:gd name="connsiteY14" fmla="*/ 740943 h 1855067"/>
                <a:gd name="connsiteX15" fmla="*/ 288032 w 1595225"/>
                <a:gd name="connsiteY15" fmla="*/ 1028975 h 1855067"/>
                <a:gd name="connsiteX16" fmla="*/ 216024 w 1595225"/>
                <a:gd name="connsiteY16" fmla="*/ 1244999 h 1855067"/>
                <a:gd name="connsiteX17" fmla="*/ 216024 w 1595225"/>
                <a:gd name="connsiteY17" fmla="*/ 1100983 h 1855067"/>
                <a:gd name="connsiteX18" fmla="*/ 72008 w 1595225"/>
                <a:gd name="connsiteY18" fmla="*/ 740943 h 1855067"/>
                <a:gd name="connsiteX19" fmla="*/ 72008 w 1595225"/>
                <a:gd name="connsiteY19" fmla="*/ 668935 h 1855067"/>
                <a:gd name="connsiteX20" fmla="*/ 0 w 1595225"/>
                <a:gd name="connsiteY20" fmla="*/ 524919 h 1855067"/>
                <a:gd name="connsiteX21" fmla="*/ 72008 w 1595225"/>
                <a:gd name="connsiteY21" fmla="*/ 308895 h 1855067"/>
                <a:gd name="connsiteX0" fmla="*/ 72008 w 1595225"/>
                <a:gd name="connsiteY0" fmla="*/ 308895 h 2027086"/>
                <a:gd name="connsiteX1" fmla="*/ 432048 w 1595225"/>
                <a:gd name="connsiteY1" fmla="*/ 20863 h 2027086"/>
                <a:gd name="connsiteX2" fmla="*/ 720080 w 1595225"/>
                <a:gd name="connsiteY2" fmla="*/ 236887 h 2027086"/>
                <a:gd name="connsiteX3" fmla="*/ 720080 w 1595225"/>
                <a:gd name="connsiteY3" fmla="*/ 1172991 h 2027086"/>
                <a:gd name="connsiteX4" fmla="*/ 1140129 w 1595225"/>
                <a:gd name="connsiteY4" fmla="*/ 800949 h 2027086"/>
                <a:gd name="connsiteX5" fmla="*/ 1356153 w 1595225"/>
                <a:gd name="connsiteY5" fmla="*/ 1016973 h 2027086"/>
                <a:gd name="connsiteX6" fmla="*/ 1500169 w 1595225"/>
                <a:gd name="connsiteY6" fmla="*/ 872957 h 2027086"/>
                <a:gd name="connsiteX7" fmla="*/ 1572177 w 1595225"/>
                <a:gd name="connsiteY7" fmla="*/ 1160989 h 2027086"/>
                <a:gd name="connsiteX8" fmla="*/ 1428161 w 1595225"/>
                <a:gd name="connsiteY8" fmla="*/ 1449021 h 2027086"/>
                <a:gd name="connsiteX9" fmla="*/ 792088 w 1595225"/>
                <a:gd name="connsiteY9" fmla="*/ 1965079 h 2027086"/>
                <a:gd name="connsiteX10" fmla="*/ 648072 w 1595225"/>
                <a:gd name="connsiteY10" fmla="*/ 1821063 h 2027086"/>
                <a:gd name="connsiteX11" fmla="*/ 504056 w 1595225"/>
                <a:gd name="connsiteY11" fmla="*/ 1244999 h 2027086"/>
                <a:gd name="connsiteX12" fmla="*/ 576064 w 1595225"/>
                <a:gd name="connsiteY12" fmla="*/ 380903 h 2027086"/>
                <a:gd name="connsiteX13" fmla="*/ 432048 w 1595225"/>
                <a:gd name="connsiteY13" fmla="*/ 236887 h 2027086"/>
                <a:gd name="connsiteX14" fmla="*/ 432048 w 1595225"/>
                <a:gd name="connsiteY14" fmla="*/ 524919 h 2027086"/>
                <a:gd name="connsiteX15" fmla="*/ 432048 w 1595225"/>
                <a:gd name="connsiteY15" fmla="*/ 740943 h 2027086"/>
                <a:gd name="connsiteX16" fmla="*/ 288032 w 1595225"/>
                <a:gd name="connsiteY16" fmla="*/ 1028975 h 2027086"/>
                <a:gd name="connsiteX17" fmla="*/ 216024 w 1595225"/>
                <a:gd name="connsiteY17" fmla="*/ 1244999 h 2027086"/>
                <a:gd name="connsiteX18" fmla="*/ 216024 w 1595225"/>
                <a:gd name="connsiteY18" fmla="*/ 1100983 h 2027086"/>
                <a:gd name="connsiteX19" fmla="*/ 72008 w 1595225"/>
                <a:gd name="connsiteY19" fmla="*/ 740943 h 2027086"/>
                <a:gd name="connsiteX20" fmla="*/ 72008 w 1595225"/>
                <a:gd name="connsiteY20" fmla="*/ 668935 h 2027086"/>
                <a:gd name="connsiteX21" fmla="*/ 0 w 1595225"/>
                <a:gd name="connsiteY21" fmla="*/ 524919 h 2027086"/>
                <a:gd name="connsiteX22" fmla="*/ 72008 w 1595225"/>
                <a:gd name="connsiteY22" fmla="*/ 308895 h 2027086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93071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356153 w 1595225"/>
                <a:gd name="connsiteY4" fmla="*/ 1016973 h 1965079"/>
                <a:gd name="connsiteX5" fmla="*/ 1500169 w 1595225"/>
                <a:gd name="connsiteY5" fmla="*/ 872957 h 1965079"/>
                <a:gd name="connsiteX6" fmla="*/ 1572177 w 1595225"/>
                <a:gd name="connsiteY6" fmla="*/ 1160989 h 1965079"/>
                <a:gd name="connsiteX7" fmla="*/ 1428161 w 1595225"/>
                <a:gd name="connsiteY7" fmla="*/ 1449021 h 1965079"/>
                <a:gd name="connsiteX8" fmla="*/ 792088 w 1595225"/>
                <a:gd name="connsiteY8" fmla="*/ 1965079 h 1965079"/>
                <a:gd name="connsiteX9" fmla="*/ 648072 w 1595225"/>
                <a:gd name="connsiteY9" fmla="*/ 1893071 h 1965079"/>
                <a:gd name="connsiteX10" fmla="*/ 504056 w 1595225"/>
                <a:gd name="connsiteY10" fmla="*/ 1244999 h 1965079"/>
                <a:gd name="connsiteX11" fmla="*/ 576064 w 1595225"/>
                <a:gd name="connsiteY11" fmla="*/ 380903 h 1965079"/>
                <a:gd name="connsiteX12" fmla="*/ 432048 w 1595225"/>
                <a:gd name="connsiteY12" fmla="*/ 236887 h 1965079"/>
                <a:gd name="connsiteX13" fmla="*/ 432048 w 1595225"/>
                <a:gd name="connsiteY13" fmla="*/ 524919 h 1965079"/>
                <a:gd name="connsiteX14" fmla="*/ 432048 w 1595225"/>
                <a:gd name="connsiteY14" fmla="*/ 740943 h 1965079"/>
                <a:gd name="connsiteX15" fmla="*/ 288032 w 1595225"/>
                <a:gd name="connsiteY15" fmla="*/ 1028975 h 1965079"/>
                <a:gd name="connsiteX16" fmla="*/ 216024 w 1595225"/>
                <a:gd name="connsiteY16" fmla="*/ 1244999 h 1965079"/>
                <a:gd name="connsiteX17" fmla="*/ 216024 w 1595225"/>
                <a:gd name="connsiteY17" fmla="*/ 1100983 h 1965079"/>
                <a:gd name="connsiteX18" fmla="*/ 72008 w 1595225"/>
                <a:gd name="connsiteY18" fmla="*/ 740943 h 1965079"/>
                <a:gd name="connsiteX19" fmla="*/ 72008 w 1595225"/>
                <a:gd name="connsiteY19" fmla="*/ 668935 h 1965079"/>
                <a:gd name="connsiteX20" fmla="*/ 0 w 1595225"/>
                <a:gd name="connsiteY20" fmla="*/ 524919 h 1965079"/>
                <a:gd name="connsiteX21" fmla="*/ 72008 w 1595225"/>
                <a:gd name="connsiteY21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500169 w 1595225"/>
                <a:gd name="connsiteY4" fmla="*/ 872957 h 1965079"/>
                <a:gd name="connsiteX5" fmla="*/ 1572177 w 1595225"/>
                <a:gd name="connsiteY5" fmla="*/ 1160989 h 1965079"/>
                <a:gd name="connsiteX6" fmla="*/ 1428161 w 1595225"/>
                <a:gd name="connsiteY6" fmla="*/ 1449021 h 1965079"/>
                <a:gd name="connsiteX7" fmla="*/ 792088 w 1595225"/>
                <a:gd name="connsiteY7" fmla="*/ 1965079 h 1965079"/>
                <a:gd name="connsiteX8" fmla="*/ 648072 w 1595225"/>
                <a:gd name="connsiteY8" fmla="*/ 1893071 h 1965079"/>
                <a:gd name="connsiteX9" fmla="*/ 504056 w 1595225"/>
                <a:gd name="connsiteY9" fmla="*/ 1244999 h 1965079"/>
                <a:gd name="connsiteX10" fmla="*/ 576064 w 1595225"/>
                <a:gd name="connsiteY10" fmla="*/ 380903 h 1965079"/>
                <a:gd name="connsiteX11" fmla="*/ 432048 w 1595225"/>
                <a:gd name="connsiteY11" fmla="*/ 236887 h 1965079"/>
                <a:gd name="connsiteX12" fmla="*/ 432048 w 1595225"/>
                <a:gd name="connsiteY12" fmla="*/ 524919 h 1965079"/>
                <a:gd name="connsiteX13" fmla="*/ 432048 w 1595225"/>
                <a:gd name="connsiteY13" fmla="*/ 740943 h 1965079"/>
                <a:gd name="connsiteX14" fmla="*/ 288032 w 1595225"/>
                <a:gd name="connsiteY14" fmla="*/ 1028975 h 1965079"/>
                <a:gd name="connsiteX15" fmla="*/ 216024 w 1595225"/>
                <a:gd name="connsiteY15" fmla="*/ 1244999 h 1965079"/>
                <a:gd name="connsiteX16" fmla="*/ 216024 w 1595225"/>
                <a:gd name="connsiteY16" fmla="*/ 1100983 h 1965079"/>
                <a:gd name="connsiteX17" fmla="*/ 72008 w 1595225"/>
                <a:gd name="connsiteY17" fmla="*/ 740943 h 1965079"/>
                <a:gd name="connsiteX18" fmla="*/ 72008 w 1595225"/>
                <a:gd name="connsiteY18" fmla="*/ 668935 h 1965079"/>
                <a:gd name="connsiteX19" fmla="*/ 0 w 1595225"/>
                <a:gd name="connsiteY19" fmla="*/ 524919 h 1965079"/>
                <a:gd name="connsiteX20" fmla="*/ 72008 w 1595225"/>
                <a:gd name="connsiteY20" fmla="*/ 308895 h 1965079"/>
                <a:gd name="connsiteX0" fmla="*/ 72008 w 1572177"/>
                <a:gd name="connsiteY0" fmla="*/ 308895 h 1965079"/>
                <a:gd name="connsiteX1" fmla="*/ 432048 w 1572177"/>
                <a:gd name="connsiteY1" fmla="*/ 20863 h 1965079"/>
                <a:gd name="connsiteX2" fmla="*/ 720080 w 1572177"/>
                <a:gd name="connsiteY2" fmla="*/ 236887 h 1965079"/>
                <a:gd name="connsiteX3" fmla="*/ 720080 w 1572177"/>
                <a:gd name="connsiteY3" fmla="*/ 1172991 h 1965079"/>
                <a:gd name="connsiteX4" fmla="*/ 1572177 w 1572177"/>
                <a:gd name="connsiteY4" fmla="*/ 1160989 h 1965079"/>
                <a:gd name="connsiteX5" fmla="*/ 1428161 w 1572177"/>
                <a:gd name="connsiteY5" fmla="*/ 1449021 h 1965079"/>
                <a:gd name="connsiteX6" fmla="*/ 792088 w 1572177"/>
                <a:gd name="connsiteY6" fmla="*/ 1965079 h 1965079"/>
                <a:gd name="connsiteX7" fmla="*/ 648072 w 1572177"/>
                <a:gd name="connsiteY7" fmla="*/ 1893071 h 1965079"/>
                <a:gd name="connsiteX8" fmla="*/ 504056 w 1572177"/>
                <a:gd name="connsiteY8" fmla="*/ 1244999 h 1965079"/>
                <a:gd name="connsiteX9" fmla="*/ 576064 w 1572177"/>
                <a:gd name="connsiteY9" fmla="*/ 380903 h 1965079"/>
                <a:gd name="connsiteX10" fmla="*/ 432048 w 1572177"/>
                <a:gd name="connsiteY10" fmla="*/ 236887 h 1965079"/>
                <a:gd name="connsiteX11" fmla="*/ 432048 w 1572177"/>
                <a:gd name="connsiteY11" fmla="*/ 524919 h 1965079"/>
                <a:gd name="connsiteX12" fmla="*/ 432048 w 1572177"/>
                <a:gd name="connsiteY12" fmla="*/ 740943 h 1965079"/>
                <a:gd name="connsiteX13" fmla="*/ 288032 w 1572177"/>
                <a:gd name="connsiteY13" fmla="*/ 1028975 h 1965079"/>
                <a:gd name="connsiteX14" fmla="*/ 216024 w 1572177"/>
                <a:gd name="connsiteY14" fmla="*/ 1244999 h 1965079"/>
                <a:gd name="connsiteX15" fmla="*/ 216024 w 1572177"/>
                <a:gd name="connsiteY15" fmla="*/ 1100983 h 1965079"/>
                <a:gd name="connsiteX16" fmla="*/ 72008 w 1572177"/>
                <a:gd name="connsiteY16" fmla="*/ 740943 h 1965079"/>
                <a:gd name="connsiteX17" fmla="*/ 72008 w 1572177"/>
                <a:gd name="connsiteY17" fmla="*/ 668935 h 1965079"/>
                <a:gd name="connsiteX18" fmla="*/ 0 w 1572177"/>
                <a:gd name="connsiteY18" fmla="*/ 524919 h 1965079"/>
                <a:gd name="connsiteX19" fmla="*/ 72008 w 1572177"/>
                <a:gd name="connsiteY19" fmla="*/ 308895 h 1965079"/>
                <a:gd name="connsiteX0" fmla="*/ 72008 w 1572177"/>
                <a:gd name="connsiteY0" fmla="*/ 308895 h 2066305"/>
                <a:gd name="connsiteX1" fmla="*/ 432048 w 1572177"/>
                <a:gd name="connsiteY1" fmla="*/ 20863 h 2066305"/>
                <a:gd name="connsiteX2" fmla="*/ 720080 w 1572177"/>
                <a:gd name="connsiteY2" fmla="*/ 236887 h 2066305"/>
                <a:gd name="connsiteX3" fmla="*/ 720080 w 1572177"/>
                <a:gd name="connsiteY3" fmla="*/ 1172991 h 2066305"/>
                <a:gd name="connsiteX4" fmla="*/ 1572177 w 1572177"/>
                <a:gd name="connsiteY4" fmla="*/ 1160989 h 2066305"/>
                <a:gd name="connsiteX5" fmla="*/ 1296144 w 1572177"/>
                <a:gd name="connsiteY5" fmla="*/ 1965079 h 2066305"/>
                <a:gd name="connsiteX6" fmla="*/ 792088 w 1572177"/>
                <a:gd name="connsiteY6" fmla="*/ 1965079 h 2066305"/>
                <a:gd name="connsiteX7" fmla="*/ 648072 w 1572177"/>
                <a:gd name="connsiteY7" fmla="*/ 1893071 h 2066305"/>
                <a:gd name="connsiteX8" fmla="*/ 504056 w 1572177"/>
                <a:gd name="connsiteY8" fmla="*/ 1244999 h 2066305"/>
                <a:gd name="connsiteX9" fmla="*/ 576064 w 1572177"/>
                <a:gd name="connsiteY9" fmla="*/ 380903 h 2066305"/>
                <a:gd name="connsiteX10" fmla="*/ 432048 w 1572177"/>
                <a:gd name="connsiteY10" fmla="*/ 236887 h 2066305"/>
                <a:gd name="connsiteX11" fmla="*/ 432048 w 1572177"/>
                <a:gd name="connsiteY11" fmla="*/ 524919 h 2066305"/>
                <a:gd name="connsiteX12" fmla="*/ 432048 w 1572177"/>
                <a:gd name="connsiteY12" fmla="*/ 740943 h 2066305"/>
                <a:gd name="connsiteX13" fmla="*/ 288032 w 1572177"/>
                <a:gd name="connsiteY13" fmla="*/ 1028975 h 2066305"/>
                <a:gd name="connsiteX14" fmla="*/ 216024 w 1572177"/>
                <a:gd name="connsiteY14" fmla="*/ 1244999 h 2066305"/>
                <a:gd name="connsiteX15" fmla="*/ 216024 w 1572177"/>
                <a:gd name="connsiteY15" fmla="*/ 1100983 h 2066305"/>
                <a:gd name="connsiteX16" fmla="*/ 72008 w 1572177"/>
                <a:gd name="connsiteY16" fmla="*/ 740943 h 2066305"/>
                <a:gd name="connsiteX17" fmla="*/ 72008 w 1572177"/>
                <a:gd name="connsiteY17" fmla="*/ 668935 h 2066305"/>
                <a:gd name="connsiteX18" fmla="*/ 0 w 1572177"/>
                <a:gd name="connsiteY18" fmla="*/ 524919 h 2066305"/>
                <a:gd name="connsiteX19" fmla="*/ 72008 w 1572177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1368152 w 1368152"/>
                <a:gd name="connsiteY4" fmla="*/ 1677047 h 2066305"/>
                <a:gd name="connsiteX5" fmla="*/ 1296144 w 1368152"/>
                <a:gd name="connsiteY5" fmla="*/ 1965079 h 2066305"/>
                <a:gd name="connsiteX6" fmla="*/ 792088 w 1368152"/>
                <a:gd name="connsiteY6" fmla="*/ 1965079 h 2066305"/>
                <a:gd name="connsiteX7" fmla="*/ 648072 w 1368152"/>
                <a:gd name="connsiteY7" fmla="*/ 1893071 h 2066305"/>
                <a:gd name="connsiteX8" fmla="*/ 504056 w 1368152"/>
                <a:gd name="connsiteY8" fmla="*/ 1244999 h 2066305"/>
                <a:gd name="connsiteX9" fmla="*/ 576064 w 1368152"/>
                <a:gd name="connsiteY9" fmla="*/ 380903 h 2066305"/>
                <a:gd name="connsiteX10" fmla="*/ 432048 w 1368152"/>
                <a:gd name="connsiteY10" fmla="*/ 236887 h 2066305"/>
                <a:gd name="connsiteX11" fmla="*/ 432048 w 1368152"/>
                <a:gd name="connsiteY11" fmla="*/ 524919 h 2066305"/>
                <a:gd name="connsiteX12" fmla="*/ 432048 w 1368152"/>
                <a:gd name="connsiteY12" fmla="*/ 740943 h 2066305"/>
                <a:gd name="connsiteX13" fmla="*/ 288032 w 1368152"/>
                <a:gd name="connsiteY13" fmla="*/ 1028975 h 2066305"/>
                <a:gd name="connsiteX14" fmla="*/ 216024 w 1368152"/>
                <a:gd name="connsiteY14" fmla="*/ 1244999 h 2066305"/>
                <a:gd name="connsiteX15" fmla="*/ 216024 w 1368152"/>
                <a:gd name="connsiteY15" fmla="*/ 1100983 h 2066305"/>
                <a:gd name="connsiteX16" fmla="*/ 72008 w 1368152"/>
                <a:gd name="connsiteY16" fmla="*/ 740943 h 2066305"/>
                <a:gd name="connsiteX17" fmla="*/ 72008 w 1368152"/>
                <a:gd name="connsiteY17" fmla="*/ 668935 h 2066305"/>
                <a:gd name="connsiteX18" fmla="*/ 0 w 1368152"/>
                <a:gd name="connsiteY18" fmla="*/ 524919 h 2066305"/>
                <a:gd name="connsiteX19" fmla="*/ 72008 w 1368152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8152" h="2066305">
                  <a:moveTo>
                    <a:pt x="72008" y="308895"/>
                  </a:moveTo>
                  <a:cubicBezTo>
                    <a:pt x="161902" y="131365"/>
                    <a:pt x="217007" y="9272"/>
                    <a:pt x="432048" y="20863"/>
                  </a:cubicBezTo>
                  <a:cubicBezTo>
                    <a:pt x="521264" y="0"/>
                    <a:pt x="665697" y="105530"/>
                    <a:pt x="720080" y="236887"/>
                  </a:cubicBezTo>
                  <a:cubicBezTo>
                    <a:pt x="809086" y="329225"/>
                    <a:pt x="741356" y="954027"/>
                    <a:pt x="720080" y="1172991"/>
                  </a:cubicBezTo>
                  <a:cubicBezTo>
                    <a:pt x="763157" y="1368852"/>
                    <a:pt x="626114" y="1631765"/>
                    <a:pt x="864096" y="1749055"/>
                  </a:cubicBezTo>
                  <a:cubicBezTo>
                    <a:pt x="972108" y="1833064"/>
                    <a:pt x="1315219" y="1584876"/>
                    <a:pt x="1368152" y="1677047"/>
                  </a:cubicBezTo>
                  <a:cubicBezTo>
                    <a:pt x="1353982" y="1873235"/>
                    <a:pt x="1348705" y="1807642"/>
                    <a:pt x="1296144" y="1965079"/>
                  </a:cubicBezTo>
                  <a:cubicBezTo>
                    <a:pt x="1173951" y="2066305"/>
                    <a:pt x="922103" y="1903072"/>
                    <a:pt x="792088" y="1965079"/>
                  </a:cubicBezTo>
                  <a:cubicBezTo>
                    <a:pt x="737751" y="1910177"/>
                    <a:pt x="725319" y="1953631"/>
                    <a:pt x="648072" y="1893071"/>
                  </a:cubicBezTo>
                  <a:cubicBezTo>
                    <a:pt x="542705" y="1811882"/>
                    <a:pt x="459695" y="1649183"/>
                    <a:pt x="504056" y="1244999"/>
                  </a:cubicBezTo>
                  <a:cubicBezTo>
                    <a:pt x="509641" y="1031721"/>
                    <a:pt x="630189" y="445542"/>
                    <a:pt x="576064" y="380903"/>
                  </a:cubicBezTo>
                  <a:cubicBezTo>
                    <a:pt x="493113" y="302363"/>
                    <a:pt x="452122" y="212410"/>
                    <a:pt x="432048" y="236887"/>
                  </a:cubicBezTo>
                  <a:cubicBezTo>
                    <a:pt x="341338" y="218563"/>
                    <a:pt x="305513" y="367279"/>
                    <a:pt x="432048" y="524919"/>
                  </a:cubicBezTo>
                  <a:cubicBezTo>
                    <a:pt x="424299" y="638974"/>
                    <a:pt x="456051" y="656934"/>
                    <a:pt x="432048" y="740943"/>
                  </a:cubicBezTo>
                  <a:cubicBezTo>
                    <a:pt x="408045" y="824952"/>
                    <a:pt x="316287" y="975011"/>
                    <a:pt x="288032" y="1028975"/>
                  </a:cubicBezTo>
                  <a:cubicBezTo>
                    <a:pt x="252028" y="1148988"/>
                    <a:pt x="341786" y="1214673"/>
                    <a:pt x="216024" y="1244999"/>
                  </a:cubicBezTo>
                  <a:cubicBezTo>
                    <a:pt x="220393" y="1212330"/>
                    <a:pt x="250099" y="1191882"/>
                    <a:pt x="216024" y="1100983"/>
                  </a:cubicBezTo>
                  <a:cubicBezTo>
                    <a:pt x="27684" y="994383"/>
                    <a:pt x="41699" y="861193"/>
                    <a:pt x="72008" y="740943"/>
                  </a:cubicBezTo>
                  <a:cubicBezTo>
                    <a:pt x="40051" y="661151"/>
                    <a:pt x="72008" y="740943"/>
                    <a:pt x="72008" y="668935"/>
                  </a:cubicBezTo>
                  <a:cubicBezTo>
                    <a:pt x="67376" y="625064"/>
                    <a:pt x="0" y="584926"/>
                    <a:pt x="0" y="524919"/>
                  </a:cubicBezTo>
                  <a:cubicBezTo>
                    <a:pt x="0" y="464912"/>
                    <a:pt x="19370" y="385038"/>
                    <a:pt x="72008" y="308895"/>
                  </a:cubicBezTo>
                  <a:close/>
                </a:path>
              </a:pathLst>
            </a:custGeom>
            <a:gradFill>
              <a:gsLst>
                <a:gs pos="35000">
                  <a:schemeClr val="accent6">
                    <a:lumMod val="50000"/>
                  </a:schemeClr>
                </a:gs>
                <a:gs pos="36000">
                  <a:srgbClr val="FFFF00"/>
                </a:gs>
              </a:gsLst>
              <a:lin ang="0" scaled="0"/>
            </a:gra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381000"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Vrije vorm 27"/>
            <p:cNvSpPr/>
            <p:nvPr/>
          </p:nvSpPr>
          <p:spPr>
            <a:xfrm flipH="1">
              <a:off x="6991637" y="1772816"/>
              <a:ext cx="964740" cy="1149637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1026709 w 2309766"/>
                <a:gd name="connsiteY30" fmla="*/ 3751670 h 4092491"/>
                <a:gd name="connsiteX31" fmla="*/ 60007 w 2309766"/>
                <a:gd name="connsiteY31" fmla="*/ 3278554 h 4092491"/>
                <a:gd name="connsiteX32" fmla="*/ 276031 w 2309766"/>
                <a:gd name="connsiteY32" fmla="*/ 2990522 h 4092491"/>
                <a:gd name="connsiteX33" fmla="*/ 276029 w 2309766"/>
                <a:gd name="connsiteY33" fmla="*/ 2630482 h 4092491"/>
                <a:gd name="connsiteX34" fmla="*/ 348038 w 2309766"/>
                <a:gd name="connsiteY34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60007 w 2309766"/>
                <a:gd name="connsiteY29" fmla="*/ 3278554 h 4092491"/>
                <a:gd name="connsiteX30" fmla="*/ 276031 w 2309766"/>
                <a:gd name="connsiteY30" fmla="*/ 2990522 h 4092491"/>
                <a:gd name="connsiteX31" fmla="*/ 276029 w 2309766"/>
                <a:gd name="connsiteY31" fmla="*/ 2630482 h 4092491"/>
                <a:gd name="connsiteX32" fmla="*/ 348038 w 2309766"/>
                <a:gd name="connsiteY32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60007 w 2309766"/>
                <a:gd name="connsiteY28" fmla="*/ 3278554 h 4092491"/>
                <a:gd name="connsiteX29" fmla="*/ 276031 w 2309766"/>
                <a:gd name="connsiteY29" fmla="*/ 2990522 h 4092491"/>
                <a:gd name="connsiteX30" fmla="*/ 276029 w 2309766"/>
                <a:gd name="connsiteY30" fmla="*/ 2630482 h 4092491"/>
                <a:gd name="connsiteX31" fmla="*/ 348038 w 2309766"/>
                <a:gd name="connsiteY31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288035 w 2033738"/>
                <a:gd name="connsiteY27" fmla="*/ 3278555 h 4092491"/>
                <a:gd name="connsiteX28" fmla="*/ 3 w 2033738"/>
                <a:gd name="connsiteY28" fmla="*/ 2990522 h 4092491"/>
                <a:gd name="connsiteX29" fmla="*/ 1 w 2033738"/>
                <a:gd name="connsiteY29" fmla="*/ 2630482 h 4092491"/>
                <a:gd name="connsiteX30" fmla="*/ 72010 w 2033738"/>
                <a:gd name="connsiteY30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3 w 2033738"/>
                <a:gd name="connsiteY27" fmla="*/ 2990522 h 4092491"/>
                <a:gd name="connsiteX28" fmla="*/ 1 w 2033738"/>
                <a:gd name="connsiteY28" fmla="*/ 2630482 h 4092491"/>
                <a:gd name="connsiteX29" fmla="*/ 72010 w 2033738"/>
                <a:gd name="connsiteY29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1 w 2033738"/>
                <a:gd name="connsiteY27" fmla="*/ 2630482 h 4092491"/>
                <a:gd name="connsiteX28" fmla="*/ 72010 w 2033738"/>
                <a:gd name="connsiteY28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504057 w 1961728"/>
                <a:gd name="connsiteY26" fmla="*/ 3206547 h 4092491"/>
                <a:gd name="connsiteX27" fmla="*/ 0 w 1961728"/>
                <a:gd name="connsiteY27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0 w 1961728"/>
                <a:gd name="connsiteY26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576065 w 1961728"/>
                <a:gd name="connsiteY24" fmla="*/ 2702491 h 4092491"/>
                <a:gd name="connsiteX25" fmla="*/ 0 w 1961728"/>
                <a:gd name="connsiteY25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576065 w 1961728"/>
                <a:gd name="connsiteY23" fmla="*/ 2702491 h 4092491"/>
                <a:gd name="connsiteX24" fmla="*/ 0 w 1961728"/>
                <a:gd name="connsiteY24" fmla="*/ 2054418 h 4092491"/>
                <a:gd name="connsiteX0" fmla="*/ 0 w 2040228"/>
                <a:gd name="connsiteY0" fmla="*/ 2054418 h 3938628"/>
                <a:gd name="connsiteX1" fmla="*/ 288032 w 2040228"/>
                <a:gd name="connsiteY1" fmla="*/ 1622370 h 3938628"/>
                <a:gd name="connsiteX2" fmla="*/ 504056 w 2040228"/>
                <a:gd name="connsiteY2" fmla="*/ 1046306 h 3938628"/>
                <a:gd name="connsiteX3" fmla="*/ 1152128 w 2040228"/>
                <a:gd name="connsiteY3" fmla="*/ 686267 h 3938628"/>
                <a:gd name="connsiteX4" fmla="*/ 1296145 w 2040228"/>
                <a:gd name="connsiteY4" fmla="*/ 758274 h 3938628"/>
                <a:gd name="connsiteX5" fmla="*/ 1584176 w 2040228"/>
                <a:gd name="connsiteY5" fmla="*/ 470243 h 3938628"/>
                <a:gd name="connsiteX6" fmla="*/ 1728193 w 2040228"/>
                <a:gd name="connsiteY6" fmla="*/ 182211 h 3938628"/>
                <a:gd name="connsiteX7" fmla="*/ 1800200 w 2040228"/>
                <a:gd name="connsiteY7" fmla="*/ 254219 h 3938628"/>
                <a:gd name="connsiteX8" fmla="*/ 1800200 w 2040228"/>
                <a:gd name="connsiteY8" fmla="*/ 398235 h 3938628"/>
                <a:gd name="connsiteX9" fmla="*/ 1944216 w 2040228"/>
                <a:gd name="connsiteY9" fmla="*/ 614259 h 3938628"/>
                <a:gd name="connsiteX10" fmla="*/ 1728193 w 2040228"/>
                <a:gd name="connsiteY10" fmla="*/ 830282 h 3938628"/>
                <a:gd name="connsiteX11" fmla="*/ 1440161 w 2040228"/>
                <a:gd name="connsiteY11" fmla="*/ 1406346 h 3938628"/>
                <a:gd name="connsiteX12" fmla="*/ 1656185 w 2040228"/>
                <a:gd name="connsiteY12" fmla="*/ 1622370 h 3938628"/>
                <a:gd name="connsiteX13" fmla="*/ 1800201 w 2040228"/>
                <a:gd name="connsiteY13" fmla="*/ 1478354 h 3938628"/>
                <a:gd name="connsiteX14" fmla="*/ 1872209 w 2040228"/>
                <a:gd name="connsiteY14" fmla="*/ 1766386 h 3938628"/>
                <a:gd name="connsiteX15" fmla="*/ 1728193 w 2040228"/>
                <a:gd name="connsiteY15" fmla="*/ 2054418 h 3938628"/>
                <a:gd name="connsiteX16" fmla="*/ 1080121 w 2040228"/>
                <a:gd name="connsiteY16" fmla="*/ 1766386 h 3938628"/>
                <a:gd name="connsiteX17" fmla="*/ 792089 w 2040228"/>
                <a:gd name="connsiteY17" fmla="*/ 2054418 h 3938628"/>
                <a:gd name="connsiteX18" fmla="*/ 1584177 w 2040228"/>
                <a:gd name="connsiteY18" fmla="*/ 2990522 h 3938628"/>
                <a:gd name="connsiteX19" fmla="*/ 1296145 w 2040228"/>
                <a:gd name="connsiteY19" fmla="*/ 3206546 h 3938628"/>
                <a:gd name="connsiteX20" fmla="*/ 1584178 w 2040228"/>
                <a:gd name="connsiteY20" fmla="*/ 3638595 h 3938628"/>
                <a:gd name="connsiteX21" fmla="*/ 1872209 w 2040228"/>
                <a:gd name="connsiteY21" fmla="*/ 3782611 h 3938628"/>
                <a:gd name="connsiteX22" fmla="*/ 576065 w 2040228"/>
                <a:gd name="connsiteY22" fmla="*/ 2702491 h 3938628"/>
                <a:gd name="connsiteX23" fmla="*/ 0 w 2040228"/>
                <a:gd name="connsiteY23" fmla="*/ 2054418 h 3938628"/>
                <a:gd name="connsiteX0" fmla="*/ 0 w 1961728"/>
                <a:gd name="connsiteY0" fmla="*/ 2054418 h 3638595"/>
                <a:gd name="connsiteX1" fmla="*/ 288032 w 1961728"/>
                <a:gd name="connsiteY1" fmla="*/ 1622370 h 3638595"/>
                <a:gd name="connsiteX2" fmla="*/ 504056 w 1961728"/>
                <a:gd name="connsiteY2" fmla="*/ 1046306 h 3638595"/>
                <a:gd name="connsiteX3" fmla="*/ 1152128 w 1961728"/>
                <a:gd name="connsiteY3" fmla="*/ 686267 h 3638595"/>
                <a:gd name="connsiteX4" fmla="*/ 1296145 w 1961728"/>
                <a:gd name="connsiteY4" fmla="*/ 758274 h 3638595"/>
                <a:gd name="connsiteX5" fmla="*/ 1584176 w 1961728"/>
                <a:gd name="connsiteY5" fmla="*/ 470243 h 3638595"/>
                <a:gd name="connsiteX6" fmla="*/ 1728193 w 1961728"/>
                <a:gd name="connsiteY6" fmla="*/ 182211 h 3638595"/>
                <a:gd name="connsiteX7" fmla="*/ 1800200 w 1961728"/>
                <a:gd name="connsiteY7" fmla="*/ 254219 h 3638595"/>
                <a:gd name="connsiteX8" fmla="*/ 1800200 w 1961728"/>
                <a:gd name="connsiteY8" fmla="*/ 398235 h 3638595"/>
                <a:gd name="connsiteX9" fmla="*/ 1944216 w 1961728"/>
                <a:gd name="connsiteY9" fmla="*/ 614259 h 3638595"/>
                <a:gd name="connsiteX10" fmla="*/ 1728193 w 1961728"/>
                <a:gd name="connsiteY10" fmla="*/ 830282 h 3638595"/>
                <a:gd name="connsiteX11" fmla="*/ 1440161 w 1961728"/>
                <a:gd name="connsiteY11" fmla="*/ 1406346 h 3638595"/>
                <a:gd name="connsiteX12" fmla="*/ 1656185 w 1961728"/>
                <a:gd name="connsiteY12" fmla="*/ 1622370 h 3638595"/>
                <a:gd name="connsiteX13" fmla="*/ 1800201 w 1961728"/>
                <a:gd name="connsiteY13" fmla="*/ 1478354 h 3638595"/>
                <a:gd name="connsiteX14" fmla="*/ 1872209 w 1961728"/>
                <a:gd name="connsiteY14" fmla="*/ 1766386 h 3638595"/>
                <a:gd name="connsiteX15" fmla="*/ 1728193 w 1961728"/>
                <a:gd name="connsiteY15" fmla="*/ 2054418 h 3638595"/>
                <a:gd name="connsiteX16" fmla="*/ 1080121 w 1961728"/>
                <a:gd name="connsiteY16" fmla="*/ 1766386 h 3638595"/>
                <a:gd name="connsiteX17" fmla="*/ 792089 w 1961728"/>
                <a:gd name="connsiteY17" fmla="*/ 2054418 h 3638595"/>
                <a:gd name="connsiteX18" fmla="*/ 1584177 w 1961728"/>
                <a:gd name="connsiteY18" fmla="*/ 2990522 h 3638595"/>
                <a:gd name="connsiteX19" fmla="*/ 1296145 w 1961728"/>
                <a:gd name="connsiteY19" fmla="*/ 3206546 h 3638595"/>
                <a:gd name="connsiteX20" fmla="*/ 1584178 w 1961728"/>
                <a:gd name="connsiteY20" fmla="*/ 3638595 h 3638595"/>
                <a:gd name="connsiteX21" fmla="*/ 576065 w 1961728"/>
                <a:gd name="connsiteY21" fmla="*/ 2702491 h 3638595"/>
                <a:gd name="connsiteX22" fmla="*/ 0 w 1961728"/>
                <a:gd name="connsiteY22" fmla="*/ 2054418 h 3638595"/>
                <a:gd name="connsiteX0" fmla="*/ 0 w 1961728"/>
                <a:gd name="connsiteY0" fmla="*/ 2054418 h 3206546"/>
                <a:gd name="connsiteX1" fmla="*/ 288032 w 1961728"/>
                <a:gd name="connsiteY1" fmla="*/ 1622370 h 3206546"/>
                <a:gd name="connsiteX2" fmla="*/ 504056 w 1961728"/>
                <a:gd name="connsiteY2" fmla="*/ 1046306 h 3206546"/>
                <a:gd name="connsiteX3" fmla="*/ 1152128 w 1961728"/>
                <a:gd name="connsiteY3" fmla="*/ 686267 h 3206546"/>
                <a:gd name="connsiteX4" fmla="*/ 1296145 w 1961728"/>
                <a:gd name="connsiteY4" fmla="*/ 758274 h 3206546"/>
                <a:gd name="connsiteX5" fmla="*/ 1584176 w 1961728"/>
                <a:gd name="connsiteY5" fmla="*/ 470243 h 3206546"/>
                <a:gd name="connsiteX6" fmla="*/ 1728193 w 1961728"/>
                <a:gd name="connsiteY6" fmla="*/ 182211 h 3206546"/>
                <a:gd name="connsiteX7" fmla="*/ 1800200 w 1961728"/>
                <a:gd name="connsiteY7" fmla="*/ 254219 h 3206546"/>
                <a:gd name="connsiteX8" fmla="*/ 1800200 w 1961728"/>
                <a:gd name="connsiteY8" fmla="*/ 398235 h 3206546"/>
                <a:gd name="connsiteX9" fmla="*/ 1944216 w 1961728"/>
                <a:gd name="connsiteY9" fmla="*/ 614259 h 3206546"/>
                <a:gd name="connsiteX10" fmla="*/ 1728193 w 1961728"/>
                <a:gd name="connsiteY10" fmla="*/ 830282 h 3206546"/>
                <a:gd name="connsiteX11" fmla="*/ 1440161 w 1961728"/>
                <a:gd name="connsiteY11" fmla="*/ 1406346 h 3206546"/>
                <a:gd name="connsiteX12" fmla="*/ 1656185 w 1961728"/>
                <a:gd name="connsiteY12" fmla="*/ 1622370 h 3206546"/>
                <a:gd name="connsiteX13" fmla="*/ 1800201 w 1961728"/>
                <a:gd name="connsiteY13" fmla="*/ 1478354 h 3206546"/>
                <a:gd name="connsiteX14" fmla="*/ 1872209 w 1961728"/>
                <a:gd name="connsiteY14" fmla="*/ 1766386 h 3206546"/>
                <a:gd name="connsiteX15" fmla="*/ 1728193 w 1961728"/>
                <a:gd name="connsiteY15" fmla="*/ 2054418 h 3206546"/>
                <a:gd name="connsiteX16" fmla="*/ 1080121 w 1961728"/>
                <a:gd name="connsiteY16" fmla="*/ 1766386 h 3206546"/>
                <a:gd name="connsiteX17" fmla="*/ 792089 w 1961728"/>
                <a:gd name="connsiteY17" fmla="*/ 2054418 h 3206546"/>
                <a:gd name="connsiteX18" fmla="*/ 1584177 w 1961728"/>
                <a:gd name="connsiteY18" fmla="*/ 2990522 h 3206546"/>
                <a:gd name="connsiteX19" fmla="*/ 1296145 w 1961728"/>
                <a:gd name="connsiteY19" fmla="*/ 3206546 h 3206546"/>
                <a:gd name="connsiteX20" fmla="*/ 576065 w 1961728"/>
                <a:gd name="connsiteY20" fmla="*/ 2702491 h 3206546"/>
                <a:gd name="connsiteX21" fmla="*/ 0 w 1961728"/>
                <a:gd name="connsiteY21" fmla="*/ 2054418 h 3206546"/>
                <a:gd name="connsiteX0" fmla="*/ 0 w 1961728"/>
                <a:gd name="connsiteY0" fmla="*/ 2054418 h 3098534"/>
                <a:gd name="connsiteX1" fmla="*/ 288032 w 1961728"/>
                <a:gd name="connsiteY1" fmla="*/ 1622370 h 3098534"/>
                <a:gd name="connsiteX2" fmla="*/ 504056 w 1961728"/>
                <a:gd name="connsiteY2" fmla="*/ 1046306 h 3098534"/>
                <a:gd name="connsiteX3" fmla="*/ 1152128 w 1961728"/>
                <a:gd name="connsiteY3" fmla="*/ 686267 h 3098534"/>
                <a:gd name="connsiteX4" fmla="*/ 1296145 w 1961728"/>
                <a:gd name="connsiteY4" fmla="*/ 758274 h 3098534"/>
                <a:gd name="connsiteX5" fmla="*/ 1584176 w 1961728"/>
                <a:gd name="connsiteY5" fmla="*/ 470243 h 3098534"/>
                <a:gd name="connsiteX6" fmla="*/ 1728193 w 1961728"/>
                <a:gd name="connsiteY6" fmla="*/ 182211 h 3098534"/>
                <a:gd name="connsiteX7" fmla="*/ 1800200 w 1961728"/>
                <a:gd name="connsiteY7" fmla="*/ 254219 h 3098534"/>
                <a:gd name="connsiteX8" fmla="*/ 1800200 w 1961728"/>
                <a:gd name="connsiteY8" fmla="*/ 398235 h 3098534"/>
                <a:gd name="connsiteX9" fmla="*/ 1944216 w 1961728"/>
                <a:gd name="connsiteY9" fmla="*/ 614259 h 3098534"/>
                <a:gd name="connsiteX10" fmla="*/ 1728193 w 1961728"/>
                <a:gd name="connsiteY10" fmla="*/ 830282 h 3098534"/>
                <a:gd name="connsiteX11" fmla="*/ 1440161 w 1961728"/>
                <a:gd name="connsiteY11" fmla="*/ 1406346 h 3098534"/>
                <a:gd name="connsiteX12" fmla="*/ 1656185 w 1961728"/>
                <a:gd name="connsiteY12" fmla="*/ 1622370 h 3098534"/>
                <a:gd name="connsiteX13" fmla="*/ 1800201 w 1961728"/>
                <a:gd name="connsiteY13" fmla="*/ 1478354 h 3098534"/>
                <a:gd name="connsiteX14" fmla="*/ 1872209 w 1961728"/>
                <a:gd name="connsiteY14" fmla="*/ 1766386 h 3098534"/>
                <a:gd name="connsiteX15" fmla="*/ 1728193 w 1961728"/>
                <a:gd name="connsiteY15" fmla="*/ 2054418 h 3098534"/>
                <a:gd name="connsiteX16" fmla="*/ 1080121 w 1961728"/>
                <a:gd name="connsiteY16" fmla="*/ 1766386 h 3098534"/>
                <a:gd name="connsiteX17" fmla="*/ 792089 w 1961728"/>
                <a:gd name="connsiteY17" fmla="*/ 2054418 h 3098534"/>
                <a:gd name="connsiteX18" fmla="*/ 1584177 w 1961728"/>
                <a:gd name="connsiteY18" fmla="*/ 2990522 h 3098534"/>
                <a:gd name="connsiteX19" fmla="*/ 576065 w 1961728"/>
                <a:gd name="connsiteY19" fmla="*/ 2702491 h 3098534"/>
                <a:gd name="connsiteX20" fmla="*/ 0 w 1961728"/>
                <a:gd name="connsiteY20" fmla="*/ 2054418 h 3098534"/>
                <a:gd name="connsiteX0" fmla="*/ 0 w 1961728"/>
                <a:gd name="connsiteY0" fmla="*/ 2054418 h 2702491"/>
                <a:gd name="connsiteX1" fmla="*/ 288032 w 1961728"/>
                <a:gd name="connsiteY1" fmla="*/ 1622370 h 2702491"/>
                <a:gd name="connsiteX2" fmla="*/ 504056 w 1961728"/>
                <a:gd name="connsiteY2" fmla="*/ 1046306 h 2702491"/>
                <a:gd name="connsiteX3" fmla="*/ 1152128 w 1961728"/>
                <a:gd name="connsiteY3" fmla="*/ 686267 h 2702491"/>
                <a:gd name="connsiteX4" fmla="*/ 1296145 w 1961728"/>
                <a:gd name="connsiteY4" fmla="*/ 758274 h 2702491"/>
                <a:gd name="connsiteX5" fmla="*/ 1584176 w 1961728"/>
                <a:gd name="connsiteY5" fmla="*/ 470243 h 2702491"/>
                <a:gd name="connsiteX6" fmla="*/ 1728193 w 1961728"/>
                <a:gd name="connsiteY6" fmla="*/ 182211 h 2702491"/>
                <a:gd name="connsiteX7" fmla="*/ 1800200 w 1961728"/>
                <a:gd name="connsiteY7" fmla="*/ 254219 h 2702491"/>
                <a:gd name="connsiteX8" fmla="*/ 1800200 w 1961728"/>
                <a:gd name="connsiteY8" fmla="*/ 398235 h 2702491"/>
                <a:gd name="connsiteX9" fmla="*/ 1944216 w 1961728"/>
                <a:gd name="connsiteY9" fmla="*/ 614259 h 2702491"/>
                <a:gd name="connsiteX10" fmla="*/ 1728193 w 1961728"/>
                <a:gd name="connsiteY10" fmla="*/ 830282 h 2702491"/>
                <a:gd name="connsiteX11" fmla="*/ 1440161 w 1961728"/>
                <a:gd name="connsiteY11" fmla="*/ 1406346 h 2702491"/>
                <a:gd name="connsiteX12" fmla="*/ 1656185 w 1961728"/>
                <a:gd name="connsiteY12" fmla="*/ 1622370 h 2702491"/>
                <a:gd name="connsiteX13" fmla="*/ 1800201 w 1961728"/>
                <a:gd name="connsiteY13" fmla="*/ 1478354 h 2702491"/>
                <a:gd name="connsiteX14" fmla="*/ 1872209 w 1961728"/>
                <a:gd name="connsiteY14" fmla="*/ 1766386 h 2702491"/>
                <a:gd name="connsiteX15" fmla="*/ 1728193 w 1961728"/>
                <a:gd name="connsiteY15" fmla="*/ 2054418 h 2702491"/>
                <a:gd name="connsiteX16" fmla="*/ 1080121 w 1961728"/>
                <a:gd name="connsiteY16" fmla="*/ 1766386 h 2702491"/>
                <a:gd name="connsiteX17" fmla="*/ 792089 w 1961728"/>
                <a:gd name="connsiteY17" fmla="*/ 2054418 h 2702491"/>
                <a:gd name="connsiteX18" fmla="*/ 576065 w 1961728"/>
                <a:gd name="connsiteY18" fmla="*/ 2702491 h 2702491"/>
                <a:gd name="connsiteX19" fmla="*/ 0 w 1961728"/>
                <a:gd name="connsiteY19" fmla="*/ 2054418 h 2702491"/>
                <a:gd name="connsiteX0" fmla="*/ 0 w 1961728"/>
                <a:gd name="connsiteY0" fmla="*/ 2054418 h 2126426"/>
                <a:gd name="connsiteX1" fmla="*/ 288032 w 1961728"/>
                <a:gd name="connsiteY1" fmla="*/ 1622370 h 2126426"/>
                <a:gd name="connsiteX2" fmla="*/ 504056 w 1961728"/>
                <a:gd name="connsiteY2" fmla="*/ 1046306 h 2126426"/>
                <a:gd name="connsiteX3" fmla="*/ 1152128 w 1961728"/>
                <a:gd name="connsiteY3" fmla="*/ 686267 h 2126426"/>
                <a:gd name="connsiteX4" fmla="*/ 1296145 w 1961728"/>
                <a:gd name="connsiteY4" fmla="*/ 758274 h 2126426"/>
                <a:gd name="connsiteX5" fmla="*/ 1584176 w 1961728"/>
                <a:gd name="connsiteY5" fmla="*/ 470243 h 2126426"/>
                <a:gd name="connsiteX6" fmla="*/ 1728193 w 1961728"/>
                <a:gd name="connsiteY6" fmla="*/ 182211 h 2126426"/>
                <a:gd name="connsiteX7" fmla="*/ 1800200 w 1961728"/>
                <a:gd name="connsiteY7" fmla="*/ 254219 h 2126426"/>
                <a:gd name="connsiteX8" fmla="*/ 1800200 w 1961728"/>
                <a:gd name="connsiteY8" fmla="*/ 398235 h 2126426"/>
                <a:gd name="connsiteX9" fmla="*/ 1944216 w 1961728"/>
                <a:gd name="connsiteY9" fmla="*/ 614259 h 2126426"/>
                <a:gd name="connsiteX10" fmla="*/ 1728193 w 1961728"/>
                <a:gd name="connsiteY10" fmla="*/ 830282 h 2126426"/>
                <a:gd name="connsiteX11" fmla="*/ 1440161 w 1961728"/>
                <a:gd name="connsiteY11" fmla="*/ 1406346 h 2126426"/>
                <a:gd name="connsiteX12" fmla="*/ 1656185 w 1961728"/>
                <a:gd name="connsiteY12" fmla="*/ 1622370 h 2126426"/>
                <a:gd name="connsiteX13" fmla="*/ 1800201 w 1961728"/>
                <a:gd name="connsiteY13" fmla="*/ 1478354 h 2126426"/>
                <a:gd name="connsiteX14" fmla="*/ 1872209 w 1961728"/>
                <a:gd name="connsiteY14" fmla="*/ 1766386 h 2126426"/>
                <a:gd name="connsiteX15" fmla="*/ 1728193 w 1961728"/>
                <a:gd name="connsiteY15" fmla="*/ 2054418 h 2126426"/>
                <a:gd name="connsiteX16" fmla="*/ 1080121 w 1961728"/>
                <a:gd name="connsiteY16" fmla="*/ 1766386 h 2126426"/>
                <a:gd name="connsiteX17" fmla="*/ 792089 w 1961728"/>
                <a:gd name="connsiteY17" fmla="*/ 2054418 h 2126426"/>
                <a:gd name="connsiteX18" fmla="*/ 0 w 1961728"/>
                <a:gd name="connsiteY18" fmla="*/ 2054418 h 2126426"/>
                <a:gd name="connsiteX0" fmla="*/ 0 w 1961728"/>
                <a:gd name="connsiteY0" fmla="*/ 2054418 h 2078421"/>
                <a:gd name="connsiteX1" fmla="*/ 288032 w 1961728"/>
                <a:gd name="connsiteY1" fmla="*/ 1622370 h 2078421"/>
                <a:gd name="connsiteX2" fmla="*/ 504056 w 1961728"/>
                <a:gd name="connsiteY2" fmla="*/ 1046306 h 2078421"/>
                <a:gd name="connsiteX3" fmla="*/ 1152128 w 1961728"/>
                <a:gd name="connsiteY3" fmla="*/ 686267 h 2078421"/>
                <a:gd name="connsiteX4" fmla="*/ 1296145 w 1961728"/>
                <a:gd name="connsiteY4" fmla="*/ 758274 h 2078421"/>
                <a:gd name="connsiteX5" fmla="*/ 1584176 w 1961728"/>
                <a:gd name="connsiteY5" fmla="*/ 470243 h 2078421"/>
                <a:gd name="connsiteX6" fmla="*/ 1728193 w 1961728"/>
                <a:gd name="connsiteY6" fmla="*/ 182211 h 2078421"/>
                <a:gd name="connsiteX7" fmla="*/ 1800200 w 1961728"/>
                <a:gd name="connsiteY7" fmla="*/ 254219 h 2078421"/>
                <a:gd name="connsiteX8" fmla="*/ 1800200 w 1961728"/>
                <a:gd name="connsiteY8" fmla="*/ 398235 h 2078421"/>
                <a:gd name="connsiteX9" fmla="*/ 1944216 w 1961728"/>
                <a:gd name="connsiteY9" fmla="*/ 614259 h 2078421"/>
                <a:gd name="connsiteX10" fmla="*/ 1728193 w 1961728"/>
                <a:gd name="connsiteY10" fmla="*/ 830282 h 2078421"/>
                <a:gd name="connsiteX11" fmla="*/ 1440161 w 1961728"/>
                <a:gd name="connsiteY11" fmla="*/ 1406346 h 2078421"/>
                <a:gd name="connsiteX12" fmla="*/ 1656185 w 1961728"/>
                <a:gd name="connsiteY12" fmla="*/ 1622370 h 2078421"/>
                <a:gd name="connsiteX13" fmla="*/ 1800201 w 1961728"/>
                <a:gd name="connsiteY13" fmla="*/ 1478354 h 2078421"/>
                <a:gd name="connsiteX14" fmla="*/ 1872209 w 1961728"/>
                <a:gd name="connsiteY14" fmla="*/ 1766386 h 2078421"/>
                <a:gd name="connsiteX15" fmla="*/ 1728193 w 1961728"/>
                <a:gd name="connsiteY15" fmla="*/ 2054418 h 2078421"/>
                <a:gd name="connsiteX16" fmla="*/ 1080121 w 1961728"/>
                <a:gd name="connsiteY16" fmla="*/ 1766386 h 2078421"/>
                <a:gd name="connsiteX17" fmla="*/ 0 w 1961728"/>
                <a:gd name="connsiteY17" fmla="*/ 2054418 h 2078421"/>
                <a:gd name="connsiteX0" fmla="*/ 792089 w 1673696"/>
                <a:gd name="connsiteY0" fmla="*/ 1766386 h 2054418"/>
                <a:gd name="connsiteX1" fmla="*/ 0 w 1673696"/>
                <a:gd name="connsiteY1" fmla="*/ 1622370 h 2054418"/>
                <a:gd name="connsiteX2" fmla="*/ 216024 w 1673696"/>
                <a:gd name="connsiteY2" fmla="*/ 1046306 h 2054418"/>
                <a:gd name="connsiteX3" fmla="*/ 864096 w 1673696"/>
                <a:gd name="connsiteY3" fmla="*/ 686267 h 2054418"/>
                <a:gd name="connsiteX4" fmla="*/ 1008113 w 1673696"/>
                <a:gd name="connsiteY4" fmla="*/ 758274 h 2054418"/>
                <a:gd name="connsiteX5" fmla="*/ 1296144 w 1673696"/>
                <a:gd name="connsiteY5" fmla="*/ 470243 h 2054418"/>
                <a:gd name="connsiteX6" fmla="*/ 1440161 w 1673696"/>
                <a:gd name="connsiteY6" fmla="*/ 182211 h 2054418"/>
                <a:gd name="connsiteX7" fmla="*/ 1512168 w 1673696"/>
                <a:gd name="connsiteY7" fmla="*/ 254219 h 2054418"/>
                <a:gd name="connsiteX8" fmla="*/ 1512168 w 1673696"/>
                <a:gd name="connsiteY8" fmla="*/ 398235 h 2054418"/>
                <a:gd name="connsiteX9" fmla="*/ 1656184 w 1673696"/>
                <a:gd name="connsiteY9" fmla="*/ 614259 h 2054418"/>
                <a:gd name="connsiteX10" fmla="*/ 1440161 w 1673696"/>
                <a:gd name="connsiteY10" fmla="*/ 830282 h 2054418"/>
                <a:gd name="connsiteX11" fmla="*/ 1152129 w 1673696"/>
                <a:gd name="connsiteY11" fmla="*/ 1406346 h 2054418"/>
                <a:gd name="connsiteX12" fmla="*/ 1368153 w 1673696"/>
                <a:gd name="connsiteY12" fmla="*/ 1622370 h 2054418"/>
                <a:gd name="connsiteX13" fmla="*/ 1512169 w 1673696"/>
                <a:gd name="connsiteY13" fmla="*/ 1478354 h 2054418"/>
                <a:gd name="connsiteX14" fmla="*/ 1584177 w 1673696"/>
                <a:gd name="connsiteY14" fmla="*/ 1766386 h 2054418"/>
                <a:gd name="connsiteX15" fmla="*/ 1440161 w 1673696"/>
                <a:gd name="connsiteY15" fmla="*/ 2054418 h 2054418"/>
                <a:gd name="connsiteX16" fmla="*/ 792089 w 1673696"/>
                <a:gd name="connsiteY16" fmla="*/ 1766386 h 2054418"/>
                <a:gd name="connsiteX0" fmla="*/ 588066 w 1469673"/>
                <a:gd name="connsiteY0" fmla="*/ 1766386 h 2054418"/>
                <a:gd name="connsiteX1" fmla="*/ 12001 w 1469673"/>
                <a:gd name="connsiteY1" fmla="*/ 1046306 h 2054418"/>
                <a:gd name="connsiteX2" fmla="*/ 660073 w 1469673"/>
                <a:gd name="connsiteY2" fmla="*/ 686267 h 2054418"/>
                <a:gd name="connsiteX3" fmla="*/ 804090 w 1469673"/>
                <a:gd name="connsiteY3" fmla="*/ 758274 h 2054418"/>
                <a:gd name="connsiteX4" fmla="*/ 1092121 w 1469673"/>
                <a:gd name="connsiteY4" fmla="*/ 470243 h 2054418"/>
                <a:gd name="connsiteX5" fmla="*/ 1236138 w 1469673"/>
                <a:gd name="connsiteY5" fmla="*/ 182211 h 2054418"/>
                <a:gd name="connsiteX6" fmla="*/ 1308145 w 1469673"/>
                <a:gd name="connsiteY6" fmla="*/ 254219 h 2054418"/>
                <a:gd name="connsiteX7" fmla="*/ 1308145 w 1469673"/>
                <a:gd name="connsiteY7" fmla="*/ 398235 h 2054418"/>
                <a:gd name="connsiteX8" fmla="*/ 1452161 w 1469673"/>
                <a:gd name="connsiteY8" fmla="*/ 614259 h 2054418"/>
                <a:gd name="connsiteX9" fmla="*/ 1236138 w 1469673"/>
                <a:gd name="connsiteY9" fmla="*/ 830282 h 2054418"/>
                <a:gd name="connsiteX10" fmla="*/ 948106 w 1469673"/>
                <a:gd name="connsiteY10" fmla="*/ 1406346 h 2054418"/>
                <a:gd name="connsiteX11" fmla="*/ 1164130 w 1469673"/>
                <a:gd name="connsiteY11" fmla="*/ 1622370 h 2054418"/>
                <a:gd name="connsiteX12" fmla="*/ 1308146 w 1469673"/>
                <a:gd name="connsiteY12" fmla="*/ 1478354 h 2054418"/>
                <a:gd name="connsiteX13" fmla="*/ 1380154 w 1469673"/>
                <a:gd name="connsiteY13" fmla="*/ 1766386 h 2054418"/>
                <a:gd name="connsiteX14" fmla="*/ 1236138 w 1469673"/>
                <a:gd name="connsiteY14" fmla="*/ 2054418 h 2054418"/>
                <a:gd name="connsiteX15" fmla="*/ 588066 w 1469673"/>
                <a:gd name="connsiteY15" fmla="*/ 1766386 h 2054418"/>
                <a:gd name="connsiteX0" fmla="*/ 612069 w 1493676"/>
                <a:gd name="connsiteY0" fmla="*/ 1766386 h 2054418"/>
                <a:gd name="connsiteX1" fmla="*/ 36004 w 1493676"/>
                <a:gd name="connsiteY1" fmla="*/ 1046306 h 2054418"/>
                <a:gd name="connsiteX2" fmla="*/ 828093 w 1493676"/>
                <a:gd name="connsiteY2" fmla="*/ 758274 h 2054418"/>
                <a:gd name="connsiteX3" fmla="*/ 1116124 w 1493676"/>
                <a:gd name="connsiteY3" fmla="*/ 470243 h 2054418"/>
                <a:gd name="connsiteX4" fmla="*/ 1260141 w 1493676"/>
                <a:gd name="connsiteY4" fmla="*/ 182211 h 2054418"/>
                <a:gd name="connsiteX5" fmla="*/ 1332148 w 1493676"/>
                <a:gd name="connsiteY5" fmla="*/ 254219 h 2054418"/>
                <a:gd name="connsiteX6" fmla="*/ 1332148 w 1493676"/>
                <a:gd name="connsiteY6" fmla="*/ 398235 h 2054418"/>
                <a:gd name="connsiteX7" fmla="*/ 1476164 w 1493676"/>
                <a:gd name="connsiteY7" fmla="*/ 614259 h 2054418"/>
                <a:gd name="connsiteX8" fmla="*/ 1260141 w 1493676"/>
                <a:gd name="connsiteY8" fmla="*/ 830282 h 2054418"/>
                <a:gd name="connsiteX9" fmla="*/ 972109 w 1493676"/>
                <a:gd name="connsiteY9" fmla="*/ 1406346 h 2054418"/>
                <a:gd name="connsiteX10" fmla="*/ 1188133 w 1493676"/>
                <a:gd name="connsiteY10" fmla="*/ 1622370 h 2054418"/>
                <a:gd name="connsiteX11" fmla="*/ 1332149 w 1493676"/>
                <a:gd name="connsiteY11" fmla="*/ 1478354 h 2054418"/>
                <a:gd name="connsiteX12" fmla="*/ 1404157 w 1493676"/>
                <a:gd name="connsiteY12" fmla="*/ 1766386 h 2054418"/>
                <a:gd name="connsiteX13" fmla="*/ 1260141 w 1493676"/>
                <a:gd name="connsiteY13" fmla="*/ 2054418 h 2054418"/>
                <a:gd name="connsiteX14" fmla="*/ 612069 w 1493676"/>
                <a:gd name="connsiteY14" fmla="*/ 1766386 h 2054418"/>
                <a:gd name="connsiteX0" fmla="*/ 660074 w 1541681"/>
                <a:gd name="connsiteY0" fmla="*/ 1766386 h 2054418"/>
                <a:gd name="connsiteX1" fmla="*/ 84009 w 1541681"/>
                <a:gd name="connsiteY1" fmla="*/ 1046306 h 2054418"/>
                <a:gd name="connsiteX2" fmla="*/ 1164129 w 1541681"/>
                <a:gd name="connsiteY2" fmla="*/ 470243 h 2054418"/>
                <a:gd name="connsiteX3" fmla="*/ 1308146 w 1541681"/>
                <a:gd name="connsiteY3" fmla="*/ 182211 h 2054418"/>
                <a:gd name="connsiteX4" fmla="*/ 1380153 w 1541681"/>
                <a:gd name="connsiteY4" fmla="*/ 254219 h 2054418"/>
                <a:gd name="connsiteX5" fmla="*/ 1380153 w 1541681"/>
                <a:gd name="connsiteY5" fmla="*/ 398235 h 2054418"/>
                <a:gd name="connsiteX6" fmla="*/ 1524169 w 1541681"/>
                <a:gd name="connsiteY6" fmla="*/ 614259 h 2054418"/>
                <a:gd name="connsiteX7" fmla="*/ 1308146 w 1541681"/>
                <a:gd name="connsiteY7" fmla="*/ 830282 h 2054418"/>
                <a:gd name="connsiteX8" fmla="*/ 1020114 w 1541681"/>
                <a:gd name="connsiteY8" fmla="*/ 1406346 h 2054418"/>
                <a:gd name="connsiteX9" fmla="*/ 1236138 w 1541681"/>
                <a:gd name="connsiteY9" fmla="*/ 1622370 h 2054418"/>
                <a:gd name="connsiteX10" fmla="*/ 1380154 w 1541681"/>
                <a:gd name="connsiteY10" fmla="*/ 1478354 h 2054418"/>
                <a:gd name="connsiteX11" fmla="*/ 1452162 w 1541681"/>
                <a:gd name="connsiteY11" fmla="*/ 1766386 h 2054418"/>
                <a:gd name="connsiteX12" fmla="*/ 1308146 w 1541681"/>
                <a:gd name="connsiteY12" fmla="*/ 2054418 h 2054418"/>
                <a:gd name="connsiteX13" fmla="*/ 660074 w 1541681"/>
                <a:gd name="connsiteY13" fmla="*/ 1766386 h 2054418"/>
                <a:gd name="connsiteX0" fmla="*/ 684077 w 1565684"/>
                <a:gd name="connsiteY0" fmla="*/ 1766386 h 2054418"/>
                <a:gd name="connsiteX1" fmla="*/ 108012 w 1565684"/>
                <a:gd name="connsiteY1" fmla="*/ 1046306 h 2054418"/>
                <a:gd name="connsiteX2" fmla="*/ 1332149 w 1565684"/>
                <a:gd name="connsiteY2" fmla="*/ 182211 h 2054418"/>
                <a:gd name="connsiteX3" fmla="*/ 1404156 w 1565684"/>
                <a:gd name="connsiteY3" fmla="*/ 254219 h 2054418"/>
                <a:gd name="connsiteX4" fmla="*/ 1404156 w 1565684"/>
                <a:gd name="connsiteY4" fmla="*/ 398235 h 2054418"/>
                <a:gd name="connsiteX5" fmla="*/ 1548172 w 1565684"/>
                <a:gd name="connsiteY5" fmla="*/ 614259 h 2054418"/>
                <a:gd name="connsiteX6" fmla="*/ 1332149 w 1565684"/>
                <a:gd name="connsiteY6" fmla="*/ 830282 h 2054418"/>
                <a:gd name="connsiteX7" fmla="*/ 1044117 w 1565684"/>
                <a:gd name="connsiteY7" fmla="*/ 1406346 h 2054418"/>
                <a:gd name="connsiteX8" fmla="*/ 1260141 w 1565684"/>
                <a:gd name="connsiteY8" fmla="*/ 1622370 h 2054418"/>
                <a:gd name="connsiteX9" fmla="*/ 1404157 w 1565684"/>
                <a:gd name="connsiteY9" fmla="*/ 1478354 h 2054418"/>
                <a:gd name="connsiteX10" fmla="*/ 1476165 w 1565684"/>
                <a:gd name="connsiteY10" fmla="*/ 1766386 h 2054418"/>
                <a:gd name="connsiteX11" fmla="*/ 1332149 w 1565684"/>
                <a:gd name="connsiteY11" fmla="*/ 2054418 h 2054418"/>
                <a:gd name="connsiteX12" fmla="*/ 684077 w 1565684"/>
                <a:gd name="connsiteY12" fmla="*/ 1766386 h 2054418"/>
                <a:gd name="connsiteX0" fmla="*/ 696078 w 1632181"/>
                <a:gd name="connsiteY0" fmla="*/ 1620179 h 1908211"/>
                <a:gd name="connsiteX1" fmla="*/ 120013 w 1632181"/>
                <a:gd name="connsiteY1" fmla="*/ 900099 h 1908211"/>
                <a:gd name="connsiteX2" fmla="*/ 1416157 w 1632181"/>
                <a:gd name="connsiteY2" fmla="*/ 108012 h 1908211"/>
                <a:gd name="connsiteX3" fmla="*/ 1416157 w 1632181"/>
                <a:gd name="connsiteY3" fmla="*/ 252028 h 1908211"/>
                <a:gd name="connsiteX4" fmla="*/ 1560173 w 1632181"/>
                <a:gd name="connsiteY4" fmla="*/ 468052 h 1908211"/>
                <a:gd name="connsiteX5" fmla="*/ 1344150 w 1632181"/>
                <a:gd name="connsiteY5" fmla="*/ 684075 h 1908211"/>
                <a:gd name="connsiteX6" fmla="*/ 1056118 w 1632181"/>
                <a:gd name="connsiteY6" fmla="*/ 1260139 h 1908211"/>
                <a:gd name="connsiteX7" fmla="*/ 1272142 w 1632181"/>
                <a:gd name="connsiteY7" fmla="*/ 1476163 h 1908211"/>
                <a:gd name="connsiteX8" fmla="*/ 1416158 w 1632181"/>
                <a:gd name="connsiteY8" fmla="*/ 1332147 h 1908211"/>
                <a:gd name="connsiteX9" fmla="*/ 1488166 w 1632181"/>
                <a:gd name="connsiteY9" fmla="*/ 1620179 h 1908211"/>
                <a:gd name="connsiteX10" fmla="*/ 1344150 w 1632181"/>
                <a:gd name="connsiteY10" fmla="*/ 1908211 h 1908211"/>
                <a:gd name="connsiteX11" fmla="*/ 696078 w 1632181"/>
                <a:gd name="connsiteY11" fmla="*/ 1620179 h 1908211"/>
                <a:gd name="connsiteX0" fmla="*/ 696078 w 1656184"/>
                <a:gd name="connsiteY0" fmla="*/ 1440159 h 1728191"/>
                <a:gd name="connsiteX1" fmla="*/ 120013 w 1656184"/>
                <a:gd name="connsiteY1" fmla="*/ 720079 h 1728191"/>
                <a:gd name="connsiteX2" fmla="*/ 1416157 w 1656184"/>
                <a:gd name="connsiteY2" fmla="*/ 72008 h 1728191"/>
                <a:gd name="connsiteX3" fmla="*/ 1560173 w 1656184"/>
                <a:gd name="connsiteY3" fmla="*/ 288032 h 1728191"/>
                <a:gd name="connsiteX4" fmla="*/ 1344150 w 1656184"/>
                <a:gd name="connsiteY4" fmla="*/ 504055 h 1728191"/>
                <a:gd name="connsiteX5" fmla="*/ 1056118 w 1656184"/>
                <a:gd name="connsiteY5" fmla="*/ 1080119 h 1728191"/>
                <a:gd name="connsiteX6" fmla="*/ 1272142 w 1656184"/>
                <a:gd name="connsiteY6" fmla="*/ 1296143 h 1728191"/>
                <a:gd name="connsiteX7" fmla="*/ 1416158 w 1656184"/>
                <a:gd name="connsiteY7" fmla="*/ 1152127 h 1728191"/>
                <a:gd name="connsiteX8" fmla="*/ 1488166 w 1656184"/>
                <a:gd name="connsiteY8" fmla="*/ 1440159 h 1728191"/>
                <a:gd name="connsiteX9" fmla="*/ 1344150 w 1656184"/>
                <a:gd name="connsiteY9" fmla="*/ 1728191 h 1728191"/>
                <a:gd name="connsiteX10" fmla="*/ 696078 w 1656184"/>
                <a:gd name="connsiteY10" fmla="*/ 1440159 h 1728191"/>
                <a:gd name="connsiteX0" fmla="*/ 720081 w 1788199"/>
                <a:gd name="connsiteY0" fmla="*/ 1188131 h 1476163"/>
                <a:gd name="connsiteX1" fmla="*/ 144016 w 1788199"/>
                <a:gd name="connsiteY1" fmla="*/ 468051 h 1476163"/>
                <a:gd name="connsiteX2" fmla="*/ 1584176 w 1788199"/>
                <a:gd name="connsiteY2" fmla="*/ 36004 h 1476163"/>
                <a:gd name="connsiteX3" fmla="*/ 1368153 w 1788199"/>
                <a:gd name="connsiteY3" fmla="*/ 252027 h 1476163"/>
                <a:gd name="connsiteX4" fmla="*/ 1080121 w 1788199"/>
                <a:gd name="connsiteY4" fmla="*/ 828091 h 1476163"/>
                <a:gd name="connsiteX5" fmla="*/ 1296145 w 1788199"/>
                <a:gd name="connsiteY5" fmla="*/ 1044115 h 1476163"/>
                <a:gd name="connsiteX6" fmla="*/ 1440161 w 1788199"/>
                <a:gd name="connsiteY6" fmla="*/ 900099 h 1476163"/>
                <a:gd name="connsiteX7" fmla="*/ 1512169 w 1788199"/>
                <a:gd name="connsiteY7" fmla="*/ 1188131 h 1476163"/>
                <a:gd name="connsiteX8" fmla="*/ 1368153 w 1788199"/>
                <a:gd name="connsiteY8" fmla="*/ 1476163 h 1476163"/>
                <a:gd name="connsiteX9" fmla="*/ 720081 w 1788199"/>
                <a:gd name="connsiteY9" fmla="*/ 1188131 h 1476163"/>
                <a:gd name="connsiteX0" fmla="*/ 684077 w 1499213"/>
                <a:gd name="connsiteY0" fmla="*/ 996111 h 1284143"/>
                <a:gd name="connsiteX1" fmla="*/ 108012 w 1499213"/>
                <a:gd name="connsiteY1" fmla="*/ 276031 h 1284143"/>
                <a:gd name="connsiteX2" fmla="*/ 1332149 w 1499213"/>
                <a:gd name="connsiteY2" fmla="*/ 60007 h 1284143"/>
                <a:gd name="connsiteX3" fmla="*/ 1044117 w 1499213"/>
                <a:gd name="connsiteY3" fmla="*/ 636071 h 1284143"/>
                <a:gd name="connsiteX4" fmla="*/ 1260141 w 1499213"/>
                <a:gd name="connsiteY4" fmla="*/ 852095 h 1284143"/>
                <a:gd name="connsiteX5" fmla="*/ 1404157 w 1499213"/>
                <a:gd name="connsiteY5" fmla="*/ 708079 h 1284143"/>
                <a:gd name="connsiteX6" fmla="*/ 1476165 w 1499213"/>
                <a:gd name="connsiteY6" fmla="*/ 996111 h 1284143"/>
                <a:gd name="connsiteX7" fmla="*/ 1332149 w 1499213"/>
                <a:gd name="connsiteY7" fmla="*/ 1284143 h 1284143"/>
                <a:gd name="connsiteX8" fmla="*/ 684077 w 1499213"/>
                <a:gd name="connsiteY8" fmla="*/ 996111 h 1284143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480055 w 1295191"/>
                <a:gd name="connsiteY0" fmla="*/ 1200134 h 1488166"/>
                <a:gd name="connsiteX1" fmla="*/ 60007 w 1295191"/>
                <a:gd name="connsiteY1" fmla="*/ 60007 h 1488166"/>
                <a:gd name="connsiteX2" fmla="*/ 840095 w 1295191"/>
                <a:gd name="connsiteY2" fmla="*/ 840094 h 1488166"/>
                <a:gd name="connsiteX3" fmla="*/ 1056119 w 1295191"/>
                <a:gd name="connsiteY3" fmla="*/ 1056118 h 1488166"/>
                <a:gd name="connsiteX4" fmla="*/ 1200135 w 1295191"/>
                <a:gd name="connsiteY4" fmla="*/ 912102 h 1488166"/>
                <a:gd name="connsiteX5" fmla="*/ 1272143 w 1295191"/>
                <a:gd name="connsiteY5" fmla="*/ 1200134 h 1488166"/>
                <a:gd name="connsiteX6" fmla="*/ 1128127 w 1295191"/>
                <a:gd name="connsiteY6" fmla="*/ 1488166 h 1488166"/>
                <a:gd name="connsiteX7" fmla="*/ 480055 w 1295191"/>
                <a:gd name="connsiteY7" fmla="*/ 1200134 h 1488166"/>
                <a:gd name="connsiteX0" fmla="*/ 204023 w 1655231"/>
                <a:gd name="connsiteY0" fmla="*/ 430048 h 1498167"/>
                <a:gd name="connsiteX1" fmla="*/ 420047 w 1655231"/>
                <a:gd name="connsiteY1" fmla="*/ 70008 h 1498167"/>
                <a:gd name="connsiteX2" fmla="*/ 1200135 w 1655231"/>
                <a:gd name="connsiteY2" fmla="*/ 850095 h 1498167"/>
                <a:gd name="connsiteX3" fmla="*/ 1416159 w 1655231"/>
                <a:gd name="connsiteY3" fmla="*/ 1066119 h 1498167"/>
                <a:gd name="connsiteX4" fmla="*/ 1560175 w 1655231"/>
                <a:gd name="connsiteY4" fmla="*/ 922103 h 1498167"/>
                <a:gd name="connsiteX5" fmla="*/ 1632183 w 1655231"/>
                <a:gd name="connsiteY5" fmla="*/ 1210135 h 1498167"/>
                <a:gd name="connsiteX6" fmla="*/ 1488167 w 1655231"/>
                <a:gd name="connsiteY6" fmla="*/ 1498167 h 1498167"/>
                <a:gd name="connsiteX7" fmla="*/ 204023 w 1655231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523217"/>
                <a:gd name="connsiteY0" fmla="*/ 370042 h 1510168"/>
                <a:gd name="connsiteX1" fmla="*/ 288033 w 1523217"/>
                <a:gd name="connsiteY1" fmla="*/ 82009 h 1510168"/>
                <a:gd name="connsiteX2" fmla="*/ 1068121 w 1523217"/>
                <a:gd name="connsiteY2" fmla="*/ 862096 h 1510168"/>
                <a:gd name="connsiteX3" fmla="*/ 1284145 w 1523217"/>
                <a:gd name="connsiteY3" fmla="*/ 1078120 h 1510168"/>
                <a:gd name="connsiteX4" fmla="*/ 1428161 w 1523217"/>
                <a:gd name="connsiteY4" fmla="*/ 934104 h 1510168"/>
                <a:gd name="connsiteX5" fmla="*/ 1500169 w 1523217"/>
                <a:gd name="connsiteY5" fmla="*/ 1222136 h 1510168"/>
                <a:gd name="connsiteX6" fmla="*/ 1356153 w 1523217"/>
                <a:gd name="connsiteY6" fmla="*/ 1510168 h 1510168"/>
                <a:gd name="connsiteX7" fmla="*/ 0 w 1523217"/>
                <a:gd name="connsiteY7" fmla="*/ 370042 h 1510168"/>
                <a:gd name="connsiteX0" fmla="*/ 23190 w 1546407"/>
                <a:gd name="connsiteY0" fmla="*/ 370042 h 1510168"/>
                <a:gd name="connsiteX1" fmla="*/ 311223 w 1546407"/>
                <a:gd name="connsiteY1" fmla="*/ 82009 h 1510168"/>
                <a:gd name="connsiteX2" fmla="*/ 1091311 w 1546407"/>
                <a:gd name="connsiteY2" fmla="*/ 862096 h 1510168"/>
                <a:gd name="connsiteX3" fmla="*/ 1307335 w 1546407"/>
                <a:gd name="connsiteY3" fmla="*/ 1078120 h 1510168"/>
                <a:gd name="connsiteX4" fmla="*/ 1451351 w 1546407"/>
                <a:gd name="connsiteY4" fmla="*/ 934104 h 1510168"/>
                <a:gd name="connsiteX5" fmla="*/ 1523359 w 1546407"/>
                <a:gd name="connsiteY5" fmla="*/ 1222136 h 1510168"/>
                <a:gd name="connsiteX6" fmla="*/ 1379343 w 1546407"/>
                <a:gd name="connsiteY6" fmla="*/ 1510168 h 1510168"/>
                <a:gd name="connsiteX7" fmla="*/ 23190 w 1546407"/>
                <a:gd name="connsiteY7" fmla="*/ 370042 h 1510168"/>
                <a:gd name="connsiteX0" fmla="*/ 226024 w 1749241"/>
                <a:gd name="connsiteY0" fmla="*/ 370042 h 1510168"/>
                <a:gd name="connsiteX1" fmla="*/ 514057 w 1749241"/>
                <a:gd name="connsiteY1" fmla="*/ 82009 h 1510168"/>
                <a:gd name="connsiteX2" fmla="*/ 1294145 w 1749241"/>
                <a:gd name="connsiteY2" fmla="*/ 862096 h 1510168"/>
                <a:gd name="connsiteX3" fmla="*/ 1510169 w 1749241"/>
                <a:gd name="connsiteY3" fmla="*/ 1078120 h 1510168"/>
                <a:gd name="connsiteX4" fmla="*/ 1654185 w 1749241"/>
                <a:gd name="connsiteY4" fmla="*/ 934104 h 1510168"/>
                <a:gd name="connsiteX5" fmla="*/ 1726193 w 1749241"/>
                <a:gd name="connsiteY5" fmla="*/ 1222136 h 1510168"/>
                <a:gd name="connsiteX6" fmla="*/ 1582177 w 1749241"/>
                <a:gd name="connsiteY6" fmla="*/ 1510168 h 1510168"/>
                <a:gd name="connsiteX7" fmla="*/ 226025 w 1749241"/>
                <a:gd name="connsiteY7" fmla="*/ 730082 h 1510168"/>
                <a:gd name="connsiteX8" fmla="*/ 226024 w 1749241"/>
                <a:gd name="connsiteY8" fmla="*/ 370042 h 1510168"/>
                <a:gd name="connsiteX0" fmla="*/ 114253 w 1637470"/>
                <a:gd name="connsiteY0" fmla="*/ 370042 h 1510168"/>
                <a:gd name="connsiteX1" fmla="*/ 402286 w 1637470"/>
                <a:gd name="connsiteY1" fmla="*/ 82009 h 1510168"/>
                <a:gd name="connsiteX2" fmla="*/ 1182374 w 1637470"/>
                <a:gd name="connsiteY2" fmla="*/ 862096 h 1510168"/>
                <a:gd name="connsiteX3" fmla="*/ 1398398 w 1637470"/>
                <a:gd name="connsiteY3" fmla="*/ 1078120 h 1510168"/>
                <a:gd name="connsiteX4" fmla="*/ 1542414 w 1637470"/>
                <a:gd name="connsiteY4" fmla="*/ 934104 h 1510168"/>
                <a:gd name="connsiteX5" fmla="*/ 1614422 w 1637470"/>
                <a:gd name="connsiteY5" fmla="*/ 1222136 h 1510168"/>
                <a:gd name="connsiteX6" fmla="*/ 1470406 w 1637470"/>
                <a:gd name="connsiteY6" fmla="*/ 1510168 h 1510168"/>
                <a:gd name="connsiteX7" fmla="*/ 114254 w 1637470"/>
                <a:gd name="connsiteY7" fmla="*/ 730082 h 1510168"/>
                <a:gd name="connsiteX8" fmla="*/ 114253 w 1637470"/>
                <a:gd name="connsiteY8" fmla="*/ 370042 h 1510168"/>
                <a:gd name="connsiteX0" fmla="*/ 154017 w 1677234"/>
                <a:gd name="connsiteY0" fmla="*/ 370042 h 1510168"/>
                <a:gd name="connsiteX1" fmla="*/ 442050 w 1677234"/>
                <a:gd name="connsiteY1" fmla="*/ 82009 h 1510168"/>
                <a:gd name="connsiteX2" fmla="*/ 1222138 w 1677234"/>
                <a:gd name="connsiteY2" fmla="*/ 862096 h 1510168"/>
                <a:gd name="connsiteX3" fmla="*/ 1438162 w 1677234"/>
                <a:gd name="connsiteY3" fmla="*/ 1078120 h 1510168"/>
                <a:gd name="connsiteX4" fmla="*/ 1582178 w 1677234"/>
                <a:gd name="connsiteY4" fmla="*/ 934104 h 1510168"/>
                <a:gd name="connsiteX5" fmla="*/ 1654186 w 1677234"/>
                <a:gd name="connsiteY5" fmla="*/ 1222136 h 1510168"/>
                <a:gd name="connsiteX6" fmla="*/ 1510170 w 1677234"/>
                <a:gd name="connsiteY6" fmla="*/ 1510168 h 1510168"/>
                <a:gd name="connsiteX7" fmla="*/ 226025 w 1677234"/>
                <a:gd name="connsiteY7" fmla="*/ 1090122 h 1510168"/>
                <a:gd name="connsiteX8" fmla="*/ 154018 w 1677234"/>
                <a:gd name="connsiteY8" fmla="*/ 730082 h 1510168"/>
                <a:gd name="connsiteX9" fmla="*/ 154017 w 1677234"/>
                <a:gd name="connsiteY9" fmla="*/ 370042 h 151016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42188"/>
                <a:gd name="connsiteX1" fmla="*/ 402286 w 1637470"/>
                <a:gd name="connsiteY1" fmla="*/ 82009 h 1542188"/>
                <a:gd name="connsiteX2" fmla="*/ 1182374 w 1637470"/>
                <a:gd name="connsiteY2" fmla="*/ 862096 h 1542188"/>
                <a:gd name="connsiteX3" fmla="*/ 1398398 w 1637470"/>
                <a:gd name="connsiteY3" fmla="*/ 1078120 h 1542188"/>
                <a:gd name="connsiteX4" fmla="*/ 1542414 w 1637470"/>
                <a:gd name="connsiteY4" fmla="*/ 934104 h 1542188"/>
                <a:gd name="connsiteX5" fmla="*/ 1614422 w 1637470"/>
                <a:gd name="connsiteY5" fmla="*/ 1222136 h 1542188"/>
                <a:gd name="connsiteX6" fmla="*/ 1470406 w 1637470"/>
                <a:gd name="connsiteY6" fmla="*/ 1510168 h 1542188"/>
                <a:gd name="connsiteX7" fmla="*/ 546301 w 1637470"/>
                <a:gd name="connsiteY7" fmla="*/ 1162130 h 1542188"/>
                <a:gd name="connsiteX8" fmla="*/ 330277 w 1637470"/>
                <a:gd name="connsiteY8" fmla="*/ 1306146 h 1542188"/>
                <a:gd name="connsiteX9" fmla="*/ 186261 w 1637470"/>
                <a:gd name="connsiteY9" fmla="*/ 1090122 h 1542188"/>
                <a:gd name="connsiteX10" fmla="*/ 114254 w 1637470"/>
                <a:gd name="connsiteY10" fmla="*/ 730082 h 1542188"/>
                <a:gd name="connsiteX11" fmla="*/ 114253 w 1637470"/>
                <a:gd name="connsiteY11" fmla="*/ 370042 h 1542188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546301 w 1637470"/>
                <a:gd name="connsiteY8" fmla="*/ 1162130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44324 w 1567541"/>
                <a:gd name="connsiteY0" fmla="*/ 370042 h 1528540"/>
                <a:gd name="connsiteX1" fmla="*/ 332357 w 1567541"/>
                <a:gd name="connsiteY1" fmla="*/ 82009 h 1528540"/>
                <a:gd name="connsiteX2" fmla="*/ 1112445 w 1567541"/>
                <a:gd name="connsiteY2" fmla="*/ 862096 h 1528540"/>
                <a:gd name="connsiteX3" fmla="*/ 1328469 w 1567541"/>
                <a:gd name="connsiteY3" fmla="*/ 1078120 h 1528540"/>
                <a:gd name="connsiteX4" fmla="*/ 1472485 w 1567541"/>
                <a:gd name="connsiteY4" fmla="*/ 934104 h 1528540"/>
                <a:gd name="connsiteX5" fmla="*/ 1544493 w 1567541"/>
                <a:gd name="connsiteY5" fmla="*/ 1222136 h 1528540"/>
                <a:gd name="connsiteX6" fmla="*/ 1400477 w 1567541"/>
                <a:gd name="connsiteY6" fmla="*/ 1510168 h 1528540"/>
                <a:gd name="connsiteX7" fmla="*/ 332356 w 1567541"/>
                <a:gd name="connsiteY7" fmla="*/ 586066 h 1528540"/>
                <a:gd name="connsiteX8" fmla="*/ 260348 w 1567541"/>
                <a:gd name="connsiteY8" fmla="*/ 1090122 h 1528540"/>
                <a:gd name="connsiteX9" fmla="*/ 188340 w 1567541"/>
                <a:gd name="connsiteY9" fmla="*/ 1306146 h 1528540"/>
                <a:gd name="connsiteX10" fmla="*/ 188340 w 1567541"/>
                <a:gd name="connsiteY10" fmla="*/ 1162130 h 1528540"/>
                <a:gd name="connsiteX11" fmla="*/ 116332 w 1567541"/>
                <a:gd name="connsiteY11" fmla="*/ 730082 h 1528540"/>
                <a:gd name="connsiteX12" fmla="*/ 44324 w 156754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730082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55960 w 1579177"/>
                <a:gd name="connsiteY0" fmla="*/ 370042 h 1528540"/>
                <a:gd name="connsiteX1" fmla="*/ 343993 w 1579177"/>
                <a:gd name="connsiteY1" fmla="*/ 82009 h 1528540"/>
                <a:gd name="connsiteX2" fmla="*/ 1124081 w 1579177"/>
                <a:gd name="connsiteY2" fmla="*/ 862096 h 1528540"/>
                <a:gd name="connsiteX3" fmla="*/ 1340105 w 1579177"/>
                <a:gd name="connsiteY3" fmla="*/ 1078120 h 1528540"/>
                <a:gd name="connsiteX4" fmla="*/ 1484121 w 1579177"/>
                <a:gd name="connsiteY4" fmla="*/ 934104 h 1528540"/>
                <a:gd name="connsiteX5" fmla="*/ 1556129 w 1579177"/>
                <a:gd name="connsiteY5" fmla="*/ 1222136 h 1528540"/>
                <a:gd name="connsiteX6" fmla="*/ 1412113 w 1579177"/>
                <a:gd name="connsiteY6" fmla="*/ 1510168 h 1528540"/>
                <a:gd name="connsiteX7" fmla="*/ 343992 w 1579177"/>
                <a:gd name="connsiteY7" fmla="*/ 586066 h 1528540"/>
                <a:gd name="connsiteX8" fmla="*/ 271984 w 1579177"/>
                <a:gd name="connsiteY8" fmla="*/ 1090122 h 1528540"/>
                <a:gd name="connsiteX9" fmla="*/ 199976 w 1579177"/>
                <a:gd name="connsiteY9" fmla="*/ 1306146 h 1528540"/>
                <a:gd name="connsiteX10" fmla="*/ 199976 w 1579177"/>
                <a:gd name="connsiteY10" fmla="*/ 1162130 h 1528540"/>
                <a:gd name="connsiteX11" fmla="*/ 55960 w 1579177"/>
                <a:gd name="connsiteY11" fmla="*/ 802090 h 1528540"/>
                <a:gd name="connsiteX12" fmla="*/ 55960 w 1579177"/>
                <a:gd name="connsiteY12" fmla="*/ 730082 h 1528540"/>
                <a:gd name="connsiteX13" fmla="*/ 55960 w 1579177"/>
                <a:gd name="connsiteY13" fmla="*/ 370042 h 1528540"/>
                <a:gd name="connsiteX0" fmla="*/ 72008 w 1595225"/>
                <a:gd name="connsiteY0" fmla="*/ 370042 h 1528540"/>
                <a:gd name="connsiteX1" fmla="*/ 360041 w 1595225"/>
                <a:gd name="connsiteY1" fmla="*/ 82009 h 1528540"/>
                <a:gd name="connsiteX2" fmla="*/ 1140129 w 1595225"/>
                <a:gd name="connsiteY2" fmla="*/ 862096 h 1528540"/>
                <a:gd name="connsiteX3" fmla="*/ 1356153 w 1595225"/>
                <a:gd name="connsiteY3" fmla="*/ 1078120 h 1528540"/>
                <a:gd name="connsiteX4" fmla="*/ 1500169 w 1595225"/>
                <a:gd name="connsiteY4" fmla="*/ 934104 h 1528540"/>
                <a:gd name="connsiteX5" fmla="*/ 1572177 w 1595225"/>
                <a:gd name="connsiteY5" fmla="*/ 1222136 h 1528540"/>
                <a:gd name="connsiteX6" fmla="*/ 1428161 w 1595225"/>
                <a:gd name="connsiteY6" fmla="*/ 1510168 h 1528540"/>
                <a:gd name="connsiteX7" fmla="*/ 360040 w 1595225"/>
                <a:gd name="connsiteY7" fmla="*/ 586066 h 1528540"/>
                <a:gd name="connsiteX8" fmla="*/ 288032 w 1595225"/>
                <a:gd name="connsiteY8" fmla="*/ 1090122 h 1528540"/>
                <a:gd name="connsiteX9" fmla="*/ 216024 w 1595225"/>
                <a:gd name="connsiteY9" fmla="*/ 1306146 h 1528540"/>
                <a:gd name="connsiteX10" fmla="*/ 216024 w 1595225"/>
                <a:gd name="connsiteY10" fmla="*/ 1162130 h 1528540"/>
                <a:gd name="connsiteX11" fmla="*/ 72008 w 1595225"/>
                <a:gd name="connsiteY11" fmla="*/ 802090 h 1528540"/>
                <a:gd name="connsiteX12" fmla="*/ 72008 w 1595225"/>
                <a:gd name="connsiteY12" fmla="*/ 730082 h 1528540"/>
                <a:gd name="connsiteX13" fmla="*/ 0 w 1595225"/>
                <a:gd name="connsiteY13" fmla="*/ 586066 h 1528540"/>
                <a:gd name="connsiteX14" fmla="*/ 72008 w 1595225"/>
                <a:gd name="connsiteY14" fmla="*/ 370042 h 1528540"/>
                <a:gd name="connsiteX0" fmla="*/ 72008 w 1595225"/>
                <a:gd name="connsiteY0" fmla="*/ 370041 h 1528539"/>
                <a:gd name="connsiteX1" fmla="*/ 432048 w 1595225"/>
                <a:gd name="connsiteY1" fmla="*/ 82009 h 1528539"/>
                <a:gd name="connsiteX2" fmla="*/ 1140129 w 1595225"/>
                <a:gd name="connsiteY2" fmla="*/ 862095 h 1528539"/>
                <a:gd name="connsiteX3" fmla="*/ 1356153 w 1595225"/>
                <a:gd name="connsiteY3" fmla="*/ 1078119 h 1528539"/>
                <a:gd name="connsiteX4" fmla="*/ 1500169 w 1595225"/>
                <a:gd name="connsiteY4" fmla="*/ 934103 h 1528539"/>
                <a:gd name="connsiteX5" fmla="*/ 1572177 w 1595225"/>
                <a:gd name="connsiteY5" fmla="*/ 1222135 h 1528539"/>
                <a:gd name="connsiteX6" fmla="*/ 1428161 w 1595225"/>
                <a:gd name="connsiteY6" fmla="*/ 1510167 h 1528539"/>
                <a:gd name="connsiteX7" fmla="*/ 360040 w 1595225"/>
                <a:gd name="connsiteY7" fmla="*/ 586065 h 1528539"/>
                <a:gd name="connsiteX8" fmla="*/ 288032 w 1595225"/>
                <a:gd name="connsiteY8" fmla="*/ 1090121 h 1528539"/>
                <a:gd name="connsiteX9" fmla="*/ 216024 w 1595225"/>
                <a:gd name="connsiteY9" fmla="*/ 1306145 h 1528539"/>
                <a:gd name="connsiteX10" fmla="*/ 216024 w 1595225"/>
                <a:gd name="connsiteY10" fmla="*/ 1162129 h 1528539"/>
                <a:gd name="connsiteX11" fmla="*/ 72008 w 1595225"/>
                <a:gd name="connsiteY11" fmla="*/ 802089 h 1528539"/>
                <a:gd name="connsiteX12" fmla="*/ 72008 w 1595225"/>
                <a:gd name="connsiteY12" fmla="*/ 730081 h 1528539"/>
                <a:gd name="connsiteX13" fmla="*/ 0 w 1595225"/>
                <a:gd name="connsiteY13" fmla="*/ 586065 h 1528539"/>
                <a:gd name="connsiteX14" fmla="*/ 72008 w 1595225"/>
                <a:gd name="connsiteY14" fmla="*/ 370041 h 1528539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432048 w 1595225"/>
                <a:gd name="connsiteY10" fmla="*/ 740943 h 1449021"/>
                <a:gd name="connsiteX11" fmla="*/ 288032 w 1595225"/>
                <a:gd name="connsiteY11" fmla="*/ 1028975 h 1449021"/>
                <a:gd name="connsiteX12" fmla="*/ 216024 w 1595225"/>
                <a:gd name="connsiteY12" fmla="*/ 1244999 h 1449021"/>
                <a:gd name="connsiteX13" fmla="*/ 216024 w 1595225"/>
                <a:gd name="connsiteY13" fmla="*/ 1100983 h 1449021"/>
                <a:gd name="connsiteX14" fmla="*/ 72008 w 1595225"/>
                <a:gd name="connsiteY14" fmla="*/ 740943 h 1449021"/>
                <a:gd name="connsiteX15" fmla="*/ 72008 w 1595225"/>
                <a:gd name="connsiteY15" fmla="*/ 668935 h 1449021"/>
                <a:gd name="connsiteX16" fmla="*/ 0 w 1595225"/>
                <a:gd name="connsiteY16" fmla="*/ 524919 h 1449021"/>
                <a:gd name="connsiteX17" fmla="*/ 72008 w 1595225"/>
                <a:gd name="connsiteY17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783059"/>
                <a:gd name="connsiteX1" fmla="*/ 432048 w 1595225"/>
                <a:gd name="connsiteY1" fmla="*/ 20863 h 1783059"/>
                <a:gd name="connsiteX2" fmla="*/ 720080 w 1595225"/>
                <a:gd name="connsiteY2" fmla="*/ 236887 h 1783059"/>
                <a:gd name="connsiteX3" fmla="*/ 720080 w 1595225"/>
                <a:gd name="connsiteY3" fmla="*/ 1172991 h 1783059"/>
                <a:gd name="connsiteX4" fmla="*/ 1140129 w 1595225"/>
                <a:gd name="connsiteY4" fmla="*/ 800949 h 1783059"/>
                <a:gd name="connsiteX5" fmla="*/ 1356153 w 1595225"/>
                <a:gd name="connsiteY5" fmla="*/ 1016973 h 1783059"/>
                <a:gd name="connsiteX6" fmla="*/ 1500169 w 1595225"/>
                <a:gd name="connsiteY6" fmla="*/ 872957 h 1783059"/>
                <a:gd name="connsiteX7" fmla="*/ 1572177 w 1595225"/>
                <a:gd name="connsiteY7" fmla="*/ 1160989 h 1783059"/>
                <a:gd name="connsiteX8" fmla="*/ 1428161 w 1595225"/>
                <a:gd name="connsiteY8" fmla="*/ 1449021 h 1783059"/>
                <a:gd name="connsiteX9" fmla="*/ 648072 w 1595225"/>
                <a:gd name="connsiteY9" fmla="*/ 1749055 h 1783059"/>
                <a:gd name="connsiteX10" fmla="*/ 504056 w 1595225"/>
                <a:gd name="connsiteY10" fmla="*/ 1244999 h 1783059"/>
                <a:gd name="connsiteX11" fmla="*/ 576064 w 1595225"/>
                <a:gd name="connsiteY11" fmla="*/ 380903 h 1783059"/>
                <a:gd name="connsiteX12" fmla="*/ 432048 w 1595225"/>
                <a:gd name="connsiteY12" fmla="*/ 236887 h 1783059"/>
                <a:gd name="connsiteX13" fmla="*/ 432048 w 1595225"/>
                <a:gd name="connsiteY13" fmla="*/ 524919 h 1783059"/>
                <a:gd name="connsiteX14" fmla="*/ 432048 w 1595225"/>
                <a:gd name="connsiteY14" fmla="*/ 740943 h 1783059"/>
                <a:gd name="connsiteX15" fmla="*/ 288032 w 1595225"/>
                <a:gd name="connsiteY15" fmla="*/ 1028975 h 1783059"/>
                <a:gd name="connsiteX16" fmla="*/ 216024 w 1595225"/>
                <a:gd name="connsiteY16" fmla="*/ 1244999 h 1783059"/>
                <a:gd name="connsiteX17" fmla="*/ 216024 w 1595225"/>
                <a:gd name="connsiteY17" fmla="*/ 1100983 h 1783059"/>
                <a:gd name="connsiteX18" fmla="*/ 72008 w 1595225"/>
                <a:gd name="connsiteY18" fmla="*/ 740943 h 1783059"/>
                <a:gd name="connsiteX19" fmla="*/ 72008 w 1595225"/>
                <a:gd name="connsiteY19" fmla="*/ 668935 h 1783059"/>
                <a:gd name="connsiteX20" fmla="*/ 0 w 1595225"/>
                <a:gd name="connsiteY20" fmla="*/ 524919 h 1783059"/>
                <a:gd name="connsiteX21" fmla="*/ 72008 w 1595225"/>
                <a:gd name="connsiteY21" fmla="*/ 308895 h 1783059"/>
                <a:gd name="connsiteX0" fmla="*/ 72008 w 1595225"/>
                <a:gd name="connsiteY0" fmla="*/ 308895 h 1855067"/>
                <a:gd name="connsiteX1" fmla="*/ 432048 w 1595225"/>
                <a:gd name="connsiteY1" fmla="*/ 20863 h 1855067"/>
                <a:gd name="connsiteX2" fmla="*/ 720080 w 1595225"/>
                <a:gd name="connsiteY2" fmla="*/ 236887 h 1855067"/>
                <a:gd name="connsiteX3" fmla="*/ 720080 w 1595225"/>
                <a:gd name="connsiteY3" fmla="*/ 1172991 h 1855067"/>
                <a:gd name="connsiteX4" fmla="*/ 1140129 w 1595225"/>
                <a:gd name="connsiteY4" fmla="*/ 800949 h 1855067"/>
                <a:gd name="connsiteX5" fmla="*/ 1356153 w 1595225"/>
                <a:gd name="connsiteY5" fmla="*/ 1016973 h 1855067"/>
                <a:gd name="connsiteX6" fmla="*/ 1500169 w 1595225"/>
                <a:gd name="connsiteY6" fmla="*/ 872957 h 1855067"/>
                <a:gd name="connsiteX7" fmla="*/ 1572177 w 1595225"/>
                <a:gd name="connsiteY7" fmla="*/ 1160989 h 1855067"/>
                <a:gd name="connsiteX8" fmla="*/ 1428161 w 1595225"/>
                <a:gd name="connsiteY8" fmla="*/ 1449021 h 1855067"/>
                <a:gd name="connsiteX9" fmla="*/ 648072 w 1595225"/>
                <a:gd name="connsiteY9" fmla="*/ 1821063 h 1855067"/>
                <a:gd name="connsiteX10" fmla="*/ 504056 w 1595225"/>
                <a:gd name="connsiteY10" fmla="*/ 1244999 h 1855067"/>
                <a:gd name="connsiteX11" fmla="*/ 576064 w 1595225"/>
                <a:gd name="connsiteY11" fmla="*/ 380903 h 1855067"/>
                <a:gd name="connsiteX12" fmla="*/ 432048 w 1595225"/>
                <a:gd name="connsiteY12" fmla="*/ 236887 h 1855067"/>
                <a:gd name="connsiteX13" fmla="*/ 432048 w 1595225"/>
                <a:gd name="connsiteY13" fmla="*/ 524919 h 1855067"/>
                <a:gd name="connsiteX14" fmla="*/ 432048 w 1595225"/>
                <a:gd name="connsiteY14" fmla="*/ 740943 h 1855067"/>
                <a:gd name="connsiteX15" fmla="*/ 288032 w 1595225"/>
                <a:gd name="connsiteY15" fmla="*/ 1028975 h 1855067"/>
                <a:gd name="connsiteX16" fmla="*/ 216024 w 1595225"/>
                <a:gd name="connsiteY16" fmla="*/ 1244999 h 1855067"/>
                <a:gd name="connsiteX17" fmla="*/ 216024 w 1595225"/>
                <a:gd name="connsiteY17" fmla="*/ 1100983 h 1855067"/>
                <a:gd name="connsiteX18" fmla="*/ 72008 w 1595225"/>
                <a:gd name="connsiteY18" fmla="*/ 740943 h 1855067"/>
                <a:gd name="connsiteX19" fmla="*/ 72008 w 1595225"/>
                <a:gd name="connsiteY19" fmla="*/ 668935 h 1855067"/>
                <a:gd name="connsiteX20" fmla="*/ 0 w 1595225"/>
                <a:gd name="connsiteY20" fmla="*/ 524919 h 1855067"/>
                <a:gd name="connsiteX21" fmla="*/ 72008 w 1595225"/>
                <a:gd name="connsiteY21" fmla="*/ 308895 h 1855067"/>
                <a:gd name="connsiteX0" fmla="*/ 72008 w 1595225"/>
                <a:gd name="connsiteY0" fmla="*/ 308895 h 2027086"/>
                <a:gd name="connsiteX1" fmla="*/ 432048 w 1595225"/>
                <a:gd name="connsiteY1" fmla="*/ 20863 h 2027086"/>
                <a:gd name="connsiteX2" fmla="*/ 720080 w 1595225"/>
                <a:gd name="connsiteY2" fmla="*/ 236887 h 2027086"/>
                <a:gd name="connsiteX3" fmla="*/ 720080 w 1595225"/>
                <a:gd name="connsiteY3" fmla="*/ 1172991 h 2027086"/>
                <a:gd name="connsiteX4" fmla="*/ 1140129 w 1595225"/>
                <a:gd name="connsiteY4" fmla="*/ 800949 h 2027086"/>
                <a:gd name="connsiteX5" fmla="*/ 1356153 w 1595225"/>
                <a:gd name="connsiteY5" fmla="*/ 1016973 h 2027086"/>
                <a:gd name="connsiteX6" fmla="*/ 1500169 w 1595225"/>
                <a:gd name="connsiteY6" fmla="*/ 872957 h 2027086"/>
                <a:gd name="connsiteX7" fmla="*/ 1572177 w 1595225"/>
                <a:gd name="connsiteY7" fmla="*/ 1160989 h 2027086"/>
                <a:gd name="connsiteX8" fmla="*/ 1428161 w 1595225"/>
                <a:gd name="connsiteY8" fmla="*/ 1449021 h 2027086"/>
                <a:gd name="connsiteX9" fmla="*/ 792088 w 1595225"/>
                <a:gd name="connsiteY9" fmla="*/ 1965079 h 2027086"/>
                <a:gd name="connsiteX10" fmla="*/ 648072 w 1595225"/>
                <a:gd name="connsiteY10" fmla="*/ 1821063 h 2027086"/>
                <a:gd name="connsiteX11" fmla="*/ 504056 w 1595225"/>
                <a:gd name="connsiteY11" fmla="*/ 1244999 h 2027086"/>
                <a:gd name="connsiteX12" fmla="*/ 576064 w 1595225"/>
                <a:gd name="connsiteY12" fmla="*/ 380903 h 2027086"/>
                <a:gd name="connsiteX13" fmla="*/ 432048 w 1595225"/>
                <a:gd name="connsiteY13" fmla="*/ 236887 h 2027086"/>
                <a:gd name="connsiteX14" fmla="*/ 432048 w 1595225"/>
                <a:gd name="connsiteY14" fmla="*/ 524919 h 2027086"/>
                <a:gd name="connsiteX15" fmla="*/ 432048 w 1595225"/>
                <a:gd name="connsiteY15" fmla="*/ 740943 h 2027086"/>
                <a:gd name="connsiteX16" fmla="*/ 288032 w 1595225"/>
                <a:gd name="connsiteY16" fmla="*/ 1028975 h 2027086"/>
                <a:gd name="connsiteX17" fmla="*/ 216024 w 1595225"/>
                <a:gd name="connsiteY17" fmla="*/ 1244999 h 2027086"/>
                <a:gd name="connsiteX18" fmla="*/ 216024 w 1595225"/>
                <a:gd name="connsiteY18" fmla="*/ 1100983 h 2027086"/>
                <a:gd name="connsiteX19" fmla="*/ 72008 w 1595225"/>
                <a:gd name="connsiteY19" fmla="*/ 740943 h 2027086"/>
                <a:gd name="connsiteX20" fmla="*/ 72008 w 1595225"/>
                <a:gd name="connsiteY20" fmla="*/ 668935 h 2027086"/>
                <a:gd name="connsiteX21" fmla="*/ 0 w 1595225"/>
                <a:gd name="connsiteY21" fmla="*/ 524919 h 2027086"/>
                <a:gd name="connsiteX22" fmla="*/ 72008 w 1595225"/>
                <a:gd name="connsiteY22" fmla="*/ 308895 h 2027086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93071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356153 w 1595225"/>
                <a:gd name="connsiteY4" fmla="*/ 1016973 h 1965079"/>
                <a:gd name="connsiteX5" fmla="*/ 1500169 w 1595225"/>
                <a:gd name="connsiteY5" fmla="*/ 872957 h 1965079"/>
                <a:gd name="connsiteX6" fmla="*/ 1572177 w 1595225"/>
                <a:gd name="connsiteY6" fmla="*/ 1160989 h 1965079"/>
                <a:gd name="connsiteX7" fmla="*/ 1428161 w 1595225"/>
                <a:gd name="connsiteY7" fmla="*/ 1449021 h 1965079"/>
                <a:gd name="connsiteX8" fmla="*/ 792088 w 1595225"/>
                <a:gd name="connsiteY8" fmla="*/ 1965079 h 1965079"/>
                <a:gd name="connsiteX9" fmla="*/ 648072 w 1595225"/>
                <a:gd name="connsiteY9" fmla="*/ 1893071 h 1965079"/>
                <a:gd name="connsiteX10" fmla="*/ 504056 w 1595225"/>
                <a:gd name="connsiteY10" fmla="*/ 1244999 h 1965079"/>
                <a:gd name="connsiteX11" fmla="*/ 576064 w 1595225"/>
                <a:gd name="connsiteY11" fmla="*/ 380903 h 1965079"/>
                <a:gd name="connsiteX12" fmla="*/ 432048 w 1595225"/>
                <a:gd name="connsiteY12" fmla="*/ 236887 h 1965079"/>
                <a:gd name="connsiteX13" fmla="*/ 432048 w 1595225"/>
                <a:gd name="connsiteY13" fmla="*/ 524919 h 1965079"/>
                <a:gd name="connsiteX14" fmla="*/ 432048 w 1595225"/>
                <a:gd name="connsiteY14" fmla="*/ 740943 h 1965079"/>
                <a:gd name="connsiteX15" fmla="*/ 288032 w 1595225"/>
                <a:gd name="connsiteY15" fmla="*/ 1028975 h 1965079"/>
                <a:gd name="connsiteX16" fmla="*/ 216024 w 1595225"/>
                <a:gd name="connsiteY16" fmla="*/ 1244999 h 1965079"/>
                <a:gd name="connsiteX17" fmla="*/ 216024 w 1595225"/>
                <a:gd name="connsiteY17" fmla="*/ 1100983 h 1965079"/>
                <a:gd name="connsiteX18" fmla="*/ 72008 w 1595225"/>
                <a:gd name="connsiteY18" fmla="*/ 740943 h 1965079"/>
                <a:gd name="connsiteX19" fmla="*/ 72008 w 1595225"/>
                <a:gd name="connsiteY19" fmla="*/ 668935 h 1965079"/>
                <a:gd name="connsiteX20" fmla="*/ 0 w 1595225"/>
                <a:gd name="connsiteY20" fmla="*/ 524919 h 1965079"/>
                <a:gd name="connsiteX21" fmla="*/ 72008 w 1595225"/>
                <a:gd name="connsiteY21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500169 w 1595225"/>
                <a:gd name="connsiteY4" fmla="*/ 872957 h 1965079"/>
                <a:gd name="connsiteX5" fmla="*/ 1572177 w 1595225"/>
                <a:gd name="connsiteY5" fmla="*/ 1160989 h 1965079"/>
                <a:gd name="connsiteX6" fmla="*/ 1428161 w 1595225"/>
                <a:gd name="connsiteY6" fmla="*/ 1449021 h 1965079"/>
                <a:gd name="connsiteX7" fmla="*/ 792088 w 1595225"/>
                <a:gd name="connsiteY7" fmla="*/ 1965079 h 1965079"/>
                <a:gd name="connsiteX8" fmla="*/ 648072 w 1595225"/>
                <a:gd name="connsiteY8" fmla="*/ 1893071 h 1965079"/>
                <a:gd name="connsiteX9" fmla="*/ 504056 w 1595225"/>
                <a:gd name="connsiteY9" fmla="*/ 1244999 h 1965079"/>
                <a:gd name="connsiteX10" fmla="*/ 576064 w 1595225"/>
                <a:gd name="connsiteY10" fmla="*/ 380903 h 1965079"/>
                <a:gd name="connsiteX11" fmla="*/ 432048 w 1595225"/>
                <a:gd name="connsiteY11" fmla="*/ 236887 h 1965079"/>
                <a:gd name="connsiteX12" fmla="*/ 432048 w 1595225"/>
                <a:gd name="connsiteY12" fmla="*/ 524919 h 1965079"/>
                <a:gd name="connsiteX13" fmla="*/ 432048 w 1595225"/>
                <a:gd name="connsiteY13" fmla="*/ 740943 h 1965079"/>
                <a:gd name="connsiteX14" fmla="*/ 288032 w 1595225"/>
                <a:gd name="connsiteY14" fmla="*/ 1028975 h 1965079"/>
                <a:gd name="connsiteX15" fmla="*/ 216024 w 1595225"/>
                <a:gd name="connsiteY15" fmla="*/ 1244999 h 1965079"/>
                <a:gd name="connsiteX16" fmla="*/ 216024 w 1595225"/>
                <a:gd name="connsiteY16" fmla="*/ 1100983 h 1965079"/>
                <a:gd name="connsiteX17" fmla="*/ 72008 w 1595225"/>
                <a:gd name="connsiteY17" fmla="*/ 740943 h 1965079"/>
                <a:gd name="connsiteX18" fmla="*/ 72008 w 1595225"/>
                <a:gd name="connsiteY18" fmla="*/ 668935 h 1965079"/>
                <a:gd name="connsiteX19" fmla="*/ 0 w 1595225"/>
                <a:gd name="connsiteY19" fmla="*/ 524919 h 1965079"/>
                <a:gd name="connsiteX20" fmla="*/ 72008 w 1595225"/>
                <a:gd name="connsiteY20" fmla="*/ 308895 h 1965079"/>
                <a:gd name="connsiteX0" fmla="*/ 72008 w 1572177"/>
                <a:gd name="connsiteY0" fmla="*/ 308895 h 1965079"/>
                <a:gd name="connsiteX1" fmla="*/ 432048 w 1572177"/>
                <a:gd name="connsiteY1" fmla="*/ 20863 h 1965079"/>
                <a:gd name="connsiteX2" fmla="*/ 720080 w 1572177"/>
                <a:gd name="connsiteY2" fmla="*/ 236887 h 1965079"/>
                <a:gd name="connsiteX3" fmla="*/ 720080 w 1572177"/>
                <a:gd name="connsiteY3" fmla="*/ 1172991 h 1965079"/>
                <a:gd name="connsiteX4" fmla="*/ 1572177 w 1572177"/>
                <a:gd name="connsiteY4" fmla="*/ 1160989 h 1965079"/>
                <a:gd name="connsiteX5" fmla="*/ 1428161 w 1572177"/>
                <a:gd name="connsiteY5" fmla="*/ 1449021 h 1965079"/>
                <a:gd name="connsiteX6" fmla="*/ 792088 w 1572177"/>
                <a:gd name="connsiteY6" fmla="*/ 1965079 h 1965079"/>
                <a:gd name="connsiteX7" fmla="*/ 648072 w 1572177"/>
                <a:gd name="connsiteY7" fmla="*/ 1893071 h 1965079"/>
                <a:gd name="connsiteX8" fmla="*/ 504056 w 1572177"/>
                <a:gd name="connsiteY8" fmla="*/ 1244999 h 1965079"/>
                <a:gd name="connsiteX9" fmla="*/ 576064 w 1572177"/>
                <a:gd name="connsiteY9" fmla="*/ 380903 h 1965079"/>
                <a:gd name="connsiteX10" fmla="*/ 432048 w 1572177"/>
                <a:gd name="connsiteY10" fmla="*/ 236887 h 1965079"/>
                <a:gd name="connsiteX11" fmla="*/ 432048 w 1572177"/>
                <a:gd name="connsiteY11" fmla="*/ 524919 h 1965079"/>
                <a:gd name="connsiteX12" fmla="*/ 432048 w 1572177"/>
                <a:gd name="connsiteY12" fmla="*/ 740943 h 1965079"/>
                <a:gd name="connsiteX13" fmla="*/ 288032 w 1572177"/>
                <a:gd name="connsiteY13" fmla="*/ 1028975 h 1965079"/>
                <a:gd name="connsiteX14" fmla="*/ 216024 w 1572177"/>
                <a:gd name="connsiteY14" fmla="*/ 1244999 h 1965079"/>
                <a:gd name="connsiteX15" fmla="*/ 216024 w 1572177"/>
                <a:gd name="connsiteY15" fmla="*/ 1100983 h 1965079"/>
                <a:gd name="connsiteX16" fmla="*/ 72008 w 1572177"/>
                <a:gd name="connsiteY16" fmla="*/ 740943 h 1965079"/>
                <a:gd name="connsiteX17" fmla="*/ 72008 w 1572177"/>
                <a:gd name="connsiteY17" fmla="*/ 668935 h 1965079"/>
                <a:gd name="connsiteX18" fmla="*/ 0 w 1572177"/>
                <a:gd name="connsiteY18" fmla="*/ 524919 h 1965079"/>
                <a:gd name="connsiteX19" fmla="*/ 72008 w 1572177"/>
                <a:gd name="connsiteY19" fmla="*/ 308895 h 1965079"/>
                <a:gd name="connsiteX0" fmla="*/ 72008 w 1572177"/>
                <a:gd name="connsiteY0" fmla="*/ 308895 h 2066305"/>
                <a:gd name="connsiteX1" fmla="*/ 432048 w 1572177"/>
                <a:gd name="connsiteY1" fmla="*/ 20863 h 2066305"/>
                <a:gd name="connsiteX2" fmla="*/ 720080 w 1572177"/>
                <a:gd name="connsiteY2" fmla="*/ 236887 h 2066305"/>
                <a:gd name="connsiteX3" fmla="*/ 720080 w 1572177"/>
                <a:gd name="connsiteY3" fmla="*/ 1172991 h 2066305"/>
                <a:gd name="connsiteX4" fmla="*/ 1572177 w 1572177"/>
                <a:gd name="connsiteY4" fmla="*/ 1160989 h 2066305"/>
                <a:gd name="connsiteX5" fmla="*/ 1296144 w 1572177"/>
                <a:gd name="connsiteY5" fmla="*/ 1965079 h 2066305"/>
                <a:gd name="connsiteX6" fmla="*/ 792088 w 1572177"/>
                <a:gd name="connsiteY6" fmla="*/ 1965079 h 2066305"/>
                <a:gd name="connsiteX7" fmla="*/ 648072 w 1572177"/>
                <a:gd name="connsiteY7" fmla="*/ 1893071 h 2066305"/>
                <a:gd name="connsiteX8" fmla="*/ 504056 w 1572177"/>
                <a:gd name="connsiteY8" fmla="*/ 1244999 h 2066305"/>
                <a:gd name="connsiteX9" fmla="*/ 576064 w 1572177"/>
                <a:gd name="connsiteY9" fmla="*/ 380903 h 2066305"/>
                <a:gd name="connsiteX10" fmla="*/ 432048 w 1572177"/>
                <a:gd name="connsiteY10" fmla="*/ 236887 h 2066305"/>
                <a:gd name="connsiteX11" fmla="*/ 432048 w 1572177"/>
                <a:gd name="connsiteY11" fmla="*/ 524919 h 2066305"/>
                <a:gd name="connsiteX12" fmla="*/ 432048 w 1572177"/>
                <a:gd name="connsiteY12" fmla="*/ 740943 h 2066305"/>
                <a:gd name="connsiteX13" fmla="*/ 288032 w 1572177"/>
                <a:gd name="connsiteY13" fmla="*/ 1028975 h 2066305"/>
                <a:gd name="connsiteX14" fmla="*/ 216024 w 1572177"/>
                <a:gd name="connsiteY14" fmla="*/ 1244999 h 2066305"/>
                <a:gd name="connsiteX15" fmla="*/ 216024 w 1572177"/>
                <a:gd name="connsiteY15" fmla="*/ 1100983 h 2066305"/>
                <a:gd name="connsiteX16" fmla="*/ 72008 w 1572177"/>
                <a:gd name="connsiteY16" fmla="*/ 740943 h 2066305"/>
                <a:gd name="connsiteX17" fmla="*/ 72008 w 1572177"/>
                <a:gd name="connsiteY17" fmla="*/ 668935 h 2066305"/>
                <a:gd name="connsiteX18" fmla="*/ 0 w 1572177"/>
                <a:gd name="connsiteY18" fmla="*/ 524919 h 2066305"/>
                <a:gd name="connsiteX19" fmla="*/ 72008 w 1572177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1368152 w 1368152"/>
                <a:gd name="connsiteY4" fmla="*/ 1677047 h 2066305"/>
                <a:gd name="connsiteX5" fmla="*/ 1296144 w 1368152"/>
                <a:gd name="connsiteY5" fmla="*/ 1965079 h 2066305"/>
                <a:gd name="connsiteX6" fmla="*/ 792088 w 1368152"/>
                <a:gd name="connsiteY6" fmla="*/ 1965079 h 2066305"/>
                <a:gd name="connsiteX7" fmla="*/ 648072 w 1368152"/>
                <a:gd name="connsiteY7" fmla="*/ 1893071 h 2066305"/>
                <a:gd name="connsiteX8" fmla="*/ 504056 w 1368152"/>
                <a:gd name="connsiteY8" fmla="*/ 1244999 h 2066305"/>
                <a:gd name="connsiteX9" fmla="*/ 576064 w 1368152"/>
                <a:gd name="connsiteY9" fmla="*/ 380903 h 2066305"/>
                <a:gd name="connsiteX10" fmla="*/ 432048 w 1368152"/>
                <a:gd name="connsiteY10" fmla="*/ 236887 h 2066305"/>
                <a:gd name="connsiteX11" fmla="*/ 432048 w 1368152"/>
                <a:gd name="connsiteY11" fmla="*/ 524919 h 2066305"/>
                <a:gd name="connsiteX12" fmla="*/ 432048 w 1368152"/>
                <a:gd name="connsiteY12" fmla="*/ 740943 h 2066305"/>
                <a:gd name="connsiteX13" fmla="*/ 288032 w 1368152"/>
                <a:gd name="connsiteY13" fmla="*/ 1028975 h 2066305"/>
                <a:gd name="connsiteX14" fmla="*/ 216024 w 1368152"/>
                <a:gd name="connsiteY14" fmla="*/ 1244999 h 2066305"/>
                <a:gd name="connsiteX15" fmla="*/ 216024 w 1368152"/>
                <a:gd name="connsiteY15" fmla="*/ 1100983 h 2066305"/>
                <a:gd name="connsiteX16" fmla="*/ 72008 w 1368152"/>
                <a:gd name="connsiteY16" fmla="*/ 740943 h 2066305"/>
                <a:gd name="connsiteX17" fmla="*/ 72008 w 1368152"/>
                <a:gd name="connsiteY17" fmla="*/ 668935 h 2066305"/>
                <a:gd name="connsiteX18" fmla="*/ 0 w 1368152"/>
                <a:gd name="connsiteY18" fmla="*/ 524919 h 2066305"/>
                <a:gd name="connsiteX19" fmla="*/ 72008 w 1368152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1965079"/>
                <a:gd name="connsiteX1" fmla="*/ 432048 w 1368152"/>
                <a:gd name="connsiteY1" fmla="*/ 20863 h 1965079"/>
                <a:gd name="connsiteX2" fmla="*/ 720080 w 1368152"/>
                <a:gd name="connsiteY2" fmla="*/ 236887 h 1965079"/>
                <a:gd name="connsiteX3" fmla="*/ 720080 w 1368152"/>
                <a:gd name="connsiteY3" fmla="*/ 1172991 h 1965079"/>
                <a:gd name="connsiteX4" fmla="*/ 864096 w 1368152"/>
                <a:gd name="connsiteY4" fmla="*/ 1749055 h 1965079"/>
                <a:gd name="connsiteX5" fmla="*/ 1368152 w 1368152"/>
                <a:gd name="connsiteY5" fmla="*/ 1677047 h 1965079"/>
                <a:gd name="connsiteX6" fmla="*/ 792088 w 1368152"/>
                <a:gd name="connsiteY6" fmla="*/ 1965079 h 1965079"/>
                <a:gd name="connsiteX7" fmla="*/ 648072 w 1368152"/>
                <a:gd name="connsiteY7" fmla="*/ 1893071 h 1965079"/>
                <a:gd name="connsiteX8" fmla="*/ 504056 w 1368152"/>
                <a:gd name="connsiteY8" fmla="*/ 1244999 h 1965079"/>
                <a:gd name="connsiteX9" fmla="*/ 576064 w 1368152"/>
                <a:gd name="connsiteY9" fmla="*/ 380903 h 1965079"/>
                <a:gd name="connsiteX10" fmla="*/ 432048 w 1368152"/>
                <a:gd name="connsiteY10" fmla="*/ 236887 h 1965079"/>
                <a:gd name="connsiteX11" fmla="*/ 432048 w 1368152"/>
                <a:gd name="connsiteY11" fmla="*/ 524919 h 1965079"/>
                <a:gd name="connsiteX12" fmla="*/ 432048 w 1368152"/>
                <a:gd name="connsiteY12" fmla="*/ 740943 h 1965079"/>
                <a:gd name="connsiteX13" fmla="*/ 288032 w 1368152"/>
                <a:gd name="connsiteY13" fmla="*/ 1028975 h 1965079"/>
                <a:gd name="connsiteX14" fmla="*/ 216024 w 1368152"/>
                <a:gd name="connsiteY14" fmla="*/ 1244999 h 1965079"/>
                <a:gd name="connsiteX15" fmla="*/ 216024 w 1368152"/>
                <a:gd name="connsiteY15" fmla="*/ 1100983 h 1965079"/>
                <a:gd name="connsiteX16" fmla="*/ 72008 w 1368152"/>
                <a:gd name="connsiteY16" fmla="*/ 740943 h 1965079"/>
                <a:gd name="connsiteX17" fmla="*/ 72008 w 1368152"/>
                <a:gd name="connsiteY17" fmla="*/ 668935 h 1965079"/>
                <a:gd name="connsiteX18" fmla="*/ 0 w 1368152"/>
                <a:gd name="connsiteY18" fmla="*/ 524919 h 1965079"/>
                <a:gd name="connsiteX19" fmla="*/ 72008 w 1368152"/>
                <a:gd name="connsiteY19" fmla="*/ 308895 h 1965079"/>
                <a:gd name="connsiteX0" fmla="*/ 72008 w 876097"/>
                <a:gd name="connsiteY0" fmla="*/ 308895 h 1965079"/>
                <a:gd name="connsiteX1" fmla="*/ 432048 w 876097"/>
                <a:gd name="connsiteY1" fmla="*/ 20863 h 1965079"/>
                <a:gd name="connsiteX2" fmla="*/ 720080 w 876097"/>
                <a:gd name="connsiteY2" fmla="*/ 236887 h 1965079"/>
                <a:gd name="connsiteX3" fmla="*/ 720080 w 876097"/>
                <a:gd name="connsiteY3" fmla="*/ 1172991 h 1965079"/>
                <a:gd name="connsiteX4" fmla="*/ 864096 w 876097"/>
                <a:gd name="connsiteY4" fmla="*/ 1749055 h 1965079"/>
                <a:gd name="connsiteX5" fmla="*/ 792088 w 876097"/>
                <a:gd name="connsiteY5" fmla="*/ 1965079 h 1965079"/>
                <a:gd name="connsiteX6" fmla="*/ 648072 w 876097"/>
                <a:gd name="connsiteY6" fmla="*/ 1893071 h 1965079"/>
                <a:gd name="connsiteX7" fmla="*/ 504056 w 876097"/>
                <a:gd name="connsiteY7" fmla="*/ 1244999 h 1965079"/>
                <a:gd name="connsiteX8" fmla="*/ 576064 w 876097"/>
                <a:gd name="connsiteY8" fmla="*/ 380903 h 1965079"/>
                <a:gd name="connsiteX9" fmla="*/ 432048 w 876097"/>
                <a:gd name="connsiteY9" fmla="*/ 236887 h 1965079"/>
                <a:gd name="connsiteX10" fmla="*/ 432048 w 876097"/>
                <a:gd name="connsiteY10" fmla="*/ 524919 h 1965079"/>
                <a:gd name="connsiteX11" fmla="*/ 432048 w 876097"/>
                <a:gd name="connsiteY11" fmla="*/ 740943 h 1965079"/>
                <a:gd name="connsiteX12" fmla="*/ 288032 w 876097"/>
                <a:gd name="connsiteY12" fmla="*/ 1028975 h 1965079"/>
                <a:gd name="connsiteX13" fmla="*/ 216024 w 876097"/>
                <a:gd name="connsiteY13" fmla="*/ 1244999 h 1965079"/>
                <a:gd name="connsiteX14" fmla="*/ 216024 w 876097"/>
                <a:gd name="connsiteY14" fmla="*/ 1100983 h 1965079"/>
                <a:gd name="connsiteX15" fmla="*/ 72008 w 876097"/>
                <a:gd name="connsiteY15" fmla="*/ 740943 h 1965079"/>
                <a:gd name="connsiteX16" fmla="*/ 72008 w 876097"/>
                <a:gd name="connsiteY16" fmla="*/ 668935 h 1965079"/>
                <a:gd name="connsiteX17" fmla="*/ 0 w 876097"/>
                <a:gd name="connsiteY17" fmla="*/ 524919 h 1965079"/>
                <a:gd name="connsiteX18" fmla="*/ 72008 w 876097"/>
                <a:gd name="connsiteY18" fmla="*/ 308895 h 1965079"/>
                <a:gd name="connsiteX0" fmla="*/ 72008 w 809086"/>
                <a:gd name="connsiteY0" fmla="*/ 308895 h 1965079"/>
                <a:gd name="connsiteX1" fmla="*/ 432048 w 809086"/>
                <a:gd name="connsiteY1" fmla="*/ 20863 h 1965079"/>
                <a:gd name="connsiteX2" fmla="*/ 720080 w 809086"/>
                <a:gd name="connsiteY2" fmla="*/ 236887 h 1965079"/>
                <a:gd name="connsiteX3" fmla="*/ 720080 w 809086"/>
                <a:gd name="connsiteY3" fmla="*/ 1172991 h 1965079"/>
                <a:gd name="connsiteX4" fmla="*/ 792088 w 809086"/>
                <a:gd name="connsiteY4" fmla="*/ 1965079 h 1965079"/>
                <a:gd name="connsiteX5" fmla="*/ 648072 w 809086"/>
                <a:gd name="connsiteY5" fmla="*/ 1893071 h 1965079"/>
                <a:gd name="connsiteX6" fmla="*/ 504056 w 809086"/>
                <a:gd name="connsiteY6" fmla="*/ 1244999 h 1965079"/>
                <a:gd name="connsiteX7" fmla="*/ 576064 w 809086"/>
                <a:gd name="connsiteY7" fmla="*/ 380903 h 1965079"/>
                <a:gd name="connsiteX8" fmla="*/ 432048 w 809086"/>
                <a:gd name="connsiteY8" fmla="*/ 236887 h 1965079"/>
                <a:gd name="connsiteX9" fmla="*/ 432048 w 809086"/>
                <a:gd name="connsiteY9" fmla="*/ 524919 h 1965079"/>
                <a:gd name="connsiteX10" fmla="*/ 432048 w 809086"/>
                <a:gd name="connsiteY10" fmla="*/ 740943 h 1965079"/>
                <a:gd name="connsiteX11" fmla="*/ 288032 w 809086"/>
                <a:gd name="connsiteY11" fmla="*/ 1028975 h 1965079"/>
                <a:gd name="connsiteX12" fmla="*/ 216024 w 809086"/>
                <a:gd name="connsiteY12" fmla="*/ 1244999 h 1965079"/>
                <a:gd name="connsiteX13" fmla="*/ 216024 w 809086"/>
                <a:gd name="connsiteY13" fmla="*/ 1100983 h 1965079"/>
                <a:gd name="connsiteX14" fmla="*/ 72008 w 809086"/>
                <a:gd name="connsiteY14" fmla="*/ 740943 h 1965079"/>
                <a:gd name="connsiteX15" fmla="*/ 72008 w 809086"/>
                <a:gd name="connsiteY15" fmla="*/ 668935 h 1965079"/>
                <a:gd name="connsiteX16" fmla="*/ 0 w 809086"/>
                <a:gd name="connsiteY16" fmla="*/ 524919 h 1965079"/>
                <a:gd name="connsiteX17" fmla="*/ 72008 w 809086"/>
                <a:gd name="connsiteY17" fmla="*/ 308895 h 1965079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576064 w 809086"/>
                <a:gd name="connsiteY6" fmla="*/ 380903 h 1893071"/>
                <a:gd name="connsiteX7" fmla="*/ 432048 w 809086"/>
                <a:gd name="connsiteY7" fmla="*/ 236887 h 1893071"/>
                <a:gd name="connsiteX8" fmla="*/ 432048 w 809086"/>
                <a:gd name="connsiteY8" fmla="*/ 524919 h 1893071"/>
                <a:gd name="connsiteX9" fmla="*/ 432048 w 809086"/>
                <a:gd name="connsiteY9" fmla="*/ 740943 h 1893071"/>
                <a:gd name="connsiteX10" fmla="*/ 288032 w 809086"/>
                <a:gd name="connsiteY10" fmla="*/ 1028975 h 1893071"/>
                <a:gd name="connsiteX11" fmla="*/ 216024 w 809086"/>
                <a:gd name="connsiteY11" fmla="*/ 1244999 h 1893071"/>
                <a:gd name="connsiteX12" fmla="*/ 216024 w 809086"/>
                <a:gd name="connsiteY12" fmla="*/ 1100983 h 1893071"/>
                <a:gd name="connsiteX13" fmla="*/ 72008 w 809086"/>
                <a:gd name="connsiteY13" fmla="*/ 740943 h 1893071"/>
                <a:gd name="connsiteX14" fmla="*/ 72008 w 809086"/>
                <a:gd name="connsiteY14" fmla="*/ 668935 h 1893071"/>
                <a:gd name="connsiteX15" fmla="*/ 0 w 809086"/>
                <a:gd name="connsiteY15" fmla="*/ 524919 h 1893071"/>
                <a:gd name="connsiteX16" fmla="*/ 72008 w 809086"/>
                <a:gd name="connsiteY16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576064 w 809086"/>
                <a:gd name="connsiteY6" fmla="*/ 380903 h 1893071"/>
                <a:gd name="connsiteX7" fmla="*/ 432048 w 809086"/>
                <a:gd name="connsiteY7" fmla="*/ 524919 h 1893071"/>
                <a:gd name="connsiteX8" fmla="*/ 432048 w 809086"/>
                <a:gd name="connsiteY8" fmla="*/ 740943 h 1893071"/>
                <a:gd name="connsiteX9" fmla="*/ 288032 w 809086"/>
                <a:gd name="connsiteY9" fmla="*/ 1028975 h 1893071"/>
                <a:gd name="connsiteX10" fmla="*/ 216024 w 809086"/>
                <a:gd name="connsiteY10" fmla="*/ 1244999 h 1893071"/>
                <a:gd name="connsiteX11" fmla="*/ 216024 w 809086"/>
                <a:gd name="connsiteY11" fmla="*/ 1100983 h 1893071"/>
                <a:gd name="connsiteX12" fmla="*/ 72008 w 809086"/>
                <a:gd name="connsiteY12" fmla="*/ 740943 h 1893071"/>
                <a:gd name="connsiteX13" fmla="*/ 72008 w 809086"/>
                <a:gd name="connsiteY13" fmla="*/ 668935 h 1893071"/>
                <a:gd name="connsiteX14" fmla="*/ 0 w 809086"/>
                <a:gd name="connsiteY14" fmla="*/ 524919 h 1893071"/>
                <a:gd name="connsiteX15" fmla="*/ 72008 w 809086"/>
                <a:gd name="connsiteY15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432048 w 809086"/>
                <a:gd name="connsiteY6" fmla="*/ 524919 h 1893071"/>
                <a:gd name="connsiteX7" fmla="*/ 432048 w 809086"/>
                <a:gd name="connsiteY7" fmla="*/ 740943 h 1893071"/>
                <a:gd name="connsiteX8" fmla="*/ 288032 w 809086"/>
                <a:gd name="connsiteY8" fmla="*/ 1028975 h 1893071"/>
                <a:gd name="connsiteX9" fmla="*/ 216024 w 809086"/>
                <a:gd name="connsiteY9" fmla="*/ 1244999 h 1893071"/>
                <a:gd name="connsiteX10" fmla="*/ 216024 w 809086"/>
                <a:gd name="connsiteY10" fmla="*/ 1100983 h 1893071"/>
                <a:gd name="connsiteX11" fmla="*/ 72008 w 809086"/>
                <a:gd name="connsiteY11" fmla="*/ 740943 h 1893071"/>
                <a:gd name="connsiteX12" fmla="*/ 72008 w 809086"/>
                <a:gd name="connsiteY12" fmla="*/ 668935 h 1893071"/>
                <a:gd name="connsiteX13" fmla="*/ 0 w 809086"/>
                <a:gd name="connsiteY13" fmla="*/ 524919 h 1893071"/>
                <a:gd name="connsiteX14" fmla="*/ 72008 w 809086"/>
                <a:gd name="connsiteY14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432048 w 809086"/>
                <a:gd name="connsiteY6" fmla="*/ 740943 h 1893071"/>
                <a:gd name="connsiteX7" fmla="*/ 288032 w 809086"/>
                <a:gd name="connsiteY7" fmla="*/ 1028975 h 1893071"/>
                <a:gd name="connsiteX8" fmla="*/ 216024 w 809086"/>
                <a:gd name="connsiteY8" fmla="*/ 1244999 h 1893071"/>
                <a:gd name="connsiteX9" fmla="*/ 216024 w 809086"/>
                <a:gd name="connsiteY9" fmla="*/ 1100983 h 1893071"/>
                <a:gd name="connsiteX10" fmla="*/ 72008 w 809086"/>
                <a:gd name="connsiteY10" fmla="*/ 740943 h 1893071"/>
                <a:gd name="connsiteX11" fmla="*/ 72008 w 809086"/>
                <a:gd name="connsiteY11" fmla="*/ 668935 h 1893071"/>
                <a:gd name="connsiteX12" fmla="*/ 0 w 809086"/>
                <a:gd name="connsiteY12" fmla="*/ 524919 h 1893071"/>
                <a:gd name="connsiteX13" fmla="*/ 72008 w 809086"/>
                <a:gd name="connsiteY13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288032 w 809086"/>
                <a:gd name="connsiteY6" fmla="*/ 1028975 h 1893071"/>
                <a:gd name="connsiteX7" fmla="*/ 216024 w 809086"/>
                <a:gd name="connsiteY7" fmla="*/ 1244999 h 1893071"/>
                <a:gd name="connsiteX8" fmla="*/ 216024 w 809086"/>
                <a:gd name="connsiteY8" fmla="*/ 1100983 h 1893071"/>
                <a:gd name="connsiteX9" fmla="*/ 72008 w 809086"/>
                <a:gd name="connsiteY9" fmla="*/ 740943 h 1893071"/>
                <a:gd name="connsiteX10" fmla="*/ 72008 w 809086"/>
                <a:gd name="connsiteY10" fmla="*/ 668935 h 1893071"/>
                <a:gd name="connsiteX11" fmla="*/ 0 w 809086"/>
                <a:gd name="connsiteY11" fmla="*/ 524919 h 1893071"/>
                <a:gd name="connsiteX12" fmla="*/ 72008 w 809086"/>
                <a:gd name="connsiteY12" fmla="*/ 308895 h 1893071"/>
                <a:gd name="connsiteX0" fmla="*/ 72008 w 809086"/>
                <a:gd name="connsiteY0" fmla="*/ 308895 h 1341010"/>
                <a:gd name="connsiteX1" fmla="*/ 432048 w 809086"/>
                <a:gd name="connsiteY1" fmla="*/ 20863 h 1341010"/>
                <a:gd name="connsiteX2" fmla="*/ 720080 w 809086"/>
                <a:gd name="connsiteY2" fmla="*/ 236887 h 1341010"/>
                <a:gd name="connsiteX3" fmla="*/ 720080 w 809086"/>
                <a:gd name="connsiteY3" fmla="*/ 1172991 h 1341010"/>
                <a:gd name="connsiteX4" fmla="*/ 504056 w 809086"/>
                <a:gd name="connsiteY4" fmla="*/ 1244999 h 1341010"/>
                <a:gd name="connsiteX5" fmla="*/ 288032 w 809086"/>
                <a:gd name="connsiteY5" fmla="*/ 1028975 h 1341010"/>
                <a:gd name="connsiteX6" fmla="*/ 216024 w 809086"/>
                <a:gd name="connsiteY6" fmla="*/ 1244999 h 1341010"/>
                <a:gd name="connsiteX7" fmla="*/ 216024 w 809086"/>
                <a:gd name="connsiteY7" fmla="*/ 1100983 h 1341010"/>
                <a:gd name="connsiteX8" fmla="*/ 72008 w 809086"/>
                <a:gd name="connsiteY8" fmla="*/ 740943 h 1341010"/>
                <a:gd name="connsiteX9" fmla="*/ 72008 w 809086"/>
                <a:gd name="connsiteY9" fmla="*/ 668935 h 1341010"/>
                <a:gd name="connsiteX10" fmla="*/ 0 w 809086"/>
                <a:gd name="connsiteY10" fmla="*/ 524919 h 1341010"/>
                <a:gd name="connsiteX11" fmla="*/ 72008 w 809086"/>
                <a:gd name="connsiteY11" fmla="*/ 308895 h 1341010"/>
                <a:gd name="connsiteX0" fmla="*/ 148647 w 885725"/>
                <a:gd name="connsiteY0" fmla="*/ 308895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76639 w 885725"/>
                <a:gd name="connsiteY10" fmla="*/ 524919 h 1341010"/>
                <a:gd name="connsiteX11" fmla="*/ 148647 w 885725"/>
                <a:gd name="connsiteY11" fmla="*/ 308895 h 1341010"/>
                <a:gd name="connsiteX0" fmla="*/ 168017 w 905095"/>
                <a:gd name="connsiteY0" fmla="*/ 308895 h 1341010"/>
                <a:gd name="connsiteX1" fmla="*/ 528057 w 905095"/>
                <a:gd name="connsiteY1" fmla="*/ 20863 h 1341010"/>
                <a:gd name="connsiteX2" fmla="*/ 816089 w 905095"/>
                <a:gd name="connsiteY2" fmla="*/ 236887 h 1341010"/>
                <a:gd name="connsiteX3" fmla="*/ 816089 w 905095"/>
                <a:gd name="connsiteY3" fmla="*/ 1172991 h 1341010"/>
                <a:gd name="connsiteX4" fmla="*/ 600065 w 905095"/>
                <a:gd name="connsiteY4" fmla="*/ 1244999 h 1341010"/>
                <a:gd name="connsiteX5" fmla="*/ 384041 w 905095"/>
                <a:gd name="connsiteY5" fmla="*/ 1028975 h 1341010"/>
                <a:gd name="connsiteX6" fmla="*/ 312033 w 905095"/>
                <a:gd name="connsiteY6" fmla="*/ 1244999 h 1341010"/>
                <a:gd name="connsiteX7" fmla="*/ 312033 w 905095"/>
                <a:gd name="connsiteY7" fmla="*/ 1100983 h 1341010"/>
                <a:gd name="connsiteX8" fmla="*/ 168017 w 905095"/>
                <a:gd name="connsiteY8" fmla="*/ 740943 h 1341010"/>
                <a:gd name="connsiteX9" fmla="*/ 24002 w 905095"/>
                <a:gd name="connsiteY9" fmla="*/ 648072 h 1341010"/>
                <a:gd name="connsiteX10" fmla="*/ 24003 w 905095"/>
                <a:gd name="connsiteY10" fmla="*/ 360040 h 1341010"/>
                <a:gd name="connsiteX11" fmla="*/ 168017 w 905095"/>
                <a:gd name="connsiteY11" fmla="*/ 308895 h 1341010"/>
                <a:gd name="connsiteX0" fmla="*/ 179544 w 916622"/>
                <a:gd name="connsiteY0" fmla="*/ 308895 h 1341010"/>
                <a:gd name="connsiteX1" fmla="*/ 539584 w 916622"/>
                <a:gd name="connsiteY1" fmla="*/ 20863 h 1341010"/>
                <a:gd name="connsiteX2" fmla="*/ 827616 w 916622"/>
                <a:gd name="connsiteY2" fmla="*/ 236887 h 1341010"/>
                <a:gd name="connsiteX3" fmla="*/ 827616 w 916622"/>
                <a:gd name="connsiteY3" fmla="*/ 1172991 h 1341010"/>
                <a:gd name="connsiteX4" fmla="*/ 611592 w 916622"/>
                <a:gd name="connsiteY4" fmla="*/ 1244999 h 1341010"/>
                <a:gd name="connsiteX5" fmla="*/ 395568 w 916622"/>
                <a:gd name="connsiteY5" fmla="*/ 1028975 h 1341010"/>
                <a:gd name="connsiteX6" fmla="*/ 323560 w 916622"/>
                <a:gd name="connsiteY6" fmla="*/ 1244999 h 1341010"/>
                <a:gd name="connsiteX7" fmla="*/ 323560 w 916622"/>
                <a:gd name="connsiteY7" fmla="*/ 1100983 h 1341010"/>
                <a:gd name="connsiteX8" fmla="*/ 179544 w 916622"/>
                <a:gd name="connsiteY8" fmla="*/ 740943 h 1341010"/>
                <a:gd name="connsiteX9" fmla="*/ 35529 w 916622"/>
                <a:gd name="connsiteY9" fmla="*/ 648072 h 1341010"/>
                <a:gd name="connsiteX10" fmla="*/ 35530 w 916622"/>
                <a:gd name="connsiteY10" fmla="*/ 360040 h 1341010"/>
                <a:gd name="connsiteX11" fmla="*/ 179544 w 916622"/>
                <a:gd name="connsiteY11" fmla="*/ 308895 h 1341010"/>
                <a:gd name="connsiteX0" fmla="*/ 148647 w 885725"/>
                <a:gd name="connsiteY0" fmla="*/ 308895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7 w 885725"/>
                <a:gd name="connsiteY11" fmla="*/ 308895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673 h 1341659"/>
                <a:gd name="connsiteX1" fmla="*/ 508687 w 885725"/>
                <a:gd name="connsiteY1" fmla="*/ 21512 h 1341659"/>
                <a:gd name="connsiteX2" fmla="*/ 580697 w 885725"/>
                <a:gd name="connsiteY2" fmla="*/ 144665 h 1341659"/>
                <a:gd name="connsiteX3" fmla="*/ 796719 w 885725"/>
                <a:gd name="connsiteY3" fmla="*/ 237536 h 1341659"/>
                <a:gd name="connsiteX4" fmla="*/ 796719 w 885725"/>
                <a:gd name="connsiteY4" fmla="*/ 1173640 h 1341659"/>
                <a:gd name="connsiteX5" fmla="*/ 580695 w 885725"/>
                <a:gd name="connsiteY5" fmla="*/ 1245648 h 1341659"/>
                <a:gd name="connsiteX6" fmla="*/ 364671 w 885725"/>
                <a:gd name="connsiteY6" fmla="*/ 1029624 h 1341659"/>
                <a:gd name="connsiteX7" fmla="*/ 292663 w 885725"/>
                <a:gd name="connsiteY7" fmla="*/ 1245648 h 1341659"/>
                <a:gd name="connsiteX8" fmla="*/ 292663 w 885725"/>
                <a:gd name="connsiteY8" fmla="*/ 1101632 h 1341659"/>
                <a:gd name="connsiteX9" fmla="*/ 148647 w 885725"/>
                <a:gd name="connsiteY9" fmla="*/ 741592 h 1341659"/>
                <a:gd name="connsiteX10" fmla="*/ 4632 w 885725"/>
                <a:gd name="connsiteY10" fmla="*/ 648721 h 1341659"/>
                <a:gd name="connsiteX11" fmla="*/ 4633 w 885725"/>
                <a:gd name="connsiteY11" fmla="*/ 360689 h 1341659"/>
                <a:gd name="connsiteX12" fmla="*/ 148649 w 885725"/>
                <a:gd name="connsiteY12" fmla="*/ 216673 h 1341659"/>
                <a:gd name="connsiteX0" fmla="*/ 148649 w 957735"/>
                <a:gd name="connsiteY0" fmla="*/ 325022 h 1450008"/>
                <a:gd name="connsiteX1" fmla="*/ 508687 w 957735"/>
                <a:gd name="connsiteY1" fmla="*/ 129861 h 1450008"/>
                <a:gd name="connsiteX2" fmla="*/ 580697 w 957735"/>
                <a:gd name="connsiteY2" fmla="*/ 253014 h 1450008"/>
                <a:gd name="connsiteX3" fmla="*/ 868729 w 957735"/>
                <a:gd name="connsiteY3" fmla="*/ 181007 h 1450008"/>
                <a:gd name="connsiteX4" fmla="*/ 796719 w 957735"/>
                <a:gd name="connsiteY4" fmla="*/ 1281989 h 1450008"/>
                <a:gd name="connsiteX5" fmla="*/ 580695 w 957735"/>
                <a:gd name="connsiteY5" fmla="*/ 1353997 h 1450008"/>
                <a:gd name="connsiteX6" fmla="*/ 364671 w 957735"/>
                <a:gd name="connsiteY6" fmla="*/ 1137973 h 1450008"/>
                <a:gd name="connsiteX7" fmla="*/ 292663 w 957735"/>
                <a:gd name="connsiteY7" fmla="*/ 1353997 h 1450008"/>
                <a:gd name="connsiteX8" fmla="*/ 292663 w 957735"/>
                <a:gd name="connsiteY8" fmla="*/ 1209981 h 1450008"/>
                <a:gd name="connsiteX9" fmla="*/ 148647 w 957735"/>
                <a:gd name="connsiteY9" fmla="*/ 849941 h 1450008"/>
                <a:gd name="connsiteX10" fmla="*/ 4632 w 957735"/>
                <a:gd name="connsiteY10" fmla="*/ 757070 h 1450008"/>
                <a:gd name="connsiteX11" fmla="*/ 4633 w 957735"/>
                <a:gd name="connsiteY11" fmla="*/ 469038 h 1450008"/>
                <a:gd name="connsiteX12" fmla="*/ 148649 w 957735"/>
                <a:gd name="connsiteY12" fmla="*/ 325022 h 1450008"/>
                <a:gd name="connsiteX0" fmla="*/ 148649 w 957735"/>
                <a:gd name="connsiteY0" fmla="*/ 325022 h 1450008"/>
                <a:gd name="connsiteX1" fmla="*/ 508687 w 957735"/>
                <a:gd name="connsiteY1" fmla="*/ 129861 h 1450008"/>
                <a:gd name="connsiteX2" fmla="*/ 580697 w 957735"/>
                <a:gd name="connsiteY2" fmla="*/ 181007 h 1450008"/>
                <a:gd name="connsiteX3" fmla="*/ 868729 w 957735"/>
                <a:gd name="connsiteY3" fmla="*/ 181007 h 1450008"/>
                <a:gd name="connsiteX4" fmla="*/ 796719 w 957735"/>
                <a:gd name="connsiteY4" fmla="*/ 1281989 h 1450008"/>
                <a:gd name="connsiteX5" fmla="*/ 580695 w 957735"/>
                <a:gd name="connsiteY5" fmla="*/ 1353997 h 1450008"/>
                <a:gd name="connsiteX6" fmla="*/ 364671 w 957735"/>
                <a:gd name="connsiteY6" fmla="*/ 1137973 h 1450008"/>
                <a:gd name="connsiteX7" fmla="*/ 292663 w 957735"/>
                <a:gd name="connsiteY7" fmla="*/ 1353997 h 1450008"/>
                <a:gd name="connsiteX8" fmla="*/ 292663 w 957735"/>
                <a:gd name="connsiteY8" fmla="*/ 1209981 h 1450008"/>
                <a:gd name="connsiteX9" fmla="*/ 148647 w 957735"/>
                <a:gd name="connsiteY9" fmla="*/ 849941 h 1450008"/>
                <a:gd name="connsiteX10" fmla="*/ 4632 w 957735"/>
                <a:gd name="connsiteY10" fmla="*/ 757070 h 1450008"/>
                <a:gd name="connsiteX11" fmla="*/ 4633 w 957735"/>
                <a:gd name="connsiteY11" fmla="*/ 469038 h 1450008"/>
                <a:gd name="connsiteX12" fmla="*/ 148649 w 957735"/>
                <a:gd name="connsiteY12" fmla="*/ 325022 h 1450008"/>
                <a:gd name="connsiteX0" fmla="*/ 148649 w 957735"/>
                <a:gd name="connsiteY0" fmla="*/ 216673 h 1341659"/>
                <a:gd name="connsiteX1" fmla="*/ 508687 w 957735"/>
                <a:gd name="connsiteY1" fmla="*/ 21512 h 1341659"/>
                <a:gd name="connsiteX2" fmla="*/ 580697 w 957735"/>
                <a:gd name="connsiteY2" fmla="*/ 72658 h 1341659"/>
                <a:gd name="connsiteX3" fmla="*/ 868729 w 957735"/>
                <a:gd name="connsiteY3" fmla="*/ 72658 h 1341659"/>
                <a:gd name="connsiteX4" fmla="*/ 796719 w 957735"/>
                <a:gd name="connsiteY4" fmla="*/ 1173640 h 1341659"/>
                <a:gd name="connsiteX5" fmla="*/ 580695 w 957735"/>
                <a:gd name="connsiteY5" fmla="*/ 1245648 h 1341659"/>
                <a:gd name="connsiteX6" fmla="*/ 364671 w 957735"/>
                <a:gd name="connsiteY6" fmla="*/ 1029624 h 1341659"/>
                <a:gd name="connsiteX7" fmla="*/ 292663 w 957735"/>
                <a:gd name="connsiteY7" fmla="*/ 1245648 h 1341659"/>
                <a:gd name="connsiteX8" fmla="*/ 292663 w 957735"/>
                <a:gd name="connsiteY8" fmla="*/ 1101632 h 1341659"/>
                <a:gd name="connsiteX9" fmla="*/ 148647 w 957735"/>
                <a:gd name="connsiteY9" fmla="*/ 741592 h 1341659"/>
                <a:gd name="connsiteX10" fmla="*/ 4632 w 957735"/>
                <a:gd name="connsiteY10" fmla="*/ 648721 h 1341659"/>
                <a:gd name="connsiteX11" fmla="*/ 4633 w 957735"/>
                <a:gd name="connsiteY11" fmla="*/ 360689 h 1341659"/>
                <a:gd name="connsiteX12" fmla="*/ 148649 w 957735"/>
                <a:gd name="connsiteY12" fmla="*/ 216673 h 1341659"/>
                <a:gd name="connsiteX0" fmla="*/ 148649 w 916734"/>
                <a:gd name="connsiteY0" fmla="*/ 255504 h 1380490"/>
                <a:gd name="connsiteX1" fmla="*/ 508687 w 916734"/>
                <a:gd name="connsiteY1" fmla="*/ 60343 h 1380490"/>
                <a:gd name="connsiteX2" fmla="*/ 580697 w 916734"/>
                <a:gd name="connsiteY2" fmla="*/ 111489 h 1380490"/>
                <a:gd name="connsiteX3" fmla="*/ 868729 w 916734"/>
                <a:gd name="connsiteY3" fmla="*/ 111489 h 1380490"/>
                <a:gd name="connsiteX4" fmla="*/ 868729 w 916734"/>
                <a:gd name="connsiteY4" fmla="*/ 183497 h 1380490"/>
                <a:gd name="connsiteX5" fmla="*/ 796719 w 916734"/>
                <a:gd name="connsiteY5" fmla="*/ 1212471 h 1380490"/>
                <a:gd name="connsiteX6" fmla="*/ 580695 w 916734"/>
                <a:gd name="connsiteY6" fmla="*/ 1284479 h 1380490"/>
                <a:gd name="connsiteX7" fmla="*/ 364671 w 916734"/>
                <a:gd name="connsiteY7" fmla="*/ 1068455 h 1380490"/>
                <a:gd name="connsiteX8" fmla="*/ 292663 w 916734"/>
                <a:gd name="connsiteY8" fmla="*/ 1284479 h 1380490"/>
                <a:gd name="connsiteX9" fmla="*/ 292663 w 916734"/>
                <a:gd name="connsiteY9" fmla="*/ 1140463 h 1380490"/>
                <a:gd name="connsiteX10" fmla="*/ 148647 w 916734"/>
                <a:gd name="connsiteY10" fmla="*/ 780423 h 1380490"/>
                <a:gd name="connsiteX11" fmla="*/ 4632 w 916734"/>
                <a:gd name="connsiteY11" fmla="*/ 687552 h 1380490"/>
                <a:gd name="connsiteX12" fmla="*/ 4633 w 916734"/>
                <a:gd name="connsiteY12" fmla="*/ 399520 h 1380490"/>
                <a:gd name="connsiteX13" fmla="*/ 148649 w 916734"/>
                <a:gd name="connsiteY13" fmla="*/ 255504 h 1380490"/>
                <a:gd name="connsiteX0" fmla="*/ 148649 w 916734"/>
                <a:gd name="connsiteY0" fmla="*/ 216673 h 1341659"/>
                <a:gd name="connsiteX1" fmla="*/ 508687 w 916734"/>
                <a:gd name="connsiteY1" fmla="*/ 21512 h 1341659"/>
                <a:gd name="connsiteX2" fmla="*/ 580697 w 916734"/>
                <a:gd name="connsiteY2" fmla="*/ 72658 h 1341659"/>
                <a:gd name="connsiteX3" fmla="*/ 868729 w 916734"/>
                <a:gd name="connsiteY3" fmla="*/ 72658 h 1341659"/>
                <a:gd name="connsiteX4" fmla="*/ 868729 w 916734"/>
                <a:gd name="connsiteY4" fmla="*/ 144666 h 1341659"/>
                <a:gd name="connsiteX5" fmla="*/ 796719 w 916734"/>
                <a:gd name="connsiteY5" fmla="*/ 1173640 h 1341659"/>
                <a:gd name="connsiteX6" fmla="*/ 580695 w 916734"/>
                <a:gd name="connsiteY6" fmla="*/ 1245648 h 1341659"/>
                <a:gd name="connsiteX7" fmla="*/ 364671 w 916734"/>
                <a:gd name="connsiteY7" fmla="*/ 1029624 h 1341659"/>
                <a:gd name="connsiteX8" fmla="*/ 292663 w 916734"/>
                <a:gd name="connsiteY8" fmla="*/ 1245648 h 1341659"/>
                <a:gd name="connsiteX9" fmla="*/ 292663 w 916734"/>
                <a:gd name="connsiteY9" fmla="*/ 1101632 h 1341659"/>
                <a:gd name="connsiteX10" fmla="*/ 148647 w 916734"/>
                <a:gd name="connsiteY10" fmla="*/ 741592 h 1341659"/>
                <a:gd name="connsiteX11" fmla="*/ 4632 w 916734"/>
                <a:gd name="connsiteY11" fmla="*/ 648721 h 1341659"/>
                <a:gd name="connsiteX12" fmla="*/ 4633 w 916734"/>
                <a:gd name="connsiteY12" fmla="*/ 360689 h 1341659"/>
                <a:gd name="connsiteX13" fmla="*/ 148649 w 916734"/>
                <a:gd name="connsiteY13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796719 w 952739"/>
                <a:gd name="connsiteY6" fmla="*/ 1173640 h 1341659"/>
                <a:gd name="connsiteX7" fmla="*/ 580695 w 952739"/>
                <a:gd name="connsiteY7" fmla="*/ 1245648 h 1341659"/>
                <a:gd name="connsiteX8" fmla="*/ 364671 w 952739"/>
                <a:gd name="connsiteY8" fmla="*/ 1029624 h 1341659"/>
                <a:gd name="connsiteX9" fmla="*/ 292663 w 952739"/>
                <a:gd name="connsiteY9" fmla="*/ 1245648 h 1341659"/>
                <a:gd name="connsiteX10" fmla="*/ 292663 w 952739"/>
                <a:gd name="connsiteY10" fmla="*/ 1101632 h 1341659"/>
                <a:gd name="connsiteX11" fmla="*/ 148647 w 952739"/>
                <a:gd name="connsiteY11" fmla="*/ 741592 h 1341659"/>
                <a:gd name="connsiteX12" fmla="*/ 4632 w 952739"/>
                <a:gd name="connsiteY12" fmla="*/ 648721 h 1341659"/>
                <a:gd name="connsiteX13" fmla="*/ 4633 w 952739"/>
                <a:gd name="connsiteY13" fmla="*/ 360689 h 1341659"/>
                <a:gd name="connsiteX14" fmla="*/ 148649 w 952739"/>
                <a:gd name="connsiteY14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796719 w 940737"/>
                <a:gd name="connsiteY6" fmla="*/ 1173640 h 1341659"/>
                <a:gd name="connsiteX7" fmla="*/ 580695 w 940737"/>
                <a:gd name="connsiteY7" fmla="*/ 1245648 h 1341659"/>
                <a:gd name="connsiteX8" fmla="*/ 364671 w 940737"/>
                <a:gd name="connsiteY8" fmla="*/ 1029624 h 1341659"/>
                <a:gd name="connsiteX9" fmla="*/ 292663 w 940737"/>
                <a:gd name="connsiteY9" fmla="*/ 1245648 h 1341659"/>
                <a:gd name="connsiteX10" fmla="*/ 292663 w 940737"/>
                <a:gd name="connsiteY10" fmla="*/ 1101632 h 1341659"/>
                <a:gd name="connsiteX11" fmla="*/ 148647 w 940737"/>
                <a:gd name="connsiteY11" fmla="*/ 741592 h 1341659"/>
                <a:gd name="connsiteX12" fmla="*/ 4632 w 940737"/>
                <a:gd name="connsiteY12" fmla="*/ 648721 h 1341659"/>
                <a:gd name="connsiteX13" fmla="*/ 4633 w 940737"/>
                <a:gd name="connsiteY13" fmla="*/ 360689 h 1341659"/>
                <a:gd name="connsiteX14" fmla="*/ 148649 w 940737"/>
                <a:gd name="connsiteY14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796719 w 940737"/>
                <a:gd name="connsiteY6" fmla="*/ 1173640 h 1341659"/>
                <a:gd name="connsiteX7" fmla="*/ 580695 w 940737"/>
                <a:gd name="connsiteY7" fmla="*/ 1245648 h 1341659"/>
                <a:gd name="connsiteX8" fmla="*/ 364671 w 940737"/>
                <a:gd name="connsiteY8" fmla="*/ 1029624 h 1341659"/>
                <a:gd name="connsiteX9" fmla="*/ 292663 w 940737"/>
                <a:gd name="connsiteY9" fmla="*/ 1245648 h 1341659"/>
                <a:gd name="connsiteX10" fmla="*/ 292663 w 940737"/>
                <a:gd name="connsiteY10" fmla="*/ 1101632 h 1341659"/>
                <a:gd name="connsiteX11" fmla="*/ 148647 w 940737"/>
                <a:gd name="connsiteY11" fmla="*/ 741592 h 1341659"/>
                <a:gd name="connsiteX12" fmla="*/ 4632 w 940737"/>
                <a:gd name="connsiteY12" fmla="*/ 648721 h 1341659"/>
                <a:gd name="connsiteX13" fmla="*/ 4633 w 940737"/>
                <a:gd name="connsiteY13" fmla="*/ 360689 h 1341659"/>
                <a:gd name="connsiteX14" fmla="*/ 148649 w 940737"/>
                <a:gd name="connsiteY14" fmla="*/ 216673 h 1341659"/>
                <a:gd name="connsiteX0" fmla="*/ 148649 w 964740"/>
                <a:gd name="connsiteY0" fmla="*/ 216673 h 1341659"/>
                <a:gd name="connsiteX1" fmla="*/ 508687 w 964740"/>
                <a:gd name="connsiteY1" fmla="*/ 21512 h 1341659"/>
                <a:gd name="connsiteX2" fmla="*/ 580697 w 964740"/>
                <a:gd name="connsiteY2" fmla="*/ 72658 h 1341659"/>
                <a:gd name="connsiteX3" fmla="*/ 868729 w 964740"/>
                <a:gd name="connsiteY3" fmla="*/ 72658 h 1341659"/>
                <a:gd name="connsiteX4" fmla="*/ 868729 w 964740"/>
                <a:gd name="connsiteY4" fmla="*/ 144666 h 1341659"/>
                <a:gd name="connsiteX5" fmla="*/ 940737 w 964740"/>
                <a:gd name="connsiteY5" fmla="*/ 216674 h 1341659"/>
                <a:gd name="connsiteX6" fmla="*/ 940737 w 964740"/>
                <a:gd name="connsiteY6" fmla="*/ 360690 h 1341659"/>
                <a:gd name="connsiteX7" fmla="*/ 796719 w 964740"/>
                <a:gd name="connsiteY7" fmla="*/ 1173640 h 1341659"/>
                <a:gd name="connsiteX8" fmla="*/ 580695 w 964740"/>
                <a:gd name="connsiteY8" fmla="*/ 1245648 h 1341659"/>
                <a:gd name="connsiteX9" fmla="*/ 364671 w 964740"/>
                <a:gd name="connsiteY9" fmla="*/ 1029624 h 1341659"/>
                <a:gd name="connsiteX10" fmla="*/ 292663 w 964740"/>
                <a:gd name="connsiteY10" fmla="*/ 1245648 h 1341659"/>
                <a:gd name="connsiteX11" fmla="*/ 292663 w 964740"/>
                <a:gd name="connsiteY11" fmla="*/ 1101632 h 1341659"/>
                <a:gd name="connsiteX12" fmla="*/ 148647 w 964740"/>
                <a:gd name="connsiteY12" fmla="*/ 741592 h 1341659"/>
                <a:gd name="connsiteX13" fmla="*/ 4632 w 964740"/>
                <a:gd name="connsiteY13" fmla="*/ 648721 h 1341659"/>
                <a:gd name="connsiteX14" fmla="*/ 4633 w 964740"/>
                <a:gd name="connsiteY14" fmla="*/ 360689 h 1341659"/>
                <a:gd name="connsiteX15" fmla="*/ 148649 w 964740"/>
                <a:gd name="connsiteY15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868728 w 940737"/>
                <a:gd name="connsiteY6" fmla="*/ 360690 h 1341659"/>
                <a:gd name="connsiteX7" fmla="*/ 796719 w 940737"/>
                <a:gd name="connsiteY7" fmla="*/ 1173640 h 1341659"/>
                <a:gd name="connsiteX8" fmla="*/ 580695 w 940737"/>
                <a:gd name="connsiteY8" fmla="*/ 1245648 h 1341659"/>
                <a:gd name="connsiteX9" fmla="*/ 364671 w 940737"/>
                <a:gd name="connsiteY9" fmla="*/ 1029624 h 1341659"/>
                <a:gd name="connsiteX10" fmla="*/ 292663 w 940737"/>
                <a:gd name="connsiteY10" fmla="*/ 1245648 h 1341659"/>
                <a:gd name="connsiteX11" fmla="*/ 292663 w 940737"/>
                <a:gd name="connsiteY11" fmla="*/ 1101632 h 1341659"/>
                <a:gd name="connsiteX12" fmla="*/ 148647 w 940737"/>
                <a:gd name="connsiteY12" fmla="*/ 741592 h 1341659"/>
                <a:gd name="connsiteX13" fmla="*/ 4632 w 940737"/>
                <a:gd name="connsiteY13" fmla="*/ 648721 h 1341659"/>
                <a:gd name="connsiteX14" fmla="*/ 4633 w 940737"/>
                <a:gd name="connsiteY14" fmla="*/ 360689 h 1341659"/>
                <a:gd name="connsiteX15" fmla="*/ 148649 w 940737"/>
                <a:gd name="connsiteY15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868729 w 940737"/>
                <a:gd name="connsiteY6" fmla="*/ 432698 h 1341659"/>
                <a:gd name="connsiteX7" fmla="*/ 796719 w 940737"/>
                <a:gd name="connsiteY7" fmla="*/ 1173640 h 1341659"/>
                <a:gd name="connsiteX8" fmla="*/ 580695 w 940737"/>
                <a:gd name="connsiteY8" fmla="*/ 1245648 h 1341659"/>
                <a:gd name="connsiteX9" fmla="*/ 364671 w 940737"/>
                <a:gd name="connsiteY9" fmla="*/ 1029624 h 1341659"/>
                <a:gd name="connsiteX10" fmla="*/ 292663 w 940737"/>
                <a:gd name="connsiteY10" fmla="*/ 1245648 h 1341659"/>
                <a:gd name="connsiteX11" fmla="*/ 292663 w 940737"/>
                <a:gd name="connsiteY11" fmla="*/ 1101632 h 1341659"/>
                <a:gd name="connsiteX12" fmla="*/ 148647 w 940737"/>
                <a:gd name="connsiteY12" fmla="*/ 741592 h 1341659"/>
                <a:gd name="connsiteX13" fmla="*/ 4632 w 940737"/>
                <a:gd name="connsiteY13" fmla="*/ 648721 h 1341659"/>
                <a:gd name="connsiteX14" fmla="*/ 4633 w 940737"/>
                <a:gd name="connsiteY14" fmla="*/ 360689 h 1341659"/>
                <a:gd name="connsiteX15" fmla="*/ 148649 w 940737"/>
                <a:gd name="connsiteY15" fmla="*/ 216673 h 1341659"/>
                <a:gd name="connsiteX0" fmla="*/ 148649 w 956001"/>
                <a:gd name="connsiteY0" fmla="*/ 216673 h 1341659"/>
                <a:gd name="connsiteX1" fmla="*/ 508687 w 956001"/>
                <a:gd name="connsiteY1" fmla="*/ 21512 h 1341659"/>
                <a:gd name="connsiteX2" fmla="*/ 580697 w 956001"/>
                <a:gd name="connsiteY2" fmla="*/ 72658 h 1341659"/>
                <a:gd name="connsiteX3" fmla="*/ 868729 w 956001"/>
                <a:gd name="connsiteY3" fmla="*/ 72658 h 1341659"/>
                <a:gd name="connsiteX4" fmla="*/ 868729 w 956001"/>
                <a:gd name="connsiteY4" fmla="*/ 144666 h 1341659"/>
                <a:gd name="connsiteX5" fmla="*/ 940737 w 956001"/>
                <a:gd name="connsiteY5" fmla="*/ 216674 h 1341659"/>
                <a:gd name="connsiteX6" fmla="*/ 868729 w 956001"/>
                <a:gd name="connsiteY6" fmla="*/ 432698 h 1341659"/>
                <a:gd name="connsiteX7" fmla="*/ 796719 w 956001"/>
                <a:gd name="connsiteY7" fmla="*/ 1173640 h 1341659"/>
                <a:gd name="connsiteX8" fmla="*/ 580695 w 956001"/>
                <a:gd name="connsiteY8" fmla="*/ 1245648 h 1341659"/>
                <a:gd name="connsiteX9" fmla="*/ 364671 w 956001"/>
                <a:gd name="connsiteY9" fmla="*/ 1029624 h 1341659"/>
                <a:gd name="connsiteX10" fmla="*/ 292663 w 956001"/>
                <a:gd name="connsiteY10" fmla="*/ 1245648 h 1341659"/>
                <a:gd name="connsiteX11" fmla="*/ 292663 w 956001"/>
                <a:gd name="connsiteY11" fmla="*/ 1101632 h 1341659"/>
                <a:gd name="connsiteX12" fmla="*/ 148647 w 956001"/>
                <a:gd name="connsiteY12" fmla="*/ 741592 h 1341659"/>
                <a:gd name="connsiteX13" fmla="*/ 4632 w 956001"/>
                <a:gd name="connsiteY13" fmla="*/ 648721 h 1341659"/>
                <a:gd name="connsiteX14" fmla="*/ 4633 w 956001"/>
                <a:gd name="connsiteY14" fmla="*/ 360689 h 1341659"/>
                <a:gd name="connsiteX15" fmla="*/ 148649 w 956001"/>
                <a:gd name="connsiteY15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940737 w 952739"/>
                <a:gd name="connsiteY7" fmla="*/ 576714 h 1341659"/>
                <a:gd name="connsiteX8" fmla="*/ 796719 w 952739"/>
                <a:gd name="connsiteY8" fmla="*/ 1173640 h 1341659"/>
                <a:gd name="connsiteX9" fmla="*/ 580695 w 952739"/>
                <a:gd name="connsiteY9" fmla="*/ 1245648 h 1341659"/>
                <a:gd name="connsiteX10" fmla="*/ 364671 w 952739"/>
                <a:gd name="connsiteY10" fmla="*/ 1029624 h 1341659"/>
                <a:gd name="connsiteX11" fmla="*/ 292663 w 952739"/>
                <a:gd name="connsiteY11" fmla="*/ 1245648 h 1341659"/>
                <a:gd name="connsiteX12" fmla="*/ 292663 w 952739"/>
                <a:gd name="connsiteY12" fmla="*/ 1101632 h 1341659"/>
                <a:gd name="connsiteX13" fmla="*/ 148647 w 952739"/>
                <a:gd name="connsiteY13" fmla="*/ 741592 h 1341659"/>
                <a:gd name="connsiteX14" fmla="*/ 4632 w 952739"/>
                <a:gd name="connsiteY14" fmla="*/ 648721 h 1341659"/>
                <a:gd name="connsiteX15" fmla="*/ 4633 w 952739"/>
                <a:gd name="connsiteY15" fmla="*/ 360689 h 1341659"/>
                <a:gd name="connsiteX16" fmla="*/ 148649 w 952739"/>
                <a:gd name="connsiteY16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940737 w 952739"/>
                <a:gd name="connsiteY7" fmla="*/ 648722 h 1341659"/>
                <a:gd name="connsiteX8" fmla="*/ 796719 w 952739"/>
                <a:gd name="connsiteY8" fmla="*/ 1173640 h 1341659"/>
                <a:gd name="connsiteX9" fmla="*/ 580695 w 952739"/>
                <a:gd name="connsiteY9" fmla="*/ 1245648 h 1341659"/>
                <a:gd name="connsiteX10" fmla="*/ 364671 w 952739"/>
                <a:gd name="connsiteY10" fmla="*/ 1029624 h 1341659"/>
                <a:gd name="connsiteX11" fmla="*/ 292663 w 952739"/>
                <a:gd name="connsiteY11" fmla="*/ 1245648 h 1341659"/>
                <a:gd name="connsiteX12" fmla="*/ 292663 w 952739"/>
                <a:gd name="connsiteY12" fmla="*/ 1101632 h 1341659"/>
                <a:gd name="connsiteX13" fmla="*/ 148647 w 952739"/>
                <a:gd name="connsiteY13" fmla="*/ 741592 h 1341659"/>
                <a:gd name="connsiteX14" fmla="*/ 4632 w 952739"/>
                <a:gd name="connsiteY14" fmla="*/ 648721 h 1341659"/>
                <a:gd name="connsiteX15" fmla="*/ 4633 w 952739"/>
                <a:gd name="connsiteY15" fmla="*/ 360689 h 1341659"/>
                <a:gd name="connsiteX16" fmla="*/ 148649 w 952739"/>
                <a:gd name="connsiteY16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64740"/>
                <a:gd name="connsiteY0" fmla="*/ 216673 h 1341659"/>
                <a:gd name="connsiteX1" fmla="*/ 508687 w 964740"/>
                <a:gd name="connsiteY1" fmla="*/ 21512 h 1341659"/>
                <a:gd name="connsiteX2" fmla="*/ 580697 w 964740"/>
                <a:gd name="connsiteY2" fmla="*/ 72658 h 1341659"/>
                <a:gd name="connsiteX3" fmla="*/ 868729 w 964740"/>
                <a:gd name="connsiteY3" fmla="*/ 72658 h 1341659"/>
                <a:gd name="connsiteX4" fmla="*/ 868729 w 964740"/>
                <a:gd name="connsiteY4" fmla="*/ 144666 h 1341659"/>
                <a:gd name="connsiteX5" fmla="*/ 940737 w 964740"/>
                <a:gd name="connsiteY5" fmla="*/ 216674 h 1341659"/>
                <a:gd name="connsiteX6" fmla="*/ 868729 w 964740"/>
                <a:gd name="connsiteY6" fmla="*/ 432698 h 1341659"/>
                <a:gd name="connsiteX7" fmla="*/ 868729 w 964740"/>
                <a:gd name="connsiteY7" fmla="*/ 648722 h 1341659"/>
                <a:gd name="connsiteX8" fmla="*/ 940737 w 964740"/>
                <a:gd name="connsiteY8" fmla="*/ 648722 h 1341659"/>
                <a:gd name="connsiteX9" fmla="*/ 940737 w 964740"/>
                <a:gd name="connsiteY9" fmla="*/ 792738 h 1341659"/>
                <a:gd name="connsiteX10" fmla="*/ 796719 w 964740"/>
                <a:gd name="connsiteY10" fmla="*/ 1173640 h 1341659"/>
                <a:gd name="connsiteX11" fmla="*/ 580695 w 964740"/>
                <a:gd name="connsiteY11" fmla="*/ 1245648 h 1341659"/>
                <a:gd name="connsiteX12" fmla="*/ 364671 w 964740"/>
                <a:gd name="connsiteY12" fmla="*/ 1029624 h 1341659"/>
                <a:gd name="connsiteX13" fmla="*/ 292663 w 964740"/>
                <a:gd name="connsiteY13" fmla="*/ 1245648 h 1341659"/>
                <a:gd name="connsiteX14" fmla="*/ 292663 w 964740"/>
                <a:gd name="connsiteY14" fmla="*/ 1101632 h 1341659"/>
                <a:gd name="connsiteX15" fmla="*/ 148647 w 964740"/>
                <a:gd name="connsiteY15" fmla="*/ 741592 h 1341659"/>
                <a:gd name="connsiteX16" fmla="*/ 4632 w 964740"/>
                <a:gd name="connsiteY16" fmla="*/ 648721 h 1341659"/>
                <a:gd name="connsiteX17" fmla="*/ 4633 w 964740"/>
                <a:gd name="connsiteY17" fmla="*/ 360689 h 1341659"/>
                <a:gd name="connsiteX18" fmla="*/ 148649 w 964740"/>
                <a:gd name="connsiteY18" fmla="*/ 216673 h 1341659"/>
                <a:gd name="connsiteX0" fmla="*/ 148649 w 976741"/>
                <a:gd name="connsiteY0" fmla="*/ 216673 h 1269651"/>
                <a:gd name="connsiteX1" fmla="*/ 508687 w 976741"/>
                <a:gd name="connsiteY1" fmla="*/ 21512 h 1269651"/>
                <a:gd name="connsiteX2" fmla="*/ 580697 w 976741"/>
                <a:gd name="connsiteY2" fmla="*/ 72658 h 1269651"/>
                <a:gd name="connsiteX3" fmla="*/ 868729 w 976741"/>
                <a:gd name="connsiteY3" fmla="*/ 72658 h 1269651"/>
                <a:gd name="connsiteX4" fmla="*/ 868729 w 976741"/>
                <a:gd name="connsiteY4" fmla="*/ 144666 h 1269651"/>
                <a:gd name="connsiteX5" fmla="*/ 940737 w 976741"/>
                <a:gd name="connsiteY5" fmla="*/ 216674 h 1269651"/>
                <a:gd name="connsiteX6" fmla="*/ 868729 w 976741"/>
                <a:gd name="connsiteY6" fmla="*/ 432698 h 1269651"/>
                <a:gd name="connsiteX7" fmla="*/ 868729 w 976741"/>
                <a:gd name="connsiteY7" fmla="*/ 648722 h 1269651"/>
                <a:gd name="connsiteX8" fmla="*/ 940737 w 976741"/>
                <a:gd name="connsiteY8" fmla="*/ 648722 h 1269651"/>
                <a:gd name="connsiteX9" fmla="*/ 940737 w 976741"/>
                <a:gd name="connsiteY9" fmla="*/ 792738 h 1269651"/>
                <a:gd name="connsiteX10" fmla="*/ 724712 w 976741"/>
                <a:gd name="connsiteY10" fmla="*/ 936754 h 1269651"/>
                <a:gd name="connsiteX11" fmla="*/ 580695 w 976741"/>
                <a:gd name="connsiteY11" fmla="*/ 1245648 h 1269651"/>
                <a:gd name="connsiteX12" fmla="*/ 364671 w 976741"/>
                <a:gd name="connsiteY12" fmla="*/ 1029624 h 1269651"/>
                <a:gd name="connsiteX13" fmla="*/ 292663 w 976741"/>
                <a:gd name="connsiteY13" fmla="*/ 1245648 h 1269651"/>
                <a:gd name="connsiteX14" fmla="*/ 292663 w 976741"/>
                <a:gd name="connsiteY14" fmla="*/ 1101632 h 1269651"/>
                <a:gd name="connsiteX15" fmla="*/ 148647 w 976741"/>
                <a:gd name="connsiteY15" fmla="*/ 741592 h 1269651"/>
                <a:gd name="connsiteX16" fmla="*/ 4632 w 976741"/>
                <a:gd name="connsiteY16" fmla="*/ 648721 h 1269651"/>
                <a:gd name="connsiteX17" fmla="*/ 4633 w 976741"/>
                <a:gd name="connsiteY17" fmla="*/ 360689 h 1269651"/>
                <a:gd name="connsiteX18" fmla="*/ 148649 w 976741"/>
                <a:gd name="connsiteY18" fmla="*/ 216673 h 1269651"/>
                <a:gd name="connsiteX0" fmla="*/ 148649 w 976741"/>
                <a:gd name="connsiteY0" fmla="*/ 216673 h 1245648"/>
                <a:gd name="connsiteX1" fmla="*/ 508687 w 976741"/>
                <a:gd name="connsiteY1" fmla="*/ 21512 h 1245648"/>
                <a:gd name="connsiteX2" fmla="*/ 580697 w 976741"/>
                <a:gd name="connsiteY2" fmla="*/ 72658 h 1245648"/>
                <a:gd name="connsiteX3" fmla="*/ 868729 w 976741"/>
                <a:gd name="connsiteY3" fmla="*/ 72658 h 1245648"/>
                <a:gd name="connsiteX4" fmla="*/ 868729 w 976741"/>
                <a:gd name="connsiteY4" fmla="*/ 144666 h 1245648"/>
                <a:gd name="connsiteX5" fmla="*/ 940737 w 976741"/>
                <a:gd name="connsiteY5" fmla="*/ 216674 h 1245648"/>
                <a:gd name="connsiteX6" fmla="*/ 868729 w 976741"/>
                <a:gd name="connsiteY6" fmla="*/ 432698 h 1245648"/>
                <a:gd name="connsiteX7" fmla="*/ 868729 w 976741"/>
                <a:gd name="connsiteY7" fmla="*/ 648722 h 1245648"/>
                <a:gd name="connsiteX8" fmla="*/ 940737 w 976741"/>
                <a:gd name="connsiteY8" fmla="*/ 648722 h 1245648"/>
                <a:gd name="connsiteX9" fmla="*/ 940737 w 976741"/>
                <a:gd name="connsiteY9" fmla="*/ 792738 h 1245648"/>
                <a:gd name="connsiteX10" fmla="*/ 724712 w 976741"/>
                <a:gd name="connsiteY10" fmla="*/ 936754 h 1245648"/>
                <a:gd name="connsiteX11" fmla="*/ 436680 w 976741"/>
                <a:gd name="connsiteY11" fmla="*/ 936754 h 1245648"/>
                <a:gd name="connsiteX12" fmla="*/ 364671 w 976741"/>
                <a:gd name="connsiteY12" fmla="*/ 1029624 h 1245648"/>
                <a:gd name="connsiteX13" fmla="*/ 292663 w 976741"/>
                <a:gd name="connsiteY13" fmla="*/ 1245648 h 1245648"/>
                <a:gd name="connsiteX14" fmla="*/ 292663 w 976741"/>
                <a:gd name="connsiteY14" fmla="*/ 1101632 h 1245648"/>
                <a:gd name="connsiteX15" fmla="*/ 148647 w 976741"/>
                <a:gd name="connsiteY15" fmla="*/ 741592 h 1245648"/>
                <a:gd name="connsiteX16" fmla="*/ 4632 w 976741"/>
                <a:gd name="connsiteY16" fmla="*/ 648721 h 1245648"/>
                <a:gd name="connsiteX17" fmla="*/ 4633 w 976741"/>
                <a:gd name="connsiteY17" fmla="*/ 360689 h 1245648"/>
                <a:gd name="connsiteX18" fmla="*/ 148649 w 976741"/>
                <a:gd name="connsiteY18" fmla="*/ 216673 h 1245648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436680 w 976741"/>
                <a:gd name="connsiteY11" fmla="*/ 936754 h 1149637"/>
                <a:gd name="connsiteX12" fmla="*/ 364671 w 976741"/>
                <a:gd name="connsiteY12" fmla="*/ 1029624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1 w 976741"/>
                <a:gd name="connsiteY12" fmla="*/ 1029624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76640 w 976741"/>
                <a:gd name="connsiteY14" fmla="*/ 792739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64740"/>
                <a:gd name="connsiteY0" fmla="*/ 216673 h 1149637"/>
                <a:gd name="connsiteX1" fmla="*/ 508687 w 964740"/>
                <a:gd name="connsiteY1" fmla="*/ 21512 h 1149637"/>
                <a:gd name="connsiteX2" fmla="*/ 580697 w 964740"/>
                <a:gd name="connsiteY2" fmla="*/ 72658 h 1149637"/>
                <a:gd name="connsiteX3" fmla="*/ 868729 w 964740"/>
                <a:gd name="connsiteY3" fmla="*/ 72658 h 1149637"/>
                <a:gd name="connsiteX4" fmla="*/ 868729 w 964740"/>
                <a:gd name="connsiteY4" fmla="*/ 144666 h 1149637"/>
                <a:gd name="connsiteX5" fmla="*/ 940737 w 964740"/>
                <a:gd name="connsiteY5" fmla="*/ 216674 h 1149637"/>
                <a:gd name="connsiteX6" fmla="*/ 868729 w 964740"/>
                <a:gd name="connsiteY6" fmla="*/ 432698 h 1149637"/>
                <a:gd name="connsiteX7" fmla="*/ 868729 w 964740"/>
                <a:gd name="connsiteY7" fmla="*/ 648722 h 1149637"/>
                <a:gd name="connsiteX8" fmla="*/ 940737 w 964740"/>
                <a:gd name="connsiteY8" fmla="*/ 792738 h 1149637"/>
                <a:gd name="connsiteX9" fmla="*/ 724712 w 964740"/>
                <a:gd name="connsiteY9" fmla="*/ 936754 h 1149637"/>
                <a:gd name="connsiteX10" fmla="*/ 508688 w 964740"/>
                <a:gd name="connsiteY10" fmla="*/ 1008763 h 1149637"/>
                <a:gd name="connsiteX11" fmla="*/ 364672 w 964740"/>
                <a:gd name="connsiteY11" fmla="*/ 1080771 h 1149637"/>
                <a:gd name="connsiteX12" fmla="*/ 292663 w 964740"/>
                <a:gd name="connsiteY12" fmla="*/ 1101632 h 1149637"/>
                <a:gd name="connsiteX13" fmla="*/ 76640 w 964740"/>
                <a:gd name="connsiteY13" fmla="*/ 792739 h 1149637"/>
                <a:gd name="connsiteX14" fmla="*/ 4632 w 964740"/>
                <a:gd name="connsiteY14" fmla="*/ 648721 h 1149637"/>
                <a:gd name="connsiteX15" fmla="*/ 4633 w 964740"/>
                <a:gd name="connsiteY15" fmla="*/ 360689 h 1149637"/>
                <a:gd name="connsiteX16" fmla="*/ 148649 w 964740"/>
                <a:gd name="connsiteY16" fmla="*/ 216673 h 114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4740" h="1149637">
                  <a:moveTo>
                    <a:pt x="148649" y="216673"/>
                  </a:moveTo>
                  <a:cubicBezTo>
                    <a:pt x="212377" y="94907"/>
                    <a:pt x="315215" y="132250"/>
                    <a:pt x="508687" y="21512"/>
                  </a:cubicBezTo>
                  <a:cubicBezTo>
                    <a:pt x="596609" y="0"/>
                    <a:pt x="520690" y="64134"/>
                    <a:pt x="580697" y="72658"/>
                  </a:cubicBezTo>
                  <a:cubicBezTo>
                    <a:pt x="640704" y="81182"/>
                    <a:pt x="820724" y="60657"/>
                    <a:pt x="868729" y="72658"/>
                  </a:cubicBezTo>
                  <a:cubicBezTo>
                    <a:pt x="916734" y="84659"/>
                    <a:pt x="856728" y="120663"/>
                    <a:pt x="868729" y="144666"/>
                  </a:cubicBezTo>
                  <a:cubicBezTo>
                    <a:pt x="880730" y="168669"/>
                    <a:pt x="940737" y="168669"/>
                    <a:pt x="940737" y="216674"/>
                  </a:cubicBezTo>
                  <a:cubicBezTo>
                    <a:pt x="940737" y="264679"/>
                    <a:pt x="880730" y="360690"/>
                    <a:pt x="868729" y="432698"/>
                  </a:cubicBezTo>
                  <a:cubicBezTo>
                    <a:pt x="856728" y="504706"/>
                    <a:pt x="856728" y="612718"/>
                    <a:pt x="868729" y="648722"/>
                  </a:cubicBezTo>
                  <a:cubicBezTo>
                    <a:pt x="880730" y="708729"/>
                    <a:pt x="964740" y="744733"/>
                    <a:pt x="940737" y="792738"/>
                  </a:cubicBezTo>
                  <a:cubicBezTo>
                    <a:pt x="904733" y="840743"/>
                    <a:pt x="774645" y="879364"/>
                    <a:pt x="724712" y="936754"/>
                  </a:cubicBezTo>
                  <a:cubicBezTo>
                    <a:pt x="687694" y="1028725"/>
                    <a:pt x="564605" y="979741"/>
                    <a:pt x="508688" y="1008763"/>
                  </a:cubicBezTo>
                  <a:cubicBezTo>
                    <a:pt x="435091" y="996559"/>
                    <a:pt x="412677" y="1080771"/>
                    <a:pt x="364672" y="1080771"/>
                  </a:cubicBezTo>
                  <a:cubicBezTo>
                    <a:pt x="340669" y="1108251"/>
                    <a:pt x="328667" y="1149637"/>
                    <a:pt x="292663" y="1101632"/>
                  </a:cubicBezTo>
                  <a:cubicBezTo>
                    <a:pt x="104323" y="995032"/>
                    <a:pt x="46331" y="912989"/>
                    <a:pt x="76640" y="792739"/>
                  </a:cubicBezTo>
                  <a:cubicBezTo>
                    <a:pt x="44683" y="712947"/>
                    <a:pt x="4632" y="720729"/>
                    <a:pt x="4632" y="648721"/>
                  </a:cubicBezTo>
                  <a:cubicBezTo>
                    <a:pt x="0" y="604850"/>
                    <a:pt x="56798" y="418268"/>
                    <a:pt x="4633" y="360689"/>
                  </a:cubicBezTo>
                  <a:cubicBezTo>
                    <a:pt x="28636" y="304159"/>
                    <a:pt x="39690" y="249578"/>
                    <a:pt x="148649" y="21667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381000">
              <a:bevelT w="762000" h="381000"/>
              <a:bevelB w="762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Vrije vorm 28"/>
            <p:cNvSpPr/>
            <p:nvPr/>
          </p:nvSpPr>
          <p:spPr>
            <a:xfrm flipH="1">
              <a:off x="6571591" y="1773469"/>
              <a:ext cx="1380153" cy="2160238"/>
            </a:xfrm>
            <a:custGeom>
              <a:avLst/>
              <a:gdLst>
                <a:gd name="connsiteX0" fmla="*/ 0 w 2448272"/>
                <a:gd name="connsiteY0" fmla="*/ 2484276 h 4968552"/>
                <a:gd name="connsiteX1" fmla="*/ 126072 w 2448272"/>
                <a:gd name="connsiteY1" fmla="*/ 1386210 h 4968552"/>
                <a:gd name="connsiteX2" fmla="*/ 1224141 w 2448272"/>
                <a:gd name="connsiteY2" fmla="*/ 1 h 4968552"/>
                <a:gd name="connsiteX3" fmla="*/ 2322204 w 2448272"/>
                <a:gd name="connsiteY3" fmla="*/ 1386215 h 4968552"/>
                <a:gd name="connsiteX4" fmla="*/ 2448275 w 2448272"/>
                <a:gd name="connsiteY4" fmla="*/ 2484279 h 4968552"/>
                <a:gd name="connsiteX5" fmla="*/ 2322204 w 2448272"/>
                <a:gd name="connsiteY5" fmla="*/ 3582344 h 4968552"/>
                <a:gd name="connsiteX6" fmla="*/ 1224138 w 2448272"/>
                <a:gd name="connsiteY6" fmla="*/ 4968555 h 4968552"/>
                <a:gd name="connsiteX7" fmla="*/ 126074 w 2448272"/>
                <a:gd name="connsiteY7" fmla="*/ 3582342 h 4968552"/>
                <a:gd name="connsiteX8" fmla="*/ 3 w 2448272"/>
                <a:gd name="connsiteY8" fmla="*/ 2484277 h 4968552"/>
                <a:gd name="connsiteX9" fmla="*/ 0 w 2448272"/>
                <a:gd name="connsiteY9" fmla="*/ 2484276 h 4968552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6074 w 2554466"/>
                <a:gd name="connsiteY7" fmla="*/ 3582344 h 4752531"/>
                <a:gd name="connsiteX8" fmla="*/ 3 w 2554466"/>
                <a:gd name="connsiteY8" fmla="*/ 2484279 h 4752531"/>
                <a:gd name="connsiteX9" fmla="*/ 0 w 2554466"/>
                <a:gd name="connsiteY9" fmla="*/ 2484278 h 4752531"/>
                <a:gd name="connsiteX0" fmla="*/ 0 w 2554466"/>
                <a:gd name="connsiteY0" fmla="*/ 2484278 h 4922421"/>
                <a:gd name="connsiteX1" fmla="*/ 126072 w 2554466"/>
                <a:gd name="connsiteY1" fmla="*/ 1386212 h 4922421"/>
                <a:gd name="connsiteX2" fmla="*/ 1224141 w 2554466"/>
                <a:gd name="connsiteY2" fmla="*/ 3 h 4922421"/>
                <a:gd name="connsiteX3" fmla="*/ 2322204 w 2554466"/>
                <a:gd name="connsiteY3" fmla="*/ 1386217 h 4922421"/>
                <a:gd name="connsiteX4" fmla="*/ 2448275 w 2554466"/>
                <a:gd name="connsiteY4" fmla="*/ 2484281 h 4922421"/>
                <a:gd name="connsiteX5" fmla="*/ 2322204 w 2554466"/>
                <a:gd name="connsiteY5" fmla="*/ 3582346 h 4922421"/>
                <a:gd name="connsiteX6" fmla="*/ 2088232 w 2554466"/>
                <a:gd name="connsiteY6" fmla="*/ 4752530 h 4922421"/>
                <a:gd name="connsiteX7" fmla="*/ 1224136 w 2554466"/>
                <a:gd name="connsiteY7" fmla="*/ 4032451 h 4922421"/>
                <a:gd name="connsiteX8" fmla="*/ 126074 w 2554466"/>
                <a:gd name="connsiteY8" fmla="*/ 3582344 h 4922421"/>
                <a:gd name="connsiteX9" fmla="*/ 3 w 2554466"/>
                <a:gd name="connsiteY9" fmla="*/ 2484279 h 4922421"/>
                <a:gd name="connsiteX10" fmla="*/ 0 w 2554466"/>
                <a:gd name="connsiteY10" fmla="*/ 2484278 h 492242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554466"/>
                <a:gd name="connsiteY0" fmla="*/ 2484278 h 4752531"/>
                <a:gd name="connsiteX1" fmla="*/ 126072 w 2554466"/>
                <a:gd name="connsiteY1" fmla="*/ 1386212 h 4752531"/>
                <a:gd name="connsiteX2" fmla="*/ 1224141 w 2554466"/>
                <a:gd name="connsiteY2" fmla="*/ 3 h 4752531"/>
                <a:gd name="connsiteX3" fmla="*/ 2322204 w 2554466"/>
                <a:gd name="connsiteY3" fmla="*/ 1386217 h 4752531"/>
                <a:gd name="connsiteX4" fmla="*/ 2448275 w 2554466"/>
                <a:gd name="connsiteY4" fmla="*/ 2484281 h 4752531"/>
                <a:gd name="connsiteX5" fmla="*/ 2322204 w 2554466"/>
                <a:gd name="connsiteY5" fmla="*/ 3582346 h 4752531"/>
                <a:gd name="connsiteX6" fmla="*/ 2088232 w 2554466"/>
                <a:gd name="connsiteY6" fmla="*/ 4752530 h 4752531"/>
                <a:gd name="connsiteX7" fmla="*/ 1224136 w 2554466"/>
                <a:gd name="connsiteY7" fmla="*/ 4032451 h 4752531"/>
                <a:gd name="connsiteX8" fmla="*/ 126074 w 2554466"/>
                <a:gd name="connsiteY8" fmla="*/ 3582344 h 4752531"/>
                <a:gd name="connsiteX9" fmla="*/ 3 w 2554466"/>
                <a:gd name="connsiteY9" fmla="*/ 2484279 h 4752531"/>
                <a:gd name="connsiteX10" fmla="*/ 0 w 2554466"/>
                <a:gd name="connsiteY10" fmla="*/ 2484278 h 4752531"/>
                <a:gd name="connsiteX0" fmla="*/ 0 w 2448275"/>
                <a:gd name="connsiteY0" fmla="*/ 2484278 h 4774379"/>
                <a:gd name="connsiteX1" fmla="*/ 126072 w 2448275"/>
                <a:gd name="connsiteY1" fmla="*/ 1386212 h 4774379"/>
                <a:gd name="connsiteX2" fmla="*/ 1224141 w 2448275"/>
                <a:gd name="connsiteY2" fmla="*/ 3 h 4774379"/>
                <a:gd name="connsiteX3" fmla="*/ 2322204 w 2448275"/>
                <a:gd name="connsiteY3" fmla="*/ 1386217 h 4774379"/>
                <a:gd name="connsiteX4" fmla="*/ 2448275 w 2448275"/>
                <a:gd name="connsiteY4" fmla="*/ 2484281 h 4774379"/>
                <a:gd name="connsiteX5" fmla="*/ 2322204 w 2448275"/>
                <a:gd name="connsiteY5" fmla="*/ 3582346 h 4774379"/>
                <a:gd name="connsiteX6" fmla="*/ 2376264 w 2448275"/>
                <a:gd name="connsiteY6" fmla="*/ 4464499 h 4774379"/>
                <a:gd name="connsiteX7" fmla="*/ 2088232 w 2448275"/>
                <a:gd name="connsiteY7" fmla="*/ 4752530 h 4774379"/>
                <a:gd name="connsiteX8" fmla="*/ 1224136 w 2448275"/>
                <a:gd name="connsiteY8" fmla="*/ 4032451 h 4774379"/>
                <a:gd name="connsiteX9" fmla="*/ 126074 w 2448275"/>
                <a:gd name="connsiteY9" fmla="*/ 3582344 h 4774379"/>
                <a:gd name="connsiteX10" fmla="*/ 3 w 2448275"/>
                <a:gd name="connsiteY10" fmla="*/ 2484279 h 4774379"/>
                <a:gd name="connsiteX11" fmla="*/ 0 w 2448275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26074 w 2487270"/>
                <a:gd name="connsiteY9" fmla="*/ 3582344 h 4774379"/>
                <a:gd name="connsiteX10" fmla="*/ 3 w 2487270"/>
                <a:gd name="connsiteY10" fmla="*/ 2484279 h 4774379"/>
                <a:gd name="connsiteX11" fmla="*/ 0 w 2487270"/>
                <a:gd name="connsiteY11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26074 w 2487270"/>
                <a:gd name="connsiteY10" fmla="*/ 3582344 h 4774379"/>
                <a:gd name="connsiteX11" fmla="*/ 3 w 2487270"/>
                <a:gd name="connsiteY11" fmla="*/ 2484279 h 4774379"/>
                <a:gd name="connsiteX12" fmla="*/ 0 w 2487270"/>
                <a:gd name="connsiteY12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456387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26074 w 2487270"/>
                <a:gd name="connsiteY11" fmla="*/ 3582344 h 4774379"/>
                <a:gd name="connsiteX12" fmla="*/ 3 w 2487270"/>
                <a:gd name="connsiteY12" fmla="*/ 2484279 h 4774379"/>
                <a:gd name="connsiteX13" fmla="*/ 0 w 2487270"/>
                <a:gd name="connsiteY13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126074 w 2487270"/>
                <a:gd name="connsiteY12" fmla="*/ 3582344 h 4774379"/>
                <a:gd name="connsiteX13" fmla="*/ 3 w 2487270"/>
                <a:gd name="connsiteY13" fmla="*/ 2484279 h 4774379"/>
                <a:gd name="connsiteX14" fmla="*/ 0 w 2487270"/>
                <a:gd name="connsiteY14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126074 w 2487270"/>
                <a:gd name="connsiteY13" fmla="*/ 3582344 h 4774379"/>
                <a:gd name="connsiteX14" fmla="*/ 3 w 2487270"/>
                <a:gd name="connsiteY14" fmla="*/ 2484279 h 4774379"/>
                <a:gd name="connsiteX15" fmla="*/ 0 w 2487270"/>
                <a:gd name="connsiteY15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26074 w 2487270"/>
                <a:gd name="connsiteY14" fmla="*/ 3582344 h 4774379"/>
                <a:gd name="connsiteX15" fmla="*/ 3 w 2487270"/>
                <a:gd name="connsiteY15" fmla="*/ 2484279 h 4774379"/>
                <a:gd name="connsiteX16" fmla="*/ 0 w 2487270"/>
                <a:gd name="connsiteY16" fmla="*/ 2484278 h 4774379"/>
                <a:gd name="connsiteX0" fmla="*/ 0 w 2487270"/>
                <a:gd name="connsiteY0" fmla="*/ 2484278 h 4774379"/>
                <a:gd name="connsiteX1" fmla="*/ 126072 w 2487270"/>
                <a:gd name="connsiteY1" fmla="*/ 1386212 h 4774379"/>
                <a:gd name="connsiteX2" fmla="*/ 1224141 w 2487270"/>
                <a:gd name="connsiteY2" fmla="*/ 3 h 4774379"/>
                <a:gd name="connsiteX3" fmla="*/ 2322204 w 2487270"/>
                <a:gd name="connsiteY3" fmla="*/ 1386217 h 4774379"/>
                <a:gd name="connsiteX4" fmla="*/ 2448275 w 2487270"/>
                <a:gd name="connsiteY4" fmla="*/ 2484281 h 4774379"/>
                <a:gd name="connsiteX5" fmla="*/ 2088233 w 2487270"/>
                <a:gd name="connsiteY5" fmla="*/ 4320483 h 4774379"/>
                <a:gd name="connsiteX6" fmla="*/ 2376264 w 2487270"/>
                <a:gd name="connsiteY6" fmla="*/ 4464499 h 4774379"/>
                <a:gd name="connsiteX7" fmla="*/ 2088232 w 2487270"/>
                <a:gd name="connsiteY7" fmla="*/ 4752530 h 4774379"/>
                <a:gd name="connsiteX8" fmla="*/ 1224136 w 2487270"/>
                <a:gd name="connsiteY8" fmla="*/ 4032451 h 4774379"/>
                <a:gd name="connsiteX9" fmla="*/ 1368152 w 2487270"/>
                <a:gd name="connsiteY9" fmla="*/ 3672411 h 4774379"/>
                <a:gd name="connsiteX10" fmla="*/ 1080120 w 2487270"/>
                <a:gd name="connsiteY10" fmla="*/ 3384379 h 4774379"/>
                <a:gd name="connsiteX11" fmla="*/ 1008112 w 2487270"/>
                <a:gd name="connsiteY11" fmla="*/ 3888435 h 4774379"/>
                <a:gd name="connsiteX12" fmla="*/ 720080 w 2487270"/>
                <a:gd name="connsiteY12" fmla="*/ 3960443 h 4774379"/>
                <a:gd name="connsiteX13" fmla="*/ 936104 w 2487270"/>
                <a:gd name="connsiteY13" fmla="*/ 4464499 h 4774379"/>
                <a:gd name="connsiteX14" fmla="*/ 1152128 w 2487270"/>
                <a:gd name="connsiteY14" fmla="*/ 4464499 h 4774379"/>
                <a:gd name="connsiteX15" fmla="*/ 126074 w 2487270"/>
                <a:gd name="connsiteY15" fmla="*/ 3582344 h 4774379"/>
                <a:gd name="connsiteX16" fmla="*/ 3 w 2487270"/>
                <a:gd name="connsiteY16" fmla="*/ 2484279 h 4774379"/>
                <a:gd name="connsiteX17" fmla="*/ 0 w 2487270"/>
                <a:gd name="connsiteY17" fmla="*/ 2484278 h 4774379"/>
                <a:gd name="connsiteX0" fmla="*/ 0 w 2487270"/>
                <a:gd name="connsiteY0" fmla="*/ 2484278 h 4899557"/>
                <a:gd name="connsiteX1" fmla="*/ 126072 w 2487270"/>
                <a:gd name="connsiteY1" fmla="*/ 1386212 h 4899557"/>
                <a:gd name="connsiteX2" fmla="*/ 1224141 w 2487270"/>
                <a:gd name="connsiteY2" fmla="*/ 3 h 4899557"/>
                <a:gd name="connsiteX3" fmla="*/ 2322204 w 2487270"/>
                <a:gd name="connsiteY3" fmla="*/ 1386217 h 4899557"/>
                <a:gd name="connsiteX4" fmla="*/ 2448275 w 2487270"/>
                <a:gd name="connsiteY4" fmla="*/ 2484281 h 4899557"/>
                <a:gd name="connsiteX5" fmla="*/ 2088233 w 2487270"/>
                <a:gd name="connsiteY5" fmla="*/ 4320483 h 4899557"/>
                <a:gd name="connsiteX6" fmla="*/ 2376264 w 2487270"/>
                <a:gd name="connsiteY6" fmla="*/ 4464499 h 4899557"/>
                <a:gd name="connsiteX7" fmla="*/ 2088232 w 2487270"/>
                <a:gd name="connsiteY7" fmla="*/ 4752530 h 4899557"/>
                <a:gd name="connsiteX8" fmla="*/ 1224136 w 2487270"/>
                <a:gd name="connsiteY8" fmla="*/ 4032451 h 4899557"/>
                <a:gd name="connsiteX9" fmla="*/ 1368152 w 2487270"/>
                <a:gd name="connsiteY9" fmla="*/ 3672411 h 4899557"/>
                <a:gd name="connsiteX10" fmla="*/ 1080120 w 2487270"/>
                <a:gd name="connsiteY10" fmla="*/ 3384379 h 4899557"/>
                <a:gd name="connsiteX11" fmla="*/ 1008112 w 2487270"/>
                <a:gd name="connsiteY11" fmla="*/ 3888435 h 4899557"/>
                <a:gd name="connsiteX12" fmla="*/ 720080 w 2487270"/>
                <a:gd name="connsiteY12" fmla="*/ 3960443 h 4899557"/>
                <a:gd name="connsiteX13" fmla="*/ 936104 w 2487270"/>
                <a:gd name="connsiteY13" fmla="*/ 4464499 h 4899557"/>
                <a:gd name="connsiteX14" fmla="*/ 1152128 w 2487270"/>
                <a:gd name="connsiteY14" fmla="*/ 4464499 h 4899557"/>
                <a:gd name="connsiteX15" fmla="*/ 1080120 w 2487270"/>
                <a:gd name="connsiteY15" fmla="*/ 4752531 h 4899557"/>
                <a:gd name="connsiteX16" fmla="*/ 126074 w 2487270"/>
                <a:gd name="connsiteY16" fmla="*/ 3582344 h 4899557"/>
                <a:gd name="connsiteX17" fmla="*/ 3 w 2487270"/>
                <a:gd name="connsiteY17" fmla="*/ 2484279 h 4899557"/>
                <a:gd name="connsiteX18" fmla="*/ 0 w 2487270"/>
                <a:gd name="connsiteY18" fmla="*/ 2484278 h 4899557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126074 w 2487270"/>
                <a:gd name="connsiteY17" fmla="*/ 3582344 h 4947562"/>
                <a:gd name="connsiteX18" fmla="*/ 3 w 2487270"/>
                <a:gd name="connsiteY18" fmla="*/ 2484279 h 4947562"/>
                <a:gd name="connsiteX19" fmla="*/ 0 w 2487270"/>
                <a:gd name="connsiteY19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126074 w 2487270"/>
                <a:gd name="connsiteY18" fmla="*/ 3582344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3 w 2487270"/>
                <a:gd name="connsiteY5" fmla="*/ 4320483 h 4947562"/>
                <a:gd name="connsiteX6" fmla="*/ 2376264 w 2487270"/>
                <a:gd name="connsiteY6" fmla="*/ 4464499 h 4947562"/>
                <a:gd name="connsiteX7" fmla="*/ 2088232 w 2487270"/>
                <a:gd name="connsiteY7" fmla="*/ 4752530 h 4947562"/>
                <a:gd name="connsiteX8" fmla="*/ 1224136 w 2487270"/>
                <a:gd name="connsiteY8" fmla="*/ 4032451 h 4947562"/>
                <a:gd name="connsiteX9" fmla="*/ 1368152 w 2487270"/>
                <a:gd name="connsiteY9" fmla="*/ 3672411 h 4947562"/>
                <a:gd name="connsiteX10" fmla="*/ 1080120 w 2487270"/>
                <a:gd name="connsiteY10" fmla="*/ 3384379 h 4947562"/>
                <a:gd name="connsiteX11" fmla="*/ 1008112 w 2487270"/>
                <a:gd name="connsiteY11" fmla="*/ 3888435 h 4947562"/>
                <a:gd name="connsiteX12" fmla="*/ 720080 w 2487270"/>
                <a:gd name="connsiteY12" fmla="*/ 3960443 h 4947562"/>
                <a:gd name="connsiteX13" fmla="*/ 936104 w 2487270"/>
                <a:gd name="connsiteY13" fmla="*/ 4464499 h 4947562"/>
                <a:gd name="connsiteX14" fmla="*/ 1152128 w 2487270"/>
                <a:gd name="connsiteY14" fmla="*/ 4464499 h 4947562"/>
                <a:gd name="connsiteX15" fmla="*/ 1080120 w 2487270"/>
                <a:gd name="connsiteY15" fmla="*/ 4752531 h 4947562"/>
                <a:gd name="connsiteX16" fmla="*/ 792088 w 2487270"/>
                <a:gd name="connsiteY16" fmla="*/ 4752531 h 4947562"/>
                <a:gd name="connsiteX17" fmla="*/ 216024 w 2487270"/>
                <a:gd name="connsiteY17" fmla="*/ 3960442 h 4947562"/>
                <a:gd name="connsiteX18" fmla="*/ 432048 w 2487270"/>
                <a:gd name="connsiteY18" fmla="*/ 3672410 h 4947562"/>
                <a:gd name="connsiteX19" fmla="*/ 3 w 2487270"/>
                <a:gd name="connsiteY19" fmla="*/ 2484279 h 4947562"/>
                <a:gd name="connsiteX20" fmla="*/ 0 w 2487270"/>
                <a:gd name="connsiteY20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800200 w 2487270"/>
                <a:gd name="connsiteY5" fmla="*/ 3888434 h 4947562"/>
                <a:gd name="connsiteX6" fmla="*/ 2088233 w 2487270"/>
                <a:gd name="connsiteY6" fmla="*/ 4320483 h 4947562"/>
                <a:gd name="connsiteX7" fmla="*/ 2376264 w 2487270"/>
                <a:gd name="connsiteY7" fmla="*/ 4464499 h 4947562"/>
                <a:gd name="connsiteX8" fmla="*/ 2088232 w 2487270"/>
                <a:gd name="connsiteY8" fmla="*/ 4752530 h 4947562"/>
                <a:gd name="connsiteX9" fmla="*/ 1224136 w 2487270"/>
                <a:gd name="connsiteY9" fmla="*/ 4032451 h 4947562"/>
                <a:gd name="connsiteX10" fmla="*/ 1368152 w 2487270"/>
                <a:gd name="connsiteY10" fmla="*/ 3672411 h 4947562"/>
                <a:gd name="connsiteX11" fmla="*/ 1080120 w 2487270"/>
                <a:gd name="connsiteY11" fmla="*/ 3384379 h 4947562"/>
                <a:gd name="connsiteX12" fmla="*/ 1008112 w 2487270"/>
                <a:gd name="connsiteY12" fmla="*/ 3888435 h 4947562"/>
                <a:gd name="connsiteX13" fmla="*/ 720080 w 2487270"/>
                <a:gd name="connsiteY13" fmla="*/ 3960443 h 4947562"/>
                <a:gd name="connsiteX14" fmla="*/ 936104 w 2487270"/>
                <a:gd name="connsiteY14" fmla="*/ 4464499 h 4947562"/>
                <a:gd name="connsiteX15" fmla="*/ 1152128 w 2487270"/>
                <a:gd name="connsiteY15" fmla="*/ 4464499 h 4947562"/>
                <a:gd name="connsiteX16" fmla="*/ 1080120 w 2487270"/>
                <a:gd name="connsiteY16" fmla="*/ 4752531 h 4947562"/>
                <a:gd name="connsiteX17" fmla="*/ 792088 w 2487270"/>
                <a:gd name="connsiteY17" fmla="*/ 4752531 h 4947562"/>
                <a:gd name="connsiteX18" fmla="*/ 216024 w 2487270"/>
                <a:gd name="connsiteY18" fmla="*/ 3960442 h 4947562"/>
                <a:gd name="connsiteX19" fmla="*/ 432048 w 2487270"/>
                <a:gd name="connsiteY19" fmla="*/ 3672410 h 4947562"/>
                <a:gd name="connsiteX20" fmla="*/ 3 w 2487270"/>
                <a:gd name="connsiteY20" fmla="*/ 2484279 h 4947562"/>
                <a:gd name="connsiteX21" fmla="*/ 0 w 2487270"/>
                <a:gd name="connsiteY21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088232 w 2487270"/>
                <a:gd name="connsiteY5" fmla="*/ 3672410 h 4947562"/>
                <a:gd name="connsiteX6" fmla="*/ 1800200 w 2487270"/>
                <a:gd name="connsiteY6" fmla="*/ 3888434 h 4947562"/>
                <a:gd name="connsiteX7" fmla="*/ 2088233 w 2487270"/>
                <a:gd name="connsiteY7" fmla="*/ 4320483 h 4947562"/>
                <a:gd name="connsiteX8" fmla="*/ 2376264 w 2487270"/>
                <a:gd name="connsiteY8" fmla="*/ 4464499 h 4947562"/>
                <a:gd name="connsiteX9" fmla="*/ 2088232 w 2487270"/>
                <a:gd name="connsiteY9" fmla="*/ 4752530 h 4947562"/>
                <a:gd name="connsiteX10" fmla="*/ 1224136 w 2487270"/>
                <a:gd name="connsiteY10" fmla="*/ 4032451 h 4947562"/>
                <a:gd name="connsiteX11" fmla="*/ 1368152 w 2487270"/>
                <a:gd name="connsiteY11" fmla="*/ 3672411 h 4947562"/>
                <a:gd name="connsiteX12" fmla="*/ 1080120 w 2487270"/>
                <a:gd name="connsiteY12" fmla="*/ 3384379 h 4947562"/>
                <a:gd name="connsiteX13" fmla="*/ 1008112 w 2487270"/>
                <a:gd name="connsiteY13" fmla="*/ 3888435 h 4947562"/>
                <a:gd name="connsiteX14" fmla="*/ 720080 w 2487270"/>
                <a:gd name="connsiteY14" fmla="*/ 3960443 h 4947562"/>
                <a:gd name="connsiteX15" fmla="*/ 936104 w 2487270"/>
                <a:gd name="connsiteY15" fmla="*/ 4464499 h 4947562"/>
                <a:gd name="connsiteX16" fmla="*/ 1152128 w 2487270"/>
                <a:gd name="connsiteY16" fmla="*/ 4464499 h 4947562"/>
                <a:gd name="connsiteX17" fmla="*/ 1080120 w 2487270"/>
                <a:gd name="connsiteY17" fmla="*/ 4752531 h 4947562"/>
                <a:gd name="connsiteX18" fmla="*/ 792088 w 2487270"/>
                <a:gd name="connsiteY18" fmla="*/ 4752531 h 4947562"/>
                <a:gd name="connsiteX19" fmla="*/ 216024 w 2487270"/>
                <a:gd name="connsiteY19" fmla="*/ 3960442 h 4947562"/>
                <a:gd name="connsiteX20" fmla="*/ 432048 w 2487270"/>
                <a:gd name="connsiteY20" fmla="*/ 3672410 h 4947562"/>
                <a:gd name="connsiteX21" fmla="*/ 3 w 2487270"/>
                <a:gd name="connsiteY21" fmla="*/ 2484279 h 4947562"/>
                <a:gd name="connsiteX22" fmla="*/ 0 w 2487270"/>
                <a:gd name="connsiteY22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808314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296144 w 2487270"/>
                <a:gd name="connsiteY5" fmla="*/ 2736306 h 4947562"/>
                <a:gd name="connsiteX6" fmla="*/ 2088232 w 2487270"/>
                <a:gd name="connsiteY6" fmla="*/ 3672410 h 4947562"/>
                <a:gd name="connsiteX7" fmla="*/ 1800200 w 2487270"/>
                <a:gd name="connsiteY7" fmla="*/ 3888434 h 4947562"/>
                <a:gd name="connsiteX8" fmla="*/ 2088233 w 2487270"/>
                <a:gd name="connsiteY8" fmla="*/ 4320483 h 4947562"/>
                <a:gd name="connsiteX9" fmla="*/ 2376264 w 2487270"/>
                <a:gd name="connsiteY9" fmla="*/ 4464499 h 4947562"/>
                <a:gd name="connsiteX10" fmla="*/ 2088232 w 2487270"/>
                <a:gd name="connsiteY10" fmla="*/ 4752530 h 4947562"/>
                <a:gd name="connsiteX11" fmla="*/ 1224136 w 2487270"/>
                <a:gd name="connsiteY11" fmla="*/ 4032451 h 4947562"/>
                <a:gd name="connsiteX12" fmla="*/ 1368152 w 2487270"/>
                <a:gd name="connsiteY12" fmla="*/ 3672411 h 4947562"/>
                <a:gd name="connsiteX13" fmla="*/ 1080120 w 2487270"/>
                <a:gd name="connsiteY13" fmla="*/ 3384379 h 4947562"/>
                <a:gd name="connsiteX14" fmla="*/ 1008112 w 2487270"/>
                <a:gd name="connsiteY14" fmla="*/ 3888435 h 4947562"/>
                <a:gd name="connsiteX15" fmla="*/ 720080 w 2487270"/>
                <a:gd name="connsiteY15" fmla="*/ 3960443 h 4947562"/>
                <a:gd name="connsiteX16" fmla="*/ 936104 w 2487270"/>
                <a:gd name="connsiteY16" fmla="*/ 4464499 h 4947562"/>
                <a:gd name="connsiteX17" fmla="*/ 1152128 w 2487270"/>
                <a:gd name="connsiteY17" fmla="*/ 4464499 h 4947562"/>
                <a:gd name="connsiteX18" fmla="*/ 1080120 w 2487270"/>
                <a:gd name="connsiteY18" fmla="*/ 4752531 h 4947562"/>
                <a:gd name="connsiteX19" fmla="*/ 792088 w 2487270"/>
                <a:gd name="connsiteY19" fmla="*/ 4752531 h 4947562"/>
                <a:gd name="connsiteX20" fmla="*/ 216024 w 2487270"/>
                <a:gd name="connsiteY20" fmla="*/ 3960442 h 4947562"/>
                <a:gd name="connsiteX21" fmla="*/ 432048 w 2487270"/>
                <a:gd name="connsiteY21" fmla="*/ 3672410 h 4947562"/>
                <a:gd name="connsiteX22" fmla="*/ 3 w 2487270"/>
                <a:gd name="connsiteY22" fmla="*/ 2484279 h 4947562"/>
                <a:gd name="connsiteX23" fmla="*/ 0 w 2487270"/>
                <a:gd name="connsiteY23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1584176 w 2487270"/>
                <a:gd name="connsiteY5" fmla="*/ 2448274 h 4947562"/>
                <a:gd name="connsiteX6" fmla="*/ 1296144 w 2487270"/>
                <a:gd name="connsiteY6" fmla="*/ 2736306 h 4947562"/>
                <a:gd name="connsiteX7" fmla="*/ 2088232 w 2487270"/>
                <a:gd name="connsiteY7" fmla="*/ 3672410 h 4947562"/>
                <a:gd name="connsiteX8" fmla="*/ 1800200 w 2487270"/>
                <a:gd name="connsiteY8" fmla="*/ 3888434 h 4947562"/>
                <a:gd name="connsiteX9" fmla="*/ 2088233 w 2487270"/>
                <a:gd name="connsiteY9" fmla="*/ 4320483 h 4947562"/>
                <a:gd name="connsiteX10" fmla="*/ 2376264 w 2487270"/>
                <a:gd name="connsiteY10" fmla="*/ 4464499 h 4947562"/>
                <a:gd name="connsiteX11" fmla="*/ 2088232 w 2487270"/>
                <a:gd name="connsiteY11" fmla="*/ 4752530 h 4947562"/>
                <a:gd name="connsiteX12" fmla="*/ 1224136 w 2487270"/>
                <a:gd name="connsiteY12" fmla="*/ 4032451 h 4947562"/>
                <a:gd name="connsiteX13" fmla="*/ 1368152 w 2487270"/>
                <a:gd name="connsiteY13" fmla="*/ 3672411 h 4947562"/>
                <a:gd name="connsiteX14" fmla="*/ 1080120 w 2487270"/>
                <a:gd name="connsiteY14" fmla="*/ 3384379 h 4947562"/>
                <a:gd name="connsiteX15" fmla="*/ 1008112 w 2487270"/>
                <a:gd name="connsiteY15" fmla="*/ 3888435 h 4947562"/>
                <a:gd name="connsiteX16" fmla="*/ 720080 w 2487270"/>
                <a:gd name="connsiteY16" fmla="*/ 3960443 h 4947562"/>
                <a:gd name="connsiteX17" fmla="*/ 936104 w 2487270"/>
                <a:gd name="connsiteY17" fmla="*/ 4464499 h 4947562"/>
                <a:gd name="connsiteX18" fmla="*/ 1152128 w 2487270"/>
                <a:gd name="connsiteY18" fmla="*/ 4464499 h 4947562"/>
                <a:gd name="connsiteX19" fmla="*/ 1080120 w 2487270"/>
                <a:gd name="connsiteY19" fmla="*/ 4752531 h 4947562"/>
                <a:gd name="connsiteX20" fmla="*/ 792088 w 2487270"/>
                <a:gd name="connsiteY20" fmla="*/ 4752531 h 4947562"/>
                <a:gd name="connsiteX21" fmla="*/ 216024 w 2487270"/>
                <a:gd name="connsiteY21" fmla="*/ 3960442 h 4947562"/>
                <a:gd name="connsiteX22" fmla="*/ 432048 w 2487270"/>
                <a:gd name="connsiteY22" fmla="*/ 3672410 h 4947562"/>
                <a:gd name="connsiteX23" fmla="*/ 3 w 2487270"/>
                <a:gd name="connsiteY23" fmla="*/ 2484279 h 4947562"/>
                <a:gd name="connsiteX24" fmla="*/ 0 w 2487270"/>
                <a:gd name="connsiteY24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87270"/>
                <a:gd name="connsiteY0" fmla="*/ 2484278 h 4947562"/>
                <a:gd name="connsiteX1" fmla="*/ 126072 w 2487270"/>
                <a:gd name="connsiteY1" fmla="*/ 1386212 h 4947562"/>
                <a:gd name="connsiteX2" fmla="*/ 1224141 w 2487270"/>
                <a:gd name="connsiteY2" fmla="*/ 3 h 4947562"/>
                <a:gd name="connsiteX3" fmla="*/ 2322204 w 2487270"/>
                <a:gd name="connsiteY3" fmla="*/ 1386217 h 4947562"/>
                <a:gd name="connsiteX4" fmla="*/ 2448275 w 2487270"/>
                <a:gd name="connsiteY4" fmla="*/ 2484281 h 4947562"/>
                <a:gd name="connsiteX5" fmla="*/ 2232248 w 2487270"/>
                <a:gd name="connsiteY5" fmla="*/ 2736306 h 4947562"/>
                <a:gd name="connsiteX6" fmla="*/ 1584176 w 2487270"/>
                <a:gd name="connsiteY6" fmla="*/ 2448274 h 4947562"/>
                <a:gd name="connsiteX7" fmla="*/ 1296144 w 2487270"/>
                <a:gd name="connsiteY7" fmla="*/ 2736306 h 4947562"/>
                <a:gd name="connsiteX8" fmla="*/ 2088232 w 2487270"/>
                <a:gd name="connsiteY8" fmla="*/ 3672410 h 4947562"/>
                <a:gd name="connsiteX9" fmla="*/ 1800200 w 2487270"/>
                <a:gd name="connsiteY9" fmla="*/ 3888434 h 4947562"/>
                <a:gd name="connsiteX10" fmla="*/ 2088233 w 2487270"/>
                <a:gd name="connsiteY10" fmla="*/ 4320483 h 4947562"/>
                <a:gd name="connsiteX11" fmla="*/ 2376264 w 2487270"/>
                <a:gd name="connsiteY11" fmla="*/ 4464499 h 4947562"/>
                <a:gd name="connsiteX12" fmla="*/ 2088232 w 2487270"/>
                <a:gd name="connsiteY12" fmla="*/ 4752530 h 4947562"/>
                <a:gd name="connsiteX13" fmla="*/ 1224136 w 2487270"/>
                <a:gd name="connsiteY13" fmla="*/ 4032451 h 4947562"/>
                <a:gd name="connsiteX14" fmla="*/ 1368152 w 2487270"/>
                <a:gd name="connsiteY14" fmla="*/ 3672411 h 4947562"/>
                <a:gd name="connsiteX15" fmla="*/ 1080120 w 2487270"/>
                <a:gd name="connsiteY15" fmla="*/ 3384379 h 4947562"/>
                <a:gd name="connsiteX16" fmla="*/ 1008112 w 2487270"/>
                <a:gd name="connsiteY16" fmla="*/ 3888435 h 4947562"/>
                <a:gd name="connsiteX17" fmla="*/ 720080 w 2487270"/>
                <a:gd name="connsiteY17" fmla="*/ 3960443 h 4947562"/>
                <a:gd name="connsiteX18" fmla="*/ 936104 w 2487270"/>
                <a:gd name="connsiteY18" fmla="*/ 4464499 h 4947562"/>
                <a:gd name="connsiteX19" fmla="*/ 1152128 w 2487270"/>
                <a:gd name="connsiteY19" fmla="*/ 4464499 h 4947562"/>
                <a:gd name="connsiteX20" fmla="*/ 1080120 w 2487270"/>
                <a:gd name="connsiteY20" fmla="*/ 4752531 h 4947562"/>
                <a:gd name="connsiteX21" fmla="*/ 792088 w 2487270"/>
                <a:gd name="connsiteY21" fmla="*/ 4752531 h 4947562"/>
                <a:gd name="connsiteX22" fmla="*/ 216024 w 2487270"/>
                <a:gd name="connsiteY22" fmla="*/ 3960442 h 4947562"/>
                <a:gd name="connsiteX23" fmla="*/ 432048 w 2487270"/>
                <a:gd name="connsiteY23" fmla="*/ 3672410 h 4947562"/>
                <a:gd name="connsiteX24" fmla="*/ 3 w 2487270"/>
                <a:gd name="connsiteY24" fmla="*/ 2484279 h 4947562"/>
                <a:gd name="connsiteX25" fmla="*/ 0 w 2487270"/>
                <a:gd name="connsiteY25" fmla="*/ 2484278 h 4947562"/>
                <a:gd name="connsiteX0" fmla="*/ 0 w 2441182"/>
                <a:gd name="connsiteY0" fmla="*/ 2484278 h 4947562"/>
                <a:gd name="connsiteX1" fmla="*/ 126072 w 2441182"/>
                <a:gd name="connsiteY1" fmla="*/ 1386212 h 4947562"/>
                <a:gd name="connsiteX2" fmla="*/ 1224141 w 2441182"/>
                <a:gd name="connsiteY2" fmla="*/ 3 h 4947562"/>
                <a:gd name="connsiteX3" fmla="*/ 2322204 w 2441182"/>
                <a:gd name="connsiteY3" fmla="*/ 1386217 h 4947562"/>
                <a:gd name="connsiteX4" fmla="*/ 2376264 w 2441182"/>
                <a:gd name="connsiteY4" fmla="*/ 2448274 h 4947562"/>
                <a:gd name="connsiteX5" fmla="*/ 2232248 w 2441182"/>
                <a:gd name="connsiteY5" fmla="*/ 2736306 h 4947562"/>
                <a:gd name="connsiteX6" fmla="*/ 1584176 w 2441182"/>
                <a:gd name="connsiteY6" fmla="*/ 2448274 h 4947562"/>
                <a:gd name="connsiteX7" fmla="*/ 1296144 w 2441182"/>
                <a:gd name="connsiteY7" fmla="*/ 2736306 h 4947562"/>
                <a:gd name="connsiteX8" fmla="*/ 2088232 w 2441182"/>
                <a:gd name="connsiteY8" fmla="*/ 3672410 h 4947562"/>
                <a:gd name="connsiteX9" fmla="*/ 1800200 w 2441182"/>
                <a:gd name="connsiteY9" fmla="*/ 3888434 h 4947562"/>
                <a:gd name="connsiteX10" fmla="*/ 2088233 w 2441182"/>
                <a:gd name="connsiteY10" fmla="*/ 4320483 h 4947562"/>
                <a:gd name="connsiteX11" fmla="*/ 2376264 w 2441182"/>
                <a:gd name="connsiteY11" fmla="*/ 4464499 h 4947562"/>
                <a:gd name="connsiteX12" fmla="*/ 2088232 w 2441182"/>
                <a:gd name="connsiteY12" fmla="*/ 4752530 h 4947562"/>
                <a:gd name="connsiteX13" fmla="*/ 1224136 w 2441182"/>
                <a:gd name="connsiteY13" fmla="*/ 4032451 h 4947562"/>
                <a:gd name="connsiteX14" fmla="*/ 1368152 w 2441182"/>
                <a:gd name="connsiteY14" fmla="*/ 3672411 h 4947562"/>
                <a:gd name="connsiteX15" fmla="*/ 1080120 w 2441182"/>
                <a:gd name="connsiteY15" fmla="*/ 3384379 h 4947562"/>
                <a:gd name="connsiteX16" fmla="*/ 1008112 w 2441182"/>
                <a:gd name="connsiteY16" fmla="*/ 3888435 h 4947562"/>
                <a:gd name="connsiteX17" fmla="*/ 720080 w 2441182"/>
                <a:gd name="connsiteY17" fmla="*/ 3960443 h 4947562"/>
                <a:gd name="connsiteX18" fmla="*/ 936104 w 2441182"/>
                <a:gd name="connsiteY18" fmla="*/ 4464499 h 4947562"/>
                <a:gd name="connsiteX19" fmla="*/ 1152128 w 2441182"/>
                <a:gd name="connsiteY19" fmla="*/ 4464499 h 4947562"/>
                <a:gd name="connsiteX20" fmla="*/ 1080120 w 2441182"/>
                <a:gd name="connsiteY20" fmla="*/ 4752531 h 4947562"/>
                <a:gd name="connsiteX21" fmla="*/ 792088 w 2441182"/>
                <a:gd name="connsiteY21" fmla="*/ 4752531 h 4947562"/>
                <a:gd name="connsiteX22" fmla="*/ 216024 w 2441182"/>
                <a:gd name="connsiteY22" fmla="*/ 3960442 h 4947562"/>
                <a:gd name="connsiteX23" fmla="*/ 432048 w 2441182"/>
                <a:gd name="connsiteY23" fmla="*/ 3672410 h 4947562"/>
                <a:gd name="connsiteX24" fmla="*/ 3 w 2441182"/>
                <a:gd name="connsiteY24" fmla="*/ 2484279 h 4947562"/>
                <a:gd name="connsiteX25" fmla="*/ 0 w 2441182"/>
                <a:gd name="connsiteY25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502223"/>
                <a:gd name="connsiteY0" fmla="*/ 2484278 h 4947562"/>
                <a:gd name="connsiteX1" fmla="*/ 126072 w 2502223"/>
                <a:gd name="connsiteY1" fmla="*/ 1386212 h 4947562"/>
                <a:gd name="connsiteX2" fmla="*/ 1224141 w 2502223"/>
                <a:gd name="connsiteY2" fmla="*/ 3 h 4947562"/>
                <a:gd name="connsiteX3" fmla="*/ 2322204 w 2502223"/>
                <a:gd name="connsiteY3" fmla="*/ 1386217 h 4947562"/>
                <a:gd name="connsiteX4" fmla="*/ 2304256 w 2502223"/>
                <a:gd name="connsiteY4" fmla="*/ 2160242 h 4947562"/>
                <a:gd name="connsiteX5" fmla="*/ 2376264 w 2502223"/>
                <a:gd name="connsiteY5" fmla="*/ 2448274 h 4947562"/>
                <a:gd name="connsiteX6" fmla="*/ 2232248 w 2502223"/>
                <a:gd name="connsiteY6" fmla="*/ 2736306 h 4947562"/>
                <a:gd name="connsiteX7" fmla="*/ 1584176 w 2502223"/>
                <a:gd name="connsiteY7" fmla="*/ 2448274 h 4947562"/>
                <a:gd name="connsiteX8" fmla="*/ 1296144 w 2502223"/>
                <a:gd name="connsiteY8" fmla="*/ 2736306 h 4947562"/>
                <a:gd name="connsiteX9" fmla="*/ 2088232 w 2502223"/>
                <a:gd name="connsiteY9" fmla="*/ 3672410 h 4947562"/>
                <a:gd name="connsiteX10" fmla="*/ 1800200 w 2502223"/>
                <a:gd name="connsiteY10" fmla="*/ 3888434 h 4947562"/>
                <a:gd name="connsiteX11" fmla="*/ 2088233 w 2502223"/>
                <a:gd name="connsiteY11" fmla="*/ 4320483 h 4947562"/>
                <a:gd name="connsiteX12" fmla="*/ 2376264 w 2502223"/>
                <a:gd name="connsiteY12" fmla="*/ 4464499 h 4947562"/>
                <a:gd name="connsiteX13" fmla="*/ 2088232 w 2502223"/>
                <a:gd name="connsiteY13" fmla="*/ 4752530 h 4947562"/>
                <a:gd name="connsiteX14" fmla="*/ 1224136 w 2502223"/>
                <a:gd name="connsiteY14" fmla="*/ 4032451 h 4947562"/>
                <a:gd name="connsiteX15" fmla="*/ 1368152 w 2502223"/>
                <a:gd name="connsiteY15" fmla="*/ 3672411 h 4947562"/>
                <a:gd name="connsiteX16" fmla="*/ 1080120 w 2502223"/>
                <a:gd name="connsiteY16" fmla="*/ 3384379 h 4947562"/>
                <a:gd name="connsiteX17" fmla="*/ 1008112 w 2502223"/>
                <a:gd name="connsiteY17" fmla="*/ 3888435 h 4947562"/>
                <a:gd name="connsiteX18" fmla="*/ 720080 w 2502223"/>
                <a:gd name="connsiteY18" fmla="*/ 3960443 h 4947562"/>
                <a:gd name="connsiteX19" fmla="*/ 936104 w 2502223"/>
                <a:gd name="connsiteY19" fmla="*/ 4464499 h 4947562"/>
                <a:gd name="connsiteX20" fmla="*/ 1152128 w 2502223"/>
                <a:gd name="connsiteY20" fmla="*/ 4464499 h 4947562"/>
                <a:gd name="connsiteX21" fmla="*/ 1080120 w 2502223"/>
                <a:gd name="connsiteY21" fmla="*/ 4752531 h 4947562"/>
                <a:gd name="connsiteX22" fmla="*/ 792088 w 2502223"/>
                <a:gd name="connsiteY22" fmla="*/ 4752531 h 4947562"/>
                <a:gd name="connsiteX23" fmla="*/ 216024 w 2502223"/>
                <a:gd name="connsiteY23" fmla="*/ 3960442 h 4947562"/>
                <a:gd name="connsiteX24" fmla="*/ 432048 w 2502223"/>
                <a:gd name="connsiteY24" fmla="*/ 3672410 h 4947562"/>
                <a:gd name="connsiteX25" fmla="*/ 3 w 2502223"/>
                <a:gd name="connsiteY25" fmla="*/ 2484279 h 4947562"/>
                <a:gd name="connsiteX26" fmla="*/ 0 w 2502223"/>
                <a:gd name="connsiteY26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78221"/>
                <a:gd name="connsiteY0" fmla="*/ 2484278 h 4947562"/>
                <a:gd name="connsiteX1" fmla="*/ 126072 w 2478221"/>
                <a:gd name="connsiteY1" fmla="*/ 1386212 h 4947562"/>
                <a:gd name="connsiteX2" fmla="*/ 1224141 w 2478221"/>
                <a:gd name="connsiteY2" fmla="*/ 3 h 4947562"/>
                <a:gd name="connsiteX3" fmla="*/ 2322204 w 2478221"/>
                <a:gd name="connsiteY3" fmla="*/ 1386217 h 4947562"/>
                <a:gd name="connsiteX4" fmla="*/ 2160240 w 2478221"/>
                <a:gd name="connsiteY4" fmla="*/ 2304258 h 4947562"/>
                <a:gd name="connsiteX5" fmla="*/ 2304256 w 2478221"/>
                <a:gd name="connsiteY5" fmla="*/ 2160242 h 4947562"/>
                <a:gd name="connsiteX6" fmla="*/ 2376264 w 2478221"/>
                <a:gd name="connsiteY6" fmla="*/ 2448274 h 4947562"/>
                <a:gd name="connsiteX7" fmla="*/ 2232248 w 2478221"/>
                <a:gd name="connsiteY7" fmla="*/ 2736306 h 4947562"/>
                <a:gd name="connsiteX8" fmla="*/ 1584176 w 2478221"/>
                <a:gd name="connsiteY8" fmla="*/ 2448274 h 4947562"/>
                <a:gd name="connsiteX9" fmla="*/ 1296144 w 2478221"/>
                <a:gd name="connsiteY9" fmla="*/ 2736306 h 4947562"/>
                <a:gd name="connsiteX10" fmla="*/ 2088232 w 2478221"/>
                <a:gd name="connsiteY10" fmla="*/ 3672410 h 4947562"/>
                <a:gd name="connsiteX11" fmla="*/ 1800200 w 2478221"/>
                <a:gd name="connsiteY11" fmla="*/ 3888434 h 4947562"/>
                <a:gd name="connsiteX12" fmla="*/ 2088233 w 2478221"/>
                <a:gd name="connsiteY12" fmla="*/ 4320483 h 4947562"/>
                <a:gd name="connsiteX13" fmla="*/ 2376264 w 2478221"/>
                <a:gd name="connsiteY13" fmla="*/ 4464499 h 4947562"/>
                <a:gd name="connsiteX14" fmla="*/ 2088232 w 2478221"/>
                <a:gd name="connsiteY14" fmla="*/ 4752530 h 4947562"/>
                <a:gd name="connsiteX15" fmla="*/ 1224136 w 2478221"/>
                <a:gd name="connsiteY15" fmla="*/ 4032451 h 4947562"/>
                <a:gd name="connsiteX16" fmla="*/ 1368152 w 2478221"/>
                <a:gd name="connsiteY16" fmla="*/ 3672411 h 4947562"/>
                <a:gd name="connsiteX17" fmla="*/ 1080120 w 2478221"/>
                <a:gd name="connsiteY17" fmla="*/ 3384379 h 4947562"/>
                <a:gd name="connsiteX18" fmla="*/ 1008112 w 2478221"/>
                <a:gd name="connsiteY18" fmla="*/ 3888435 h 4947562"/>
                <a:gd name="connsiteX19" fmla="*/ 720080 w 2478221"/>
                <a:gd name="connsiteY19" fmla="*/ 3960443 h 4947562"/>
                <a:gd name="connsiteX20" fmla="*/ 936104 w 2478221"/>
                <a:gd name="connsiteY20" fmla="*/ 4464499 h 4947562"/>
                <a:gd name="connsiteX21" fmla="*/ 1152128 w 2478221"/>
                <a:gd name="connsiteY21" fmla="*/ 4464499 h 4947562"/>
                <a:gd name="connsiteX22" fmla="*/ 1080120 w 2478221"/>
                <a:gd name="connsiteY22" fmla="*/ 4752531 h 4947562"/>
                <a:gd name="connsiteX23" fmla="*/ 792088 w 2478221"/>
                <a:gd name="connsiteY23" fmla="*/ 4752531 h 4947562"/>
                <a:gd name="connsiteX24" fmla="*/ 216024 w 2478221"/>
                <a:gd name="connsiteY24" fmla="*/ 3960442 h 4947562"/>
                <a:gd name="connsiteX25" fmla="*/ 432048 w 2478221"/>
                <a:gd name="connsiteY25" fmla="*/ 3672410 h 4947562"/>
                <a:gd name="connsiteX26" fmla="*/ 3 w 2478221"/>
                <a:gd name="connsiteY26" fmla="*/ 2484279 h 4947562"/>
                <a:gd name="connsiteX27" fmla="*/ 0 w 2478221"/>
                <a:gd name="connsiteY27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42216"/>
                <a:gd name="connsiteY0" fmla="*/ 2484278 h 4947562"/>
                <a:gd name="connsiteX1" fmla="*/ 126072 w 2442216"/>
                <a:gd name="connsiteY1" fmla="*/ 1386212 h 4947562"/>
                <a:gd name="connsiteX2" fmla="*/ 1224141 w 2442216"/>
                <a:gd name="connsiteY2" fmla="*/ 3 h 4947562"/>
                <a:gd name="connsiteX3" fmla="*/ 2322204 w 2442216"/>
                <a:gd name="connsiteY3" fmla="*/ 1386217 h 4947562"/>
                <a:gd name="connsiteX4" fmla="*/ 1944216 w 2442216"/>
                <a:gd name="connsiteY4" fmla="*/ 2088234 h 4947562"/>
                <a:gd name="connsiteX5" fmla="*/ 2160240 w 2442216"/>
                <a:gd name="connsiteY5" fmla="*/ 2304258 h 4947562"/>
                <a:gd name="connsiteX6" fmla="*/ 2304256 w 2442216"/>
                <a:gd name="connsiteY6" fmla="*/ 2160242 h 4947562"/>
                <a:gd name="connsiteX7" fmla="*/ 2376264 w 2442216"/>
                <a:gd name="connsiteY7" fmla="*/ 2448274 h 4947562"/>
                <a:gd name="connsiteX8" fmla="*/ 2232248 w 2442216"/>
                <a:gd name="connsiteY8" fmla="*/ 2736306 h 4947562"/>
                <a:gd name="connsiteX9" fmla="*/ 1584176 w 2442216"/>
                <a:gd name="connsiteY9" fmla="*/ 2448274 h 4947562"/>
                <a:gd name="connsiteX10" fmla="*/ 1296144 w 2442216"/>
                <a:gd name="connsiteY10" fmla="*/ 2736306 h 4947562"/>
                <a:gd name="connsiteX11" fmla="*/ 2088232 w 2442216"/>
                <a:gd name="connsiteY11" fmla="*/ 3672410 h 4947562"/>
                <a:gd name="connsiteX12" fmla="*/ 1800200 w 2442216"/>
                <a:gd name="connsiteY12" fmla="*/ 3888434 h 4947562"/>
                <a:gd name="connsiteX13" fmla="*/ 2088233 w 2442216"/>
                <a:gd name="connsiteY13" fmla="*/ 4320483 h 4947562"/>
                <a:gd name="connsiteX14" fmla="*/ 2376264 w 2442216"/>
                <a:gd name="connsiteY14" fmla="*/ 4464499 h 4947562"/>
                <a:gd name="connsiteX15" fmla="*/ 2088232 w 2442216"/>
                <a:gd name="connsiteY15" fmla="*/ 4752530 h 4947562"/>
                <a:gd name="connsiteX16" fmla="*/ 1224136 w 2442216"/>
                <a:gd name="connsiteY16" fmla="*/ 4032451 h 4947562"/>
                <a:gd name="connsiteX17" fmla="*/ 1368152 w 2442216"/>
                <a:gd name="connsiteY17" fmla="*/ 3672411 h 4947562"/>
                <a:gd name="connsiteX18" fmla="*/ 1080120 w 2442216"/>
                <a:gd name="connsiteY18" fmla="*/ 3384379 h 4947562"/>
                <a:gd name="connsiteX19" fmla="*/ 1008112 w 2442216"/>
                <a:gd name="connsiteY19" fmla="*/ 3888435 h 4947562"/>
                <a:gd name="connsiteX20" fmla="*/ 720080 w 2442216"/>
                <a:gd name="connsiteY20" fmla="*/ 3960443 h 4947562"/>
                <a:gd name="connsiteX21" fmla="*/ 936104 w 2442216"/>
                <a:gd name="connsiteY21" fmla="*/ 4464499 h 4947562"/>
                <a:gd name="connsiteX22" fmla="*/ 1152128 w 2442216"/>
                <a:gd name="connsiteY22" fmla="*/ 4464499 h 4947562"/>
                <a:gd name="connsiteX23" fmla="*/ 1080120 w 2442216"/>
                <a:gd name="connsiteY23" fmla="*/ 4752531 h 4947562"/>
                <a:gd name="connsiteX24" fmla="*/ 792088 w 2442216"/>
                <a:gd name="connsiteY24" fmla="*/ 4752531 h 4947562"/>
                <a:gd name="connsiteX25" fmla="*/ 216024 w 2442216"/>
                <a:gd name="connsiteY25" fmla="*/ 3960442 h 4947562"/>
                <a:gd name="connsiteX26" fmla="*/ 432048 w 2442216"/>
                <a:gd name="connsiteY26" fmla="*/ 3672410 h 4947562"/>
                <a:gd name="connsiteX27" fmla="*/ 3 w 2442216"/>
                <a:gd name="connsiteY27" fmla="*/ 2484279 h 4947562"/>
                <a:gd name="connsiteX28" fmla="*/ 0 w 2442216"/>
                <a:gd name="connsiteY28" fmla="*/ 2484278 h 4947562"/>
                <a:gd name="connsiteX0" fmla="*/ 0 w 2490222"/>
                <a:gd name="connsiteY0" fmla="*/ 2484278 h 4947562"/>
                <a:gd name="connsiteX1" fmla="*/ 126072 w 2490222"/>
                <a:gd name="connsiteY1" fmla="*/ 1386212 h 4947562"/>
                <a:gd name="connsiteX2" fmla="*/ 1224141 w 2490222"/>
                <a:gd name="connsiteY2" fmla="*/ 3 h 4947562"/>
                <a:gd name="connsiteX3" fmla="*/ 2322204 w 2490222"/>
                <a:gd name="connsiteY3" fmla="*/ 1386217 h 4947562"/>
                <a:gd name="connsiteX4" fmla="*/ 2232248 w 2490222"/>
                <a:gd name="connsiteY4" fmla="*/ 1512170 h 4947562"/>
                <a:gd name="connsiteX5" fmla="*/ 1944216 w 2490222"/>
                <a:gd name="connsiteY5" fmla="*/ 2088234 h 4947562"/>
                <a:gd name="connsiteX6" fmla="*/ 2160240 w 2490222"/>
                <a:gd name="connsiteY6" fmla="*/ 2304258 h 4947562"/>
                <a:gd name="connsiteX7" fmla="*/ 2304256 w 2490222"/>
                <a:gd name="connsiteY7" fmla="*/ 2160242 h 4947562"/>
                <a:gd name="connsiteX8" fmla="*/ 2376264 w 2490222"/>
                <a:gd name="connsiteY8" fmla="*/ 2448274 h 4947562"/>
                <a:gd name="connsiteX9" fmla="*/ 2232248 w 2490222"/>
                <a:gd name="connsiteY9" fmla="*/ 2736306 h 4947562"/>
                <a:gd name="connsiteX10" fmla="*/ 1584176 w 2490222"/>
                <a:gd name="connsiteY10" fmla="*/ 2448274 h 4947562"/>
                <a:gd name="connsiteX11" fmla="*/ 1296144 w 2490222"/>
                <a:gd name="connsiteY11" fmla="*/ 2736306 h 4947562"/>
                <a:gd name="connsiteX12" fmla="*/ 2088232 w 2490222"/>
                <a:gd name="connsiteY12" fmla="*/ 3672410 h 4947562"/>
                <a:gd name="connsiteX13" fmla="*/ 1800200 w 2490222"/>
                <a:gd name="connsiteY13" fmla="*/ 3888434 h 4947562"/>
                <a:gd name="connsiteX14" fmla="*/ 2088233 w 2490222"/>
                <a:gd name="connsiteY14" fmla="*/ 4320483 h 4947562"/>
                <a:gd name="connsiteX15" fmla="*/ 2376264 w 2490222"/>
                <a:gd name="connsiteY15" fmla="*/ 4464499 h 4947562"/>
                <a:gd name="connsiteX16" fmla="*/ 2088232 w 2490222"/>
                <a:gd name="connsiteY16" fmla="*/ 4752530 h 4947562"/>
                <a:gd name="connsiteX17" fmla="*/ 1224136 w 2490222"/>
                <a:gd name="connsiteY17" fmla="*/ 4032451 h 4947562"/>
                <a:gd name="connsiteX18" fmla="*/ 1368152 w 2490222"/>
                <a:gd name="connsiteY18" fmla="*/ 3672411 h 4947562"/>
                <a:gd name="connsiteX19" fmla="*/ 1080120 w 2490222"/>
                <a:gd name="connsiteY19" fmla="*/ 3384379 h 4947562"/>
                <a:gd name="connsiteX20" fmla="*/ 1008112 w 2490222"/>
                <a:gd name="connsiteY20" fmla="*/ 3888435 h 4947562"/>
                <a:gd name="connsiteX21" fmla="*/ 720080 w 2490222"/>
                <a:gd name="connsiteY21" fmla="*/ 3960443 h 4947562"/>
                <a:gd name="connsiteX22" fmla="*/ 936104 w 2490222"/>
                <a:gd name="connsiteY22" fmla="*/ 4464499 h 4947562"/>
                <a:gd name="connsiteX23" fmla="*/ 1152128 w 2490222"/>
                <a:gd name="connsiteY23" fmla="*/ 4464499 h 4947562"/>
                <a:gd name="connsiteX24" fmla="*/ 1080120 w 2490222"/>
                <a:gd name="connsiteY24" fmla="*/ 4752531 h 4947562"/>
                <a:gd name="connsiteX25" fmla="*/ 792088 w 2490222"/>
                <a:gd name="connsiteY25" fmla="*/ 4752531 h 4947562"/>
                <a:gd name="connsiteX26" fmla="*/ 216024 w 2490222"/>
                <a:gd name="connsiteY26" fmla="*/ 3960442 h 4947562"/>
                <a:gd name="connsiteX27" fmla="*/ 432048 w 2490222"/>
                <a:gd name="connsiteY27" fmla="*/ 3672410 h 4947562"/>
                <a:gd name="connsiteX28" fmla="*/ 3 w 2490222"/>
                <a:gd name="connsiteY28" fmla="*/ 2484279 h 4947562"/>
                <a:gd name="connsiteX29" fmla="*/ 0 w 2490222"/>
                <a:gd name="connsiteY29" fmla="*/ 2484278 h 4947562"/>
                <a:gd name="connsiteX0" fmla="*/ 0 w 2441182"/>
                <a:gd name="connsiteY0" fmla="*/ 2535290 h 4998574"/>
                <a:gd name="connsiteX1" fmla="*/ 126072 w 2441182"/>
                <a:gd name="connsiteY1" fmla="*/ 1437224 h 4998574"/>
                <a:gd name="connsiteX2" fmla="*/ 1224141 w 2441182"/>
                <a:gd name="connsiteY2" fmla="*/ 51015 h 4998574"/>
                <a:gd name="connsiteX3" fmla="*/ 2232248 w 2441182"/>
                <a:gd name="connsiteY3" fmla="*/ 1131134 h 4998574"/>
                <a:gd name="connsiteX4" fmla="*/ 2232248 w 2441182"/>
                <a:gd name="connsiteY4" fmla="*/ 1563182 h 4998574"/>
                <a:gd name="connsiteX5" fmla="*/ 1944216 w 2441182"/>
                <a:gd name="connsiteY5" fmla="*/ 2139246 h 4998574"/>
                <a:gd name="connsiteX6" fmla="*/ 2160240 w 2441182"/>
                <a:gd name="connsiteY6" fmla="*/ 2355270 h 4998574"/>
                <a:gd name="connsiteX7" fmla="*/ 2304256 w 2441182"/>
                <a:gd name="connsiteY7" fmla="*/ 2211254 h 4998574"/>
                <a:gd name="connsiteX8" fmla="*/ 2376264 w 2441182"/>
                <a:gd name="connsiteY8" fmla="*/ 2499286 h 4998574"/>
                <a:gd name="connsiteX9" fmla="*/ 2232248 w 2441182"/>
                <a:gd name="connsiteY9" fmla="*/ 2787318 h 4998574"/>
                <a:gd name="connsiteX10" fmla="*/ 1584176 w 2441182"/>
                <a:gd name="connsiteY10" fmla="*/ 2499286 h 4998574"/>
                <a:gd name="connsiteX11" fmla="*/ 1296144 w 2441182"/>
                <a:gd name="connsiteY11" fmla="*/ 2787318 h 4998574"/>
                <a:gd name="connsiteX12" fmla="*/ 2088232 w 2441182"/>
                <a:gd name="connsiteY12" fmla="*/ 3723422 h 4998574"/>
                <a:gd name="connsiteX13" fmla="*/ 1800200 w 2441182"/>
                <a:gd name="connsiteY13" fmla="*/ 3939446 h 4998574"/>
                <a:gd name="connsiteX14" fmla="*/ 2088233 w 2441182"/>
                <a:gd name="connsiteY14" fmla="*/ 4371495 h 4998574"/>
                <a:gd name="connsiteX15" fmla="*/ 2376264 w 2441182"/>
                <a:gd name="connsiteY15" fmla="*/ 4515511 h 4998574"/>
                <a:gd name="connsiteX16" fmla="*/ 2088232 w 2441182"/>
                <a:gd name="connsiteY16" fmla="*/ 4803542 h 4998574"/>
                <a:gd name="connsiteX17" fmla="*/ 1224136 w 2441182"/>
                <a:gd name="connsiteY17" fmla="*/ 4083463 h 4998574"/>
                <a:gd name="connsiteX18" fmla="*/ 1368152 w 2441182"/>
                <a:gd name="connsiteY18" fmla="*/ 3723423 h 4998574"/>
                <a:gd name="connsiteX19" fmla="*/ 1080120 w 2441182"/>
                <a:gd name="connsiteY19" fmla="*/ 3435391 h 4998574"/>
                <a:gd name="connsiteX20" fmla="*/ 1008112 w 2441182"/>
                <a:gd name="connsiteY20" fmla="*/ 3939447 h 4998574"/>
                <a:gd name="connsiteX21" fmla="*/ 720080 w 2441182"/>
                <a:gd name="connsiteY21" fmla="*/ 4011455 h 4998574"/>
                <a:gd name="connsiteX22" fmla="*/ 936104 w 2441182"/>
                <a:gd name="connsiteY22" fmla="*/ 4515511 h 4998574"/>
                <a:gd name="connsiteX23" fmla="*/ 1152128 w 2441182"/>
                <a:gd name="connsiteY23" fmla="*/ 4515511 h 4998574"/>
                <a:gd name="connsiteX24" fmla="*/ 1080120 w 2441182"/>
                <a:gd name="connsiteY24" fmla="*/ 4803543 h 4998574"/>
                <a:gd name="connsiteX25" fmla="*/ 792088 w 2441182"/>
                <a:gd name="connsiteY25" fmla="*/ 4803543 h 4998574"/>
                <a:gd name="connsiteX26" fmla="*/ 216024 w 2441182"/>
                <a:gd name="connsiteY26" fmla="*/ 4011454 h 4998574"/>
                <a:gd name="connsiteX27" fmla="*/ 432048 w 2441182"/>
                <a:gd name="connsiteY27" fmla="*/ 3723422 h 4998574"/>
                <a:gd name="connsiteX28" fmla="*/ 3 w 2441182"/>
                <a:gd name="connsiteY28" fmla="*/ 2535291 h 4998574"/>
                <a:gd name="connsiteX29" fmla="*/ 0 w 2441182"/>
                <a:gd name="connsiteY29" fmla="*/ 2535290 h 4998574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3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2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232248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1638241 h 5073633"/>
                <a:gd name="connsiteX6" fmla="*/ 1944216 w 2441182"/>
                <a:gd name="connsiteY6" fmla="*/ 2214305 h 5073633"/>
                <a:gd name="connsiteX7" fmla="*/ 2160240 w 2441182"/>
                <a:gd name="connsiteY7" fmla="*/ 2430329 h 5073633"/>
                <a:gd name="connsiteX8" fmla="*/ 2304256 w 2441182"/>
                <a:gd name="connsiteY8" fmla="*/ 2286313 h 5073633"/>
                <a:gd name="connsiteX9" fmla="*/ 2376264 w 2441182"/>
                <a:gd name="connsiteY9" fmla="*/ 2574345 h 5073633"/>
                <a:gd name="connsiteX10" fmla="*/ 2232248 w 2441182"/>
                <a:gd name="connsiteY10" fmla="*/ 2862377 h 5073633"/>
                <a:gd name="connsiteX11" fmla="*/ 1584176 w 2441182"/>
                <a:gd name="connsiteY11" fmla="*/ 2574345 h 5073633"/>
                <a:gd name="connsiteX12" fmla="*/ 1296144 w 2441182"/>
                <a:gd name="connsiteY12" fmla="*/ 2862377 h 5073633"/>
                <a:gd name="connsiteX13" fmla="*/ 2088232 w 2441182"/>
                <a:gd name="connsiteY13" fmla="*/ 3798481 h 5073633"/>
                <a:gd name="connsiteX14" fmla="*/ 1800200 w 2441182"/>
                <a:gd name="connsiteY14" fmla="*/ 4014505 h 5073633"/>
                <a:gd name="connsiteX15" fmla="*/ 2088233 w 2441182"/>
                <a:gd name="connsiteY15" fmla="*/ 4446554 h 5073633"/>
                <a:gd name="connsiteX16" fmla="*/ 2376264 w 2441182"/>
                <a:gd name="connsiteY16" fmla="*/ 4590570 h 5073633"/>
                <a:gd name="connsiteX17" fmla="*/ 2088232 w 2441182"/>
                <a:gd name="connsiteY17" fmla="*/ 4878601 h 5073633"/>
                <a:gd name="connsiteX18" fmla="*/ 1224136 w 2441182"/>
                <a:gd name="connsiteY18" fmla="*/ 4158522 h 5073633"/>
                <a:gd name="connsiteX19" fmla="*/ 1368152 w 2441182"/>
                <a:gd name="connsiteY19" fmla="*/ 3798482 h 5073633"/>
                <a:gd name="connsiteX20" fmla="*/ 1080120 w 2441182"/>
                <a:gd name="connsiteY20" fmla="*/ 3510450 h 5073633"/>
                <a:gd name="connsiteX21" fmla="*/ 1008112 w 2441182"/>
                <a:gd name="connsiteY21" fmla="*/ 4014506 h 5073633"/>
                <a:gd name="connsiteX22" fmla="*/ 720080 w 2441182"/>
                <a:gd name="connsiteY22" fmla="*/ 4086514 h 5073633"/>
                <a:gd name="connsiteX23" fmla="*/ 936104 w 2441182"/>
                <a:gd name="connsiteY23" fmla="*/ 4590570 h 5073633"/>
                <a:gd name="connsiteX24" fmla="*/ 1152128 w 2441182"/>
                <a:gd name="connsiteY24" fmla="*/ 4590570 h 5073633"/>
                <a:gd name="connsiteX25" fmla="*/ 1080120 w 2441182"/>
                <a:gd name="connsiteY25" fmla="*/ 4878602 h 5073633"/>
                <a:gd name="connsiteX26" fmla="*/ 792088 w 2441182"/>
                <a:gd name="connsiteY26" fmla="*/ 4878602 h 5073633"/>
                <a:gd name="connsiteX27" fmla="*/ 216024 w 2441182"/>
                <a:gd name="connsiteY27" fmla="*/ 4086513 h 5073633"/>
                <a:gd name="connsiteX28" fmla="*/ 432048 w 2441182"/>
                <a:gd name="connsiteY28" fmla="*/ 3798481 h 5073633"/>
                <a:gd name="connsiteX29" fmla="*/ 3 w 2441182"/>
                <a:gd name="connsiteY29" fmla="*/ 2610350 h 5073633"/>
                <a:gd name="connsiteX30" fmla="*/ 0 w 2441182"/>
                <a:gd name="connsiteY30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160240 w 2441182"/>
                <a:gd name="connsiteY4" fmla="*/ 1206194 h 5073633"/>
                <a:gd name="connsiteX5" fmla="*/ 2232248 w 2441182"/>
                <a:gd name="connsiteY5" fmla="*/ 990170 h 5073633"/>
                <a:gd name="connsiteX6" fmla="*/ 2232248 w 2441182"/>
                <a:gd name="connsiteY6" fmla="*/ 1638241 h 5073633"/>
                <a:gd name="connsiteX7" fmla="*/ 1944216 w 2441182"/>
                <a:gd name="connsiteY7" fmla="*/ 2214305 h 5073633"/>
                <a:gd name="connsiteX8" fmla="*/ 2160240 w 2441182"/>
                <a:gd name="connsiteY8" fmla="*/ 2430329 h 5073633"/>
                <a:gd name="connsiteX9" fmla="*/ 2304256 w 2441182"/>
                <a:gd name="connsiteY9" fmla="*/ 2286313 h 5073633"/>
                <a:gd name="connsiteX10" fmla="*/ 2376264 w 2441182"/>
                <a:gd name="connsiteY10" fmla="*/ 2574345 h 5073633"/>
                <a:gd name="connsiteX11" fmla="*/ 2232248 w 2441182"/>
                <a:gd name="connsiteY11" fmla="*/ 2862377 h 5073633"/>
                <a:gd name="connsiteX12" fmla="*/ 1584176 w 2441182"/>
                <a:gd name="connsiteY12" fmla="*/ 2574345 h 5073633"/>
                <a:gd name="connsiteX13" fmla="*/ 1296144 w 2441182"/>
                <a:gd name="connsiteY13" fmla="*/ 2862377 h 5073633"/>
                <a:gd name="connsiteX14" fmla="*/ 2088232 w 2441182"/>
                <a:gd name="connsiteY14" fmla="*/ 3798481 h 5073633"/>
                <a:gd name="connsiteX15" fmla="*/ 1800200 w 2441182"/>
                <a:gd name="connsiteY15" fmla="*/ 4014505 h 5073633"/>
                <a:gd name="connsiteX16" fmla="*/ 2088233 w 2441182"/>
                <a:gd name="connsiteY16" fmla="*/ 4446554 h 5073633"/>
                <a:gd name="connsiteX17" fmla="*/ 2376264 w 2441182"/>
                <a:gd name="connsiteY17" fmla="*/ 4590570 h 5073633"/>
                <a:gd name="connsiteX18" fmla="*/ 2088232 w 2441182"/>
                <a:gd name="connsiteY18" fmla="*/ 4878601 h 5073633"/>
                <a:gd name="connsiteX19" fmla="*/ 1224136 w 2441182"/>
                <a:gd name="connsiteY19" fmla="*/ 4158522 h 5073633"/>
                <a:gd name="connsiteX20" fmla="*/ 1368152 w 2441182"/>
                <a:gd name="connsiteY20" fmla="*/ 3798482 h 5073633"/>
                <a:gd name="connsiteX21" fmla="*/ 1080120 w 2441182"/>
                <a:gd name="connsiteY21" fmla="*/ 3510450 h 5073633"/>
                <a:gd name="connsiteX22" fmla="*/ 1008112 w 2441182"/>
                <a:gd name="connsiteY22" fmla="*/ 4014506 h 5073633"/>
                <a:gd name="connsiteX23" fmla="*/ 720080 w 2441182"/>
                <a:gd name="connsiteY23" fmla="*/ 4086514 h 5073633"/>
                <a:gd name="connsiteX24" fmla="*/ 936104 w 2441182"/>
                <a:gd name="connsiteY24" fmla="*/ 4590570 h 5073633"/>
                <a:gd name="connsiteX25" fmla="*/ 1152128 w 2441182"/>
                <a:gd name="connsiteY25" fmla="*/ 4590570 h 5073633"/>
                <a:gd name="connsiteX26" fmla="*/ 1080120 w 2441182"/>
                <a:gd name="connsiteY26" fmla="*/ 4878602 h 5073633"/>
                <a:gd name="connsiteX27" fmla="*/ 792088 w 2441182"/>
                <a:gd name="connsiteY27" fmla="*/ 4878602 h 5073633"/>
                <a:gd name="connsiteX28" fmla="*/ 216024 w 2441182"/>
                <a:gd name="connsiteY28" fmla="*/ 4086513 h 5073633"/>
                <a:gd name="connsiteX29" fmla="*/ 432048 w 2441182"/>
                <a:gd name="connsiteY29" fmla="*/ 3798481 h 5073633"/>
                <a:gd name="connsiteX30" fmla="*/ 3 w 2441182"/>
                <a:gd name="connsiteY30" fmla="*/ 2610350 h 5073633"/>
                <a:gd name="connsiteX31" fmla="*/ 0 w 2441182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160240 w 2441951"/>
                <a:gd name="connsiteY4" fmla="*/ 1206194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3021984"/>
                <a:gd name="connsiteY0" fmla="*/ 2610349 h 5073633"/>
                <a:gd name="connsiteX1" fmla="*/ 126072 w 3021984"/>
                <a:gd name="connsiteY1" fmla="*/ 1512283 h 5073633"/>
                <a:gd name="connsiteX2" fmla="*/ 1224141 w 3021984"/>
                <a:gd name="connsiteY2" fmla="*/ 126074 h 5073633"/>
                <a:gd name="connsiteX3" fmla="*/ 1800200 w 3021984"/>
                <a:gd name="connsiteY3" fmla="*/ 1566233 h 5073633"/>
                <a:gd name="connsiteX4" fmla="*/ 2952328 w 3021984"/>
                <a:gd name="connsiteY4" fmla="*/ 1494226 h 5073633"/>
                <a:gd name="connsiteX5" fmla="*/ 2232248 w 3021984"/>
                <a:gd name="connsiteY5" fmla="*/ 990170 h 5073633"/>
                <a:gd name="connsiteX6" fmla="*/ 2232248 w 3021984"/>
                <a:gd name="connsiteY6" fmla="*/ 1638241 h 5073633"/>
                <a:gd name="connsiteX7" fmla="*/ 1944216 w 3021984"/>
                <a:gd name="connsiteY7" fmla="*/ 2214305 h 5073633"/>
                <a:gd name="connsiteX8" fmla="*/ 2160240 w 3021984"/>
                <a:gd name="connsiteY8" fmla="*/ 2430329 h 5073633"/>
                <a:gd name="connsiteX9" fmla="*/ 2304256 w 3021984"/>
                <a:gd name="connsiteY9" fmla="*/ 2286313 h 5073633"/>
                <a:gd name="connsiteX10" fmla="*/ 2376264 w 3021984"/>
                <a:gd name="connsiteY10" fmla="*/ 2574345 h 5073633"/>
                <a:gd name="connsiteX11" fmla="*/ 2232248 w 3021984"/>
                <a:gd name="connsiteY11" fmla="*/ 2862377 h 5073633"/>
                <a:gd name="connsiteX12" fmla="*/ 1584176 w 3021984"/>
                <a:gd name="connsiteY12" fmla="*/ 2574345 h 5073633"/>
                <a:gd name="connsiteX13" fmla="*/ 1296144 w 3021984"/>
                <a:gd name="connsiteY13" fmla="*/ 2862377 h 5073633"/>
                <a:gd name="connsiteX14" fmla="*/ 2088232 w 3021984"/>
                <a:gd name="connsiteY14" fmla="*/ 3798481 h 5073633"/>
                <a:gd name="connsiteX15" fmla="*/ 1800200 w 3021984"/>
                <a:gd name="connsiteY15" fmla="*/ 4014505 h 5073633"/>
                <a:gd name="connsiteX16" fmla="*/ 2088233 w 3021984"/>
                <a:gd name="connsiteY16" fmla="*/ 4446554 h 5073633"/>
                <a:gd name="connsiteX17" fmla="*/ 2376264 w 3021984"/>
                <a:gd name="connsiteY17" fmla="*/ 4590570 h 5073633"/>
                <a:gd name="connsiteX18" fmla="*/ 2088232 w 3021984"/>
                <a:gd name="connsiteY18" fmla="*/ 4878601 h 5073633"/>
                <a:gd name="connsiteX19" fmla="*/ 1224136 w 3021984"/>
                <a:gd name="connsiteY19" fmla="*/ 4158522 h 5073633"/>
                <a:gd name="connsiteX20" fmla="*/ 1368152 w 3021984"/>
                <a:gd name="connsiteY20" fmla="*/ 3798482 h 5073633"/>
                <a:gd name="connsiteX21" fmla="*/ 1080120 w 3021984"/>
                <a:gd name="connsiteY21" fmla="*/ 3510450 h 5073633"/>
                <a:gd name="connsiteX22" fmla="*/ 1008112 w 3021984"/>
                <a:gd name="connsiteY22" fmla="*/ 4014506 h 5073633"/>
                <a:gd name="connsiteX23" fmla="*/ 720080 w 3021984"/>
                <a:gd name="connsiteY23" fmla="*/ 4086514 h 5073633"/>
                <a:gd name="connsiteX24" fmla="*/ 936104 w 3021984"/>
                <a:gd name="connsiteY24" fmla="*/ 4590570 h 5073633"/>
                <a:gd name="connsiteX25" fmla="*/ 1152128 w 3021984"/>
                <a:gd name="connsiteY25" fmla="*/ 4590570 h 5073633"/>
                <a:gd name="connsiteX26" fmla="*/ 1080120 w 3021984"/>
                <a:gd name="connsiteY26" fmla="*/ 4878602 h 5073633"/>
                <a:gd name="connsiteX27" fmla="*/ 792088 w 3021984"/>
                <a:gd name="connsiteY27" fmla="*/ 4878602 h 5073633"/>
                <a:gd name="connsiteX28" fmla="*/ 216024 w 3021984"/>
                <a:gd name="connsiteY28" fmla="*/ 4086513 h 5073633"/>
                <a:gd name="connsiteX29" fmla="*/ 432048 w 3021984"/>
                <a:gd name="connsiteY29" fmla="*/ 3798481 h 5073633"/>
                <a:gd name="connsiteX30" fmla="*/ 3 w 3021984"/>
                <a:gd name="connsiteY30" fmla="*/ 2610350 h 5073633"/>
                <a:gd name="connsiteX31" fmla="*/ 0 w 3021984"/>
                <a:gd name="connsiteY31" fmla="*/ 2610349 h 5073633"/>
                <a:gd name="connsiteX0" fmla="*/ 0 w 2441951"/>
                <a:gd name="connsiteY0" fmla="*/ 2610349 h 5073633"/>
                <a:gd name="connsiteX1" fmla="*/ 126072 w 2441951"/>
                <a:gd name="connsiteY1" fmla="*/ 1512283 h 5073633"/>
                <a:gd name="connsiteX2" fmla="*/ 1224141 w 2441951"/>
                <a:gd name="connsiteY2" fmla="*/ 126074 h 5073633"/>
                <a:gd name="connsiteX3" fmla="*/ 1800200 w 2441951"/>
                <a:gd name="connsiteY3" fmla="*/ 1566233 h 5073633"/>
                <a:gd name="connsiteX4" fmla="*/ 2088231 w 2441951"/>
                <a:gd name="connsiteY4" fmla="*/ 1278202 h 5073633"/>
                <a:gd name="connsiteX5" fmla="*/ 2232248 w 2441951"/>
                <a:gd name="connsiteY5" fmla="*/ 990170 h 5073633"/>
                <a:gd name="connsiteX6" fmla="*/ 2232248 w 2441951"/>
                <a:gd name="connsiteY6" fmla="*/ 1638241 h 5073633"/>
                <a:gd name="connsiteX7" fmla="*/ 1944216 w 2441951"/>
                <a:gd name="connsiteY7" fmla="*/ 2214305 h 5073633"/>
                <a:gd name="connsiteX8" fmla="*/ 2160240 w 2441951"/>
                <a:gd name="connsiteY8" fmla="*/ 2430329 h 5073633"/>
                <a:gd name="connsiteX9" fmla="*/ 2304256 w 2441951"/>
                <a:gd name="connsiteY9" fmla="*/ 2286313 h 5073633"/>
                <a:gd name="connsiteX10" fmla="*/ 2376264 w 2441951"/>
                <a:gd name="connsiteY10" fmla="*/ 2574345 h 5073633"/>
                <a:gd name="connsiteX11" fmla="*/ 2232248 w 2441951"/>
                <a:gd name="connsiteY11" fmla="*/ 2862377 h 5073633"/>
                <a:gd name="connsiteX12" fmla="*/ 1584176 w 2441951"/>
                <a:gd name="connsiteY12" fmla="*/ 2574345 h 5073633"/>
                <a:gd name="connsiteX13" fmla="*/ 1296144 w 2441951"/>
                <a:gd name="connsiteY13" fmla="*/ 2862377 h 5073633"/>
                <a:gd name="connsiteX14" fmla="*/ 2088232 w 2441951"/>
                <a:gd name="connsiteY14" fmla="*/ 3798481 h 5073633"/>
                <a:gd name="connsiteX15" fmla="*/ 1800200 w 2441951"/>
                <a:gd name="connsiteY15" fmla="*/ 4014505 h 5073633"/>
                <a:gd name="connsiteX16" fmla="*/ 2088233 w 2441951"/>
                <a:gd name="connsiteY16" fmla="*/ 4446554 h 5073633"/>
                <a:gd name="connsiteX17" fmla="*/ 2376264 w 2441951"/>
                <a:gd name="connsiteY17" fmla="*/ 4590570 h 5073633"/>
                <a:gd name="connsiteX18" fmla="*/ 2088232 w 2441951"/>
                <a:gd name="connsiteY18" fmla="*/ 4878601 h 5073633"/>
                <a:gd name="connsiteX19" fmla="*/ 1224136 w 2441951"/>
                <a:gd name="connsiteY19" fmla="*/ 4158522 h 5073633"/>
                <a:gd name="connsiteX20" fmla="*/ 1368152 w 2441951"/>
                <a:gd name="connsiteY20" fmla="*/ 3798482 h 5073633"/>
                <a:gd name="connsiteX21" fmla="*/ 1080120 w 2441951"/>
                <a:gd name="connsiteY21" fmla="*/ 3510450 h 5073633"/>
                <a:gd name="connsiteX22" fmla="*/ 1008112 w 2441951"/>
                <a:gd name="connsiteY22" fmla="*/ 4014506 h 5073633"/>
                <a:gd name="connsiteX23" fmla="*/ 720080 w 2441951"/>
                <a:gd name="connsiteY23" fmla="*/ 4086514 h 5073633"/>
                <a:gd name="connsiteX24" fmla="*/ 936104 w 2441951"/>
                <a:gd name="connsiteY24" fmla="*/ 4590570 h 5073633"/>
                <a:gd name="connsiteX25" fmla="*/ 1152128 w 2441951"/>
                <a:gd name="connsiteY25" fmla="*/ 4590570 h 5073633"/>
                <a:gd name="connsiteX26" fmla="*/ 1080120 w 2441951"/>
                <a:gd name="connsiteY26" fmla="*/ 4878602 h 5073633"/>
                <a:gd name="connsiteX27" fmla="*/ 792088 w 2441951"/>
                <a:gd name="connsiteY27" fmla="*/ 4878602 h 5073633"/>
                <a:gd name="connsiteX28" fmla="*/ 216024 w 2441951"/>
                <a:gd name="connsiteY28" fmla="*/ 4086513 h 5073633"/>
                <a:gd name="connsiteX29" fmla="*/ 432048 w 2441951"/>
                <a:gd name="connsiteY29" fmla="*/ 3798481 h 5073633"/>
                <a:gd name="connsiteX30" fmla="*/ 3 w 2441951"/>
                <a:gd name="connsiteY30" fmla="*/ 2610350 h 5073633"/>
                <a:gd name="connsiteX31" fmla="*/ 0 w 2441951"/>
                <a:gd name="connsiteY31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520280"/>
                <a:gd name="connsiteY0" fmla="*/ 2610349 h 5073633"/>
                <a:gd name="connsiteX1" fmla="*/ 126072 w 2520280"/>
                <a:gd name="connsiteY1" fmla="*/ 1512283 h 5073633"/>
                <a:gd name="connsiteX2" fmla="*/ 1224141 w 2520280"/>
                <a:gd name="connsiteY2" fmla="*/ 126074 h 5073633"/>
                <a:gd name="connsiteX3" fmla="*/ 1800200 w 2520280"/>
                <a:gd name="connsiteY3" fmla="*/ 1566233 h 5073633"/>
                <a:gd name="connsiteX4" fmla="*/ 2088231 w 2520280"/>
                <a:gd name="connsiteY4" fmla="*/ 1278202 h 5073633"/>
                <a:gd name="connsiteX5" fmla="*/ 2232248 w 2520280"/>
                <a:gd name="connsiteY5" fmla="*/ 990170 h 5073633"/>
                <a:gd name="connsiteX6" fmla="*/ 2520280 w 2520280"/>
                <a:gd name="connsiteY6" fmla="*/ 1062178 h 5073633"/>
                <a:gd name="connsiteX7" fmla="*/ 2232248 w 2520280"/>
                <a:gd name="connsiteY7" fmla="*/ 1638241 h 5073633"/>
                <a:gd name="connsiteX8" fmla="*/ 1944216 w 2520280"/>
                <a:gd name="connsiteY8" fmla="*/ 2214305 h 5073633"/>
                <a:gd name="connsiteX9" fmla="*/ 2160240 w 2520280"/>
                <a:gd name="connsiteY9" fmla="*/ 2430329 h 5073633"/>
                <a:gd name="connsiteX10" fmla="*/ 2304256 w 2520280"/>
                <a:gd name="connsiteY10" fmla="*/ 2286313 h 5073633"/>
                <a:gd name="connsiteX11" fmla="*/ 2376264 w 2520280"/>
                <a:gd name="connsiteY11" fmla="*/ 2574345 h 5073633"/>
                <a:gd name="connsiteX12" fmla="*/ 2232248 w 2520280"/>
                <a:gd name="connsiteY12" fmla="*/ 2862377 h 5073633"/>
                <a:gd name="connsiteX13" fmla="*/ 1584176 w 2520280"/>
                <a:gd name="connsiteY13" fmla="*/ 2574345 h 5073633"/>
                <a:gd name="connsiteX14" fmla="*/ 1296144 w 2520280"/>
                <a:gd name="connsiteY14" fmla="*/ 2862377 h 5073633"/>
                <a:gd name="connsiteX15" fmla="*/ 2088232 w 2520280"/>
                <a:gd name="connsiteY15" fmla="*/ 3798481 h 5073633"/>
                <a:gd name="connsiteX16" fmla="*/ 1800200 w 2520280"/>
                <a:gd name="connsiteY16" fmla="*/ 4014505 h 5073633"/>
                <a:gd name="connsiteX17" fmla="*/ 2088233 w 2520280"/>
                <a:gd name="connsiteY17" fmla="*/ 4446554 h 5073633"/>
                <a:gd name="connsiteX18" fmla="*/ 2376264 w 2520280"/>
                <a:gd name="connsiteY18" fmla="*/ 4590570 h 5073633"/>
                <a:gd name="connsiteX19" fmla="*/ 2088232 w 2520280"/>
                <a:gd name="connsiteY19" fmla="*/ 4878601 h 5073633"/>
                <a:gd name="connsiteX20" fmla="*/ 1224136 w 2520280"/>
                <a:gd name="connsiteY20" fmla="*/ 4158522 h 5073633"/>
                <a:gd name="connsiteX21" fmla="*/ 1368152 w 2520280"/>
                <a:gd name="connsiteY21" fmla="*/ 3798482 h 5073633"/>
                <a:gd name="connsiteX22" fmla="*/ 1080120 w 2520280"/>
                <a:gd name="connsiteY22" fmla="*/ 3510450 h 5073633"/>
                <a:gd name="connsiteX23" fmla="*/ 1008112 w 2520280"/>
                <a:gd name="connsiteY23" fmla="*/ 4014506 h 5073633"/>
                <a:gd name="connsiteX24" fmla="*/ 720080 w 2520280"/>
                <a:gd name="connsiteY24" fmla="*/ 4086514 h 5073633"/>
                <a:gd name="connsiteX25" fmla="*/ 936104 w 2520280"/>
                <a:gd name="connsiteY25" fmla="*/ 4590570 h 5073633"/>
                <a:gd name="connsiteX26" fmla="*/ 1152128 w 2520280"/>
                <a:gd name="connsiteY26" fmla="*/ 4590570 h 5073633"/>
                <a:gd name="connsiteX27" fmla="*/ 1080120 w 2520280"/>
                <a:gd name="connsiteY27" fmla="*/ 4878602 h 5073633"/>
                <a:gd name="connsiteX28" fmla="*/ 792088 w 2520280"/>
                <a:gd name="connsiteY28" fmla="*/ 4878602 h 5073633"/>
                <a:gd name="connsiteX29" fmla="*/ 216024 w 2520280"/>
                <a:gd name="connsiteY29" fmla="*/ 4086513 h 5073633"/>
                <a:gd name="connsiteX30" fmla="*/ 432048 w 2520280"/>
                <a:gd name="connsiteY30" fmla="*/ 3798481 h 5073633"/>
                <a:gd name="connsiteX31" fmla="*/ 3 w 2520280"/>
                <a:gd name="connsiteY31" fmla="*/ 2610350 h 5073633"/>
                <a:gd name="connsiteX32" fmla="*/ 0 w 2520280"/>
                <a:gd name="connsiteY32" fmla="*/ 2610349 h 5073633"/>
                <a:gd name="connsiteX0" fmla="*/ 0 w 2441182"/>
                <a:gd name="connsiteY0" fmla="*/ 2610349 h 5073633"/>
                <a:gd name="connsiteX1" fmla="*/ 126072 w 2441182"/>
                <a:gd name="connsiteY1" fmla="*/ 1512283 h 5073633"/>
                <a:gd name="connsiteX2" fmla="*/ 1224141 w 2441182"/>
                <a:gd name="connsiteY2" fmla="*/ 126074 h 5073633"/>
                <a:gd name="connsiteX3" fmla="*/ 1800200 w 2441182"/>
                <a:gd name="connsiteY3" fmla="*/ 1566233 h 5073633"/>
                <a:gd name="connsiteX4" fmla="*/ 2088231 w 2441182"/>
                <a:gd name="connsiteY4" fmla="*/ 1278202 h 5073633"/>
                <a:gd name="connsiteX5" fmla="*/ 2232248 w 2441182"/>
                <a:gd name="connsiteY5" fmla="*/ 990170 h 5073633"/>
                <a:gd name="connsiteX6" fmla="*/ 2304255 w 2441182"/>
                <a:gd name="connsiteY6" fmla="*/ 1062178 h 5073633"/>
                <a:gd name="connsiteX7" fmla="*/ 2232248 w 2441182"/>
                <a:gd name="connsiteY7" fmla="*/ 1638241 h 5073633"/>
                <a:gd name="connsiteX8" fmla="*/ 1944216 w 2441182"/>
                <a:gd name="connsiteY8" fmla="*/ 2214305 h 5073633"/>
                <a:gd name="connsiteX9" fmla="*/ 2160240 w 2441182"/>
                <a:gd name="connsiteY9" fmla="*/ 2430329 h 5073633"/>
                <a:gd name="connsiteX10" fmla="*/ 2304256 w 2441182"/>
                <a:gd name="connsiteY10" fmla="*/ 2286313 h 5073633"/>
                <a:gd name="connsiteX11" fmla="*/ 2376264 w 2441182"/>
                <a:gd name="connsiteY11" fmla="*/ 2574345 h 5073633"/>
                <a:gd name="connsiteX12" fmla="*/ 2232248 w 2441182"/>
                <a:gd name="connsiteY12" fmla="*/ 2862377 h 5073633"/>
                <a:gd name="connsiteX13" fmla="*/ 1584176 w 2441182"/>
                <a:gd name="connsiteY13" fmla="*/ 2574345 h 5073633"/>
                <a:gd name="connsiteX14" fmla="*/ 1296144 w 2441182"/>
                <a:gd name="connsiteY14" fmla="*/ 2862377 h 5073633"/>
                <a:gd name="connsiteX15" fmla="*/ 2088232 w 2441182"/>
                <a:gd name="connsiteY15" fmla="*/ 3798481 h 5073633"/>
                <a:gd name="connsiteX16" fmla="*/ 1800200 w 2441182"/>
                <a:gd name="connsiteY16" fmla="*/ 4014505 h 5073633"/>
                <a:gd name="connsiteX17" fmla="*/ 2088233 w 2441182"/>
                <a:gd name="connsiteY17" fmla="*/ 4446554 h 5073633"/>
                <a:gd name="connsiteX18" fmla="*/ 2376264 w 2441182"/>
                <a:gd name="connsiteY18" fmla="*/ 4590570 h 5073633"/>
                <a:gd name="connsiteX19" fmla="*/ 2088232 w 2441182"/>
                <a:gd name="connsiteY19" fmla="*/ 4878601 h 5073633"/>
                <a:gd name="connsiteX20" fmla="*/ 1224136 w 2441182"/>
                <a:gd name="connsiteY20" fmla="*/ 4158522 h 5073633"/>
                <a:gd name="connsiteX21" fmla="*/ 1368152 w 2441182"/>
                <a:gd name="connsiteY21" fmla="*/ 3798482 h 5073633"/>
                <a:gd name="connsiteX22" fmla="*/ 1080120 w 2441182"/>
                <a:gd name="connsiteY22" fmla="*/ 3510450 h 5073633"/>
                <a:gd name="connsiteX23" fmla="*/ 1008112 w 2441182"/>
                <a:gd name="connsiteY23" fmla="*/ 4014506 h 5073633"/>
                <a:gd name="connsiteX24" fmla="*/ 720080 w 2441182"/>
                <a:gd name="connsiteY24" fmla="*/ 4086514 h 5073633"/>
                <a:gd name="connsiteX25" fmla="*/ 936104 w 2441182"/>
                <a:gd name="connsiteY25" fmla="*/ 4590570 h 5073633"/>
                <a:gd name="connsiteX26" fmla="*/ 1152128 w 2441182"/>
                <a:gd name="connsiteY26" fmla="*/ 4590570 h 5073633"/>
                <a:gd name="connsiteX27" fmla="*/ 1080120 w 2441182"/>
                <a:gd name="connsiteY27" fmla="*/ 4878602 h 5073633"/>
                <a:gd name="connsiteX28" fmla="*/ 792088 w 2441182"/>
                <a:gd name="connsiteY28" fmla="*/ 4878602 h 5073633"/>
                <a:gd name="connsiteX29" fmla="*/ 216024 w 2441182"/>
                <a:gd name="connsiteY29" fmla="*/ 4086513 h 5073633"/>
                <a:gd name="connsiteX30" fmla="*/ 432048 w 2441182"/>
                <a:gd name="connsiteY30" fmla="*/ 3798481 h 5073633"/>
                <a:gd name="connsiteX31" fmla="*/ 3 w 2441182"/>
                <a:gd name="connsiteY31" fmla="*/ 2610350 h 5073633"/>
                <a:gd name="connsiteX32" fmla="*/ 0 w 2441182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232248 w 2465783"/>
                <a:gd name="connsiteY7" fmla="*/ 1638241 h 5073633"/>
                <a:gd name="connsiteX8" fmla="*/ 1944216 w 2465783"/>
                <a:gd name="connsiteY8" fmla="*/ 2214305 h 5073633"/>
                <a:gd name="connsiteX9" fmla="*/ 2160240 w 2465783"/>
                <a:gd name="connsiteY9" fmla="*/ 2430329 h 5073633"/>
                <a:gd name="connsiteX10" fmla="*/ 2304256 w 2465783"/>
                <a:gd name="connsiteY10" fmla="*/ 2286313 h 5073633"/>
                <a:gd name="connsiteX11" fmla="*/ 2376264 w 2465783"/>
                <a:gd name="connsiteY11" fmla="*/ 2574345 h 5073633"/>
                <a:gd name="connsiteX12" fmla="*/ 2232248 w 2465783"/>
                <a:gd name="connsiteY12" fmla="*/ 2862377 h 5073633"/>
                <a:gd name="connsiteX13" fmla="*/ 1584176 w 2465783"/>
                <a:gd name="connsiteY13" fmla="*/ 2574345 h 5073633"/>
                <a:gd name="connsiteX14" fmla="*/ 1296144 w 2465783"/>
                <a:gd name="connsiteY14" fmla="*/ 2862377 h 5073633"/>
                <a:gd name="connsiteX15" fmla="*/ 2088232 w 2465783"/>
                <a:gd name="connsiteY15" fmla="*/ 3798481 h 5073633"/>
                <a:gd name="connsiteX16" fmla="*/ 1800200 w 2465783"/>
                <a:gd name="connsiteY16" fmla="*/ 4014505 h 5073633"/>
                <a:gd name="connsiteX17" fmla="*/ 2088233 w 2465783"/>
                <a:gd name="connsiteY17" fmla="*/ 4446554 h 5073633"/>
                <a:gd name="connsiteX18" fmla="*/ 2376264 w 2465783"/>
                <a:gd name="connsiteY18" fmla="*/ 4590570 h 5073633"/>
                <a:gd name="connsiteX19" fmla="*/ 2088232 w 2465783"/>
                <a:gd name="connsiteY19" fmla="*/ 4878601 h 5073633"/>
                <a:gd name="connsiteX20" fmla="*/ 1224136 w 2465783"/>
                <a:gd name="connsiteY20" fmla="*/ 4158522 h 5073633"/>
                <a:gd name="connsiteX21" fmla="*/ 1368152 w 2465783"/>
                <a:gd name="connsiteY21" fmla="*/ 3798482 h 5073633"/>
                <a:gd name="connsiteX22" fmla="*/ 1080120 w 2465783"/>
                <a:gd name="connsiteY22" fmla="*/ 3510450 h 5073633"/>
                <a:gd name="connsiteX23" fmla="*/ 1008112 w 2465783"/>
                <a:gd name="connsiteY23" fmla="*/ 4014506 h 5073633"/>
                <a:gd name="connsiteX24" fmla="*/ 720080 w 2465783"/>
                <a:gd name="connsiteY24" fmla="*/ 4086514 h 5073633"/>
                <a:gd name="connsiteX25" fmla="*/ 936104 w 2465783"/>
                <a:gd name="connsiteY25" fmla="*/ 4590570 h 5073633"/>
                <a:gd name="connsiteX26" fmla="*/ 1152128 w 2465783"/>
                <a:gd name="connsiteY26" fmla="*/ 4590570 h 5073633"/>
                <a:gd name="connsiteX27" fmla="*/ 1080120 w 2465783"/>
                <a:gd name="connsiteY27" fmla="*/ 4878602 h 5073633"/>
                <a:gd name="connsiteX28" fmla="*/ 792088 w 2465783"/>
                <a:gd name="connsiteY28" fmla="*/ 4878602 h 5073633"/>
                <a:gd name="connsiteX29" fmla="*/ 216024 w 2465783"/>
                <a:gd name="connsiteY29" fmla="*/ 4086513 h 5073633"/>
                <a:gd name="connsiteX30" fmla="*/ 432048 w 2465783"/>
                <a:gd name="connsiteY30" fmla="*/ 3798481 h 5073633"/>
                <a:gd name="connsiteX31" fmla="*/ 3 w 2465783"/>
                <a:gd name="connsiteY31" fmla="*/ 2610350 h 5073633"/>
                <a:gd name="connsiteX32" fmla="*/ 0 w 2465783"/>
                <a:gd name="connsiteY32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448271 w 2465783"/>
                <a:gd name="connsiteY7" fmla="*/ 1422218 h 5073633"/>
                <a:gd name="connsiteX8" fmla="*/ 2232248 w 2465783"/>
                <a:gd name="connsiteY8" fmla="*/ 1638241 h 5073633"/>
                <a:gd name="connsiteX9" fmla="*/ 1944216 w 2465783"/>
                <a:gd name="connsiteY9" fmla="*/ 2214305 h 5073633"/>
                <a:gd name="connsiteX10" fmla="*/ 2160240 w 2465783"/>
                <a:gd name="connsiteY10" fmla="*/ 2430329 h 5073633"/>
                <a:gd name="connsiteX11" fmla="*/ 2304256 w 2465783"/>
                <a:gd name="connsiteY11" fmla="*/ 2286313 h 5073633"/>
                <a:gd name="connsiteX12" fmla="*/ 2376264 w 2465783"/>
                <a:gd name="connsiteY12" fmla="*/ 2574345 h 5073633"/>
                <a:gd name="connsiteX13" fmla="*/ 2232248 w 2465783"/>
                <a:gd name="connsiteY13" fmla="*/ 2862377 h 5073633"/>
                <a:gd name="connsiteX14" fmla="*/ 1584176 w 2465783"/>
                <a:gd name="connsiteY14" fmla="*/ 2574345 h 5073633"/>
                <a:gd name="connsiteX15" fmla="*/ 1296144 w 2465783"/>
                <a:gd name="connsiteY15" fmla="*/ 2862377 h 5073633"/>
                <a:gd name="connsiteX16" fmla="*/ 2088232 w 2465783"/>
                <a:gd name="connsiteY16" fmla="*/ 3798481 h 5073633"/>
                <a:gd name="connsiteX17" fmla="*/ 1800200 w 2465783"/>
                <a:gd name="connsiteY17" fmla="*/ 4014505 h 5073633"/>
                <a:gd name="connsiteX18" fmla="*/ 2088233 w 2465783"/>
                <a:gd name="connsiteY18" fmla="*/ 4446554 h 5073633"/>
                <a:gd name="connsiteX19" fmla="*/ 2376264 w 2465783"/>
                <a:gd name="connsiteY19" fmla="*/ 4590570 h 5073633"/>
                <a:gd name="connsiteX20" fmla="*/ 2088232 w 2465783"/>
                <a:gd name="connsiteY20" fmla="*/ 4878601 h 5073633"/>
                <a:gd name="connsiteX21" fmla="*/ 1224136 w 2465783"/>
                <a:gd name="connsiteY21" fmla="*/ 4158522 h 5073633"/>
                <a:gd name="connsiteX22" fmla="*/ 1368152 w 2465783"/>
                <a:gd name="connsiteY22" fmla="*/ 3798482 h 5073633"/>
                <a:gd name="connsiteX23" fmla="*/ 1080120 w 2465783"/>
                <a:gd name="connsiteY23" fmla="*/ 3510450 h 5073633"/>
                <a:gd name="connsiteX24" fmla="*/ 1008112 w 2465783"/>
                <a:gd name="connsiteY24" fmla="*/ 4014506 h 5073633"/>
                <a:gd name="connsiteX25" fmla="*/ 720080 w 2465783"/>
                <a:gd name="connsiteY25" fmla="*/ 4086514 h 5073633"/>
                <a:gd name="connsiteX26" fmla="*/ 936104 w 2465783"/>
                <a:gd name="connsiteY26" fmla="*/ 4590570 h 5073633"/>
                <a:gd name="connsiteX27" fmla="*/ 1152128 w 2465783"/>
                <a:gd name="connsiteY27" fmla="*/ 4590570 h 5073633"/>
                <a:gd name="connsiteX28" fmla="*/ 1080120 w 2465783"/>
                <a:gd name="connsiteY28" fmla="*/ 4878602 h 5073633"/>
                <a:gd name="connsiteX29" fmla="*/ 792088 w 2465783"/>
                <a:gd name="connsiteY29" fmla="*/ 4878602 h 5073633"/>
                <a:gd name="connsiteX30" fmla="*/ 216024 w 2465783"/>
                <a:gd name="connsiteY30" fmla="*/ 4086513 h 5073633"/>
                <a:gd name="connsiteX31" fmla="*/ 432048 w 2465783"/>
                <a:gd name="connsiteY31" fmla="*/ 3798481 h 5073633"/>
                <a:gd name="connsiteX32" fmla="*/ 3 w 2465783"/>
                <a:gd name="connsiteY32" fmla="*/ 2610350 h 5073633"/>
                <a:gd name="connsiteX33" fmla="*/ 0 w 2465783"/>
                <a:gd name="connsiteY33" fmla="*/ 2610349 h 5073633"/>
                <a:gd name="connsiteX0" fmla="*/ 0 w 2465783"/>
                <a:gd name="connsiteY0" fmla="*/ 2610349 h 5073633"/>
                <a:gd name="connsiteX1" fmla="*/ 126072 w 2465783"/>
                <a:gd name="connsiteY1" fmla="*/ 1512283 h 5073633"/>
                <a:gd name="connsiteX2" fmla="*/ 1224141 w 2465783"/>
                <a:gd name="connsiteY2" fmla="*/ 126074 h 5073633"/>
                <a:gd name="connsiteX3" fmla="*/ 1800200 w 2465783"/>
                <a:gd name="connsiteY3" fmla="*/ 1566233 h 5073633"/>
                <a:gd name="connsiteX4" fmla="*/ 2088231 w 2465783"/>
                <a:gd name="connsiteY4" fmla="*/ 1278202 h 5073633"/>
                <a:gd name="connsiteX5" fmla="*/ 2232248 w 2465783"/>
                <a:gd name="connsiteY5" fmla="*/ 990170 h 5073633"/>
                <a:gd name="connsiteX6" fmla="*/ 2304255 w 2465783"/>
                <a:gd name="connsiteY6" fmla="*/ 1062178 h 5073633"/>
                <a:gd name="connsiteX7" fmla="*/ 2304255 w 2465783"/>
                <a:gd name="connsiteY7" fmla="*/ 1206194 h 5073633"/>
                <a:gd name="connsiteX8" fmla="*/ 2448271 w 2465783"/>
                <a:gd name="connsiteY8" fmla="*/ 1422218 h 5073633"/>
                <a:gd name="connsiteX9" fmla="*/ 2232248 w 2465783"/>
                <a:gd name="connsiteY9" fmla="*/ 1638241 h 5073633"/>
                <a:gd name="connsiteX10" fmla="*/ 1944216 w 2465783"/>
                <a:gd name="connsiteY10" fmla="*/ 2214305 h 5073633"/>
                <a:gd name="connsiteX11" fmla="*/ 2160240 w 2465783"/>
                <a:gd name="connsiteY11" fmla="*/ 2430329 h 5073633"/>
                <a:gd name="connsiteX12" fmla="*/ 2304256 w 2465783"/>
                <a:gd name="connsiteY12" fmla="*/ 2286313 h 5073633"/>
                <a:gd name="connsiteX13" fmla="*/ 2376264 w 2465783"/>
                <a:gd name="connsiteY13" fmla="*/ 2574345 h 5073633"/>
                <a:gd name="connsiteX14" fmla="*/ 2232248 w 2465783"/>
                <a:gd name="connsiteY14" fmla="*/ 2862377 h 5073633"/>
                <a:gd name="connsiteX15" fmla="*/ 1584176 w 2465783"/>
                <a:gd name="connsiteY15" fmla="*/ 2574345 h 5073633"/>
                <a:gd name="connsiteX16" fmla="*/ 1296144 w 2465783"/>
                <a:gd name="connsiteY16" fmla="*/ 2862377 h 5073633"/>
                <a:gd name="connsiteX17" fmla="*/ 2088232 w 2465783"/>
                <a:gd name="connsiteY17" fmla="*/ 3798481 h 5073633"/>
                <a:gd name="connsiteX18" fmla="*/ 1800200 w 2465783"/>
                <a:gd name="connsiteY18" fmla="*/ 4014505 h 5073633"/>
                <a:gd name="connsiteX19" fmla="*/ 2088233 w 2465783"/>
                <a:gd name="connsiteY19" fmla="*/ 4446554 h 5073633"/>
                <a:gd name="connsiteX20" fmla="*/ 2376264 w 2465783"/>
                <a:gd name="connsiteY20" fmla="*/ 4590570 h 5073633"/>
                <a:gd name="connsiteX21" fmla="*/ 2088232 w 2465783"/>
                <a:gd name="connsiteY21" fmla="*/ 4878601 h 5073633"/>
                <a:gd name="connsiteX22" fmla="*/ 1224136 w 2465783"/>
                <a:gd name="connsiteY22" fmla="*/ 4158522 h 5073633"/>
                <a:gd name="connsiteX23" fmla="*/ 1368152 w 2465783"/>
                <a:gd name="connsiteY23" fmla="*/ 3798482 h 5073633"/>
                <a:gd name="connsiteX24" fmla="*/ 1080120 w 2465783"/>
                <a:gd name="connsiteY24" fmla="*/ 3510450 h 5073633"/>
                <a:gd name="connsiteX25" fmla="*/ 1008112 w 2465783"/>
                <a:gd name="connsiteY25" fmla="*/ 4014506 h 5073633"/>
                <a:gd name="connsiteX26" fmla="*/ 720080 w 2465783"/>
                <a:gd name="connsiteY26" fmla="*/ 4086514 h 5073633"/>
                <a:gd name="connsiteX27" fmla="*/ 936104 w 2465783"/>
                <a:gd name="connsiteY27" fmla="*/ 4590570 h 5073633"/>
                <a:gd name="connsiteX28" fmla="*/ 1152128 w 2465783"/>
                <a:gd name="connsiteY28" fmla="*/ 4590570 h 5073633"/>
                <a:gd name="connsiteX29" fmla="*/ 1080120 w 2465783"/>
                <a:gd name="connsiteY29" fmla="*/ 4878602 h 5073633"/>
                <a:gd name="connsiteX30" fmla="*/ 792088 w 2465783"/>
                <a:gd name="connsiteY30" fmla="*/ 4878602 h 5073633"/>
                <a:gd name="connsiteX31" fmla="*/ 216024 w 2465783"/>
                <a:gd name="connsiteY31" fmla="*/ 4086513 h 5073633"/>
                <a:gd name="connsiteX32" fmla="*/ 432048 w 2465783"/>
                <a:gd name="connsiteY32" fmla="*/ 3798481 h 5073633"/>
                <a:gd name="connsiteX33" fmla="*/ 3 w 2465783"/>
                <a:gd name="connsiteY33" fmla="*/ 2610350 h 5073633"/>
                <a:gd name="connsiteX34" fmla="*/ 0 w 2465783"/>
                <a:gd name="connsiteY34" fmla="*/ 2610349 h 5073633"/>
                <a:gd name="connsiteX0" fmla="*/ 0 w 2465783"/>
                <a:gd name="connsiteY0" fmla="*/ 2510336 h 4973620"/>
                <a:gd name="connsiteX1" fmla="*/ 126072 w 2465783"/>
                <a:gd name="connsiteY1" fmla="*/ 1412270 h 4973620"/>
                <a:gd name="connsiteX2" fmla="*/ 1224141 w 2465783"/>
                <a:gd name="connsiteY2" fmla="*/ 26061 h 4973620"/>
                <a:gd name="connsiteX3" fmla="*/ 1656183 w 2465783"/>
                <a:gd name="connsiteY3" fmla="*/ 1394213 h 4973620"/>
                <a:gd name="connsiteX4" fmla="*/ 1800200 w 2465783"/>
                <a:gd name="connsiteY4" fmla="*/ 1466220 h 4973620"/>
                <a:gd name="connsiteX5" fmla="*/ 2088231 w 2465783"/>
                <a:gd name="connsiteY5" fmla="*/ 1178189 h 4973620"/>
                <a:gd name="connsiteX6" fmla="*/ 2232248 w 2465783"/>
                <a:gd name="connsiteY6" fmla="*/ 890157 h 4973620"/>
                <a:gd name="connsiteX7" fmla="*/ 2304255 w 2465783"/>
                <a:gd name="connsiteY7" fmla="*/ 962165 h 4973620"/>
                <a:gd name="connsiteX8" fmla="*/ 2304255 w 2465783"/>
                <a:gd name="connsiteY8" fmla="*/ 1106181 h 4973620"/>
                <a:gd name="connsiteX9" fmla="*/ 2448271 w 2465783"/>
                <a:gd name="connsiteY9" fmla="*/ 1322205 h 4973620"/>
                <a:gd name="connsiteX10" fmla="*/ 2232248 w 2465783"/>
                <a:gd name="connsiteY10" fmla="*/ 1538228 h 4973620"/>
                <a:gd name="connsiteX11" fmla="*/ 1944216 w 2465783"/>
                <a:gd name="connsiteY11" fmla="*/ 2114292 h 4973620"/>
                <a:gd name="connsiteX12" fmla="*/ 2160240 w 2465783"/>
                <a:gd name="connsiteY12" fmla="*/ 2330316 h 4973620"/>
                <a:gd name="connsiteX13" fmla="*/ 2304256 w 2465783"/>
                <a:gd name="connsiteY13" fmla="*/ 2186300 h 4973620"/>
                <a:gd name="connsiteX14" fmla="*/ 2376264 w 2465783"/>
                <a:gd name="connsiteY14" fmla="*/ 2474332 h 4973620"/>
                <a:gd name="connsiteX15" fmla="*/ 2232248 w 2465783"/>
                <a:gd name="connsiteY15" fmla="*/ 2762364 h 4973620"/>
                <a:gd name="connsiteX16" fmla="*/ 1584176 w 2465783"/>
                <a:gd name="connsiteY16" fmla="*/ 2474332 h 4973620"/>
                <a:gd name="connsiteX17" fmla="*/ 1296144 w 2465783"/>
                <a:gd name="connsiteY17" fmla="*/ 2762364 h 4973620"/>
                <a:gd name="connsiteX18" fmla="*/ 2088232 w 2465783"/>
                <a:gd name="connsiteY18" fmla="*/ 3698468 h 4973620"/>
                <a:gd name="connsiteX19" fmla="*/ 1800200 w 2465783"/>
                <a:gd name="connsiteY19" fmla="*/ 3914492 h 4973620"/>
                <a:gd name="connsiteX20" fmla="*/ 2088233 w 2465783"/>
                <a:gd name="connsiteY20" fmla="*/ 4346541 h 4973620"/>
                <a:gd name="connsiteX21" fmla="*/ 2376264 w 2465783"/>
                <a:gd name="connsiteY21" fmla="*/ 4490557 h 4973620"/>
                <a:gd name="connsiteX22" fmla="*/ 2088232 w 2465783"/>
                <a:gd name="connsiteY22" fmla="*/ 4778588 h 4973620"/>
                <a:gd name="connsiteX23" fmla="*/ 1224136 w 2465783"/>
                <a:gd name="connsiteY23" fmla="*/ 4058509 h 4973620"/>
                <a:gd name="connsiteX24" fmla="*/ 1368152 w 2465783"/>
                <a:gd name="connsiteY24" fmla="*/ 3698469 h 4973620"/>
                <a:gd name="connsiteX25" fmla="*/ 1080120 w 2465783"/>
                <a:gd name="connsiteY25" fmla="*/ 3410437 h 4973620"/>
                <a:gd name="connsiteX26" fmla="*/ 1008112 w 2465783"/>
                <a:gd name="connsiteY26" fmla="*/ 3914493 h 4973620"/>
                <a:gd name="connsiteX27" fmla="*/ 720080 w 2465783"/>
                <a:gd name="connsiteY27" fmla="*/ 3986501 h 4973620"/>
                <a:gd name="connsiteX28" fmla="*/ 936104 w 2465783"/>
                <a:gd name="connsiteY28" fmla="*/ 4490557 h 4973620"/>
                <a:gd name="connsiteX29" fmla="*/ 1152128 w 2465783"/>
                <a:gd name="connsiteY29" fmla="*/ 4490557 h 4973620"/>
                <a:gd name="connsiteX30" fmla="*/ 1080120 w 2465783"/>
                <a:gd name="connsiteY30" fmla="*/ 4778589 h 4973620"/>
                <a:gd name="connsiteX31" fmla="*/ 792088 w 2465783"/>
                <a:gd name="connsiteY31" fmla="*/ 4778589 h 4973620"/>
                <a:gd name="connsiteX32" fmla="*/ 216024 w 2465783"/>
                <a:gd name="connsiteY32" fmla="*/ 3986500 h 4973620"/>
                <a:gd name="connsiteX33" fmla="*/ 432048 w 2465783"/>
                <a:gd name="connsiteY33" fmla="*/ 3698468 h 4973620"/>
                <a:gd name="connsiteX34" fmla="*/ 3 w 2465783"/>
                <a:gd name="connsiteY34" fmla="*/ 2510337 h 4973620"/>
                <a:gd name="connsiteX35" fmla="*/ 0 w 2465783"/>
                <a:gd name="connsiteY35" fmla="*/ 2510336 h 4973620"/>
                <a:gd name="connsiteX0" fmla="*/ 0 w 2465783"/>
                <a:gd name="connsiteY0" fmla="*/ 1946802 h 4410086"/>
                <a:gd name="connsiteX1" fmla="*/ 126072 w 2465783"/>
                <a:gd name="connsiteY1" fmla="*/ 848736 h 4410086"/>
                <a:gd name="connsiteX2" fmla="*/ 1008111 w 2465783"/>
                <a:gd name="connsiteY2" fmla="*/ 1190718 h 4410086"/>
                <a:gd name="connsiteX3" fmla="*/ 1656183 w 2465783"/>
                <a:gd name="connsiteY3" fmla="*/ 830679 h 4410086"/>
                <a:gd name="connsiteX4" fmla="*/ 1800200 w 2465783"/>
                <a:gd name="connsiteY4" fmla="*/ 902686 h 4410086"/>
                <a:gd name="connsiteX5" fmla="*/ 2088231 w 2465783"/>
                <a:gd name="connsiteY5" fmla="*/ 614655 h 4410086"/>
                <a:gd name="connsiteX6" fmla="*/ 2232248 w 2465783"/>
                <a:gd name="connsiteY6" fmla="*/ 326623 h 4410086"/>
                <a:gd name="connsiteX7" fmla="*/ 2304255 w 2465783"/>
                <a:gd name="connsiteY7" fmla="*/ 398631 h 4410086"/>
                <a:gd name="connsiteX8" fmla="*/ 2304255 w 2465783"/>
                <a:gd name="connsiteY8" fmla="*/ 542647 h 4410086"/>
                <a:gd name="connsiteX9" fmla="*/ 2448271 w 2465783"/>
                <a:gd name="connsiteY9" fmla="*/ 758671 h 4410086"/>
                <a:gd name="connsiteX10" fmla="*/ 2232248 w 2465783"/>
                <a:gd name="connsiteY10" fmla="*/ 974694 h 4410086"/>
                <a:gd name="connsiteX11" fmla="*/ 1944216 w 2465783"/>
                <a:gd name="connsiteY11" fmla="*/ 1550758 h 4410086"/>
                <a:gd name="connsiteX12" fmla="*/ 2160240 w 2465783"/>
                <a:gd name="connsiteY12" fmla="*/ 1766782 h 4410086"/>
                <a:gd name="connsiteX13" fmla="*/ 2304256 w 2465783"/>
                <a:gd name="connsiteY13" fmla="*/ 1622766 h 4410086"/>
                <a:gd name="connsiteX14" fmla="*/ 2376264 w 2465783"/>
                <a:gd name="connsiteY14" fmla="*/ 1910798 h 4410086"/>
                <a:gd name="connsiteX15" fmla="*/ 2232248 w 2465783"/>
                <a:gd name="connsiteY15" fmla="*/ 2198830 h 4410086"/>
                <a:gd name="connsiteX16" fmla="*/ 1584176 w 2465783"/>
                <a:gd name="connsiteY16" fmla="*/ 1910798 h 4410086"/>
                <a:gd name="connsiteX17" fmla="*/ 1296144 w 2465783"/>
                <a:gd name="connsiteY17" fmla="*/ 2198830 h 4410086"/>
                <a:gd name="connsiteX18" fmla="*/ 2088232 w 2465783"/>
                <a:gd name="connsiteY18" fmla="*/ 3134934 h 4410086"/>
                <a:gd name="connsiteX19" fmla="*/ 1800200 w 2465783"/>
                <a:gd name="connsiteY19" fmla="*/ 3350958 h 4410086"/>
                <a:gd name="connsiteX20" fmla="*/ 2088233 w 2465783"/>
                <a:gd name="connsiteY20" fmla="*/ 3783007 h 4410086"/>
                <a:gd name="connsiteX21" fmla="*/ 2376264 w 2465783"/>
                <a:gd name="connsiteY21" fmla="*/ 3927023 h 4410086"/>
                <a:gd name="connsiteX22" fmla="*/ 2088232 w 2465783"/>
                <a:gd name="connsiteY22" fmla="*/ 4215054 h 4410086"/>
                <a:gd name="connsiteX23" fmla="*/ 1224136 w 2465783"/>
                <a:gd name="connsiteY23" fmla="*/ 3494975 h 4410086"/>
                <a:gd name="connsiteX24" fmla="*/ 1368152 w 2465783"/>
                <a:gd name="connsiteY24" fmla="*/ 3134935 h 4410086"/>
                <a:gd name="connsiteX25" fmla="*/ 1080120 w 2465783"/>
                <a:gd name="connsiteY25" fmla="*/ 2846903 h 4410086"/>
                <a:gd name="connsiteX26" fmla="*/ 1008112 w 2465783"/>
                <a:gd name="connsiteY26" fmla="*/ 3350959 h 4410086"/>
                <a:gd name="connsiteX27" fmla="*/ 720080 w 2465783"/>
                <a:gd name="connsiteY27" fmla="*/ 3422967 h 4410086"/>
                <a:gd name="connsiteX28" fmla="*/ 936104 w 2465783"/>
                <a:gd name="connsiteY28" fmla="*/ 3927023 h 4410086"/>
                <a:gd name="connsiteX29" fmla="*/ 1152128 w 2465783"/>
                <a:gd name="connsiteY29" fmla="*/ 3927023 h 4410086"/>
                <a:gd name="connsiteX30" fmla="*/ 1080120 w 2465783"/>
                <a:gd name="connsiteY30" fmla="*/ 4215055 h 4410086"/>
                <a:gd name="connsiteX31" fmla="*/ 792088 w 2465783"/>
                <a:gd name="connsiteY31" fmla="*/ 4215055 h 4410086"/>
                <a:gd name="connsiteX32" fmla="*/ 216024 w 2465783"/>
                <a:gd name="connsiteY32" fmla="*/ 3422966 h 4410086"/>
                <a:gd name="connsiteX33" fmla="*/ 432048 w 2465783"/>
                <a:gd name="connsiteY33" fmla="*/ 3134934 h 4410086"/>
                <a:gd name="connsiteX34" fmla="*/ 3 w 2465783"/>
                <a:gd name="connsiteY34" fmla="*/ 1946803 h 4410086"/>
                <a:gd name="connsiteX35" fmla="*/ 0 w 2465783"/>
                <a:gd name="connsiteY35" fmla="*/ 1946802 h 4410086"/>
                <a:gd name="connsiteX0" fmla="*/ 0 w 2465783"/>
                <a:gd name="connsiteY0" fmla="*/ 1802390 h 4265674"/>
                <a:gd name="connsiteX1" fmla="*/ 792087 w 2465783"/>
                <a:gd name="connsiteY1" fmla="*/ 1622370 h 4265674"/>
                <a:gd name="connsiteX2" fmla="*/ 1008111 w 2465783"/>
                <a:gd name="connsiteY2" fmla="*/ 1046306 h 4265674"/>
                <a:gd name="connsiteX3" fmla="*/ 1656183 w 2465783"/>
                <a:gd name="connsiteY3" fmla="*/ 686267 h 4265674"/>
                <a:gd name="connsiteX4" fmla="*/ 1800200 w 2465783"/>
                <a:gd name="connsiteY4" fmla="*/ 758274 h 4265674"/>
                <a:gd name="connsiteX5" fmla="*/ 2088231 w 2465783"/>
                <a:gd name="connsiteY5" fmla="*/ 470243 h 4265674"/>
                <a:gd name="connsiteX6" fmla="*/ 2232248 w 2465783"/>
                <a:gd name="connsiteY6" fmla="*/ 182211 h 4265674"/>
                <a:gd name="connsiteX7" fmla="*/ 2304255 w 2465783"/>
                <a:gd name="connsiteY7" fmla="*/ 254219 h 4265674"/>
                <a:gd name="connsiteX8" fmla="*/ 2304255 w 2465783"/>
                <a:gd name="connsiteY8" fmla="*/ 398235 h 4265674"/>
                <a:gd name="connsiteX9" fmla="*/ 2448271 w 2465783"/>
                <a:gd name="connsiteY9" fmla="*/ 614259 h 4265674"/>
                <a:gd name="connsiteX10" fmla="*/ 2232248 w 2465783"/>
                <a:gd name="connsiteY10" fmla="*/ 830282 h 4265674"/>
                <a:gd name="connsiteX11" fmla="*/ 1944216 w 2465783"/>
                <a:gd name="connsiteY11" fmla="*/ 1406346 h 4265674"/>
                <a:gd name="connsiteX12" fmla="*/ 2160240 w 2465783"/>
                <a:gd name="connsiteY12" fmla="*/ 1622370 h 4265674"/>
                <a:gd name="connsiteX13" fmla="*/ 2304256 w 2465783"/>
                <a:gd name="connsiteY13" fmla="*/ 1478354 h 4265674"/>
                <a:gd name="connsiteX14" fmla="*/ 2376264 w 2465783"/>
                <a:gd name="connsiteY14" fmla="*/ 1766386 h 4265674"/>
                <a:gd name="connsiteX15" fmla="*/ 2232248 w 2465783"/>
                <a:gd name="connsiteY15" fmla="*/ 2054418 h 4265674"/>
                <a:gd name="connsiteX16" fmla="*/ 1584176 w 2465783"/>
                <a:gd name="connsiteY16" fmla="*/ 1766386 h 4265674"/>
                <a:gd name="connsiteX17" fmla="*/ 1296144 w 2465783"/>
                <a:gd name="connsiteY17" fmla="*/ 2054418 h 4265674"/>
                <a:gd name="connsiteX18" fmla="*/ 2088232 w 2465783"/>
                <a:gd name="connsiteY18" fmla="*/ 2990522 h 4265674"/>
                <a:gd name="connsiteX19" fmla="*/ 1800200 w 2465783"/>
                <a:gd name="connsiteY19" fmla="*/ 3206546 h 4265674"/>
                <a:gd name="connsiteX20" fmla="*/ 2088233 w 2465783"/>
                <a:gd name="connsiteY20" fmla="*/ 3638595 h 4265674"/>
                <a:gd name="connsiteX21" fmla="*/ 2376264 w 2465783"/>
                <a:gd name="connsiteY21" fmla="*/ 3782611 h 4265674"/>
                <a:gd name="connsiteX22" fmla="*/ 2088232 w 2465783"/>
                <a:gd name="connsiteY22" fmla="*/ 4070642 h 4265674"/>
                <a:gd name="connsiteX23" fmla="*/ 1224136 w 2465783"/>
                <a:gd name="connsiteY23" fmla="*/ 3350563 h 4265674"/>
                <a:gd name="connsiteX24" fmla="*/ 1368152 w 2465783"/>
                <a:gd name="connsiteY24" fmla="*/ 2990523 h 4265674"/>
                <a:gd name="connsiteX25" fmla="*/ 1080120 w 2465783"/>
                <a:gd name="connsiteY25" fmla="*/ 2702491 h 4265674"/>
                <a:gd name="connsiteX26" fmla="*/ 1008112 w 2465783"/>
                <a:gd name="connsiteY26" fmla="*/ 3206547 h 4265674"/>
                <a:gd name="connsiteX27" fmla="*/ 720080 w 2465783"/>
                <a:gd name="connsiteY27" fmla="*/ 3278555 h 4265674"/>
                <a:gd name="connsiteX28" fmla="*/ 936104 w 2465783"/>
                <a:gd name="connsiteY28" fmla="*/ 3782611 h 4265674"/>
                <a:gd name="connsiteX29" fmla="*/ 1152128 w 2465783"/>
                <a:gd name="connsiteY29" fmla="*/ 3782611 h 4265674"/>
                <a:gd name="connsiteX30" fmla="*/ 1080120 w 2465783"/>
                <a:gd name="connsiteY30" fmla="*/ 4070643 h 4265674"/>
                <a:gd name="connsiteX31" fmla="*/ 792088 w 2465783"/>
                <a:gd name="connsiteY31" fmla="*/ 4070643 h 4265674"/>
                <a:gd name="connsiteX32" fmla="*/ 216024 w 2465783"/>
                <a:gd name="connsiteY32" fmla="*/ 3278554 h 4265674"/>
                <a:gd name="connsiteX33" fmla="*/ 432048 w 2465783"/>
                <a:gd name="connsiteY33" fmla="*/ 2990522 h 4265674"/>
                <a:gd name="connsiteX34" fmla="*/ 3 w 2465783"/>
                <a:gd name="connsiteY34" fmla="*/ 1802391 h 4265674"/>
                <a:gd name="connsiteX35" fmla="*/ 0 w 2465783"/>
                <a:gd name="connsiteY35" fmla="*/ 1802390 h 4265674"/>
                <a:gd name="connsiteX0" fmla="*/ 504053 w 2465781"/>
                <a:gd name="connsiteY0" fmla="*/ 2054418 h 4265674"/>
                <a:gd name="connsiteX1" fmla="*/ 792085 w 2465781"/>
                <a:gd name="connsiteY1" fmla="*/ 1622370 h 4265674"/>
                <a:gd name="connsiteX2" fmla="*/ 1008109 w 2465781"/>
                <a:gd name="connsiteY2" fmla="*/ 1046306 h 4265674"/>
                <a:gd name="connsiteX3" fmla="*/ 1656181 w 2465781"/>
                <a:gd name="connsiteY3" fmla="*/ 686267 h 4265674"/>
                <a:gd name="connsiteX4" fmla="*/ 1800198 w 2465781"/>
                <a:gd name="connsiteY4" fmla="*/ 758274 h 4265674"/>
                <a:gd name="connsiteX5" fmla="*/ 2088229 w 2465781"/>
                <a:gd name="connsiteY5" fmla="*/ 470243 h 4265674"/>
                <a:gd name="connsiteX6" fmla="*/ 2232246 w 2465781"/>
                <a:gd name="connsiteY6" fmla="*/ 182211 h 4265674"/>
                <a:gd name="connsiteX7" fmla="*/ 2304253 w 2465781"/>
                <a:gd name="connsiteY7" fmla="*/ 254219 h 4265674"/>
                <a:gd name="connsiteX8" fmla="*/ 2304253 w 2465781"/>
                <a:gd name="connsiteY8" fmla="*/ 398235 h 4265674"/>
                <a:gd name="connsiteX9" fmla="*/ 2448269 w 2465781"/>
                <a:gd name="connsiteY9" fmla="*/ 614259 h 4265674"/>
                <a:gd name="connsiteX10" fmla="*/ 2232246 w 2465781"/>
                <a:gd name="connsiteY10" fmla="*/ 830282 h 4265674"/>
                <a:gd name="connsiteX11" fmla="*/ 1944214 w 2465781"/>
                <a:gd name="connsiteY11" fmla="*/ 1406346 h 4265674"/>
                <a:gd name="connsiteX12" fmla="*/ 2160238 w 2465781"/>
                <a:gd name="connsiteY12" fmla="*/ 1622370 h 4265674"/>
                <a:gd name="connsiteX13" fmla="*/ 2304254 w 2465781"/>
                <a:gd name="connsiteY13" fmla="*/ 1478354 h 4265674"/>
                <a:gd name="connsiteX14" fmla="*/ 2376262 w 2465781"/>
                <a:gd name="connsiteY14" fmla="*/ 1766386 h 4265674"/>
                <a:gd name="connsiteX15" fmla="*/ 2232246 w 2465781"/>
                <a:gd name="connsiteY15" fmla="*/ 2054418 h 4265674"/>
                <a:gd name="connsiteX16" fmla="*/ 1584174 w 2465781"/>
                <a:gd name="connsiteY16" fmla="*/ 1766386 h 4265674"/>
                <a:gd name="connsiteX17" fmla="*/ 1296142 w 2465781"/>
                <a:gd name="connsiteY17" fmla="*/ 2054418 h 4265674"/>
                <a:gd name="connsiteX18" fmla="*/ 2088230 w 2465781"/>
                <a:gd name="connsiteY18" fmla="*/ 2990522 h 4265674"/>
                <a:gd name="connsiteX19" fmla="*/ 1800198 w 2465781"/>
                <a:gd name="connsiteY19" fmla="*/ 3206546 h 4265674"/>
                <a:gd name="connsiteX20" fmla="*/ 2088231 w 2465781"/>
                <a:gd name="connsiteY20" fmla="*/ 3638595 h 4265674"/>
                <a:gd name="connsiteX21" fmla="*/ 2376262 w 2465781"/>
                <a:gd name="connsiteY21" fmla="*/ 3782611 h 4265674"/>
                <a:gd name="connsiteX22" fmla="*/ 2088230 w 2465781"/>
                <a:gd name="connsiteY22" fmla="*/ 4070642 h 4265674"/>
                <a:gd name="connsiteX23" fmla="*/ 1224134 w 2465781"/>
                <a:gd name="connsiteY23" fmla="*/ 3350563 h 4265674"/>
                <a:gd name="connsiteX24" fmla="*/ 1368150 w 2465781"/>
                <a:gd name="connsiteY24" fmla="*/ 2990523 h 4265674"/>
                <a:gd name="connsiteX25" fmla="*/ 1080118 w 2465781"/>
                <a:gd name="connsiteY25" fmla="*/ 2702491 h 4265674"/>
                <a:gd name="connsiteX26" fmla="*/ 1008110 w 2465781"/>
                <a:gd name="connsiteY26" fmla="*/ 3206547 h 4265674"/>
                <a:gd name="connsiteX27" fmla="*/ 720078 w 2465781"/>
                <a:gd name="connsiteY27" fmla="*/ 3278555 h 4265674"/>
                <a:gd name="connsiteX28" fmla="*/ 936102 w 2465781"/>
                <a:gd name="connsiteY28" fmla="*/ 3782611 h 4265674"/>
                <a:gd name="connsiteX29" fmla="*/ 1152126 w 2465781"/>
                <a:gd name="connsiteY29" fmla="*/ 3782611 h 4265674"/>
                <a:gd name="connsiteX30" fmla="*/ 1080118 w 2465781"/>
                <a:gd name="connsiteY30" fmla="*/ 4070643 h 4265674"/>
                <a:gd name="connsiteX31" fmla="*/ 792086 w 2465781"/>
                <a:gd name="connsiteY31" fmla="*/ 4070643 h 4265674"/>
                <a:gd name="connsiteX32" fmla="*/ 216022 w 2465781"/>
                <a:gd name="connsiteY32" fmla="*/ 3278554 h 4265674"/>
                <a:gd name="connsiteX33" fmla="*/ 432046 w 2465781"/>
                <a:gd name="connsiteY33" fmla="*/ 2990522 h 4265674"/>
                <a:gd name="connsiteX34" fmla="*/ 1 w 2465781"/>
                <a:gd name="connsiteY34" fmla="*/ 1802391 h 4265674"/>
                <a:gd name="connsiteX35" fmla="*/ 504053 w 2465781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30 w 2309766"/>
                <a:gd name="connsiteY34" fmla="*/ 2198434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65674"/>
                <a:gd name="connsiteX1" fmla="*/ 636070 w 2309766"/>
                <a:gd name="connsiteY1" fmla="*/ 1622370 h 4265674"/>
                <a:gd name="connsiteX2" fmla="*/ 852094 w 2309766"/>
                <a:gd name="connsiteY2" fmla="*/ 1046306 h 4265674"/>
                <a:gd name="connsiteX3" fmla="*/ 1500166 w 2309766"/>
                <a:gd name="connsiteY3" fmla="*/ 686267 h 4265674"/>
                <a:gd name="connsiteX4" fmla="*/ 1644183 w 2309766"/>
                <a:gd name="connsiteY4" fmla="*/ 758274 h 4265674"/>
                <a:gd name="connsiteX5" fmla="*/ 1932214 w 2309766"/>
                <a:gd name="connsiteY5" fmla="*/ 470243 h 4265674"/>
                <a:gd name="connsiteX6" fmla="*/ 2076231 w 2309766"/>
                <a:gd name="connsiteY6" fmla="*/ 182211 h 4265674"/>
                <a:gd name="connsiteX7" fmla="*/ 2148238 w 2309766"/>
                <a:gd name="connsiteY7" fmla="*/ 254219 h 4265674"/>
                <a:gd name="connsiteX8" fmla="*/ 2148238 w 2309766"/>
                <a:gd name="connsiteY8" fmla="*/ 398235 h 4265674"/>
                <a:gd name="connsiteX9" fmla="*/ 2292254 w 2309766"/>
                <a:gd name="connsiteY9" fmla="*/ 614259 h 4265674"/>
                <a:gd name="connsiteX10" fmla="*/ 2076231 w 2309766"/>
                <a:gd name="connsiteY10" fmla="*/ 830282 h 4265674"/>
                <a:gd name="connsiteX11" fmla="*/ 1788199 w 2309766"/>
                <a:gd name="connsiteY11" fmla="*/ 1406346 h 4265674"/>
                <a:gd name="connsiteX12" fmla="*/ 2004223 w 2309766"/>
                <a:gd name="connsiteY12" fmla="*/ 1622370 h 4265674"/>
                <a:gd name="connsiteX13" fmla="*/ 2148239 w 2309766"/>
                <a:gd name="connsiteY13" fmla="*/ 1478354 h 4265674"/>
                <a:gd name="connsiteX14" fmla="*/ 2220247 w 2309766"/>
                <a:gd name="connsiteY14" fmla="*/ 1766386 h 4265674"/>
                <a:gd name="connsiteX15" fmla="*/ 2076231 w 2309766"/>
                <a:gd name="connsiteY15" fmla="*/ 2054418 h 4265674"/>
                <a:gd name="connsiteX16" fmla="*/ 1428159 w 2309766"/>
                <a:gd name="connsiteY16" fmla="*/ 1766386 h 4265674"/>
                <a:gd name="connsiteX17" fmla="*/ 1140127 w 2309766"/>
                <a:gd name="connsiteY17" fmla="*/ 2054418 h 4265674"/>
                <a:gd name="connsiteX18" fmla="*/ 1932215 w 2309766"/>
                <a:gd name="connsiteY18" fmla="*/ 2990522 h 4265674"/>
                <a:gd name="connsiteX19" fmla="*/ 1644183 w 2309766"/>
                <a:gd name="connsiteY19" fmla="*/ 3206546 h 4265674"/>
                <a:gd name="connsiteX20" fmla="*/ 1932216 w 2309766"/>
                <a:gd name="connsiteY20" fmla="*/ 3638595 h 4265674"/>
                <a:gd name="connsiteX21" fmla="*/ 2220247 w 2309766"/>
                <a:gd name="connsiteY21" fmla="*/ 3782611 h 4265674"/>
                <a:gd name="connsiteX22" fmla="*/ 1932215 w 2309766"/>
                <a:gd name="connsiteY22" fmla="*/ 4070642 h 4265674"/>
                <a:gd name="connsiteX23" fmla="*/ 1068119 w 2309766"/>
                <a:gd name="connsiteY23" fmla="*/ 3350563 h 4265674"/>
                <a:gd name="connsiteX24" fmla="*/ 1212135 w 2309766"/>
                <a:gd name="connsiteY24" fmla="*/ 2990523 h 4265674"/>
                <a:gd name="connsiteX25" fmla="*/ 924103 w 2309766"/>
                <a:gd name="connsiteY25" fmla="*/ 2702491 h 4265674"/>
                <a:gd name="connsiteX26" fmla="*/ 852095 w 2309766"/>
                <a:gd name="connsiteY26" fmla="*/ 3206547 h 4265674"/>
                <a:gd name="connsiteX27" fmla="*/ 564063 w 2309766"/>
                <a:gd name="connsiteY27" fmla="*/ 3278555 h 4265674"/>
                <a:gd name="connsiteX28" fmla="*/ 780087 w 2309766"/>
                <a:gd name="connsiteY28" fmla="*/ 3782611 h 4265674"/>
                <a:gd name="connsiteX29" fmla="*/ 996111 w 2309766"/>
                <a:gd name="connsiteY29" fmla="*/ 3782611 h 4265674"/>
                <a:gd name="connsiteX30" fmla="*/ 924103 w 2309766"/>
                <a:gd name="connsiteY30" fmla="*/ 4070643 h 4265674"/>
                <a:gd name="connsiteX31" fmla="*/ 636071 w 2309766"/>
                <a:gd name="connsiteY31" fmla="*/ 4070643 h 4265674"/>
                <a:gd name="connsiteX32" fmla="*/ 60007 w 2309766"/>
                <a:gd name="connsiteY32" fmla="*/ 3278554 h 4265674"/>
                <a:gd name="connsiteX33" fmla="*/ 276031 w 2309766"/>
                <a:gd name="connsiteY33" fmla="*/ 2990522 h 4265674"/>
                <a:gd name="connsiteX34" fmla="*/ 276029 w 2309766"/>
                <a:gd name="connsiteY34" fmla="*/ 2630482 h 4265674"/>
                <a:gd name="connsiteX35" fmla="*/ 348038 w 2309766"/>
                <a:gd name="connsiteY35" fmla="*/ 2054418 h 4265674"/>
                <a:gd name="connsiteX0" fmla="*/ 348038 w 2309766"/>
                <a:gd name="connsiteY0" fmla="*/ 2054418 h 4217669"/>
                <a:gd name="connsiteX1" fmla="*/ 636070 w 2309766"/>
                <a:gd name="connsiteY1" fmla="*/ 1622370 h 4217669"/>
                <a:gd name="connsiteX2" fmla="*/ 852094 w 2309766"/>
                <a:gd name="connsiteY2" fmla="*/ 1046306 h 4217669"/>
                <a:gd name="connsiteX3" fmla="*/ 1500166 w 2309766"/>
                <a:gd name="connsiteY3" fmla="*/ 686267 h 4217669"/>
                <a:gd name="connsiteX4" fmla="*/ 1644183 w 2309766"/>
                <a:gd name="connsiteY4" fmla="*/ 758274 h 4217669"/>
                <a:gd name="connsiteX5" fmla="*/ 1932214 w 2309766"/>
                <a:gd name="connsiteY5" fmla="*/ 470243 h 4217669"/>
                <a:gd name="connsiteX6" fmla="*/ 2076231 w 2309766"/>
                <a:gd name="connsiteY6" fmla="*/ 182211 h 4217669"/>
                <a:gd name="connsiteX7" fmla="*/ 2148238 w 2309766"/>
                <a:gd name="connsiteY7" fmla="*/ 254219 h 4217669"/>
                <a:gd name="connsiteX8" fmla="*/ 2148238 w 2309766"/>
                <a:gd name="connsiteY8" fmla="*/ 398235 h 4217669"/>
                <a:gd name="connsiteX9" fmla="*/ 2292254 w 2309766"/>
                <a:gd name="connsiteY9" fmla="*/ 614259 h 4217669"/>
                <a:gd name="connsiteX10" fmla="*/ 2076231 w 2309766"/>
                <a:gd name="connsiteY10" fmla="*/ 830282 h 4217669"/>
                <a:gd name="connsiteX11" fmla="*/ 1788199 w 2309766"/>
                <a:gd name="connsiteY11" fmla="*/ 1406346 h 4217669"/>
                <a:gd name="connsiteX12" fmla="*/ 2004223 w 2309766"/>
                <a:gd name="connsiteY12" fmla="*/ 1622370 h 4217669"/>
                <a:gd name="connsiteX13" fmla="*/ 2148239 w 2309766"/>
                <a:gd name="connsiteY13" fmla="*/ 1478354 h 4217669"/>
                <a:gd name="connsiteX14" fmla="*/ 2220247 w 2309766"/>
                <a:gd name="connsiteY14" fmla="*/ 1766386 h 4217669"/>
                <a:gd name="connsiteX15" fmla="*/ 2076231 w 2309766"/>
                <a:gd name="connsiteY15" fmla="*/ 2054418 h 4217669"/>
                <a:gd name="connsiteX16" fmla="*/ 1428159 w 2309766"/>
                <a:gd name="connsiteY16" fmla="*/ 1766386 h 4217669"/>
                <a:gd name="connsiteX17" fmla="*/ 1140127 w 2309766"/>
                <a:gd name="connsiteY17" fmla="*/ 2054418 h 4217669"/>
                <a:gd name="connsiteX18" fmla="*/ 1932215 w 2309766"/>
                <a:gd name="connsiteY18" fmla="*/ 2990522 h 4217669"/>
                <a:gd name="connsiteX19" fmla="*/ 1644183 w 2309766"/>
                <a:gd name="connsiteY19" fmla="*/ 3206546 h 4217669"/>
                <a:gd name="connsiteX20" fmla="*/ 1932216 w 2309766"/>
                <a:gd name="connsiteY20" fmla="*/ 3638595 h 4217669"/>
                <a:gd name="connsiteX21" fmla="*/ 2220247 w 2309766"/>
                <a:gd name="connsiteY21" fmla="*/ 3782611 h 4217669"/>
                <a:gd name="connsiteX22" fmla="*/ 1932215 w 2309766"/>
                <a:gd name="connsiteY22" fmla="*/ 4070642 h 4217669"/>
                <a:gd name="connsiteX23" fmla="*/ 1068119 w 2309766"/>
                <a:gd name="connsiteY23" fmla="*/ 3350563 h 4217669"/>
                <a:gd name="connsiteX24" fmla="*/ 1212135 w 2309766"/>
                <a:gd name="connsiteY24" fmla="*/ 2990523 h 4217669"/>
                <a:gd name="connsiteX25" fmla="*/ 924103 w 2309766"/>
                <a:gd name="connsiteY25" fmla="*/ 2702491 h 4217669"/>
                <a:gd name="connsiteX26" fmla="*/ 852095 w 2309766"/>
                <a:gd name="connsiteY26" fmla="*/ 3206547 h 4217669"/>
                <a:gd name="connsiteX27" fmla="*/ 564063 w 2309766"/>
                <a:gd name="connsiteY27" fmla="*/ 3278555 h 4217669"/>
                <a:gd name="connsiteX28" fmla="*/ 780087 w 2309766"/>
                <a:gd name="connsiteY28" fmla="*/ 3782611 h 4217669"/>
                <a:gd name="connsiteX29" fmla="*/ 996111 w 2309766"/>
                <a:gd name="connsiteY29" fmla="*/ 3782611 h 4217669"/>
                <a:gd name="connsiteX30" fmla="*/ 924103 w 2309766"/>
                <a:gd name="connsiteY30" fmla="*/ 4070643 h 4217669"/>
                <a:gd name="connsiteX31" fmla="*/ 60007 w 2309766"/>
                <a:gd name="connsiteY31" fmla="*/ 3278554 h 4217669"/>
                <a:gd name="connsiteX32" fmla="*/ 276031 w 2309766"/>
                <a:gd name="connsiteY32" fmla="*/ 2990522 h 4217669"/>
                <a:gd name="connsiteX33" fmla="*/ 276029 w 2309766"/>
                <a:gd name="connsiteY33" fmla="*/ 2630482 h 4217669"/>
                <a:gd name="connsiteX34" fmla="*/ 348038 w 2309766"/>
                <a:gd name="connsiteY34" fmla="*/ 2054418 h 4217669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1026709 w 2309766"/>
                <a:gd name="connsiteY30" fmla="*/ 3751670 h 4092491"/>
                <a:gd name="connsiteX31" fmla="*/ 60007 w 2309766"/>
                <a:gd name="connsiteY31" fmla="*/ 3278554 h 4092491"/>
                <a:gd name="connsiteX32" fmla="*/ 276031 w 2309766"/>
                <a:gd name="connsiteY32" fmla="*/ 2990522 h 4092491"/>
                <a:gd name="connsiteX33" fmla="*/ 276029 w 2309766"/>
                <a:gd name="connsiteY33" fmla="*/ 2630482 h 4092491"/>
                <a:gd name="connsiteX34" fmla="*/ 348038 w 2309766"/>
                <a:gd name="connsiteY34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996111 w 2309766"/>
                <a:gd name="connsiteY29" fmla="*/ 3782611 h 4092491"/>
                <a:gd name="connsiteX30" fmla="*/ 60007 w 2309766"/>
                <a:gd name="connsiteY30" fmla="*/ 3278554 h 4092491"/>
                <a:gd name="connsiteX31" fmla="*/ 276031 w 2309766"/>
                <a:gd name="connsiteY31" fmla="*/ 2990522 h 4092491"/>
                <a:gd name="connsiteX32" fmla="*/ 276029 w 2309766"/>
                <a:gd name="connsiteY32" fmla="*/ 2630482 h 4092491"/>
                <a:gd name="connsiteX33" fmla="*/ 348038 w 2309766"/>
                <a:gd name="connsiteY33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780087 w 2309766"/>
                <a:gd name="connsiteY28" fmla="*/ 3782611 h 4092491"/>
                <a:gd name="connsiteX29" fmla="*/ 60007 w 2309766"/>
                <a:gd name="connsiteY29" fmla="*/ 3278554 h 4092491"/>
                <a:gd name="connsiteX30" fmla="*/ 276031 w 2309766"/>
                <a:gd name="connsiteY30" fmla="*/ 2990522 h 4092491"/>
                <a:gd name="connsiteX31" fmla="*/ 276029 w 2309766"/>
                <a:gd name="connsiteY31" fmla="*/ 2630482 h 4092491"/>
                <a:gd name="connsiteX32" fmla="*/ 348038 w 2309766"/>
                <a:gd name="connsiteY32" fmla="*/ 2054418 h 4092491"/>
                <a:gd name="connsiteX0" fmla="*/ 348038 w 2309766"/>
                <a:gd name="connsiteY0" fmla="*/ 2054418 h 4092491"/>
                <a:gd name="connsiteX1" fmla="*/ 636070 w 2309766"/>
                <a:gd name="connsiteY1" fmla="*/ 1622370 h 4092491"/>
                <a:gd name="connsiteX2" fmla="*/ 852094 w 2309766"/>
                <a:gd name="connsiteY2" fmla="*/ 1046306 h 4092491"/>
                <a:gd name="connsiteX3" fmla="*/ 1500166 w 2309766"/>
                <a:gd name="connsiteY3" fmla="*/ 686267 h 4092491"/>
                <a:gd name="connsiteX4" fmla="*/ 1644183 w 2309766"/>
                <a:gd name="connsiteY4" fmla="*/ 758274 h 4092491"/>
                <a:gd name="connsiteX5" fmla="*/ 1932214 w 2309766"/>
                <a:gd name="connsiteY5" fmla="*/ 470243 h 4092491"/>
                <a:gd name="connsiteX6" fmla="*/ 2076231 w 2309766"/>
                <a:gd name="connsiteY6" fmla="*/ 182211 h 4092491"/>
                <a:gd name="connsiteX7" fmla="*/ 2148238 w 2309766"/>
                <a:gd name="connsiteY7" fmla="*/ 254219 h 4092491"/>
                <a:gd name="connsiteX8" fmla="*/ 2148238 w 2309766"/>
                <a:gd name="connsiteY8" fmla="*/ 398235 h 4092491"/>
                <a:gd name="connsiteX9" fmla="*/ 2292254 w 2309766"/>
                <a:gd name="connsiteY9" fmla="*/ 614259 h 4092491"/>
                <a:gd name="connsiteX10" fmla="*/ 2076231 w 2309766"/>
                <a:gd name="connsiteY10" fmla="*/ 830282 h 4092491"/>
                <a:gd name="connsiteX11" fmla="*/ 1788199 w 2309766"/>
                <a:gd name="connsiteY11" fmla="*/ 1406346 h 4092491"/>
                <a:gd name="connsiteX12" fmla="*/ 2004223 w 2309766"/>
                <a:gd name="connsiteY12" fmla="*/ 1622370 h 4092491"/>
                <a:gd name="connsiteX13" fmla="*/ 2148239 w 2309766"/>
                <a:gd name="connsiteY13" fmla="*/ 1478354 h 4092491"/>
                <a:gd name="connsiteX14" fmla="*/ 2220247 w 2309766"/>
                <a:gd name="connsiteY14" fmla="*/ 1766386 h 4092491"/>
                <a:gd name="connsiteX15" fmla="*/ 2076231 w 2309766"/>
                <a:gd name="connsiteY15" fmla="*/ 2054418 h 4092491"/>
                <a:gd name="connsiteX16" fmla="*/ 1428159 w 2309766"/>
                <a:gd name="connsiteY16" fmla="*/ 1766386 h 4092491"/>
                <a:gd name="connsiteX17" fmla="*/ 1140127 w 2309766"/>
                <a:gd name="connsiteY17" fmla="*/ 2054418 h 4092491"/>
                <a:gd name="connsiteX18" fmla="*/ 1932215 w 2309766"/>
                <a:gd name="connsiteY18" fmla="*/ 2990522 h 4092491"/>
                <a:gd name="connsiteX19" fmla="*/ 1644183 w 2309766"/>
                <a:gd name="connsiteY19" fmla="*/ 3206546 h 4092491"/>
                <a:gd name="connsiteX20" fmla="*/ 1932216 w 2309766"/>
                <a:gd name="connsiteY20" fmla="*/ 3638595 h 4092491"/>
                <a:gd name="connsiteX21" fmla="*/ 2220247 w 2309766"/>
                <a:gd name="connsiteY21" fmla="*/ 3782611 h 4092491"/>
                <a:gd name="connsiteX22" fmla="*/ 1932215 w 2309766"/>
                <a:gd name="connsiteY22" fmla="*/ 4070642 h 4092491"/>
                <a:gd name="connsiteX23" fmla="*/ 1068119 w 2309766"/>
                <a:gd name="connsiteY23" fmla="*/ 3350563 h 4092491"/>
                <a:gd name="connsiteX24" fmla="*/ 1212135 w 2309766"/>
                <a:gd name="connsiteY24" fmla="*/ 2990523 h 4092491"/>
                <a:gd name="connsiteX25" fmla="*/ 924103 w 2309766"/>
                <a:gd name="connsiteY25" fmla="*/ 2702491 h 4092491"/>
                <a:gd name="connsiteX26" fmla="*/ 852095 w 2309766"/>
                <a:gd name="connsiteY26" fmla="*/ 3206547 h 4092491"/>
                <a:gd name="connsiteX27" fmla="*/ 564063 w 2309766"/>
                <a:gd name="connsiteY27" fmla="*/ 3278555 h 4092491"/>
                <a:gd name="connsiteX28" fmla="*/ 60007 w 2309766"/>
                <a:gd name="connsiteY28" fmla="*/ 3278554 h 4092491"/>
                <a:gd name="connsiteX29" fmla="*/ 276031 w 2309766"/>
                <a:gd name="connsiteY29" fmla="*/ 2990522 h 4092491"/>
                <a:gd name="connsiteX30" fmla="*/ 276029 w 2309766"/>
                <a:gd name="connsiteY30" fmla="*/ 2630482 h 4092491"/>
                <a:gd name="connsiteX31" fmla="*/ 348038 w 2309766"/>
                <a:gd name="connsiteY31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288035 w 2033738"/>
                <a:gd name="connsiteY27" fmla="*/ 3278555 h 4092491"/>
                <a:gd name="connsiteX28" fmla="*/ 3 w 2033738"/>
                <a:gd name="connsiteY28" fmla="*/ 2990522 h 4092491"/>
                <a:gd name="connsiteX29" fmla="*/ 1 w 2033738"/>
                <a:gd name="connsiteY29" fmla="*/ 2630482 h 4092491"/>
                <a:gd name="connsiteX30" fmla="*/ 72010 w 2033738"/>
                <a:gd name="connsiteY30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3 w 2033738"/>
                <a:gd name="connsiteY27" fmla="*/ 2990522 h 4092491"/>
                <a:gd name="connsiteX28" fmla="*/ 1 w 2033738"/>
                <a:gd name="connsiteY28" fmla="*/ 2630482 h 4092491"/>
                <a:gd name="connsiteX29" fmla="*/ 72010 w 2033738"/>
                <a:gd name="connsiteY29" fmla="*/ 2054418 h 4092491"/>
                <a:gd name="connsiteX0" fmla="*/ 72010 w 2033738"/>
                <a:gd name="connsiteY0" fmla="*/ 2054418 h 4092491"/>
                <a:gd name="connsiteX1" fmla="*/ 360042 w 2033738"/>
                <a:gd name="connsiteY1" fmla="*/ 1622370 h 4092491"/>
                <a:gd name="connsiteX2" fmla="*/ 576066 w 2033738"/>
                <a:gd name="connsiteY2" fmla="*/ 1046306 h 4092491"/>
                <a:gd name="connsiteX3" fmla="*/ 1224138 w 2033738"/>
                <a:gd name="connsiteY3" fmla="*/ 686267 h 4092491"/>
                <a:gd name="connsiteX4" fmla="*/ 1368155 w 2033738"/>
                <a:gd name="connsiteY4" fmla="*/ 758274 h 4092491"/>
                <a:gd name="connsiteX5" fmla="*/ 1656186 w 2033738"/>
                <a:gd name="connsiteY5" fmla="*/ 470243 h 4092491"/>
                <a:gd name="connsiteX6" fmla="*/ 1800203 w 2033738"/>
                <a:gd name="connsiteY6" fmla="*/ 182211 h 4092491"/>
                <a:gd name="connsiteX7" fmla="*/ 1872210 w 2033738"/>
                <a:gd name="connsiteY7" fmla="*/ 254219 h 4092491"/>
                <a:gd name="connsiteX8" fmla="*/ 1872210 w 2033738"/>
                <a:gd name="connsiteY8" fmla="*/ 398235 h 4092491"/>
                <a:gd name="connsiteX9" fmla="*/ 2016226 w 2033738"/>
                <a:gd name="connsiteY9" fmla="*/ 614259 h 4092491"/>
                <a:gd name="connsiteX10" fmla="*/ 1800203 w 2033738"/>
                <a:gd name="connsiteY10" fmla="*/ 830282 h 4092491"/>
                <a:gd name="connsiteX11" fmla="*/ 1512171 w 2033738"/>
                <a:gd name="connsiteY11" fmla="*/ 1406346 h 4092491"/>
                <a:gd name="connsiteX12" fmla="*/ 1728195 w 2033738"/>
                <a:gd name="connsiteY12" fmla="*/ 1622370 h 4092491"/>
                <a:gd name="connsiteX13" fmla="*/ 1872211 w 2033738"/>
                <a:gd name="connsiteY13" fmla="*/ 1478354 h 4092491"/>
                <a:gd name="connsiteX14" fmla="*/ 1944219 w 2033738"/>
                <a:gd name="connsiteY14" fmla="*/ 1766386 h 4092491"/>
                <a:gd name="connsiteX15" fmla="*/ 1800203 w 2033738"/>
                <a:gd name="connsiteY15" fmla="*/ 2054418 h 4092491"/>
                <a:gd name="connsiteX16" fmla="*/ 1152131 w 2033738"/>
                <a:gd name="connsiteY16" fmla="*/ 1766386 h 4092491"/>
                <a:gd name="connsiteX17" fmla="*/ 864099 w 2033738"/>
                <a:gd name="connsiteY17" fmla="*/ 2054418 h 4092491"/>
                <a:gd name="connsiteX18" fmla="*/ 1656187 w 2033738"/>
                <a:gd name="connsiteY18" fmla="*/ 2990522 h 4092491"/>
                <a:gd name="connsiteX19" fmla="*/ 1368155 w 2033738"/>
                <a:gd name="connsiteY19" fmla="*/ 3206546 h 4092491"/>
                <a:gd name="connsiteX20" fmla="*/ 1656188 w 2033738"/>
                <a:gd name="connsiteY20" fmla="*/ 3638595 h 4092491"/>
                <a:gd name="connsiteX21" fmla="*/ 1944219 w 2033738"/>
                <a:gd name="connsiteY21" fmla="*/ 3782611 h 4092491"/>
                <a:gd name="connsiteX22" fmla="*/ 1656187 w 2033738"/>
                <a:gd name="connsiteY22" fmla="*/ 4070642 h 4092491"/>
                <a:gd name="connsiteX23" fmla="*/ 792091 w 2033738"/>
                <a:gd name="connsiteY23" fmla="*/ 3350563 h 4092491"/>
                <a:gd name="connsiteX24" fmla="*/ 936107 w 2033738"/>
                <a:gd name="connsiteY24" fmla="*/ 2990523 h 4092491"/>
                <a:gd name="connsiteX25" fmla="*/ 648075 w 2033738"/>
                <a:gd name="connsiteY25" fmla="*/ 2702491 h 4092491"/>
                <a:gd name="connsiteX26" fmla="*/ 576067 w 2033738"/>
                <a:gd name="connsiteY26" fmla="*/ 3206547 h 4092491"/>
                <a:gd name="connsiteX27" fmla="*/ 1 w 2033738"/>
                <a:gd name="connsiteY27" fmla="*/ 2630482 h 4092491"/>
                <a:gd name="connsiteX28" fmla="*/ 72010 w 2033738"/>
                <a:gd name="connsiteY28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504057 w 1961728"/>
                <a:gd name="connsiteY26" fmla="*/ 3206547 h 4092491"/>
                <a:gd name="connsiteX27" fmla="*/ 0 w 1961728"/>
                <a:gd name="connsiteY27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864097 w 1961728"/>
                <a:gd name="connsiteY24" fmla="*/ 2990523 h 4092491"/>
                <a:gd name="connsiteX25" fmla="*/ 576065 w 1961728"/>
                <a:gd name="connsiteY25" fmla="*/ 2702491 h 4092491"/>
                <a:gd name="connsiteX26" fmla="*/ 0 w 1961728"/>
                <a:gd name="connsiteY26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720081 w 1961728"/>
                <a:gd name="connsiteY23" fmla="*/ 3350563 h 4092491"/>
                <a:gd name="connsiteX24" fmla="*/ 576065 w 1961728"/>
                <a:gd name="connsiteY24" fmla="*/ 2702491 h 4092491"/>
                <a:gd name="connsiteX25" fmla="*/ 0 w 1961728"/>
                <a:gd name="connsiteY25" fmla="*/ 2054418 h 4092491"/>
                <a:gd name="connsiteX0" fmla="*/ 0 w 1961728"/>
                <a:gd name="connsiteY0" fmla="*/ 2054418 h 4092491"/>
                <a:gd name="connsiteX1" fmla="*/ 288032 w 1961728"/>
                <a:gd name="connsiteY1" fmla="*/ 1622370 h 4092491"/>
                <a:gd name="connsiteX2" fmla="*/ 504056 w 1961728"/>
                <a:gd name="connsiteY2" fmla="*/ 1046306 h 4092491"/>
                <a:gd name="connsiteX3" fmla="*/ 1152128 w 1961728"/>
                <a:gd name="connsiteY3" fmla="*/ 686267 h 4092491"/>
                <a:gd name="connsiteX4" fmla="*/ 1296145 w 1961728"/>
                <a:gd name="connsiteY4" fmla="*/ 758274 h 4092491"/>
                <a:gd name="connsiteX5" fmla="*/ 1584176 w 1961728"/>
                <a:gd name="connsiteY5" fmla="*/ 470243 h 4092491"/>
                <a:gd name="connsiteX6" fmla="*/ 1728193 w 1961728"/>
                <a:gd name="connsiteY6" fmla="*/ 182211 h 4092491"/>
                <a:gd name="connsiteX7" fmla="*/ 1800200 w 1961728"/>
                <a:gd name="connsiteY7" fmla="*/ 254219 h 4092491"/>
                <a:gd name="connsiteX8" fmla="*/ 1800200 w 1961728"/>
                <a:gd name="connsiteY8" fmla="*/ 398235 h 4092491"/>
                <a:gd name="connsiteX9" fmla="*/ 1944216 w 1961728"/>
                <a:gd name="connsiteY9" fmla="*/ 614259 h 4092491"/>
                <a:gd name="connsiteX10" fmla="*/ 1728193 w 1961728"/>
                <a:gd name="connsiteY10" fmla="*/ 830282 h 4092491"/>
                <a:gd name="connsiteX11" fmla="*/ 1440161 w 1961728"/>
                <a:gd name="connsiteY11" fmla="*/ 1406346 h 4092491"/>
                <a:gd name="connsiteX12" fmla="*/ 1656185 w 1961728"/>
                <a:gd name="connsiteY12" fmla="*/ 1622370 h 4092491"/>
                <a:gd name="connsiteX13" fmla="*/ 1800201 w 1961728"/>
                <a:gd name="connsiteY13" fmla="*/ 1478354 h 4092491"/>
                <a:gd name="connsiteX14" fmla="*/ 1872209 w 1961728"/>
                <a:gd name="connsiteY14" fmla="*/ 1766386 h 4092491"/>
                <a:gd name="connsiteX15" fmla="*/ 1728193 w 1961728"/>
                <a:gd name="connsiteY15" fmla="*/ 2054418 h 4092491"/>
                <a:gd name="connsiteX16" fmla="*/ 1080121 w 1961728"/>
                <a:gd name="connsiteY16" fmla="*/ 1766386 h 4092491"/>
                <a:gd name="connsiteX17" fmla="*/ 792089 w 1961728"/>
                <a:gd name="connsiteY17" fmla="*/ 2054418 h 4092491"/>
                <a:gd name="connsiteX18" fmla="*/ 1584177 w 1961728"/>
                <a:gd name="connsiteY18" fmla="*/ 2990522 h 4092491"/>
                <a:gd name="connsiteX19" fmla="*/ 1296145 w 1961728"/>
                <a:gd name="connsiteY19" fmla="*/ 3206546 h 4092491"/>
                <a:gd name="connsiteX20" fmla="*/ 1584178 w 1961728"/>
                <a:gd name="connsiteY20" fmla="*/ 3638595 h 4092491"/>
                <a:gd name="connsiteX21" fmla="*/ 1872209 w 1961728"/>
                <a:gd name="connsiteY21" fmla="*/ 3782611 h 4092491"/>
                <a:gd name="connsiteX22" fmla="*/ 1584177 w 1961728"/>
                <a:gd name="connsiteY22" fmla="*/ 4070642 h 4092491"/>
                <a:gd name="connsiteX23" fmla="*/ 576065 w 1961728"/>
                <a:gd name="connsiteY23" fmla="*/ 2702491 h 4092491"/>
                <a:gd name="connsiteX24" fmla="*/ 0 w 1961728"/>
                <a:gd name="connsiteY24" fmla="*/ 2054418 h 4092491"/>
                <a:gd name="connsiteX0" fmla="*/ 0 w 2040228"/>
                <a:gd name="connsiteY0" fmla="*/ 2054418 h 3938628"/>
                <a:gd name="connsiteX1" fmla="*/ 288032 w 2040228"/>
                <a:gd name="connsiteY1" fmla="*/ 1622370 h 3938628"/>
                <a:gd name="connsiteX2" fmla="*/ 504056 w 2040228"/>
                <a:gd name="connsiteY2" fmla="*/ 1046306 h 3938628"/>
                <a:gd name="connsiteX3" fmla="*/ 1152128 w 2040228"/>
                <a:gd name="connsiteY3" fmla="*/ 686267 h 3938628"/>
                <a:gd name="connsiteX4" fmla="*/ 1296145 w 2040228"/>
                <a:gd name="connsiteY4" fmla="*/ 758274 h 3938628"/>
                <a:gd name="connsiteX5" fmla="*/ 1584176 w 2040228"/>
                <a:gd name="connsiteY5" fmla="*/ 470243 h 3938628"/>
                <a:gd name="connsiteX6" fmla="*/ 1728193 w 2040228"/>
                <a:gd name="connsiteY6" fmla="*/ 182211 h 3938628"/>
                <a:gd name="connsiteX7" fmla="*/ 1800200 w 2040228"/>
                <a:gd name="connsiteY7" fmla="*/ 254219 h 3938628"/>
                <a:gd name="connsiteX8" fmla="*/ 1800200 w 2040228"/>
                <a:gd name="connsiteY8" fmla="*/ 398235 h 3938628"/>
                <a:gd name="connsiteX9" fmla="*/ 1944216 w 2040228"/>
                <a:gd name="connsiteY9" fmla="*/ 614259 h 3938628"/>
                <a:gd name="connsiteX10" fmla="*/ 1728193 w 2040228"/>
                <a:gd name="connsiteY10" fmla="*/ 830282 h 3938628"/>
                <a:gd name="connsiteX11" fmla="*/ 1440161 w 2040228"/>
                <a:gd name="connsiteY11" fmla="*/ 1406346 h 3938628"/>
                <a:gd name="connsiteX12" fmla="*/ 1656185 w 2040228"/>
                <a:gd name="connsiteY12" fmla="*/ 1622370 h 3938628"/>
                <a:gd name="connsiteX13" fmla="*/ 1800201 w 2040228"/>
                <a:gd name="connsiteY13" fmla="*/ 1478354 h 3938628"/>
                <a:gd name="connsiteX14" fmla="*/ 1872209 w 2040228"/>
                <a:gd name="connsiteY14" fmla="*/ 1766386 h 3938628"/>
                <a:gd name="connsiteX15" fmla="*/ 1728193 w 2040228"/>
                <a:gd name="connsiteY15" fmla="*/ 2054418 h 3938628"/>
                <a:gd name="connsiteX16" fmla="*/ 1080121 w 2040228"/>
                <a:gd name="connsiteY16" fmla="*/ 1766386 h 3938628"/>
                <a:gd name="connsiteX17" fmla="*/ 792089 w 2040228"/>
                <a:gd name="connsiteY17" fmla="*/ 2054418 h 3938628"/>
                <a:gd name="connsiteX18" fmla="*/ 1584177 w 2040228"/>
                <a:gd name="connsiteY18" fmla="*/ 2990522 h 3938628"/>
                <a:gd name="connsiteX19" fmla="*/ 1296145 w 2040228"/>
                <a:gd name="connsiteY19" fmla="*/ 3206546 h 3938628"/>
                <a:gd name="connsiteX20" fmla="*/ 1584178 w 2040228"/>
                <a:gd name="connsiteY20" fmla="*/ 3638595 h 3938628"/>
                <a:gd name="connsiteX21" fmla="*/ 1872209 w 2040228"/>
                <a:gd name="connsiteY21" fmla="*/ 3782611 h 3938628"/>
                <a:gd name="connsiteX22" fmla="*/ 576065 w 2040228"/>
                <a:gd name="connsiteY22" fmla="*/ 2702491 h 3938628"/>
                <a:gd name="connsiteX23" fmla="*/ 0 w 2040228"/>
                <a:gd name="connsiteY23" fmla="*/ 2054418 h 3938628"/>
                <a:gd name="connsiteX0" fmla="*/ 0 w 1961728"/>
                <a:gd name="connsiteY0" fmla="*/ 2054418 h 3638595"/>
                <a:gd name="connsiteX1" fmla="*/ 288032 w 1961728"/>
                <a:gd name="connsiteY1" fmla="*/ 1622370 h 3638595"/>
                <a:gd name="connsiteX2" fmla="*/ 504056 w 1961728"/>
                <a:gd name="connsiteY2" fmla="*/ 1046306 h 3638595"/>
                <a:gd name="connsiteX3" fmla="*/ 1152128 w 1961728"/>
                <a:gd name="connsiteY3" fmla="*/ 686267 h 3638595"/>
                <a:gd name="connsiteX4" fmla="*/ 1296145 w 1961728"/>
                <a:gd name="connsiteY4" fmla="*/ 758274 h 3638595"/>
                <a:gd name="connsiteX5" fmla="*/ 1584176 w 1961728"/>
                <a:gd name="connsiteY5" fmla="*/ 470243 h 3638595"/>
                <a:gd name="connsiteX6" fmla="*/ 1728193 w 1961728"/>
                <a:gd name="connsiteY6" fmla="*/ 182211 h 3638595"/>
                <a:gd name="connsiteX7" fmla="*/ 1800200 w 1961728"/>
                <a:gd name="connsiteY7" fmla="*/ 254219 h 3638595"/>
                <a:gd name="connsiteX8" fmla="*/ 1800200 w 1961728"/>
                <a:gd name="connsiteY8" fmla="*/ 398235 h 3638595"/>
                <a:gd name="connsiteX9" fmla="*/ 1944216 w 1961728"/>
                <a:gd name="connsiteY9" fmla="*/ 614259 h 3638595"/>
                <a:gd name="connsiteX10" fmla="*/ 1728193 w 1961728"/>
                <a:gd name="connsiteY10" fmla="*/ 830282 h 3638595"/>
                <a:gd name="connsiteX11" fmla="*/ 1440161 w 1961728"/>
                <a:gd name="connsiteY11" fmla="*/ 1406346 h 3638595"/>
                <a:gd name="connsiteX12" fmla="*/ 1656185 w 1961728"/>
                <a:gd name="connsiteY12" fmla="*/ 1622370 h 3638595"/>
                <a:gd name="connsiteX13" fmla="*/ 1800201 w 1961728"/>
                <a:gd name="connsiteY13" fmla="*/ 1478354 h 3638595"/>
                <a:gd name="connsiteX14" fmla="*/ 1872209 w 1961728"/>
                <a:gd name="connsiteY14" fmla="*/ 1766386 h 3638595"/>
                <a:gd name="connsiteX15" fmla="*/ 1728193 w 1961728"/>
                <a:gd name="connsiteY15" fmla="*/ 2054418 h 3638595"/>
                <a:gd name="connsiteX16" fmla="*/ 1080121 w 1961728"/>
                <a:gd name="connsiteY16" fmla="*/ 1766386 h 3638595"/>
                <a:gd name="connsiteX17" fmla="*/ 792089 w 1961728"/>
                <a:gd name="connsiteY17" fmla="*/ 2054418 h 3638595"/>
                <a:gd name="connsiteX18" fmla="*/ 1584177 w 1961728"/>
                <a:gd name="connsiteY18" fmla="*/ 2990522 h 3638595"/>
                <a:gd name="connsiteX19" fmla="*/ 1296145 w 1961728"/>
                <a:gd name="connsiteY19" fmla="*/ 3206546 h 3638595"/>
                <a:gd name="connsiteX20" fmla="*/ 1584178 w 1961728"/>
                <a:gd name="connsiteY20" fmla="*/ 3638595 h 3638595"/>
                <a:gd name="connsiteX21" fmla="*/ 576065 w 1961728"/>
                <a:gd name="connsiteY21" fmla="*/ 2702491 h 3638595"/>
                <a:gd name="connsiteX22" fmla="*/ 0 w 1961728"/>
                <a:gd name="connsiteY22" fmla="*/ 2054418 h 3638595"/>
                <a:gd name="connsiteX0" fmla="*/ 0 w 1961728"/>
                <a:gd name="connsiteY0" fmla="*/ 2054418 h 3206546"/>
                <a:gd name="connsiteX1" fmla="*/ 288032 w 1961728"/>
                <a:gd name="connsiteY1" fmla="*/ 1622370 h 3206546"/>
                <a:gd name="connsiteX2" fmla="*/ 504056 w 1961728"/>
                <a:gd name="connsiteY2" fmla="*/ 1046306 h 3206546"/>
                <a:gd name="connsiteX3" fmla="*/ 1152128 w 1961728"/>
                <a:gd name="connsiteY3" fmla="*/ 686267 h 3206546"/>
                <a:gd name="connsiteX4" fmla="*/ 1296145 w 1961728"/>
                <a:gd name="connsiteY4" fmla="*/ 758274 h 3206546"/>
                <a:gd name="connsiteX5" fmla="*/ 1584176 w 1961728"/>
                <a:gd name="connsiteY5" fmla="*/ 470243 h 3206546"/>
                <a:gd name="connsiteX6" fmla="*/ 1728193 w 1961728"/>
                <a:gd name="connsiteY6" fmla="*/ 182211 h 3206546"/>
                <a:gd name="connsiteX7" fmla="*/ 1800200 w 1961728"/>
                <a:gd name="connsiteY7" fmla="*/ 254219 h 3206546"/>
                <a:gd name="connsiteX8" fmla="*/ 1800200 w 1961728"/>
                <a:gd name="connsiteY8" fmla="*/ 398235 h 3206546"/>
                <a:gd name="connsiteX9" fmla="*/ 1944216 w 1961728"/>
                <a:gd name="connsiteY9" fmla="*/ 614259 h 3206546"/>
                <a:gd name="connsiteX10" fmla="*/ 1728193 w 1961728"/>
                <a:gd name="connsiteY10" fmla="*/ 830282 h 3206546"/>
                <a:gd name="connsiteX11" fmla="*/ 1440161 w 1961728"/>
                <a:gd name="connsiteY11" fmla="*/ 1406346 h 3206546"/>
                <a:gd name="connsiteX12" fmla="*/ 1656185 w 1961728"/>
                <a:gd name="connsiteY12" fmla="*/ 1622370 h 3206546"/>
                <a:gd name="connsiteX13" fmla="*/ 1800201 w 1961728"/>
                <a:gd name="connsiteY13" fmla="*/ 1478354 h 3206546"/>
                <a:gd name="connsiteX14" fmla="*/ 1872209 w 1961728"/>
                <a:gd name="connsiteY14" fmla="*/ 1766386 h 3206546"/>
                <a:gd name="connsiteX15" fmla="*/ 1728193 w 1961728"/>
                <a:gd name="connsiteY15" fmla="*/ 2054418 h 3206546"/>
                <a:gd name="connsiteX16" fmla="*/ 1080121 w 1961728"/>
                <a:gd name="connsiteY16" fmla="*/ 1766386 h 3206546"/>
                <a:gd name="connsiteX17" fmla="*/ 792089 w 1961728"/>
                <a:gd name="connsiteY17" fmla="*/ 2054418 h 3206546"/>
                <a:gd name="connsiteX18" fmla="*/ 1584177 w 1961728"/>
                <a:gd name="connsiteY18" fmla="*/ 2990522 h 3206546"/>
                <a:gd name="connsiteX19" fmla="*/ 1296145 w 1961728"/>
                <a:gd name="connsiteY19" fmla="*/ 3206546 h 3206546"/>
                <a:gd name="connsiteX20" fmla="*/ 576065 w 1961728"/>
                <a:gd name="connsiteY20" fmla="*/ 2702491 h 3206546"/>
                <a:gd name="connsiteX21" fmla="*/ 0 w 1961728"/>
                <a:gd name="connsiteY21" fmla="*/ 2054418 h 3206546"/>
                <a:gd name="connsiteX0" fmla="*/ 0 w 1961728"/>
                <a:gd name="connsiteY0" fmla="*/ 2054418 h 3098534"/>
                <a:gd name="connsiteX1" fmla="*/ 288032 w 1961728"/>
                <a:gd name="connsiteY1" fmla="*/ 1622370 h 3098534"/>
                <a:gd name="connsiteX2" fmla="*/ 504056 w 1961728"/>
                <a:gd name="connsiteY2" fmla="*/ 1046306 h 3098534"/>
                <a:gd name="connsiteX3" fmla="*/ 1152128 w 1961728"/>
                <a:gd name="connsiteY3" fmla="*/ 686267 h 3098534"/>
                <a:gd name="connsiteX4" fmla="*/ 1296145 w 1961728"/>
                <a:gd name="connsiteY4" fmla="*/ 758274 h 3098534"/>
                <a:gd name="connsiteX5" fmla="*/ 1584176 w 1961728"/>
                <a:gd name="connsiteY5" fmla="*/ 470243 h 3098534"/>
                <a:gd name="connsiteX6" fmla="*/ 1728193 w 1961728"/>
                <a:gd name="connsiteY6" fmla="*/ 182211 h 3098534"/>
                <a:gd name="connsiteX7" fmla="*/ 1800200 w 1961728"/>
                <a:gd name="connsiteY7" fmla="*/ 254219 h 3098534"/>
                <a:gd name="connsiteX8" fmla="*/ 1800200 w 1961728"/>
                <a:gd name="connsiteY8" fmla="*/ 398235 h 3098534"/>
                <a:gd name="connsiteX9" fmla="*/ 1944216 w 1961728"/>
                <a:gd name="connsiteY9" fmla="*/ 614259 h 3098534"/>
                <a:gd name="connsiteX10" fmla="*/ 1728193 w 1961728"/>
                <a:gd name="connsiteY10" fmla="*/ 830282 h 3098534"/>
                <a:gd name="connsiteX11" fmla="*/ 1440161 w 1961728"/>
                <a:gd name="connsiteY11" fmla="*/ 1406346 h 3098534"/>
                <a:gd name="connsiteX12" fmla="*/ 1656185 w 1961728"/>
                <a:gd name="connsiteY12" fmla="*/ 1622370 h 3098534"/>
                <a:gd name="connsiteX13" fmla="*/ 1800201 w 1961728"/>
                <a:gd name="connsiteY13" fmla="*/ 1478354 h 3098534"/>
                <a:gd name="connsiteX14" fmla="*/ 1872209 w 1961728"/>
                <a:gd name="connsiteY14" fmla="*/ 1766386 h 3098534"/>
                <a:gd name="connsiteX15" fmla="*/ 1728193 w 1961728"/>
                <a:gd name="connsiteY15" fmla="*/ 2054418 h 3098534"/>
                <a:gd name="connsiteX16" fmla="*/ 1080121 w 1961728"/>
                <a:gd name="connsiteY16" fmla="*/ 1766386 h 3098534"/>
                <a:gd name="connsiteX17" fmla="*/ 792089 w 1961728"/>
                <a:gd name="connsiteY17" fmla="*/ 2054418 h 3098534"/>
                <a:gd name="connsiteX18" fmla="*/ 1584177 w 1961728"/>
                <a:gd name="connsiteY18" fmla="*/ 2990522 h 3098534"/>
                <a:gd name="connsiteX19" fmla="*/ 576065 w 1961728"/>
                <a:gd name="connsiteY19" fmla="*/ 2702491 h 3098534"/>
                <a:gd name="connsiteX20" fmla="*/ 0 w 1961728"/>
                <a:gd name="connsiteY20" fmla="*/ 2054418 h 3098534"/>
                <a:gd name="connsiteX0" fmla="*/ 0 w 1961728"/>
                <a:gd name="connsiteY0" fmla="*/ 2054418 h 2702491"/>
                <a:gd name="connsiteX1" fmla="*/ 288032 w 1961728"/>
                <a:gd name="connsiteY1" fmla="*/ 1622370 h 2702491"/>
                <a:gd name="connsiteX2" fmla="*/ 504056 w 1961728"/>
                <a:gd name="connsiteY2" fmla="*/ 1046306 h 2702491"/>
                <a:gd name="connsiteX3" fmla="*/ 1152128 w 1961728"/>
                <a:gd name="connsiteY3" fmla="*/ 686267 h 2702491"/>
                <a:gd name="connsiteX4" fmla="*/ 1296145 w 1961728"/>
                <a:gd name="connsiteY4" fmla="*/ 758274 h 2702491"/>
                <a:gd name="connsiteX5" fmla="*/ 1584176 w 1961728"/>
                <a:gd name="connsiteY5" fmla="*/ 470243 h 2702491"/>
                <a:gd name="connsiteX6" fmla="*/ 1728193 w 1961728"/>
                <a:gd name="connsiteY6" fmla="*/ 182211 h 2702491"/>
                <a:gd name="connsiteX7" fmla="*/ 1800200 w 1961728"/>
                <a:gd name="connsiteY7" fmla="*/ 254219 h 2702491"/>
                <a:gd name="connsiteX8" fmla="*/ 1800200 w 1961728"/>
                <a:gd name="connsiteY8" fmla="*/ 398235 h 2702491"/>
                <a:gd name="connsiteX9" fmla="*/ 1944216 w 1961728"/>
                <a:gd name="connsiteY9" fmla="*/ 614259 h 2702491"/>
                <a:gd name="connsiteX10" fmla="*/ 1728193 w 1961728"/>
                <a:gd name="connsiteY10" fmla="*/ 830282 h 2702491"/>
                <a:gd name="connsiteX11" fmla="*/ 1440161 w 1961728"/>
                <a:gd name="connsiteY11" fmla="*/ 1406346 h 2702491"/>
                <a:gd name="connsiteX12" fmla="*/ 1656185 w 1961728"/>
                <a:gd name="connsiteY12" fmla="*/ 1622370 h 2702491"/>
                <a:gd name="connsiteX13" fmla="*/ 1800201 w 1961728"/>
                <a:gd name="connsiteY13" fmla="*/ 1478354 h 2702491"/>
                <a:gd name="connsiteX14" fmla="*/ 1872209 w 1961728"/>
                <a:gd name="connsiteY14" fmla="*/ 1766386 h 2702491"/>
                <a:gd name="connsiteX15" fmla="*/ 1728193 w 1961728"/>
                <a:gd name="connsiteY15" fmla="*/ 2054418 h 2702491"/>
                <a:gd name="connsiteX16" fmla="*/ 1080121 w 1961728"/>
                <a:gd name="connsiteY16" fmla="*/ 1766386 h 2702491"/>
                <a:gd name="connsiteX17" fmla="*/ 792089 w 1961728"/>
                <a:gd name="connsiteY17" fmla="*/ 2054418 h 2702491"/>
                <a:gd name="connsiteX18" fmla="*/ 576065 w 1961728"/>
                <a:gd name="connsiteY18" fmla="*/ 2702491 h 2702491"/>
                <a:gd name="connsiteX19" fmla="*/ 0 w 1961728"/>
                <a:gd name="connsiteY19" fmla="*/ 2054418 h 2702491"/>
                <a:gd name="connsiteX0" fmla="*/ 0 w 1961728"/>
                <a:gd name="connsiteY0" fmla="*/ 2054418 h 2126426"/>
                <a:gd name="connsiteX1" fmla="*/ 288032 w 1961728"/>
                <a:gd name="connsiteY1" fmla="*/ 1622370 h 2126426"/>
                <a:gd name="connsiteX2" fmla="*/ 504056 w 1961728"/>
                <a:gd name="connsiteY2" fmla="*/ 1046306 h 2126426"/>
                <a:gd name="connsiteX3" fmla="*/ 1152128 w 1961728"/>
                <a:gd name="connsiteY3" fmla="*/ 686267 h 2126426"/>
                <a:gd name="connsiteX4" fmla="*/ 1296145 w 1961728"/>
                <a:gd name="connsiteY4" fmla="*/ 758274 h 2126426"/>
                <a:gd name="connsiteX5" fmla="*/ 1584176 w 1961728"/>
                <a:gd name="connsiteY5" fmla="*/ 470243 h 2126426"/>
                <a:gd name="connsiteX6" fmla="*/ 1728193 w 1961728"/>
                <a:gd name="connsiteY6" fmla="*/ 182211 h 2126426"/>
                <a:gd name="connsiteX7" fmla="*/ 1800200 w 1961728"/>
                <a:gd name="connsiteY7" fmla="*/ 254219 h 2126426"/>
                <a:gd name="connsiteX8" fmla="*/ 1800200 w 1961728"/>
                <a:gd name="connsiteY8" fmla="*/ 398235 h 2126426"/>
                <a:gd name="connsiteX9" fmla="*/ 1944216 w 1961728"/>
                <a:gd name="connsiteY9" fmla="*/ 614259 h 2126426"/>
                <a:gd name="connsiteX10" fmla="*/ 1728193 w 1961728"/>
                <a:gd name="connsiteY10" fmla="*/ 830282 h 2126426"/>
                <a:gd name="connsiteX11" fmla="*/ 1440161 w 1961728"/>
                <a:gd name="connsiteY11" fmla="*/ 1406346 h 2126426"/>
                <a:gd name="connsiteX12" fmla="*/ 1656185 w 1961728"/>
                <a:gd name="connsiteY12" fmla="*/ 1622370 h 2126426"/>
                <a:gd name="connsiteX13" fmla="*/ 1800201 w 1961728"/>
                <a:gd name="connsiteY13" fmla="*/ 1478354 h 2126426"/>
                <a:gd name="connsiteX14" fmla="*/ 1872209 w 1961728"/>
                <a:gd name="connsiteY14" fmla="*/ 1766386 h 2126426"/>
                <a:gd name="connsiteX15" fmla="*/ 1728193 w 1961728"/>
                <a:gd name="connsiteY15" fmla="*/ 2054418 h 2126426"/>
                <a:gd name="connsiteX16" fmla="*/ 1080121 w 1961728"/>
                <a:gd name="connsiteY16" fmla="*/ 1766386 h 2126426"/>
                <a:gd name="connsiteX17" fmla="*/ 792089 w 1961728"/>
                <a:gd name="connsiteY17" fmla="*/ 2054418 h 2126426"/>
                <a:gd name="connsiteX18" fmla="*/ 0 w 1961728"/>
                <a:gd name="connsiteY18" fmla="*/ 2054418 h 2126426"/>
                <a:gd name="connsiteX0" fmla="*/ 0 w 1961728"/>
                <a:gd name="connsiteY0" fmla="*/ 2054418 h 2078421"/>
                <a:gd name="connsiteX1" fmla="*/ 288032 w 1961728"/>
                <a:gd name="connsiteY1" fmla="*/ 1622370 h 2078421"/>
                <a:gd name="connsiteX2" fmla="*/ 504056 w 1961728"/>
                <a:gd name="connsiteY2" fmla="*/ 1046306 h 2078421"/>
                <a:gd name="connsiteX3" fmla="*/ 1152128 w 1961728"/>
                <a:gd name="connsiteY3" fmla="*/ 686267 h 2078421"/>
                <a:gd name="connsiteX4" fmla="*/ 1296145 w 1961728"/>
                <a:gd name="connsiteY4" fmla="*/ 758274 h 2078421"/>
                <a:gd name="connsiteX5" fmla="*/ 1584176 w 1961728"/>
                <a:gd name="connsiteY5" fmla="*/ 470243 h 2078421"/>
                <a:gd name="connsiteX6" fmla="*/ 1728193 w 1961728"/>
                <a:gd name="connsiteY6" fmla="*/ 182211 h 2078421"/>
                <a:gd name="connsiteX7" fmla="*/ 1800200 w 1961728"/>
                <a:gd name="connsiteY7" fmla="*/ 254219 h 2078421"/>
                <a:gd name="connsiteX8" fmla="*/ 1800200 w 1961728"/>
                <a:gd name="connsiteY8" fmla="*/ 398235 h 2078421"/>
                <a:gd name="connsiteX9" fmla="*/ 1944216 w 1961728"/>
                <a:gd name="connsiteY9" fmla="*/ 614259 h 2078421"/>
                <a:gd name="connsiteX10" fmla="*/ 1728193 w 1961728"/>
                <a:gd name="connsiteY10" fmla="*/ 830282 h 2078421"/>
                <a:gd name="connsiteX11" fmla="*/ 1440161 w 1961728"/>
                <a:gd name="connsiteY11" fmla="*/ 1406346 h 2078421"/>
                <a:gd name="connsiteX12" fmla="*/ 1656185 w 1961728"/>
                <a:gd name="connsiteY12" fmla="*/ 1622370 h 2078421"/>
                <a:gd name="connsiteX13" fmla="*/ 1800201 w 1961728"/>
                <a:gd name="connsiteY13" fmla="*/ 1478354 h 2078421"/>
                <a:gd name="connsiteX14" fmla="*/ 1872209 w 1961728"/>
                <a:gd name="connsiteY14" fmla="*/ 1766386 h 2078421"/>
                <a:gd name="connsiteX15" fmla="*/ 1728193 w 1961728"/>
                <a:gd name="connsiteY15" fmla="*/ 2054418 h 2078421"/>
                <a:gd name="connsiteX16" fmla="*/ 1080121 w 1961728"/>
                <a:gd name="connsiteY16" fmla="*/ 1766386 h 2078421"/>
                <a:gd name="connsiteX17" fmla="*/ 0 w 1961728"/>
                <a:gd name="connsiteY17" fmla="*/ 2054418 h 2078421"/>
                <a:gd name="connsiteX0" fmla="*/ 792089 w 1673696"/>
                <a:gd name="connsiteY0" fmla="*/ 1766386 h 2054418"/>
                <a:gd name="connsiteX1" fmla="*/ 0 w 1673696"/>
                <a:gd name="connsiteY1" fmla="*/ 1622370 h 2054418"/>
                <a:gd name="connsiteX2" fmla="*/ 216024 w 1673696"/>
                <a:gd name="connsiteY2" fmla="*/ 1046306 h 2054418"/>
                <a:gd name="connsiteX3" fmla="*/ 864096 w 1673696"/>
                <a:gd name="connsiteY3" fmla="*/ 686267 h 2054418"/>
                <a:gd name="connsiteX4" fmla="*/ 1008113 w 1673696"/>
                <a:gd name="connsiteY4" fmla="*/ 758274 h 2054418"/>
                <a:gd name="connsiteX5" fmla="*/ 1296144 w 1673696"/>
                <a:gd name="connsiteY5" fmla="*/ 470243 h 2054418"/>
                <a:gd name="connsiteX6" fmla="*/ 1440161 w 1673696"/>
                <a:gd name="connsiteY6" fmla="*/ 182211 h 2054418"/>
                <a:gd name="connsiteX7" fmla="*/ 1512168 w 1673696"/>
                <a:gd name="connsiteY7" fmla="*/ 254219 h 2054418"/>
                <a:gd name="connsiteX8" fmla="*/ 1512168 w 1673696"/>
                <a:gd name="connsiteY8" fmla="*/ 398235 h 2054418"/>
                <a:gd name="connsiteX9" fmla="*/ 1656184 w 1673696"/>
                <a:gd name="connsiteY9" fmla="*/ 614259 h 2054418"/>
                <a:gd name="connsiteX10" fmla="*/ 1440161 w 1673696"/>
                <a:gd name="connsiteY10" fmla="*/ 830282 h 2054418"/>
                <a:gd name="connsiteX11" fmla="*/ 1152129 w 1673696"/>
                <a:gd name="connsiteY11" fmla="*/ 1406346 h 2054418"/>
                <a:gd name="connsiteX12" fmla="*/ 1368153 w 1673696"/>
                <a:gd name="connsiteY12" fmla="*/ 1622370 h 2054418"/>
                <a:gd name="connsiteX13" fmla="*/ 1512169 w 1673696"/>
                <a:gd name="connsiteY13" fmla="*/ 1478354 h 2054418"/>
                <a:gd name="connsiteX14" fmla="*/ 1584177 w 1673696"/>
                <a:gd name="connsiteY14" fmla="*/ 1766386 h 2054418"/>
                <a:gd name="connsiteX15" fmla="*/ 1440161 w 1673696"/>
                <a:gd name="connsiteY15" fmla="*/ 2054418 h 2054418"/>
                <a:gd name="connsiteX16" fmla="*/ 792089 w 1673696"/>
                <a:gd name="connsiteY16" fmla="*/ 1766386 h 2054418"/>
                <a:gd name="connsiteX0" fmla="*/ 588066 w 1469673"/>
                <a:gd name="connsiteY0" fmla="*/ 1766386 h 2054418"/>
                <a:gd name="connsiteX1" fmla="*/ 12001 w 1469673"/>
                <a:gd name="connsiteY1" fmla="*/ 1046306 h 2054418"/>
                <a:gd name="connsiteX2" fmla="*/ 660073 w 1469673"/>
                <a:gd name="connsiteY2" fmla="*/ 686267 h 2054418"/>
                <a:gd name="connsiteX3" fmla="*/ 804090 w 1469673"/>
                <a:gd name="connsiteY3" fmla="*/ 758274 h 2054418"/>
                <a:gd name="connsiteX4" fmla="*/ 1092121 w 1469673"/>
                <a:gd name="connsiteY4" fmla="*/ 470243 h 2054418"/>
                <a:gd name="connsiteX5" fmla="*/ 1236138 w 1469673"/>
                <a:gd name="connsiteY5" fmla="*/ 182211 h 2054418"/>
                <a:gd name="connsiteX6" fmla="*/ 1308145 w 1469673"/>
                <a:gd name="connsiteY6" fmla="*/ 254219 h 2054418"/>
                <a:gd name="connsiteX7" fmla="*/ 1308145 w 1469673"/>
                <a:gd name="connsiteY7" fmla="*/ 398235 h 2054418"/>
                <a:gd name="connsiteX8" fmla="*/ 1452161 w 1469673"/>
                <a:gd name="connsiteY8" fmla="*/ 614259 h 2054418"/>
                <a:gd name="connsiteX9" fmla="*/ 1236138 w 1469673"/>
                <a:gd name="connsiteY9" fmla="*/ 830282 h 2054418"/>
                <a:gd name="connsiteX10" fmla="*/ 948106 w 1469673"/>
                <a:gd name="connsiteY10" fmla="*/ 1406346 h 2054418"/>
                <a:gd name="connsiteX11" fmla="*/ 1164130 w 1469673"/>
                <a:gd name="connsiteY11" fmla="*/ 1622370 h 2054418"/>
                <a:gd name="connsiteX12" fmla="*/ 1308146 w 1469673"/>
                <a:gd name="connsiteY12" fmla="*/ 1478354 h 2054418"/>
                <a:gd name="connsiteX13" fmla="*/ 1380154 w 1469673"/>
                <a:gd name="connsiteY13" fmla="*/ 1766386 h 2054418"/>
                <a:gd name="connsiteX14" fmla="*/ 1236138 w 1469673"/>
                <a:gd name="connsiteY14" fmla="*/ 2054418 h 2054418"/>
                <a:gd name="connsiteX15" fmla="*/ 588066 w 1469673"/>
                <a:gd name="connsiteY15" fmla="*/ 1766386 h 2054418"/>
                <a:gd name="connsiteX0" fmla="*/ 612069 w 1493676"/>
                <a:gd name="connsiteY0" fmla="*/ 1766386 h 2054418"/>
                <a:gd name="connsiteX1" fmla="*/ 36004 w 1493676"/>
                <a:gd name="connsiteY1" fmla="*/ 1046306 h 2054418"/>
                <a:gd name="connsiteX2" fmla="*/ 828093 w 1493676"/>
                <a:gd name="connsiteY2" fmla="*/ 758274 h 2054418"/>
                <a:gd name="connsiteX3" fmla="*/ 1116124 w 1493676"/>
                <a:gd name="connsiteY3" fmla="*/ 470243 h 2054418"/>
                <a:gd name="connsiteX4" fmla="*/ 1260141 w 1493676"/>
                <a:gd name="connsiteY4" fmla="*/ 182211 h 2054418"/>
                <a:gd name="connsiteX5" fmla="*/ 1332148 w 1493676"/>
                <a:gd name="connsiteY5" fmla="*/ 254219 h 2054418"/>
                <a:gd name="connsiteX6" fmla="*/ 1332148 w 1493676"/>
                <a:gd name="connsiteY6" fmla="*/ 398235 h 2054418"/>
                <a:gd name="connsiteX7" fmla="*/ 1476164 w 1493676"/>
                <a:gd name="connsiteY7" fmla="*/ 614259 h 2054418"/>
                <a:gd name="connsiteX8" fmla="*/ 1260141 w 1493676"/>
                <a:gd name="connsiteY8" fmla="*/ 830282 h 2054418"/>
                <a:gd name="connsiteX9" fmla="*/ 972109 w 1493676"/>
                <a:gd name="connsiteY9" fmla="*/ 1406346 h 2054418"/>
                <a:gd name="connsiteX10" fmla="*/ 1188133 w 1493676"/>
                <a:gd name="connsiteY10" fmla="*/ 1622370 h 2054418"/>
                <a:gd name="connsiteX11" fmla="*/ 1332149 w 1493676"/>
                <a:gd name="connsiteY11" fmla="*/ 1478354 h 2054418"/>
                <a:gd name="connsiteX12" fmla="*/ 1404157 w 1493676"/>
                <a:gd name="connsiteY12" fmla="*/ 1766386 h 2054418"/>
                <a:gd name="connsiteX13" fmla="*/ 1260141 w 1493676"/>
                <a:gd name="connsiteY13" fmla="*/ 2054418 h 2054418"/>
                <a:gd name="connsiteX14" fmla="*/ 612069 w 1493676"/>
                <a:gd name="connsiteY14" fmla="*/ 1766386 h 2054418"/>
                <a:gd name="connsiteX0" fmla="*/ 660074 w 1541681"/>
                <a:gd name="connsiteY0" fmla="*/ 1766386 h 2054418"/>
                <a:gd name="connsiteX1" fmla="*/ 84009 w 1541681"/>
                <a:gd name="connsiteY1" fmla="*/ 1046306 h 2054418"/>
                <a:gd name="connsiteX2" fmla="*/ 1164129 w 1541681"/>
                <a:gd name="connsiteY2" fmla="*/ 470243 h 2054418"/>
                <a:gd name="connsiteX3" fmla="*/ 1308146 w 1541681"/>
                <a:gd name="connsiteY3" fmla="*/ 182211 h 2054418"/>
                <a:gd name="connsiteX4" fmla="*/ 1380153 w 1541681"/>
                <a:gd name="connsiteY4" fmla="*/ 254219 h 2054418"/>
                <a:gd name="connsiteX5" fmla="*/ 1380153 w 1541681"/>
                <a:gd name="connsiteY5" fmla="*/ 398235 h 2054418"/>
                <a:gd name="connsiteX6" fmla="*/ 1524169 w 1541681"/>
                <a:gd name="connsiteY6" fmla="*/ 614259 h 2054418"/>
                <a:gd name="connsiteX7" fmla="*/ 1308146 w 1541681"/>
                <a:gd name="connsiteY7" fmla="*/ 830282 h 2054418"/>
                <a:gd name="connsiteX8" fmla="*/ 1020114 w 1541681"/>
                <a:gd name="connsiteY8" fmla="*/ 1406346 h 2054418"/>
                <a:gd name="connsiteX9" fmla="*/ 1236138 w 1541681"/>
                <a:gd name="connsiteY9" fmla="*/ 1622370 h 2054418"/>
                <a:gd name="connsiteX10" fmla="*/ 1380154 w 1541681"/>
                <a:gd name="connsiteY10" fmla="*/ 1478354 h 2054418"/>
                <a:gd name="connsiteX11" fmla="*/ 1452162 w 1541681"/>
                <a:gd name="connsiteY11" fmla="*/ 1766386 h 2054418"/>
                <a:gd name="connsiteX12" fmla="*/ 1308146 w 1541681"/>
                <a:gd name="connsiteY12" fmla="*/ 2054418 h 2054418"/>
                <a:gd name="connsiteX13" fmla="*/ 660074 w 1541681"/>
                <a:gd name="connsiteY13" fmla="*/ 1766386 h 2054418"/>
                <a:gd name="connsiteX0" fmla="*/ 684077 w 1565684"/>
                <a:gd name="connsiteY0" fmla="*/ 1766386 h 2054418"/>
                <a:gd name="connsiteX1" fmla="*/ 108012 w 1565684"/>
                <a:gd name="connsiteY1" fmla="*/ 1046306 h 2054418"/>
                <a:gd name="connsiteX2" fmla="*/ 1332149 w 1565684"/>
                <a:gd name="connsiteY2" fmla="*/ 182211 h 2054418"/>
                <a:gd name="connsiteX3" fmla="*/ 1404156 w 1565684"/>
                <a:gd name="connsiteY3" fmla="*/ 254219 h 2054418"/>
                <a:gd name="connsiteX4" fmla="*/ 1404156 w 1565684"/>
                <a:gd name="connsiteY4" fmla="*/ 398235 h 2054418"/>
                <a:gd name="connsiteX5" fmla="*/ 1548172 w 1565684"/>
                <a:gd name="connsiteY5" fmla="*/ 614259 h 2054418"/>
                <a:gd name="connsiteX6" fmla="*/ 1332149 w 1565684"/>
                <a:gd name="connsiteY6" fmla="*/ 830282 h 2054418"/>
                <a:gd name="connsiteX7" fmla="*/ 1044117 w 1565684"/>
                <a:gd name="connsiteY7" fmla="*/ 1406346 h 2054418"/>
                <a:gd name="connsiteX8" fmla="*/ 1260141 w 1565684"/>
                <a:gd name="connsiteY8" fmla="*/ 1622370 h 2054418"/>
                <a:gd name="connsiteX9" fmla="*/ 1404157 w 1565684"/>
                <a:gd name="connsiteY9" fmla="*/ 1478354 h 2054418"/>
                <a:gd name="connsiteX10" fmla="*/ 1476165 w 1565684"/>
                <a:gd name="connsiteY10" fmla="*/ 1766386 h 2054418"/>
                <a:gd name="connsiteX11" fmla="*/ 1332149 w 1565684"/>
                <a:gd name="connsiteY11" fmla="*/ 2054418 h 2054418"/>
                <a:gd name="connsiteX12" fmla="*/ 684077 w 1565684"/>
                <a:gd name="connsiteY12" fmla="*/ 1766386 h 2054418"/>
                <a:gd name="connsiteX0" fmla="*/ 696078 w 1632181"/>
                <a:gd name="connsiteY0" fmla="*/ 1620179 h 1908211"/>
                <a:gd name="connsiteX1" fmla="*/ 120013 w 1632181"/>
                <a:gd name="connsiteY1" fmla="*/ 900099 h 1908211"/>
                <a:gd name="connsiteX2" fmla="*/ 1416157 w 1632181"/>
                <a:gd name="connsiteY2" fmla="*/ 108012 h 1908211"/>
                <a:gd name="connsiteX3" fmla="*/ 1416157 w 1632181"/>
                <a:gd name="connsiteY3" fmla="*/ 252028 h 1908211"/>
                <a:gd name="connsiteX4" fmla="*/ 1560173 w 1632181"/>
                <a:gd name="connsiteY4" fmla="*/ 468052 h 1908211"/>
                <a:gd name="connsiteX5" fmla="*/ 1344150 w 1632181"/>
                <a:gd name="connsiteY5" fmla="*/ 684075 h 1908211"/>
                <a:gd name="connsiteX6" fmla="*/ 1056118 w 1632181"/>
                <a:gd name="connsiteY6" fmla="*/ 1260139 h 1908211"/>
                <a:gd name="connsiteX7" fmla="*/ 1272142 w 1632181"/>
                <a:gd name="connsiteY7" fmla="*/ 1476163 h 1908211"/>
                <a:gd name="connsiteX8" fmla="*/ 1416158 w 1632181"/>
                <a:gd name="connsiteY8" fmla="*/ 1332147 h 1908211"/>
                <a:gd name="connsiteX9" fmla="*/ 1488166 w 1632181"/>
                <a:gd name="connsiteY9" fmla="*/ 1620179 h 1908211"/>
                <a:gd name="connsiteX10" fmla="*/ 1344150 w 1632181"/>
                <a:gd name="connsiteY10" fmla="*/ 1908211 h 1908211"/>
                <a:gd name="connsiteX11" fmla="*/ 696078 w 1632181"/>
                <a:gd name="connsiteY11" fmla="*/ 1620179 h 1908211"/>
                <a:gd name="connsiteX0" fmla="*/ 696078 w 1656184"/>
                <a:gd name="connsiteY0" fmla="*/ 1440159 h 1728191"/>
                <a:gd name="connsiteX1" fmla="*/ 120013 w 1656184"/>
                <a:gd name="connsiteY1" fmla="*/ 720079 h 1728191"/>
                <a:gd name="connsiteX2" fmla="*/ 1416157 w 1656184"/>
                <a:gd name="connsiteY2" fmla="*/ 72008 h 1728191"/>
                <a:gd name="connsiteX3" fmla="*/ 1560173 w 1656184"/>
                <a:gd name="connsiteY3" fmla="*/ 288032 h 1728191"/>
                <a:gd name="connsiteX4" fmla="*/ 1344150 w 1656184"/>
                <a:gd name="connsiteY4" fmla="*/ 504055 h 1728191"/>
                <a:gd name="connsiteX5" fmla="*/ 1056118 w 1656184"/>
                <a:gd name="connsiteY5" fmla="*/ 1080119 h 1728191"/>
                <a:gd name="connsiteX6" fmla="*/ 1272142 w 1656184"/>
                <a:gd name="connsiteY6" fmla="*/ 1296143 h 1728191"/>
                <a:gd name="connsiteX7" fmla="*/ 1416158 w 1656184"/>
                <a:gd name="connsiteY7" fmla="*/ 1152127 h 1728191"/>
                <a:gd name="connsiteX8" fmla="*/ 1488166 w 1656184"/>
                <a:gd name="connsiteY8" fmla="*/ 1440159 h 1728191"/>
                <a:gd name="connsiteX9" fmla="*/ 1344150 w 1656184"/>
                <a:gd name="connsiteY9" fmla="*/ 1728191 h 1728191"/>
                <a:gd name="connsiteX10" fmla="*/ 696078 w 1656184"/>
                <a:gd name="connsiteY10" fmla="*/ 1440159 h 1728191"/>
                <a:gd name="connsiteX0" fmla="*/ 720081 w 1788199"/>
                <a:gd name="connsiteY0" fmla="*/ 1188131 h 1476163"/>
                <a:gd name="connsiteX1" fmla="*/ 144016 w 1788199"/>
                <a:gd name="connsiteY1" fmla="*/ 468051 h 1476163"/>
                <a:gd name="connsiteX2" fmla="*/ 1584176 w 1788199"/>
                <a:gd name="connsiteY2" fmla="*/ 36004 h 1476163"/>
                <a:gd name="connsiteX3" fmla="*/ 1368153 w 1788199"/>
                <a:gd name="connsiteY3" fmla="*/ 252027 h 1476163"/>
                <a:gd name="connsiteX4" fmla="*/ 1080121 w 1788199"/>
                <a:gd name="connsiteY4" fmla="*/ 828091 h 1476163"/>
                <a:gd name="connsiteX5" fmla="*/ 1296145 w 1788199"/>
                <a:gd name="connsiteY5" fmla="*/ 1044115 h 1476163"/>
                <a:gd name="connsiteX6" fmla="*/ 1440161 w 1788199"/>
                <a:gd name="connsiteY6" fmla="*/ 900099 h 1476163"/>
                <a:gd name="connsiteX7" fmla="*/ 1512169 w 1788199"/>
                <a:gd name="connsiteY7" fmla="*/ 1188131 h 1476163"/>
                <a:gd name="connsiteX8" fmla="*/ 1368153 w 1788199"/>
                <a:gd name="connsiteY8" fmla="*/ 1476163 h 1476163"/>
                <a:gd name="connsiteX9" fmla="*/ 720081 w 1788199"/>
                <a:gd name="connsiteY9" fmla="*/ 1188131 h 1476163"/>
                <a:gd name="connsiteX0" fmla="*/ 684077 w 1499213"/>
                <a:gd name="connsiteY0" fmla="*/ 996111 h 1284143"/>
                <a:gd name="connsiteX1" fmla="*/ 108012 w 1499213"/>
                <a:gd name="connsiteY1" fmla="*/ 276031 h 1284143"/>
                <a:gd name="connsiteX2" fmla="*/ 1332149 w 1499213"/>
                <a:gd name="connsiteY2" fmla="*/ 60007 h 1284143"/>
                <a:gd name="connsiteX3" fmla="*/ 1044117 w 1499213"/>
                <a:gd name="connsiteY3" fmla="*/ 636071 h 1284143"/>
                <a:gd name="connsiteX4" fmla="*/ 1260141 w 1499213"/>
                <a:gd name="connsiteY4" fmla="*/ 852095 h 1284143"/>
                <a:gd name="connsiteX5" fmla="*/ 1404157 w 1499213"/>
                <a:gd name="connsiteY5" fmla="*/ 708079 h 1284143"/>
                <a:gd name="connsiteX6" fmla="*/ 1476165 w 1499213"/>
                <a:gd name="connsiteY6" fmla="*/ 996111 h 1284143"/>
                <a:gd name="connsiteX7" fmla="*/ 1332149 w 1499213"/>
                <a:gd name="connsiteY7" fmla="*/ 1284143 h 1284143"/>
                <a:gd name="connsiteX8" fmla="*/ 684077 w 1499213"/>
                <a:gd name="connsiteY8" fmla="*/ 996111 h 1284143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636072 w 1451208"/>
                <a:gd name="connsiteY0" fmla="*/ 780087 h 1068119"/>
                <a:gd name="connsiteX1" fmla="*/ 60007 w 1451208"/>
                <a:gd name="connsiteY1" fmla="*/ 60007 h 1068119"/>
                <a:gd name="connsiteX2" fmla="*/ 996112 w 1451208"/>
                <a:gd name="connsiteY2" fmla="*/ 420047 h 1068119"/>
                <a:gd name="connsiteX3" fmla="*/ 1212136 w 1451208"/>
                <a:gd name="connsiteY3" fmla="*/ 636071 h 1068119"/>
                <a:gd name="connsiteX4" fmla="*/ 1356152 w 1451208"/>
                <a:gd name="connsiteY4" fmla="*/ 492055 h 1068119"/>
                <a:gd name="connsiteX5" fmla="*/ 1428160 w 1451208"/>
                <a:gd name="connsiteY5" fmla="*/ 780087 h 1068119"/>
                <a:gd name="connsiteX6" fmla="*/ 1284144 w 1451208"/>
                <a:gd name="connsiteY6" fmla="*/ 1068119 h 1068119"/>
                <a:gd name="connsiteX7" fmla="*/ 636072 w 1451208"/>
                <a:gd name="connsiteY7" fmla="*/ 780087 h 1068119"/>
                <a:gd name="connsiteX0" fmla="*/ 480055 w 1295191"/>
                <a:gd name="connsiteY0" fmla="*/ 1200134 h 1488166"/>
                <a:gd name="connsiteX1" fmla="*/ 60007 w 1295191"/>
                <a:gd name="connsiteY1" fmla="*/ 60007 h 1488166"/>
                <a:gd name="connsiteX2" fmla="*/ 840095 w 1295191"/>
                <a:gd name="connsiteY2" fmla="*/ 840094 h 1488166"/>
                <a:gd name="connsiteX3" fmla="*/ 1056119 w 1295191"/>
                <a:gd name="connsiteY3" fmla="*/ 1056118 h 1488166"/>
                <a:gd name="connsiteX4" fmla="*/ 1200135 w 1295191"/>
                <a:gd name="connsiteY4" fmla="*/ 912102 h 1488166"/>
                <a:gd name="connsiteX5" fmla="*/ 1272143 w 1295191"/>
                <a:gd name="connsiteY5" fmla="*/ 1200134 h 1488166"/>
                <a:gd name="connsiteX6" fmla="*/ 1128127 w 1295191"/>
                <a:gd name="connsiteY6" fmla="*/ 1488166 h 1488166"/>
                <a:gd name="connsiteX7" fmla="*/ 480055 w 1295191"/>
                <a:gd name="connsiteY7" fmla="*/ 1200134 h 1488166"/>
                <a:gd name="connsiteX0" fmla="*/ 204023 w 1655231"/>
                <a:gd name="connsiteY0" fmla="*/ 430048 h 1498167"/>
                <a:gd name="connsiteX1" fmla="*/ 420047 w 1655231"/>
                <a:gd name="connsiteY1" fmla="*/ 70008 h 1498167"/>
                <a:gd name="connsiteX2" fmla="*/ 1200135 w 1655231"/>
                <a:gd name="connsiteY2" fmla="*/ 850095 h 1498167"/>
                <a:gd name="connsiteX3" fmla="*/ 1416159 w 1655231"/>
                <a:gd name="connsiteY3" fmla="*/ 1066119 h 1498167"/>
                <a:gd name="connsiteX4" fmla="*/ 1560175 w 1655231"/>
                <a:gd name="connsiteY4" fmla="*/ 922103 h 1498167"/>
                <a:gd name="connsiteX5" fmla="*/ 1632183 w 1655231"/>
                <a:gd name="connsiteY5" fmla="*/ 1210135 h 1498167"/>
                <a:gd name="connsiteX6" fmla="*/ 1488167 w 1655231"/>
                <a:gd name="connsiteY6" fmla="*/ 1498167 h 1498167"/>
                <a:gd name="connsiteX7" fmla="*/ 204023 w 1655231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451208"/>
                <a:gd name="connsiteY0" fmla="*/ 430048 h 1498167"/>
                <a:gd name="connsiteX1" fmla="*/ 216024 w 1451208"/>
                <a:gd name="connsiteY1" fmla="*/ 70008 h 1498167"/>
                <a:gd name="connsiteX2" fmla="*/ 996112 w 1451208"/>
                <a:gd name="connsiteY2" fmla="*/ 850095 h 1498167"/>
                <a:gd name="connsiteX3" fmla="*/ 1212136 w 1451208"/>
                <a:gd name="connsiteY3" fmla="*/ 1066119 h 1498167"/>
                <a:gd name="connsiteX4" fmla="*/ 1356152 w 1451208"/>
                <a:gd name="connsiteY4" fmla="*/ 922103 h 1498167"/>
                <a:gd name="connsiteX5" fmla="*/ 1428160 w 1451208"/>
                <a:gd name="connsiteY5" fmla="*/ 1210135 h 1498167"/>
                <a:gd name="connsiteX6" fmla="*/ 1284144 w 1451208"/>
                <a:gd name="connsiteY6" fmla="*/ 1498167 h 1498167"/>
                <a:gd name="connsiteX7" fmla="*/ 0 w 1451208"/>
                <a:gd name="connsiteY7" fmla="*/ 430048 h 1498167"/>
                <a:gd name="connsiteX0" fmla="*/ 0 w 1523217"/>
                <a:gd name="connsiteY0" fmla="*/ 370042 h 1510168"/>
                <a:gd name="connsiteX1" fmla="*/ 288033 w 1523217"/>
                <a:gd name="connsiteY1" fmla="*/ 82009 h 1510168"/>
                <a:gd name="connsiteX2" fmla="*/ 1068121 w 1523217"/>
                <a:gd name="connsiteY2" fmla="*/ 862096 h 1510168"/>
                <a:gd name="connsiteX3" fmla="*/ 1284145 w 1523217"/>
                <a:gd name="connsiteY3" fmla="*/ 1078120 h 1510168"/>
                <a:gd name="connsiteX4" fmla="*/ 1428161 w 1523217"/>
                <a:gd name="connsiteY4" fmla="*/ 934104 h 1510168"/>
                <a:gd name="connsiteX5" fmla="*/ 1500169 w 1523217"/>
                <a:gd name="connsiteY5" fmla="*/ 1222136 h 1510168"/>
                <a:gd name="connsiteX6" fmla="*/ 1356153 w 1523217"/>
                <a:gd name="connsiteY6" fmla="*/ 1510168 h 1510168"/>
                <a:gd name="connsiteX7" fmla="*/ 0 w 1523217"/>
                <a:gd name="connsiteY7" fmla="*/ 370042 h 1510168"/>
                <a:gd name="connsiteX0" fmla="*/ 23190 w 1546407"/>
                <a:gd name="connsiteY0" fmla="*/ 370042 h 1510168"/>
                <a:gd name="connsiteX1" fmla="*/ 311223 w 1546407"/>
                <a:gd name="connsiteY1" fmla="*/ 82009 h 1510168"/>
                <a:gd name="connsiteX2" fmla="*/ 1091311 w 1546407"/>
                <a:gd name="connsiteY2" fmla="*/ 862096 h 1510168"/>
                <a:gd name="connsiteX3" fmla="*/ 1307335 w 1546407"/>
                <a:gd name="connsiteY3" fmla="*/ 1078120 h 1510168"/>
                <a:gd name="connsiteX4" fmla="*/ 1451351 w 1546407"/>
                <a:gd name="connsiteY4" fmla="*/ 934104 h 1510168"/>
                <a:gd name="connsiteX5" fmla="*/ 1523359 w 1546407"/>
                <a:gd name="connsiteY5" fmla="*/ 1222136 h 1510168"/>
                <a:gd name="connsiteX6" fmla="*/ 1379343 w 1546407"/>
                <a:gd name="connsiteY6" fmla="*/ 1510168 h 1510168"/>
                <a:gd name="connsiteX7" fmla="*/ 23190 w 1546407"/>
                <a:gd name="connsiteY7" fmla="*/ 370042 h 1510168"/>
                <a:gd name="connsiteX0" fmla="*/ 226024 w 1749241"/>
                <a:gd name="connsiteY0" fmla="*/ 370042 h 1510168"/>
                <a:gd name="connsiteX1" fmla="*/ 514057 w 1749241"/>
                <a:gd name="connsiteY1" fmla="*/ 82009 h 1510168"/>
                <a:gd name="connsiteX2" fmla="*/ 1294145 w 1749241"/>
                <a:gd name="connsiteY2" fmla="*/ 862096 h 1510168"/>
                <a:gd name="connsiteX3" fmla="*/ 1510169 w 1749241"/>
                <a:gd name="connsiteY3" fmla="*/ 1078120 h 1510168"/>
                <a:gd name="connsiteX4" fmla="*/ 1654185 w 1749241"/>
                <a:gd name="connsiteY4" fmla="*/ 934104 h 1510168"/>
                <a:gd name="connsiteX5" fmla="*/ 1726193 w 1749241"/>
                <a:gd name="connsiteY5" fmla="*/ 1222136 h 1510168"/>
                <a:gd name="connsiteX6" fmla="*/ 1582177 w 1749241"/>
                <a:gd name="connsiteY6" fmla="*/ 1510168 h 1510168"/>
                <a:gd name="connsiteX7" fmla="*/ 226025 w 1749241"/>
                <a:gd name="connsiteY7" fmla="*/ 730082 h 1510168"/>
                <a:gd name="connsiteX8" fmla="*/ 226024 w 1749241"/>
                <a:gd name="connsiteY8" fmla="*/ 370042 h 1510168"/>
                <a:gd name="connsiteX0" fmla="*/ 114253 w 1637470"/>
                <a:gd name="connsiteY0" fmla="*/ 370042 h 1510168"/>
                <a:gd name="connsiteX1" fmla="*/ 402286 w 1637470"/>
                <a:gd name="connsiteY1" fmla="*/ 82009 h 1510168"/>
                <a:gd name="connsiteX2" fmla="*/ 1182374 w 1637470"/>
                <a:gd name="connsiteY2" fmla="*/ 862096 h 1510168"/>
                <a:gd name="connsiteX3" fmla="*/ 1398398 w 1637470"/>
                <a:gd name="connsiteY3" fmla="*/ 1078120 h 1510168"/>
                <a:gd name="connsiteX4" fmla="*/ 1542414 w 1637470"/>
                <a:gd name="connsiteY4" fmla="*/ 934104 h 1510168"/>
                <a:gd name="connsiteX5" fmla="*/ 1614422 w 1637470"/>
                <a:gd name="connsiteY5" fmla="*/ 1222136 h 1510168"/>
                <a:gd name="connsiteX6" fmla="*/ 1470406 w 1637470"/>
                <a:gd name="connsiteY6" fmla="*/ 1510168 h 1510168"/>
                <a:gd name="connsiteX7" fmla="*/ 114254 w 1637470"/>
                <a:gd name="connsiteY7" fmla="*/ 730082 h 1510168"/>
                <a:gd name="connsiteX8" fmla="*/ 114253 w 1637470"/>
                <a:gd name="connsiteY8" fmla="*/ 370042 h 1510168"/>
                <a:gd name="connsiteX0" fmla="*/ 154017 w 1677234"/>
                <a:gd name="connsiteY0" fmla="*/ 370042 h 1510168"/>
                <a:gd name="connsiteX1" fmla="*/ 442050 w 1677234"/>
                <a:gd name="connsiteY1" fmla="*/ 82009 h 1510168"/>
                <a:gd name="connsiteX2" fmla="*/ 1222138 w 1677234"/>
                <a:gd name="connsiteY2" fmla="*/ 862096 h 1510168"/>
                <a:gd name="connsiteX3" fmla="*/ 1438162 w 1677234"/>
                <a:gd name="connsiteY3" fmla="*/ 1078120 h 1510168"/>
                <a:gd name="connsiteX4" fmla="*/ 1582178 w 1677234"/>
                <a:gd name="connsiteY4" fmla="*/ 934104 h 1510168"/>
                <a:gd name="connsiteX5" fmla="*/ 1654186 w 1677234"/>
                <a:gd name="connsiteY5" fmla="*/ 1222136 h 1510168"/>
                <a:gd name="connsiteX6" fmla="*/ 1510170 w 1677234"/>
                <a:gd name="connsiteY6" fmla="*/ 1510168 h 1510168"/>
                <a:gd name="connsiteX7" fmla="*/ 226025 w 1677234"/>
                <a:gd name="connsiteY7" fmla="*/ 1090122 h 1510168"/>
                <a:gd name="connsiteX8" fmla="*/ 154018 w 1677234"/>
                <a:gd name="connsiteY8" fmla="*/ 730082 h 1510168"/>
                <a:gd name="connsiteX9" fmla="*/ 154017 w 1677234"/>
                <a:gd name="connsiteY9" fmla="*/ 370042 h 151016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12618"/>
                <a:gd name="connsiteX1" fmla="*/ 402286 w 1637470"/>
                <a:gd name="connsiteY1" fmla="*/ 82009 h 1512618"/>
                <a:gd name="connsiteX2" fmla="*/ 1182374 w 1637470"/>
                <a:gd name="connsiteY2" fmla="*/ 862096 h 1512618"/>
                <a:gd name="connsiteX3" fmla="*/ 1398398 w 1637470"/>
                <a:gd name="connsiteY3" fmla="*/ 1078120 h 1512618"/>
                <a:gd name="connsiteX4" fmla="*/ 1542414 w 1637470"/>
                <a:gd name="connsiteY4" fmla="*/ 934104 h 1512618"/>
                <a:gd name="connsiteX5" fmla="*/ 1614422 w 1637470"/>
                <a:gd name="connsiteY5" fmla="*/ 1222136 h 1512618"/>
                <a:gd name="connsiteX6" fmla="*/ 1470406 w 1637470"/>
                <a:gd name="connsiteY6" fmla="*/ 1510168 h 1512618"/>
                <a:gd name="connsiteX7" fmla="*/ 330277 w 1637470"/>
                <a:gd name="connsiteY7" fmla="*/ 1306146 h 1512618"/>
                <a:gd name="connsiteX8" fmla="*/ 186261 w 1637470"/>
                <a:gd name="connsiteY8" fmla="*/ 1090122 h 1512618"/>
                <a:gd name="connsiteX9" fmla="*/ 114254 w 1637470"/>
                <a:gd name="connsiteY9" fmla="*/ 730082 h 1512618"/>
                <a:gd name="connsiteX10" fmla="*/ 114253 w 1637470"/>
                <a:gd name="connsiteY10" fmla="*/ 370042 h 1512618"/>
                <a:gd name="connsiteX0" fmla="*/ 114253 w 1637470"/>
                <a:gd name="connsiteY0" fmla="*/ 370042 h 1542188"/>
                <a:gd name="connsiteX1" fmla="*/ 402286 w 1637470"/>
                <a:gd name="connsiteY1" fmla="*/ 82009 h 1542188"/>
                <a:gd name="connsiteX2" fmla="*/ 1182374 w 1637470"/>
                <a:gd name="connsiteY2" fmla="*/ 862096 h 1542188"/>
                <a:gd name="connsiteX3" fmla="*/ 1398398 w 1637470"/>
                <a:gd name="connsiteY3" fmla="*/ 1078120 h 1542188"/>
                <a:gd name="connsiteX4" fmla="*/ 1542414 w 1637470"/>
                <a:gd name="connsiteY4" fmla="*/ 934104 h 1542188"/>
                <a:gd name="connsiteX5" fmla="*/ 1614422 w 1637470"/>
                <a:gd name="connsiteY5" fmla="*/ 1222136 h 1542188"/>
                <a:gd name="connsiteX6" fmla="*/ 1470406 w 1637470"/>
                <a:gd name="connsiteY6" fmla="*/ 1510168 h 1542188"/>
                <a:gd name="connsiteX7" fmla="*/ 546301 w 1637470"/>
                <a:gd name="connsiteY7" fmla="*/ 1162130 h 1542188"/>
                <a:gd name="connsiteX8" fmla="*/ 330277 w 1637470"/>
                <a:gd name="connsiteY8" fmla="*/ 1306146 h 1542188"/>
                <a:gd name="connsiteX9" fmla="*/ 186261 w 1637470"/>
                <a:gd name="connsiteY9" fmla="*/ 1090122 h 1542188"/>
                <a:gd name="connsiteX10" fmla="*/ 114254 w 1637470"/>
                <a:gd name="connsiteY10" fmla="*/ 730082 h 1542188"/>
                <a:gd name="connsiteX11" fmla="*/ 114253 w 1637470"/>
                <a:gd name="connsiteY11" fmla="*/ 370042 h 1542188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546301 w 1637470"/>
                <a:gd name="connsiteY8" fmla="*/ 1162130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330277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186261 w 1637470"/>
                <a:gd name="connsiteY10" fmla="*/ 1090122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114253 w 1637470"/>
                <a:gd name="connsiteY0" fmla="*/ 370042 h 1528540"/>
                <a:gd name="connsiteX1" fmla="*/ 402286 w 1637470"/>
                <a:gd name="connsiteY1" fmla="*/ 82009 h 1528540"/>
                <a:gd name="connsiteX2" fmla="*/ 1182374 w 1637470"/>
                <a:gd name="connsiteY2" fmla="*/ 862096 h 1528540"/>
                <a:gd name="connsiteX3" fmla="*/ 1398398 w 1637470"/>
                <a:gd name="connsiteY3" fmla="*/ 1078120 h 1528540"/>
                <a:gd name="connsiteX4" fmla="*/ 1542414 w 1637470"/>
                <a:gd name="connsiteY4" fmla="*/ 934104 h 1528540"/>
                <a:gd name="connsiteX5" fmla="*/ 1614422 w 1637470"/>
                <a:gd name="connsiteY5" fmla="*/ 1222136 h 1528540"/>
                <a:gd name="connsiteX6" fmla="*/ 1470406 w 1637470"/>
                <a:gd name="connsiteY6" fmla="*/ 1510168 h 1528540"/>
                <a:gd name="connsiteX7" fmla="*/ 402285 w 1637470"/>
                <a:gd name="connsiteY7" fmla="*/ 586066 h 1528540"/>
                <a:gd name="connsiteX8" fmla="*/ 330277 w 1637470"/>
                <a:gd name="connsiteY8" fmla="*/ 1090122 h 1528540"/>
                <a:gd name="connsiteX9" fmla="*/ 258269 w 1637470"/>
                <a:gd name="connsiteY9" fmla="*/ 1306146 h 1528540"/>
                <a:gd name="connsiteX10" fmla="*/ 258269 w 1637470"/>
                <a:gd name="connsiteY10" fmla="*/ 1162130 h 1528540"/>
                <a:gd name="connsiteX11" fmla="*/ 114254 w 1637470"/>
                <a:gd name="connsiteY11" fmla="*/ 730082 h 1528540"/>
                <a:gd name="connsiteX12" fmla="*/ 114253 w 1637470"/>
                <a:gd name="connsiteY12" fmla="*/ 370042 h 1528540"/>
                <a:gd name="connsiteX0" fmla="*/ 44324 w 1567541"/>
                <a:gd name="connsiteY0" fmla="*/ 370042 h 1528540"/>
                <a:gd name="connsiteX1" fmla="*/ 332357 w 1567541"/>
                <a:gd name="connsiteY1" fmla="*/ 82009 h 1528540"/>
                <a:gd name="connsiteX2" fmla="*/ 1112445 w 1567541"/>
                <a:gd name="connsiteY2" fmla="*/ 862096 h 1528540"/>
                <a:gd name="connsiteX3" fmla="*/ 1328469 w 1567541"/>
                <a:gd name="connsiteY3" fmla="*/ 1078120 h 1528540"/>
                <a:gd name="connsiteX4" fmla="*/ 1472485 w 1567541"/>
                <a:gd name="connsiteY4" fmla="*/ 934104 h 1528540"/>
                <a:gd name="connsiteX5" fmla="*/ 1544493 w 1567541"/>
                <a:gd name="connsiteY5" fmla="*/ 1222136 h 1528540"/>
                <a:gd name="connsiteX6" fmla="*/ 1400477 w 1567541"/>
                <a:gd name="connsiteY6" fmla="*/ 1510168 h 1528540"/>
                <a:gd name="connsiteX7" fmla="*/ 332356 w 1567541"/>
                <a:gd name="connsiteY7" fmla="*/ 586066 h 1528540"/>
                <a:gd name="connsiteX8" fmla="*/ 260348 w 1567541"/>
                <a:gd name="connsiteY8" fmla="*/ 1090122 h 1528540"/>
                <a:gd name="connsiteX9" fmla="*/ 188340 w 1567541"/>
                <a:gd name="connsiteY9" fmla="*/ 1306146 h 1528540"/>
                <a:gd name="connsiteX10" fmla="*/ 188340 w 1567541"/>
                <a:gd name="connsiteY10" fmla="*/ 1162130 h 1528540"/>
                <a:gd name="connsiteX11" fmla="*/ 116332 w 1567541"/>
                <a:gd name="connsiteY11" fmla="*/ 730082 h 1528540"/>
                <a:gd name="connsiteX12" fmla="*/ 44324 w 156754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730082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114254 w 1637471"/>
                <a:gd name="connsiteY0" fmla="*/ 370042 h 1528540"/>
                <a:gd name="connsiteX1" fmla="*/ 402287 w 1637471"/>
                <a:gd name="connsiteY1" fmla="*/ 82009 h 1528540"/>
                <a:gd name="connsiteX2" fmla="*/ 1182375 w 1637471"/>
                <a:gd name="connsiteY2" fmla="*/ 862096 h 1528540"/>
                <a:gd name="connsiteX3" fmla="*/ 1398399 w 1637471"/>
                <a:gd name="connsiteY3" fmla="*/ 1078120 h 1528540"/>
                <a:gd name="connsiteX4" fmla="*/ 1542415 w 1637471"/>
                <a:gd name="connsiteY4" fmla="*/ 934104 h 1528540"/>
                <a:gd name="connsiteX5" fmla="*/ 1614423 w 1637471"/>
                <a:gd name="connsiteY5" fmla="*/ 1222136 h 1528540"/>
                <a:gd name="connsiteX6" fmla="*/ 1470407 w 1637471"/>
                <a:gd name="connsiteY6" fmla="*/ 1510168 h 1528540"/>
                <a:gd name="connsiteX7" fmla="*/ 402286 w 1637471"/>
                <a:gd name="connsiteY7" fmla="*/ 586066 h 1528540"/>
                <a:gd name="connsiteX8" fmla="*/ 330278 w 1637471"/>
                <a:gd name="connsiteY8" fmla="*/ 1090122 h 1528540"/>
                <a:gd name="connsiteX9" fmla="*/ 258270 w 1637471"/>
                <a:gd name="connsiteY9" fmla="*/ 1306146 h 1528540"/>
                <a:gd name="connsiteX10" fmla="*/ 258270 w 1637471"/>
                <a:gd name="connsiteY10" fmla="*/ 1162130 h 1528540"/>
                <a:gd name="connsiteX11" fmla="*/ 114254 w 1637471"/>
                <a:gd name="connsiteY11" fmla="*/ 802090 h 1528540"/>
                <a:gd name="connsiteX12" fmla="*/ 114254 w 1637471"/>
                <a:gd name="connsiteY12" fmla="*/ 370042 h 1528540"/>
                <a:gd name="connsiteX0" fmla="*/ 55960 w 1579177"/>
                <a:gd name="connsiteY0" fmla="*/ 370042 h 1528540"/>
                <a:gd name="connsiteX1" fmla="*/ 343993 w 1579177"/>
                <a:gd name="connsiteY1" fmla="*/ 82009 h 1528540"/>
                <a:gd name="connsiteX2" fmla="*/ 1124081 w 1579177"/>
                <a:gd name="connsiteY2" fmla="*/ 862096 h 1528540"/>
                <a:gd name="connsiteX3" fmla="*/ 1340105 w 1579177"/>
                <a:gd name="connsiteY3" fmla="*/ 1078120 h 1528540"/>
                <a:gd name="connsiteX4" fmla="*/ 1484121 w 1579177"/>
                <a:gd name="connsiteY4" fmla="*/ 934104 h 1528540"/>
                <a:gd name="connsiteX5" fmla="*/ 1556129 w 1579177"/>
                <a:gd name="connsiteY5" fmla="*/ 1222136 h 1528540"/>
                <a:gd name="connsiteX6" fmla="*/ 1412113 w 1579177"/>
                <a:gd name="connsiteY6" fmla="*/ 1510168 h 1528540"/>
                <a:gd name="connsiteX7" fmla="*/ 343992 w 1579177"/>
                <a:gd name="connsiteY7" fmla="*/ 586066 h 1528540"/>
                <a:gd name="connsiteX8" fmla="*/ 271984 w 1579177"/>
                <a:gd name="connsiteY8" fmla="*/ 1090122 h 1528540"/>
                <a:gd name="connsiteX9" fmla="*/ 199976 w 1579177"/>
                <a:gd name="connsiteY9" fmla="*/ 1306146 h 1528540"/>
                <a:gd name="connsiteX10" fmla="*/ 199976 w 1579177"/>
                <a:gd name="connsiteY10" fmla="*/ 1162130 h 1528540"/>
                <a:gd name="connsiteX11" fmla="*/ 55960 w 1579177"/>
                <a:gd name="connsiteY11" fmla="*/ 802090 h 1528540"/>
                <a:gd name="connsiteX12" fmla="*/ 55960 w 1579177"/>
                <a:gd name="connsiteY12" fmla="*/ 730082 h 1528540"/>
                <a:gd name="connsiteX13" fmla="*/ 55960 w 1579177"/>
                <a:gd name="connsiteY13" fmla="*/ 370042 h 1528540"/>
                <a:gd name="connsiteX0" fmla="*/ 72008 w 1595225"/>
                <a:gd name="connsiteY0" fmla="*/ 370042 h 1528540"/>
                <a:gd name="connsiteX1" fmla="*/ 360041 w 1595225"/>
                <a:gd name="connsiteY1" fmla="*/ 82009 h 1528540"/>
                <a:gd name="connsiteX2" fmla="*/ 1140129 w 1595225"/>
                <a:gd name="connsiteY2" fmla="*/ 862096 h 1528540"/>
                <a:gd name="connsiteX3" fmla="*/ 1356153 w 1595225"/>
                <a:gd name="connsiteY3" fmla="*/ 1078120 h 1528540"/>
                <a:gd name="connsiteX4" fmla="*/ 1500169 w 1595225"/>
                <a:gd name="connsiteY4" fmla="*/ 934104 h 1528540"/>
                <a:gd name="connsiteX5" fmla="*/ 1572177 w 1595225"/>
                <a:gd name="connsiteY5" fmla="*/ 1222136 h 1528540"/>
                <a:gd name="connsiteX6" fmla="*/ 1428161 w 1595225"/>
                <a:gd name="connsiteY6" fmla="*/ 1510168 h 1528540"/>
                <a:gd name="connsiteX7" fmla="*/ 360040 w 1595225"/>
                <a:gd name="connsiteY7" fmla="*/ 586066 h 1528540"/>
                <a:gd name="connsiteX8" fmla="*/ 288032 w 1595225"/>
                <a:gd name="connsiteY8" fmla="*/ 1090122 h 1528540"/>
                <a:gd name="connsiteX9" fmla="*/ 216024 w 1595225"/>
                <a:gd name="connsiteY9" fmla="*/ 1306146 h 1528540"/>
                <a:gd name="connsiteX10" fmla="*/ 216024 w 1595225"/>
                <a:gd name="connsiteY10" fmla="*/ 1162130 h 1528540"/>
                <a:gd name="connsiteX11" fmla="*/ 72008 w 1595225"/>
                <a:gd name="connsiteY11" fmla="*/ 802090 h 1528540"/>
                <a:gd name="connsiteX12" fmla="*/ 72008 w 1595225"/>
                <a:gd name="connsiteY12" fmla="*/ 730082 h 1528540"/>
                <a:gd name="connsiteX13" fmla="*/ 0 w 1595225"/>
                <a:gd name="connsiteY13" fmla="*/ 586066 h 1528540"/>
                <a:gd name="connsiteX14" fmla="*/ 72008 w 1595225"/>
                <a:gd name="connsiteY14" fmla="*/ 370042 h 1528540"/>
                <a:gd name="connsiteX0" fmla="*/ 72008 w 1595225"/>
                <a:gd name="connsiteY0" fmla="*/ 370041 h 1528539"/>
                <a:gd name="connsiteX1" fmla="*/ 432048 w 1595225"/>
                <a:gd name="connsiteY1" fmla="*/ 82009 h 1528539"/>
                <a:gd name="connsiteX2" fmla="*/ 1140129 w 1595225"/>
                <a:gd name="connsiteY2" fmla="*/ 862095 h 1528539"/>
                <a:gd name="connsiteX3" fmla="*/ 1356153 w 1595225"/>
                <a:gd name="connsiteY3" fmla="*/ 1078119 h 1528539"/>
                <a:gd name="connsiteX4" fmla="*/ 1500169 w 1595225"/>
                <a:gd name="connsiteY4" fmla="*/ 934103 h 1528539"/>
                <a:gd name="connsiteX5" fmla="*/ 1572177 w 1595225"/>
                <a:gd name="connsiteY5" fmla="*/ 1222135 h 1528539"/>
                <a:gd name="connsiteX6" fmla="*/ 1428161 w 1595225"/>
                <a:gd name="connsiteY6" fmla="*/ 1510167 h 1528539"/>
                <a:gd name="connsiteX7" fmla="*/ 360040 w 1595225"/>
                <a:gd name="connsiteY7" fmla="*/ 586065 h 1528539"/>
                <a:gd name="connsiteX8" fmla="*/ 288032 w 1595225"/>
                <a:gd name="connsiteY8" fmla="*/ 1090121 h 1528539"/>
                <a:gd name="connsiteX9" fmla="*/ 216024 w 1595225"/>
                <a:gd name="connsiteY9" fmla="*/ 1306145 h 1528539"/>
                <a:gd name="connsiteX10" fmla="*/ 216024 w 1595225"/>
                <a:gd name="connsiteY10" fmla="*/ 1162129 h 1528539"/>
                <a:gd name="connsiteX11" fmla="*/ 72008 w 1595225"/>
                <a:gd name="connsiteY11" fmla="*/ 802089 h 1528539"/>
                <a:gd name="connsiteX12" fmla="*/ 72008 w 1595225"/>
                <a:gd name="connsiteY12" fmla="*/ 730081 h 1528539"/>
                <a:gd name="connsiteX13" fmla="*/ 0 w 1595225"/>
                <a:gd name="connsiteY13" fmla="*/ 586065 h 1528539"/>
                <a:gd name="connsiteX14" fmla="*/ 72008 w 1595225"/>
                <a:gd name="connsiteY14" fmla="*/ 370041 h 1528539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299623 h 1458121"/>
                <a:gd name="connsiteX1" fmla="*/ 432048 w 1595225"/>
                <a:gd name="connsiteY1" fmla="*/ 11591 h 1458121"/>
                <a:gd name="connsiteX2" fmla="*/ 1140129 w 1595225"/>
                <a:gd name="connsiteY2" fmla="*/ 791677 h 1458121"/>
                <a:gd name="connsiteX3" fmla="*/ 1356153 w 1595225"/>
                <a:gd name="connsiteY3" fmla="*/ 1007701 h 1458121"/>
                <a:gd name="connsiteX4" fmla="*/ 1500169 w 1595225"/>
                <a:gd name="connsiteY4" fmla="*/ 863685 h 1458121"/>
                <a:gd name="connsiteX5" fmla="*/ 1572177 w 1595225"/>
                <a:gd name="connsiteY5" fmla="*/ 1151717 h 1458121"/>
                <a:gd name="connsiteX6" fmla="*/ 1428161 w 1595225"/>
                <a:gd name="connsiteY6" fmla="*/ 1439749 h 1458121"/>
                <a:gd name="connsiteX7" fmla="*/ 360040 w 1595225"/>
                <a:gd name="connsiteY7" fmla="*/ 515647 h 1458121"/>
                <a:gd name="connsiteX8" fmla="*/ 288032 w 1595225"/>
                <a:gd name="connsiteY8" fmla="*/ 1019703 h 1458121"/>
                <a:gd name="connsiteX9" fmla="*/ 216024 w 1595225"/>
                <a:gd name="connsiteY9" fmla="*/ 1235727 h 1458121"/>
                <a:gd name="connsiteX10" fmla="*/ 216024 w 1595225"/>
                <a:gd name="connsiteY10" fmla="*/ 1091711 h 1458121"/>
                <a:gd name="connsiteX11" fmla="*/ 72008 w 1595225"/>
                <a:gd name="connsiteY11" fmla="*/ 731671 h 1458121"/>
                <a:gd name="connsiteX12" fmla="*/ 72008 w 1595225"/>
                <a:gd name="connsiteY12" fmla="*/ 659663 h 1458121"/>
                <a:gd name="connsiteX13" fmla="*/ 0 w 1595225"/>
                <a:gd name="connsiteY13" fmla="*/ 515647 h 1458121"/>
                <a:gd name="connsiteX14" fmla="*/ 72008 w 1595225"/>
                <a:gd name="connsiteY14" fmla="*/ 299623 h 1458121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67393"/>
                <a:gd name="connsiteX1" fmla="*/ 432048 w 1595225"/>
                <a:gd name="connsiteY1" fmla="*/ 20863 h 1467393"/>
                <a:gd name="connsiteX2" fmla="*/ 720080 w 1595225"/>
                <a:gd name="connsiteY2" fmla="*/ 236887 h 1467393"/>
                <a:gd name="connsiteX3" fmla="*/ 1140129 w 1595225"/>
                <a:gd name="connsiteY3" fmla="*/ 800949 h 1467393"/>
                <a:gd name="connsiteX4" fmla="*/ 1356153 w 1595225"/>
                <a:gd name="connsiteY4" fmla="*/ 1016973 h 1467393"/>
                <a:gd name="connsiteX5" fmla="*/ 1500169 w 1595225"/>
                <a:gd name="connsiteY5" fmla="*/ 872957 h 1467393"/>
                <a:gd name="connsiteX6" fmla="*/ 1572177 w 1595225"/>
                <a:gd name="connsiteY6" fmla="*/ 1160989 h 1467393"/>
                <a:gd name="connsiteX7" fmla="*/ 1428161 w 1595225"/>
                <a:gd name="connsiteY7" fmla="*/ 1449021 h 1467393"/>
                <a:gd name="connsiteX8" fmla="*/ 360040 w 1595225"/>
                <a:gd name="connsiteY8" fmla="*/ 524919 h 1467393"/>
                <a:gd name="connsiteX9" fmla="*/ 288032 w 1595225"/>
                <a:gd name="connsiteY9" fmla="*/ 1028975 h 1467393"/>
                <a:gd name="connsiteX10" fmla="*/ 216024 w 1595225"/>
                <a:gd name="connsiteY10" fmla="*/ 1244999 h 1467393"/>
                <a:gd name="connsiteX11" fmla="*/ 216024 w 1595225"/>
                <a:gd name="connsiteY11" fmla="*/ 1100983 h 1467393"/>
                <a:gd name="connsiteX12" fmla="*/ 72008 w 1595225"/>
                <a:gd name="connsiteY12" fmla="*/ 740943 h 1467393"/>
                <a:gd name="connsiteX13" fmla="*/ 72008 w 1595225"/>
                <a:gd name="connsiteY13" fmla="*/ 668935 h 1467393"/>
                <a:gd name="connsiteX14" fmla="*/ 0 w 1595225"/>
                <a:gd name="connsiteY14" fmla="*/ 524919 h 1467393"/>
                <a:gd name="connsiteX15" fmla="*/ 72008 w 1595225"/>
                <a:gd name="connsiteY15" fmla="*/ 308895 h 1467393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360040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288032 w 1595225"/>
                <a:gd name="connsiteY10" fmla="*/ 1028975 h 1449021"/>
                <a:gd name="connsiteX11" fmla="*/ 216024 w 1595225"/>
                <a:gd name="connsiteY11" fmla="*/ 1244999 h 1449021"/>
                <a:gd name="connsiteX12" fmla="*/ 216024 w 1595225"/>
                <a:gd name="connsiteY12" fmla="*/ 1100983 h 1449021"/>
                <a:gd name="connsiteX13" fmla="*/ 72008 w 1595225"/>
                <a:gd name="connsiteY13" fmla="*/ 740943 h 1449021"/>
                <a:gd name="connsiteX14" fmla="*/ 72008 w 1595225"/>
                <a:gd name="connsiteY14" fmla="*/ 668935 h 1449021"/>
                <a:gd name="connsiteX15" fmla="*/ 0 w 1595225"/>
                <a:gd name="connsiteY15" fmla="*/ 524919 h 1449021"/>
                <a:gd name="connsiteX16" fmla="*/ 72008 w 1595225"/>
                <a:gd name="connsiteY16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432048 w 1595225"/>
                <a:gd name="connsiteY8" fmla="*/ 236887 h 1449021"/>
                <a:gd name="connsiteX9" fmla="*/ 432048 w 1595225"/>
                <a:gd name="connsiteY9" fmla="*/ 524919 h 1449021"/>
                <a:gd name="connsiteX10" fmla="*/ 432048 w 1595225"/>
                <a:gd name="connsiteY10" fmla="*/ 740943 h 1449021"/>
                <a:gd name="connsiteX11" fmla="*/ 288032 w 1595225"/>
                <a:gd name="connsiteY11" fmla="*/ 1028975 h 1449021"/>
                <a:gd name="connsiteX12" fmla="*/ 216024 w 1595225"/>
                <a:gd name="connsiteY12" fmla="*/ 1244999 h 1449021"/>
                <a:gd name="connsiteX13" fmla="*/ 216024 w 1595225"/>
                <a:gd name="connsiteY13" fmla="*/ 1100983 h 1449021"/>
                <a:gd name="connsiteX14" fmla="*/ 72008 w 1595225"/>
                <a:gd name="connsiteY14" fmla="*/ 740943 h 1449021"/>
                <a:gd name="connsiteX15" fmla="*/ 72008 w 1595225"/>
                <a:gd name="connsiteY15" fmla="*/ 668935 h 1449021"/>
                <a:gd name="connsiteX16" fmla="*/ 0 w 1595225"/>
                <a:gd name="connsiteY16" fmla="*/ 524919 h 1449021"/>
                <a:gd name="connsiteX17" fmla="*/ 72008 w 1595225"/>
                <a:gd name="connsiteY17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76064 w 1595225"/>
                <a:gd name="connsiteY8" fmla="*/ 380903 h 1449021"/>
                <a:gd name="connsiteX9" fmla="*/ 432048 w 1595225"/>
                <a:gd name="connsiteY9" fmla="*/ 236887 h 1449021"/>
                <a:gd name="connsiteX10" fmla="*/ 432048 w 1595225"/>
                <a:gd name="connsiteY10" fmla="*/ 524919 h 1449021"/>
                <a:gd name="connsiteX11" fmla="*/ 432048 w 1595225"/>
                <a:gd name="connsiteY11" fmla="*/ 740943 h 1449021"/>
                <a:gd name="connsiteX12" fmla="*/ 288032 w 1595225"/>
                <a:gd name="connsiteY12" fmla="*/ 1028975 h 1449021"/>
                <a:gd name="connsiteX13" fmla="*/ 216024 w 1595225"/>
                <a:gd name="connsiteY13" fmla="*/ 1244999 h 1449021"/>
                <a:gd name="connsiteX14" fmla="*/ 216024 w 1595225"/>
                <a:gd name="connsiteY14" fmla="*/ 1100983 h 1449021"/>
                <a:gd name="connsiteX15" fmla="*/ 72008 w 1595225"/>
                <a:gd name="connsiteY15" fmla="*/ 740943 h 1449021"/>
                <a:gd name="connsiteX16" fmla="*/ 72008 w 1595225"/>
                <a:gd name="connsiteY16" fmla="*/ 668935 h 1449021"/>
                <a:gd name="connsiteX17" fmla="*/ 0 w 1595225"/>
                <a:gd name="connsiteY17" fmla="*/ 524919 h 1449021"/>
                <a:gd name="connsiteX18" fmla="*/ 72008 w 1595225"/>
                <a:gd name="connsiteY18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1140129 w 1595225"/>
                <a:gd name="connsiteY3" fmla="*/ 800949 h 1449021"/>
                <a:gd name="connsiteX4" fmla="*/ 1356153 w 1595225"/>
                <a:gd name="connsiteY4" fmla="*/ 1016973 h 1449021"/>
                <a:gd name="connsiteX5" fmla="*/ 1500169 w 1595225"/>
                <a:gd name="connsiteY5" fmla="*/ 872957 h 1449021"/>
                <a:gd name="connsiteX6" fmla="*/ 1572177 w 1595225"/>
                <a:gd name="connsiteY6" fmla="*/ 1160989 h 1449021"/>
                <a:gd name="connsiteX7" fmla="*/ 1428161 w 1595225"/>
                <a:gd name="connsiteY7" fmla="*/ 1449021 h 1449021"/>
                <a:gd name="connsiteX8" fmla="*/ 504056 w 1595225"/>
                <a:gd name="connsiteY8" fmla="*/ 1244999 h 1449021"/>
                <a:gd name="connsiteX9" fmla="*/ 576064 w 1595225"/>
                <a:gd name="connsiteY9" fmla="*/ 380903 h 1449021"/>
                <a:gd name="connsiteX10" fmla="*/ 432048 w 1595225"/>
                <a:gd name="connsiteY10" fmla="*/ 236887 h 1449021"/>
                <a:gd name="connsiteX11" fmla="*/ 432048 w 1595225"/>
                <a:gd name="connsiteY11" fmla="*/ 524919 h 1449021"/>
                <a:gd name="connsiteX12" fmla="*/ 432048 w 1595225"/>
                <a:gd name="connsiteY12" fmla="*/ 740943 h 1449021"/>
                <a:gd name="connsiteX13" fmla="*/ 288032 w 1595225"/>
                <a:gd name="connsiteY13" fmla="*/ 1028975 h 1449021"/>
                <a:gd name="connsiteX14" fmla="*/ 216024 w 1595225"/>
                <a:gd name="connsiteY14" fmla="*/ 1244999 h 1449021"/>
                <a:gd name="connsiteX15" fmla="*/ 216024 w 1595225"/>
                <a:gd name="connsiteY15" fmla="*/ 1100983 h 1449021"/>
                <a:gd name="connsiteX16" fmla="*/ 72008 w 1595225"/>
                <a:gd name="connsiteY16" fmla="*/ 740943 h 1449021"/>
                <a:gd name="connsiteX17" fmla="*/ 72008 w 1595225"/>
                <a:gd name="connsiteY17" fmla="*/ 668935 h 1449021"/>
                <a:gd name="connsiteX18" fmla="*/ 0 w 1595225"/>
                <a:gd name="connsiteY18" fmla="*/ 524919 h 1449021"/>
                <a:gd name="connsiteX19" fmla="*/ 72008 w 1595225"/>
                <a:gd name="connsiteY19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449021"/>
                <a:gd name="connsiteX1" fmla="*/ 432048 w 1595225"/>
                <a:gd name="connsiteY1" fmla="*/ 20863 h 1449021"/>
                <a:gd name="connsiteX2" fmla="*/ 720080 w 1595225"/>
                <a:gd name="connsiteY2" fmla="*/ 236887 h 1449021"/>
                <a:gd name="connsiteX3" fmla="*/ 720080 w 1595225"/>
                <a:gd name="connsiteY3" fmla="*/ 1172991 h 1449021"/>
                <a:gd name="connsiteX4" fmla="*/ 1140129 w 1595225"/>
                <a:gd name="connsiteY4" fmla="*/ 800949 h 1449021"/>
                <a:gd name="connsiteX5" fmla="*/ 1356153 w 1595225"/>
                <a:gd name="connsiteY5" fmla="*/ 1016973 h 1449021"/>
                <a:gd name="connsiteX6" fmla="*/ 1500169 w 1595225"/>
                <a:gd name="connsiteY6" fmla="*/ 872957 h 1449021"/>
                <a:gd name="connsiteX7" fmla="*/ 1572177 w 1595225"/>
                <a:gd name="connsiteY7" fmla="*/ 1160989 h 1449021"/>
                <a:gd name="connsiteX8" fmla="*/ 1428161 w 1595225"/>
                <a:gd name="connsiteY8" fmla="*/ 1449021 h 1449021"/>
                <a:gd name="connsiteX9" fmla="*/ 504056 w 1595225"/>
                <a:gd name="connsiteY9" fmla="*/ 1244999 h 1449021"/>
                <a:gd name="connsiteX10" fmla="*/ 576064 w 1595225"/>
                <a:gd name="connsiteY10" fmla="*/ 380903 h 1449021"/>
                <a:gd name="connsiteX11" fmla="*/ 432048 w 1595225"/>
                <a:gd name="connsiteY11" fmla="*/ 236887 h 1449021"/>
                <a:gd name="connsiteX12" fmla="*/ 432048 w 1595225"/>
                <a:gd name="connsiteY12" fmla="*/ 524919 h 1449021"/>
                <a:gd name="connsiteX13" fmla="*/ 432048 w 1595225"/>
                <a:gd name="connsiteY13" fmla="*/ 740943 h 1449021"/>
                <a:gd name="connsiteX14" fmla="*/ 288032 w 1595225"/>
                <a:gd name="connsiteY14" fmla="*/ 1028975 h 1449021"/>
                <a:gd name="connsiteX15" fmla="*/ 216024 w 1595225"/>
                <a:gd name="connsiteY15" fmla="*/ 1244999 h 1449021"/>
                <a:gd name="connsiteX16" fmla="*/ 216024 w 1595225"/>
                <a:gd name="connsiteY16" fmla="*/ 1100983 h 1449021"/>
                <a:gd name="connsiteX17" fmla="*/ 72008 w 1595225"/>
                <a:gd name="connsiteY17" fmla="*/ 740943 h 1449021"/>
                <a:gd name="connsiteX18" fmla="*/ 72008 w 1595225"/>
                <a:gd name="connsiteY18" fmla="*/ 668935 h 1449021"/>
                <a:gd name="connsiteX19" fmla="*/ 0 w 1595225"/>
                <a:gd name="connsiteY19" fmla="*/ 524919 h 1449021"/>
                <a:gd name="connsiteX20" fmla="*/ 72008 w 1595225"/>
                <a:gd name="connsiteY20" fmla="*/ 308895 h 1449021"/>
                <a:gd name="connsiteX0" fmla="*/ 72008 w 1595225"/>
                <a:gd name="connsiteY0" fmla="*/ 308895 h 1783059"/>
                <a:gd name="connsiteX1" fmla="*/ 432048 w 1595225"/>
                <a:gd name="connsiteY1" fmla="*/ 20863 h 1783059"/>
                <a:gd name="connsiteX2" fmla="*/ 720080 w 1595225"/>
                <a:gd name="connsiteY2" fmla="*/ 236887 h 1783059"/>
                <a:gd name="connsiteX3" fmla="*/ 720080 w 1595225"/>
                <a:gd name="connsiteY3" fmla="*/ 1172991 h 1783059"/>
                <a:gd name="connsiteX4" fmla="*/ 1140129 w 1595225"/>
                <a:gd name="connsiteY4" fmla="*/ 800949 h 1783059"/>
                <a:gd name="connsiteX5" fmla="*/ 1356153 w 1595225"/>
                <a:gd name="connsiteY5" fmla="*/ 1016973 h 1783059"/>
                <a:gd name="connsiteX6" fmla="*/ 1500169 w 1595225"/>
                <a:gd name="connsiteY6" fmla="*/ 872957 h 1783059"/>
                <a:gd name="connsiteX7" fmla="*/ 1572177 w 1595225"/>
                <a:gd name="connsiteY7" fmla="*/ 1160989 h 1783059"/>
                <a:gd name="connsiteX8" fmla="*/ 1428161 w 1595225"/>
                <a:gd name="connsiteY8" fmla="*/ 1449021 h 1783059"/>
                <a:gd name="connsiteX9" fmla="*/ 648072 w 1595225"/>
                <a:gd name="connsiteY9" fmla="*/ 1749055 h 1783059"/>
                <a:gd name="connsiteX10" fmla="*/ 504056 w 1595225"/>
                <a:gd name="connsiteY10" fmla="*/ 1244999 h 1783059"/>
                <a:gd name="connsiteX11" fmla="*/ 576064 w 1595225"/>
                <a:gd name="connsiteY11" fmla="*/ 380903 h 1783059"/>
                <a:gd name="connsiteX12" fmla="*/ 432048 w 1595225"/>
                <a:gd name="connsiteY12" fmla="*/ 236887 h 1783059"/>
                <a:gd name="connsiteX13" fmla="*/ 432048 w 1595225"/>
                <a:gd name="connsiteY13" fmla="*/ 524919 h 1783059"/>
                <a:gd name="connsiteX14" fmla="*/ 432048 w 1595225"/>
                <a:gd name="connsiteY14" fmla="*/ 740943 h 1783059"/>
                <a:gd name="connsiteX15" fmla="*/ 288032 w 1595225"/>
                <a:gd name="connsiteY15" fmla="*/ 1028975 h 1783059"/>
                <a:gd name="connsiteX16" fmla="*/ 216024 w 1595225"/>
                <a:gd name="connsiteY16" fmla="*/ 1244999 h 1783059"/>
                <a:gd name="connsiteX17" fmla="*/ 216024 w 1595225"/>
                <a:gd name="connsiteY17" fmla="*/ 1100983 h 1783059"/>
                <a:gd name="connsiteX18" fmla="*/ 72008 w 1595225"/>
                <a:gd name="connsiteY18" fmla="*/ 740943 h 1783059"/>
                <a:gd name="connsiteX19" fmla="*/ 72008 w 1595225"/>
                <a:gd name="connsiteY19" fmla="*/ 668935 h 1783059"/>
                <a:gd name="connsiteX20" fmla="*/ 0 w 1595225"/>
                <a:gd name="connsiteY20" fmla="*/ 524919 h 1783059"/>
                <a:gd name="connsiteX21" fmla="*/ 72008 w 1595225"/>
                <a:gd name="connsiteY21" fmla="*/ 308895 h 1783059"/>
                <a:gd name="connsiteX0" fmla="*/ 72008 w 1595225"/>
                <a:gd name="connsiteY0" fmla="*/ 308895 h 1855067"/>
                <a:gd name="connsiteX1" fmla="*/ 432048 w 1595225"/>
                <a:gd name="connsiteY1" fmla="*/ 20863 h 1855067"/>
                <a:gd name="connsiteX2" fmla="*/ 720080 w 1595225"/>
                <a:gd name="connsiteY2" fmla="*/ 236887 h 1855067"/>
                <a:gd name="connsiteX3" fmla="*/ 720080 w 1595225"/>
                <a:gd name="connsiteY3" fmla="*/ 1172991 h 1855067"/>
                <a:gd name="connsiteX4" fmla="*/ 1140129 w 1595225"/>
                <a:gd name="connsiteY4" fmla="*/ 800949 h 1855067"/>
                <a:gd name="connsiteX5" fmla="*/ 1356153 w 1595225"/>
                <a:gd name="connsiteY5" fmla="*/ 1016973 h 1855067"/>
                <a:gd name="connsiteX6" fmla="*/ 1500169 w 1595225"/>
                <a:gd name="connsiteY6" fmla="*/ 872957 h 1855067"/>
                <a:gd name="connsiteX7" fmla="*/ 1572177 w 1595225"/>
                <a:gd name="connsiteY7" fmla="*/ 1160989 h 1855067"/>
                <a:gd name="connsiteX8" fmla="*/ 1428161 w 1595225"/>
                <a:gd name="connsiteY8" fmla="*/ 1449021 h 1855067"/>
                <a:gd name="connsiteX9" fmla="*/ 648072 w 1595225"/>
                <a:gd name="connsiteY9" fmla="*/ 1821063 h 1855067"/>
                <a:gd name="connsiteX10" fmla="*/ 504056 w 1595225"/>
                <a:gd name="connsiteY10" fmla="*/ 1244999 h 1855067"/>
                <a:gd name="connsiteX11" fmla="*/ 576064 w 1595225"/>
                <a:gd name="connsiteY11" fmla="*/ 380903 h 1855067"/>
                <a:gd name="connsiteX12" fmla="*/ 432048 w 1595225"/>
                <a:gd name="connsiteY12" fmla="*/ 236887 h 1855067"/>
                <a:gd name="connsiteX13" fmla="*/ 432048 w 1595225"/>
                <a:gd name="connsiteY13" fmla="*/ 524919 h 1855067"/>
                <a:gd name="connsiteX14" fmla="*/ 432048 w 1595225"/>
                <a:gd name="connsiteY14" fmla="*/ 740943 h 1855067"/>
                <a:gd name="connsiteX15" fmla="*/ 288032 w 1595225"/>
                <a:gd name="connsiteY15" fmla="*/ 1028975 h 1855067"/>
                <a:gd name="connsiteX16" fmla="*/ 216024 w 1595225"/>
                <a:gd name="connsiteY16" fmla="*/ 1244999 h 1855067"/>
                <a:gd name="connsiteX17" fmla="*/ 216024 w 1595225"/>
                <a:gd name="connsiteY17" fmla="*/ 1100983 h 1855067"/>
                <a:gd name="connsiteX18" fmla="*/ 72008 w 1595225"/>
                <a:gd name="connsiteY18" fmla="*/ 740943 h 1855067"/>
                <a:gd name="connsiteX19" fmla="*/ 72008 w 1595225"/>
                <a:gd name="connsiteY19" fmla="*/ 668935 h 1855067"/>
                <a:gd name="connsiteX20" fmla="*/ 0 w 1595225"/>
                <a:gd name="connsiteY20" fmla="*/ 524919 h 1855067"/>
                <a:gd name="connsiteX21" fmla="*/ 72008 w 1595225"/>
                <a:gd name="connsiteY21" fmla="*/ 308895 h 1855067"/>
                <a:gd name="connsiteX0" fmla="*/ 72008 w 1595225"/>
                <a:gd name="connsiteY0" fmla="*/ 308895 h 2027086"/>
                <a:gd name="connsiteX1" fmla="*/ 432048 w 1595225"/>
                <a:gd name="connsiteY1" fmla="*/ 20863 h 2027086"/>
                <a:gd name="connsiteX2" fmla="*/ 720080 w 1595225"/>
                <a:gd name="connsiteY2" fmla="*/ 236887 h 2027086"/>
                <a:gd name="connsiteX3" fmla="*/ 720080 w 1595225"/>
                <a:gd name="connsiteY3" fmla="*/ 1172991 h 2027086"/>
                <a:gd name="connsiteX4" fmla="*/ 1140129 w 1595225"/>
                <a:gd name="connsiteY4" fmla="*/ 800949 h 2027086"/>
                <a:gd name="connsiteX5" fmla="*/ 1356153 w 1595225"/>
                <a:gd name="connsiteY5" fmla="*/ 1016973 h 2027086"/>
                <a:gd name="connsiteX6" fmla="*/ 1500169 w 1595225"/>
                <a:gd name="connsiteY6" fmla="*/ 872957 h 2027086"/>
                <a:gd name="connsiteX7" fmla="*/ 1572177 w 1595225"/>
                <a:gd name="connsiteY7" fmla="*/ 1160989 h 2027086"/>
                <a:gd name="connsiteX8" fmla="*/ 1428161 w 1595225"/>
                <a:gd name="connsiteY8" fmla="*/ 1449021 h 2027086"/>
                <a:gd name="connsiteX9" fmla="*/ 792088 w 1595225"/>
                <a:gd name="connsiteY9" fmla="*/ 1965079 h 2027086"/>
                <a:gd name="connsiteX10" fmla="*/ 648072 w 1595225"/>
                <a:gd name="connsiteY10" fmla="*/ 1821063 h 2027086"/>
                <a:gd name="connsiteX11" fmla="*/ 504056 w 1595225"/>
                <a:gd name="connsiteY11" fmla="*/ 1244999 h 2027086"/>
                <a:gd name="connsiteX12" fmla="*/ 576064 w 1595225"/>
                <a:gd name="connsiteY12" fmla="*/ 380903 h 2027086"/>
                <a:gd name="connsiteX13" fmla="*/ 432048 w 1595225"/>
                <a:gd name="connsiteY13" fmla="*/ 236887 h 2027086"/>
                <a:gd name="connsiteX14" fmla="*/ 432048 w 1595225"/>
                <a:gd name="connsiteY14" fmla="*/ 524919 h 2027086"/>
                <a:gd name="connsiteX15" fmla="*/ 432048 w 1595225"/>
                <a:gd name="connsiteY15" fmla="*/ 740943 h 2027086"/>
                <a:gd name="connsiteX16" fmla="*/ 288032 w 1595225"/>
                <a:gd name="connsiteY16" fmla="*/ 1028975 h 2027086"/>
                <a:gd name="connsiteX17" fmla="*/ 216024 w 1595225"/>
                <a:gd name="connsiteY17" fmla="*/ 1244999 h 2027086"/>
                <a:gd name="connsiteX18" fmla="*/ 216024 w 1595225"/>
                <a:gd name="connsiteY18" fmla="*/ 1100983 h 2027086"/>
                <a:gd name="connsiteX19" fmla="*/ 72008 w 1595225"/>
                <a:gd name="connsiteY19" fmla="*/ 740943 h 2027086"/>
                <a:gd name="connsiteX20" fmla="*/ 72008 w 1595225"/>
                <a:gd name="connsiteY20" fmla="*/ 668935 h 2027086"/>
                <a:gd name="connsiteX21" fmla="*/ 0 w 1595225"/>
                <a:gd name="connsiteY21" fmla="*/ 524919 h 2027086"/>
                <a:gd name="connsiteX22" fmla="*/ 72008 w 1595225"/>
                <a:gd name="connsiteY22" fmla="*/ 308895 h 2027086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21063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2013084"/>
                <a:gd name="connsiteX1" fmla="*/ 432048 w 1595225"/>
                <a:gd name="connsiteY1" fmla="*/ 20863 h 2013084"/>
                <a:gd name="connsiteX2" fmla="*/ 720080 w 1595225"/>
                <a:gd name="connsiteY2" fmla="*/ 236887 h 2013084"/>
                <a:gd name="connsiteX3" fmla="*/ 720080 w 1595225"/>
                <a:gd name="connsiteY3" fmla="*/ 1172991 h 2013084"/>
                <a:gd name="connsiteX4" fmla="*/ 1140129 w 1595225"/>
                <a:gd name="connsiteY4" fmla="*/ 800949 h 2013084"/>
                <a:gd name="connsiteX5" fmla="*/ 1356153 w 1595225"/>
                <a:gd name="connsiteY5" fmla="*/ 1016973 h 2013084"/>
                <a:gd name="connsiteX6" fmla="*/ 1500169 w 1595225"/>
                <a:gd name="connsiteY6" fmla="*/ 872957 h 2013084"/>
                <a:gd name="connsiteX7" fmla="*/ 1572177 w 1595225"/>
                <a:gd name="connsiteY7" fmla="*/ 1160989 h 2013084"/>
                <a:gd name="connsiteX8" fmla="*/ 1428161 w 1595225"/>
                <a:gd name="connsiteY8" fmla="*/ 1449021 h 2013084"/>
                <a:gd name="connsiteX9" fmla="*/ 792088 w 1595225"/>
                <a:gd name="connsiteY9" fmla="*/ 1965079 h 2013084"/>
                <a:gd name="connsiteX10" fmla="*/ 648072 w 1595225"/>
                <a:gd name="connsiteY10" fmla="*/ 1893071 h 2013084"/>
                <a:gd name="connsiteX11" fmla="*/ 504056 w 1595225"/>
                <a:gd name="connsiteY11" fmla="*/ 1244999 h 2013084"/>
                <a:gd name="connsiteX12" fmla="*/ 576064 w 1595225"/>
                <a:gd name="connsiteY12" fmla="*/ 380903 h 2013084"/>
                <a:gd name="connsiteX13" fmla="*/ 432048 w 1595225"/>
                <a:gd name="connsiteY13" fmla="*/ 236887 h 2013084"/>
                <a:gd name="connsiteX14" fmla="*/ 432048 w 1595225"/>
                <a:gd name="connsiteY14" fmla="*/ 524919 h 2013084"/>
                <a:gd name="connsiteX15" fmla="*/ 432048 w 1595225"/>
                <a:gd name="connsiteY15" fmla="*/ 740943 h 2013084"/>
                <a:gd name="connsiteX16" fmla="*/ 288032 w 1595225"/>
                <a:gd name="connsiteY16" fmla="*/ 1028975 h 2013084"/>
                <a:gd name="connsiteX17" fmla="*/ 216024 w 1595225"/>
                <a:gd name="connsiteY17" fmla="*/ 1244999 h 2013084"/>
                <a:gd name="connsiteX18" fmla="*/ 216024 w 1595225"/>
                <a:gd name="connsiteY18" fmla="*/ 1100983 h 2013084"/>
                <a:gd name="connsiteX19" fmla="*/ 72008 w 1595225"/>
                <a:gd name="connsiteY19" fmla="*/ 740943 h 2013084"/>
                <a:gd name="connsiteX20" fmla="*/ 72008 w 1595225"/>
                <a:gd name="connsiteY20" fmla="*/ 668935 h 2013084"/>
                <a:gd name="connsiteX21" fmla="*/ 0 w 1595225"/>
                <a:gd name="connsiteY21" fmla="*/ 524919 h 2013084"/>
                <a:gd name="connsiteX22" fmla="*/ 72008 w 1595225"/>
                <a:gd name="connsiteY22" fmla="*/ 308895 h 2013084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140129 w 1595225"/>
                <a:gd name="connsiteY4" fmla="*/ 800949 h 1965079"/>
                <a:gd name="connsiteX5" fmla="*/ 1356153 w 1595225"/>
                <a:gd name="connsiteY5" fmla="*/ 1016973 h 1965079"/>
                <a:gd name="connsiteX6" fmla="*/ 1500169 w 1595225"/>
                <a:gd name="connsiteY6" fmla="*/ 872957 h 1965079"/>
                <a:gd name="connsiteX7" fmla="*/ 1572177 w 1595225"/>
                <a:gd name="connsiteY7" fmla="*/ 1160989 h 1965079"/>
                <a:gd name="connsiteX8" fmla="*/ 1428161 w 1595225"/>
                <a:gd name="connsiteY8" fmla="*/ 1449021 h 1965079"/>
                <a:gd name="connsiteX9" fmla="*/ 792088 w 1595225"/>
                <a:gd name="connsiteY9" fmla="*/ 1965079 h 1965079"/>
                <a:gd name="connsiteX10" fmla="*/ 648072 w 1595225"/>
                <a:gd name="connsiteY10" fmla="*/ 1893071 h 1965079"/>
                <a:gd name="connsiteX11" fmla="*/ 504056 w 1595225"/>
                <a:gd name="connsiteY11" fmla="*/ 1244999 h 1965079"/>
                <a:gd name="connsiteX12" fmla="*/ 576064 w 1595225"/>
                <a:gd name="connsiteY12" fmla="*/ 380903 h 1965079"/>
                <a:gd name="connsiteX13" fmla="*/ 432048 w 1595225"/>
                <a:gd name="connsiteY13" fmla="*/ 236887 h 1965079"/>
                <a:gd name="connsiteX14" fmla="*/ 432048 w 1595225"/>
                <a:gd name="connsiteY14" fmla="*/ 524919 h 1965079"/>
                <a:gd name="connsiteX15" fmla="*/ 432048 w 1595225"/>
                <a:gd name="connsiteY15" fmla="*/ 740943 h 1965079"/>
                <a:gd name="connsiteX16" fmla="*/ 288032 w 1595225"/>
                <a:gd name="connsiteY16" fmla="*/ 1028975 h 1965079"/>
                <a:gd name="connsiteX17" fmla="*/ 216024 w 1595225"/>
                <a:gd name="connsiteY17" fmla="*/ 1244999 h 1965079"/>
                <a:gd name="connsiteX18" fmla="*/ 216024 w 1595225"/>
                <a:gd name="connsiteY18" fmla="*/ 1100983 h 1965079"/>
                <a:gd name="connsiteX19" fmla="*/ 72008 w 1595225"/>
                <a:gd name="connsiteY19" fmla="*/ 740943 h 1965079"/>
                <a:gd name="connsiteX20" fmla="*/ 72008 w 1595225"/>
                <a:gd name="connsiteY20" fmla="*/ 668935 h 1965079"/>
                <a:gd name="connsiteX21" fmla="*/ 0 w 1595225"/>
                <a:gd name="connsiteY21" fmla="*/ 524919 h 1965079"/>
                <a:gd name="connsiteX22" fmla="*/ 72008 w 1595225"/>
                <a:gd name="connsiteY22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356153 w 1595225"/>
                <a:gd name="connsiteY4" fmla="*/ 1016973 h 1965079"/>
                <a:gd name="connsiteX5" fmla="*/ 1500169 w 1595225"/>
                <a:gd name="connsiteY5" fmla="*/ 872957 h 1965079"/>
                <a:gd name="connsiteX6" fmla="*/ 1572177 w 1595225"/>
                <a:gd name="connsiteY6" fmla="*/ 1160989 h 1965079"/>
                <a:gd name="connsiteX7" fmla="*/ 1428161 w 1595225"/>
                <a:gd name="connsiteY7" fmla="*/ 1449021 h 1965079"/>
                <a:gd name="connsiteX8" fmla="*/ 792088 w 1595225"/>
                <a:gd name="connsiteY8" fmla="*/ 1965079 h 1965079"/>
                <a:gd name="connsiteX9" fmla="*/ 648072 w 1595225"/>
                <a:gd name="connsiteY9" fmla="*/ 1893071 h 1965079"/>
                <a:gd name="connsiteX10" fmla="*/ 504056 w 1595225"/>
                <a:gd name="connsiteY10" fmla="*/ 1244999 h 1965079"/>
                <a:gd name="connsiteX11" fmla="*/ 576064 w 1595225"/>
                <a:gd name="connsiteY11" fmla="*/ 380903 h 1965079"/>
                <a:gd name="connsiteX12" fmla="*/ 432048 w 1595225"/>
                <a:gd name="connsiteY12" fmla="*/ 236887 h 1965079"/>
                <a:gd name="connsiteX13" fmla="*/ 432048 w 1595225"/>
                <a:gd name="connsiteY13" fmla="*/ 524919 h 1965079"/>
                <a:gd name="connsiteX14" fmla="*/ 432048 w 1595225"/>
                <a:gd name="connsiteY14" fmla="*/ 740943 h 1965079"/>
                <a:gd name="connsiteX15" fmla="*/ 288032 w 1595225"/>
                <a:gd name="connsiteY15" fmla="*/ 1028975 h 1965079"/>
                <a:gd name="connsiteX16" fmla="*/ 216024 w 1595225"/>
                <a:gd name="connsiteY16" fmla="*/ 1244999 h 1965079"/>
                <a:gd name="connsiteX17" fmla="*/ 216024 w 1595225"/>
                <a:gd name="connsiteY17" fmla="*/ 1100983 h 1965079"/>
                <a:gd name="connsiteX18" fmla="*/ 72008 w 1595225"/>
                <a:gd name="connsiteY18" fmla="*/ 740943 h 1965079"/>
                <a:gd name="connsiteX19" fmla="*/ 72008 w 1595225"/>
                <a:gd name="connsiteY19" fmla="*/ 668935 h 1965079"/>
                <a:gd name="connsiteX20" fmla="*/ 0 w 1595225"/>
                <a:gd name="connsiteY20" fmla="*/ 524919 h 1965079"/>
                <a:gd name="connsiteX21" fmla="*/ 72008 w 1595225"/>
                <a:gd name="connsiteY21" fmla="*/ 308895 h 1965079"/>
                <a:gd name="connsiteX0" fmla="*/ 72008 w 1595225"/>
                <a:gd name="connsiteY0" fmla="*/ 308895 h 1965079"/>
                <a:gd name="connsiteX1" fmla="*/ 432048 w 1595225"/>
                <a:gd name="connsiteY1" fmla="*/ 20863 h 1965079"/>
                <a:gd name="connsiteX2" fmla="*/ 720080 w 1595225"/>
                <a:gd name="connsiteY2" fmla="*/ 236887 h 1965079"/>
                <a:gd name="connsiteX3" fmla="*/ 720080 w 1595225"/>
                <a:gd name="connsiteY3" fmla="*/ 1172991 h 1965079"/>
                <a:gd name="connsiteX4" fmla="*/ 1500169 w 1595225"/>
                <a:gd name="connsiteY4" fmla="*/ 872957 h 1965079"/>
                <a:gd name="connsiteX5" fmla="*/ 1572177 w 1595225"/>
                <a:gd name="connsiteY5" fmla="*/ 1160989 h 1965079"/>
                <a:gd name="connsiteX6" fmla="*/ 1428161 w 1595225"/>
                <a:gd name="connsiteY6" fmla="*/ 1449021 h 1965079"/>
                <a:gd name="connsiteX7" fmla="*/ 792088 w 1595225"/>
                <a:gd name="connsiteY7" fmla="*/ 1965079 h 1965079"/>
                <a:gd name="connsiteX8" fmla="*/ 648072 w 1595225"/>
                <a:gd name="connsiteY8" fmla="*/ 1893071 h 1965079"/>
                <a:gd name="connsiteX9" fmla="*/ 504056 w 1595225"/>
                <a:gd name="connsiteY9" fmla="*/ 1244999 h 1965079"/>
                <a:gd name="connsiteX10" fmla="*/ 576064 w 1595225"/>
                <a:gd name="connsiteY10" fmla="*/ 380903 h 1965079"/>
                <a:gd name="connsiteX11" fmla="*/ 432048 w 1595225"/>
                <a:gd name="connsiteY11" fmla="*/ 236887 h 1965079"/>
                <a:gd name="connsiteX12" fmla="*/ 432048 w 1595225"/>
                <a:gd name="connsiteY12" fmla="*/ 524919 h 1965079"/>
                <a:gd name="connsiteX13" fmla="*/ 432048 w 1595225"/>
                <a:gd name="connsiteY13" fmla="*/ 740943 h 1965079"/>
                <a:gd name="connsiteX14" fmla="*/ 288032 w 1595225"/>
                <a:gd name="connsiteY14" fmla="*/ 1028975 h 1965079"/>
                <a:gd name="connsiteX15" fmla="*/ 216024 w 1595225"/>
                <a:gd name="connsiteY15" fmla="*/ 1244999 h 1965079"/>
                <a:gd name="connsiteX16" fmla="*/ 216024 w 1595225"/>
                <a:gd name="connsiteY16" fmla="*/ 1100983 h 1965079"/>
                <a:gd name="connsiteX17" fmla="*/ 72008 w 1595225"/>
                <a:gd name="connsiteY17" fmla="*/ 740943 h 1965079"/>
                <a:gd name="connsiteX18" fmla="*/ 72008 w 1595225"/>
                <a:gd name="connsiteY18" fmla="*/ 668935 h 1965079"/>
                <a:gd name="connsiteX19" fmla="*/ 0 w 1595225"/>
                <a:gd name="connsiteY19" fmla="*/ 524919 h 1965079"/>
                <a:gd name="connsiteX20" fmla="*/ 72008 w 1595225"/>
                <a:gd name="connsiteY20" fmla="*/ 308895 h 1965079"/>
                <a:gd name="connsiteX0" fmla="*/ 72008 w 1572177"/>
                <a:gd name="connsiteY0" fmla="*/ 308895 h 1965079"/>
                <a:gd name="connsiteX1" fmla="*/ 432048 w 1572177"/>
                <a:gd name="connsiteY1" fmla="*/ 20863 h 1965079"/>
                <a:gd name="connsiteX2" fmla="*/ 720080 w 1572177"/>
                <a:gd name="connsiteY2" fmla="*/ 236887 h 1965079"/>
                <a:gd name="connsiteX3" fmla="*/ 720080 w 1572177"/>
                <a:gd name="connsiteY3" fmla="*/ 1172991 h 1965079"/>
                <a:gd name="connsiteX4" fmla="*/ 1572177 w 1572177"/>
                <a:gd name="connsiteY4" fmla="*/ 1160989 h 1965079"/>
                <a:gd name="connsiteX5" fmla="*/ 1428161 w 1572177"/>
                <a:gd name="connsiteY5" fmla="*/ 1449021 h 1965079"/>
                <a:gd name="connsiteX6" fmla="*/ 792088 w 1572177"/>
                <a:gd name="connsiteY6" fmla="*/ 1965079 h 1965079"/>
                <a:gd name="connsiteX7" fmla="*/ 648072 w 1572177"/>
                <a:gd name="connsiteY7" fmla="*/ 1893071 h 1965079"/>
                <a:gd name="connsiteX8" fmla="*/ 504056 w 1572177"/>
                <a:gd name="connsiteY8" fmla="*/ 1244999 h 1965079"/>
                <a:gd name="connsiteX9" fmla="*/ 576064 w 1572177"/>
                <a:gd name="connsiteY9" fmla="*/ 380903 h 1965079"/>
                <a:gd name="connsiteX10" fmla="*/ 432048 w 1572177"/>
                <a:gd name="connsiteY10" fmla="*/ 236887 h 1965079"/>
                <a:gd name="connsiteX11" fmla="*/ 432048 w 1572177"/>
                <a:gd name="connsiteY11" fmla="*/ 524919 h 1965079"/>
                <a:gd name="connsiteX12" fmla="*/ 432048 w 1572177"/>
                <a:gd name="connsiteY12" fmla="*/ 740943 h 1965079"/>
                <a:gd name="connsiteX13" fmla="*/ 288032 w 1572177"/>
                <a:gd name="connsiteY13" fmla="*/ 1028975 h 1965079"/>
                <a:gd name="connsiteX14" fmla="*/ 216024 w 1572177"/>
                <a:gd name="connsiteY14" fmla="*/ 1244999 h 1965079"/>
                <a:gd name="connsiteX15" fmla="*/ 216024 w 1572177"/>
                <a:gd name="connsiteY15" fmla="*/ 1100983 h 1965079"/>
                <a:gd name="connsiteX16" fmla="*/ 72008 w 1572177"/>
                <a:gd name="connsiteY16" fmla="*/ 740943 h 1965079"/>
                <a:gd name="connsiteX17" fmla="*/ 72008 w 1572177"/>
                <a:gd name="connsiteY17" fmla="*/ 668935 h 1965079"/>
                <a:gd name="connsiteX18" fmla="*/ 0 w 1572177"/>
                <a:gd name="connsiteY18" fmla="*/ 524919 h 1965079"/>
                <a:gd name="connsiteX19" fmla="*/ 72008 w 1572177"/>
                <a:gd name="connsiteY19" fmla="*/ 308895 h 1965079"/>
                <a:gd name="connsiteX0" fmla="*/ 72008 w 1572177"/>
                <a:gd name="connsiteY0" fmla="*/ 308895 h 2066305"/>
                <a:gd name="connsiteX1" fmla="*/ 432048 w 1572177"/>
                <a:gd name="connsiteY1" fmla="*/ 20863 h 2066305"/>
                <a:gd name="connsiteX2" fmla="*/ 720080 w 1572177"/>
                <a:gd name="connsiteY2" fmla="*/ 236887 h 2066305"/>
                <a:gd name="connsiteX3" fmla="*/ 720080 w 1572177"/>
                <a:gd name="connsiteY3" fmla="*/ 1172991 h 2066305"/>
                <a:gd name="connsiteX4" fmla="*/ 1572177 w 1572177"/>
                <a:gd name="connsiteY4" fmla="*/ 1160989 h 2066305"/>
                <a:gd name="connsiteX5" fmla="*/ 1296144 w 1572177"/>
                <a:gd name="connsiteY5" fmla="*/ 1965079 h 2066305"/>
                <a:gd name="connsiteX6" fmla="*/ 792088 w 1572177"/>
                <a:gd name="connsiteY6" fmla="*/ 1965079 h 2066305"/>
                <a:gd name="connsiteX7" fmla="*/ 648072 w 1572177"/>
                <a:gd name="connsiteY7" fmla="*/ 1893071 h 2066305"/>
                <a:gd name="connsiteX8" fmla="*/ 504056 w 1572177"/>
                <a:gd name="connsiteY8" fmla="*/ 1244999 h 2066305"/>
                <a:gd name="connsiteX9" fmla="*/ 576064 w 1572177"/>
                <a:gd name="connsiteY9" fmla="*/ 380903 h 2066305"/>
                <a:gd name="connsiteX10" fmla="*/ 432048 w 1572177"/>
                <a:gd name="connsiteY10" fmla="*/ 236887 h 2066305"/>
                <a:gd name="connsiteX11" fmla="*/ 432048 w 1572177"/>
                <a:gd name="connsiteY11" fmla="*/ 524919 h 2066305"/>
                <a:gd name="connsiteX12" fmla="*/ 432048 w 1572177"/>
                <a:gd name="connsiteY12" fmla="*/ 740943 h 2066305"/>
                <a:gd name="connsiteX13" fmla="*/ 288032 w 1572177"/>
                <a:gd name="connsiteY13" fmla="*/ 1028975 h 2066305"/>
                <a:gd name="connsiteX14" fmla="*/ 216024 w 1572177"/>
                <a:gd name="connsiteY14" fmla="*/ 1244999 h 2066305"/>
                <a:gd name="connsiteX15" fmla="*/ 216024 w 1572177"/>
                <a:gd name="connsiteY15" fmla="*/ 1100983 h 2066305"/>
                <a:gd name="connsiteX16" fmla="*/ 72008 w 1572177"/>
                <a:gd name="connsiteY16" fmla="*/ 740943 h 2066305"/>
                <a:gd name="connsiteX17" fmla="*/ 72008 w 1572177"/>
                <a:gd name="connsiteY17" fmla="*/ 668935 h 2066305"/>
                <a:gd name="connsiteX18" fmla="*/ 0 w 1572177"/>
                <a:gd name="connsiteY18" fmla="*/ 524919 h 2066305"/>
                <a:gd name="connsiteX19" fmla="*/ 72008 w 1572177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1368152 w 1368152"/>
                <a:gd name="connsiteY4" fmla="*/ 1677047 h 2066305"/>
                <a:gd name="connsiteX5" fmla="*/ 1296144 w 1368152"/>
                <a:gd name="connsiteY5" fmla="*/ 1965079 h 2066305"/>
                <a:gd name="connsiteX6" fmla="*/ 792088 w 1368152"/>
                <a:gd name="connsiteY6" fmla="*/ 1965079 h 2066305"/>
                <a:gd name="connsiteX7" fmla="*/ 648072 w 1368152"/>
                <a:gd name="connsiteY7" fmla="*/ 1893071 h 2066305"/>
                <a:gd name="connsiteX8" fmla="*/ 504056 w 1368152"/>
                <a:gd name="connsiteY8" fmla="*/ 1244999 h 2066305"/>
                <a:gd name="connsiteX9" fmla="*/ 576064 w 1368152"/>
                <a:gd name="connsiteY9" fmla="*/ 380903 h 2066305"/>
                <a:gd name="connsiteX10" fmla="*/ 432048 w 1368152"/>
                <a:gd name="connsiteY10" fmla="*/ 236887 h 2066305"/>
                <a:gd name="connsiteX11" fmla="*/ 432048 w 1368152"/>
                <a:gd name="connsiteY11" fmla="*/ 524919 h 2066305"/>
                <a:gd name="connsiteX12" fmla="*/ 432048 w 1368152"/>
                <a:gd name="connsiteY12" fmla="*/ 740943 h 2066305"/>
                <a:gd name="connsiteX13" fmla="*/ 288032 w 1368152"/>
                <a:gd name="connsiteY13" fmla="*/ 1028975 h 2066305"/>
                <a:gd name="connsiteX14" fmla="*/ 216024 w 1368152"/>
                <a:gd name="connsiteY14" fmla="*/ 1244999 h 2066305"/>
                <a:gd name="connsiteX15" fmla="*/ 216024 w 1368152"/>
                <a:gd name="connsiteY15" fmla="*/ 1100983 h 2066305"/>
                <a:gd name="connsiteX16" fmla="*/ 72008 w 1368152"/>
                <a:gd name="connsiteY16" fmla="*/ 740943 h 2066305"/>
                <a:gd name="connsiteX17" fmla="*/ 72008 w 1368152"/>
                <a:gd name="connsiteY17" fmla="*/ 668935 h 2066305"/>
                <a:gd name="connsiteX18" fmla="*/ 0 w 1368152"/>
                <a:gd name="connsiteY18" fmla="*/ 524919 h 2066305"/>
                <a:gd name="connsiteX19" fmla="*/ 72008 w 1368152"/>
                <a:gd name="connsiteY19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2066305"/>
                <a:gd name="connsiteX1" fmla="*/ 432048 w 1368152"/>
                <a:gd name="connsiteY1" fmla="*/ 20863 h 2066305"/>
                <a:gd name="connsiteX2" fmla="*/ 720080 w 1368152"/>
                <a:gd name="connsiteY2" fmla="*/ 236887 h 2066305"/>
                <a:gd name="connsiteX3" fmla="*/ 720080 w 1368152"/>
                <a:gd name="connsiteY3" fmla="*/ 1172991 h 2066305"/>
                <a:gd name="connsiteX4" fmla="*/ 864096 w 1368152"/>
                <a:gd name="connsiteY4" fmla="*/ 1749055 h 2066305"/>
                <a:gd name="connsiteX5" fmla="*/ 1368152 w 1368152"/>
                <a:gd name="connsiteY5" fmla="*/ 1677047 h 2066305"/>
                <a:gd name="connsiteX6" fmla="*/ 1296144 w 1368152"/>
                <a:gd name="connsiteY6" fmla="*/ 1965079 h 2066305"/>
                <a:gd name="connsiteX7" fmla="*/ 792088 w 1368152"/>
                <a:gd name="connsiteY7" fmla="*/ 1965079 h 2066305"/>
                <a:gd name="connsiteX8" fmla="*/ 648072 w 1368152"/>
                <a:gd name="connsiteY8" fmla="*/ 1893071 h 2066305"/>
                <a:gd name="connsiteX9" fmla="*/ 504056 w 1368152"/>
                <a:gd name="connsiteY9" fmla="*/ 1244999 h 2066305"/>
                <a:gd name="connsiteX10" fmla="*/ 576064 w 1368152"/>
                <a:gd name="connsiteY10" fmla="*/ 380903 h 2066305"/>
                <a:gd name="connsiteX11" fmla="*/ 432048 w 1368152"/>
                <a:gd name="connsiteY11" fmla="*/ 236887 h 2066305"/>
                <a:gd name="connsiteX12" fmla="*/ 432048 w 1368152"/>
                <a:gd name="connsiteY12" fmla="*/ 524919 h 2066305"/>
                <a:gd name="connsiteX13" fmla="*/ 432048 w 1368152"/>
                <a:gd name="connsiteY13" fmla="*/ 740943 h 2066305"/>
                <a:gd name="connsiteX14" fmla="*/ 288032 w 1368152"/>
                <a:gd name="connsiteY14" fmla="*/ 1028975 h 2066305"/>
                <a:gd name="connsiteX15" fmla="*/ 216024 w 1368152"/>
                <a:gd name="connsiteY15" fmla="*/ 1244999 h 2066305"/>
                <a:gd name="connsiteX16" fmla="*/ 216024 w 1368152"/>
                <a:gd name="connsiteY16" fmla="*/ 1100983 h 2066305"/>
                <a:gd name="connsiteX17" fmla="*/ 72008 w 1368152"/>
                <a:gd name="connsiteY17" fmla="*/ 740943 h 2066305"/>
                <a:gd name="connsiteX18" fmla="*/ 72008 w 1368152"/>
                <a:gd name="connsiteY18" fmla="*/ 668935 h 2066305"/>
                <a:gd name="connsiteX19" fmla="*/ 0 w 1368152"/>
                <a:gd name="connsiteY19" fmla="*/ 524919 h 2066305"/>
                <a:gd name="connsiteX20" fmla="*/ 72008 w 1368152"/>
                <a:gd name="connsiteY20" fmla="*/ 308895 h 2066305"/>
                <a:gd name="connsiteX0" fmla="*/ 72008 w 1368152"/>
                <a:gd name="connsiteY0" fmla="*/ 308895 h 1965079"/>
                <a:gd name="connsiteX1" fmla="*/ 432048 w 1368152"/>
                <a:gd name="connsiteY1" fmla="*/ 20863 h 1965079"/>
                <a:gd name="connsiteX2" fmla="*/ 720080 w 1368152"/>
                <a:gd name="connsiteY2" fmla="*/ 236887 h 1965079"/>
                <a:gd name="connsiteX3" fmla="*/ 720080 w 1368152"/>
                <a:gd name="connsiteY3" fmla="*/ 1172991 h 1965079"/>
                <a:gd name="connsiteX4" fmla="*/ 864096 w 1368152"/>
                <a:gd name="connsiteY4" fmla="*/ 1749055 h 1965079"/>
                <a:gd name="connsiteX5" fmla="*/ 1368152 w 1368152"/>
                <a:gd name="connsiteY5" fmla="*/ 1677047 h 1965079"/>
                <a:gd name="connsiteX6" fmla="*/ 792088 w 1368152"/>
                <a:gd name="connsiteY6" fmla="*/ 1965079 h 1965079"/>
                <a:gd name="connsiteX7" fmla="*/ 648072 w 1368152"/>
                <a:gd name="connsiteY7" fmla="*/ 1893071 h 1965079"/>
                <a:gd name="connsiteX8" fmla="*/ 504056 w 1368152"/>
                <a:gd name="connsiteY8" fmla="*/ 1244999 h 1965079"/>
                <a:gd name="connsiteX9" fmla="*/ 576064 w 1368152"/>
                <a:gd name="connsiteY9" fmla="*/ 380903 h 1965079"/>
                <a:gd name="connsiteX10" fmla="*/ 432048 w 1368152"/>
                <a:gd name="connsiteY10" fmla="*/ 236887 h 1965079"/>
                <a:gd name="connsiteX11" fmla="*/ 432048 w 1368152"/>
                <a:gd name="connsiteY11" fmla="*/ 524919 h 1965079"/>
                <a:gd name="connsiteX12" fmla="*/ 432048 w 1368152"/>
                <a:gd name="connsiteY12" fmla="*/ 740943 h 1965079"/>
                <a:gd name="connsiteX13" fmla="*/ 288032 w 1368152"/>
                <a:gd name="connsiteY13" fmla="*/ 1028975 h 1965079"/>
                <a:gd name="connsiteX14" fmla="*/ 216024 w 1368152"/>
                <a:gd name="connsiteY14" fmla="*/ 1244999 h 1965079"/>
                <a:gd name="connsiteX15" fmla="*/ 216024 w 1368152"/>
                <a:gd name="connsiteY15" fmla="*/ 1100983 h 1965079"/>
                <a:gd name="connsiteX16" fmla="*/ 72008 w 1368152"/>
                <a:gd name="connsiteY16" fmla="*/ 740943 h 1965079"/>
                <a:gd name="connsiteX17" fmla="*/ 72008 w 1368152"/>
                <a:gd name="connsiteY17" fmla="*/ 668935 h 1965079"/>
                <a:gd name="connsiteX18" fmla="*/ 0 w 1368152"/>
                <a:gd name="connsiteY18" fmla="*/ 524919 h 1965079"/>
                <a:gd name="connsiteX19" fmla="*/ 72008 w 1368152"/>
                <a:gd name="connsiteY19" fmla="*/ 308895 h 1965079"/>
                <a:gd name="connsiteX0" fmla="*/ 72008 w 876097"/>
                <a:gd name="connsiteY0" fmla="*/ 308895 h 1965079"/>
                <a:gd name="connsiteX1" fmla="*/ 432048 w 876097"/>
                <a:gd name="connsiteY1" fmla="*/ 20863 h 1965079"/>
                <a:gd name="connsiteX2" fmla="*/ 720080 w 876097"/>
                <a:gd name="connsiteY2" fmla="*/ 236887 h 1965079"/>
                <a:gd name="connsiteX3" fmla="*/ 720080 w 876097"/>
                <a:gd name="connsiteY3" fmla="*/ 1172991 h 1965079"/>
                <a:gd name="connsiteX4" fmla="*/ 864096 w 876097"/>
                <a:gd name="connsiteY4" fmla="*/ 1749055 h 1965079"/>
                <a:gd name="connsiteX5" fmla="*/ 792088 w 876097"/>
                <a:gd name="connsiteY5" fmla="*/ 1965079 h 1965079"/>
                <a:gd name="connsiteX6" fmla="*/ 648072 w 876097"/>
                <a:gd name="connsiteY6" fmla="*/ 1893071 h 1965079"/>
                <a:gd name="connsiteX7" fmla="*/ 504056 w 876097"/>
                <a:gd name="connsiteY7" fmla="*/ 1244999 h 1965079"/>
                <a:gd name="connsiteX8" fmla="*/ 576064 w 876097"/>
                <a:gd name="connsiteY8" fmla="*/ 380903 h 1965079"/>
                <a:gd name="connsiteX9" fmla="*/ 432048 w 876097"/>
                <a:gd name="connsiteY9" fmla="*/ 236887 h 1965079"/>
                <a:gd name="connsiteX10" fmla="*/ 432048 w 876097"/>
                <a:gd name="connsiteY10" fmla="*/ 524919 h 1965079"/>
                <a:gd name="connsiteX11" fmla="*/ 432048 w 876097"/>
                <a:gd name="connsiteY11" fmla="*/ 740943 h 1965079"/>
                <a:gd name="connsiteX12" fmla="*/ 288032 w 876097"/>
                <a:gd name="connsiteY12" fmla="*/ 1028975 h 1965079"/>
                <a:gd name="connsiteX13" fmla="*/ 216024 w 876097"/>
                <a:gd name="connsiteY13" fmla="*/ 1244999 h 1965079"/>
                <a:gd name="connsiteX14" fmla="*/ 216024 w 876097"/>
                <a:gd name="connsiteY14" fmla="*/ 1100983 h 1965079"/>
                <a:gd name="connsiteX15" fmla="*/ 72008 w 876097"/>
                <a:gd name="connsiteY15" fmla="*/ 740943 h 1965079"/>
                <a:gd name="connsiteX16" fmla="*/ 72008 w 876097"/>
                <a:gd name="connsiteY16" fmla="*/ 668935 h 1965079"/>
                <a:gd name="connsiteX17" fmla="*/ 0 w 876097"/>
                <a:gd name="connsiteY17" fmla="*/ 524919 h 1965079"/>
                <a:gd name="connsiteX18" fmla="*/ 72008 w 876097"/>
                <a:gd name="connsiteY18" fmla="*/ 308895 h 1965079"/>
                <a:gd name="connsiteX0" fmla="*/ 72008 w 809086"/>
                <a:gd name="connsiteY0" fmla="*/ 308895 h 1965079"/>
                <a:gd name="connsiteX1" fmla="*/ 432048 w 809086"/>
                <a:gd name="connsiteY1" fmla="*/ 20863 h 1965079"/>
                <a:gd name="connsiteX2" fmla="*/ 720080 w 809086"/>
                <a:gd name="connsiteY2" fmla="*/ 236887 h 1965079"/>
                <a:gd name="connsiteX3" fmla="*/ 720080 w 809086"/>
                <a:gd name="connsiteY3" fmla="*/ 1172991 h 1965079"/>
                <a:gd name="connsiteX4" fmla="*/ 792088 w 809086"/>
                <a:gd name="connsiteY4" fmla="*/ 1965079 h 1965079"/>
                <a:gd name="connsiteX5" fmla="*/ 648072 w 809086"/>
                <a:gd name="connsiteY5" fmla="*/ 1893071 h 1965079"/>
                <a:gd name="connsiteX6" fmla="*/ 504056 w 809086"/>
                <a:gd name="connsiteY6" fmla="*/ 1244999 h 1965079"/>
                <a:gd name="connsiteX7" fmla="*/ 576064 w 809086"/>
                <a:gd name="connsiteY7" fmla="*/ 380903 h 1965079"/>
                <a:gd name="connsiteX8" fmla="*/ 432048 w 809086"/>
                <a:gd name="connsiteY8" fmla="*/ 236887 h 1965079"/>
                <a:gd name="connsiteX9" fmla="*/ 432048 w 809086"/>
                <a:gd name="connsiteY9" fmla="*/ 524919 h 1965079"/>
                <a:gd name="connsiteX10" fmla="*/ 432048 w 809086"/>
                <a:gd name="connsiteY10" fmla="*/ 740943 h 1965079"/>
                <a:gd name="connsiteX11" fmla="*/ 288032 w 809086"/>
                <a:gd name="connsiteY11" fmla="*/ 1028975 h 1965079"/>
                <a:gd name="connsiteX12" fmla="*/ 216024 w 809086"/>
                <a:gd name="connsiteY12" fmla="*/ 1244999 h 1965079"/>
                <a:gd name="connsiteX13" fmla="*/ 216024 w 809086"/>
                <a:gd name="connsiteY13" fmla="*/ 1100983 h 1965079"/>
                <a:gd name="connsiteX14" fmla="*/ 72008 w 809086"/>
                <a:gd name="connsiteY14" fmla="*/ 740943 h 1965079"/>
                <a:gd name="connsiteX15" fmla="*/ 72008 w 809086"/>
                <a:gd name="connsiteY15" fmla="*/ 668935 h 1965079"/>
                <a:gd name="connsiteX16" fmla="*/ 0 w 809086"/>
                <a:gd name="connsiteY16" fmla="*/ 524919 h 1965079"/>
                <a:gd name="connsiteX17" fmla="*/ 72008 w 809086"/>
                <a:gd name="connsiteY17" fmla="*/ 308895 h 1965079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576064 w 809086"/>
                <a:gd name="connsiteY6" fmla="*/ 380903 h 1893071"/>
                <a:gd name="connsiteX7" fmla="*/ 432048 w 809086"/>
                <a:gd name="connsiteY7" fmla="*/ 236887 h 1893071"/>
                <a:gd name="connsiteX8" fmla="*/ 432048 w 809086"/>
                <a:gd name="connsiteY8" fmla="*/ 524919 h 1893071"/>
                <a:gd name="connsiteX9" fmla="*/ 432048 w 809086"/>
                <a:gd name="connsiteY9" fmla="*/ 740943 h 1893071"/>
                <a:gd name="connsiteX10" fmla="*/ 288032 w 809086"/>
                <a:gd name="connsiteY10" fmla="*/ 1028975 h 1893071"/>
                <a:gd name="connsiteX11" fmla="*/ 216024 w 809086"/>
                <a:gd name="connsiteY11" fmla="*/ 1244999 h 1893071"/>
                <a:gd name="connsiteX12" fmla="*/ 216024 w 809086"/>
                <a:gd name="connsiteY12" fmla="*/ 1100983 h 1893071"/>
                <a:gd name="connsiteX13" fmla="*/ 72008 w 809086"/>
                <a:gd name="connsiteY13" fmla="*/ 740943 h 1893071"/>
                <a:gd name="connsiteX14" fmla="*/ 72008 w 809086"/>
                <a:gd name="connsiteY14" fmla="*/ 668935 h 1893071"/>
                <a:gd name="connsiteX15" fmla="*/ 0 w 809086"/>
                <a:gd name="connsiteY15" fmla="*/ 524919 h 1893071"/>
                <a:gd name="connsiteX16" fmla="*/ 72008 w 809086"/>
                <a:gd name="connsiteY16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576064 w 809086"/>
                <a:gd name="connsiteY6" fmla="*/ 380903 h 1893071"/>
                <a:gd name="connsiteX7" fmla="*/ 432048 w 809086"/>
                <a:gd name="connsiteY7" fmla="*/ 524919 h 1893071"/>
                <a:gd name="connsiteX8" fmla="*/ 432048 w 809086"/>
                <a:gd name="connsiteY8" fmla="*/ 740943 h 1893071"/>
                <a:gd name="connsiteX9" fmla="*/ 288032 w 809086"/>
                <a:gd name="connsiteY9" fmla="*/ 1028975 h 1893071"/>
                <a:gd name="connsiteX10" fmla="*/ 216024 w 809086"/>
                <a:gd name="connsiteY10" fmla="*/ 1244999 h 1893071"/>
                <a:gd name="connsiteX11" fmla="*/ 216024 w 809086"/>
                <a:gd name="connsiteY11" fmla="*/ 1100983 h 1893071"/>
                <a:gd name="connsiteX12" fmla="*/ 72008 w 809086"/>
                <a:gd name="connsiteY12" fmla="*/ 740943 h 1893071"/>
                <a:gd name="connsiteX13" fmla="*/ 72008 w 809086"/>
                <a:gd name="connsiteY13" fmla="*/ 668935 h 1893071"/>
                <a:gd name="connsiteX14" fmla="*/ 0 w 809086"/>
                <a:gd name="connsiteY14" fmla="*/ 524919 h 1893071"/>
                <a:gd name="connsiteX15" fmla="*/ 72008 w 809086"/>
                <a:gd name="connsiteY15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432048 w 809086"/>
                <a:gd name="connsiteY6" fmla="*/ 524919 h 1893071"/>
                <a:gd name="connsiteX7" fmla="*/ 432048 w 809086"/>
                <a:gd name="connsiteY7" fmla="*/ 740943 h 1893071"/>
                <a:gd name="connsiteX8" fmla="*/ 288032 w 809086"/>
                <a:gd name="connsiteY8" fmla="*/ 1028975 h 1893071"/>
                <a:gd name="connsiteX9" fmla="*/ 216024 w 809086"/>
                <a:gd name="connsiteY9" fmla="*/ 1244999 h 1893071"/>
                <a:gd name="connsiteX10" fmla="*/ 216024 w 809086"/>
                <a:gd name="connsiteY10" fmla="*/ 1100983 h 1893071"/>
                <a:gd name="connsiteX11" fmla="*/ 72008 w 809086"/>
                <a:gd name="connsiteY11" fmla="*/ 740943 h 1893071"/>
                <a:gd name="connsiteX12" fmla="*/ 72008 w 809086"/>
                <a:gd name="connsiteY12" fmla="*/ 668935 h 1893071"/>
                <a:gd name="connsiteX13" fmla="*/ 0 w 809086"/>
                <a:gd name="connsiteY13" fmla="*/ 524919 h 1893071"/>
                <a:gd name="connsiteX14" fmla="*/ 72008 w 809086"/>
                <a:gd name="connsiteY14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432048 w 809086"/>
                <a:gd name="connsiteY6" fmla="*/ 740943 h 1893071"/>
                <a:gd name="connsiteX7" fmla="*/ 288032 w 809086"/>
                <a:gd name="connsiteY7" fmla="*/ 1028975 h 1893071"/>
                <a:gd name="connsiteX8" fmla="*/ 216024 w 809086"/>
                <a:gd name="connsiteY8" fmla="*/ 1244999 h 1893071"/>
                <a:gd name="connsiteX9" fmla="*/ 216024 w 809086"/>
                <a:gd name="connsiteY9" fmla="*/ 1100983 h 1893071"/>
                <a:gd name="connsiteX10" fmla="*/ 72008 w 809086"/>
                <a:gd name="connsiteY10" fmla="*/ 740943 h 1893071"/>
                <a:gd name="connsiteX11" fmla="*/ 72008 w 809086"/>
                <a:gd name="connsiteY11" fmla="*/ 668935 h 1893071"/>
                <a:gd name="connsiteX12" fmla="*/ 0 w 809086"/>
                <a:gd name="connsiteY12" fmla="*/ 524919 h 1893071"/>
                <a:gd name="connsiteX13" fmla="*/ 72008 w 809086"/>
                <a:gd name="connsiteY13" fmla="*/ 308895 h 1893071"/>
                <a:gd name="connsiteX0" fmla="*/ 72008 w 809086"/>
                <a:gd name="connsiteY0" fmla="*/ 308895 h 1893071"/>
                <a:gd name="connsiteX1" fmla="*/ 432048 w 809086"/>
                <a:gd name="connsiteY1" fmla="*/ 20863 h 1893071"/>
                <a:gd name="connsiteX2" fmla="*/ 720080 w 809086"/>
                <a:gd name="connsiteY2" fmla="*/ 236887 h 1893071"/>
                <a:gd name="connsiteX3" fmla="*/ 720080 w 809086"/>
                <a:gd name="connsiteY3" fmla="*/ 1172991 h 1893071"/>
                <a:gd name="connsiteX4" fmla="*/ 648072 w 809086"/>
                <a:gd name="connsiteY4" fmla="*/ 1893071 h 1893071"/>
                <a:gd name="connsiteX5" fmla="*/ 504056 w 809086"/>
                <a:gd name="connsiteY5" fmla="*/ 1244999 h 1893071"/>
                <a:gd name="connsiteX6" fmla="*/ 288032 w 809086"/>
                <a:gd name="connsiteY6" fmla="*/ 1028975 h 1893071"/>
                <a:gd name="connsiteX7" fmla="*/ 216024 w 809086"/>
                <a:gd name="connsiteY7" fmla="*/ 1244999 h 1893071"/>
                <a:gd name="connsiteX8" fmla="*/ 216024 w 809086"/>
                <a:gd name="connsiteY8" fmla="*/ 1100983 h 1893071"/>
                <a:gd name="connsiteX9" fmla="*/ 72008 w 809086"/>
                <a:gd name="connsiteY9" fmla="*/ 740943 h 1893071"/>
                <a:gd name="connsiteX10" fmla="*/ 72008 w 809086"/>
                <a:gd name="connsiteY10" fmla="*/ 668935 h 1893071"/>
                <a:gd name="connsiteX11" fmla="*/ 0 w 809086"/>
                <a:gd name="connsiteY11" fmla="*/ 524919 h 1893071"/>
                <a:gd name="connsiteX12" fmla="*/ 72008 w 809086"/>
                <a:gd name="connsiteY12" fmla="*/ 308895 h 1893071"/>
                <a:gd name="connsiteX0" fmla="*/ 72008 w 809086"/>
                <a:gd name="connsiteY0" fmla="*/ 308895 h 1341010"/>
                <a:gd name="connsiteX1" fmla="*/ 432048 w 809086"/>
                <a:gd name="connsiteY1" fmla="*/ 20863 h 1341010"/>
                <a:gd name="connsiteX2" fmla="*/ 720080 w 809086"/>
                <a:gd name="connsiteY2" fmla="*/ 236887 h 1341010"/>
                <a:gd name="connsiteX3" fmla="*/ 720080 w 809086"/>
                <a:gd name="connsiteY3" fmla="*/ 1172991 h 1341010"/>
                <a:gd name="connsiteX4" fmla="*/ 504056 w 809086"/>
                <a:gd name="connsiteY4" fmla="*/ 1244999 h 1341010"/>
                <a:gd name="connsiteX5" fmla="*/ 288032 w 809086"/>
                <a:gd name="connsiteY5" fmla="*/ 1028975 h 1341010"/>
                <a:gd name="connsiteX6" fmla="*/ 216024 w 809086"/>
                <a:gd name="connsiteY6" fmla="*/ 1244999 h 1341010"/>
                <a:gd name="connsiteX7" fmla="*/ 216024 w 809086"/>
                <a:gd name="connsiteY7" fmla="*/ 1100983 h 1341010"/>
                <a:gd name="connsiteX8" fmla="*/ 72008 w 809086"/>
                <a:gd name="connsiteY8" fmla="*/ 740943 h 1341010"/>
                <a:gd name="connsiteX9" fmla="*/ 72008 w 809086"/>
                <a:gd name="connsiteY9" fmla="*/ 668935 h 1341010"/>
                <a:gd name="connsiteX10" fmla="*/ 0 w 809086"/>
                <a:gd name="connsiteY10" fmla="*/ 524919 h 1341010"/>
                <a:gd name="connsiteX11" fmla="*/ 72008 w 809086"/>
                <a:gd name="connsiteY11" fmla="*/ 308895 h 1341010"/>
                <a:gd name="connsiteX0" fmla="*/ 148647 w 885725"/>
                <a:gd name="connsiteY0" fmla="*/ 308895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76639 w 885725"/>
                <a:gd name="connsiteY10" fmla="*/ 524919 h 1341010"/>
                <a:gd name="connsiteX11" fmla="*/ 148647 w 885725"/>
                <a:gd name="connsiteY11" fmla="*/ 308895 h 1341010"/>
                <a:gd name="connsiteX0" fmla="*/ 168017 w 905095"/>
                <a:gd name="connsiteY0" fmla="*/ 308895 h 1341010"/>
                <a:gd name="connsiteX1" fmla="*/ 528057 w 905095"/>
                <a:gd name="connsiteY1" fmla="*/ 20863 h 1341010"/>
                <a:gd name="connsiteX2" fmla="*/ 816089 w 905095"/>
                <a:gd name="connsiteY2" fmla="*/ 236887 h 1341010"/>
                <a:gd name="connsiteX3" fmla="*/ 816089 w 905095"/>
                <a:gd name="connsiteY3" fmla="*/ 1172991 h 1341010"/>
                <a:gd name="connsiteX4" fmla="*/ 600065 w 905095"/>
                <a:gd name="connsiteY4" fmla="*/ 1244999 h 1341010"/>
                <a:gd name="connsiteX5" fmla="*/ 384041 w 905095"/>
                <a:gd name="connsiteY5" fmla="*/ 1028975 h 1341010"/>
                <a:gd name="connsiteX6" fmla="*/ 312033 w 905095"/>
                <a:gd name="connsiteY6" fmla="*/ 1244999 h 1341010"/>
                <a:gd name="connsiteX7" fmla="*/ 312033 w 905095"/>
                <a:gd name="connsiteY7" fmla="*/ 1100983 h 1341010"/>
                <a:gd name="connsiteX8" fmla="*/ 168017 w 905095"/>
                <a:gd name="connsiteY8" fmla="*/ 740943 h 1341010"/>
                <a:gd name="connsiteX9" fmla="*/ 24002 w 905095"/>
                <a:gd name="connsiteY9" fmla="*/ 648072 h 1341010"/>
                <a:gd name="connsiteX10" fmla="*/ 24003 w 905095"/>
                <a:gd name="connsiteY10" fmla="*/ 360040 h 1341010"/>
                <a:gd name="connsiteX11" fmla="*/ 168017 w 905095"/>
                <a:gd name="connsiteY11" fmla="*/ 308895 h 1341010"/>
                <a:gd name="connsiteX0" fmla="*/ 179544 w 916622"/>
                <a:gd name="connsiteY0" fmla="*/ 308895 h 1341010"/>
                <a:gd name="connsiteX1" fmla="*/ 539584 w 916622"/>
                <a:gd name="connsiteY1" fmla="*/ 20863 h 1341010"/>
                <a:gd name="connsiteX2" fmla="*/ 827616 w 916622"/>
                <a:gd name="connsiteY2" fmla="*/ 236887 h 1341010"/>
                <a:gd name="connsiteX3" fmla="*/ 827616 w 916622"/>
                <a:gd name="connsiteY3" fmla="*/ 1172991 h 1341010"/>
                <a:gd name="connsiteX4" fmla="*/ 611592 w 916622"/>
                <a:gd name="connsiteY4" fmla="*/ 1244999 h 1341010"/>
                <a:gd name="connsiteX5" fmla="*/ 395568 w 916622"/>
                <a:gd name="connsiteY5" fmla="*/ 1028975 h 1341010"/>
                <a:gd name="connsiteX6" fmla="*/ 323560 w 916622"/>
                <a:gd name="connsiteY6" fmla="*/ 1244999 h 1341010"/>
                <a:gd name="connsiteX7" fmla="*/ 323560 w 916622"/>
                <a:gd name="connsiteY7" fmla="*/ 1100983 h 1341010"/>
                <a:gd name="connsiteX8" fmla="*/ 179544 w 916622"/>
                <a:gd name="connsiteY8" fmla="*/ 740943 h 1341010"/>
                <a:gd name="connsiteX9" fmla="*/ 35529 w 916622"/>
                <a:gd name="connsiteY9" fmla="*/ 648072 h 1341010"/>
                <a:gd name="connsiteX10" fmla="*/ 35530 w 916622"/>
                <a:gd name="connsiteY10" fmla="*/ 360040 h 1341010"/>
                <a:gd name="connsiteX11" fmla="*/ 179544 w 916622"/>
                <a:gd name="connsiteY11" fmla="*/ 308895 h 1341010"/>
                <a:gd name="connsiteX0" fmla="*/ 148647 w 885725"/>
                <a:gd name="connsiteY0" fmla="*/ 308895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7 w 885725"/>
                <a:gd name="connsiteY11" fmla="*/ 308895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024 h 1341010"/>
                <a:gd name="connsiteX1" fmla="*/ 508687 w 885725"/>
                <a:gd name="connsiteY1" fmla="*/ 20863 h 1341010"/>
                <a:gd name="connsiteX2" fmla="*/ 796719 w 885725"/>
                <a:gd name="connsiteY2" fmla="*/ 236887 h 1341010"/>
                <a:gd name="connsiteX3" fmla="*/ 796719 w 885725"/>
                <a:gd name="connsiteY3" fmla="*/ 1172991 h 1341010"/>
                <a:gd name="connsiteX4" fmla="*/ 580695 w 885725"/>
                <a:gd name="connsiteY4" fmla="*/ 1244999 h 1341010"/>
                <a:gd name="connsiteX5" fmla="*/ 364671 w 885725"/>
                <a:gd name="connsiteY5" fmla="*/ 1028975 h 1341010"/>
                <a:gd name="connsiteX6" fmla="*/ 292663 w 885725"/>
                <a:gd name="connsiteY6" fmla="*/ 1244999 h 1341010"/>
                <a:gd name="connsiteX7" fmla="*/ 292663 w 885725"/>
                <a:gd name="connsiteY7" fmla="*/ 1100983 h 1341010"/>
                <a:gd name="connsiteX8" fmla="*/ 148647 w 885725"/>
                <a:gd name="connsiteY8" fmla="*/ 740943 h 1341010"/>
                <a:gd name="connsiteX9" fmla="*/ 4632 w 885725"/>
                <a:gd name="connsiteY9" fmla="*/ 648072 h 1341010"/>
                <a:gd name="connsiteX10" fmla="*/ 4633 w 885725"/>
                <a:gd name="connsiteY10" fmla="*/ 360040 h 1341010"/>
                <a:gd name="connsiteX11" fmla="*/ 148649 w 885725"/>
                <a:gd name="connsiteY11" fmla="*/ 216024 h 1341010"/>
                <a:gd name="connsiteX0" fmla="*/ 148649 w 885725"/>
                <a:gd name="connsiteY0" fmla="*/ 216673 h 1341659"/>
                <a:gd name="connsiteX1" fmla="*/ 508687 w 885725"/>
                <a:gd name="connsiteY1" fmla="*/ 21512 h 1341659"/>
                <a:gd name="connsiteX2" fmla="*/ 580697 w 885725"/>
                <a:gd name="connsiteY2" fmla="*/ 144665 h 1341659"/>
                <a:gd name="connsiteX3" fmla="*/ 796719 w 885725"/>
                <a:gd name="connsiteY3" fmla="*/ 237536 h 1341659"/>
                <a:gd name="connsiteX4" fmla="*/ 796719 w 885725"/>
                <a:gd name="connsiteY4" fmla="*/ 1173640 h 1341659"/>
                <a:gd name="connsiteX5" fmla="*/ 580695 w 885725"/>
                <a:gd name="connsiteY5" fmla="*/ 1245648 h 1341659"/>
                <a:gd name="connsiteX6" fmla="*/ 364671 w 885725"/>
                <a:gd name="connsiteY6" fmla="*/ 1029624 h 1341659"/>
                <a:gd name="connsiteX7" fmla="*/ 292663 w 885725"/>
                <a:gd name="connsiteY7" fmla="*/ 1245648 h 1341659"/>
                <a:gd name="connsiteX8" fmla="*/ 292663 w 885725"/>
                <a:gd name="connsiteY8" fmla="*/ 1101632 h 1341659"/>
                <a:gd name="connsiteX9" fmla="*/ 148647 w 885725"/>
                <a:gd name="connsiteY9" fmla="*/ 741592 h 1341659"/>
                <a:gd name="connsiteX10" fmla="*/ 4632 w 885725"/>
                <a:gd name="connsiteY10" fmla="*/ 648721 h 1341659"/>
                <a:gd name="connsiteX11" fmla="*/ 4633 w 885725"/>
                <a:gd name="connsiteY11" fmla="*/ 360689 h 1341659"/>
                <a:gd name="connsiteX12" fmla="*/ 148649 w 885725"/>
                <a:gd name="connsiteY12" fmla="*/ 216673 h 1341659"/>
                <a:gd name="connsiteX0" fmla="*/ 148649 w 957735"/>
                <a:gd name="connsiteY0" fmla="*/ 325022 h 1450008"/>
                <a:gd name="connsiteX1" fmla="*/ 508687 w 957735"/>
                <a:gd name="connsiteY1" fmla="*/ 129861 h 1450008"/>
                <a:gd name="connsiteX2" fmla="*/ 580697 w 957735"/>
                <a:gd name="connsiteY2" fmla="*/ 253014 h 1450008"/>
                <a:gd name="connsiteX3" fmla="*/ 868729 w 957735"/>
                <a:gd name="connsiteY3" fmla="*/ 181007 h 1450008"/>
                <a:gd name="connsiteX4" fmla="*/ 796719 w 957735"/>
                <a:gd name="connsiteY4" fmla="*/ 1281989 h 1450008"/>
                <a:gd name="connsiteX5" fmla="*/ 580695 w 957735"/>
                <a:gd name="connsiteY5" fmla="*/ 1353997 h 1450008"/>
                <a:gd name="connsiteX6" fmla="*/ 364671 w 957735"/>
                <a:gd name="connsiteY6" fmla="*/ 1137973 h 1450008"/>
                <a:gd name="connsiteX7" fmla="*/ 292663 w 957735"/>
                <a:gd name="connsiteY7" fmla="*/ 1353997 h 1450008"/>
                <a:gd name="connsiteX8" fmla="*/ 292663 w 957735"/>
                <a:gd name="connsiteY8" fmla="*/ 1209981 h 1450008"/>
                <a:gd name="connsiteX9" fmla="*/ 148647 w 957735"/>
                <a:gd name="connsiteY9" fmla="*/ 849941 h 1450008"/>
                <a:gd name="connsiteX10" fmla="*/ 4632 w 957735"/>
                <a:gd name="connsiteY10" fmla="*/ 757070 h 1450008"/>
                <a:gd name="connsiteX11" fmla="*/ 4633 w 957735"/>
                <a:gd name="connsiteY11" fmla="*/ 469038 h 1450008"/>
                <a:gd name="connsiteX12" fmla="*/ 148649 w 957735"/>
                <a:gd name="connsiteY12" fmla="*/ 325022 h 1450008"/>
                <a:gd name="connsiteX0" fmla="*/ 148649 w 957735"/>
                <a:gd name="connsiteY0" fmla="*/ 325022 h 1450008"/>
                <a:gd name="connsiteX1" fmla="*/ 508687 w 957735"/>
                <a:gd name="connsiteY1" fmla="*/ 129861 h 1450008"/>
                <a:gd name="connsiteX2" fmla="*/ 580697 w 957735"/>
                <a:gd name="connsiteY2" fmla="*/ 181007 h 1450008"/>
                <a:gd name="connsiteX3" fmla="*/ 868729 w 957735"/>
                <a:gd name="connsiteY3" fmla="*/ 181007 h 1450008"/>
                <a:gd name="connsiteX4" fmla="*/ 796719 w 957735"/>
                <a:gd name="connsiteY4" fmla="*/ 1281989 h 1450008"/>
                <a:gd name="connsiteX5" fmla="*/ 580695 w 957735"/>
                <a:gd name="connsiteY5" fmla="*/ 1353997 h 1450008"/>
                <a:gd name="connsiteX6" fmla="*/ 364671 w 957735"/>
                <a:gd name="connsiteY6" fmla="*/ 1137973 h 1450008"/>
                <a:gd name="connsiteX7" fmla="*/ 292663 w 957735"/>
                <a:gd name="connsiteY7" fmla="*/ 1353997 h 1450008"/>
                <a:gd name="connsiteX8" fmla="*/ 292663 w 957735"/>
                <a:gd name="connsiteY8" fmla="*/ 1209981 h 1450008"/>
                <a:gd name="connsiteX9" fmla="*/ 148647 w 957735"/>
                <a:gd name="connsiteY9" fmla="*/ 849941 h 1450008"/>
                <a:gd name="connsiteX10" fmla="*/ 4632 w 957735"/>
                <a:gd name="connsiteY10" fmla="*/ 757070 h 1450008"/>
                <a:gd name="connsiteX11" fmla="*/ 4633 w 957735"/>
                <a:gd name="connsiteY11" fmla="*/ 469038 h 1450008"/>
                <a:gd name="connsiteX12" fmla="*/ 148649 w 957735"/>
                <a:gd name="connsiteY12" fmla="*/ 325022 h 1450008"/>
                <a:gd name="connsiteX0" fmla="*/ 148649 w 957735"/>
                <a:gd name="connsiteY0" fmla="*/ 216673 h 1341659"/>
                <a:gd name="connsiteX1" fmla="*/ 508687 w 957735"/>
                <a:gd name="connsiteY1" fmla="*/ 21512 h 1341659"/>
                <a:gd name="connsiteX2" fmla="*/ 580697 w 957735"/>
                <a:gd name="connsiteY2" fmla="*/ 72658 h 1341659"/>
                <a:gd name="connsiteX3" fmla="*/ 868729 w 957735"/>
                <a:gd name="connsiteY3" fmla="*/ 72658 h 1341659"/>
                <a:gd name="connsiteX4" fmla="*/ 796719 w 957735"/>
                <a:gd name="connsiteY4" fmla="*/ 1173640 h 1341659"/>
                <a:gd name="connsiteX5" fmla="*/ 580695 w 957735"/>
                <a:gd name="connsiteY5" fmla="*/ 1245648 h 1341659"/>
                <a:gd name="connsiteX6" fmla="*/ 364671 w 957735"/>
                <a:gd name="connsiteY6" fmla="*/ 1029624 h 1341659"/>
                <a:gd name="connsiteX7" fmla="*/ 292663 w 957735"/>
                <a:gd name="connsiteY7" fmla="*/ 1245648 h 1341659"/>
                <a:gd name="connsiteX8" fmla="*/ 292663 w 957735"/>
                <a:gd name="connsiteY8" fmla="*/ 1101632 h 1341659"/>
                <a:gd name="connsiteX9" fmla="*/ 148647 w 957735"/>
                <a:gd name="connsiteY9" fmla="*/ 741592 h 1341659"/>
                <a:gd name="connsiteX10" fmla="*/ 4632 w 957735"/>
                <a:gd name="connsiteY10" fmla="*/ 648721 h 1341659"/>
                <a:gd name="connsiteX11" fmla="*/ 4633 w 957735"/>
                <a:gd name="connsiteY11" fmla="*/ 360689 h 1341659"/>
                <a:gd name="connsiteX12" fmla="*/ 148649 w 957735"/>
                <a:gd name="connsiteY12" fmla="*/ 216673 h 1341659"/>
                <a:gd name="connsiteX0" fmla="*/ 148649 w 916734"/>
                <a:gd name="connsiteY0" fmla="*/ 255504 h 1380490"/>
                <a:gd name="connsiteX1" fmla="*/ 508687 w 916734"/>
                <a:gd name="connsiteY1" fmla="*/ 60343 h 1380490"/>
                <a:gd name="connsiteX2" fmla="*/ 580697 w 916734"/>
                <a:gd name="connsiteY2" fmla="*/ 111489 h 1380490"/>
                <a:gd name="connsiteX3" fmla="*/ 868729 w 916734"/>
                <a:gd name="connsiteY3" fmla="*/ 111489 h 1380490"/>
                <a:gd name="connsiteX4" fmla="*/ 868729 w 916734"/>
                <a:gd name="connsiteY4" fmla="*/ 183497 h 1380490"/>
                <a:gd name="connsiteX5" fmla="*/ 796719 w 916734"/>
                <a:gd name="connsiteY5" fmla="*/ 1212471 h 1380490"/>
                <a:gd name="connsiteX6" fmla="*/ 580695 w 916734"/>
                <a:gd name="connsiteY6" fmla="*/ 1284479 h 1380490"/>
                <a:gd name="connsiteX7" fmla="*/ 364671 w 916734"/>
                <a:gd name="connsiteY7" fmla="*/ 1068455 h 1380490"/>
                <a:gd name="connsiteX8" fmla="*/ 292663 w 916734"/>
                <a:gd name="connsiteY8" fmla="*/ 1284479 h 1380490"/>
                <a:gd name="connsiteX9" fmla="*/ 292663 w 916734"/>
                <a:gd name="connsiteY9" fmla="*/ 1140463 h 1380490"/>
                <a:gd name="connsiteX10" fmla="*/ 148647 w 916734"/>
                <a:gd name="connsiteY10" fmla="*/ 780423 h 1380490"/>
                <a:gd name="connsiteX11" fmla="*/ 4632 w 916734"/>
                <a:gd name="connsiteY11" fmla="*/ 687552 h 1380490"/>
                <a:gd name="connsiteX12" fmla="*/ 4633 w 916734"/>
                <a:gd name="connsiteY12" fmla="*/ 399520 h 1380490"/>
                <a:gd name="connsiteX13" fmla="*/ 148649 w 916734"/>
                <a:gd name="connsiteY13" fmla="*/ 255504 h 1380490"/>
                <a:gd name="connsiteX0" fmla="*/ 148649 w 916734"/>
                <a:gd name="connsiteY0" fmla="*/ 216673 h 1341659"/>
                <a:gd name="connsiteX1" fmla="*/ 508687 w 916734"/>
                <a:gd name="connsiteY1" fmla="*/ 21512 h 1341659"/>
                <a:gd name="connsiteX2" fmla="*/ 580697 w 916734"/>
                <a:gd name="connsiteY2" fmla="*/ 72658 h 1341659"/>
                <a:gd name="connsiteX3" fmla="*/ 868729 w 916734"/>
                <a:gd name="connsiteY3" fmla="*/ 72658 h 1341659"/>
                <a:gd name="connsiteX4" fmla="*/ 868729 w 916734"/>
                <a:gd name="connsiteY4" fmla="*/ 144666 h 1341659"/>
                <a:gd name="connsiteX5" fmla="*/ 796719 w 916734"/>
                <a:gd name="connsiteY5" fmla="*/ 1173640 h 1341659"/>
                <a:gd name="connsiteX6" fmla="*/ 580695 w 916734"/>
                <a:gd name="connsiteY6" fmla="*/ 1245648 h 1341659"/>
                <a:gd name="connsiteX7" fmla="*/ 364671 w 916734"/>
                <a:gd name="connsiteY7" fmla="*/ 1029624 h 1341659"/>
                <a:gd name="connsiteX8" fmla="*/ 292663 w 916734"/>
                <a:gd name="connsiteY8" fmla="*/ 1245648 h 1341659"/>
                <a:gd name="connsiteX9" fmla="*/ 292663 w 916734"/>
                <a:gd name="connsiteY9" fmla="*/ 1101632 h 1341659"/>
                <a:gd name="connsiteX10" fmla="*/ 148647 w 916734"/>
                <a:gd name="connsiteY10" fmla="*/ 741592 h 1341659"/>
                <a:gd name="connsiteX11" fmla="*/ 4632 w 916734"/>
                <a:gd name="connsiteY11" fmla="*/ 648721 h 1341659"/>
                <a:gd name="connsiteX12" fmla="*/ 4633 w 916734"/>
                <a:gd name="connsiteY12" fmla="*/ 360689 h 1341659"/>
                <a:gd name="connsiteX13" fmla="*/ 148649 w 916734"/>
                <a:gd name="connsiteY13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796719 w 952739"/>
                <a:gd name="connsiteY6" fmla="*/ 1173640 h 1341659"/>
                <a:gd name="connsiteX7" fmla="*/ 580695 w 952739"/>
                <a:gd name="connsiteY7" fmla="*/ 1245648 h 1341659"/>
                <a:gd name="connsiteX8" fmla="*/ 364671 w 952739"/>
                <a:gd name="connsiteY8" fmla="*/ 1029624 h 1341659"/>
                <a:gd name="connsiteX9" fmla="*/ 292663 w 952739"/>
                <a:gd name="connsiteY9" fmla="*/ 1245648 h 1341659"/>
                <a:gd name="connsiteX10" fmla="*/ 292663 w 952739"/>
                <a:gd name="connsiteY10" fmla="*/ 1101632 h 1341659"/>
                <a:gd name="connsiteX11" fmla="*/ 148647 w 952739"/>
                <a:gd name="connsiteY11" fmla="*/ 741592 h 1341659"/>
                <a:gd name="connsiteX12" fmla="*/ 4632 w 952739"/>
                <a:gd name="connsiteY12" fmla="*/ 648721 h 1341659"/>
                <a:gd name="connsiteX13" fmla="*/ 4633 w 952739"/>
                <a:gd name="connsiteY13" fmla="*/ 360689 h 1341659"/>
                <a:gd name="connsiteX14" fmla="*/ 148649 w 952739"/>
                <a:gd name="connsiteY14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796719 w 940737"/>
                <a:gd name="connsiteY6" fmla="*/ 1173640 h 1341659"/>
                <a:gd name="connsiteX7" fmla="*/ 580695 w 940737"/>
                <a:gd name="connsiteY7" fmla="*/ 1245648 h 1341659"/>
                <a:gd name="connsiteX8" fmla="*/ 364671 w 940737"/>
                <a:gd name="connsiteY8" fmla="*/ 1029624 h 1341659"/>
                <a:gd name="connsiteX9" fmla="*/ 292663 w 940737"/>
                <a:gd name="connsiteY9" fmla="*/ 1245648 h 1341659"/>
                <a:gd name="connsiteX10" fmla="*/ 292663 w 940737"/>
                <a:gd name="connsiteY10" fmla="*/ 1101632 h 1341659"/>
                <a:gd name="connsiteX11" fmla="*/ 148647 w 940737"/>
                <a:gd name="connsiteY11" fmla="*/ 741592 h 1341659"/>
                <a:gd name="connsiteX12" fmla="*/ 4632 w 940737"/>
                <a:gd name="connsiteY12" fmla="*/ 648721 h 1341659"/>
                <a:gd name="connsiteX13" fmla="*/ 4633 w 940737"/>
                <a:gd name="connsiteY13" fmla="*/ 360689 h 1341659"/>
                <a:gd name="connsiteX14" fmla="*/ 148649 w 940737"/>
                <a:gd name="connsiteY14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796719 w 940737"/>
                <a:gd name="connsiteY6" fmla="*/ 1173640 h 1341659"/>
                <a:gd name="connsiteX7" fmla="*/ 580695 w 940737"/>
                <a:gd name="connsiteY7" fmla="*/ 1245648 h 1341659"/>
                <a:gd name="connsiteX8" fmla="*/ 364671 w 940737"/>
                <a:gd name="connsiteY8" fmla="*/ 1029624 h 1341659"/>
                <a:gd name="connsiteX9" fmla="*/ 292663 w 940737"/>
                <a:gd name="connsiteY9" fmla="*/ 1245648 h 1341659"/>
                <a:gd name="connsiteX10" fmla="*/ 292663 w 940737"/>
                <a:gd name="connsiteY10" fmla="*/ 1101632 h 1341659"/>
                <a:gd name="connsiteX11" fmla="*/ 148647 w 940737"/>
                <a:gd name="connsiteY11" fmla="*/ 741592 h 1341659"/>
                <a:gd name="connsiteX12" fmla="*/ 4632 w 940737"/>
                <a:gd name="connsiteY12" fmla="*/ 648721 h 1341659"/>
                <a:gd name="connsiteX13" fmla="*/ 4633 w 940737"/>
                <a:gd name="connsiteY13" fmla="*/ 360689 h 1341659"/>
                <a:gd name="connsiteX14" fmla="*/ 148649 w 940737"/>
                <a:gd name="connsiteY14" fmla="*/ 216673 h 1341659"/>
                <a:gd name="connsiteX0" fmla="*/ 148649 w 964740"/>
                <a:gd name="connsiteY0" fmla="*/ 216673 h 1341659"/>
                <a:gd name="connsiteX1" fmla="*/ 508687 w 964740"/>
                <a:gd name="connsiteY1" fmla="*/ 21512 h 1341659"/>
                <a:gd name="connsiteX2" fmla="*/ 580697 w 964740"/>
                <a:gd name="connsiteY2" fmla="*/ 72658 h 1341659"/>
                <a:gd name="connsiteX3" fmla="*/ 868729 w 964740"/>
                <a:gd name="connsiteY3" fmla="*/ 72658 h 1341659"/>
                <a:gd name="connsiteX4" fmla="*/ 868729 w 964740"/>
                <a:gd name="connsiteY4" fmla="*/ 144666 h 1341659"/>
                <a:gd name="connsiteX5" fmla="*/ 940737 w 964740"/>
                <a:gd name="connsiteY5" fmla="*/ 216674 h 1341659"/>
                <a:gd name="connsiteX6" fmla="*/ 940737 w 964740"/>
                <a:gd name="connsiteY6" fmla="*/ 360690 h 1341659"/>
                <a:gd name="connsiteX7" fmla="*/ 796719 w 964740"/>
                <a:gd name="connsiteY7" fmla="*/ 1173640 h 1341659"/>
                <a:gd name="connsiteX8" fmla="*/ 580695 w 964740"/>
                <a:gd name="connsiteY8" fmla="*/ 1245648 h 1341659"/>
                <a:gd name="connsiteX9" fmla="*/ 364671 w 964740"/>
                <a:gd name="connsiteY9" fmla="*/ 1029624 h 1341659"/>
                <a:gd name="connsiteX10" fmla="*/ 292663 w 964740"/>
                <a:gd name="connsiteY10" fmla="*/ 1245648 h 1341659"/>
                <a:gd name="connsiteX11" fmla="*/ 292663 w 964740"/>
                <a:gd name="connsiteY11" fmla="*/ 1101632 h 1341659"/>
                <a:gd name="connsiteX12" fmla="*/ 148647 w 964740"/>
                <a:gd name="connsiteY12" fmla="*/ 741592 h 1341659"/>
                <a:gd name="connsiteX13" fmla="*/ 4632 w 964740"/>
                <a:gd name="connsiteY13" fmla="*/ 648721 h 1341659"/>
                <a:gd name="connsiteX14" fmla="*/ 4633 w 964740"/>
                <a:gd name="connsiteY14" fmla="*/ 360689 h 1341659"/>
                <a:gd name="connsiteX15" fmla="*/ 148649 w 964740"/>
                <a:gd name="connsiteY15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868728 w 940737"/>
                <a:gd name="connsiteY6" fmla="*/ 360690 h 1341659"/>
                <a:gd name="connsiteX7" fmla="*/ 796719 w 940737"/>
                <a:gd name="connsiteY7" fmla="*/ 1173640 h 1341659"/>
                <a:gd name="connsiteX8" fmla="*/ 580695 w 940737"/>
                <a:gd name="connsiteY8" fmla="*/ 1245648 h 1341659"/>
                <a:gd name="connsiteX9" fmla="*/ 364671 w 940737"/>
                <a:gd name="connsiteY9" fmla="*/ 1029624 h 1341659"/>
                <a:gd name="connsiteX10" fmla="*/ 292663 w 940737"/>
                <a:gd name="connsiteY10" fmla="*/ 1245648 h 1341659"/>
                <a:gd name="connsiteX11" fmla="*/ 292663 w 940737"/>
                <a:gd name="connsiteY11" fmla="*/ 1101632 h 1341659"/>
                <a:gd name="connsiteX12" fmla="*/ 148647 w 940737"/>
                <a:gd name="connsiteY12" fmla="*/ 741592 h 1341659"/>
                <a:gd name="connsiteX13" fmla="*/ 4632 w 940737"/>
                <a:gd name="connsiteY13" fmla="*/ 648721 h 1341659"/>
                <a:gd name="connsiteX14" fmla="*/ 4633 w 940737"/>
                <a:gd name="connsiteY14" fmla="*/ 360689 h 1341659"/>
                <a:gd name="connsiteX15" fmla="*/ 148649 w 940737"/>
                <a:gd name="connsiteY15" fmla="*/ 216673 h 1341659"/>
                <a:gd name="connsiteX0" fmla="*/ 148649 w 940737"/>
                <a:gd name="connsiteY0" fmla="*/ 216673 h 1341659"/>
                <a:gd name="connsiteX1" fmla="*/ 508687 w 940737"/>
                <a:gd name="connsiteY1" fmla="*/ 21512 h 1341659"/>
                <a:gd name="connsiteX2" fmla="*/ 580697 w 940737"/>
                <a:gd name="connsiteY2" fmla="*/ 72658 h 1341659"/>
                <a:gd name="connsiteX3" fmla="*/ 868729 w 940737"/>
                <a:gd name="connsiteY3" fmla="*/ 72658 h 1341659"/>
                <a:gd name="connsiteX4" fmla="*/ 868729 w 940737"/>
                <a:gd name="connsiteY4" fmla="*/ 144666 h 1341659"/>
                <a:gd name="connsiteX5" fmla="*/ 940737 w 940737"/>
                <a:gd name="connsiteY5" fmla="*/ 216674 h 1341659"/>
                <a:gd name="connsiteX6" fmla="*/ 868729 w 940737"/>
                <a:gd name="connsiteY6" fmla="*/ 432698 h 1341659"/>
                <a:gd name="connsiteX7" fmla="*/ 796719 w 940737"/>
                <a:gd name="connsiteY7" fmla="*/ 1173640 h 1341659"/>
                <a:gd name="connsiteX8" fmla="*/ 580695 w 940737"/>
                <a:gd name="connsiteY8" fmla="*/ 1245648 h 1341659"/>
                <a:gd name="connsiteX9" fmla="*/ 364671 w 940737"/>
                <a:gd name="connsiteY9" fmla="*/ 1029624 h 1341659"/>
                <a:gd name="connsiteX10" fmla="*/ 292663 w 940737"/>
                <a:gd name="connsiteY10" fmla="*/ 1245648 h 1341659"/>
                <a:gd name="connsiteX11" fmla="*/ 292663 w 940737"/>
                <a:gd name="connsiteY11" fmla="*/ 1101632 h 1341659"/>
                <a:gd name="connsiteX12" fmla="*/ 148647 w 940737"/>
                <a:gd name="connsiteY12" fmla="*/ 741592 h 1341659"/>
                <a:gd name="connsiteX13" fmla="*/ 4632 w 940737"/>
                <a:gd name="connsiteY13" fmla="*/ 648721 h 1341659"/>
                <a:gd name="connsiteX14" fmla="*/ 4633 w 940737"/>
                <a:gd name="connsiteY14" fmla="*/ 360689 h 1341659"/>
                <a:gd name="connsiteX15" fmla="*/ 148649 w 940737"/>
                <a:gd name="connsiteY15" fmla="*/ 216673 h 1341659"/>
                <a:gd name="connsiteX0" fmla="*/ 148649 w 956001"/>
                <a:gd name="connsiteY0" fmla="*/ 216673 h 1341659"/>
                <a:gd name="connsiteX1" fmla="*/ 508687 w 956001"/>
                <a:gd name="connsiteY1" fmla="*/ 21512 h 1341659"/>
                <a:gd name="connsiteX2" fmla="*/ 580697 w 956001"/>
                <a:gd name="connsiteY2" fmla="*/ 72658 h 1341659"/>
                <a:gd name="connsiteX3" fmla="*/ 868729 w 956001"/>
                <a:gd name="connsiteY3" fmla="*/ 72658 h 1341659"/>
                <a:gd name="connsiteX4" fmla="*/ 868729 w 956001"/>
                <a:gd name="connsiteY4" fmla="*/ 144666 h 1341659"/>
                <a:gd name="connsiteX5" fmla="*/ 940737 w 956001"/>
                <a:gd name="connsiteY5" fmla="*/ 216674 h 1341659"/>
                <a:gd name="connsiteX6" fmla="*/ 868729 w 956001"/>
                <a:gd name="connsiteY6" fmla="*/ 432698 h 1341659"/>
                <a:gd name="connsiteX7" fmla="*/ 796719 w 956001"/>
                <a:gd name="connsiteY7" fmla="*/ 1173640 h 1341659"/>
                <a:gd name="connsiteX8" fmla="*/ 580695 w 956001"/>
                <a:gd name="connsiteY8" fmla="*/ 1245648 h 1341659"/>
                <a:gd name="connsiteX9" fmla="*/ 364671 w 956001"/>
                <a:gd name="connsiteY9" fmla="*/ 1029624 h 1341659"/>
                <a:gd name="connsiteX10" fmla="*/ 292663 w 956001"/>
                <a:gd name="connsiteY10" fmla="*/ 1245648 h 1341659"/>
                <a:gd name="connsiteX11" fmla="*/ 292663 w 956001"/>
                <a:gd name="connsiteY11" fmla="*/ 1101632 h 1341659"/>
                <a:gd name="connsiteX12" fmla="*/ 148647 w 956001"/>
                <a:gd name="connsiteY12" fmla="*/ 741592 h 1341659"/>
                <a:gd name="connsiteX13" fmla="*/ 4632 w 956001"/>
                <a:gd name="connsiteY13" fmla="*/ 648721 h 1341659"/>
                <a:gd name="connsiteX14" fmla="*/ 4633 w 956001"/>
                <a:gd name="connsiteY14" fmla="*/ 360689 h 1341659"/>
                <a:gd name="connsiteX15" fmla="*/ 148649 w 956001"/>
                <a:gd name="connsiteY15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940737 w 952739"/>
                <a:gd name="connsiteY7" fmla="*/ 576714 h 1341659"/>
                <a:gd name="connsiteX8" fmla="*/ 796719 w 952739"/>
                <a:gd name="connsiteY8" fmla="*/ 1173640 h 1341659"/>
                <a:gd name="connsiteX9" fmla="*/ 580695 w 952739"/>
                <a:gd name="connsiteY9" fmla="*/ 1245648 h 1341659"/>
                <a:gd name="connsiteX10" fmla="*/ 364671 w 952739"/>
                <a:gd name="connsiteY10" fmla="*/ 1029624 h 1341659"/>
                <a:gd name="connsiteX11" fmla="*/ 292663 w 952739"/>
                <a:gd name="connsiteY11" fmla="*/ 1245648 h 1341659"/>
                <a:gd name="connsiteX12" fmla="*/ 292663 w 952739"/>
                <a:gd name="connsiteY12" fmla="*/ 1101632 h 1341659"/>
                <a:gd name="connsiteX13" fmla="*/ 148647 w 952739"/>
                <a:gd name="connsiteY13" fmla="*/ 741592 h 1341659"/>
                <a:gd name="connsiteX14" fmla="*/ 4632 w 952739"/>
                <a:gd name="connsiteY14" fmla="*/ 648721 h 1341659"/>
                <a:gd name="connsiteX15" fmla="*/ 4633 w 952739"/>
                <a:gd name="connsiteY15" fmla="*/ 360689 h 1341659"/>
                <a:gd name="connsiteX16" fmla="*/ 148649 w 952739"/>
                <a:gd name="connsiteY16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940737 w 952739"/>
                <a:gd name="connsiteY7" fmla="*/ 648722 h 1341659"/>
                <a:gd name="connsiteX8" fmla="*/ 796719 w 952739"/>
                <a:gd name="connsiteY8" fmla="*/ 1173640 h 1341659"/>
                <a:gd name="connsiteX9" fmla="*/ 580695 w 952739"/>
                <a:gd name="connsiteY9" fmla="*/ 1245648 h 1341659"/>
                <a:gd name="connsiteX10" fmla="*/ 364671 w 952739"/>
                <a:gd name="connsiteY10" fmla="*/ 1029624 h 1341659"/>
                <a:gd name="connsiteX11" fmla="*/ 292663 w 952739"/>
                <a:gd name="connsiteY11" fmla="*/ 1245648 h 1341659"/>
                <a:gd name="connsiteX12" fmla="*/ 292663 w 952739"/>
                <a:gd name="connsiteY12" fmla="*/ 1101632 h 1341659"/>
                <a:gd name="connsiteX13" fmla="*/ 148647 w 952739"/>
                <a:gd name="connsiteY13" fmla="*/ 741592 h 1341659"/>
                <a:gd name="connsiteX14" fmla="*/ 4632 w 952739"/>
                <a:gd name="connsiteY14" fmla="*/ 648721 h 1341659"/>
                <a:gd name="connsiteX15" fmla="*/ 4633 w 952739"/>
                <a:gd name="connsiteY15" fmla="*/ 360689 h 1341659"/>
                <a:gd name="connsiteX16" fmla="*/ 148649 w 952739"/>
                <a:gd name="connsiteY16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52739"/>
                <a:gd name="connsiteY0" fmla="*/ 216673 h 1341659"/>
                <a:gd name="connsiteX1" fmla="*/ 508687 w 952739"/>
                <a:gd name="connsiteY1" fmla="*/ 21512 h 1341659"/>
                <a:gd name="connsiteX2" fmla="*/ 580697 w 952739"/>
                <a:gd name="connsiteY2" fmla="*/ 72658 h 1341659"/>
                <a:gd name="connsiteX3" fmla="*/ 868729 w 952739"/>
                <a:gd name="connsiteY3" fmla="*/ 72658 h 1341659"/>
                <a:gd name="connsiteX4" fmla="*/ 868729 w 952739"/>
                <a:gd name="connsiteY4" fmla="*/ 144666 h 1341659"/>
                <a:gd name="connsiteX5" fmla="*/ 940737 w 952739"/>
                <a:gd name="connsiteY5" fmla="*/ 216674 h 1341659"/>
                <a:gd name="connsiteX6" fmla="*/ 868729 w 952739"/>
                <a:gd name="connsiteY6" fmla="*/ 432698 h 1341659"/>
                <a:gd name="connsiteX7" fmla="*/ 868729 w 952739"/>
                <a:gd name="connsiteY7" fmla="*/ 648722 h 1341659"/>
                <a:gd name="connsiteX8" fmla="*/ 940737 w 952739"/>
                <a:gd name="connsiteY8" fmla="*/ 648722 h 1341659"/>
                <a:gd name="connsiteX9" fmla="*/ 796719 w 952739"/>
                <a:gd name="connsiteY9" fmla="*/ 1173640 h 1341659"/>
                <a:gd name="connsiteX10" fmla="*/ 580695 w 952739"/>
                <a:gd name="connsiteY10" fmla="*/ 1245648 h 1341659"/>
                <a:gd name="connsiteX11" fmla="*/ 364671 w 952739"/>
                <a:gd name="connsiteY11" fmla="*/ 1029624 h 1341659"/>
                <a:gd name="connsiteX12" fmla="*/ 292663 w 952739"/>
                <a:gd name="connsiteY12" fmla="*/ 1245648 h 1341659"/>
                <a:gd name="connsiteX13" fmla="*/ 292663 w 952739"/>
                <a:gd name="connsiteY13" fmla="*/ 1101632 h 1341659"/>
                <a:gd name="connsiteX14" fmla="*/ 148647 w 952739"/>
                <a:gd name="connsiteY14" fmla="*/ 741592 h 1341659"/>
                <a:gd name="connsiteX15" fmla="*/ 4632 w 952739"/>
                <a:gd name="connsiteY15" fmla="*/ 648721 h 1341659"/>
                <a:gd name="connsiteX16" fmla="*/ 4633 w 952739"/>
                <a:gd name="connsiteY16" fmla="*/ 360689 h 1341659"/>
                <a:gd name="connsiteX17" fmla="*/ 148649 w 952739"/>
                <a:gd name="connsiteY17" fmla="*/ 216673 h 1341659"/>
                <a:gd name="connsiteX0" fmla="*/ 148649 w 964740"/>
                <a:gd name="connsiteY0" fmla="*/ 216673 h 1341659"/>
                <a:gd name="connsiteX1" fmla="*/ 508687 w 964740"/>
                <a:gd name="connsiteY1" fmla="*/ 21512 h 1341659"/>
                <a:gd name="connsiteX2" fmla="*/ 580697 w 964740"/>
                <a:gd name="connsiteY2" fmla="*/ 72658 h 1341659"/>
                <a:gd name="connsiteX3" fmla="*/ 868729 w 964740"/>
                <a:gd name="connsiteY3" fmla="*/ 72658 h 1341659"/>
                <a:gd name="connsiteX4" fmla="*/ 868729 w 964740"/>
                <a:gd name="connsiteY4" fmla="*/ 144666 h 1341659"/>
                <a:gd name="connsiteX5" fmla="*/ 940737 w 964740"/>
                <a:gd name="connsiteY5" fmla="*/ 216674 h 1341659"/>
                <a:gd name="connsiteX6" fmla="*/ 868729 w 964740"/>
                <a:gd name="connsiteY6" fmla="*/ 432698 h 1341659"/>
                <a:gd name="connsiteX7" fmla="*/ 868729 w 964740"/>
                <a:gd name="connsiteY7" fmla="*/ 648722 h 1341659"/>
                <a:gd name="connsiteX8" fmla="*/ 940737 w 964740"/>
                <a:gd name="connsiteY8" fmla="*/ 648722 h 1341659"/>
                <a:gd name="connsiteX9" fmla="*/ 940737 w 964740"/>
                <a:gd name="connsiteY9" fmla="*/ 792738 h 1341659"/>
                <a:gd name="connsiteX10" fmla="*/ 796719 w 964740"/>
                <a:gd name="connsiteY10" fmla="*/ 1173640 h 1341659"/>
                <a:gd name="connsiteX11" fmla="*/ 580695 w 964740"/>
                <a:gd name="connsiteY11" fmla="*/ 1245648 h 1341659"/>
                <a:gd name="connsiteX12" fmla="*/ 364671 w 964740"/>
                <a:gd name="connsiteY12" fmla="*/ 1029624 h 1341659"/>
                <a:gd name="connsiteX13" fmla="*/ 292663 w 964740"/>
                <a:gd name="connsiteY13" fmla="*/ 1245648 h 1341659"/>
                <a:gd name="connsiteX14" fmla="*/ 292663 w 964740"/>
                <a:gd name="connsiteY14" fmla="*/ 1101632 h 1341659"/>
                <a:gd name="connsiteX15" fmla="*/ 148647 w 964740"/>
                <a:gd name="connsiteY15" fmla="*/ 741592 h 1341659"/>
                <a:gd name="connsiteX16" fmla="*/ 4632 w 964740"/>
                <a:gd name="connsiteY16" fmla="*/ 648721 h 1341659"/>
                <a:gd name="connsiteX17" fmla="*/ 4633 w 964740"/>
                <a:gd name="connsiteY17" fmla="*/ 360689 h 1341659"/>
                <a:gd name="connsiteX18" fmla="*/ 148649 w 964740"/>
                <a:gd name="connsiteY18" fmla="*/ 216673 h 1341659"/>
                <a:gd name="connsiteX0" fmla="*/ 148649 w 976741"/>
                <a:gd name="connsiteY0" fmla="*/ 216673 h 1269651"/>
                <a:gd name="connsiteX1" fmla="*/ 508687 w 976741"/>
                <a:gd name="connsiteY1" fmla="*/ 21512 h 1269651"/>
                <a:gd name="connsiteX2" fmla="*/ 580697 w 976741"/>
                <a:gd name="connsiteY2" fmla="*/ 72658 h 1269651"/>
                <a:gd name="connsiteX3" fmla="*/ 868729 w 976741"/>
                <a:gd name="connsiteY3" fmla="*/ 72658 h 1269651"/>
                <a:gd name="connsiteX4" fmla="*/ 868729 w 976741"/>
                <a:gd name="connsiteY4" fmla="*/ 144666 h 1269651"/>
                <a:gd name="connsiteX5" fmla="*/ 940737 w 976741"/>
                <a:gd name="connsiteY5" fmla="*/ 216674 h 1269651"/>
                <a:gd name="connsiteX6" fmla="*/ 868729 w 976741"/>
                <a:gd name="connsiteY6" fmla="*/ 432698 h 1269651"/>
                <a:gd name="connsiteX7" fmla="*/ 868729 w 976741"/>
                <a:gd name="connsiteY7" fmla="*/ 648722 h 1269651"/>
                <a:gd name="connsiteX8" fmla="*/ 940737 w 976741"/>
                <a:gd name="connsiteY8" fmla="*/ 648722 h 1269651"/>
                <a:gd name="connsiteX9" fmla="*/ 940737 w 976741"/>
                <a:gd name="connsiteY9" fmla="*/ 792738 h 1269651"/>
                <a:gd name="connsiteX10" fmla="*/ 724712 w 976741"/>
                <a:gd name="connsiteY10" fmla="*/ 936754 h 1269651"/>
                <a:gd name="connsiteX11" fmla="*/ 580695 w 976741"/>
                <a:gd name="connsiteY11" fmla="*/ 1245648 h 1269651"/>
                <a:gd name="connsiteX12" fmla="*/ 364671 w 976741"/>
                <a:gd name="connsiteY12" fmla="*/ 1029624 h 1269651"/>
                <a:gd name="connsiteX13" fmla="*/ 292663 w 976741"/>
                <a:gd name="connsiteY13" fmla="*/ 1245648 h 1269651"/>
                <a:gd name="connsiteX14" fmla="*/ 292663 w 976741"/>
                <a:gd name="connsiteY14" fmla="*/ 1101632 h 1269651"/>
                <a:gd name="connsiteX15" fmla="*/ 148647 w 976741"/>
                <a:gd name="connsiteY15" fmla="*/ 741592 h 1269651"/>
                <a:gd name="connsiteX16" fmla="*/ 4632 w 976741"/>
                <a:gd name="connsiteY16" fmla="*/ 648721 h 1269651"/>
                <a:gd name="connsiteX17" fmla="*/ 4633 w 976741"/>
                <a:gd name="connsiteY17" fmla="*/ 360689 h 1269651"/>
                <a:gd name="connsiteX18" fmla="*/ 148649 w 976741"/>
                <a:gd name="connsiteY18" fmla="*/ 216673 h 1269651"/>
                <a:gd name="connsiteX0" fmla="*/ 148649 w 976741"/>
                <a:gd name="connsiteY0" fmla="*/ 216673 h 1245648"/>
                <a:gd name="connsiteX1" fmla="*/ 508687 w 976741"/>
                <a:gd name="connsiteY1" fmla="*/ 21512 h 1245648"/>
                <a:gd name="connsiteX2" fmla="*/ 580697 w 976741"/>
                <a:gd name="connsiteY2" fmla="*/ 72658 h 1245648"/>
                <a:gd name="connsiteX3" fmla="*/ 868729 w 976741"/>
                <a:gd name="connsiteY3" fmla="*/ 72658 h 1245648"/>
                <a:gd name="connsiteX4" fmla="*/ 868729 w 976741"/>
                <a:gd name="connsiteY4" fmla="*/ 144666 h 1245648"/>
                <a:gd name="connsiteX5" fmla="*/ 940737 w 976741"/>
                <a:gd name="connsiteY5" fmla="*/ 216674 h 1245648"/>
                <a:gd name="connsiteX6" fmla="*/ 868729 w 976741"/>
                <a:gd name="connsiteY6" fmla="*/ 432698 h 1245648"/>
                <a:gd name="connsiteX7" fmla="*/ 868729 w 976741"/>
                <a:gd name="connsiteY7" fmla="*/ 648722 h 1245648"/>
                <a:gd name="connsiteX8" fmla="*/ 940737 w 976741"/>
                <a:gd name="connsiteY8" fmla="*/ 648722 h 1245648"/>
                <a:gd name="connsiteX9" fmla="*/ 940737 w 976741"/>
                <a:gd name="connsiteY9" fmla="*/ 792738 h 1245648"/>
                <a:gd name="connsiteX10" fmla="*/ 724712 w 976741"/>
                <a:gd name="connsiteY10" fmla="*/ 936754 h 1245648"/>
                <a:gd name="connsiteX11" fmla="*/ 436680 w 976741"/>
                <a:gd name="connsiteY11" fmla="*/ 936754 h 1245648"/>
                <a:gd name="connsiteX12" fmla="*/ 364671 w 976741"/>
                <a:gd name="connsiteY12" fmla="*/ 1029624 h 1245648"/>
                <a:gd name="connsiteX13" fmla="*/ 292663 w 976741"/>
                <a:gd name="connsiteY13" fmla="*/ 1245648 h 1245648"/>
                <a:gd name="connsiteX14" fmla="*/ 292663 w 976741"/>
                <a:gd name="connsiteY14" fmla="*/ 1101632 h 1245648"/>
                <a:gd name="connsiteX15" fmla="*/ 148647 w 976741"/>
                <a:gd name="connsiteY15" fmla="*/ 741592 h 1245648"/>
                <a:gd name="connsiteX16" fmla="*/ 4632 w 976741"/>
                <a:gd name="connsiteY16" fmla="*/ 648721 h 1245648"/>
                <a:gd name="connsiteX17" fmla="*/ 4633 w 976741"/>
                <a:gd name="connsiteY17" fmla="*/ 360689 h 1245648"/>
                <a:gd name="connsiteX18" fmla="*/ 148649 w 976741"/>
                <a:gd name="connsiteY18" fmla="*/ 216673 h 1245648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436680 w 976741"/>
                <a:gd name="connsiteY11" fmla="*/ 936754 h 1149637"/>
                <a:gd name="connsiteX12" fmla="*/ 364671 w 976741"/>
                <a:gd name="connsiteY12" fmla="*/ 1029624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1 w 976741"/>
                <a:gd name="connsiteY12" fmla="*/ 1029624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148647 w 976741"/>
                <a:gd name="connsiteY14" fmla="*/ 741592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148649 w 976741"/>
                <a:gd name="connsiteY0" fmla="*/ 216673 h 1149637"/>
                <a:gd name="connsiteX1" fmla="*/ 508687 w 976741"/>
                <a:gd name="connsiteY1" fmla="*/ 21512 h 1149637"/>
                <a:gd name="connsiteX2" fmla="*/ 580697 w 976741"/>
                <a:gd name="connsiteY2" fmla="*/ 72658 h 1149637"/>
                <a:gd name="connsiteX3" fmla="*/ 868729 w 976741"/>
                <a:gd name="connsiteY3" fmla="*/ 72658 h 1149637"/>
                <a:gd name="connsiteX4" fmla="*/ 868729 w 976741"/>
                <a:gd name="connsiteY4" fmla="*/ 144666 h 1149637"/>
                <a:gd name="connsiteX5" fmla="*/ 940737 w 976741"/>
                <a:gd name="connsiteY5" fmla="*/ 216674 h 1149637"/>
                <a:gd name="connsiteX6" fmla="*/ 868729 w 976741"/>
                <a:gd name="connsiteY6" fmla="*/ 432698 h 1149637"/>
                <a:gd name="connsiteX7" fmla="*/ 868729 w 976741"/>
                <a:gd name="connsiteY7" fmla="*/ 648722 h 1149637"/>
                <a:gd name="connsiteX8" fmla="*/ 940737 w 976741"/>
                <a:gd name="connsiteY8" fmla="*/ 648722 h 1149637"/>
                <a:gd name="connsiteX9" fmla="*/ 940737 w 976741"/>
                <a:gd name="connsiteY9" fmla="*/ 792738 h 1149637"/>
                <a:gd name="connsiteX10" fmla="*/ 724712 w 976741"/>
                <a:gd name="connsiteY10" fmla="*/ 936754 h 1149637"/>
                <a:gd name="connsiteX11" fmla="*/ 508688 w 976741"/>
                <a:gd name="connsiteY11" fmla="*/ 1008763 h 1149637"/>
                <a:gd name="connsiteX12" fmla="*/ 364672 w 976741"/>
                <a:gd name="connsiteY12" fmla="*/ 1080771 h 1149637"/>
                <a:gd name="connsiteX13" fmla="*/ 292663 w 976741"/>
                <a:gd name="connsiteY13" fmla="*/ 1101632 h 1149637"/>
                <a:gd name="connsiteX14" fmla="*/ 76640 w 976741"/>
                <a:gd name="connsiteY14" fmla="*/ 792739 h 1149637"/>
                <a:gd name="connsiteX15" fmla="*/ 4632 w 976741"/>
                <a:gd name="connsiteY15" fmla="*/ 648721 h 1149637"/>
                <a:gd name="connsiteX16" fmla="*/ 4633 w 976741"/>
                <a:gd name="connsiteY16" fmla="*/ 360689 h 1149637"/>
                <a:gd name="connsiteX17" fmla="*/ 148649 w 976741"/>
                <a:gd name="connsiteY17" fmla="*/ 216673 h 1149637"/>
                <a:gd name="connsiteX0" fmla="*/ 264981 w 1093073"/>
                <a:gd name="connsiteY0" fmla="*/ 216673 h 1272141"/>
                <a:gd name="connsiteX1" fmla="*/ 625019 w 1093073"/>
                <a:gd name="connsiteY1" fmla="*/ 21512 h 1272141"/>
                <a:gd name="connsiteX2" fmla="*/ 697029 w 1093073"/>
                <a:gd name="connsiteY2" fmla="*/ 72658 h 1272141"/>
                <a:gd name="connsiteX3" fmla="*/ 985061 w 1093073"/>
                <a:gd name="connsiteY3" fmla="*/ 72658 h 1272141"/>
                <a:gd name="connsiteX4" fmla="*/ 985061 w 1093073"/>
                <a:gd name="connsiteY4" fmla="*/ 144666 h 1272141"/>
                <a:gd name="connsiteX5" fmla="*/ 1057069 w 1093073"/>
                <a:gd name="connsiteY5" fmla="*/ 216674 h 1272141"/>
                <a:gd name="connsiteX6" fmla="*/ 985061 w 1093073"/>
                <a:gd name="connsiteY6" fmla="*/ 432698 h 1272141"/>
                <a:gd name="connsiteX7" fmla="*/ 985061 w 1093073"/>
                <a:gd name="connsiteY7" fmla="*/ 648722 h 1272141"/>
                <a:gd name="connsiteX8" fmla="*/ 1057069 w 1093073"/>
                <a:gd name="connsiteY8" fmla="*/ 648722 h 1272141"/>
                <a:gd name="connsiteX9" fmla="*/ 1057069 w 1093073"/>
                <a:gd name="connsiteY9" fmla="*/ 792738 h 1272141"/>
                <a:gd name="connsiteX10" fmla="*/ 841044 w 1093073"/>
                <a:gd name="connsiteY10" fmla="*/ 936754 h 1272141"/>
                <a:gd name="connsiteX11" fmla="*/ 625020 w 1093073"/>
                <a:gd name="connsiteY11" fmla="*/ 1008763 h 1272141"/>
                <a:gd name="connsiteX12" fmla="*/ 481004 w 1093073"/>
                <a:gd name="connsiteY12" fmla="*/ 1080771 h 1272141"/>
                <a:gd name="connsiteX13" fmla="*/ 188340 w 1093073"/>
                <a:gd name="connsiteY13" fmla="*/ 1224136 h 1272141"/>
                <a:gd name="connsiteX14" fmla="*/ 192972 w 1093073"/>
                <a:gd name="connsiteY14" fmla="*/ 792739 h 1272141"/>
                <a:gd name="connsiteX15" fmla="*/ 120964 w 1093073"/>
                <a:gd name="connsiteY15" fmla="*/ 648721 h 1272141"/>
                <a:gd name="connsiteX16" fmla="*/ 120965 w 1093073"/>
                <a:gd name="connsiteY16" fmla="*/ 360689 h 1272141"/>
                <a:gd name="connsiteX17" fmla="*/ 264981 w 1093073"/>
                <a:gd name="connsiteY17" fmla="*/ 216673 h 1272141"/>
                <a:gd name="connsiteX0" fmla="*/ 148649 w 976741"/>
                <a:gd name="connsiteY0" fmla="*/ 216673 h 1272141"/>
                <a:gd name="connsiteX1" fmla="*/ 508687 w 976741"/>
                <a:gd name="connsiteY1" fmla="*/ 21512 h 1272141"/>
                <a:gd name="connsiteX2" fmla="*/ 580697 w 976741"/>
                <a:gd name="connsiteY2" fmla="*/ 72658 h 1272141"/>
                <a:gd name="connsiteX3" fmla="*/ 868729 w 976741"/>
                <a:gd name="connsiteY3" fmla="*/ 72658 h 1272141"/>
                <a:gd name="connsiteX4" fmla="*/ 868729 w 976741"/>
                <a:gd name="connsiteY4" fmla="*/ 144666 h 1272141"/>
                <a:gd name="connsiteX5" fmla="*/ 940737 w 976741"/>
                <a:gd name="connsiteY5" fmla="*/ 216674 h 1272141"/>
                <a:gd name="connsiteX6" fmla="*/ 868729 w 976741"/>
                <a:gd name="connsiteY6" fmla="*/ 432698 h 1272141"/>
                <a:gd name="connsiteX7" fmla="*/ 868729 w 976741"/>
                <a:gd name="connsiteY7" fmla="*/ 648722 h 1272141"/>
                <a:gd name="connsiteX8" fmla="*/ 940737 w 976741"/>
                <a:gd name="connsiteY8" fmla="*/ 648722 h 1272141"/>
                <a:gd name="connsiteX9" fmla="*/ 940737 w 976741"/>
                <a:gd name="connsiteY9" fmla="*/ 792738 h 1272141"/>
                <a:gd name="connsiteX10" fmla="*/ 724712 w 976741"/>
                <a:gd name="connsiteY10" fmla="*/ 936754 h 1272141"/>
                <a:gd name="connsiteX11" fmla="*/ 508688 w 976741"/>
                <a:gd name="connsiteY11" fmla="*/ 1008763 h 1272141"/>
                <a:gd name="connsiteX12" fmla="*/ 364672 w 976741"/>
                <a:gd name="connsiteY12" fmla="*/ 1080771 h 1272141"/>
                <a:gd name="connsiteX13" fmla="*/ 72008 w 976741"/>
                <a:gd name="connsiteY13" fmla="*/ 1224136 h 1272141"/>
                <a:gd name="connsiteX14" fmla="*/ 76640 w 976741"/>
                <a:gd name="connsiteY14" fmla="*/ 792739 h 1272141"/>
                <a:gd name="connsiteX15" fmla="*/ 4632 w 976741"/>
                <a:gd name="connsiteY15" fmla="*/ 648721 h 1272141"/>
                <a:gd name="connsiteX16" fmla="*/ 4633 w 976741"/>
                <a:gd name="connsiteY16" fmla="*/ 360689 h 1272141"/>
                <a:gd name="connsiteX17" fmla="*/ 148649 w 976741"/>
                <a:gd name="connsiteY17" fmla="*/ 216673 h 1272141"/>
                <a:gd name="connsiteX0" fmla="*/ 148649 w 976741"/>
                <a:gd name="connsiteY0" fmla="*/ 216673 h 1395632"/>
                <a:gd name="connsiteX1" fmla="*/ 508687 w 976741"/>
                <a:gd name="connsiteY1" fmla="*/ 21512 h 1395632"/>
                <a:gd name="connsiteX2" fmla="*/ 580697 w 976741"/>
                <a:gd name="connsiteY2" fmla="*/ 72658 h 1395632"/>
                <a:gd name="connsiteX3" fmla="*/ 868729 w 976741"/>
                <a:gd name="connsiteY3" fmla="*/ 72658 h 1395632"/>
                <a:gd name="connsiteX4" fmla="*/ 868729 w 976741"/>
                <a:gd name="connsiteY4" fmla="*/ 144666 h 1395632"/>
                <a:gd name="connsiteX5" fmla="*/ 940737 w 976741"/>
                <a:gd name="connsiteY5" fmla="*/ 216674 h 1395632"/>
                <a:gd name="connsiteX6" fmla="*/ 868729 w 976741"/>
                <a:gd name="connsiteY6" fmla="*/ 432698 h 1395632"/>
                <a:gd name="connsiteX7" fmla="*/ 868729 w 976741"/>
                <a:gd name="connsiteY7" fmla="*/ 648722 h 1395632"/>
                <a:gd name="connsiteX8" fmla="*/ 940737 w 976741"/>
                <a:gd name="connsiteY8" fmla="*/ 648722 h 1395632"/>
                <a:gd name="connsiteX9" fmla="*/ 940737 w 976741"/>
                <a:gd name="connsiteY9" fmla="*/ 792738 h 1395632"/>
                <a:gd name="connsiteX10" fmla="*/ 724712 w 976741"/>
                <a:gd name="connsiteY10" fmla="*/ 936754 h 1395632"/>
                <a:gd name="connsiteX11" fmla="*/ 508688 w 976741"/>
                <a:gd name="connsiteY11" fmla="*/ 1008763 h 1395632"/>
                <a:gd name="connsiteX12" fmla="*/ 216024 w 976741"/>
                <a:gd name="connsiteY12" fmla="*/ 1368152 h 1395632"/>
                <a:gd name="connsiteX13" fmla="*/ 72008 w 976741"/>
                <a:gd name="connsiteY13" fmla="*/ 1224136 h 1395632"/>
                <a:gd name="connsiteX14" fmla="*/ 76640 w 976741"/>
                <a:gd name="connsiteY14" fmla="*/ 792739 h 1395632"/>
                <a:gd name="connsiteX15" fmla="*/ 4632 w 976741"/>
                <a:gd name="connsiteY15" fmla="*/ 648721 h 1395632"/>
                <a:gd name="connsiteX16" fmla="*/ 4633 w 976741"/>
                <a:gd name="connsiteY16" fmla="*/ 360689 h 1395632"/>
                <a:gd name="connsiteX17" fmla="*/ 148649 w 976741"/>
                <a:gd name="connsiteY17" fmla="*/ 216673 h 1395632"/>
                <a:gd name="connsiteX0" fmla="*/ 148649 w 976741"/>
                <a:gd name="connsiteY0" fmla="*/ 216673 h 1584175"/>
                <a:gd name="connsiteX1" fmla="*/ 508687 w 976741"/>
                <a:gd name="connsiteY1" fmla="*/ 21512 h 1584175"/>
                <a:gd name="connsiteX2" fmla="*/ 580697 w 976741"/>
                <a:gd name="connsiteY2" fmla="*/ 72658 h 1584175"/>
                <a:gd name="connsiteX3" fmla="*/ 868729 w 976741"/>
                <a:gd name="connsiteY3" fmla="*/ 72658 h 1584175"/>
                <a:gd name="connsiteX4" fmla="*/ 868729 w 976741"/>
                <a:gd name="connsiteY4" fmla="*/ 144666 h 1584175"/>
                <a:gd name="connsiteX5" fmla="*/ 940737 w 976741"/>
                <a:gd name="connsiteY5" fmla="*/ 216674 h 1584175"/>
                <a:gd name="connsiteX6" fmla="*/ 868729 w 976741"/>
                <a:gd name="connsiteY6" fmla="*/ 432698 h 1584175"/>
                <a:gd name="connsiteX7" fmla="*/ 868729 w 976741"/>
                <a:gd name="connsiteY7" fmla="*/ 648722 h 1584175"/>
                <a:gd name="connsiteX8" fmla="*/ 940737 w 976741"/>
                <a:gd name="connsiteY8" fmla="*/ 648722 h 1584175"/>
                <a:gd name="connsiteX9" fmla="*/ 940737 w 976741"/>
                <a:gd name="connsiteY9" fmla="*/ 792738 h 1584175"/>
                <a:gd name="connsiteX10" fmla="*/ 724712 w 976741"/>
                <a:gd name="connsiteY10" fmla="*/ 936754 h 1584175"/>
                <a:gd name="connsiteX11" fmla="*/ 216024 w 976741"/>
                <a:gd name="connsiteY11" fmla="*/ 1584175 h 1584175"/>
                <a:gd name="connsiteX12" fmla="*/ 216024 w 976741"/>
                <a:gd name="connsiteY12" fmla="*/ 1368152 h 1584175"/>
                <a:gd name="connsiteX13" fmla="*/ 72008 w 976741"/>
                <a:gd name="connsiteY13" fmla="*/ 1224136 h 1584175"/>
                <a:gd name="connsiteX14" fmla="*/ 76640 w 976741"/>
                <a:gd name="connsiteY14" fmla="*/ 792739 h 1584175"/>
                <a:gd name="connsiteX15" fmla="*/ 4632 w 976741"/>
                <a:gd name="connsiteY15" fmla="*/ 648721 h 1584175"/>
                <a:gd name="connsiteX16" fmla="*/ 4633 w 976741"/>
                <a:gd name="connsiteY16" fmla="*/ 360689 h 1584175"/>
                <a:gd name="connsiteX17" fmla="*/ 148649 w 976741"/>
                <a:gd name="connsiteY17" fmla="*/ 216673 h 1584175"/>
                <a:gd name="connsiteX0" fmla="*/ 148649 w 1037520"/>
                <a:gd name="connsiteY0" fmla="*/ 216673 h 1820162"/>
                <a:gd name="connsiteX1" fmla="*/ 508687 w 1037520"/>
                <a:gd name="connsiteY1" fmla="*/ 21512 h 1820162"/>
                <a:gd name="connsiteX2" fmla="*/ 580697 w 1037520"/>
                <a:gd name="connsiteY2" fmla="*/ 72658 h 1820162"/>
                <a:gd name="connsiteX3" fmla="*/ 868729 w 1037520"/>
                <a:gd name="connsiteY3" fmla="*/ 72658 h 1820162"/>
                <a:gd name="connsiteX4" fmla="*/ 868729 w 1037520"/>
                <a:gd name="connsiteY4" fmla="*/ 144666 h 1820162"/>
                <a:gd name="connsiteX5" fmla="*/ 940737 w 1037520"/>
                <a:gd name="connsiteY5" fmla="*/ 216674 h 1820162"/>
                <a:gd name="connsiteX6" fmla="*/ 868729 w 1037520"/>
                <a:gd name="connsiteY6" fmla="*/ 432698 h 1820162"/>
                <a:gd name="connsiteX7" fmla="*/ 868729 w 1037520"/>
                <a:gd name="connsiteY7" fmla="*/ 648722 h 1820162"/>
                <a:gd name="connsiteX8" fmla="*/ 940737 w 1037520"/>
                <a:gd name="connsiteY8" fmla="*/ 648722 h 1820162"/>
                <a:gd name="connsiteX9" fmla="*/ 940737 w 1037520"/>
                <a:gd name="connsiteY9" fmla="*/ 792738 h 1820162"/>
                <a:gd name="connsiteX10" fmla="*/ 360040 w 1037520"/>
                <a:gd name="connsiteY10" fmla="*/ 1728191 h 1820162"/>
                <a:gd name="connsiteX11" fmla="*/ 216024 w 1037520"/>
                <a:gd name="connsiteY11" fmla="*/ 1584175 h 1820162"/>
                <a:gd name="connsiteX12" fmla="*/ 216024 w 1037520"/>
                <a:gd name="connsiteY12" fmla="*/ 1368152 h 1820162"/>
                <a:gd name="connsiteX13" fmla="*/ 72008 w 1037520"/>
                <a:gd name="connsiteY13" fmla="*/ 1224136 h 1820162"/>
                <a:gd name="connsiteX14" fmla="*/ 76640 w 1037520"/>
                <a:gd name="connsiteY14" fmla="*/ 792739 h 1820162"/>
                <a:gd name="connsiteX15" fmla="*/ 4632 w 1037520"/>
                <a:gd name="connsiteY15" fmla="*/ 648721 h 1820162"/>
                <a:gd name="connsiteX16" fmla="*/ 4633 w 1037520"/>
                <a:gd name="connsiteY16" fmla="*/ 360689 h 1820162"/>
                <a:gd name="connsiteX17" fmla="*/ 148649 w 1037520"/>
                <a:gd name="connsiteY17" fmla="*/ 216673 h 1820162"/>
                <a:gd name="connsiteX0" fmla="*/ 148649 w 952739"/>
                <a:gd name="connsiteY0" fmla="*/ 216673 h 2196134"/>
                <a:gd name="connsiteX1" fmla="*/ 508687 w 952739"/>
                <a:gd name="connsiteY1" fmla="*/ 21512 h 2196134"/>
                <a:gd name="connsiteX2" fmla="*/ 580697 w 952739"/>
                <a:gd name="connsiteY2" fmla="*/ 72658 h 2196134"/>
                <a:gd name="connsiteX3" fmla="*/ 868729 w 952739"/>
                <a:gd name="connsiteY3" fmla="*/ 72658 h 2196134"/>
                <a:gd name="connsiteX4" fmla="*/ 868729 w 952739"/>
                <a:gd name="connsiteY4" fmla="*/ 144666 h 2196134"/>
                <a:gd name="connsiteX5" fmla="*/ 940737 w 952739"/>
                <a:gd name="connsiteY5" fmla="*/ 216674 h 2196134"/>
                <a:gd name="connsiteX6" fmla="*/ 868729 w 952739"/>
                <a:gd name="connsiteY6" fmla="*/ 432698 h 2196134"/>
                <a:gd name="connsiteX7" fmla="*/ 868729 w 952739"/>
                <a:gd name="connsiteY7" fmla="*/ 648722 h 2196134"/>
                <a:gd name="connsiteX8" fmla="*/ 940737 w 952739"/>
                <a:gd name="connsiteY8" fmla="*/ 648722 h 2196134"/>
                <a:gd name="connsiteX9" fmla="*/ 288031 w 952739"/>
                <a:gd name="connsiteY9" fmla="*/ 2016222 h 2196134"/>
                <a:gd name="connsiteX10" fmla="*/ 360040 w 952739"/>
                <a:gd name="connsiteY10" fmla="*/ 1728191 h 2196134"/>
                <a:gd name="connsiteX11" fmla="*/ 216024 w 952739"/>
                <a:gd name="connsiteY11" fmla="*/ 1584175 h 2196134"/>
                <a:gd name="connsiteX12" fmla="*/ 216024 w 952739"/>
                <a:gd name="connsiteY12" fmla="*/ 1368152 h 2196134"/>
                <a:gd name="connsiteX13" fmla="*/ 72008 w 952739"/>
                <a:gd name="connsiteY13" fmla="*/ 1224136 h 2196134"/>
                <a:gd name="connsiteX14" fmla="*/ 76640 w 952739"/>
                <a:gd name="connsiteY14" fmla="*/ 792739 h 2196134"/>
                <a:gd name="connsiteX15" fmla="*/ 4632 w 952739"/>
                <a:gd name="connsiteY15" fmla="*/ 648721 h 2196134"/>
                <a:gd name="connsiteX16" fmla="*/ 4633 w 952739"/>
                <a:gd name="connsiteY16" fmla="*/ 360689 h 2196134"/>
                <a:gd name="connsiteX17" fmla="*/ 148649 w 952739"/>
                <a:gd name="connsiteY17" fmla="*/ 216673 h 2196134"/>
                <a:gd name="connsiteX0" fmla="*/ 148649 w 952739"/>
                <a:gd name="connsiteY0" fmla="*/ 216673 h 2316147"/>
                <a:gd name="connsiteX1" fmla="*/ 508687 w 952739"/>
                <a:gd name="connsiteY1" fmla="*/ 21512 h 2316147"/>
                <a:gd name="connsiteX2" fmla="*/ 580697 w 952739"/>
                <a:gd name="connsiteY2" fmla="*/ 72658 h 2316147"/>
                <a:gd name="connsiteX3" fmla="*/ 868729 w 952739"/>
                <a:gd name="connsiteY3" fmla="*/ 72658 h 2316147"/>
                <a:gd name="connsiteX4" fmla="*/ 868729 w 952739"/>
                <a:gd name="connsiteY4" fmla="*/ 144666 h 2316147"/>
                <a:gd name="connsiteX5" fmla="*/ 940737 w 952739"/>
                <a:gd name="connsiteY5" fmla="*/ 216674 h 2316147"/>
                <a:gd name="connsiteX6" fmla="*/ 868729 w 952739"/>
                <a:gd name="connsiteY6" fmla="*/ 432698 h 2316147"/>
                <a:gd name="connsiteX7" fmla="*/ 868729 w 952739"/>
                <a:gd name="connsiteY7" fmla="*/ 648722 h 2316147"/>
                <a:gd name="connsiteX8" fmla="*/ 940737 w 952739"/>
                <a:gd name="connsiteY8" fmla="*/ 648722 h 2316147"/>
                <a:gd name="connsiteX9" fmla="*/ 504056 w 952739"/>
                <a:gd name="connsiteY9" fmla="*/ 2088230 h 2316147"/>
                <a:gd name="connsiteX10" fmla="*/ 288031 w 952739"/>
                <a:gd name="connsiteY10" fmla="*/ 2016222 h 2316147"/>
                <a:gd name="connsiteX11" fmla="*/ 360040 w 952739"/>
                <a:gd name="connsiteY11" fmla="*/ 1728191 h 2316147"/>
                <a:gd name="connsiteX12" fmla="*/ 216024 w 952739"/>
                <a:gd name="connsiteY12" fmla="*/ 1584175 h 2316147"/>
                <a:gd name="connsiteX13" fmla="*/ 216024 w 952739"/>
                <a:gd name="connsiteY13" fmla="*/ 1368152 h 2316147"/>
                <a:gd name="connsiteX14" fmla="*/ 72008 w 952739"/>
                <a:gd name="connsiteY14" fmla="*/ 1224136 h 2316147"/>
                <a:gd name="connsiteX15" fmla="*/ 76640 w 952739"/>
                <a:gd name="connsiteY15" fmla="*/ 792739 h 2316147"/>
                <a:gd name="connsiteX16" fmla="*/ 4632 w 952739"/>
                <a:gd name="connsiteY16" fmla="*/ 648721 h 2316147"/>
                <a:gd name="connsiteX17" fmla="*/ 4633 w 952739"/>
                <a:gd name="connsiteY17" fmla="*/ 360689 h 2316147"/>
                <a:gd name="connsiteX18" fmla="*/ 148649 w 952739"/>
                <a:gd name="connsiteY18" fmla="*/ 216673 h 2316147"/>
                <a:gd name="connsiteX0" fmla="*/ 148649 w 952739"/>
                <a:gd name="connsiteY0" fmla="*/ 216673 h 2388155"/>
                <a:gd name="connsiteX1" fmla="*/ 508687 w 952739"/>
                <a:gd name="connsiteY1" fmla="*/ 21512 h 2388155"/>
                <a:gd name="connsiteX2" fmla="*/ 580697 w 952739"/>
                <a:gd name="connsiteY2" fmla="*/ 72658 h 2388155"/>
                <a:gd name="connsiteX3" fmla="*/ 868729 w 952739"/>
                <a:gd name="connsiteY3" fmla="*/ 72658 h 2388155"/>
                <a:gd name="connsiteX4" fmla="*/ 868729 w 952739"/>
                <a:gd name="connsiteY4" fmla="*/ 144666 h 2388155"/>
                <a:gd name="connsiteX5" fmla="*/ 940737 w 952739"/>
                <a:gd name="connsiteY5" fmla="*/ 216674 h 2388155"/>
                <a:gd name="connsiteX6" fmla="*/ 868729 w 952739"/>
                <a:gd name="connsiteY6" fmla="*/ 432698 h 2388155"/>
                <a:gd name="connsiteX7" fmla="*/ 868729 w 952739"/>
                <a:gd name="connsiteY7" fmla="*/ 648722 h 2388155"/>
                <a:gd name="connsiteX8" fmla="*/ 940737 w 952739"/>
                <a:gd name="connsiteY8" fmla="*/ 648722 h 2388155"/>
                <a:gd name="connsiteX9" fmla="*/ 432048 w 952739"/>
                <a:gd name="connsiteY9" fmla="*/ 2160238 h 2388155"/>
                <a:gd name="connsiteX10" fmla="*/ 288031 w 952739"/>
                <a:gd name="connsiteY10" fmla="*/ 2016222 h 2388155"/>
                <a:gd name="connsiteX11" fmla="*/ 360040 w 952739"/>
                <a:gd name="connsiteY11" fmla="*/ 1728191 h 2388155"/>
                <a:gd name="connsiteX12" fmla="*/ 216024 w 952739"/>
                <a:gd name="connsiteY12" fmla="*/ 1584175 h 2388155"/>
                <a:gd name="connsiteX13" fmla="*/ 216024 w 952739"/>
                <a:gd name="connsiteY13" fmla="*/ 1368152 h 2388155"/>
                <a:gd name="connsiteX14" fmla="*/ 72008 w 952739"/>
                <a:gd name="connsiteY14" fmla="*/ 1224136 h 2388155"/>
                <a:gd name="connsiteX15" fmla="*/ 76640 w 952739"/>
                <a:gd name="connsiteY15" fmla="*/ 792739 h 2388155"/>
                <a:gd name="connsiteX16" fmla="*/ 4632 w 952739"/>
                <a:gd name="connsiteY16" fmla="*/ 648721 h 2388155"/>
                <a:gd name="connsiteX17" fmla="*/ 4633 w 952739"/>
                <a:gd name="connsiteY17" fmla="*/ 360689 h 2388155"/>
                <a:gd name="connsiteX18" fmla="*/ 148649 w 952739"/>
                <a:gd name="connsiteY18" fmla="*/ 216673 h 2388155"/>
                <a:gd name="connsiteX0" fmla="*/ 148649 w 952739"/>
                <a:gd name="connsiteY0" fmla="*/ 216673 h 2269937"/>
                <a:gd name="connsiteX1" fmla="*/ 508687 w 952739"/>
                <a:gd name="connsiteY1" fmla="*/ 21512 h 2269937"/>
                <a:gd name="connsiteX2" fmla="*/ 580697 w 952739"/>
                <a:gd name="connsiteY2" fmla="*/ 72658 h 2269937"/>
                <a:gd name="connsiteX3" fmla="*/ 868729 w 952739"/>
                <a:gd name="connsiteY3" fmla="*/ 72658 h 2269937"/>
                <a:gd name="connsiteX4" fmla="*/ 868729 w 952739"/>
                <a:gd name="connsiteY4" fmla="*/ 144666 h 2269937"/>
                <a:gd name="connsiteX5" fmla="*/ 940737 w 952739"/>
                <a:gd name="connsiteY5" fmla="*/ 216674 h 2269937"/>
                <a:gd name="connsiteX6" fmla="*/ 868729 w 952739"/>
                <a:gd name="connsiteY6" fmla="*/ 432698 h 2269937"/>
                <a:gd name="connsiteX7" fmla="*/ 868729 w 952739"/>
                <a:gd name="connsiteY7" fmla="*/ 648722 h 2269937"/>
                <a:gd name="connsiteX8" fmla="*/ 940737 w 952739"/>
                <a:gd name="connsiteY8" fmla="*/ 648722 h 2269937"/>
                <a:gd name="connsiteX9" fmla="*/ 432048 w 952739"/>
                <a:gd name="connsiteY9" fmla="*/ 2160238 h 2269937"/>
                <a:gd name="connsiteX10" fmla="*/ 288031 w 952739"/>
                <a:gd name="connsiteY10" fmla="*/ 2016222 h 2269937"/>
                <a:gd name="connsiteX11" fmla="*/ 360040 w 952739"/>
                <a:gd name="connsiteY11" fmla="*/ 1728191 h 2269937"/>
                <a:gd name="connsiteX12" fmla="*/ 216024 w 952739"/>
                <a:gd name="connsiteY12" fmla="*/ 1584175 h 2269937"/>
                <a:gd name="connsiteX13" fmla="*/ 216024 w 952739"/>
                <a:gd name="connsiteY13" fmla="*/ 1368152 h 2269937"/>
                <a:gd name="connsiteX14" fmla="*/ 72008 w 952739"/>
                <a:gd name="connsiteY14" fmla="*/ 1224136 h 2269937"/>
                <a:gd name="connsiteX15" fmla="*/ 76640 w 952739"/>
                <a:gd name="connsiteY15" fmla="*/ 792739 h 2269937"/>
                <a:gd name="connsiteX16" fmla="*/ 4632 w 952739"/>
                <a:gd name="connsiteY16" fmla="*/ 648721 h 2269937"/>
                <a:gd name="connsiteX17" fmla="*/ 4633 w 952739"/>
                <a:gd name="connsiteY17" fmla="*/ 360689 h 2269937"/>
                <a:gd name="connsiteX18" fmla="*/ 148649 w 952739"/>
                <a:gd name="connsiteY18" fmla="*/ 216673 h 2269937"/>
                <a:gd name="connsiteX0" fmla="*/ 148649 w 952739"/>
                <a:gd name="connsiteY0" fmla="*/ 216673 h 2160238"/>
                <a:gd name="connsiteX1" fmla="*/ 508687 w 952739"/>
                <a:gd name="connsiteY1" fmla="*/ 21512 h 2160238"/>
                <a:gd name="connsiteX2" fmla="*/ 580697 w 952739"/>
                <a:gd name="connsiteY2" fmla="*/ 72658 h 2160238"/>
                <a:gd name="connsiteX3" fmla="*/ 868729 w 952739"/>
                <a:gd name="connsiteY3" fmla="*/ 72658 h 2160238"/>
                <a:gd name="connsiteX4" fmla="*/ 868729 w 952739"/>
                <a:gd name="connsiteY4" fmla="*/ 144666 h 2160238"/>
                <a:gd name="connsiteX5" fmla="*/ 940737 w 952739"/>
                <a:gd name="connsiteY5" fmla="*/ 216674 h 2160238"/>
                <a:gd name="connsiteX6" fmla="*/ 868729 w 952739"/>
                <a:gd name="connsiteY6" fmla="*/ 432698 h 2160238"/>
                <a:gd name="connsiteX7" fmla="*/ 868729 w 952739"/>
                <a:gd name="connsiteY7" fmla="*/ 648722 h 2160238"/>
                <a:gd name="connsiteX8" fmla="*/ 940737 w 952739"/>
                <a:gd name="connsiteY8" fmla="*/ 648722 h 2160238"/>
                <a:gd name="connsiteX9" fmla="*/ 432048 w 952739"/>
                <a:gd name="connsiteY9" fmla="*/ 2160238 h 2160238"/>
                <a:gd name="connsiteX10" fmla="*/ 288031 w 952739"/>
                <a:gd name="connsiteY10" fmla="*/ 2016222 h 2160238"/>
                <a:gd name="connsiteX11" fmla="*/ 360040 w 952739"/>
                <a:gd name="connsiteY11" fmla="*/ 1728191 h 2160238"/>
                <a:gd name="connsiteX12" fmla="*/ 216024 w 952739"/>
                <a:gd name="connsiteY12" fmla="*/ 1584175 h 2160238"/>
                <a:gd name="connsiteX13" fmla="*/ 216024 w 952739"/>
                <a:gd name="connsiteY13" fmla="*/ 1368152 h 2160238"/>
                <a:gd name="connsiteX14" fmla="*/ 72008 w 952739"/>
                <a:gd name="connsiteY14" fmla="*/ 1224136 h 2160238"/>
                <a:gd name="connsiteX15" fmla="*/ 76640 w 952739"/>
                <a:gd name="connsiteY15" fmla="*/ 792739 h 2160238"/>
                <a:gd name="connsiteX16" fmla="*/ 4632 w 952739"/>
                <a:gd name="connsiteY16" fmla="*/ 648721 h 2160238"/>
                <a:gd name="connsiteX17" fmla="*/ 4633 w 952739"/>
                <a:gd name="connsiteY17" fmla="*/ 360689 h 2160238"/>
                <a:gd name="connsiteX18" fmla="*/ 148649 w 952739"/>
                <a:gd name="connsiteY18" fmla="*/ 216673 h 2160238"/>
                <a:gd name="connsiteX0" fmla="*/ 148649 w 952739"/>
                <a:gd name="connsiteY0" fmla="*/ 216673 h 2196133"/>
                <a:gd name="connsiteX1" fmla="*/ 508687 w 952739"/>
                <a:gd name="connsiteY1" fmla="*/ 21512 h 2196133"/>
                <a:gd name="connsiteX2" fmla="*/ 580697 w 952739"/>
                <a:gd name="connsiteY2" fmla="*/ 72658 h 2196133"/>
                <a:gd name="connsiteX3" fmla="*/ 868729 w 952739"/>
                <a:gd name="connsiteY3" fmla="*/ 72658 h 2196133"/>
                <a:gd name="connsiteX4" fmla="*/ 868729 w 952739"/>
                <a:gd name="connsiteY4" fmla="*/ 144666 h 2196133"/>
                <a:gd name="connsiteX5" fmla="*/ 940737 w 952739"/>
                <a:gd name="connsiteY5" fmla="*/ 216674 h 2196133"/>
                <a:gd name="connsiteX6" fmla="*/ 868729 w 952739"/>
                <a:gd name="connsiteY6" fmla="*/ 432698 h 2196133"/>
                <a:gd name="connsiteX7" fmla="*/ 868729 w 952739"/>
                <a:gd name="connsiteY7" fmla="*/ 648722 h 2196133"/>
                <a:gd name="connsiteX8" fmla="*/ 940737 w 952739"/>
                <a:gd name="connsiteY8" fmla="*/ 648722 h 2196133"/>
                <a:gd name="connsiteX9" fmla="*/ 504056 w 952739"/>
                <a:gd name="connsiteY9" fmla="*/ 1944214 h 2196133"/>
                <a:gd name="connsiteX10" fmla="*/ 432048 w 952739"/>
                <a:gd name="connsiteY10" fmla="*/ 2160238 h 2196133"/>
                <a:gd name="connsiteX11" fmla="*/ 288031 w 952739"/>
                <a:gd name="connsiteY11" fmla="*/ 2016222 h 2196133"/>
                <a:gd name="connsiteX12" fmla="*/ 360040 w 952739"/>
                <a:gd name="connsiteY12" fmla="*/ 1728191 h 2196133"/>
                <a:gd name="connsiteX13" fmla="*/ 216024 w 952739"/>
                <a:gd name="connsiteY13" fmla="*/ 1584175 h 2196133"/>
                <a:gd name="connsiteX14" fmla="*/ 216024 w 952739"/>
                <a:gd name="connsiteY14" fmla="*/ 1368152 h 2196133"/>
                <a:gd name="connsiteX15" fmla="*/ 72008 w 952739"/>
                <a:gd name="connsiteY15" fmla="*/ 1224136 h 2196133"/>
                <a:gd name="connsiteX16" fmla="*/ 76640 w 952739"/>
                <a:gd name="connsiteY16" fmla="*/ 792739 h 2196133"/>
                <a:gd name="connsiteX17" fmla="*/ 4632 w 952739"/>
                <a:gd name="connsiteY17" fmla="*/ 648721 h 2196133"/>
                <a:gd name="connsiteX18" fmla="*/ 4633 w 952739"/>
                <a:gd name="connsiteY18" fmla="*/ 360689 h 2196133"/>
                <a:gd name="connsiteX19" fmla="*/ 148649 w 952739"/>
                <a:gd name="connsiteY19" fmla="*/ 216673 h 2196133"/>
                <a:gd name="connsiteX0" fmla="*/ 148649 w 952739"/>
                <a:gd name="connsiteY0" fmla="*/ 216673 h 2232137"/>
                <a:gd name="connsiteX1" fmla="*/ 508687 w 952739"/>
                <a:gd name="connsiteY1" fmla="*/ 21512 h 2232137"/>
                <a:gd name="connsiteX2" fmla="*/ 580697 w 952739"/>
                <a:gd name="connsiteY2" fmla="*/ 72658 h 2232137"/>
                <a:gd name="connsiteX3" fmla="*/ 868729 w 952739"/>
                <a:gd name="connsiteY3" fmla="*/ 72658 h 2232137"/>
                <a:gd name="connsiteX4" fmla="*/ 868729 w 952739"/>
                <a:gd name="connsiteY4" fmla="*/ 144666 h 2232137"/>
                <a:gd name="connsiteX5" fmla="*/ 940737 w 952739"/>
                <a:gd name="connsiteY5" fmla="*/ 216674 h 2232137"/>
                <a:gd name="connsiteX6" fmla="*/ 868729 w 952739"/>
                <a:gd name="connsiteY6" fmla="*/ 432698 h 2232137"/>
                <a:gd name="connsiteX7" fmla="*/ 868729 w 952739"/>
                <a:gd name="connsiteY7" fmla="*/ 648722 h 2232137"/>
                <a:gd name="connsiteX8" fmla="*/ 940737 w 952739"/>
                <a:gd name="connsiteY8" fmla="*/ 648722 h 2232137"/>
                <a:gd name="connsiteX9" fmla="*/ 576064 w 952739"/>
                <a:gd name="connsiteY9" fmla="*/ 2016222 h 2232137"/>
                <a:gd name="connsiteX10" fmla="*/ 504056 w 952739"/>
                <a:gd name="connsiteY10" fmla="*/ 1944214 h 2232137"/>
                <a:gd name="connsiteX11" fmla="*/ 432048 w 952739"/>
                <a:gd name="connsiteY11" fmla="*/ 2160238 h 2232137"/>
                <a:gd name="connsiteX12" fmla="*/ 288031 w 952739"/>
                <a:gd name="connsiteY12" fmla="*/ 2016222 h 2232137"/>
                <a:gd name="connsiteX13" fmla="*/ 360040 w 952739"/>
                <a:gd name="connsiteY13" fmla="*/ 1728191 h 2232137"/>
                <a:gd name="connsiteX14" fmla="*/ 216024 w 952739"/>
                <a:gd name="connsiteY14" fmla="*/ 1584175 h 2232137"/>
                <a:gd name="connsiteX15" fmla="*/ 216024 w 952739"/>
                <a:gd name="connsiteY15" fmla="*/ 1368152 h 2232137"/>
                <a:gd name="connsiteX16" fmla="*/ 72008 w 952739"/>
                <a:gd name="connsiteY16" fmla="*/ 1224136 h 2232137"/>
                <a:gd name="connsiteX17" fmla="*/ 76640 w 952739"/>
                <a:gd name="connsiteY17" fmla="*/ 792739 h 2232137"/>
                <a:gd name="connsiteX18" fmla="*/ 4632 w 952739"/>
                <a:gd name="connsiteY18" fmla="*/ 648721 h 2232137"/>
                <a:gd name="connsiteX19" fmla="*/ 4633 w 952739"/>
                <a:gd name="connsiteY19" fmla="*/ 360689 h 2232137"/>
                <a:gd name="connsiteX20" fmla="*/ 148649 w 952739"/>
                <a:gd name="connsiteY20" fmla="*/ 216673 h 2232137"/>
                <a:gd name="connsiteX0" fmla="*/ 148649 w 952739"/>
                <a:gd name="connsiteY0" fmla="*/ 216673 h 2232137"/>
                <a:gd name="connsiteX1" fmla="*/ 508687 w 952739"/>
                <a:gd name="connsiteY1" fmla="*/ 21512 h 2232137"/>
                <a:gd name="connsiteX2" fmla="*/ 580697 w 952739"/>
                <a:gd name="connsiteY2" fmla="*/ 72658 h 2232137"/>
                <a:gd name="connsiteX3" fmla="*/ 868729 w 952739"/>
                <a:gd name="connsiteY3" fmla="*/ 72658 h 2232137"/>
                <a:gd name="connsiteX4" fmla="*/ 868729 w 952739"/>
                <a:gd name="connsiteY4" fmla="*/ 144666 h 2232137"/>
                <a:gd name="connsiteX5" fmla="*/ 940737 w 952739"/>
                <a:gd name="connsiteY5" fmla="*/ 216674 h 2232137"/>
                <a:gd name="connsiteX6" fmla="*/ 868729 w 952739"/>
                <a:gd name="connsiteY6" fmla="*/ 432698 h 2232137"/>
                <a:gd name="connsiteX7" fmla="*/ 868729 w 952739"/>
                <a:gd name="connsiteY7" fmla="*/ 648722 h 2232137"/>
                <a:gd name="connsiteX8" fmla="*/ 940737 w 952739"/>
                <a:gd name="connsiteY8" fmla="*/ 648722 h 2232137"/>
                <a:gd name="connsiteX9" fmla="*/ 576064 w 952739"/>
                <a:gd name="connsiteY9" fmla="*/ 2016222 h 2232137"/>
                <a:gd name="connsiteX10" fmla="*/ 504056 w 952739"/>
                <a:gd name="connsiteY10" fmla="*/ 1944214 h 2232137"/>
                <a:gd name="connsiteX11" fmla="*/ 432048 w 952739"/>
                <a:gd name="connsiteY11" fmla="*/ 2160238 h 2232137"/>
                <a:gd name="connsiteX12" fmla="*/ 288031 w 952739"/>
                <a:gd name="connsiteY12" fmla="*/ 2016222 h 2232137"/>
                <a:gd name="connsiteX13" fmla="*/ 360040 w 952739"/>
                <a:gd name="connsiteY13" fmla="*/ 1728191 h 2232137"/>
                <a:gd name="connsiteX14" fmla="*/ 216024 w 952739"/>
                <a:gd name="connsiteY14" fmla="*/ 1584175 h 2232137"/>
                <a:gd name="connsiteX15" fmla="*/ 216024 w 952739"/>
                <a:gd name="connsiteY15" fmla="*/ 1368152 h 2232137"/>
                <a:gd name="connsiteX16" fmla="*/ 72008 w 952739"/>
                <a:gd name="connsiteY16" fmla="*/ 1224136 h 2232137"/>
                <a:gd name="connsiteX17" fmla="*/ 76640 w 952739"/>
                <a:gd name="connsiteY17" fmla="*/ 792739 h 2232137"/>
                <a:gd name="connsiteX18" fmla="*/ 4632 w 952739"/>
                <a:gd name="connsiteY18" fmla="*/ 648721 h 2232137"/>
                <a:gd name="connsiteX19" fmla="*/ 4633 w 952739"/>
                <a:gd name="connsiteY19" fmla="*/ 360689 h 2232137"/>
                <a:gd name="connsiteX20" fmla="*/ 148649 w 952739"/>
                <a:gd name="connsiteY20" fmla="*/ 216673 h 2232137"/>
                <a:gd name="connsiteX0" fmla="*/ 148649 w 1356923"/>
                <a:gd name="connsiteY0" fmla="*/ 216673 h 2160238"/>
                <a:gd name="connsiteX1" fmla="*/ 508687 w 1356923"/>
                <a:gd name="connsiteY1" fmla="*/ 21512 h 2160238"/>
                <a:gd name="connsiteX2" fmla="*/ 580697 w 1356923"/>
                <a:gd name="connsiteY2" fmla="*/ 72658 h 2160238"/>
                <a:gd name="connsiteX3" fmla="*/ 868729 w 1356923"/>
                <a:gd name="connsiteY3" fmla="*/ 72658 h 2160238"/>
                <a:gd name="connsiteX4" fmla="*/ 868729 w 1356923"/>
                <a:gd name="connsiteY4" fmla="*/ 144666 h 2160238"/>
                <a:gd name="connsiteX5" fmla="*/ 940737 w 1356923"/>
                <a:gd name="connsiteY5" fmla="*/ 216674 h 2160238"/>
                <a:gd name="connsiteX6" fmla="*/ 868729 w 1356923"/>
                <a:gd name="connsiteY6" fmla="*/ 432698 h 2160238"/>
                <a:gd name="connsiteX7" fmla="*/ 868729 w 1356923"/>
                <a:gd name="connsiteY7" fmla="*/ 648722 h 2160238"/>
                <a:gd name="connsiteX8" fmla="*/ 940737 w 1356923"/>
                <a:gd name="connsiteY8" fmla="*/ 648722 h 2160238"/>
                <a:gd name="connsiteX9" fmla="*/ 1296144 w 1356923"/>
                <a:gd name="connsiteY9" fmla="*/ 1296142 h 2160238"/>
                <a:gd name="connsiteX10" fmla="*/ 576064 w 1356923"/>
                <a:gd name="connsiteY10" fmla="*/ 2016222 h 2160238"/>
                <a:gd name="connsiteX11" fmla="*/ 504056 w 1356923"/>
                <a:gd name="connsiteY11" fmla="*/ 1944214 h 2160238"/>
                <a:gd name="connsiteX12" fmla="*/ 432048 w 1356923"/>
                <a:gd name="connsiteY12" fmla="*/ 2160238 h 2160238"/>
                <a:gd name="connsiteX13" fmla="*/ 288031 w 1356923"/>
                <a:gd name="connsiteY13" fmla="*/ 2016222 h 2160238"/>
                <a:gd name="connsiteX14" fmla="*/ 360040 w 1356923"/>
                <a:gd name="connsiteY14" fmla="*/ 1728191 h 2160238"/>
                <a:gd name="connsiteX15" fmla="*/ 216024 w 1356923"/>
                <a:gd name="connsiteY15" fmla="*/ 1584175 h 2160238"/>
                <a:gd name="connsiteX16" fmla="*/ 216024 w 1356923"/>
                <a:gd name="connsiteY16" fmla="*/ 1368152 h 2160238"/>
                <a:gd name="connsiteX17" fmla="*/ 72008 w 1356923"/>
                <a:gd name="connsiteY17" fmla="*/ 1224136 h 2160238"/>
                <a:gd name="connsiteX18" fmla="*/ 76640 w 1356923"/>
                <a:gd name="connsiteY18" fmla="*/ 792739 h 2160238"/>
                <a:gd name="connsiteX19" fmla="*/ 4632 w 1356923"/>
                <a:gd name="connsiteY19" fmla="*/ 648721 h 2160238"/>
                <a:gd name="connsiteX20" fmla="*/ 4633 w 1356923"/>
                <a:gd name="connsiteY20" fmla="*/ 360689 h 2160238"/>
                <a:gd name="connsiteX21" fmla="*/ 148649 w 135692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868729 w 1380153"/>
                <a:gd name="connsiteY7" fmla="*/ 648722 h 2160238"/>
                <a:gd name="connsiteX8" fmla="*/ 1080120 w 1380153"/>
                <a:gd name="connsiteY8" fmla="*/ 1008110 h 2160238"/>
                <a:gd name="connsiteX9" fmla="*/ 1296144 w 1380153"/>
                <a:gd name="connsiteY9" fmla="*/ 1296142 h 2160238"/>
                <a:gd name="connsiteX10" fmla="*/ 576064 w 1380153"/>
                <a:gd name="connsiteY10" fmla="*/ 2016222 h 2160238"/>
                <a:gd name="connsiteX11" fmla="*/ 504056 w 1380153"/>
                <a:gd name="connsiteY11" fmla="*/ 1944214 h 2160238"/>
                <a:gd name="connsiteX12" fmla="*/ 432048 w 1380153"/>
                <a:gd name="connsiteY12" fmla="*/ 2160238 h 2160238"/>
                <a:gd name="connsiteX13" fmla="*/ 288031 w 1380153"/>
                <a:gd name="connsiteY13" fmla="*/ 2016222 h 2160238"/>
                <a:gd name="connsiteX14" fmla="*/ 360040 w 1380153"/>
                <a:gd name="connsiteY14" fmla="*/ 1728191 h 2160238"/>
                <a:gd name="connsiteX15" fmla="*/ 216024 w 1380153"/>
                <a:gd name="connsiteY15" fmla="*/ 1584175 h 2160238"/>
                <a:gd name="connsiteX16" fmla="*/ 216024 w 1380153"/>
                <a:gd name="connsiteY16" fmla="*/ 1368152 h 2160238"/>
                <a:gd name="connsiteX17" fmla="*/ 72008 w 1380153"/>
                <a:gd name="connsiteY17" fmla="*/ 1224136 h 2160238"/>
                <a:gd name="connsiteX18" fmla="*/ 76640 w 1380153"/>
                <a:gd name="connsiteY18" fmla="*/ 792739 h 2160238"/>
                <a:gd name="connsiteX19" fmla="*/ 4632 w 1380153"/>
                <a:gd name="connsiteY19" fmla="*/ 648721 h 2160238"/>
                <a:gd name="connsiteX20" fmla="*/ 4633 w 1380153"/>
                <a:gd name="connsiteY20" fmla="*/ 360689 h 2160238"/>
                <a:gd name="connsiteX21" fmla="*/ 148649 w 138015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868729 w 1380153"/>
                <a:gd name="connsiteY7" fmla="*/ 648722 h 2160238"/>
                <a:gd name="connsiteX8" fmla="*/ 1080120 w 1380153"/>
                <a:gd name="connsiteY8" fmla="*/ 1008110 h 2160238"/>
                <a:gd name="connsiteX9" fmla="*/ 1296144 w 1380153"/>
                <a:gd name="connsiteY9" fmla="*/ 1296142 h 2160238"/>
                <a:gd name="connsiteX10" fmla="*/ 576064 w 1380153"/>
                <a:gd name="connsiteY10" fmla="*/ 2016222 h 2160238"/>
                <a:gd name="connsiteX11" fmla="*/ 504056 w 1380153"/>
                <a:gd name="connsiteY11" fmla="*/ 1944214 h 2160238"/>
                <a:gd name="connsiteX12" fmla="*/ 432048 w 1380153"/>
                <a:gd name="connsiteY12" fmla="*/ 2160238 h 2160238"/>
                <a:gd name="connsiteX13" fmla="*/ 288031 w 1380153"/>
                <a:gd name="connsiteY13" fmla="*/ 2016222 h 2160238"/>
                <a:gd name="connsiteX14" fmla="*/ 360040 w 1380153"/>
                <a:gd name="connsiteY14" fmla="*/ 1728191 h 2160238"/>
                <a:gd name="connsiteX15" fmla="*/ 216024 w 1380153"/>
                <a:gd name="connsiteY15" fmla="*/ 1584175 h 2160238"/>
                <a:gd name="connsiteX16" fmla="*/ 216024 w 1380153"/>
                <a:gd name="connsiteY16" fmla="*/ 1368152 h 2160238"/>
                <a:gd name="connsiteX17" fmla="*/ 72008 w 1380153"/>
                <a:gd name="connsiteY17" fmla="*/ 1224136 h 2160238"/>
                <a:gd name="connsiteX18" fmla="*/ 76640 w 1380153"/>
                <a:gd name="connsiteY18" fmla="*/ 792739 h 2160238"/>
                <a:gd name="connsiteX19" fmla="*/ 4632 w 1380153"/>
                <a:gd name="connsiteY19" fmla="*/ 648721 h 2160238"/>
                <a:gd name="connsiteX20" fmla="*/ 4633 w 1380153"/>
                <a:gd name="connsiteY20" fmla="*/ 360689 h 2160238"/>
                <a:gd name="connsiteX21" fmla="*/ 148649 w 138015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864096 w 1380153"/>
                <a:gd name="connsiteY7" fmla="*/ 864094 h 2160238"/>
                <a:gd name="connsiteX8" fmla="*/ 1080120 w 1380153"/>
                <a:gd name="connsiteY8" fmla="*/ 1008110 h 2160238"/>
                <a:gd name="connsiteX9" fmla="*/ 1296144 w 1380153"/>
                <a:gd name="connsiteY9" fmla="*/ 1296142 h 2160238"/>
                <a:gd name="connsiteX10" fmla="*/ 576064 w 1380153"/>
                <a:gd name="connsiteY10" fmla="*/ 2016222 h 2160238"/>
                <a:gd name="connsiteX11" fmla="*/ 504056 w 1380153"/>
                <a:gd name="connsiteY11" fmla="*/ 1944214 h 2160238"/>
                <a:gd name="connsiteX12" fmla="*/ 432048 w 1380153"/>
                <a:gd name="connsiteY12" fmla="*/ 2160238 h 2160238"/>
                <a:gd name="connsiteX13" fmla="*/ 288031 w 1380153"/>
                <a:gd name="connsiteY13" fmla="*/ 2016222 h 2160238"/>
                <a:gd name="connsiteX14" fmla="*/ 360040 w 1380153"/>
                <a:gd name="connsiteY14" fmla="*/ 1728191 h 2160238"/>
                <a:gd name="connsiteX15" fmla="*/ 216024 w 1380153"/>
                <a:gd name="connsiteY15" fmla="*/ 1584175 h 2160238"/>
                <a:gd name="connsiteX16" fmla="*/ 216024 w 1380153"/>
                <a:gd name="connsiteY16" fmla="*/ 1368152 h 2160238"/>
                <a:gd name="connsiteX17" fmla="*/ 72008 w 1380153"/>
                <a:gd name="connsiteY17" fmla="*/ 1224136 h 2160238"/>
                <a:gd name="connsiteX18" fmla="*/ 76640 w 1380153"/>
                <a:gd name="connsiteY18" fmla="*/ 792739 h 2160238"/>
                <a:gd name="connsiteX19" fmla="*/ 4632 w 1380153"/>
                <a:gd name="connsiteY19" fmla="*/ 648721 h 2160238"/>
                <a:gd name="connsiteX20" fmla="*/ 4633 w 1380153"/>
                <a:gd name="connsiteY20" fmla="*/ 360689 h 2160238"/>
                <a:gd name="connsiteX21" fmla="*/ 148649 w 138015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864096 w 1380153"/>
                <a:gd name="connsiteY7" fmla="*/ 864094 h 2160238"/>
                <a:gd name="connsiteX8" fmla="*/ 1080120 w 1380153"/>
                <a:gd name="connsiteY8" fmla="*/ 1008110 h 2160238"/>
                <a:gd name="connsiteX9" fmla="*/ 1296144 w 1380153"/>
                <a:gd name="connsiteY9" fmla="*/ 1296142 h 2160238"/>
                <a:gd name="connsiteX10" fmla="*/ 576064 w 1380153"/>
                <a:gd name="connsiteY10" fmla="*/ 2016222 h 2160238"/>
                <a:gd name="connsiteX11" fmla="*/ 504056 w 1380153"/>
                <a:gd name="connsiteY11" fmla="*/ 1944214 h 2160238"/>
                <a:gd name="connsiteX12" fmla="*/ 432048 w 1380153"/>
                <a:gd name="connsiteY12" fmla="*/ 2160238 h 2160238"/>
                <a:gd name="connsiteX13" fmla="*/ 288031 w 1380153"/>
                <a:gd name="connsiteY13" fmla="*/ 2016222 h 2160238"/>
                <a:gd name="connsiteX14" fmla="*/ 360040 w 1380153"/>
                <a:gd name="connsiteY14" fmla="*/ 1728191 h 2160238"/>
                <a:gd name="connsiteX15" fmla="*/ 216024 w 1380153"/>
                <a:gd name="connsiteY15" fmla="*/ 1584175 h 2160238"/>
                <a:gd name="connsiteX16" fmla="*/ 216024 w 1380153"/>
                <a:gd name="connsiteY16" fmla="*/ 1368152 h 2160238"/>
                <a:gd name="connsiteX17" fmla="*/ 72008 w 1380153"/>
                <a:gd name="connsiteY17" fmla="*/ 1224136 h 2160238"/>
                <a:gd name="connsiteX18" fmla="*/ 76640 w 1380153"/>
                <a:gd name="connsiteY18" fmla="*/ 792739 h 2160238"/>
                <a:gd name="connsiteX19" fmla="*/ 4632 w 1380153"/>
                <a:gd name="connsiteY19" fmla="*/ 648721 h 2160238"/>
                <a:gd name="connsiteX20" fmla="*/ 4633 w 1380153"/>
                <a:gd name="connsiteY20" fmla="*/ 360689 h 2160238"/>
                <a:gd name="connsiteX21" fmla="*/ 148649 w 1380153"/>
                <a:gd name="connsiteY21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648072 w 1380153"/>
                <a:gd name="connsiteY7" fmla="*/ 936102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940737 w 1380153"/>
                <a:gd name="connsiteY5" fmla="*/ 216674 h 2160238"/>
                <a:gd name="connsiteX6" fmla="*/ 868729 w 1380153"/>
                <a:gd name="connsiteY6" fmla="*/ 432698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504056 w 1380153"/>
                <a:gd name="connsiteY5" fmla="*/ 576062 h 2160238"/>
                <a:gd name="connsiteX6" fmla="*/ 868729 w 1380153"/>
                <a:gd name="connsiteY6" fmla="*/ 432698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868729 w 1380153"/>
                <a:gd name="connsiteY4" fmla="*/ 144666 h 2160238"/>
                <a:gd name="connsiteX5" fmla="*/ 504056 w 1380153"/>
                <a:gd name="connsiteY5" fmla="*/ 576062 h 2160238"/>
                <a:gd name="connsiteX6" fmla="*/ 648072 w 1380153"/>
                <a:gd name="connsiteY6" fmla="*/ 648070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868729 w 1380153"/>
                <a:gd name="connsiteY3" fmla="*/ 72658 h 2160238"/>
                <a:gd name="connsiteX4" fmla="*/ 504056 w 1380153"/>
                <a:gd name="connsiteY4" fmla="*/ 360038 h 2160238"/>
                <a:gd name="connsiteX5" fmla="*/ 504056 w 1380153"/>
                <a:gd name="connsiteY5" fmla="*/ 576062 h 2160238"/>
                <a:gd name="connsiteX6" fmla="*/ 648072 w 1380153"/>
                <a:gd name="connsiteY6" fmla="*/ 648070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  <a:gd name="connsiteX0" fmla="*/ 148649 w 1380153"/>
                <a:gd name="connsiteY0" fmla="*/ 216673 h 2160238"/>
                <a:gd name="connsiteX1" fmla="*/ 508687 w 1380153"/>
                <a:gd name="connsiteY1" fmla="*/ 21512 h 2160238"/>
                <a:gd name="connsiteX2" fmla="*/ 580697 w 1380153"/>
                <a:gd name="connsiteY2" fmla="*/ 72658 h 2160238"/>
                <a:gd name="connsiteX3" fmla="*/ 504056 w 1380153"/>
                <a:gd name="connsiteY3" fmla="*/ 216022 h 2160238"/>
                <a:gd name="connsiteX4" fmla="*/ 504056 w 1380153"/>
                <a:gd name="connsiteY4" fmla="*/ 360038 h 2160238"/>
                <a:gd name="connsiteX5" fmla="*/ 504056 w 1380153"/>
                <a:gd name="connsiteY5" fmla="*/ 576062 h 2160238"/>
                <a:gd name="connsiteX6" fmla="*/ 648072 w 1380153"/>
                <a:gd name="connsiteY6" fmla="*/ 648070 h 2160238"/>
                <a:gd name="connsiteX7" fmla="*/ 648072 w 1380153"/>
                <a:gd name="connsiteY7" fmla="*/ 792086 h 2160238"/>
                <a:gd name="connsiteX8" fmla="*/ 864096 w 1380153"/>
                <a:gd name="connsiteY8" fmla="*/ 864094 h 2160238"/>
                <a:gd name="connsiteX9" fmla="*/ 1080120 w 1380153"/>
                <a:gd name="connsiteY9" fmla="*/ 1008110 h 2160238"/>
                <a:gd name="connsiteX10" fmla="*/ 1296144 w 1380153"/>
                <a:gd name="connsiteY10" fmla="*/ 1296142 h 2160238"/>
                <a:gd name="connsiteX11" fmla="*/ 576064 w 1380153"/>
                <a:gd name="connsiteY11" fmla="*/ 2016222 h 2160238"/>
                <a:gd name="connsiteX12" fmla="*/ 504056 w 1380153"/>
                <a:gd name="connsiteY12" fmla="*/ 1944214 h 2160238"/>
                <a:gd name="connsiteX13" fmla="*/ 432048 w 1380153"/>
                <a:gd name="connsiteY13" fmla="*/ 2160238 h 2160238"/>
                <a:gd name="connsiteX14" fmla="*/ 288031 w 1380153"/>
                <a:gd name="connsiteY14" fmla="*/ 2016222 h 2160238"/>
                <a:gd name="connsiteX15" fmla="*/ 360040 w 1380153"/>
                <a:gd name="connsiteY15" fmla="*/ 1728191 h 2160238"/>
                <a:gd name="connsiteX16" fmla="*/ 216024 w 1380153"/>
                <a:gd name="connsiteY16" fmla="*/ 1584175 h 2160238"/>
                <a:gd name="connsiteX17" fmla="*/ 216024 w 1380153"/>
                <a:gd name="connsiteY17" fmla="*/ 1368152 h 2160238"/>
                <a:gd name="connsiteX18" fmla="*/ 72008 w 1380153"/>
                <a:gd name="connsiteY18" fmla="*/ 1224136 h 2160238"/>
                <a:gd name="connsiteX19" fmla="*/ 76640 w 1380153"/>
                <a:gd name="connsiteY19" fmla="*/ 792739 h 2160238"/>
                <a:gd name="connsiteX20" fmla="*/ 4632 w 1380153"/>
                <a:gd name="connsiteY20" fmla="*/ 648721 h 2160238"/>
                <a:gd name="connsiteX21" fmla="*/ 4633 w 1380153"/>
                <a:gd name="connsiteY21" fmla="*/ 360689 h 2160238"/>
                <a:gd name="connsiteX22" fmla="*/ 148649 w 1380153"/>
                <a:gd name="connsiteY22" fmla="*/ 216673 h 21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0153" h="2160238">
                  <a:moveTo>
                    <a:pt x="148649" y="216673"/>
                  </a:moveTo>
                  <a:cubicBezTo>
                    <a:pt x="212377" y="94907"/>
                    <a:pt x="315215" y="132250"/>
                    <a:pt x="508687" y="21512"/>
                  </a:cubicBezTo>
                  <a:cubicBezTo>
                    <a:pt x="596609" y="0"/>
                    <a:pt x="581469" y="40240"/>
                    <a:pt x="580697" y="72658"/>
                  </a:cubicBezTo>
                  <a:cubicBezTo>
                    <a:pt x="579925" y="105076"/>
                    <a:pt x="516829" y="168125"/>
                    <a:pt x="504056" y="216022"/>
                  </a:cubicBezTo>
                  <a:cubicBezTo>
                    <a:pt x="491283" y="263919"/>
                    <a:pt x="504056" y="300031"/>
                    <a:pt x="504056" y="360038"/>
                  </a:cubicBezTo>
                  <a:cubicBezTo>
                    <a:pt x="504056" y="420045"/>
                    <a:pt x="480053" y="528057"/>
                    <a:pt x="504056" y="576062"/>
                  </a:cubicBezTo>
                  <a:cubicBezTo>
                    <a:pt x="528059" y="624067"/>
                    <a:pt x="624069" y="612066"/>
                    <a:pt x="648072" y="648070"/>
                  </a:cubicBezTo>
                  <a:cubicBezTo>
                    <a:pt x="672075" y="684074"/>
                    <a:pt x="612068" y="756082"/>
                    <a:pt x="648072" y="792086"/>
                  </a:cubicBezTo>
                  <a:cubicBezTo>
                    <a:pt x="684076" y="828090"/>
                    <a:pt x="826794" y="816804"/>
                    <a:pt x="864096" y="864094"/>
                  </a:cubicBezTo>
                  <a:cubicBezTo>
                    <a:pt x="1010830" y="827394"/>
                    <a:pt x="1092122" y="920624"/>
                    <a:pt x="1080120" y="1008110"/>
                  </a:cubicBezTo>
                  <a:cubicBezTo>
                    <a:pt x="1227978" y="984039"/>
                    <a:pt x="1380153" y="1128123"/>
                    <a:pt x="1296144" y="1296142"/>
                  </a:cubicBezTo>
                  <a:cubicBezTo>
                    <a:pt x="1212135" y="1464161"/>
                    <a:pt x="708079" y="1908210"/>
                    <a:pt x="576064" y="2016222"/>
                  </a:cubicBezTo>
                  <a:cubicBezTo>
                    <a:pt x="444049" y="2124234"/>
                    <a:pt x="528059" y="1920211"/>
                    <a:pt x="504056" y="1944214"/>
                  </a:cubicBezTo>
                  <a:cubicBezTo>
                    <a:pt x="480053" y="1968217"/>
                    <a:pt x="387540" y="2028221"/>
                    <a:pt x="432048" y="2160238"/>
                  </a:cubicBezTo>
                  <a:cubicBezTo>
                    <a:pt x="352452" y="2107613"/>
                    <a:pt x="300032" y="2088230"/>
                    <a:pt x="288031" y="2016222"/>
                  </a:cubicBezTo>
                  <a:cubicBezTo>
                    <a:pt x="276030" y="1944214"/>
                    <a:pt x="409973" y="1670801"/>
                    <a:pt x="360040" y="1728191"/>
                  </a:cubicBezTo>
                  <a:cubicBezTo>
                    <a:pt x="323022" y="1820162"/>
                    <a:pt x="271941" y="1555153"/>
                    <a:pt x="216024" y="1584175"/>
                  </a:cubicBezTo>
                  <a:cubicBezTo>
                    <a:pt x="142427" y="1571971"/>
                    <a:pt x="264029" y="1368152"/>
                    <a:pt x="216024" y="1368152"/>
                  </a:cubicBezTo>
                  <a:cubicBezTo>
                    <a:pt x="192021" y="1395632"/>
                    <a:pt x="108012" y="1272141"/>
                    <a:pt x="72008" y="1224136"/>
                  </a:cubicBezTo>
                  <a:cubicBezTo>
                    <a:pt x="101049" y="1080523"/>
                    <a:pt x="46331" y="912989"/>
                    <a:pt x="76640" y="792739"/>
                  </a:cubicBezTo>
                  <a:cubicBezTo>
                    <a:pt x="44683" y="712947"/>
                    <a:pt x="4632" y="720729"/>
                    <a:pt x="4632" y="648721"/>
                  </a:cubicBezTo>
                  <a:cubicBezTo>
                    <a:pt x="0" y="604850"/>
                    <a:pt x="56798" y="418268"/>
                    <a:pt x="4633" y="360689"/>
                  </a:cubicBezTo>
                  <a:cubicBezTo>
                    <a:pt x="28636" y="304159"/>
                    <a:pt x="39690" y="249578"/>
                    <a:pt x="148649" y="21667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317500">
              <a:bevelT w="762000" h="444500"/>
              <a:bevelB w="762000" h="444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hthoek 29"/>
            <p:cNvSpPr/>
            <p:nvPr/>
          </p:nvSpPr>
          <p:spPr>
            <a:xfrm>
              <a:off x="3276216" y="3411328"/>
              <a:ext cx="1350000" cy="108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6985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/>
            <p:cNvSpPr/>
            <p:nvPr/>
          </p:nvSpPr>
          <p:spPr>
            <a:xfrm>
              <a:off x="4625604" y="3411328"/>
              <a:ext cx="1350000" cy="108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6985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Rechthoek 31"/>
            <p:cNvSpPr/>
            <p:nvPr/>
          </p:nvSpPr>
          <p:spPr>
            <a:xfrm>
              <a:off x="3276216" y="4491328"/>
              <a:ext cx="1350000" cy="108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6985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hthoek 32"/>
            <p:cNvSpPr/>
            <p:nvPr/>
          </p:nvSpPr>
          <p:spPr>
            <a:xfrm>
              <a:off x="4625604" y="4491328"/>
              <a:ext cx="1350000" cy="108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6985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hthoekige driehoek 33"/>
            <p:cNvSpPr/>
            <p:nvPr/>
          </p:nvSpPr>
          <p:spPr>
            <a:xfrm rot="10800000">
              <a:off x="3276216" y="5571328"/>
              <a:ext cx="1350000" cy="810000"/>
            </a:xfrm>
            <a:prstGeom prst="rtTriangle">
              <a:avLst/>
            </a:prstGeom>
            <a:solidFill>
              <a:srgbClr val="0E007E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6985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ige driehoek 34"/>
            <p:cNvSpPr/>
            <p:nvPr/>
          </p:nvSpPr>
          <p:spPr>
            <a:xfrm rot="10800000" flipH="1">
              <a:off x="4625604" y="5571328"/>
              <a:ext cx="1350000" cy="810000"/>
            </a:xfrm>
            <a:prstGeom prst="rtTriangle">
              <a:avLst/>
            </a:prstGeom>
            <a:solidFill>
              <a:srgbClr val="DD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6985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Vrije vorm 35"/>
            <p:cNvSpPr/>
            <p:nvPr/>
          </p:nvSpPr>
          <p:spPr>
            <a:xfrm>
              <a:off x="2697649" y="1985149"/>
              <a:ext cx="3890358" cy="1426179"/>
            </a:xfrm>
            <a:custGeom>
              <a:avLst/>
              <a:gdLst>
                <a:gd name="connsiteX0" fmla="*/ 0 w 3780000"/>
                <a:gd name="connsiteY0" fmla="*/ 0 h 1350000"/>
                <a:gd name="connsiteX1" fmla="*/ 3780000 w 3780000"/>
                <a:gd name="connsiteY1" fmla="*/ 0 h 1350000"/>
                <a:gd name="connsiteX2" fmla="*/ 3780000 w 3780000"/>
                <a:gd name="connsiteY2" fmla="*/ 1350000 h 1350000"/>
                <a:gd name="connsiteX3" fmla="*/ 0 w 3780000"/>
                <a:gd name="connsiteY3" fmla="*/ 1350000 h 1350000"/>
                <a:gd name="connsiteX4" fmla="*/ 0 w 3780000"/>
                <a:gd name="connsiteY4" fmla="*/ 0 h 1350000"/>
                <a:gd name="connsiteX0" fmla="*/ 0 w 3780000"/>
                <a:gd name="connsiteY0" fmla="*/ 0 h 1350000"/>
                <a:gd name="connsiteX1" fmla="*/ 3780000 w 3780000"/>
                <a:gd name="connsiteY1" fmla="*/ 0 h 1350000"/>
                <a:gd name="connsiteX2" fmla="*/ 3780000 w 3780000"/>
                <a:gd name="connsiteY2" fmla="*/ 1350000 h 1350000"/>
                <a:gd name="connsiteX3" fmla="*/ 341027 w 3780000"/>
                <a:gd name="connsiteY3" fmla="*/ 1350000 h 1350000"/>
                <a:gd name="connsiteX4" fmla="*/ 0 w 3780000"/>
                <a:gd name="connsiteY4" fmla="*/ 0 h 1350000"/>
                <a:gd name="connsiteX0" fmla="*/ 0 w 3780000"/>
                <a:gd name="connsiteY0" fmla="*/ 0 h 1350000"/>
                <a:gd name="connsiteX1" fmla="*/ 3780000 w 3780000"/>
                <a:gd name="connsiteY1" fmla="*/ 0 h 1350000"/>
                <a:gd name="connsiteX2" fmla="*/ 3780000 w 3780000"/>
                <a:gd name="connsiteY2" fmla="*/ 1350000 h 1350000"/>
                <a:gd name="connsiteX3" fmla="*/ 478580 w 3780000"/>
                <a:gd name="connsiteY3" fmla="*/ 1350000 h 1350000"/>
                <a:gd name="connsiteX4" fmla="*/ 0 w 3780000"/>
                <a:gd name="connsiteY4" fmla="*/ 0 h 1350000"/>
                <a:gd name="connsiteX0" fmla="*/ 0 w 3780000"/>
                <a:gd name="connsiteY0" fmla="*/ 0 h 1350000"/>
                <a:gd name="connsiteX1" fmla="*/ 3780000 w 3780000"/>
                <a:gd name="connsiteY1" fmla="*/ 0 h 1350000"/>
                <a:gd name="connsiteX2" fmla="*/ 3239388 w 3780000"/>
                <a:gd name="connsiteY2" fmla="*/ 1350000 h 1350000"/>
                <a:gd name="connsiteX3" fmla="*/ 478580 w 3780000"/>
                <a:gd name="connsiteY3" fmla="*/ 1350000 h 1350000"/>
                <a:gd name="connsiteX4" fmla="*/ 0 w 3780000"/>
                <a:gd name="connsiteY4" fmla="*/ 0 h 1350000"/>
                <a:gd name="connsiteX0" fmla="*/ 0 w 3780000"/>
                <a:gd name="connsiteY0" fmla="*/ 0 h 1350000"/>
                <a:gd name="connsiteX1" fmla="*/ 3780000 w 3780000"/>
                <a:gd name="connsiteY1" fmla="*/ 0 h 1350000"/>
                <a:gd name="connsiteX2" fmla="*/ 3330441 w 3780000"/>
                <a:gd name="connsiteY2" fmla="*/ 864266 h 1350000"/>
                <a:gd name="connsiteX3" fmla="*/ 3239388 w 3780000"/>
                <a:gd name="connsiteY3" fmla="*/ 1350000 h 1350000"/>
                <a:gd name="connsiteX4" fmla="*/ 478580 w 3780000"/>
                <a:gd name="connsiteY4" fmla="*/ 1350000 h 1350000"/>
                <a:gd name="connsiteX5" fmla="*/ 0 w 3780000"/>
                <a:gd name="connsiteY5" fmla="*/ 0 h 1350000"/>
                <a:gd name="connsiteX0" fmla="*/ 0 w 3780000"/>
                <a:gd name="connsiteY0" fmla="*/ 0 h 1350000"/>
                <a:gd name="connsiteX1" fmla="*/ 3780000 w 3780000"/>
                <a:gd name="connsiteY1" fmla="*/ 0 h 1350000"/>
                <a:gd name="connsiteX2" fmla="*/ 3330441 w 3780000"/>
                <a:gd name="connsiteY2" fmla="*/ 864266 h 1350000"/>
                <a:gd name="connsiteX3" fmla="*/ 3239388 w 3780000"/>
                <a:gd name="connsiteY3" fmla="*/ 1350000 h 1350000"/>
                <a:gd name="connsiteX4" fmla="*/ 478580 w 3780000"/>
                <a:gd name="connsiteY4" fmla="*/ 1350000 h 1350000"/>
                <a:gd name="connsiteX5" fmla="*/ 0 w 3780000"/>
                <a:gd name="connsiteY5" fmla="*/ 0 h 1350000"/>
                <a:gd name="connsiteX0" fmla="*/ 0 w 3935952"/>
                <a:gd name="connsiteY0" fmla="*/ 0 h 1350000"/>
                <a:gd name="connsiteX1" fmla="*/ 3780000 w 3935952"/>
                <a:gd name="connsiteY1" fmla="*/ 0 h 1350000"/>
                <a:gd name="connsiteX2" fmla="*/ 3330441 w 3935952"/>
                <a:gd name="connsiteY2" fmla="*/ 864266 h 1350000"/>
                <a:gd name="connsiteX3" fmla="*/ 3239388 w 3935952"/>
                <a:gd name="connsiteY3" fmla="*/ 1350000 h 1350000"/>
                <a:gd name="connsiteX4" fmla="*/ 478580 w 3935952"/>
                <a:gd name="connsiteY4" fmla="*/ 1350000 h 1350000"/>
                <a:gd name="connsiteX5" fmla="*/ 0 w 3935952"/>
                <a:gd name="connsiteY5" fmla="*/ 0 h 1350000"/>
                <a:gd name="connsiteX0" fmla="*/ 0 w 3780000"/>
                <a:gd name="connsiteY0" fmla="*/ 0 h 1350000"/>
                <a:gd name="connsiteX1" fmla="*/ 3780000 w 3780000"/>
                <a:gd name="connsiteY1" fmla="*/ 0 h 1350000"/>
                <a:gd name="connsiteX2" fmla="*/ 3330441 w 3780000"/>
                <a:gd name="connsiteY2" fmla="*/ 864266 h 1350000"/>
                <a:gd name="connsiteX3" fmla="*/ 3239388 w 3780000"/>
                <a:gd name="connsiteY3" fmla="*/ 1350000 h 1350000"/>
                <a:gd name="connsiteX4" fmla="*/ 478580 w 3780000"/>
                <a:gd name="connsiteY4" fmla="*/ 1350000 h 1350000"/>
                <a:gd name="connsiteX5" fmla="*/ 0 w 3780000"/>
                <a:gd name="connsiteY5" fmla="*/ 0 h 1350000"/>
                <a:gd name="connsiteX0" fmla="*/ 0 w 4392164"/>
                <a:gd name="connsiteY0" fmla="*/ 0 h 1350000"/>
                <a:gd name="connsiteX1" fmla="*/ 3780000 w 4392164"/>
                <a:gd name="connsiteY1" fmla="*/ 0 h 1350000"/>
                <a:gd name="connsiteX2" fmla="*/ 3835375 w 4392164"/>
                <a:gd name="connsiteY2" fmla="*/ 288203 h 1350000"/>
                <a:gd name="connsiteX3" fmla="*/ 3330441 w 4392164"/>
                <a:gd name="connsiteY3" fmla="*/ 864266 h 1350000"/>
                <a:gd name="connsiteX4" fmla="*/ 3239388 w 4392164"/>
                <a:gd name="connsiteY4" fmla="*/ 1350000 h 1350000"/>
                <a:gd name="connsiteX5" fmla="*/ 478580 w 4392164"/>
                <a:gd name="connsiteY5" fmla="*/ 1350000 h 1350000"/>
                <a:gd name="connsiteX6" fmla="*/ 0 w 4392164"/>
                <a:gd name="connsiteY6" fmla="*/ 0 h 1350000"/>
                <a:gd name="connsiteX0" fmla="*/ 0 w 4392164"/>
                <a:gd name="connsiteY0" fmla="*/ 0 h 1350000"/>
                <a:gd name="connsiteX1" fmla="*/ 3780000 w 4392164"/>
                <a:gd name="connsiteY1" fmla="*/ 0 h 1350000"/>
                <a:gd name="connsiteX2" fmla="*/ 3835375 w 4392164"/>
                <a:gd name="connsiteY2" fmla="*/ 288203 h 1350000"/>
                <a:gd name="connsiteX3" fmla="*/ 3330441 w 4392164"/>
                <a:gd name="connsiteY3" fmla="*/ 864266 h 1350000"/>
                <a:gd name="connsiteX4" fmla="*/ 3239388 w 4392164"/>
                <a:gd name="connsiteY4" fmla="*/ 1350000 h 1350000"/>
                <a:gd name="connsiteX5" fmla="*/ 478580 w 4392164"/>
                <a:gd name="connsiteY5" fmla="*/ 1350000 h 1350000"/>
                <a:gd name="connsiteX6" fmla="*/ 0 w 4392164"/>
                <a:gd name="connsiteY6" fmla="*/ 0 h 1350000"/>
                <a:gd name="connsiteX0" fmla="*/ 0 w 4392164"/>
                <a:gd name="connsiteY0" fmla="*/ 0 h 1350000"/>
                <a:gd name="connsiteX1" fmla="*/ 3780000 w 4392164"/>
                <a:gd name="connsiteY1" fmla="*/ 0 h 1350000"/>
                <a:gd name="connsiteX2" fmla="*/ 3835375 w 4392164"/>
                <a:gd name="connsiteY2" fmla="*/ 288203 h 1350000"/>
                <a:gd name="connsiteX3" fmla="*/ 3330441 w 4392164"/>
                <a:gd name="connsiteY3" fmla="*/ 864266 h 1350000"/>
                <a:gd name="connsiteX4" fmla="*/ 3239388 w 4392164"/>
                <a:gd name="connsiteY4" fmla="*/ 1350000 h 1350000"/>
                <a:gd name="connsiteX5" fmla="*/ 478580 w 4392164"/>
                <a:gd name="connsiteY5" fmla="*/ 1350000 h 1350000"/>
                <a:gd name="connsiteX6" fmla="*/ 0 w 4392164"/>
                <a:gd name="connsiteY6" fmla="*/ 0 h 1350000"/>
                <a:gd name="connsiteX0" fmla="*/ 0 w 4104132"/>
                <a:gd name="connsiteY0" fmla="*/ 0 h 1350000"/>
                <a:gd name="connsiteX1" fmla="*/ 3491968 w 4104132"/>
                <a:gd name="connsiteY1" fmla="*/ 0 h 1350000"/>
                <a:gd name="connsiteX2" fmla="*/ 3835375 w 4104132"/>
                <a:gd name="connsiteY2" fmla="*/ 288203 h 1350000"/>
                <a:gd name="connsiteX3" fmla="*/ 3330441 w 4104132"/>
                <a:gd name="connsiteY3" fmla="*/ 864266 h 1350000"/>
                <a:gd name="connsiteX4" fmla="*/ 3239388 w 4104132"/>
                <a:gd name="connsiteY4" fmla="*/ 1350000 h 1350000"/>
                <a:gd name="connsiteX5" fmla="*/ 478580 w 4104132"/>
                <a:gd name="connsiteY5" fmla="*/ 1350000 h 1350000"/>
                <a:gd name="connsiteX6" fmla="*/ 0 w 4104132"/>
                <a:gd name="connsiteY6" fmla="*/ 0 h 1350000"/>
                <a:gd name="connsiteX0" fmla="*/ 0 w 3835375"/>
                <a:gd name="connsiteY0" fmla="*/ 0 h 1350000"/>
                <a:gd name="connsiteX1" fmla="*/ 3491968 w 3835375"/>
                <a:gd name="connsiteY1" fmla="*/ 0 h 1350000"/>
                <a:gd name="connsiteX2" fmla="*/ 3835375 w 3835375"/>
                <a:gd name="connsiteY2" fmla="*/ 288203 h 1350000"/>
                <a:gd name="connsiteX3" fmla="*/ 3330441 w 3835375"/>
                <a:gd name="connsiteY3" fmla="*/ 864266 h 1350000"/>
                <a:gd name="connsiteX4" fmla="*/ 3239388 w 3835375"/>
                <a:gd name="connsiteY4" fmla="*/ 1350000 h 1350000"/>
                <a:gd name="connsiteX5" fmla="*/ 478580 w 3835375"/>
                <a:gd name="connsiteY5" fmla="*/ 1350000 h 1350000"/>
                <a:gd name="connsiteX6" fmla="*/ 0 w 3835375"/>
                <a:gd name="connsiteY6" fmla="*/ 0 h 1350000"/>
                <a:gd name="connsiteX0" fmla="*/ 0 w 3835375"/>
                <a:gd name="connsiteY0" fmla="*/ 0 h 1350000"/>
                <a:gd name="connsiteX1" fmla="*/ 3131929 w 3835375"/>
                <a:gd name="connsiteY1" fmla="*/ 432219 h 1350000"/>
                <a:gd name="connsiteX2" fmla="*/ 3835375 w 3835375"/>
                <a:gd name="connsiteY2" fmla="*/ 288203 h 1350000"/>
                <a:gd name="connsiteX3" fmla="*/ 3330441 w 3835375"/>
                <a:gd name="connsiteY3" fmla="*/ 864266 h 1350000"/>
                <a:gd name="connsiteX4" fmla="*/ 3239388 w 3835375"/>
                <a:gd name="connsiteY4" fmla="*/ 1350000 h 1350000"/>
                <a:gd name="connsiteX5" fmla="*/ 478580 w 3835375"/>
                <a:gd name="connsiteY5" fmla="*/ 1350000 h 1350000"/>
                <a:gd name="connsiteX6" fmla="*/ 0 w 3835375"/>
                <a:gd name="connsiteY6" fmla="*/ 0 h 1350000"/>
                <a:gd name="connsiteX0" fmla="*/ 0 w 3835375"/>
                <a:gd name="connsiteY0" fmla="*/ 0 h 1350000"/>
                <a:gd name="connsiteX1" fmla="*/ 3131929 w 3835375"/>
                <a:gd name="connsiteY1" fmla="*/ 432219 h 1350000"/>
                <a:gd name="connsiteX2" fmla="*/ 3835375 w 3835375"/>
                <a:gd name="connsiteY2" fmla="*/ 288203 h 1350000"/>
                <a:gd name="connsiteX3" fmla="*/ 3330441 w 3835375"/>
                <a:gd name="connsiteY3" fmla="*/ 864266 h 1350000"/>
                <a:gd name="connsiteX4" fmla="*/ 3239388 w 3835375"/>
                <a:gd name="connsiteY4" fmla="*/ 1350000 h 1350000"/>
                <a:gd name="connsiteX5" fmla="*/ 478580 w 3835375"/>
                <a:gd name="connsiteY5" fmla="*/ 1350000 h 1350000"/>
                <a:gd name="connsiteX6" fmla="*/ 0 w 3835375"/>
                <a:gd name="connsiteY6" fmla="*/ 0 h 1350000"/>
                <a:gd name="connsiteX0" fmla="*/ 0 w 3835375"/>
                <a:gd name="connsiteY0" fmla="*/ 44431 h 1394431"/>
                <a:gd name="connsiteX1" fmla="*/ 3131929 w 3835375"/>
                <a:gd name="connsiteY1" fmla="*/ 476650 h 1394431"/>
                <a:gd name="connsiteX2" fmla="*/ 3835375 w 3835375"/>
                <a:gd name="connsiteY2" fmla="*/ 332634 h 1394431"/>
                <a:gd name="connsiteX3" fmla="*/ 3330441 w 3835375"/>
                <a:gd name="connsiteY3" fmla="*/ 908697 h 1394431"/>
                <a:gd name="connsiteX4" fmla="*/ 3239388 w 3835375"/>
                <a:gd name="connsiteY4" fmla="*/ 1394431 h 1394431"/>
                <a:gd name="connsiteX5" fmla="*/ 478580 w 3835375"/>
                <a:gd name="connsiteY5" fmla="*/ 1394431 h 1394431"/>
                <a:gd name="connsiteX6" fmla="*/ 0 w 3835375"/>
                <a:gd name="connsiteY6" fmla="*/ 44431 h 1394431"/>
                <a:gd name="connsiteX0" fmla="*/ 0 w 3835375"/>
                <a:gd name="connsiteY0" fmla="*/ 4617 h 1354617"/>
                <a:gd name="connsiteX1" fmla="*/ 3131929 w 3835375"/>
                <a:gd name="connsiteY1" fmla="*/ 436836 h 1354617"/>
                <a:gd name="connsiteX2" fmla="*/ 3835375 w 3835375"/>
                <a:gd name="connsiteY2" fmla="*/ 292820 h 1354617"/>
                <a:gd name="connsiteX3" fmla="*/ 3330441 w 3835375"/>
                <a:gd name="connsiteY3" fmla="*/ 868883 h 1354617"/>
                <a:gd name="connsiteX4" fmla="*/ 3239388 w 3835375"/>
                <a:gd name="connsiteY4" fmla="*/ 1354617 h 1354617"/>
                <a:gd name="connsiteX5" fmla="*/ 478580 w 3835375"/>
                <a:gd name="connsiteY5" fmla="*/ 1354617 h 1354617"/>
                <a:gd name="connsiteX6" fmla="*/ 0 w 3835375"/>
                <a:gd name="connsiteY6" fmla="*/ 4617 h 1354617"/>
                <a:gd name="connsiteX0" fmla="*/ 0 w 3835375"/>
                <a:gd name="connsiteY0" fmla="*/ 4616 h 1354616"/>
                <a:gd name="connsiteX1" fmla="*/ 3192889 w 3835375"/>
                <a:gd name="connsiteY1" fmla="*/ 436836 h 1354616"/>
                <a:gd name="connsiteX2" fmla="*/ 3835375 w 3835375"/>
                <a:gd name="connsiteY2" fmla="*/ 292819 h 1354616"/>
                <a:gd name="connsiteX3" fmla="*/ 3330441 w 3835375"/>
                <a:gd name="connsiteY3" fmla="*/ 868882 h 1354616"/>
                <a:gd name="connsiteX4" fmla="*/ 3239388 w 3835375"/>
                <a:gd name="connsiteY4" fmla="*/ 1354616 h 1354616"/>
                <a:gd name="connsiteX5" fmla="*/ 478580 w 3835375"/>
                <a:gd name="connsiteY5" fmla="*/ 1354616 h 1354616"/>
                <a:gd name="connsiteX6" fmla="*/ 0 w 3835375"/>
                <a:gd name="connsiteY6" fmla="*/ 4616 h 1354616"/>
                <a:gd name="connsiteX0" fmla="*/ 0 w 3835375"/>
                <a:gd name="connsiteY0" fmla="*/ 4616 h 1354616"/>
                <a:gd name="connsiteX1" fmla="*/ 3192889 w 3835375"/>
                <a:gd name="connsiteY1" fmla="*/ 436836 h 1354616"/>
                <a:gd name="connsiteX2" fmla="*/ 3835375 w 3835375"/>
                <a:gd name="connsiteY2" fmla="*/ 292819 h 1354616"/>
                <a:gd name="connsiteX3" fmla="*/ 3330441 w 3835375"/>
                <a:gd name="connsiteY3" fmla="*/ 868882 h 1354616"/>
                <a:gd name="connsiteX4" fmla="*/ 3239388 w 3835375"/>
                <a:gd name="connsiteY4" fmla="*/ 1354616 h 1354616"/>
                <a:gd name="connsiteX5" fmla="*/ 478580 w 3835375"/>
                <a:gd name="connsiteY5" fmla="*/ 1354616 h 1354616"/>
                <a:gd name="connsiteX6" fmla="*/ 0 w 3835375"/>
                <a:gd name="connsiteY6" fmla="*/ 4616 h 1354616"/>
                <a:gd name="connsiteX0" fmla="*/ 0 w 3835375"/>
                <a:gd name="connsiteY0" fmla="*/ 4616 h 1354616"/>
                <a:gd name="connsiteX1" fmla="*/ 3192889 w 3835375"/>
                <a:gd name="connsiteY1" fmla="*/ 436836 h 1354616"/>
                <a:gd name="connsiteX2" fmla="*/ 3835375 w 3835375"/>
                <a:gd name="connsiteY2" fmla="*/ 292819 h 1354616"/>
                <a:gd name="connsiteX3" fmla="*/ 3330441 w 3835375"/>
                <a:gd name="connsiteY3" fmla="*/ 868882 h 1354616"/>
                <a:gd name="connsiteX4" fmla="*/ 3239388 w 3835375"/>
                <a:gd name="connsiteY4" fmla="*/ 1354616 h 1354616"/>
                <a:gd name="connsiteX5" fmla="*/ 478580 w 3835375"/>
                <a:gd name="connsiteY5" fmla="*/ 1354616 h 1354616"/>
                <a:gd name="connsiteX6" fmla="*/ 0 w 3835375"/>
                <a:gd name="connsiteY6" fmla="*/ 4616 h 1354616"/>
                <a:gd name="connsiteX0" fmla="*/ 0 w 3835375"/>
                <a:gd name="connsiteY0" fmla="*/ 4616 h 1354616"/>
                <a:gd name="connsiteX1" fmla="*/ 3192889 w 3835375"/>
                <a:gd name="connsiteY1" fmla="*/ 436836 h 1354616"/>
                <a:gd name="connsiteX2" fmla="*/ 3835375 w 3835375"/>
                <a:gd name="connsiteY2" fmla="*/ 292819 h 1354616"/>
                <a:gd name="connsiteX3" fmla="*/ 3330441 w 3835375"/>
                <a:gd name="connsiteY3" fmla="*/ 868882 h 1354616"/>
                <a:gd name="connsiteX4" fmla="*/ 3239388 w 3835375"/>
                <a:gd name="connsiteY4" fmla="*/ 1354616 h 1354616"/>
                <a:gd name="connsiteX5" fmla="*/ 478580 w 3835375"/>
                <a:gd name="connsiteY5" fmla="*/ 1354616 h 1354616"/>
                <a:gd name="connsiteX6" fmla="*/ 0 w 3835375"/>
                <a:gd name="connsiteY6" fmla="*/ 4616 h 1354616"/>
                <a:gd name="connsiteX0" fmla="*/ 0 w 3835375"/>
                <a:gd name="connsiteY0" fmla="*/ 4616 h 1354616"/>
                <a:gd name="connsiteX1" fmla="*/ 3192889 w 3835375"/>
                <a:gd name="connsiteY1" fmla="*/ 436836 h 1354616"/>
                <a:gd name="connsiteX2" fmla="*/ 3835375 w 3835375"/>
                <a:gd name="connsiteY2" fmla="*/ 292819 h 1354616"/>
                <a:gd name="connsiteX3" fmla="*/ 3330441 w 3835375"/>
                <a:gd name="connsiteY3" fmla="*/ 868882 h 1354616"/>
                <a:gd name="connsiteX4" fmla="*/ 3239388 w 3835375"/>
                <a:gd name="connsiteY4" fmla="*/ 1354616 h 1354616"/>
                <a:gd name="connsiteX5" fmla="*/ 478580 w 3835375"/>
                <a:gd name="connsiteY5" fmla="*/ 1354616 h 1354616"/>
                <a:gd name="connsiteX6" fmla="*/ 0 w 3835375"/>
                <a:gd name="connsiteY6" fmla="*/ 4616 h 1354616"/>
                <a:gd name="connsiteX0" fmla="*/ 0 w 3835375"/>
                <a:gd name="connsiteY0" fmla="*/ 0 h 1350000"/>
                <a:gd name="connsiteX1" fmla="*/ 3192889 w 3835375"/>
                <a:gd name="connsiteY1" fmla="*/ 432220 h 1350000"/>
                <a:gd name="connsiteX2" fmla="*/ 3835375 w 3835375"/>
                <a:gd name="connsiteY2" fmla="*/ 288203 h 1350000"/>
                <a:gd name="connsiteX3" fmla="*/ 3330441 w 3835375"/>
                <a:gd name="connsiteY3" fmla="*/ 864266 h 1350000"/>
                <a:gd name="connsiteX4" fmla="*/ 3239388 w 3835375"/>
                <a:gd name="connsiteY4" fmla="*/ 1350000 h 1350000"/>
                <a:gd name="connsiteX5" fmla="*/ 478580 w 3835375"/>
                <a:gd name="connsiteY5" fmla="*/ 1350000 h 1350000"/>
                <a:gd name="connsiteX6" fmla="*/ 0 w 3835375"/>
                <a:gd name="connsiteY6" fmla="*/ 0 h 1350000"/>
                <a:gd name="connsiteX0" fmla="*/ 0 w 3835375"/>
                <a:gd name="connsiteY0" fmla="*/ 191314 h 1541314"/>
                <a:gd name="connsiteX1" fmla="*/ 2339841 w 3835375"/>
                <a:gd name="connsiteY1" fmla="*/ 479517 h 1541314"/>
                <a:gd name="connsiteX2" fmla="*/ 3192889 w 3835375"/>
                <a:gd name="connsiteY2" fmla="*/ 623534 h 1541314"/>
                <a:gd name="connsiteX3" fmla="*/ 3835375 w 3835375"/>
                <a:gd name="connsiteY3" fmla="*/ 479517 h 1541314"/>
                <a:gd name="connsiteX4" fmla="*/ 3330441 w 3835375"/>
                <a:gd name="connsiteY4" fmla="*/ 1055580 h 1541314"/>
                <a:gd name="connsiteX5" fmla="*/ 3239388 w 3835375"/>
                <a:gd name="connsiteY5" fmla="*/ 1541314 h 1541314"/>
                <a:gd name="connsiteX6" fmla="*/ 478580 w 3835375"/>
                <a:gd name="connsiteY6" fmla="*/ 1541314 h 1541314"/>
                <a:gd name="connsiteX7" fmla="*/ 0 w 3835375"/>
                <a:gd name="connsiteY7" fmla="*/ 191314 h 1541314"/>
                <a:gd name="connsiteX0" fmla="*/ 0 w 3835375"/>
                <a:gd name="connsiteY0" fmla="*/ 323087 h 1673087"/>
                <a:gd name="connsiteX1" fmla="*/ 2339841 w 3835375"/>
                <a:gd name="connsiteY1" fmla="*/ 611290 h 1673087"/>
                <a:gd name="connsiteX2" fmla="*/ 3192889 w 3835375"/>
                <a:gd name="connsiteY2" fmla="*/ 755307 h 1673087"/>
                <a:gd name="connsiteX3" fmla="*/ 3835375 w 3835375"/>
                <a:gd name="connsiteY3" fmla="*/ 611290 h 1673087"/>
                <a:gd name="connsiteX4" fmla="*/ 3330441 w 3835375"/>
                <a:gd name="connsiteY4" fmla="*/ 1187353 h 1673087"/>
                <a:gd name="connsiteX5" fmla="*/ 3239388 w 3835375"/>
                <a:gd name="connsiteY5" fmla="*/ 1673087 h 1673087"/>
                <a:gd name="connsiteX6" fmla="*/ 478580 w 3835375"/>
                <a:gd name="connsiteY6" fmla="*/ 1673087 h 1673087"/>
                <a:gd name="connsiteX7" fmla="*/ 0 w 3835375"/>
                <a:gd name="connsiteY7" fmla="*/ 323087 h 1673087"/>
                <a:gd name="connsiteX0" fmla="*/ 0 w 3835375"/>
                <a:gd name="connsiteY0" fmla="*/ 323087 h 1673087"/>
                <a:gd name="connsiteX1" fmla="*/ 2339841 w 3835375"/>
                <a:gd name="connsiteY1" fmla="*/ 611290 h 1673087"/>
                <a:gd name="connsiteX2" fmla="*/ 3192889 w 3835375"/>
                <a:gd name="connsiteY2" fmla="*/ 755307 h 1673087"/>
                <a:gd name="connsiteX3" fmla="*/ 3835375 w 3835375"/>
                <a:gd name="connsiteY3" fmla="*/ 611290 h 1673087"/>
                <a:gd name="connsiteX4" fmla="*/ 3330441 w 3835375"/>
                <a:gd name="connsiteY4" fmla="*/ 1187353 h 1673087"/>
                <a:gd name="connsiteX5" fmla="*/ 3239388 w 3835375"/>
                <a:gd name="connsiteY5" fmla="*/ 1673087 h 1673087"/>
                <a:gd name="connsiteX6" fmla="*/ 478580 w 3835375"/>
                <a:gd name="connsiteY6" fmla="*/ 1673087 h 1673087"/>
                <a:gd name="connsiteX7" fmla="*/ 0 w 3835375"/>
                <a:gd name="connsiteY7" fmla="*/ 323087 h 1673087"/>
                <a:gd name="connsiteX0" fmla="*/ 0 w 3835375"/>
                <a:gd name="connsiteY0" fmla="*/ 323087 h 1673087"/>
                <a:gd name="connsiteX1" fmla="*/ 1547753 w 3835375"/>
                <a:gd name="connsiteY1" fmla="*/ 611291 h 1673087"/>
                <a:gd name="connsiteX2" fmla="*/ 2339841 w 3835375"/>
                <a:gd name="connsiteY2" fmla="*/ 611290 h 1673087"/>
                <a:gd name="connsiteX3" fmla="*/ 3192889 w 3835375"/>
                <a:gd name="connsiteY3" fmla="*/ 755307 h 1673087"/>
                <a:gd name="connsiteX4" fmla="*/ 3835375 w 3835375"/>
                <a:gd name="connsiteY4" fmla="*/ 611290 h 1673087"/>
                <a:gd name="connsiteX5" fmla="*/ 3330441 w 3835375"/>
                <a:gd name="connsiteY5" fmla="*/ 1187353 h 1673087"/>
                <a:gd name="connsiteX6" fmla="*/ 3239388 w 3835375"/>
                <a:gd name="connsiteY6" fmla="*/ 1673087 h 1673087"/>
                <a:gd name="connsiteX7" fmla="*/ 478580 w 3835375"/>
                <a:gd name="connsiteY7" fmla="*/ 1673087 h 1673087"/>
                <a:gd name="connsiteX8" fmla="*/ 0 w 3835375"/>
                <a:gd name="connsiteY8" fmla="*/ 323087 h 1673087"/>
                <a:gd name="connsiteX0" fmla="*/ 0 w 3763885"/>
                <a:gd name="connsiteY0" fmla="*/ 611291 h 1673087"/>
                <a:gd name="connsiteX1" fmla="*/ 1476263 w 3763885"/>
                <a:gd name="connsiteY1" fmla="*/ 611291 h 1673087"/>
                <a:gd name="connsiteX2" fmla="*/ 2268351 w 3763885"/>
                <a:gd name="connsiteY2" fmla="*/ 611290 h 1673087"/>
                <a:gd name="connsiteX3" fmla="*/ 3121399 w 3763885"/>
                <a:gd name="connsiteY3" fmla="*/ 755307 h 1673087"/>
                <a:gd name="connsiteX4" fmla="*/ 3763885 w 3763885"/>
                <a:gd name="connsiteY4" fmla="*/ 611290 h 1673087"/>
                <a:gd name="connsiteX5" fmla="*/ 3258951 w 3763885"/>
                <a:gd name="connsiteY5" fmla="*/ 1187353 h 1673087"/>
                <a:gd name="connsiteX6" fmla="*/ 3167898 w 3763885"/>
                <a:gd name="connsiteY6" fmla="*/ 1673087 h 1673087"/>
                <a:gd name="connsiteX7" fmla="*/ 407090 w 3763885"/>
                <a:gd name="connsiteY7" fmla="*/ 1673087 h 1673087"/>
                <a:gd name="connsiteX8" fmla="*/ 0 w 3763885"/>
                <a:gd name="connsiteY8" fmla="*/ 611291 h 1673087"/>
                <a:gd name="connsiteX0" fmla="*/ 0 w 3763885"/>
                <a:gd name="connsiteY0" fmla="*/ 611291 h 1673087"/>
                <a:gd name="connsiteX1" fmla="*/ 1476263 w 3763885"/>
                <a:gd name="connsiteY1" fmla="*/ 611291 h 1673087"/>
                <a:gd name="connsiteX2" fmla="*/ 1836303 w 3763885"/>
                <a:gd name="connsiteY2" fmla="*/ 322608 h 1673087"/>
                <a:gd name="connsiteX3" fmla="*/ 2268351 w 3763885"/>
                <a:gd name="connsiteY3" fmla="*/ 611290 h 1673087"/>
                <a:gd name="connsiteX4" fmla="*/ 3121399 w 3763885"/>
                <a:gd name="connsiteY4" fmla="*/ 755307 h 1673087"/>
                <a:gd name="connsiteX5" fmla="*/ 3763885 w 3763885"/>
                <a:gd name="connsiteY5" fmla="*/ 611290 h 1673087"/>
                <a:gd name="connsiteX6" fmla="*/ 3258951 w 3763885"/>
                <a:gd name="connsiteY6" fmla="*/ 1187353 h 1673087"/>
                <a:gd name="connsiteX7" fmla="*/ 3167898 w 3763885"/>
                <a:gd name="connsiteY7" fmla="*/ 1673087 h 1673087"/>
                <a:gd name="connsiteX8" fmla="*/ 407090 w 3763885"/>
                <a:gd name="connsiteY8" fmla="*/ 1673087 h 1673087"/>
                <a:gd name="connsiteX9" fmla="*/ 0 w 3763885"/>
                <a:gd name="connsiteY9" fmla="*/ 611291 h 1673087"/>
                <a:gd name="connsiteX0" fmla="*/ 0 w 3763885"/>
                <a:gd name="connsiteY0" fmla="*/ 611291 h 1673087"/>
                <a:gd name="connsiteX1" fmla="*/ 1476263 w 3763885"/>
                <a:gd name="connsiteY1" fmla="*/ 611291 h 1673087"/>
                <a:gd name="connsiteX2" fmla="*/ 1836303 w 3763885"/>
                <a:gd name="connsiteY2" fmla="*/ 322608 h 1673087"/>
                <a:gd name="connsiteX3" fmla="*/ 2268351 w 3763885"/>
                <a:gd name="connsiteY3" fmla="*/ 611290 h 1673087"/>
                <a:gd name="connsiteX4" fmla="*/ 3121399 w 3763885"/>
                <a:gd name="connsiteY4" fmla="*/ 755307 h 1673087"/>
                <a:gd name="connsiteX5" fmla="*/ 3763885 w 3763885"/>
                <a:gd name="connsiteY5" fmla="*/ 611290 h 1673087"/>
                <a:gd name="connsiteX6" fmla="*/ 3258951 w 3763885"/>
                <a:gd name="connsiteY6" fmla="*/ 1187353 h 1673087"/>
                <a:gd name="connsiteX7" fmla="*/ 3167898 w 3763885"/>
                <a:gd name="connsiteY7" fmla="*/ 1673087 h 1673087"/>
                <a:gd name="connsiteX8" fmla="*/ 407090 w 3763885"/>
                <a:gd name="connsiteY8" fmla="*/ 1673087 h 1673087"/>
                <a:gd name="connsiteX9" fmla="*/ 0 w 3763885"/>
                <a:gd name="connsiteY9" fmla="*/ 611291 h 1673087"/>
                <a:gd name="connsiteX0" fmla="*/ 0 w 3763885"/>
                <a:gd name="connsiteY0" fmla="*/ 467274 h 1529070"/>
                <a:gd name="connsiteX1" fmla="*/ 1476263 w 3763885"/>
                <a:gd name="connsiteY1" fmla="*/ 467274 h 1529070"/>
                <a:gd name="connsiteX2" fmla="*/ 1836303 w 3763885"/>
                <a:gd name="connsiteY2" fmla="*/ 178591 h 1529070"/>
                <a:gd name="connsiteX3" fmla="*/ 2340359 w 3763885"/>
                <a:gd name="connsiteY3" fmla="*/ 611290 h 1529070"/>
                <a:gd name="connsiteX4" fmla="*/ 3121399 w 3763885"/>
                <a:gd name="connsiteY4" fmla="*/ 611290 h 1529070"/>
                <a:gd name="connsiteX5" fmla="*/ 3763885 w 3763885"/>
                <a:gd name="connsiteY5" fmla="*/ 467273 h 1529070"/>
                <a:gd name="connsiteX6" fmla="*/ 3258951 w 3763885"/>
                <a:gd name="connsiteY6" fmla="*/ 1043336 h 1529070"/>
                <a:gd name="connsiteX7" fmla="*/ 3167898 w 3763885"/>
                <a:gd name="connsiteY7" fmla="*/ 1529070 h 1529070"/>
                <a:gd name="connsiteX8" fmla="*/ 407090 w 3763885"/>
                <a:gd name="connsiteY8" fmla="*/ 1529070 h 1529070"/>
                <a:gd name="connsiteX9" fmla="*/ 0 w 3763885"/>
                <a:gd name="connsiteY9" fmla="*/ 467274 h 1529070"/>
                <a:gd name="connsiteX0" fmla="*/ 0 w 3763885"/>
                <a:gd name="connsiteY0" fmla="*/ 658582 h 1720378"/>
                <a:gd name="connsiteX1" fmla="*/ 1476263 w 3763885"/>
                <a:gd name="connsiteY1" fmla="*/ 658582 h 1720378"/>
                <a:gd name="connsiteX2" fmla="*/ 1836303 w 3763885"/>
                <a:gd name="connsiteY2" fmla="*/ 369899 h 1720378"/>
                <a:gd name="connsiteX3" fmla="*/ 2340359 w 3763885"/>
                <a:gd name="connsiteY3" fmla="*/ 802598 h 1720378"/>
                <a:gd name="connsiteX4" fmla="*/ 3121399 w 3763885"/>
                <a:gd name="connsiteY4" fmla="*/ 802598 h 1720378"/>
                <a:gd name="connsiteX5" fmla="*/ 3763885 w 3763885"/>
                <a:gd name="connsiteY5" fmla="*/ 658581 h 1720378"/>
                <a:gd name="connsiteX6" fmla="*/ 3258951 w 3763885"/>
                <a:gd name="connsiteY6" fmla="*/ 1234644 h 1720378"/>
                <a:gd name="connsiteX7" fmla="*/ 3167898 w 3763885"/>
                <a:gd name="connsiteY7" fmla="*/ 1720378 h 1720378"/>
                <a:gd name="connsiteX8" fmla="*/ 407090 w 3763885"/>
                <a:gd name="connsiteY8" fmla="*/ 1720378 h 1720378"/>
                <a:gd name="connsiteX9" fmla="*/ 0 w 3763885"/>
                <a:gd name="connsiteY9" fmla="*/ 658582 h 1720378"/>
                <a:gd name="connsiteX0" fmla="*/ 0 w 3763885"/>
                <a:gd name="connsiteY0" fmla="*/ 658582 h 1720378"/>
                <a:gd name="connsiteX1" fmla="*/ 1476263 w 3763885"/>
                <a:gd name="connsiteY1" fmla="*/ 658582 h 1720378"/>
                <a:gd name="connsiteX2" fmla="*/ 1836303 w 3763885"/>
                <a:gd name="connsiteY2" fmla="*/ 369899 h 1720378"/>
                <a:gd name="connsiteX3" fmla="*/ 2340359 w 3763885"/>
                <a:gd name="connsiteY3" fmla="*/ 802598 h 1720378"/>
                <a:gd name="connsiteX4" fmla="*/ 3121399 w 3763885"/>
                <a:gd name="connsiteY4" fmla="*/ 802598 h 1720378"/>
                <a:gd name="connsiteX5" fmla="*/ 3763885 w 3763885"/>
                <a:gd name="connsiteY5" fmla="*/ 658581 h 1720378"/>
                <a:gd name="connsiteX6" fmla="*/ 3258951 w 3763885"/>
                <a:gd name="connsiteY6" fmla="*/ 1234644 h 1720378"/>
                <a:gd name="connsiteX7" fmla="*/ 3167898 w 3763885"/>
                <a:gd name="connsiteY7" fmla="*/ 1720378 h 1720378"/>
                <a:gd name="connsiteX8" fmla="*/ 407090 w 3763885"/>
                <a:gd name="connsiteY8" fmla="*/ 1720378 h 1720378"/>
                <a:gd name="connsiteX9" fmla="*/ 0 w 3763885"/>
                <a:gd name="connsiteY9" fmla="*/ 658582 h 1720378"/>
                <a:gd name="connsiteX0" fmla="*/ 0 w 3763885"/>
                <a:gd name="connsiteY0" fmla="*/ 658582 h 1720378"/>
                <a:gd name="connsiteX1" fmla="*/ 1476263 w 3763885"/>
                <a:gd name="connsiteY1" fmla="*/ 658582 h 1720378"/>
                <a:gd name="connsiteX2" fmla="*/ 1836303 w 3763885"/>
                <a:gd name="connsiteY2" fmla="*/ 369899 h 1720378"/>
                <a:gd name="connsiteX3" fmla="*/ 2340359 w 3763885"/>
                <a:gd name="connsiteY3" fmla="*/ 802598 h 1720378"/>
                <a:gd name="connsiteX4" fmla="*/ 3121399 w 3763885"/>
                <a:gd name="connsiteY4" fmla="*/ 802598 h 1720378"/>
                <a:gd name="connsiteX5" fmla="*/ 3763885 w 3763885"/>
                <a:gd name="connsiteY5" fmla="*/ 658581 h 1720378"/>
                <a:gd name="connsiteX6" fmla="*/ 3258951 w 3763885"/>
                <a:gd name="connsiteY6" fmla="*/ 1234644 h 1720378"/>
                <a:gd name="connsiteX7" fmla="*/ 3167898 w 3763885"/>
                <a:gd name="connsiteY7" fmla="*/ 1720378 h 1720378"/>
                <a:gd name="connsiteX8" fmla="*/ 407090 w 3763885"/>
                <a:gd name="connsiteY8" fmla="*/ 1720378 h 1720378"/>
                <a:gd name="connsiteX9" fmla="*/ 0 w 3763885"/>
                <a:gd name="connsiteY9" fmla="*/ 658582 h 1720378"/>
                <a:gd name="connsiteX0" fmla="*/ 0 w 3763885"/>
                <a:gd name="connsiteY0" fmla="*/ 364383 h 1426179"/>
                <a:gd name="connsiteX1" fmla="*/ 1476263 w 3763885"/>
                <a:gd name="connsiteY1" fmla="*/ 364383 h 1426179"/>
                <a:gd name="connsiteX2" fmla="*/ 1836303 w 3763885"/>
                <a:gd name="connsiteY2" fmla="*/ 75700 h 1426179"/>
                <a:gd name="connsiteX3" fmla="*/ 2340359 w 3763885"/>
                <a:gd name="connsiteY3" fmla="*/ 508399 h 1426179"/>
                <a:gd name="connsiteX4" fmla="*/ 3121399 w 3763885"/>
                <a:gd name="connsiteY4" fmla="*/ 508399 h 1426179"/>
                <a:gd name="connsiteX5" fmla="*/ 3763885 w 3763885"/>
                <a:gd name="connsiteY5" fmla="*/ 364382 h 1426179"/>
                <a:gd name="connsiteX6" fmla="*/ 3258951 w 3763885"/>
                <a:gd name="connsiteY6" fmla="*/ 940445 h 1426179"/>
                <a:gd name="connsiteX7" fmla="*/ 3167898 w 3763885"/>
                <a:gd name="connsiteY7" fmla="*/ 1426179 h 1426179"/>
                <a:gd name="connsiteX8" fmla="*/ 407090 w 3763885"/>
                <a:gd name="connsiteY8" fmla="*/ 1426179 h 1426179"/>
                <a:gd name="connsiteX9" fmla="*/ 0 w 3763885"/>
                <a:gd name="connsiteY9" fmla="*/ 364383 h 1426179"/>
                <a:gd name="connsiteX0" fmla="*/ 0 w 3763885"/>
                <a:gd name="connsiteY0" fmla="*/ 364383 h 1426179"/>
                <a:gd name="connsiteX1" fmla="*/ 1476263 w 3763885"/>
                <a:gd name="connsiteY1" fmla="*/ 364383 h 1426179"/>
                <a:gd name="connsiteX2" fmla="*/ 1836303 w 3763885"/>
                <a:gd name="connsiteY2" fmla="*/ 75700 h 1426179"/>
                <a:gd name="connsiteX3" fmla="*/ 2340359 w 3763885"/>
                <a:gd name="connsiteY3" fmla="*/ 508399 h 1426179"/>
                <a:gd name="connsiteX4" fmla="*/ 3121399 w 3763885"/>
                <a:gd name="connsiteY4" fmla="*/ 508399 h 1426179"/>
                <a:gd name="connsiteX5" fmla="*/ 3763885 w 3763885"/>
                <a:gd name="connsiteY5" fmla="*/ 364382 h 1426179"/>
                <a:gd name="connsiteX6" fmla="*/ 3258951 w 3763885"/>
                <a:gd name="connsiteY6" fmla="*/ 940445 h 1426179"/>
                <a:gd name="connsiteX7" fmla="*/ 3167898 w 3763885"/>
                <a:gd name="connsiteY7" fmla="*/ 1426179 h 1426179"/>
                <a:gd name="connsiteX8" fmla="*/ 407090 w 3763885"/>
                <a:gd name="connsiteY8" fmla="*/ 1426179 h 1426179"/>
                <a:gd name="connsiteX9" fmla="*/ 0 w 3763885"/>
                <a:gd name="connsiteY9" fmla="*/ 364383 h 1426179"/>
                <a:gd name="connsiteX0" fmla="*/ 0 w 3763885"/>
                <a:gd name="connsiteY0" fmla="*/ 364383 h 1426179"/>
                <a:gd name="connsiteX1" fmla="*/ 1476263 w 3763885"/>
                <a:gd name="connsiteY1" fmla="*/ 364383 h 1426179"/>
                <a:gd name="connsiteX2" fmla="*/ 1836303 w 3763885"/>
                <a:gd name="connsiteY2" fmla="*/ 75700 h 1426179"/>
                <a:gd name="connsiteX3" fmla="*/ 2340359 w 3763885"/>
                <a:gd name="connsiteY3" fmla="*/ 508399 h 1426179"/>
                <a:gd name="connsiteX4" fmla="*/ 3121399 w 3763885"/>
                <a:gd name="connsiteY4" fmla="*/ 508399 h 1426179"/>
                <a:gd name="connsiteX5" fmla="*/ 3763885 w 3763885"/>
                <a:gd name="connsiteY5" fmla="*/ 364382 h 1426179"/>
                <a:gd name="connsiteX6" fmla="*/ 3258951 w 3763885"/>
                <a:gd name="connsiteY6" fmla="*/ 940445 h 1426179"/>
                <a:gd name="connsiteX7" fmla="*/ 3167898 w 3763885"/>
                <a:gd name="connsiteY7" fmla="*/ 1426179 h 1426179"/>
                <a:gd name="connsiteX8" fmla="*/ 407090 w 3763885"/>
                <a:gd name="connsiteY8" fmla="*/ 1426179 h 1426179"/>
                <a:gd name="connsiteX9" fmla="*/ 0 w 3763885"/>
                <a:gd name="connsiteY9" fmla="*/ 364383 h 1426179"/>
                <a:gd name="connsiteX0" fmla="*/ 0 w 3763885"/>
                <a:gd name="connsiteY0" fmla="*/ 364383 h 1426179"/>
                <a:gd name="connsiteX1" fmla="*/ 1476263 w 3763885"/>
                <a:gd name="connsiteY1" fmla="*/ 364383 h 1426179"/>
                <a:gd name="connsiteX2" fmla="*/ 1836303 w 3763885"/>
                <a:gd name="connsiteY2" fmla="*/ 75700 h 1426179"/>
                <a:gd name="connsiteX3" fmla="*/ 2340359 w 3763885"/>
                <a:gd name="connsiteY3" fmla="*/ 508399 h 1426179"/>
                <a:gd name="connsiteX4" fmla="*/ 3121399 w 3763885"/>
                <a:gd name="connsiteY4" fmla="*/ 508399 h 1426179"/>
                <a:gd name="connsiteX5" fmla="*/ 3763885 w 3763885"/>
                <a:gd name="connsiteY5" fmla="*/ 364382 h 1426179"/>
                <a:gd name="connsiteX6" fmla="*/ 3258951 w 3763885"/>
                <a:gd name="connsiteY6" fmla="*/ 940445 h 1426179"/>
                <a:gd name="connsiteX7" fmla="*/ 3167898 w 3763885"/>
                <a:gd name="connsiteY7" fmla="*/ 1426179 h 1426179"/>
                <a:gd name="connsiteX8" fmla="*/ 407090 w 3763885"/>
                <a:gd name="connsiteY8" fmla="*/ 1426179 h 1426179"/>
                <a:gd name="connsiteX9" fmla="*/ 0 w 3763885"/>
                <a:gd name="connsiteY9" fmla="*/ 364383 h 1426179"/>
                <a:gd name="connsiteX0" fmla="*/ 0 w 3763885"/>
                <a:gd name="connsiteY0" fmla="*/ 364383 h 1426179"/>
                <a:gd name="connsiteX1" fmla="*/ 1476263 w 3763885"/>
                <a:gd name="connsiteY1" fmla="*/ 508398 h 1426179"/>
                <a:gd name="connsiteX2" fmla="*/ 1836303 w 3763885"/>
                <a:gd name="connsiteY2" fmla="*/ 75700 h 1426179"/>
                <a:gd name="connsiteX3" fmla="*/ 2340359 w 3763885"/>
                <a:gd name="connsiteY3" fmla="*/ 508399 h 1426179"/>
                <a:gd name="connsiteX4" fmla="*/ 3121399 w 3763885"/>
                <a:gd name="connsiteY4" fmla="*/ 508399 h 1426179"/>
                <a:gd name="connsiteX5" fmla="*/ 3763885 w 3763885"/>
                <a:gd name="connsiteY5" fmla="*/ 364382 h 1426179"/>
                <a:gd name="connsiteX6" fmla="*/ 3258951 w 3763885"/>
                <a:gd name="connsiteY6" fmla="*/ 940445 h 1426179"/>
                <a:gd name="connsiteX7" fmla="*/ 3167898 w 3763885"/>
                <a:gd name="connsiteY7" fmla="*/ 1426179 h 1426179"/>
                <a:gd name="connsiteX8" fmla="*/ 407090 w 3763885"/>
                <a:gd name="connsiteY8" fmla="*/ 1426179 h 1426179"/>
                <a:gd name="connsiteX9" fmla="*/ 0 w 3763885"/>
                <a:gd name="connsiteY9" fmla="*/ 364383 h 1426179"/>
                <a:gd name="connsiteX0" fmla="*/ 0 w 3763885"/>
                <a:gd name="connsiteY0" fmla="*/ 364383 h 1426179"/>
                <a:gd name="connsiteX1" fmla="*/ 1476263 w 3763885"/>
                <a:gd name="connsiteY1" fmla="*/ 508398 h 1426179"/>
                <a:gd name="connsiteX2" fmla="*/ 1836303 w 3763885"/>
                <a:gd name="connsiteY2" fmla="*/ 75700 h 1426179"/>
                <a:gd name="connsiteX3" fmla="*/ 2340359 w 3763885"/>
                <a:gd name="connsiteY3" fmla="*/ 508399 h 1426179"/>
                <a:gd name="connsiteX4" fmla="*/ 3121399 w 3763885"/>
                <a:gd name="connsiteY4" fmla="*/ 508399 h 1426179"/>
                <a:gd name="connsiteX5" fmla="*/ 3763885 w 3763885"/>
                <a:gd name="connsiteY5" fmla="*/ 364382 h 1426179"/>
                <a:gd name="connsiteX6" fmla="*/ 3258951 w 3763885"/>
                <a:gd name="connsiteY6" fmla="*/ 940445 h 1426179"/>
                <a:gd name="connsiteX7" fmla="*/ 3167898 w 3763885"/>
                <a:gd name="connsiteY7" fmla="*/ 1426179 h 1426179"/>
                <a:gd name="connsiteX8" fmla="*/ 407090 w 3763885"/>
                <a:gd name="connsiteY8" fmla="*/ 1426179 h 1426179"/>
                <a:gd name="connsiteX9" fmla="*/ 0 w 3763885"/>
                <a:gd name="connsiteY9" fmla="*/ 364383 h 1426179"/>
                <a:gd name="connsiteX0" fmla="*/ 0 w 3763885"/>
                <a:gd name="connsiteY0" fmla="*/ 364383 h 1426179"/>
                <a:gd name="connsiteX1" fmla="*/ 756183 w 3763885"/>
                <a:gd name="connsiteY1" fmla="*/ 508398 h 1426179"/>
                <a:gd name="connsiteX2" fmla="*/ 1476263 w 3763885"/>
                <a:gd name="connsiteY2" fmla="*/ 508398 h 1426179"/>
                <a:gd name="connsiteX3" fmla="*/ 1836303 w 3763885"/>
                <a:gd name="connsiteY3" fmla="*/ 75700 h 1426179"/>
                <a:gd name="connsiteX4" fmla="*/ 2340359 w 3763885"/>
                <a:gd name="connsiteY4" fmla="*/ 508399 h 1426179"/>
                <a:gd name="connsiteX5" fmla="*/ 3121399 w 3763885"/>
                <a:gd name="connsiteY5" fmla="*/ 508399 h 1426179"/>
                <a:gd name="connsiteX6" fmla="*/ 3763885 w 3763885"/>
                <a:gd name="connsiteY6" fmla="*/ 364382 h 1426179"/>
                <a:gd name="connsiteX7" fmla="*/ 3258951 w 3763885"/>
                <a:gd name="connsiteY7" fmla="*/ 940445 h 1426179"/>
                <a:gd name="connsiteX8" fmla="*/ 3167898 w 3763885"/>
                <a:gd name="connsiteY8" fmla="*/ 1426179 h 1426179"/>
                <a:gd name="connsiteX9" fmla="*/ 407090 w 3763885"/>
                <a:gd name="connsiteY9" fmla="*/ 1426179 h 1426179"/>
                <a:gd name="connsiteX10" fmla="*/ 0 w 3763885"/>
                <a:gd name="connsiteY10" fmla="*/ 364383 h 1426179"/>
                <a:gd name="connsiteX0" fmla="*/ 0 w 3763885"/>
                <a:gd name="connsiteY0" fmla="*/ 364383 h 1426179"/>
                <a:gd name="connsiteX1" fmla="*/ 684175 w 3763885"/>
                <a:gd name="connsiteY1" fmla="*/ 508398 h 1426179"/>
                <a:gd name="connsiteX2" fmla="*/ 1476263 w 3763885"/>
                <a:gd name="connsiteY2" fmla="*/ 508398 h 1426179"/>
                <a:gd name="connsiteX3" fmla="*/ 1836303 w 3763885"/>
                <a:gd name="connsiteY3" fmla="*/ 75700 h 1426179"/>
                <a:gd name="connsiteX4" fmla="*/ 2340359 w 3763885"/>
                <a:gd name="connsiteY4" fmla="*/ 508399 h 1426179"/>
                <a:gd name="connsiteX5" fmla="*/ 3121399 w 3763885"/>
                <a:gd name="connsiteY5" fmla="*/ 508399 h 1426179"/>
                <a:gd name="connsiteX6" fmla="*/ 3763885 w 3763885"/>
                <a:gd name="connsiteY6" fmla="*/ 364382 h 1426179"/>
                <a:gd name="connsiteX7" fmla="*/ 3258951 w 3763885"/>
                <a:gd name="connsiteY7" fmla="*/ 940445 h 1426179"/>
                <a:gd name="connsiteX8" fmla="*/ 3167898 w 3763885"/>
                <a:gd name="connsiteY8" fmla="*/ 1426179 h 1426179"/>
                <a:gd name="connsiteX9" fmla="*/ 407090 w 3763885"/>
                <a:gd name="connsiteY9" fmla="*/ 1426179 h 1426179"/>
                <a:gd name="connsiteX10" fmla="*/ 0 w 3763885"/>
                <a:gd name="connsiteY10" fmla="*/ 364383 h 1426179"/>
                <a:gd name="connsiteX0" fmla="*/ 0 w 3763885"/>
                <a:gd name="connsiteY0" fmla="*/ 364383 h 1426179"/>
                <a:gd name="connsiteX1" fmla="*/ 684175 w 3763885"/>
                <a:gd name="connsiteY1" fmla="*/ 508398 h 1426179"/>
                <a:gd name="connsiteX2" fmla="*/ 1476263 w 3763885"/>
                <a:gd name="connsiteY2" fmla="*/ 508398 h 1426179"/>
                <a:gd name="connsiteX3" fmla="*/ 1836303 w 3763885"/>
                <a:gd name="connsiteY3" fmla="*/ 75700 h 1426179"/>
                <a:gd name="connsiteX4" fmla="*/ 2340359 w 3763885"/>
                <a:gd name="connsiteY4" fmla="*/ 508399 h 1426179"/>
                <a:gd name="connsiteX5" fmla="*/ 3121399 w 3763885"/>
                <a:gd name="connsiteY5" fmla="*/ 508399 h 1426179"/>
                <a:gd name="connsiteX6" fmla="*/ 3763885 w 3763885"/>
                <a:gd name="connsiteY6" fmla="*/ 364382 h 1426179"/>
                <a:gd name="connsiteX7" fmla="*/ 3258951 w 3763885"/>
                <a:gd name="connsiteY7" fmla="*/ 940445 h 1426179"/>
                <a:gd name="connsiteX8" fmla="*/ 3167898 w 3763885"/>
                <a:gd name="connsiteY8" fmla="*/ 1426179 h 1426179"/>
                <a:gd name="connsiteX9" fmla="*/ 407090 w 3763885"/>
                <a:gd name="connsiteY9" fmla="*/ 1426179 h 1426179"/>
                <a:gd name="connsiteX10" fmla="*/ 0 w 3763885"/>
                <a:gd name="connsiteY10" fmla="*/ 364383 h 1426179"/>
                <a:gd name="connsiteX0" fmla="*/ 0 w 3763885"/>
                <a:gd name="connsiteY0" fmla="*/ 427846 h 1489642"/>
                <a:gd name="connsiteX1" fmla="*/ 684175 w 3763885"/>
                <a:gd name="connsiteY1" fmla="*/ 571861 h 1489642"/>
                <a:gd name="connsiteX2" fmla="*/ 1476263 w 3763885"/>
                <a:gd name="connsiteY2" fmla="*/ 571861 h 1489642"/>
                <a:gd name="connsiteX3" fmla="*/ 1836303 w 3763885"/>
                <a:gd name="connsiteY3" fmla="*/ 139163 h 1489642"/>
                <a:gd name="connsiteX4" fmla="*/ 2340359 w 3763885"/>
                <a:gd name="connsiteY4" fmla="*/ 571862 h 1489642"/>
                <a:gd name="connsiteX5" fmla="*/ 3121399 w 3763885"/>
                <a:gd name="connsiteY5" fmla="*/ 571862 h 1489642"/>
                <a:gd name="connsiteX6" fmla="*/ 3763885 w 3763885"/>
                <a:gd name="connsiteY6" fmla="*/ 427845 h 1489642"/>
                <a:gd name="connsiteX7" fmla="*/ 3258951 w 3763885"/>
                <a:gd name="connsiteY7" fmla="*/ 1003908 h 1489642"/>
                <a:gd name="connsiteX8" fmla="*/ 3167898 w 3763885"/>
                <a:gd name="connsiteY8" fmla="*/ 1489642 h 1489642"/>
                <a:gd name="connsiteX9" fmla="*/ 407090 w 3763885"/>
                <a:gd name="connsiteY9" fmla="*/ 1489642 h 1489642"/>
                <a:gd name="connsiteX10" fmla="*/ 0 w 3763885"/>
                <a:gd name="connsiteY10" fmla="*/ 427846 h 1489642"/>
                <a:gd name="connsiteX0" fmla="*/ 0 w 3763885"/>
                <a:gd name="connsiteY0" fmla="*/ 427846 h 1489642"/>
                <a:gd name="connsiteX1" fmla="*/ 684175 w 3763885"/>
                <a:gd name="connsiteY1" fmla="*/ 571861 h 1489642"/>
                <a:gd name="connsiteX2" fmla="*/ 1476263 w 3763885"/>
                <a:gd name="connsiteY2" fmla="*/ 571861 h 1489642"/>
                <a:gd name="connsiteX3" fmla="*/ 1836303 w 3763885"/>
                <a:gd name="connsiteY3" fmla="*/ 139163 h 1489642"/>
                <a:gd name="connsiteX4" fmla="*/ 2340359 w 3763885"/>
                <a:gd name="connsiteY4" fmla="*/ 571862 h 1489642"/>
                <a:gd name="connsiteX5" fmla="*/ 3121399 w 3763885"/>
                <a:gd name="connsiteY5" fmla="*/ 571862 h 1489642"/>
                <a:gd name="connsiteX6" fmla="*/ 3763885 w 3763885"/>
                <a:gd name="connsiteY6" fmla="*/ 427845 h 1489642"/>
                <a:gd name="connsiteX7" fmla="*/ 3258951 w 3763885"/>
                <a:gd name="connsiteY7" fmla="*/ 1003908 h 1489642"/>
                <a:gd name="connsiteX8" fmla="*/ 3167898 w 3763885"/>
                <a:gd name="connsiteY8" fmla="*/ 1489642 h 1489642"/>
                <a:gd name="connsiteX9" fmla="*/ 407090 w 3763885"/>
                <a:gd name="connsiteY9" fmla="*/ 1489642 h 1489642"/>
                <a:gd name="connsiteX10" fmla="*/ 0 w 3763885"/>
                <a:gd name="connsiteY10" fmla="*/ 427846 h 1489642"/>
                <a:gd name="connsiteX0" fmla="*/ 0 w 3763885"/>
                <a:gd name="connsiteY0" fmla="*/ 427846 h 1489642"/>
                <a:gd name="connsiteX1" fmla="*/ 684175 w 3763885"/>
                <a:gd name="connsiteY1" fmla="*/ 571861 h 1489642"/>
                <a:gd name="connsiteX2" fmla="*/ 1476263 w 3763885"/>
                <a:gd name="connsiteY2" fmla="*/ 571861 h 1489642"/>
                <a:gd name="connsiteX3" fmla="*/ 1836303 w 3763885"/>
                <a:gd name="connsiteY3" fmla="*/ 139163 h 1489642"/>
                <a:gd name="connsiteX4" fmla="*/ 2340359 w 3763885"/>
                <a:gd name="connsiteY4" fmla="*/ 571862 h 1489642"/>
                <a:gd name="connsiteX5" fmla="*/ 3121399 w 3763885"/>
                <a:gd name="connsiteY5" fmla="*/ 571862 h 1489642"/>
                <a:gd name="connsiteX6" fmla="*/ 3763885 w 3763885"/>
                <a:gd name="connsiteY6" fmla="*/ 427845 h 1489642"/>
                <a:gd name="connsiteX7" fmla="*/ 3258951 w 3763885"/>
                <a:gd name="connsiteY7" fmla="*/ 1003908 h 1489642"/>
                <a:gd name="connsiteX8" fmla="*/ 3167898 w 3763885"/>
                <a:gd name="connsiteY8" fmla="*/ 1489642 h 1489642"/>
                <a:gd name="connsiteX9" fmla="*/ 468511 w 3763885"/>
                <a:gd name="connsiteY9" fmla="*/ 1489642 h 1489642"/>
                <a:gd name="connsiteX10" fmla="*/ 0 w 3763885"/>
                <a:gd name="connsiteY10" fmla="*/ 427846 h 1489642"/>
                <a:gd name="connsiteX0" fmla="*/ 0 w 3763885"/>
                <a:gd name="connsiteY0" fmla="*/ 427846 h 1489642"/>
                <a:gd name="connsiteX1" fmla="*/ 684175 w 3763885"/>
                <a:gd name="connsiteY1" fmla="*/ 571861 h 1489642"/>
                <a:gd name="connsiteX2" fmla="*/ 1476263 w 3763885"/>
                <a:gd name="connsiteY2" fmla="*/ 571861 h 1489642"/>
                <a:gd name="connsiteX3" fmla="*/ 1836303 w 3763885"/>
                <a:gd name="connsiteY3" fmla="*/ 139163 h 1489642"/>
                <a:gd name="connsiteX4" fmla="*/ 2340359 w 3763885"/>
                <a:gd name="connsiteY4" fmla="*/ 571862 h 1489642"/>
                <a:gd name="connsiteX5" fmla="*/ 3121399 w 3763885"/>
                <a:gd name="connsiteY5" fmla="*/ 571862 h 1489642"/>
                <a:gd name="connsiteX6" fmla="*/ 3763885 w 3763885"/>
                <a:gd name="connsiteY6" fmla="*/ 427845 h 1489642"/>
                <a:gd name="connsiteX7" fmla="*/ 3258951 w 3763885"/>
                <a:gd name="connsiteY7" fmla="*/ 1003908 h 1489642"/>
                <a:gd name="connsiteX8" fmla="*/ 3167898 w 3763885"/>
                <a:gd name="connsiteY8" fmla="*/ 1489642 h 1489642"/>
                <a:gd name="connsiteX9" fmla="*/ 468511 w 3763885"/>
                <a:gd name="connsiteY9" fmla="*/ 1489642 h 1489642"/>
                <a:gd name="connsiteX10" fmla="*/ 468051 w 3763885"/>
                <a:gd name="connsiteY10" fmla="*/ 1075266 h 1489642"/>
                <a:gd name="connsiteX11" fmla="*/ 0 w 3763885"/>
                <a:gd name="connsiteY11" fmla="*/ 427846 h 1489642"/>
                <a:gd name="connsiteX0" fmla="*/ 0 w 3763885"/>
                <a:gd name="connsiteY0" fmla="*/ 427846 h 1489642"/>
                <a:gd name="connsiteX1" fmla="*/ 684175 w 3763885"/>
                <a:gd name="connsiteY1" fmla="*/ 571861 h 1489642"/>
                <a:gd name="connsiteX2" fmla="*/ 1476263 w 3763885"/>
                <a:gd name="connsiteY2" fmla="*/ 571861 h 1489642"/>
                <a:gd name="connsiteX3" fmla="*/ 1836303 w 3763885"/>
                <a:gd name="connsiteY3" fmla="*/ 139163 h 1489642"/>
                <a:gd name="connsiteX4" fmla="*/ 2340359 w 3763885"/>
                <a:gd name="connsiteY4" fmla="*/ 571862 h 1489642"/>
                <a:gd name="connsiteX5" fmla="*/ 3121399 w 3763885"/>
                <a:gd name="connsiteY5" fmla="*/ 571862 h 1489642"/>
                <a:gd name="connsiteX6" fmla="*/ 3763885 w 3763885"/>
                <a:gd name="connsiteY6" fmla="*/ 427845 h 1489642"/>
                <a:gd name="connsiteX7" fmla="*/ 3258951 w 3763885"/>
                <a:gd name="connsiteY7" fmla="*/ 1003908 h 1489642"/>
                <a:gd name="connsiteX8" fmla="*/ 3167898 w 3763885"/>
                <a:gd name="connsiteY8" fmla="*/ 1489642 h 1489642"/>
                <a:gd name="connsiteX9" fmla="*/ 612167 w 3763885"/>
                <a:gd name="connsiteY9" fmla="*/ 1489642 h 1489642"/>
                <a:gd name="connsiteX10" fmla="*/ 468051 w 3763885"/>
                <a:gd name="connsiteY10" fmla="*/ 1075266 h 1489642"/>
                <a:gd name="connsiteX11" fmla="*/ 0 w 3763885"/>
                <a:gd name="connsiteY11" fmla="*/ 427846 h 1489642"/>
                <a:gd name="connsiteX0" fmla="*/ 0 w 3763885"/>
                <a:gd name="connsiteY0" fmla="*/ 427846 h 1489642"/>
                <a:gd name="connsiteX1" fmla="*/ 684175 w 3763885"/>
                <a:gd name="connsiteY1" fmla="*/ 571861 h 1489642"/>
                <a:gd name="connsiteX2" fmla="*/ 1476263 w 3763885"/>
                <a:gd name="connsiteY2" fmla="*/ 571861 h 1489642"/>
                <a:gd name="connsiteX3" fmla="*/ 1836303 w 3763885"/>
                <a:gd name="connsiteY3" fmla="*/ 139163 h 1489642"/>
                <a:gd name="connsiteX4" fmla="*/ 2340359 w 3763885"/>
                <a:gd name="connsiteY4" fmla="*/ 571862 h 1489642"/>
                <a:gd name="connsiteX5" fmla="*/ 3121399 w 3763885"/>
                <a:gd name="connsiteY5" fmla="*/ 571862 h 1489642"/>
                <a:gd name="connsiteX6" fmla="*/ 3763885 w 3763885"/>
                <a:gd name="connsiteY6" fmla="*/ 427845 h 1489642"/>
                <a:gd name="connsiteX7" fmla="*/ 3258951 w 3763885"/>
                <a:gd name="connsiteY7" fmla="*/ 1003908 h 1489642"/>
                <a:gd name="connsiteX8" fmla="*/ 3167898 w 3763885"/>
                <a:gd name="connsiteY8" fmla="*/ 1489642 h 1489642"/>
                <a:gd name="connsiteX9" fmla="*/ 540159 w 3763885"/>
                <a:gd name="connsiteY9" fmla="*/ 1489642 h 1489642"/>
                <a:gd name="connsiteX10" fmla="*/ 468051 w 3763885"/>
                <a:gd name="connsiteY10" fmla="*/ 1075266 h 1489642"/>
                <a:gd name="connsiteX11" fmla="*/ 0 w 3763885"/>
                <a:gd name="connsiteY11" fmla="*/ 427846 h 1489642"/>
                <a:gd name="connsiteX0" fmla="*/ 0 w 3763885"/>
                <a:gd name="connsiteY0" fmla="*/ 499202 h 1489642"/>
                <a:gd name="connsiteX1" fmla="*/ 684175 w 3763885"/>
                <a:gd name="connsiteY1" fmla="*/ 571861 h 1489642"/>
                <a:gd name="connsiteX2" fmla="*/ 1476263 w 3763885"/>
                <a:gd name="connsiteY2" fmla="*/ 571861 h 1489642"/>
                <a:gd name="connsiteX3" fmla="*/ 1836303 w 3763885"/>
                <a:gd name="connsiteY3" fmla="*/ 139163 h 1489642"/>
                <a:gd name="connsiteX4" fmla="*/ 2340359 w 3763885"/>
                <a:gd name="connsiteY4" fmla="*/ 571862 h 1489642"/>
                <a:gd name="connsiteX5" fmla="*/ 3121399 w 3763885"/>
                <a:gd name="connsiteY5" fmla="*/ 571862 h 1489642"/>
                <a:gd name="connsiteX6" fmla="*/ 3763885 w 3763885"/>
                <a:gd name="connsiteY6" fmla="*/ 427845 h 1489642"/>
                <a:gd name="connsiteX7" fmla="*/ 3258951 w 3763885"/>
                <a:gd name="connsiteY7" fmla="*/ 1003908 h 1489642"/>
                <a:gd name="connsiteX8" fmla="*/ 3167898 w 3763885"/>
                <a:gd name="connsiteY8" fmla="*/ 1489642 h 1489642"/>
                <a:gd name="connsiteX9" fmla="*/ 540159 w 3763885"/>
                <a:gd name="connsiteY9" fmla="*/ 1489642 h 1489642"/>
                <a:gd name="connsiteX10" fmla="*/ 468051 w 3763885"/>
                <a:gd name="connsiteY10" fmla="*/ 1075266 h 1489642"/>
                <a:gd name="connsiteX11" fmla="*/ 0 w 3763885"/>
                <a:gd name="connsiteY11" fmla="*/ 499202 h 1489642"/>
                <a:gd name="connsiteX0" fmla="*/ 0 w 3763885"/>
                <a:gd name="connsiteY0" fmla="*/ 499202 h 1489642"/>
                <a:gd name="connsiteX1" fmla="*/ 684175 w 3763885"/>
                <a:gd name="connsiteY1" fmla="*/ 571861 h 1489642"/>
                <a:gd name="connsiteX2" fmla="*/ 1476263 w 3763885"/>
                <a:gd name="connsiteY2" fmla="*/ 571861 h 1489642"/>
                <a:gd name="connsiteX3" fmla="*/ 1836303 w 3763885"/>
                <a:gd name="connsiteY3" fmla="*/ 139163 h 1489642"/>
                <a:gd name="connsiteX4" fmla="*/ 2340359 w 3763885"/>
                <a:gd name="connsiteY4" fmla="*/ 571862 h 1489642"/>
                <a:gd name="connsiteX5" fmla="*/ 3121399 w 3763885"/>
                <a:gd name="connsiteY5" fmla="*/ 571862 h 1489642"/>
                <a:gd name="connsiteX6" fmla="*/ 3763885 w 3763885"/>
                <a:gd name="connsiteY6" fmla="*/ 427845 h 1489642"/>
                <a:gd name="connsiteX7" fmla="*/ 3258951 w 3763885"/>
                <a:gd name="connsiteY7" fmla="*/ 1003908 h 1489642"/>
                <a:gd name="connsiteX8" fmla="*/ 3167898 w 3763885"/>
                <a:gd name="connsiteY8" fmla="*/ 1489642 h 1489642"/>
                <a:gd name="connsiteX9" fmla="*/ 540159 w 3763885"/>
                <a:gd name="connsiteY9" fmla="*/ 1489642 h 1489642"/>
                <a:gd name="connsiteX10" fmla="*/ 468051 w 3763885"/>
                <a:gd name="connsiteY10" fmla="*/ 1075266 h 1489642"/>
                <a:gd name="connsiteX11" fmla="*/ 0 w 3763885"/>
                <a:gd name="connsiteY11" fmla="*/ 499202 h 1489642"/>
                <a:gd name="connsiteX0" fmla="*/ 0 w 3763885"/>
                <a:gd name="connsiteY0" fmla="*/ 435739 h 1426179"/>
                <a:gd name="connsiteX1" fmla="*/ 696885 w 3763885"/>
                <a:gd name="connsiteY1" fmla="*/ 579755 h 1426179"/>
                <a:gd name="connsiteX2" fmla="*/ 1476263 w 3763885"/>
                <a:gd name="connsiteY2" fmla="*/ 508398 h 1426179"/>
                <a:gd name="connsiteX3" fmla="*/ 1836303 w 3763885"/>
                <a:gd name="connsiteY3" fmla="*/ 75700 h 1426179"/>
                <a:gd name="connsiteX4" fmla="*/ 2340359 w 3763885"/>
                <a:gd name="connsiteY4" fmla="*/ 508399 h 1426179"/>
                <a:gd name="connsiteX5" fmla="*/ 3121399 w 3763885"/>
                <a:gd name="connsiteY5" fmla="*/ 508399 h 1426179"/>
                <a:gd name="connsiteX6" fmla="*/ 3763885 w 3763885"/>
                <a:gd name="connsiteY6" fmla="*/ 364382 h 1426179"/>
                <a:gd name="connsiteX7" fmla="*/ 3258951 w 3763885"/>
                <a:gd name="connsiteY7" fmla="*/ 940445 h 1426179"/>
                <a:gd name="connsiteX8" fmla="*/ 3167898 w 3763885"/>
                <a:gd name="connsiteY8" fmla="*/ 1426179 h 1426179"/>
                <a:gd name="connsiteX9" fmla="*/ 540159 w 3763885"/>
                <a:gd name="connsiteY9" fmla="*/ 1426179 h 1426179"/>
                <a:gd name="connsiteX10" fmla="*/ 468051 w 3763885"/>
                <a:gd name="connsiteY10" fmla="*/ 1011803 h 1426179"/>
                <a:gd name="connsiteX11" fmla="*/ 0 w 3763885"/>
                <a:gd name="connsiteY11" fmla="*/ 435739 h 1426179"/>
                <a:gd name="connsiteX0" fmla="*/ 0 w 3763885"/>
                <a:gd name="connsiteY0" fmla="*/ 435739 h 1426179"/>
                <a:gd name="connsiteX1" fmla="*/ 696885 w 3763885"/>
                <a:gd name="connsiteY1" fmla="*/ 579755 h 1426179"/>
                <a:gd name="connsiteX2" fmla="*/ 1476263 w 3763885"/>
                <a:gd name="connsiteY2" fmla="*/ 508398 h 1426179"/>
                <a:gd name="connsiteX3" fmla="*/ 1836303 w 3763885"/>
                <a:gd name="connsiteY3" fmla="*/ 75700 h 1426179"/>
                <a:gd name="connsiteX4" fmla="*/ 2340359 w 3763885"/>
                <a:gd name="connsiteY4" fmla="*/ 508399 h 1426179"/>
                <a:gd name="connsiteX5" fmla="*/ 3121399 w 3763885"/>
                <a:gd name="connsiteY5" fmla="*/ 508399 h 1426179"/>
                <a:gd name="connsiteX6" fmla="*/ 3763885 w 3763885"/>
                <a:gd name="connsiteY6" fmla="*/ 364382 h 1426179"/>
                <a:gd name="connsiteX7" fmla="*/ 3258951 w 3763885"/>
                <a:gd name="connsiteY7" fmla="*/ 940445 h 1426179"/>
                <a:gd name="connsiteX8" fmla="*/ 3167898 w 3763885"/>
                <a:gd name="connsiteY8" fmla="*/ 1426179 h 1426179"/>
                <a:gd name="connsiteX9" fmla="*/ 540159 w 3763885"/>
                <a:gd name="connsiteY9" fmla="*/ 1426179 h 1426179"/>
                <a:gd name="connsiteX10" fmla="*/ 468051 w 3763885"/>
                <a:gd name="connsiteY10" fmla="*/ 1011803 h 1426179"/>
                <a:gd name="connsiteX11" fmla="*/ 0 w 3763885"/>
                <a:gd name="connsiteY11" fmla="*/ 435739 h 1426179"/>
                <a:gd name="connsiteX0" fmla="*/ 0 w 3763885"/>
                <a:gd name="connsiteY0" fmla="*/ 455974 h 1446414"/>
                <a:gd name="connsiteX1" fmla="*/ 696885 w 3763885"/>
                <a:gd name="connsiteY1" fmla="*/ 599990 h 1446414"/>
                <a:gd name="connsiteX2" fmla="*/ 1476263 w 3763885"/>
                <a:gd name="connsiteY2" fmla="*/ 528633 h 1446414"/>
                <a:gd name="connsiteX3" fmla="*/ 1836303 w 3763885"/>
                <a:gd name="connsiteY3" fmla="*/ 95935 h 1446414"/>
                <a:gd name="connsiteX4" fmla="*/ 2340359 w 3763885"/>
                <a:gd name="connsiteY4" fmla="*/ 528634 h 1446414"/>
                <a:gd name="connsiteX5" fmla="*/ 3121399 w 3763885"/>
                <a:gd name="connsiteY5" fmla="*/ 528634 h 1446414"/>
                <a:gd name="connsiteX6" fmla="*/ 3763885 w 3763885"/>
                <a:gd name="connsiteY6" fmla="*/ 384617 h 1446414"/>
                <a:gd name="connsiteX7" fmla="*/ 3258951 w 3763885"/>
                <a:gd name="connsiteY7" fmla="*/ 960680 h 1446414"/>
                <a:gd name="connsiteX8" fmla="*/ 3167898 w 3763885"/>
                <a:gd name="connsiteY8" fmla="*/ 1446414 h 1446414"/>
                <a:gd name="connsiteX9" fmla="*/ 540159 w 3763885"/>
                <a:gd name="connsiteY9" fmla="*/ 1446414 h 1446414"/>
                <a:gd name="connsiteX10" fmla="*/ 468051 w 3763885"/>
                <a:gd name="connsiteY10" fmla="*/ 1032038 h 1446414"/>
                <a:gd name="connsiteX11" fmla="*/ 0 w 3763885"/>
                <a:gd name="connsiteY11" fmla="*/ 455974 h 1446414"/>
                <a:gd name="connsiteX0" fmla="*/ 0 w 3763885"/>
                <a:gd name="connsiteY0" fmla="*/ 435739 h 1426179"/>
                <a:gd name="connsiteX1" fmla="*/ 696885 w 3763885"/>
                <a:gd name="connsiteY1" fmla="*/ 579755 h 1426179"/>
                <a:gd name="connsiteX2" fmla="*/ 696885 w 3763885"/>
                <a:gd name="connsiteY2" fmla="*/ 795779 h 1426179"/>
                <a:gd name="connsiteX3" fmla="*/ 1476263 w 3763885"/>
                <a:gd name="connsiteY3" fmla="*/ 508398 h 1426179"/>
                <a:gd name="connsiteX4" fmla="*/ 1836303 w 3763885"/>
                <a:gd name="connsiteY4" fmla="*/ 75700 h 1426179"/>
                <a:gd name="connsiteX5" fmla="*/ 2340359 w 3763885"/>
                <a:gd name="connsiteY5" fmla="*/ 508399 h 1426179"/>
                <a:gd name="connsiteX6" fmla="*/ 3121399 w 3763885"/>
                <a:gd name="connsiteY6" fmla="*/ 508399 h 1426179"/>
                <a:gd name="connsiteX7" fmla="*/ 3763885 w 3763885"/>
                <a:gd name="connsiteY7" fmla="*/ 364382 h 1426179"/>
                <a:gd name="connsiteX8" fmla="*/ 3258951 w 3763885"/>
                <a:gd name="connsiteY8" fmla="*/ 940445 h 1426179"/>
                <a:gd name="connsiteX9" fmla="*/ 3167898 w 3763885"/>
                <a:gd name="connsiteY9" fmla="*/ 1426179 h 1426179"/>
                <a:gd name="connsiteX10" fmla="*/ 540159 w 3763885"/>
                <a:gd name="connsiteY10" fmla="*/ 1426179 h 1426179"/>
                <a:gd name="connsiteX11" fmla="*/ 468051 w 3763885"/>
                <a:gd name="connsiteY11" fmla="*/ 1011803 h 1426179"/>
                <a:gd name="connsiteX12" fmla="*/ 0 w 3763885"/>
                <a:gd name="connsiteY12" fmla="*/ 435739 h 1426179"/>
                <a:gd name="connsiteX0" fmla="*/ 0 w 3763885"/>
                <a:gd name="connsiteY0" fmla="*/ 435739 h 1426179"/>
                <a:gd name="connsiteX1" fmla="*/ 696885 w 3763885"/>
                <a:gd name="connsiteY1" fmla="*/ 579755 h 1426179"/>
                <a:gd name="connsiteX2" fmla="*/ 696885 w 3763885"/>
                <a:gd name="connsiteY2" fmla="*/ 795779 h 1426179"/>
                <a:gd name="connsiteX3" fmla="*/ 766594 w 3763885"/>
                <a:gd name="connsiteY3" fmla="*/ 579755 h 1426179"/>
                <a:gd name="connsiteX4" fmla="*/ 1476263 w 3763885"/>
                <a:gd name="connsiteY4" fmla="*/ 508398 h 1426179"/>
                <a:gd name="connsiteX5" fmla="*/ 1836303 w 3763885"/>
                <a:gd name="connsiteY5" fmla="*/ 75700 h 1426179"/>
                <a:gd name="connsiteX6" fmla="*/ 2340359 w 3763885"/>
                <a:gd name="connsiteY6" fmla="*/ 508399 h 1426179"/>
                <a:gd name="connsiteX7" fmla="*/ 3121399 w 3763885"/>
                <a:gd name="connsiteY7" fmla="*/ 508399 h 1426179"/>
                <a:gd name="connsiteX8" fmla="*/ 3763885 w 3763885"/>
                <a:gd name="connsiteY8" fmla="*/ 364382 h 1426179"/>
                <a:gd name="connsiteX9" fmla="*/ 3258951 w 3763885"/>
                <a:gd name="connsiteY9" fmla="*/ 940445 h 1426179"/>
                <a:gd name="connsiteX10" fmla="*/ 3167898 w 3763885"/>
                <a:gd name="connsiteY10" fmla="*/ 1426179 h 1426179"/>
                <a:gd name="connsiteX11" fmla="*/ 540159 w 3763885"/>
                <a:gd name="connsiteY11" fmla="*/ 1426179 h 1426179"/>
                <a:gd name="connsiteX12" fmla="*/ 468051 w 3763885"/>
                <a:gd name="connsiteY12" fmla="*/ 1011803 h 1426179"/>
                <a:gd name="connsiteX13" fmla="*/ 0 w 3763885"/>
                <a:gd name="connsiteY13" fmla="*/ 435739 h 1426179"/>
                <a:gd name="connsiteX0" fmla="*/ 0 w 3763885"/>
                <a:gd name="connsiteY0" fmla="*/ 435739 h 1426179"/>
                <a:gd name="connsiteX1" fmla="*/ 696885 w 3763885"/>
                <a:gd name="connsiteY1" fmla="*/ 579755 h 1426179"/>
                <a:gd name="connsiteX2" fmla="*/ 696885 w 3763885"/>
                <a:gd name="connsiteY2" fmla="*/ 795779 h 1426179"/>
                <a:gd name="connsiteX3" fmla="*/ 766594 w 3763885"/>
                <a:gd name="connsiteY3" fmla="*/ 579755 h 1426179"/>
                <a:gd name="connsiteX4" fmla="*/ 1476263 w 3763885"/>
                <a:gd name="connsiteY4" fmla="*/ 508398 h 1426179"/>
                <a:gd name="connsiteX5" fmla="*/ 1836303 w 3763885"/>
                <a:gd name="connsiteY5" fmla="*/ 75700 h 1426179"/>
                <a:gd name="connsiteX6" fmla="*/ 2340359 w 3763885"/>
                <a:gd name="connsiteY6" fmla="*/ 508399 h 1426179"/>
                <a:gd name="connsiteX7" fmla="*/ 3121399 w 3763885"/>
                <a:gd name="connsiteY7" fmla="*/ 508399 h 1426179"/>
                <a:gd name="connsiteX8" fmla="*/ 3763885 w 3763885"/>
                <a:gd name="connsiteY8" fmla="*/ 364382 h 1426179"/>
                <a:gd name="connsiteX9" fmla="*/ 3258951 w 3763885"/>
                <a:gd name="connsiteY9" fmla="*/ 940445 h 1426179"/>
                <a:gd name="connsiteX10" fmla="*/ 3167898 w 3763885"/>
                <a:gd name="connsiteY10" fmla="*/ 1426179 h 1426179"/>
                <a:gd name="connsiteX11" fmla="*/ 540159 w 3763885"/>
                <a:gd name="connsiteY11" fmla="*/ 1426179 h 1426179"/>
                <a:gd name="connsiteX12" fmla="*/ 468051 w 3763885"/>
                <a:gd name="connsiteY12" fmla="*/ 1011803 h 1426179"/>
                <a:gd name="connsiteX13" fmla="*/ 0 w 3763885"/>
                <a:gd name="connsiteY13" fmla="*/ 435739 h 1426179"/>
                <a:gd name="connsiteX0" fmla="*/ 0 w 3763885"/>
                <a:gd name="connsiteY0" fmla="*/ 435739 h 1426179"/>
                <a:gd name="connsiteX1" fmla="*/ 696885 w 3763885"/>
                <a:gd name="connsiteY1" fmla="*/ 579755 h 1426179"/>
                <a:gd name="connsiteX2" fmla="*/ 696885 w 3763885"/>
                <a:gd name="connsiteY2" fmla="*/ 795779 h 1426179"/>
                <a:gd name="connsiteX3" fmla="*/ 766594 w 3763885"/>
                <a:gd name="connsiteY3" fmla="*/ 579755 h 1426179"/>
                <a:gd name="connsiteX4" fmla="*/ 1476263 w 3763885"/>
                <a:gd name="connsiteY4" fmla="*/ 508398 h 1426179"/>
                <a:gd name="connsiteX5" fmla="*/ 1836303 w 3763885"/>
                <a:gd name="connsiteY5" fmla="*/ 75700 h 1426179"/>
                <a:gd name="connsiteX6" fmla="*/ 2340359 w 3763885"/>
                <a:gd name="connsiteY6" fmla="*/ 508399 h 1426179"/>
                <a:gd name="connsiteX7" fmla="*/ 3121399 w 3763885"/>
                <a:gd name="connsiteY7" fmla="*/ 508399 h 1426179"/>
                <a:gd name="connsiteX8" fmla="*/ 3763885 w 3763885"/>
                <a:gd name="connsiteY8" fmla="*/ 364382 h 1426179"/>
                <a:gd name="connsiteX9" fmla="*/ 3258951 w 3763885"/>
                <a:gd name="connsiteY9" fmla="*/ 940445 h 1426179"/>
                <a:gd name="connsiteX10" fmla="*/ 3167898 w 3763885"/>
                <a:gd name="connsiteY10" fmla="*/ 1426179 h 1426179"/>
                <a:gd name="connsiteX11" fmla="*/ 540159 w 3763885"/>
                <a:gd name="connsiteY11" fmla="*/ 1426179 h 1426179"/>
                <a:gd name="connsiteX12" fmla="*/ 468051 w 3763885"/>
                <a:gd name="connsiteY12" fmla="*/ 1011803 h 1426179"/>
                <a:gd name="connsiteX13" fmla="*/ 0 w 3763885"/>
                <a:gd name="connsiteY13" fmla="*/ 435739 h 1426179"/>
                <a:gd name="connsiteX0" fmla="*/ 0 w 3763885"/>
                <a:gd name="connsiteY0" fmla="*/ 441820 h 1432260"/>
                <a:gd name="connsiteX1" fmla="*/ 696885 w 3763885"/>
                <a:gd name="connsiteY1" fmla="*/ 585836 h 1432260"/>
                <a:gd name="connsiteX2" fmla="*/ 696885 w 3763885"/>
                <a:gd name="connsiteY2" fmla="*/ 801860 h 1432260"/>
                <a:gd name="connsiteX3" fmla="*/ 766594 w 3763885"/>
                <a:gd name="connsiteY3" fmla="*/ 585836 h 1432260"/>
                <a:gd name="connsiteX4" fmla="*/ 1476263 w 3763885"/>
                <a:gd name="connsiteY4" fmla="*/ 514479 h 1432260"/>
                <a:gd name="connsiteX5" fmla="*/ 1836303 w 3763885"/>
                <a:gd name="connsiteY5" fmla="*/ 81781 h 1432260"/>
                <a:gd name="connsiteX6" fmla="*/ 2340359 w 3763885"/>
                <a:gd name="connsiteY6" fmla="*/ 514480 h 1432260"/>
                <a:gd name="connsiteX7" fmla="*/ 3121399 w 3763885"/>
                <a:gd name="connsiteY7" fmla="*/ 514480 h 1432260"/>
                <a:gd name="connsiteX8" fmla="*/ 3763885 w 3763885"/>
                <a:gd name="connsiteY8" fmla="*/ 370463 h 1432260"/>
                <a:gd name="connsiteX9" fmla="*/ 3258951 w 3763885"/>
                <a:gd name="connsiteY9" fmla="*/ 946526 h 1432260"/>
                <a:gd name="connsiteX10" fmla="*/ 3167898 w 3763885"/>
                <a:gd name="connsiteY10" fmla="*/ 1432260 h 1432260"/>
                <a:gd name="connsiteX11" fmla="*/ 540159 w 3763885"/>
                <a:gd name="connsiteY11" fmla="*/ 1432260 h 1432260"/>
                <a:gd name="connsiteX12" fmla="*/ 468051 w 3763885"/>
                <a:gd name="connsiteY12" fmla="*/ 1017884 h 1432260"/>
                <a:gd name="connsiteX13" fmla="*/ 0 w 3763885"/>
                <a:gd name="connsiteY13" fmla="*/ 441820 h 1432260"/>
                <a:gd name="connsiteX0" fmla="*/ 0 w 3763885"/>
                <a:gd name="connsiteY0" fmla="*/ 441820 h 1432260"/>
                <a:gd name="connsiteX1" fmla="*/ 696885 w 3763885"/>
                <a:gd name="connsiteY1" fmla="*/ 585836 h 1432260"/>
                <a:gd name="connsiteX2" fmla="*/ 696885 w 3763885"/>
                <a:gd name="connsiteY2" fmla="*/ 801860 h 1432260"/>
                <a:gd name="connsiteX3" fmla="*/ 766594 w 3763885"/>
                <a:gd name="connsiteY3" fmla="*/ 585836 h 1432260"/>
                <a:gd name="connsiteX4" fmla="*/ 1476263 w 3763885"/>
                <a:gd name="connsiteY4" fmla="*/ 514479 h 1432260"/>
                <a:gd name="connsiteX5" fmla="*/ 1836303 w 3763885"/>
                <a:gd name="connsiteY5" fmla="*/ 81781 h 1432260"/>
                <a:gd name="connsiteX6" fmla="*/ 2340359 w 3763885"/>
                <a:gd name="connsiteY6" fmla="*/ 514480 h 1432260"/>
                <a:gd name="connsiteX7" fmla="*/ 3121399 w 3763885"/>
                <a:gd name="connsiteY7" fmla="*/ 514480 h 1432260"/>
                <a:gd name="connsiteX8" fmla="*/ 3763885 w 3763885"/>
                <a:gd name="connsiteY8" fmla="*/ 370463 h 1432260"/>
                <a:gd name="connsiteX9" fmla="*/ 3258951 w 3763885"/>
                <a:gd name="connsiteY9" fmla="*/ 946526 h 1432260"/>
                <a:gd name="connsiteX10" fmla="*/ 3167898 w 3763885"/>
                <a:gd name="connsiteY10" fmla="*/ 1432260 h 1432260"/>
                <a:gd name="connsiteX11" fmla="*/ 540159 w 3763885"/>
                <a:gd name="connsiteY11" fmla="*/ 1432260 h 1432260"/>
                <a:gd name="connsiteX12" fmla="*/ 468051 w 3763885"/>
                <a:gd name="connsiteY12" fmla="*/ 1017884 h 1432260"/>
                <a:gd name="connsiteX13" fmla="*/ 0 w 3763885"/>
                <a:gd name="connsiteY13" fmla="*/ 441820 h 1432260"/>
                <a:gd name="connsiteX0" fmla="*/ 0 w 3763885"/>
                <a:gd name="connsiteY0" fmla="*/ 441820 h 1432260"/>
                <a:gd name="connsiteX1" fmla="*/ 696885 w 3763885"/>
                <a:gd name="connsiteY1" fmla="*/ 585836 h 1432260"/>
                <a:gd name="connsiteX2" fmla="*/ 696885 w 3763885"/>
                <a:gd name="connsiteY2" fmla="*/ 801860 h 1432260"/>
                <a:gd name="connsiteX3" fmla="*/ 766594 w 3763885"/>
                <a:gd name="connsiteY3" fmla="*/ 585836 h 1432260"/>
                <a:gd name="connsiteX4" fmla="*/ 1476263 w 3763885"/>
                <a:gd name="connsiteY4" fmla="*/ 514479 h 1432260"/>
                <a:gd name="connsiteX5" fmla="*/ 1836303 w 3763885"/>
                <a:gd name="connsiteY5" fmla="*/ 81781 h 1432260"/>
                <a:gd name="connsiteX6" fmla="*/ 2340359 w 3763885"/>
                <a:gd name="connsiteY6" fmla="*/ 514480 h 1432260"/>
                <a:gd name="connsiteX7" fmla="*/ 3121399 w 3763885"/>
                <a:gd name="connsiteY7" fmla="*/ 514480 h 1432260"/>
                <a:gd name="connsiteX8" fmla="*/ 3763885 w 3763885"/>
                <a:gd name="connsiteY8" fmla="*/ 370463 h 1432260"/>
                <a:gd name="connsiteX9" fmla="*/ 3258951 w 3763885"/>
                <a:gd name="connsiteY9" fmla="*/ 946526 h 1432260"/>
                <a:gd name="connsiteX10" fmla="*/ 3167898 w 3763885"/>
                <a:gd name="connsiteY10" fmla="*/ 1432260 h 1432260"/>
                <a:gd name="connsiteX11" fmla="*/ 540159 w 3763885"/>
                <a:gd name="connsiteY11" fmla="*/ 1432260 h 1432260"/>
                <a:gd name="connsiteX12" fmla="*/ 468051 w 3763885"/>
                <a:gd name="connsiteY12" fmla="*/ 1017884 h 1432260"/>
                <a:gd name="connsiteX13" fmla="*/ 0 w 3763885"/>
                <a:gd name="connsiteY13" fmla="*/ 441820 h 1432260"/>
                <a:gd name="connsiteX0" fmla="*/ 0 w 3763885"/>
                <a:gd name="connsiteY0" fmla="*/ 441820 h 1432260"/>
                <a:gd name="connsiteX1" fmla="*/ 696885 w 3763885"/>
                <a:gd name="connsiteY1" fmla="*/ 585836 h 1432260"/>
                <a:gd name="connsiteX2" fmla="*/ 1045432 w 3763885"/>
                <a:gd name="connsiteY2" fmla="*/ 657844 h 1432260"/>
                <a:gd name="connsiteX3" fmla="*/ 766594 w 3763885"/>
                <a:gd name="connsiteY3" fmla="*/ 585836 h 1432260"/>
                <a:gd name="connsiteX4" fmla="*/ 1476263 w 3763885"/>
                <a:gd name="connsiteY4" fmla="*/ 514479 h 1432260"/>
                <a:gd name="connsiteX5" fmla="*/ 1836303 w 3763885"/>
                <a:gd name="connsiteY5" fmla="*/ 81781 h 1432260"/>
                <a:gd name="connsiteX6" fmla="*/ 2340359 w 3763885"/>
                <a:gd name="connsiteY6" fmla="*/ 514480 h 1432260"/>
                <a:gd name="connsiteX7" fmla="*/ 3121399 w 3763885"/>
                <a:gd name="connsiteY7" fmla="*/ 514480 h 1432260"/>
                <a:gd name="connsiteX8" fmla="*/ 3763885 w 3763885"/>
                <a:gd name="connsiteY8" fmla="*/ 370463 h 1432260"/>
                <a:gd name="connsiteX9" fmla="*/ 3258951 w 3763885"/>
                <a:gd name="connsiteY9" fmla="*/ 946526 h 1432260"/>
                <a:gd name="connsiteX10" fmla="*/ 3167898 w 3763885"/>
                <a:gd name="connsiteY10" fmla="*/ 1432260 h 1432260"/>
                <a:gd name="connsiteX11" fmla="*/ 540159 w 3763885"/>
                <a:gd name="connsiteY11" fmla="*/ 1432260 h 1432260"/>
                <a:gd name="connsiteX12" fmla="*/ 468051 w 3763885"/>
                <a:gd name="connsiteY12" fmla="*/ 1017884 h 1432260"/>
                <a:gd name="connsiteX13" fmla="*/ 0 w 3763885"/>
                <a:gd name="connsiteY13" fmla="*/ 441820 h 1432260"/>
                <a:gd name="connsiteX0" fmla="*/ 0 w 3763885"/>
                <a:gd name="connsiteY0" fmla="*/ 441820 h 1432260"/>
                <a:gd name="connsiteX1" fmla="*/ 696885 w 3763885"/>
                <a:gd name="connsiteY1" fmla="*/ 585836 h 1432260"/>
                <a:gd name="connsiteX2" fmla="*/ 557370 w 3763885"/>
                <a:gd name="connsiteY2" fmla="*/ 873868 h 1432260"/>
                <a:gd name="connsiteX3" fmla="*/ 1045432 w 3763885"/>
                <a:gd name="connsiteY3" fmla="*/ 657844 h 1432260"/>
                <a:gd name="connsiteX4" fmla="*/ 766594 w 3763885"/>
                <a:gd name="connsiteY4" fmla="*/ 585836 h 1432260"/>
                <a:gd name="connsiteX5" fmla="*/ 1476263 w 3763885"/>
                <a:gd name="connsiteY5" fmla="*/ 514479 h 1432260"/>
                <a:gd name="connsiteX6" fmla="*/ 1836303 w 3763885"/>
                <a:gd name="connsiteY6" fmla="*/ 81781 h 1432260"/>
                <a:gd name="connsiteX7" fmla="*/ 2340359 w 3763885"/>
                <a:gd name="connsiteY7" fmla="*/ 514480 h 1432260"/>
                <a:gd name="connsiteX8" fmla="*/ 3121399 w 3763885"/>
                <a:gd name="connsiteY8" fmla="*/ 514480 h 1432260"/>
                <a:gd name="connsiteX9" fmla="*/ 3763885 w 3763885"/>
                <a:gd name="connsiteY9" fmla="*/ 370463 h 1432260"/>
                <a:gd name="connsiteX10" fmla="*/ 3258951 w 3763885"/>
                <a:gd name="connsiteY10" fmla="*/ 946526 h 1432260"/>
                <a:gd name="connsiteX11" fmla="*/ 3167898 w 3763885"/>
                <a:gd name="connsiteY11" fmla="*/ 1432260 h 1432260"/>
                <a:gd name="connsiteX12" fmla="*/ 540159 w 3763885"/>
                <a:gd name="connsiteY12" fmla="*/ 1432260 h 1432260"/>
                <a:gd name="connsiteX13" fmla="*/ 468051 w 3763885"/>
                <a:gd name="connsiteY13" fmla="*/ 1017884 h 1432260"/>
                <a:gd name="connsiteX14" fmla="*/ 0 w 3763885"/>
                <a:gd name="connsiteY14" fmla="*/ 441820 h 1432260"/>
                <a:gd name="connsiteX0" fmla="*/ 0 w 3763885"/>
                <a:gd name="connsiteY0" fmla="*/ 441820 h 1432260"/>
                <a:gd name="connsiteX1" fmla="*/ 696885 w 3763885"/>
                <a:gd name="connsiteY1" fmla="*/ 585836 h 1432260"/>
                <a:gd name="connsiteX2" fmla="*/ 557370 w 3763885"/>
                <a:gd name="connsiteY2" fmla="*/ 873868 h 1432260"/>
                <a:gd name="connsiteX3" fmla="*/ 1045432 w 3763885"/>
                <a:gd name="connsiteY3" fmla="*/ 657844 h 1432260"/>
                <a:gd name="connsiteX4" fmla="*/ 766594 w 3763885"/>
                <a:gd name="connsiteY4" fmla="*/ 585836 h 1432260"/>
                <a:gd name="connsiteX5" fmla="*/ 1476263 w 3763885"/>
                <a:gd name="connsiteY5" fmla="*/ 514479 h 1432260"/>
                <a:gd name="connsiteX6" fmla="*/ 1836303 w 3763885"/>
                <a:gd name="connsiteY6" fmla="*/ 81781 h 1432260"/>
                <a:gd name="connsiteX7" fmla="*/ 2340359 w 3763885"/>
                <a:gd name="connsiteY7" fmla="*/ 514480 h 1432260"/>
                <a:gd name="connsiteX8" fmla="*/ 3121399 w 3763885"/>
                <a:gd name="connsiteY8" fmla="*/ 514480 h 1432260"/>
                <a:gd name="connsiteX9" fmla="*/ 3763885 w 3763885"/>
                <a:gd name="connsiteY9" fmla="*/ 370463 h 1432260"/>
                <a:gd name="connsiteX10" fmla="*/ 3258951 w 3763885"/>
                <a:gd name="connsiteY10" fmla="*/ 946526 h 1432260"/>
                <a:gd name="connsiteX11" fmla="*/ 3167898 w 3763885"/>
                <a:gd name="connsiteY11" fmla="*/ 1432260 h 1432260"/>
                <a:gd name="connsiteX12" fmla="*/ 540159 w 3763885"/>
                <a:gd name="connsiteY12" fmla="*/ 1432260 h 1432260"/>
                <a:gd name="connsiteX13" fmla="*/ 468051 w 3763885"/>
                <a:gd name="connsiteY13" fmla="*/ 1017884 h 1432260"/>
                <a:gd name="connsiteX14" fmla="*/ 0 w 3763885"/>
                <a:gd name="connsiteY14" fmla="*/ 441820 h 1432260"/>
                <a:gd name="connsiteX0" fmla="*/ 0 w 3763885"/>
                <a:gd name="connsiteY0" fmla="*/ 441820 h 1432260"/>
                <a:gd name="connsiteX1" fmla="*/ 696885 w 3763885"/>
                <a:gd name="connsiteY1" fmla="*/ 585836 h 1432260"/>
                <a:gd name="connsiteX2" fmla="*/ 557370 w 3763885"/>
                <a:gd name="connsiteY2" fmla="*/ 873868 h 1432260"/>
                <a:gd name="connsiteX3" fmla="*/ 1045432 w 3763885"/>
                <a:gd name="connsiteY3" fmla="*/ 657844 h 1432260"/>
                <a:gd name="connsiteX4" fmla="*/ 766594 w 3763885"/>
                <a:gd name="connsiteY4" fmla="*/ 585836 h 1432260"/>
                <a:gd name="connsiteX5" fmla="*/ 1476263 w 3763885"/>
                <a:gd name="connsiteY5" fmla="*/ 514479 h 1432260"/>
                <a:gd name="connsiteX6" fmla="*/ 1836303 w 3763885"/>
                <a:gd name="connsiteY6" fmla="*/ 81781 h 1432260"/>
                <a:gd name="connsiteX7" fmla="*/ 2340359 w 3763885"/>
                <a:gd name="connsiteY7" fmla="*/ 514480 h 1432260"/>
                <a:gd name="connsiteX8" fmla="*/ 3121399 w 3763885"/>
                <a:gd name="connsiteY8" fmla="*/ 514480 h 1432260"/>
                <a:gd name="connsiteX9" fmla="*/ 3763885 w 3763885"/>
                <a:gd name="connsiteY9" fmla="*/ 370463 h 1432260"/>
                <a:gd name="connsiteX10" fmla="*/ 3258951 w 3763885"/>
                <a:gd name="connsiteY10" fmla="*/ 946526 h 1432260"/>
                <a:gd name="connsiteX11" fmla="*/ 3167898 w 3763885"/>
                <a:gd name="connsiteY11" fmla="*/ 1432260 h 1432260"/>
                <a:gd name="connsiteX12" fmla="*/ 540159 w 3763885"/>
                <a:gd name="connsiteY12" fmla="*/ 1432260 h 1432260"/>
                <a:gd name="connsiteX13" fmla="*/ 468051 w 3763885"/>
                <a:gd name="connsiteY13" fmla="*/ 1017884 h 1432260"/>
                <a:gd name="connsiteX14" fmla="*/ 0 w 3763885"/>
                <a:gd name="connsiteY14" fmla="*/ 441820 h 1432260"/>
                <a:gd name="connsiteX0" fmla="*/ 0 w 3763885"/>
                <a:gd name="connsiteY0" fmla="*/ 441820 h 1432260"/>
                <a:gd name="connsiteX1" fmla="*/ 696885 w 3763885"/>
                <a:gd name="connsiteY1" fmla="*/ 585836 h 1432260"/>
                <a:gd name="connsiteX2" fmla="*/ 557370 w 3763885"/>
                <a:gd name="connsiteY2" fmla="*/ 873868 h 1432260"/>
                <a:gd name="connsiteX3" fmla="*/ 1045432 w 3763885"/>
                <a:gd name="connsiteY3" fmla="*/ 657844 h 1432260"/>
                <a:gd name="connsiteX4" fmla="*/ 766594 w 3763885"/>
                <a:gd name="connsiteY4" fmla="*/ 585836 h 1432260"/>
                <a:gd name="connsiteX5" fmla="*/ 1476263 w 3763885"/>
                <a:gd name="connsiteY5" fmla="*/ 514479 h 1432260"/>
                <a:gd name="connsiteX6" fmla="*/ 1836303 w 3763885"/>
                <a:gd name="connsiteY6" fmla="*/ 81781 h 1432260"/>
                <a:gd name="connsiteX7" fmla="*/ 2340359 w 3763885"/>
                <a:gd name="connsiteY7" fmla="*/ 514480 h 1432260"/>
                <a:gd name="connsiteX8" fmla="*/ 3121399 w 3763885"/>
                <a:gd name="connsiteY8" fmla="*/ 514480 h 1432260"/>
                <a:gd name="connsiteX9" fmla="*/ 3763885 w 3763885"/>
                <a:gd name="connsiteY9" fmla="*/ 370463 h 1432260"/>
                <a:gd name="connsiteX10" fmla="*/ 3258951 w 3763885"/>
                <a:gd name="connsiteY10" fmla="*/ 946526 h 1432260"/>
                <a:gd name="connsiteX11" fmla="*/ 3167898 w 3763885"/>
                <a:gd name="connsiteY11" fmla="*/ 1432260 h 1432260"/>
                <a:gd name="connsiteX12" fmla="*/ 540159 w 3763885"/>
                <a:gd name="connsiteY12" fmla="*/ 1432260 h 1432260"/>
                <a:gd name="connsiteX13" fmla="*/ 468051 w 3763885"/>
                <a:gd name="connsiteY13" fmla="*/ 1017884 h 1432260"/>
                <a:gd name="connsiteX14" fmla="*/ 0 w 3763885"/>
                <a:gd name="connsiteY14" fmla="*/ 441820 h 1432260"/>
                <a:gd name="connsiteX0" fmla="*/ 0 w 3763885"/>
                <a:gd name="connsiteY0" fmla="*/ 441820 h 1432260"/>
                <a:gd name="connsiteX1" fmla="*/ 696885 w 3763885"/>
                <a:gd name="connsiteY1" fmla="*/ 585836 h 1432260"/>
                <a:gd name="connsiteX2" fmla="*/ 557370 w 3763885"/>
                <a:gd name="connsiteY2" fmla="*/ 873868 h 1432260"/>
                <a:gd name="connsiteX3" fmla="*/ 1045432 w 3763885"/>
                <a:gd name="connsiteY3" fmla="*/ 657844 h 1432260"/>
                <a:gd name="connsiteX4" fmla="*/ 766594 w 3763885"/>
                <a:gd name="connsiteY4" fmla="*/ 585836 h 1432260"/>
                <a:gd name="connsiteX5" fmla="*/ 1476263 w 3763885"/>
                <a:gd name="connsiteY5" fmla="*/ 514479 h 1432260"/>
                <a:gd name="connsiteX6" fmla="*/ 1836303 w 3763885"/>
                <a:gd name="connsiteY6" fmla="*/ 81781 h 1432260"/>
                <a:gd name="connsiteX7" fmla="*/ 2340359 w 3763885"/>
                <a:gd name="connsiteY7" fmla="*/ 514480 h 1432260"/>
                <a:gd name="connsiteX8" fmla="*/ 3121399 w 3763885"/>
                <a:gd name="connsiteY8" fmla="*/ 514480 h 1432260"/>
                <a:gd name="connsiteX9" fmla="*/ 3763885 w 3763885"/>
                <a:gd name="connsiteY9" fmla="*/ 370463 h 1432260"/>
                <a:gd name="connsiteX10" fmla="*/ 3258951 w 3763885"/>
                <a:gd name="connsiteY10" fmla="*/ 946526 h 1432260"/>
                <a:gd name="connsiteX11" fmla="*/ 3167898 w 3763885"/>
                <a:gd name="connsiteY11" fmla="*/ 1432260 h 1432260"/>
                <a:gd name="connsiteX12" fmla="*/ 540159 w 3763885"/>
                <a:gd name="connsiteY12" fmla="*/ 1432260 h 1432260"/>
                <a:gd name="connsiteX13" fmla="*/ 468051 w 3763885"/>
                <a:gd name="connsiteY13" fmla="*/ 1017884 h 1432260"/>
                <a:gd name="connsiteX14" fmla="*/ 0 w 3763885"/>
                <a:gd name="connsiteY14" fmla="*/ 441820 h 1432260"/>
                <a:gd name="connsiteX0" fmla="*/ 2283 w 3766168"/>
                <a:gd name="connsiteY0" fmla="*/ 441820 h 1432260"/>
                <a:gd name="connsiteX1" fmla="*/ 367477 w 3766168"/>
                <a:gd name="connsiteY1" fmla="*/ 514479 h 1432260"/>
                <a:gd name="connsiteX2" fmla="*/ 699168 w 3766168"/>
                <a:gd name="connsiteY2" fmla="*/ 585836 h 1432260"/>
                <a:gd name="connsiteX3" fmla="*/ 559653 w 3766168"/>
                <a:gd name="connsiteY3" fmla="*/ 873868 h 1432260"/>
                <a:gd name="connsiteX4" fmla="*/ 1047715 w 3766168"/>
                <a:gd name="connsiteY4" fmla="*/ 657844 h 1432260"/>
                <a:gd name="connsiteX5" fmla="*/ 768877 w 3766168"/>
                <a:gd name="connsiteY5" fmla="*/ 585836 h 1432260"/>
                <a:gd name="connsiteX6" fmla="*/ 1478546 w 3766168"/>
                <a:gd name="connsiteY6" fmla="*/ 514479 h 1432260"/>
                <a:gd name="connsiteX7" fmla="*/ 1838586 w 3766168"/>
                <a:gd name="connsiteY7" fmla="*/ 81781 h 1432260"/>
                <a:gd name="connsiteX8" fmla="*/ 2342642 w 3766168"/>
                <a:gd name="connsiteY8" fmla="*/ 514480 h 1432260"/>
                <a:gd name="connsiteX9" fmla="*/ 3123682 w 3766168"/>
                <a:gd name="connsiteY9" fmla="*/ 514480 h 1432260"/>
                <a:gd name="connsiteX10" fmla="*/ 3766168 w 3766168"/>
                <a:gd name="connsiteY10" fmla="*/ 370463 h 1432260"/>
                <a:gd name="connsiteX11" fmla="*/ 3261234 w 3766168"/>
                <a:gd name="connsiteY11" fmla="*/ 946526 h 1432260"/>
                <a:gd name="connsiteX12" fmla="*/ 3170181 w 3766168"/>
                <a:gd name="connsiteY12" fmla="*/ 1432260 h 1432260"/>
                <a:gd name="connsiteX13" fmla="*/ 542442 w 3766168"/>
                <a:gd name="connsiteY13" fmla="*/ 1432260 h 1432260"/>
                <a:gd name="connsiteX14" fmla="*/ 470334 w 3766168"/>
                <a:gd name="connsiteY14" fmla="*/ 1017884 h 1432260"/>
                <a:gd name="connsiteX15" fmla="*/ 2283 w 3766168"/>
                <a:gd name="connsiteY15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370463 h 1432260"/>
                <a:gd name="connsiteX2" fmla="*/ 699168 w 3766168"/>
                <a:gd name="connsiteY2" fmla="*/ 585836 h 1432260"/>
                <a:gd name="connsiteX3" fmla="*/ 559653 w 3766168"/>
                <a:gd name="connsiteY3" fmla="*/ 873868 h 1432260"/>
                <a:gd name="connsiteX4" fmla="*/ 1047715 w 3766168"/>
                <a:gd name="connsiteY4" fmla="*/ 657844 h 1432260"/>
                <a:gd name="connsiteX5" fmla="*/ 768877 w 3766168"/>
                <a:gd name="connsiteY5" fmla="*/ 585836 h 1432260"/>
                <a:gd name="connsiteX6" fmla="*/ 1478546 w 3766168"/>
                <a:gd name="connsiteY6" fmla="*/ 514479 h 1432260"/>
                <a:gd name="connsiteX7" fmla="*/ 1838586 w 3766168"/>
                <a:gd name="connsiteY7" fmla="*/ 81781 h 1432260"/>
                <a:gd name="connsiteX8" fmla="*/ 2342642 w 3766168"/>
                <a:gd name="connsiteY8" fmla="*/ 514480 h 1432260"/>
                <a:gd name="connsiteX9" fmla="*/ 3123682 w 3766168"/>
                <a:gd name="connsiteY9" fmla="*/ 514480 h 1432260"/>
                <a:gd name="connsiteX10" fmla="*/ 3766168 w 3766168"/>
                <a:gd name="connsiteY10" fmla="*/ 370463 h 1432260"/>
                <a:gd name="connsiteX11" fmla="*/ 3261234 w 3766168"/>
                <a:gd name="connsiteY11" fmla="*/ 946526 h 1432260"/>
                <a:gd name="connsiteX12" fmla="*/ 3170181 w 3766168"/>
                <a:gd name="connsiteY12" fmla="*/ 1432260 h 1432260"/>
                <a:gd name="connsiteX13" fmla="*/ 542442 w 3766168"/>
                <a:gd name="connsiteY13" fmla="*/ 1432260 h 1432260"/>
                <a:gd name="connsiteX14" fmla="*/ 470334 w 3766168"/>
                <a:gd name="connsiteY14" fmla="*/ 1017884 h 1432260"/>
                <a:gd name="connsiteX15" fmla="*/ 2283 w 3766168"/>
                <a:gd name="connsiteY15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370463 h 1432260"/>
                <a:gd name="connsiteX2" fmla="*/ 699168 w 3766168"/>
                <a:gd name="connsiteY2" fmla="*/ 585836 h 1432260"/>
                <a:gd name="connsiteX3" fmla="*/ 559653 w 3766168"/>
                <a:gd name="connsiteY3" fmla="*/ 873868 h 1432260"/>
                <a:gd name="connsiteX4" fmla="*/ 1047715 w 3766168"/>
                <a:gd name="connsiteY4" fmla="*/ 657844 h 1432260"/>
                <a:gd name="connsiteX5" fmla="*/ 768877 w 3766168"/>
                <a:gd name="connsiteY5" fmla="*/ 585836 h 1432260"/>
                <a:gd name="connsiteX6" fmla="*/ 1478546 w 3766168"/>
                <a:gd name="connsiteY6" fmla="*/ 514479 h 1432260"/>
                <a:gd name="connsiteX7" fmla="*/ 1838586 w 3766168"/>
                <a:gd name="connsiteY7" fmla="*/ 81781 h 1432260"/>
                <a:gd name="connsiteX8" fmla="*/ 2342642 w 3766168"/>
                <a:gd name="connsiteY8" fmla="*/ 514480 h 1432260"/>
                <a:gd name="connsiteX9" fmla="*/ 3123682 w 3766168"/>
                <a:gd name="connsiteY9" fmla="*/ 514480 h 1432260"/>
                <a:gd name="connsiteX10" fmla="*/ 3766168 w 3766168"/>
                <a:gd name="connsiteY10" fmla="*/ 370463 h 1432260"/>
                <a:gd name="connsiteX11" fmla="*/ 3261234 w 3766168"/>
                <a:gd name="connsiteY11" fmla="*/ 946526 h 1432260"/>
                <a:gd name="connsiteX12" fmla="*/ 3170181 w 3766168"/>
                <a:gd name="connsiteY12" fmla="*/ 1432260 h 1432260"/>
                <a:gd name="connsiteX13" fmla="*/ 542442 w 3766168"/>
                <a:gd name="connsiteY13" fmla="*/ 1432260 h 1432260"/>
                <a:gd name="connsiteX14" fmla="*/ 470334 w 3766168"/>
                <a:gd name="connsiteY14" fmla="*/ 1017884 h 1432260"/>
                <a:gd name="connsiteX15" fmla="*/ 2283 w 3766168"/>
                <a:gd name="connsiteY15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699168 w 3766168"/>
                <a:gd name="connsiteY2" fmla="*/ 585836 h 1432260"/>
                <a:gd name="connsiteX3" fmla="*/ 559653 w 3766168"/>
                <a:gd name="connsiteY3" fmla="*/ 873868 h 1432260"/>
                <a:gd name="connsiteX4" fmla="*/ 1047715 w 3766168"/>
                <a:gd name="connsiteY4" fmla="*/ 657844 h 1432260"/>
                <a:gd name="connsiteX5" fmla="*/ 768877 w 3766168"/>
                <a:gd name="connsiteY5" fmla="*/ 585836 h 1432260"/>
                <a:gd name="connsiteX6" fmla="*/ 1478546 w 3766168"/>
                <a:gd name="connsiteY6" fmla="*/ 514479 h 1432260"/>
                <a:gd name="connsiteX7" fmla="*/ 1838586 w 3766168"/>
                <a:gd name="connsiteY7" fmla="*/ 81781 h 1432260"/>
                <a:gd name="connsiteX8" fmla="*/ 2342642 w 3766168"/>
                <a:gd name="connsiteY8" fmla="*/ 514480 h 1432260"/>
                <a:gd name="connsiteX9" fmla="*/ 3123682 w 3766168"/>
                <a:gd name="connsiteY9" fmla="*/ 514480 h 1432260"/>
                <a:gd name="connsiteX10" fmla="*/ 3766168 w 3766168"/>
                <a:gd name="connsiteY10" fmla="*/ 370463 h 1432260"/>
                <a:gd name="connsiteX11" fmla="*/ 3261234 w 3766168"/>
                <a:gd name="connsiteY11" fmla="*/ 946526 h 1432260"/>
                <a:gd name="connsiteX12" fmla="*/ 3170181 w 3766168"/>
                <a:gd name="connsiteY12" fmla="*/ 1432260 h 1432260"/>
                <a:gd name="connsiteX13" fmla="*/ 542442 w 3766168"/>
                <a:gd name="connsiteY13" fmla="*/ 1432260 h 1432260"/>
                <a:gd name="connsiteX14" fmla="*/ 470334 w 3766168"/>
                <a:gd name="connsiteY14" fmla="*/ 1017884 h 1432260"/>
                <a:gd name="connsiteX15" fmla="*/ 2283 w 3766168"/>
                <a:gd name="connsiteY15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500638 w 3766168"/>
                <a:gd name="connsiteY2" fmla="*/ 441820 h 1432260"/>
                <a:gd name="connsiteX3" fmla="*/ 699168 w 3766168"/>
                <a:gd name="connsiteY3" fmla="*/ 585836 h 1432260"/>
                <a:gd name="connsiteX4" fmla="*/ 559653 w 3766168"/>
                <a:gd name="connsiteY4" fmla="*/ 873868 h 1432260"/>
                <a:gd name="connsiteX5" fmla="*/ 1047715 w 3766168"/>
                <a:gd name="connsiteY5" fmla="*/ 657844 h 1432260"/>
                <a:gd name="connsiteX6" fmla="*/ 768877 w 3766168"/>
                <a:gd name="connsiteY6" fmla="*/ 585836 h 1432260"/>
                <a:gd name="connsiteX7" fmla="*/ 1478546 w 3766168"/>
                <a:gd name="connsiteY7" fmla="*/ 514479 h 1432260"/>
                <a:gd name="connsiteX8" fmla="*/ 1838586 w 3766168"/>
                <a:gd name="connsiteY8" fmla="*/ 81781 h 1432260"/>
                <a:gd name="connsiteX9" fmla="*/ 2342642 w 3766168"/>
                <a:gd name="connsiteY9" fmla="*/ 514480 h 1432260"/>
                <a:gd name="connsiteX10" fmla="*/ 3123682 w 3766168"/>
                <a:gd name="connsiteY10" fmla="*/ 514480 h 1432260"/>
                <a:gd name="connsiteX11" fmla="*/ 3766168 w 3766168"/>
                <a:gd name="connsiteY11" fmla="*/ 370463 h 1432260"/>
                <a:gd name="connsiteX12" fmla="*/ 3261234 w 3766168"/>
                <a:gd name="connsiteY12" fmla="*/ 946526 h 1432260"/>
                <a:gd name="connsiteX13" fmla="*/ 3170181 w 3766168"/>
                <a:gd name="connsiteY13" fmla="*/ 1432260 h 1432260"/>
                <a:gd name="connsiteX14" fmla="*/ 542442 w 3766168"/>
                <a:gd name="connsiteY14" fmla="*/ 1432260 h 1432260"/>
                <a:gd name="connsiteX15" fmla="*/ 470334 w 3766168"/>
                <a:gd name="connsiteY15" fmla="*/ 1017884 h 1432260"/>
                <a:gd name="connsiteX16" fmla="*/ 2283 w 3766168"/>
                <a:gd name="connsiteY1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500638 w 3766168"/>
                <a:gd name="connsiteY2" fmla="*/ 514479 h 1432260"/>
                <a:gd name="connsiteX3" fmla="*/ 699168 w 3766168"/>
                <a:gd name="connsiteY3" fmla="*/ 585836 h 1432260"/>
                <a:gd name="connsiteX4" fmla="*/ 559653 w 3766168"/>
                <a:gd name="connsiteY4" fmla="*/ 873868 h 1432260"/>
                <a:gd name="connsiteX5" fmla="*/ 1047715 w 3766168"/>
                <a:gd name="connsiteY5" fmla="*/ 657844 h 1432260"/>
                <a:gd name="connsiteX6" fmla="*/ 768877 w 3766168"/>
                <a:gd name="connsiteY6" fmla="*/ 585836 h 1432260"/>
                <a:gd name="connsiteX7" fmla="*/ 1478546 w 3766168"/>
                <a:gd name="connsiteY7" fmla="*/ 514479 h 1432260"/>
                <a:gd name="connsiteX8" fmla="*/ 1838586 w 3766168"/>
                <a:gd name="connsiteY8" fmla="*/ 81781 h 1432260"/>
                <a:gd name="connsiteX9" fmla="*/ 2342642 w 3766168"/>
                <a:gd name="connsiteY9" fmla="*/ 514480 h 1432260"/>
                <a:gd name="connsiteX10" fmla="*/ 3123682 w 3766168"/>
                <a:gd name="connsiteY10" fmla="*/ 514480 h 1432260"/>
                <a:gd name="connsiteX11" fmla="*/ 3766168 w 3766168"/>
                <a:gd name="connsiteY11" fmla="*/ 370463 h 1432260"/>
                <a:gd name="connsiteX12" fmla="*/ 3261234 w 3766168"/>
                <a:gd name="connsiteY12" fmla="*/ 946526 h 1432260"/>
                <a:gd name="connsiteX13" fmla="*/ 3170181 w 3766168"/>
                <a:gd name="connsiteY13" fmla="*/ 1432260 h 1432260"/>
                <a:gd name="connsiteX14" fmla="*/ 542442 w 3766168"/>
                <a:gd name="connsiteY14" fmla="*/ 1432260 h 1432260"/>
                <a:gd name="connsiteX15" fmla="*/ 470334 w 3766168"/>
                <a:gd name="connsiteY15" fmla="*/ 1017884 h 1432260"/>
                <a:gd name="connsiteX16" fmla="*/ 2283 w 3766168"/>
                <a:gd name="connsiteY1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420331 w 3766168"/>
                <a:gd name="connsiteY2" fmla="*/ 514479 h 1432260"/>
                <a:gd name="connsiteX3" fmla="*/ 699168 w 3766168"/>
                <a:gd name="connsiteY3" fmla="*/ 585836 h 1432260"/>
                <a:gd name="connsiteX4" fmla="*/ 559653 w 3766168"/>
                <a:gd name="connsiteY4" fmla="*/ 873868 h 1432260"/>
                <a:gd name="connsiteX5" fmla="*/ 1047715 w 3766168"/>
                <a:gd name="connsiteY5" fmla="*/ 657844 h 1432260"/>
                <a:gd name="connsiteX6" fmla="*/ 768877 w 3766168"/>
                <a:gd name="connsiteY6" fmla="*/ 585836 h 1432260"/>
                <a:gd name="connsiteX7" fmla="*/ 1478546 w 3766168"/>
                <a:gd name="connsiteY7" fmla="*/ 514479 h 1432260"/>
                <a:gd name="connsiteX8" fmla="*/ 1838586 w 3766168"/>
                <a:gd name="connsiteY8" fmla="*/ 81781 h 1432260"/>
                <a:gd name="connsiteX9" fmla="*/ 2342642 w 3766168"/>
                <a:gd name="connsiteY9" fmla="*/ 514480 h 1432260"/>
                <a:gd name="connsiteX10" fmla="*/ 3123682 w 3766168"/>
                <a:gd name="connsiteY10" fmla="*/ 514480 h 1432260"/>
                <a:gd name="connsiteX11" fmla="*/ 3766168 w 3766168"/>
                <a:gd name="connsiteY11" fmla="*/ 370463 h 1432260"/>
                <a:gd name="connsiteX12" fmla="*/ 3261234 w 3766168"/>
                <a:gd name="connsiteY12" fmla="*/ 946526 h 1432260"/>
                <a:gd name="connsiteX13" fmla="*/ 3170181 w 3766168"/>
                <a:gd name="connsiteY13" fmla="*/ 1432260 h 1432260"/>
                <a:gd name="connsiteX14" fmla="*/ 542442 w 3766168"/>
                <a:gd name="connsiteY14" fmla="*/ 1432260 h 1432260"/>
                <a:gd name="connsiteX15" fmla="*/ 470334 w 3766168"/>
                <a:gd name="connsiteY15" fmla="*/ 1017884 h 1432260"/>
                <a:gd name="connsiteX16" fmla="*/ 2283 w 3766168"/>
                <a:gd name="connsiteY1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420331 w 3766168"/>
                <a:gd name="connsiteY2" fmla="*/ 514479 h 1432260"/>
                <a:gd name="connsiteX3" fmla="*/ 699168 w 3766168"/>
                <a:gd name="connsiteY3" fmla="*/ 585836 h 1432260"/>
                <a:gd name="connsiteX4" fmla="*/ 559653 w 3766168"/>
                <a:gd name="connsiteY4" fmla="*/ 873868 h 1432260"/>
                <a:gd name="connsiteX5" fmla="*/ 1047715 w 3766168"/>
                <a:gd name="connsiteY5" fmla="*/ 657844 h 1432260"/>
                <a:gd name="connsiteX6" fmla="*/ 768877 w 3766168"/>
                <a:gd name="connsiteY6" fmla="*/ 585836 h 1432260"/>
                <a:gd name="connsiteX7" fmla="*/ 1478546 w 3766168"/>
                <a:gd name="connsiteY7" fmla="*/ 514479 h 1432260"/>
                <a:gd name="connsiteX8" fmla="*/ 1838586 w 3766168"/>
                <a:gd name="connsiteY8" fmla="*/ 81781 h 1432260"/>
                <a:gd name="connsiteX9" fmla="*/ 2342642 w 3766168"/>
                <a:gd name="connsiteY9" fmla="*/ 514480 h 1432260"/>
                <a:gd name="connsiteX10" fmla="*/ 3123682 w 3766168"/>
                <a:gd name="connsiteY10" fmla="*/ 514480 h 1432260"/>
                <a:gd name="connsiteX11" fmla="*/ 3766168 w 3766168"/>
                <a:gd name="connsiteY11" fmla="*/ 370463 h 1432260"/>
                <a:gd name="connsiteX12" fmla="*/ 3261234 w 3766168"/>
                <a:gd name="connsiteY12" fmla="*/ 946526 h 1432260"/>
                <a:gd name="connsiteX13" fmla="*/ 3170181 w 3766168"/>
                <a:gd name="connsiteY13" fmla="*/ 1432260 h 1432260"/>
                <a:gd name="connsiteX14" fmla="*/ 542442 w 3766168"/>
                <a:gd name="connsiteY14" fmla="*/ 1432260 h 1432260"/>
                <a:gd name="connsiteX15" fmla="*/ 470334 w 3766168"/>
                <a:gd name="connsiteY15" fmla="*/ 1017884 h 1432260"/>
                <a:gd name="connsiteX16" fmla="*/ 2283 w 3766168"/>
                <a:gd name="connsiteY1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420331 w 3766168"/>
                <a:gd name="connsiteY2" fmla="*/ 514479 h 1432260"/>
                <a:gd name="connsiteX3" fmla="*/ 699168 w 3766168"/>
                <a:gd name="connsiteY3" fmla="*/ 585836 h 1432260"/>
                <a:gd name="connsiteX4" fmla="*/ 559653 w 3766168"/>
                <a:gd name="connsiteY4" fmla="*/ 873868 h 1432260"/>
                <a:gd name="connsiteX5" fmla="*/ 1047715 w 3766168"/>
                <a:gd name="connsiteY5" fmla="*/ 657844 h 1432260"/>
                <a:gd name="connsiteX6" fmla="*/ 768877 w 3766168"/>
                <a:gd name="connsiteY6" fmla="*/ 585836 h 1432260"/>
                <a:gd name="connsiteX7" fmla="*/ 1478546 w 3766168"/>
                <a:gd name="connsiteY7" fmla="*/ 514479 h 1432260"/>
                <a:gd name="connsiteX8" fmla="*/ 1838586 w 3766168"/>
                <a:gd name="connsiteY8" fmla="*/ 81781 h 1432260"/>
                <a:gd name="connsiteX9" fmla="*/ 2342642 w 3766168"/>
                <a:gd name="connsiteY9" fmla="*/ 514480 h 1432260"/>
                <a:gd name="connsiteX10" fmla="*/ 3123682 w 3766168"/>
                <a:gd name="connsiteY10" fmla="*/ 514480 h 1432260"/>
                <a:gd name="connsiteX11" fmla="*/ 3766168 w 3766168"/>
                <a:gd name="connsiteY11" fmla="*/ 370463 h 1432260"/>
                <a:gd name="connsiteX12" fmla="*/ 3261234 w 3766168"/>
                <a:gd name="connsiteY12" fmla="*/ 946526 h 1432260"/>
                <a:gd name="connsiteX13" fmla="*/ 3170181 w 3766168"/>
                <a:gd name="connsiteY13" fmla="*/ 1432260 h 1432260"/>
                <a:gd name="connsiteX14" fmla="*/ 542442 w 3766168"/>
                <a:gd name="connsiteY14" fmla="*/ 1432260 h 1432260"/>
                <a:gd name="connsiteX15" fmla="*/ 470334 w 3766168"/>
                <a:gd name="connsiteY15" fmla="*/ 1017884 h 1432260"/>
                <a:gd name="connsiteX16" fmla="*/ 2283 w 3766168"/>
                <a:gd name="connsiteY1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420331 w 3766168"/>
                <a:gd name="connsiteY2" fmla="*/ 514479 h 1432260"/>
                <a:gd name="connsiteX3" fmla="*/ 699168 w 3766168"/>
                <a:gd name="connsiteY3" fmla="*/ 585836 h 1432260"/>
                <a:gd name="connsiteX4" fmla="*/ 559653 w 3766168"/>
                <a:gd name="connsiteY4" fmla="*/ 873868 h 1432260"/>
                <a:gd name="connsiteX5" fmla="*/ 1047715 w 3766168"/>
                <a:gd name="connsiteY5" fmla="*/ 657844 h 1432260"/>
                <a:gd name="connsiteX6" fmla="*/ 768877 w 3766168"/>
                <a:gd name="connsiteY6" fmla="*/ 585836 h 1432260"/>
                <a:gd name="connsiteX7" fmla="*/ 1478546 w 3766168"/>
                <a:gd name="connsiteY7" fmla="*/ 514479 h 1432260"/>
                <a:gd name="connsiteX8" fmla="*/ 1838586 w 3766168"/>
                <a:gd name="connsiteY8" fmla="*/ 81781 h 1432260"/>
                <a:gd name="connsiteX9" fmla="*/ 2342642 w 3766168"/>
                <a:gd name="connsiteY9" fmla="*/ 514480 h 1432260"/>
                <a:gd name="connsiteX10" fmla="*/ 3123682 w 3766168"/>
                <a:gd name="connsiteY10" fmla="*/ 514480 h 1432260"/>
                <a:gd name="connsiteX11" fmla="*/ 3766168 w 3766168"/>
                <a:gd name="connsiteY11" fmla="*/ 370463 h 1432260"/>
                <a:gd name="connsiteX12" fmla="*/ 3261234 w 3766168"/>
                <a:gd name="connsiteY12" fmla="*/ 946526 h 1432260"/>
                <a:gd name="connsiteX13" fmla="*/ 3170181 w 3766168"/>
                <a:gd name="connsiteY13" fmla="*/ 1432260 h 1432260"/>
                <a:gd name="connsiteX14" fmla="*/ 542442 w 3766168"/>
                <a:gd name="connsiteY14" fmla="*/ 1432260 h 1432260"/>
                <a:gd name="connsiteX15" fmla="*/ 470334 w 3766168"/>
                <a:gd name="connsiteY15" fmla="*/ 1017884 h 1432260"/>
                <a:gd name="connsiteX16" fmla="*/ 2283 w 3766168"/>
                <a:gd name="connsiteY1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559653 w 3766168"/>
                <a:gd name="connsiteY5" fmla="*/ 873868 h 1432260"/>
                <a:gd name="connsiteX6" fmla="*/ 1047715 w 3766168"/>
                <a:gd name="connsiteY6" fmla="*/ 657844 h 1432260"/>
                <a:gd name="connsiteX7" fmla="*/ 768877 w 3766168"/>
                <a:gd name="connsiteY7" fmla="*/ 585836 h 1432260"/>
                <a:gd name="connsiteX8" fmla="*/ 1478546 w 3766168"/>
                <a:gd name="connsiteY8" fmla="*/ 514479 h 1432260"/>
                <a:gd name="connsiteX9" fmla="*/ 1838586 w 3766168"/>
                <a:gd name="connsiteY9" fmla="*/ 81781 h 1432260"/>
                <a:gd name="connsiteX10" fmla="*/ 2342642 w 3766168"/>
                <a:gd name="connsiteY10" fmla="*/ 514480 h 1432260"/>
                <a:gd name="connsiteX11" fmla="*/ 3123682 w 3766168"/>
                <a:gd name="connsiteY11" fmla="*/ 514480 h 1432260"/>
                <a:gd name="connsiteX12" fmla="*/ 3766168 w 3766168"/>
                <a:gd name="connsiteY12" fmla="*/ 370463 h 1432260"/>
                <a:gd name="connsiteX13" fmla="*/ 3261234 w 3766168"/>
                <a:gd name="connsiteY13" fmla="*/ 946526 h 1432260"/>
                <a:gd name="connsiteX14" fmla="*/ 3170181 w 3766168"/>
                <a:gd name="connsiteY14" fmla="*/ 1432260 h 1432260"/>
                <a:gd name="connsiteX15" fmla="*/ 542442 w 3766168"/>
                <a:gd name="connsiteY15" fmla="*/ 1432260 h 1432260"/>
                <a:gd name="connsiteX16" fmla="*/ 470334 w 3766168"/>
                <a:gd name="connsiteY16" fmla="*/ 1017884 h 1432260"/>
                <a:gd name="connsiteX17" fmla="*/ 2283 w 3766168"/>
                <a:gd name="connsiteY17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559653 w 3766168"/>
                <a:gd name="connsiteY5" fmla="*/ 873868 h 1432260"/>
                <a:gd name="connsiteX6" fmla="*/ 1047715 w 3766168"/>
                <a:gd name="connsiteY6" fmla="*/ 657844 h 1432260"/>
                <a:gd name="connsiteX7" fmla="*/ 768877 w 3766168"/>
                <a:gd name="connsiteY7" fmla="*/ 585836 h 1432260"/>
                <a:gd name="connsiteX8" fmla="*/ 1478546 w 3766168"/>
                <a:gd name="connsiteY8" fmla="*/ 514479 h 1432260"/>
                <a:gd name="connsiteX9" fmla="*/ 1838586 w 3766168"/>
                <a:gd name="connsiteY9" fmla="*/ 81781 h 1432260"/>
                <a:gd name="connsiteX10" fmla="*/ 2342642 w 3766168"/>
                <a:gd name="connsiteY10" fmla="*/ 514480 h 1432260"/>
                <a:gd name="connsiteX11" fmla="*/ 3123682 w 3766168"/>
                <a:gd name="connsiteY11" fmla="*/ 514480 h 1432260"/>
                <a:gd name="connsiteX12" fmla="*/ 3766168 w 3766168"/>
                <a:gd name="connsiteY12" fmla="*/ 370463 h 1432260"/>
                <a:gd name="connsiteX13" fmla="*/ 3261234 w 3766168"/>
                <a:gd name="connsiteY13" fmla="*/ 946526 h 1432260"/>
                <a:gd name="connsiteX14" fmla="*/ 3170181 w 3766168"/>
                <a:gd name="connsiteY14" fmla="*/ 1432260 h 1432260"/>
                <a:gd name="connsiteX15" fmla="*/ 542442 w 3766168"/>
                <a:gd name="connsiteY15" fmla="*/ 1432260 h 1432260"/>
                <a:gd name="connsiteX16" fmla="*/ 470334 w 3766168"/>
                <a:gd name="connsiteY16" fmla="*/ 1017884 h 1432260"/>
                <a:gd name="connsiteX17" fmla="*/ 2283 w 3766168"/>
                <a:gd name="connsiteY17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559653 w 3766168"/>
                <a:gd name="connsiteY5" fmla="*/ 873868 h 1432260"/>
                <a:gd name="connsiteX6" fmla="*/ 1047715 w 3766168"/>
                <a:gd name="connsiteY6" fmla="*/ 657844 h 1432260"/>
                <a:gd name="connsiteX7" fmla="*/ 768877 w 3766168"/>
                <a:gd name="connsiteY7" fmla="*/ 585836 h 1432260"/>
                <a:gd name="connsiteX8" fmla="*/ 1478546 w 3766168"/>
                <a:gd name="connsiteY8" fmla="*/ 514479 h 1432260"/>
                <a:gd name="connsiteX9" fmla="*/ 1838586 w 3766168"/>
                <a:gd name="connsiteY9" fmla="*/ 81781 h 1432260"/>
                <a:gd name="connsiteX10" fmla="*/ 2342642 w 3766168"/>
                <a:gd name="connsiteY10" fmla="*/ 514480 h 1432260"/>
                <a:gd name="connsiteX11" fmla="*/ 3123682 w 3766168"/>
                <a:gd name="connsiteY11" fmla="*/ 514480 h 1432260"/>
                <a:gd name="connsiteX12" fmla="*/ 3766168 w 3766168"/>
                <a:gd name="connsiteY12" fmla="*/ 370463 h 1432260"/>
                <a:gd name="connsiteX13" fmla="*/ 3261234 w 3766168"/>
                <a:gd name="connsiteY13" fmla="*/ 946526 h 1432260"/>
                <a:gd name="connsiteX14" fmla="*/ 3170181 w 3766168"/>
                <a:gd name="connsiteY14" fmla="*/ 1432260 h 1432260"/>
                <a:gd name="connsiteX15" fmla="*/ 542442 w 3766168"/>
                <a:gd name="connsiteY15" fmla="*/ 1432260 h 1432260"/>
                <a:gd name="connsiteX16" fmla="*/ 470334 w 3766168"/>
                <a:gd name="connsiteY16" fmla="*/ 1017884 h 1432260"/>
                <a:gd name="connsiteX17" fmla="*/ 2283 w 3766168"/>
                <a:gd name="connsiteY17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559653 w 3766168"/>
                <a:gd name="connsiteY5" fmla="*/ 873868 h 1432260"/>
                <a:gd name="connsiteX6" fmla="*/ 1047715 w 3766168"/>
                <a:gd name="connsiteY6" fmla="*/ 657844 h 1432260"/>
                <a:gd name="connsiteX7" fmla="*/ 768877 w 3766168"/>
                <a:gd name="connsiteY7" fmla="*/ 585836 h 1432260"/>
                <a:gd name="connsiteX8" fmla="*/ 1478546 w 3766168"/>
                <a:gd name="connsiteY8" fmla="*/ 514479 h 1432260"/>
                <a:gd name="connsiteX9" fmla="*/ 1838586 w 3766168"/>
                <a:gd name="connsiteY9" fmla="*/ 81781 h 1432260"/>
                <a:gd name="connsiteX10" fmla="*/ 2342642 w 3766168"/>
                <a:gd name="connsiteY10" fmla="*/ 514480 h 1432260"/>
                <a:gd name="connsiteX11" fmla="*/ 3123682 w 3766168"/>
                <a:gd name="connsiteY11" fmla="*/ 514480 h 1432260"/>
                <a:gd name="connsiteX12" fmla="*/ 3766168 w 3766168"/>
                <a:gd name="connsiteY12" fmla="*/ 370463 h 1432260"/>
                <a:gd name="connsiteX13" fmla="*/ 3261234 w 3766168"/>
                <a:gd name="connsiteY13" fmla="*/ 946526 h 1432260"/>
                <a:gd name="connsiteX14" fmla="*/ 3170181 w 3766168"/>
                <a:gd name="connsiteY14" fmla="*/ 1432260 h 1432260"/>
                <a:gd name="connsiteX15" fmla="*/ 542442 w 3766168"/>
                <a:gd name="connsiteY15" fmla="*/ 1432260 h 1432260"/>
                <a:gd name="connsiteX16" fmla="*/ 470334 w 3766168"/>
                <a:gd name="connsiteY16" fmla="*/ 1017884 h 1432260"/>
                <a:gd name="connsiteX17" fmla="*/ 2283 w 3766168"/>
                <a:gd name="connsiteY17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559653 w 3766168"/>
                <a:gd name="connsiteY5" fmla="*/ 873868 h 1432260"/>
                <a:gd name="connsiteX6" fmla="*/ 1047715 w 3766168"/>
                <a:gd name="connsiteY6" fmla="*/ 657844 h 1432260"/>
                <a:gd name="connsiteX7" fmla="*/ 768877 w 3766168"/>
                <a:gd name="connsiteY7" fmla="*/ 585836 h 1432260"/>
                <a:gd name="connsiteX8" fmla="*/ 1478546 w 3766168"/>
                <a:gd name="connsiteY8" fmla="*/ 514479 h 1432260"/>
                <a:gd name="connsiteX9" fmla="*/ 1838586 w 3766168"/>
                <a:gd name="connsiteY9" fmla="*/ 81781 h 1432260"/>
                <a:gd name="connsiteX10" fmla="*/ 2342642 w 3766168"/>
                <a:gd name="connsiteY10" fmla="*/ 514480 h 1432260"/>
                <a:gd name="connsiteX11" fmla="*/ 3123682 w 3766168"/>
                <a:gd name="connsiteY11" fmla="*/ 514480 h 1432260"/>
                <a:gd name="connsiteX12" fmla="*/ 3766168 w 3766168"/>
                <a:gd name="connsiteY12" fmla="*/ 370463 h 1432260"/>
                <a:gd name="connsiteX13" fmla="*/ 3261234 w 3766168"/>
                <a:gd name="connsiteY13" fmla="*/ 946526 h 1432260"/>
                <a:gd name="connsiteX14" fmla="*/ 3170181 w 3766168"/>
                <a:gd name="connsiteY14" fmla="*/ 1432260 h 1432260"/>
                <a:gd name="connsiteX15" fmla="*/ 542442 w 3766168"/>
                <a:gd name="connsiteY15" fmla="*/ 1432260 h 1432260"/>
                <a:gd name="connsiteX16" fmla="*/ 470334 w 3766168"/>
                <a:gd name="connsiteY16" fmla="*/ 1017884 h 1432260"/>
                <a:gd name="connsiteX17" fmla="*/ 2283 w 3766168"/>
                <a:gd name="connsiteY17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559653 w 3766168"/>
                <a:gd name="connsiteY5" fmla="*/ 873868 h 1432260"/>
                <a:gd name="connsiteX6" fmla="*/ 1047715 w 3766168"/>
                <a:gd name="connsiteY6" fmla="*/ 657844 h 1432260"/>
                <a:gd name="connsiteX7" fmla="*/ 768877 w 3766168"/>
                <a:gd name="connsiteY7" fmla="*/ 585836 h 1432260"/>
                <a:gd name="connsiteX8" fmla="*/ 1478546 w 3766168"/>
                <a:gd name="connsiteY8" fmla="*/ 514479 h 1432260"/>
                <a:gd name="connsiteX9" fmla="*/ 1838586 w 3766168"/>
                <a:gd name="connsiteY9" fmla="*/ 81781 h 1432260"/>
                <a:gd name="connsiteX10" fmla="*/ 2342642 w 3766168"/>
                <a:gd name="connsiteY10" fmla="*/ 514480 h 1432260"/>
                <a:gd name="connsiteX11" fmla="*/ 3123682 w 3766168"/>
                <a:gd name="connsiteY11" fmla="*/ 514480 h 1432260"/>
                <a:gd name="connsiteX12" fmla="*/ 3766168 w 3766168"/>
                <a:gd name="connsiteY12" fmla="*/ 370463 h 1432260"/>
                <a:gd name="connsiteX13" fmla="*/ 3261234 w 3766168"/>
                <a:gd name="connsiteY13" fmla="*/ 946526 h 1432260"/>
                <a:gd name="connsiteX14" fmla="*/ 3170181 w 3766168"/>
                <a:gd name="connsiteY14" fmla="*/ 1432260 h 1432260"/>
                <a:gd name="connsiteX15" fmla="*/ 542442 w 3766168"/>
                <a:gd name="connsiteY15" fmla="*/ 1432260 h 1432260"/>
                <a:gd name="connsiteX16" fmla="*/ 470334 w 3766168"/>
                <a:gd name="connsiteY16" fmla="*/ 1017884 h 1432260"/>
                <a:gd name="connsiteX17" fmla="*/ 2283 w 3766168"/>
                <a:gd name="connsiteY17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768877 w 3766168"/>
                <a:gd name="connsiteY8" fmla="*/ 585836 h 1432260"/>
                <a:gd name="connsiteX9" fmla="*/ 1478546 w 3766168"/>
                <a:gd name="connsiteY9" fmla="*/ 514479 h 1432260"/>
                <a:gd name="connsiteX10" fmla="*/ 1838586 w 3766168"/>
                <a:gd name="connsiteY10" fmla="*/ 81781 h 1432260"/>
                <a:gd name="connsiteX11" fmla="*/ 2342642 w 3766168"/>
                <a:gd name="connsiteY11" fmla="*/ 514480 h 1432260"/>
                <a:gd name="connsiteX12" fmla="*/ 3123682 w 3766168"/>
                <a:gd name="connsiteY12" fmla="*/ 514480 h 1432260"/>
                <a:gd name="connsiteX13" fmla="*/ 3766168 w 3766168"/>
                <a:gd name="connsiteY13" fmla="*/ 370463 h 1432260"/>
                <a:gd name="connsiteX14" fmla="*/ 3261234 w 3766168"/>
                <a:gd name="connsiteY14" fmla="*/ 946526 h 1432260"/>
                <a:gd name="connsiteX15" fmla="*/ 3170181 w 3766168"/>
                <a:gd name="connsiteY15" fmla="*/ 1432260 h 1432260"/>
                <a:gd name="connsiteX16" fmla="*/ 542442 w 3766168"/>
                <a:gd name="connsiteY16" fmla="*/ 1432260 h 1432260"/>
                <a:gd name="connsiteX17" fmla="*/ 470334 w 3766168"/>
                <a:gd name="connsiteY17" fmla="*/ 1017884 h 1432260"/>
                <a:gd name="connsiteX18" fmla="*/ 2283 w 3766168"/>
                <a:gd name="connsiteY18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768877 w 3766168"/>
                <a:gd name="connsiteY8" fmla="*/ 585836 h 1432260"/>
                <a:gd name="connsiteX9" fmla="*/ 1478546 w 3766168"/>
                <a:gd name="connsiteY9" fmla="*/ 514479 h 1432260"/>
                <a:gd name="connsiteX10" fmla="*/ 1838586 w 3766168"/>
                <a:gd name="connsiteY10" fmla="*/ 81781 h 1432260"/>
                <a:gd name="connsiteX11" fmla="*/ 2342642 w 3766168"/>
                <a:gd name="connsiteY11" fmla="*/ 514480 h 1432260"/>
                <a:gd name="connsiteX12" fmla="*/ 3123682 w 3766168"/>
                <a:gd name="connsiteY12" fmla="*/ 514480 h 1432260"/>
                <a:gd name="connsiteX13" fmla="*/ 3766168 w 3766168"/>
                <a:gd name="connsiteY13" fmla="*/ 370463 h 1432260"/>
                <a:gd name="connsiteX14" fmla="*/ 3261234 w 3766168"/>
                <a:gd name="connsiteY14" fmla="*/ 946526 h 1432260"/>
                <a:gd name="connsiteX15" fmla="*/ 3170181 w 3766168"/>
                <a:gd name="connsiteY15" fmla="*/ 1432260 h 1432260"/>
                <a:gd name="connsiteX16" fmla="*/ 542442 w 3766168"/>
                <a:gd name="connsiteY16" fmla="*/ 1432260 h 1432260"/>
                <a:gd name="connsiteX17" fmla="*/ 470334 w 3766168"/>
                <a:gd name="connsiteY17" fmla="*/ 1017884 h 1432260"/>
                <a:gd name="connsiteX18" fmla="*/ 2283 w 3766168"/>
                <a:gd name="connsiteY18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768877 w 3766168"/>
                <a:gd name="connsiteY8" fmla="*/ 585836 h 1432260"/>
                <a:gd name="connsiteX9" fmla="*/ 1478546 w 3766168"/>
                <a:gd name="connsiteY9" fmla="*/ 514479 h 1432260"/>
                <a:gd name="connsiteX10" fmla="*/ 1838586 w 3766168"/>
                <a:gd name="connsiteY10" fmla="*/ 81781 h 1432260"/>
                <a:gd name="connsiteX11" fmla="*/ 2342642 w 3766168"/>
                <a:gd name="connsiteY11" fmla="*/ 514480 h 1432260"/>
                <a:gd name="connsiteX12" fmla="*/ 3123682 w 3766168"/>
                <a:gd name="connsiteY12" fmla="*/ 514480 h 1432260"/>
                <a:gd name="connsiteX13" fmla="*/ 3766168 w 3766168"/>
                <a:gd name="connsiteY13" fmla="*/ 370463 h 1432260"/>
                <a:gd name="connsiteX14" fmla="*/ 3261234 w 3766168"/>
                <a:gd name="connsiteY14" fmla="*/ 946526 h 1432260"/>
                <a:gd name="connsiteX15" fmla="*/ 3170181 w 3766168"/>
                <a:gd name="connsiteY15" fmla="*/ 1432260 h 1432260"/>
                <a:gd name="connsiteX16" fmla="*/ 542442 w 3766168"/>
                <a:gd name="connsiteY16" fmla="*/ 1432260 h 1432260"/>
                <a:gd name="connsiteX17" fmla="*/ 470334 w 3766168"/>
                <a:gd name="connsiteY17" fmla="*/ 1017884 h 1432260"/>
                <a:gd name="connsiteX18" fmla="*/ 2283 w 3766168"/>
                <a:gd name="connsiteY18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08296 w 3766168"/>
                <a:gd name="connsiteY8" fmla="*/ 657844 h 1432260"/>
                <a:gd name="connsiteX9" fmla="*/ 768877 w 3766168"/>
                <a:gd name="connsiteY9" fmla="*/ 585836 h 1432260"/>
                <a:gd name="connsiteX10" fmla="*/ 1478546 w 3766168"/>
                <a:gd name="connsiteY10" fmla="*/ 514479 h 1432260"/>
                <a:gd name="connsiteX11" fmla="*/ 1838586 w 3766168"/>
                <a:gd name="connsiteY11" fmla="*/ 81781 h 1432260"/>
                <a:gd name="connsiteX12" fmla="*/ 2342642 w 3766168"/>
                <a:gd name="connsiteY12" fmla="*/ 514480 h 1432260"/>
                <a:gd name="connsiteX13" fmla="*/ 3123682 w 3766168"/>
                <a:gd name="connsiteY13" fmla="*/ 514480 h 1432260"/>
                <a:gd name="connsiteX14" fmla="*/ 3766168 w 3766168"/>
                <a:gd name="connsiteY14" fmla="*/ 370463 h 1432260"/>
                <a:gd name="connsiteX15" fmla="*/ 3261234 w 3766168"/>
                <a:gd name="connsiteY15" fmla="*/ 946526 h 1432260"/>
                <a:gd name="connsiteX16" fmla="*/ 3170181 w 3766168"/>
                <a:gd name="connsiteY16" fmla="*/ 1432260 h 1432260"/>
                <a:gd name="connsiteX17" fmla="*/ 542442 w 3766168"/>
                <a:gd name="connsiteY17" fmla="*/ 1432260 h 1432260"/>
                <a:gd name="connsiteX18" fmla="*/ 470334 w 3766168"/>
                <a:gd name="connsiteY18" fmla="*/ 1017884 h 1432260"/>
                <a:gd name="connsiteX19" fmla="*/ 2283 w 3766168"/>
                <a:gd name="connsiteY19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08296 w 3766168"/>
                <a:gd name="connsiteY8" fmla="*/ 729852 h 1432260"/>
                <a:gd name="connsiteX9" fmla="*/ 768877 w 3766168"/>
                <a:gd name="connsiteY9" fmla="*/ 585836 h 1432260"/>
                <a:gd name="connsiteX10" fmla="*/ 1478546 w 3766168"/>
                <a:gd name="connsiteY10" fmla="*/ 514479 h 1432260"/>
                <a:gd name="connsiteX11" fmla="*/ 1838586 w 3766168"/>
                <a:gd name="connsiteY11" fmla="*/ 81781 h 1432260"/>
                <a:gd name="connsiteX12" fmla="*/ 2342642 w 3766168"/>
                <a:gd name="connsiteY12" fmla="*/ 514480 h 1432260"/>
                <a:gd name="connsiteX13" fmla="*/ 3123682 w 3766168"/>
                <a:gd name="connsiteY13" fmla="*/ 514480 h 1432260"/>
                <a:gd name="connsiteX14" fmla="*/ 3766168 w 3766168"/>
                <a:gd name="connsiteY14" fmla="*/ 370463 h 1432260"/>
                <a:gd name="connsiteX15" fmla="*/ 3261234 w 3766168"/>
                <a:gd name="connsiteY15" fmla="*/ 946526 h 1432260"/>
                <a:gd name="connsiteX16" fmla="*/ 3170181 w 3766168"/>
                <a:gd name="connsiteY16" fmla="*/ 1432260 h 1432260"/>
                <a:gd name="connsiteX17" fmla="*/ 542442 w 3766168"/>
                <a:gd name="connsiteY17" fmla="*/ 1432260 h 1432260"/>
                <a:gd name="connsiteX18" fmla="*/ 470334 w 3766168"/>
                <a:gd name="connsiteY18" fmla="*/ 1017884 h 1432260"/>
                <a:gd name="connsiteX19" fmla="*/ 2283 w 3766168"/>
                <a:gd name="connsiteY19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729852 h 1432260"/>
                <a:gd name="connsiteX9" fmla="*/ 768877 w 3766168"/>
                <a:gd name="connsiteY9" fmla="*/ 585836 h 1432260"/>
                <a:gd name="connsiteX10" fmla="*/ 1478546 w 3766168"/>
                <a:gd name="connsiteY10" fmla="*/ 514479 h 1432260"/>
                <a:gd name="connsiteX11" fmla="*/ 1838586 w 3766168"/>
                <a:gd name="connsiteY11" fmla="*/ 81781 h 1432260"/>
                <a:gd name="connsiteX12" fmla="*/ 2342642 w 3766168"/>
                <a:gd name="connsiteY12" fmla="*/ 514480 h 1432260"/>
                <a:gd name="connsiteX13" fmla="*/ 3123682 w 3766168"/>
                <a:gd name="connsiteY13" fmla="*/ 514480 h 1432260"/>
                <a:gd name="connsiteX14" fmla="*/ 3766168 w 3766168"/>
                <a:gd name="connsiteY14" fmla="*/ 370463 h 1432260"/>
                <a:gd name="connsiteX15" fmla="*/ 3261234 w 3766168"/>
                <a:gd name="connsiteY15" fmla="*/ 946526 h 1432260"/>
                <a:gd name="connsiteX16" fmla="*/ 3170181 w 3766168"/>
                <a:gd name="connsiteY16" fmla="*/ 1432260 h 1432260"/>
                <a:gd name="connsiteX17" fmla="*/ 542442 w 3766168"/>
                <a:gd name="connsiteY17" fmla="*/ 1432260 h 1432260"/>
                <a:gd name="connsiteX18" fmla="*/ 470334 w 3766168"/>
                <a:gd name="connsiteY18" fmla="*/ 1017884 h 1432260"/>
                <a:gd name="connsiteX19" fmla="*/ 2283 w 3766168"/>
                <a:gd name="connsiteY19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08296 w 3766168"/>
                <a:gd name="connsiteY8" fmla="*/ 729852 h 1432260"/>
                <a:gd name="connsiteX9" fmla="*/ 768877 w 3766168"/>
                <a:gd name="connsiteY9" fmla="*/ 585836 h 1432260"/>
                <a:gd name="connsiteX10" fmla="*/ 1478546 w 3766168"/>
                <a:gd name="connsiteY10" fmla="*/ 514479 h 1432260"/>
                <a:gd name="connsiteX11" fmla="*/ 1838586 w 3766168"/>
                <a:gd name="connsiteY11" fmla="*/ 81781 h 1432260"/>
                <a:gd name="connsiteX12" fmla="*/ 2342642 w 3766168"/>
                <a:gd name="connsiteY12" fmla="*/ 514480 h 1432260"/>
                <a:gd name="connsiteX13" fmla="*/ 3123682 w 3766168"/>
                <a:gd name="connsiteY13" fmla="*/ 514480 h 1432260"/>
                <a:gd name="connsiteX14" fmla="*/ 3766168 w 3766168"/>
                <a:gd name="connsiteY14" fmla="*/ 370463 h 1432260"/>
                <a:gd name="connsiteX15" fmla="*/ 3261234 w 3766168"/>
                <a:gd name="connsiteY15" fmla="*/ 946526 h 1432260"/>
                <a:gd name="connsiteX16" fmla="*/ 3170181 w 3766168"/>
                <a:gd name="connsiteY16" fmla="*/ 1432260 h 1432260"/>
                <a:gd name="connsiteX17" fmla="*/ 542442 w 3766168"/>
                <a:gd name="connsiteY17" fmla="*/ 1432260 h 1432260"/>
                <a:gd name="connsiteX18" fmla="*/ 470334 w 3766168"/>
                <a:gd name="connsiteY18" fmla="*/ 1017884 h 1432260"/>
                <a:gd name="connsiteX19" fmla="*/ 2283 w 3766168"/>
                <a:gd name="connsiteY19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838586 w 3766168"/>
                <a:gd name="connsiteY12" fmla="*/ 81781 h 1432260"/>
                <a:gd name="connsiteX13" fmla="*/ 2342642 w 3766168"/>
                <a:gd name="connsiteY13" fmla="*/ 514480 h 1432260"/>
                <a:gd name="connsiteX14" fmla="*/ 3123682 w 3766168"/>
                <a:gd name="connsiteY14" fmla="*/ 514480 h 1432260"/>
                <a:gd name="connsiteX15" fmla="*/ 3766168 w 3766168"/>
                <a:gd name="connsiteY15" fmla="*/ 370463 h 1432260"/>
                <a:gd name="connsiteX16" fmla="*/ 3261234 w 3766168"/>
                <a:gd name="connsiteY16" fmla="*/ 946526 h 1432260"/>
                <a:gd name="connsiteX17" fmla="*/ 3170181 w 3766168"/>
                <a:gd name="connsiteY17" fmla="*/ 1432260 h 1432260"/>
                <a:gd name="connsiteX18" fmla="*/ 542442 w 3766168"/>
                <a:gd name="connsiteY18" fmla="*/ 1432260 h 1432260"/>
                <a:gd name="connsiteX19" fmla="*/ 470334 w 3766168"/>
                <a:gd name="connsiteY19" fmla="*/ 1017884 h 1432260"/>
                <a:gd name="connsiteX20" fmla="*/ 2283 w 3766168"/>
                <a:gd name="connsiteY2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838586 w 3766168"/>
                <a:gd name="connsiteY12" fmla="*/ 81781 h 1432260"/>
                <a:gd name="connsiteX13" fmla="*/ 2342642 w 3766168"/>
                <a:gd name="connsiteY13" fmla="*/ 514480 h 1432260"/>
                <a:gd name="connsiteX14" fmla="*/ 3123682 w 3766168"/>
                <a:gd name="connsiteY14" fmla="*/ 514480 h 1432260"/>
                <a:gd name="connsiteX15" fmla="*/ 3766168 w 3766168"/>
                <a:gd name="connsiteY15" fmla="*/ 370463 h 1432260"/>
                <a:gd name="connsiteX16" fmla="*/ 3261234 w 3766168"/>
                <a:gd name="connsiteY16" fmla="*/ 946526 h 1432260"/>
                <a:gd name="connsiteX17" fmla="*/ 3170181 w 3766168"/>
                <a:gd name="connsiteY17" fmla="*/ 1432260 h 1432260"/>
                <a:gd name="connsiteX18" fmla="*/ 542442 w 3766168"/>
                <a:gd name="connsiteY18" fmla="*/ 1432260 h 1432260"/>
                <a:gd name="connsiteX19" fmla="*/ 470334 w 3766168"/>
                <a:gd name="connsiteY19" fmla="*/ 1017884 h 1432260"/>
                <a:gd name="connsiteX20" fmla="*/ 2283 w 3766168"/>
                <a:gd name="connsiteY2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838586 w 3766168"/>
                <a:gd name="connsiteY12" fmla="*/ 81781 h 1432260"/>
                <a:gd name="connsiteX13" fmla="*/ 2342642 w 3766168"/>
                <a:gd name="connsiteY13" fmla="*/ 514480 h 1432260"/>
                <a:gd name="connsiteX14" fmla="*/ 3123682 w 3766168"/>
                <a:gd name="connsiteY14" fmla="*/ 514480 h 1432260"/>
                <a:gd name="connsiteX15" fmla="*/ 3766168 w 3766168"/>
                <a:gd name="connsiteY15" fmla="*/ 370463 h 1432260"/>
                <a:gd name="connsiteX16" fmla="*/ 3261234 w 3766168"/>
                <a:gd name="connsiteY16" fmla="*/ 946526 h 1432260"/>
                <a:gd name="connsiteX17" fmla="*/ 3170181 w 3766168"/>
                <a:gd name="connsiteY17" fmla="*/ 1432260 h 1432260"/>
                <a:gd name="connsiteX18" fmla="*/ 542442 w 3766168"/>
                <a:gd name="connsiteY18" fmla="*/ 1432260 h 1432260"/>
                <a:gd name="connsiteX19" fmla="*/ 470334 w 3766168"/>
                <a:gd name="connsiteY19" fmla="*/ 1017884 h 1432260"/>
                <a:gd name="connsiteX20" fmla="*/ 2283 w 3766168"/>
                <a:gd name="connsiteY2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838586 w 3766168"/>
                <a:gd name="connsiteY12" fmla="*/ 81781 h 1432260"/>
                <a:gd name="connsiteX13" fmla="*/ 2342642 w 3766168"/>
                <a:gd name="connsiteY13" fmla="*/ 514480 h 1432260"/>
                <a:gd name="connsiteX14" fmla="*/ 3123682 w 3766168"/>
                <a:gd name="connsiteY14" fmla="*/ 514480 h 1432260"/>
                <a:gd name="connsiteX15" fmla="*/ 3766168 w 3766168"/>
                <a:gd name="connsiteY15" fmla="*/ 370463 h 1432260"/>
                <a:gd name="connsiteX16" fmla="*/ 3261234 w 3766168"/>
                <a:gd name="connsiteY16" fmla="*/ 946526 h 1432260"/>
                <a:gd name="connsiteX17" fmla="*/ 3170181 w 3766168"/>
                <a:gd name="connsiteY17" fmla="*/ 1432260 h 1432260"/>
                <a:gd name="connsiteX18" fmla="*/ 542442 w 3766168"/>
                <a:gd name="connsiteY18" fmla="*/ 1432260 h 1432260"/>
                <a:gd name="connsiteX19" fmla="*/ 470334 w 3766168"/>
                <a:gd name="connsiteY19" fmla="*/ 1017884 h 1432260"/>
                <a:gd name="connsiteX20" fmla="*/ 2283 w 3766168"/>
                <a:gd name="connsiteY2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838586 w 3766168"/>
                <a:gd name="connsiteY12" fmla="*/ 81781 h 1432260"/>
                <a:gd name="connsiteX13" fmla="*/ 2342642 w 3766168"/>
                <a:gd name="connsiteY13" fmla="*/ 514480 h 1432260"/>
                <a:gd name="connsiteX14" fmla="*/ 3123682 w 3766168"/>
                <a:gd name="connsiteY14" fmla="*/ 514480 h 1432260"/>
                <a:gd name="connsiteX15" fmla="*/ 3766168 w 3766168"/>
                <a:gd name="connsiteY15" fmla="*/ 370463 h 1432260"/>
                <a:gd name="connsiteX16" fmla="*/ 3261234 w 3766168"/>
                <a:gd name="connsiteY16" fmla="*/ 946526 h 1432260"/>
                <a:gd name="connsiteX17" fmla="*/ 3170181 w 3766168"/>
                <a:gd name="connsiteY17" fmla="*/ 1432260 h 1432260"/>
                <a:gd name="connsiteX18" fmla="*/ 542442 w 3766168"/>
                <a:gd name="connsiteY18" fmla="*/ 1432260 h 1432260"/>
                <a:gd name="connsiteX19" fmla="*/ 470334 w 3766168"/>
                <a:gd name="connsiteY19" fmla="*/ 1017884 h 1432260"/>
                <a:gd name="connsiteX20" fmla="*/ 2283 w 3766168"/>
                <a:gd name="connsiteY2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838586 w 3766168"/>
                <a:gd name="connsiteY12" fmla="*/ 81781 h 1432260"/>
                <a:gd name="connsiteX13" fmla="*/ 2342642 w 3766168"/>
                <a:gd name="connsiteY13" fmla="*/ 514480 h 1432260"/>
                <a:gd name="connsiteX14" fmla="*/ 3123682 w 3766168"/>
                <a:gd name="connsiteY14" fmla="*/ 514480 h 1432260"/>
                <a:gd name="connsiteX15" fmla="*/ 3766168 w 3766168"/>
                <a:gd name="connsiteY15" fmla="*/ 370463 h 1432260"/>
                <a:gd name="connsiteX16" fmla="*/ 3261234 w 3766168"/>
                <a:gd name="connsiteY16" fmla="*/ 946526 h 1432260"/>
                <a:gd name="connsiteX17" fmla="*/ 3170181 w 3766168"/>
                <a:gd name="connsiteY17" fmla="*/ 1432260 h 1432260"/>
                <a:gd name="connsiteX18" fmla="*/ 542442 w 3766168"/>
                <a:gd name="connsiteY18" fmla="*/ 1432260 h 1432260"/>
                <a:gd name="connsiteX19" fmla="*/ 470334 w 3766168"/>
                <a:gd name="connsiteY19" fmla="*/ 1017884 h 1432260"/>
                <a:gd name="connsiteX20" fmla="*/ 2283 w 3766168"/>
                <a:gd name="connsiteY2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465970 w 3766168"/>
                <a:gd name="connsiteY12" fmla="*/ 585836 h 1432260"/>
                <a:gd name="connsiteX13" fmla="*/ 1838586 w 3766168"/>
                <a:gd name="connsiteY13" fmla="*/ 81781 h 1432260"/>
                <a:gd name="connsiteX14" fmla="*/ 2342642 w 3766168"/>
                <a:gd name="connsiteY14" fmla="*/ 514480 h 1432260"/>
                <a:gd name="connsiteX15" fmla="*/ 3123682 w 3766168"/>
                <a:gd name="connsiteY15" fmla="*/ 514480 h 1432260"/>
                <a:gd name="connsiteX16" fmla="*/ 3766168 w 3766168"/>
                <a:gd name="connsiteY16" fmla="*/ 370463 h 1432260"/>
                <a:gd name="connsiteX17" fmla="*/ 3261234 w 3766168"/>
                <a:gd name="connsiteY17" fmla="*/ 946526 h 1432260"/>
                <a:gd name="connsiteX18" fmla="*/ 3170181 w 3766168"/>
                <a:gd name="connsiteY18" fmla="*/ 1432260 h 1432260"/>
                <a:gd name="connsiteX19" fmla="*/ 542442 w 3766168"/>
                <a:gd name="connsiteY19" fmla="*/ 1432260 h 1432260"/>
                <a:gd name="connsiteX20" fmla="*/ 470334 w 3766168"/>
                <a:gd name="connsiteY20" fmla="*/ 1017884 h 1432260"/>
                <a:gd name="connsiteX21" fmla="*/ 2283 w 3766168"/>
                <a:gd name="connsiteY21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465970 w 3766168"/>
                <a:gd name="connsiteY12" fmla="*/ 585836 h 1432260"/>
                <a:gd name="connsiteX13" fmla="*/ 1535680 w 3766168"/>
                <a:gd name="connsiteY13" fmla="*/ 514479 h 1432260"/>
                <a:gd name="connsiteX14" fmla="*/ 1838586 w 3766168"/>
                <a:gd name="connsiteY14" fmla="*/ 81781 h 1432260"/>
                <a:gd name="connsiteX15" fmla="*/ 2342642 w 3766168"/>
                <a:gd name="connsiteY15" fmla="*/ 514480 h 1432260"/>
                <a:gd name="connsiteX16" fmla="*/ 3123682 w 3766168"/>
                <a:gd name="connsiteY16" fmla="*/ 514480 h 1432260"/>
                <a:gd name="connsiteX17" fmla="*/ 3766168 w 3766168"/>
                <a:gd name="connsiteY17" fmla="*/ 370463 h 1432260"/>
                <a:gd name="connsiteX18" fmla="*/ 3261234 w 3766168"/>
                <a:gd name="connsiteY18" fmla="*/ 946526 h 1432260"/>
                <a:gd name="connsiteX19" fmla="*/ 3170181 w 3766168"/>
                <a:gd name="connsiteY19" fmla="*/ 1432260 h 1432260"/>
                <a:gd name="connsiteX20" fmla="*/ 542442 w 3766168"/>
                <a:gd name="connsiteY20" fmla="*/ 1432260 h 1432260"/>
                <a:gd name="connsiteX21" fmla="*/ 470334 w 3766168"/>
                <a:gd name="connsiteY21" fmla="*/ 1017884 h 1432260"/>
                <a:gd name="connsiteX22" fmla="*/ 2283 w 3766168"/>
                <a:gd name="connsiteY2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465970 w 3766168"/>
                <a:gd name="connsiteY12" fmla="*/ 657844 h 1432260"/>
                <a:gd name="connsiteX13" fmla="*/ 1535680 w 3766168"/>
                <a:gd name="connsiteY13" fmla="*/ 514479 h 1432260"/>
                <a:gd name="connsiteX14" fmla="*/ 1838586 w 3766168"/>
                <a:gd name="connsiteY14" fmla="*/ 81781 h 1432260"/>
                <a:gd name="connsiteX15" fmla="*/ 2342642 w 3766168"/>
                <a:gd name="connsiteY15" fmla="*/ 514480 h 1432260"/>
                <a:gd name="connsiteX16" fmla="*/ 3123682 w 3766168"/>
                <a:gd name="connsiteY16" fmla="*/ 514480 h 1432260"/>
                <a:gd name="connsiteX17" fmla="*/ 3766168 w 3766168"/>
                <a:gd name="connsiteY17" fmla="*/ 370463 h 1432260"/>
                <a:gd name="connsiteX18" fmla="*/ 3261234 w 3766168"/>
                <a:gd name="connsiteY18" fmla="*/ 946526 h 1432260"/>
                <a:gd name="connsiteX19" fmla="*/ 3170181 w 3766168"/>
                <a:gd name="connsiteY19" fmla="*/ 1432260 h 1432260"/>
                <a:gd name="connsiteX20" fmla="*/ 542442 w 3766168"/>
                <a:gd name="connsiteY20" fmla="*/ 1432260 h 1432260"/>
                <a:gd name="connsiteX21" fmla="*/ 470334 w 3766168"/>
                <a:gd name="connsiteY21" fmla="*/ 1017884 h 1432260"/>
                <a:gd name="connsiteX22" fmla="*/ 2283 w 3766168"/>
                <a:gd name="connsiteY2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465970 w 3766168"/>
                <a:gd name="connsiteY12" fmla="*/ 657844 h 1432260"/>
                <a:gd name="connsiteX13" fmla="*/ 1535680 w 3766168"/>
                <a:gd name="connsiteY13" fmla="*/ 514479 h 1432260"/>
                <a:gd name="connsiteX14" fmla="*/ 1838586 w 3766168"/>
                <a:gd name="connsiteY14" fmla="*/ 81781 h 1432260"/>
                <a:gd name="connsiteX15" fmla="*/ 2342642 w 3766168"/>
                <a:gd name="connsiteY15" fmla="*/ 514480 h 1432260"/>
                <a:gd name="connsiteX16" fmla="*/ 3123682 w 3766168"/>
                <a:gd name="connsiteY16" fmla="*/ 514480 h 1432260"/>
                <a:gd name="connsiteX17" fmla="*/ 3766168 w 3766168"/>
                <a:gd name="connsiteY17" fmla="*/ 370463 h 1432260"/>
                <a:gd name="connsiteX18" fmla="*/ 3261234 w 3766168"/>
                <a:gd name="connsiteY18" fmla="*/ 946526 h 1432260"/>
                <a:gd name="connsiteX19" fmla="*/ 3170181 w 3766168"/>
                <a:gd name="connsiteY19" fmla="*/ 1432260 h 1432260"/>
                <a:gd name="connsiteX20" fmla="*/ 542442 w 3766168"/>
                <a:gd name="connsiteY20" fmla="*/ 1432260 h 1432260"/>
                <a:gd name="connsiteX21" fmla="*/ 470334 w 3766168"/>
                <a:gd name="connsiteY21" fmla="*/ 1017884 h 1432260"/>
                <a:gd name="connsiteX22" fmla="*/ 2283 w 3766168"/>
                <a:gd name="connsiteY2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465970 w 3766168"/>
                <a:gd name="connsiteY12" fmla="*/ 657844 h 1432260"/>
                <a:gd name="connsiteX13" fmla="*/ 1535680 w 3766168"/>
                <a:gd name="connsiteY13" fmla="*/ 514479 h 1432260"/>
                <a:gd name="connsiteX14" fmla="*/ 1838586 w 3766168"/>
                <a:gd name="connsiteY14" fmla="*/ 81781 h 1432260"/>
                <a:gd name="connsiteX15" fmla="*/ 2342642 w 3766168"/>
                <a:gd name="connsiteY15" fmla="*/ 514480 h 1432260"/>
                <a:gd name="connsiteX16" fmla="*/ 3123682 w 3766168"/>
                <a:gd name="connsiteY16" fmla="*/ 514480 h 1432260"/>
                <a:gd name="connsiteX17" fmla="*/ 3766168 w 3766168"/>
                <a:gd name="connsiteY17" fmla="*/ 370463 h 1432260"/>
                <a:gd name="connsiteX18" fmla="*/ 3261234 w 3766168"/>
                <a:gd name="connsiteY18" fmla="*/ 946526 h 1432260"/>
                <a:gd name="connsiteX19" fmla="*/ 3170181 w 3766168"/>
                <a:gd name="connsiteY19" fmla="*/ 1432260 h 1432260"/>
                <a:gd name="connsiteX20" fmla="*/ 542442 w 3766168"/>
                <a:gd name="connsiteY20" fmla="*/ 1432260 h 1432260"/>
                <a:gd name="connsiteX21" fmla="*/ 470334 w 3766168"/>
                <a:gd name="connsiteY21" fmla="*/ 1017884 h 1432260"/>
                <a:gd name="connsiteX22" fmla="*/ 2283 w 3766168"/>
                <a:gd name="connsiteY2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465970 w 3766168"/>
                <a:gd name="connsiteY12" fmla="*/ 657844 h 1432260"/>
                <a:gd name="connsiteX13" fmla="*/ 1535680 w 3766168"/>
                <a:gd name="connsiteY13" fmla="*/ 514479 h 1432260"/>
                <a:gd name="connsiteX14" fmla="*/ 1838586 w 3766168"/>
                <a:gd name="connsiteY14" fmla="*/ 81781 h 1432260"/>
                <a:gd name="connsiteX15" fmla="*/ 2342642 w 3766168"/>
                <a:gd name="connsiteY15" fmla="*/ 514480 h 1432260"/>
                <a:gd name="connsiteX16" fmla="*/ 3123682 w 3766168"/>
                <a:gd name="connsiteY16" fmla="*/ 514480 h 1432260"/>
                <a:gd name="connsiteX17" fmla="*/ 3766168 w 3766168"/>
                <a:gd name="connsiteY17" fmla="*/ 370463 h 1432260"/>
                <a:gd name="connsiteX18" fmla="*/ 3261234 w 3766168"/>
                <a:gd name="connsiteY18" fmla="*/ 946526 h 1432260"/>
                <a:gd name="connsiteX19" fmla="*/ 3170181 w 3766168"/>
                <a:gd name="connsiteY19" fmla="*/ 1432260 h 1432260"/>
                <a:gd name="connsiteX20" fmla="*/ 542442 w 3766168"/>
                <a:gd name="connsiteY20" fmla="*/ 1432260 h 1432260"/>
                <a:gd name="connsiteX21" fmla="*/ 470334 w 3766168"/>
                <a:gd name="connsiteY21" fmla="*/ 1017884 h 1432260"/>
                <a:gd name="connsiteX22" fmla="*/ 2283 w 3766168"/>
                <a:gd name="connsiteY2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535680 w 3766168"/>
                <a:gd name="connsiteY13" fmla="*/ 514479 h 1432260"/>
                <a:gd name="connsiteX14" fmla="*/ 1838586 w 3766168"/>
                <a:gd name="connsiteY14" fmla="*/ 81781 h 1432260"/>
                <a:gd name="connsiteX15" fmla="*/ 2342642 w 3766168"/>
                <a:gd name="connsiteY15" fmla="*/ 514480 h 1432260"/>
                <a:gd name="connsiteX16" fmla="*/ 3123682 w 3766168"/>
                <a:gd name="connsiteY16" fmla="*/ 514480 h 1432260"/>
                <a:gd name="connsiteX17" fmla="*/ 3766168 w 3766168"/>
                <a:gd name="connsiteY17" fmla="*/ 370463 h 1432260"/>
                <a:gd name="connsiteX18" fmla="*/ 3261234 w 3766168"/>
                <a:gd name="connsiteY18" fmla="*/ 946526 h 1432260"/>
                <a:gd name="connsiteX19" fmla="*/ 3170181 w 3766168"/>
                <a:gd name="connsiteY19" fmla="*/ 1432260 h 1432260"/>
                <a:gd name="connsiteX20" fmla="*/ 542442 w 3766168"/>
                <a:gd name="connsiteY20" fmla="*/ 1432260 h 1432260"/>
                <a:gd name="connsiteX21" fmla="*/ 470334 w 3766168"/>
                <a:gd name="connsiteY21" fmla="*/ 1017884 h 1432260"/>
                <a:gd name="connsiteX22" fmla="*/ 2283 w 3766168"/>
                <a:gd name="connsiteY2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535680 w 3766168"/>
                <a:gd name="connsiteY14" fmla="*/ 514479 h 1432260"/>
                <a:gd name="connsiteX15" fmla="*/ 1838586 w 3766168"/>
                <a:gd name="connsiteY15" fmla="*/ 81781 h 1432260"/>
                <a:gd name="connsiteX16" fmla="*/ 2342642 w 3766168"/>
                <a:gd name="connsiteY16" fmla="*/ 514480 h 1432260"/>
                <a:gd name="connsiteX17" fmla="*/ 3123682 w 3766168"/>
                <a:gd name="connsiteY17" fmla="*/ 514480 h 1432260"/>
                <a:gd name="connsiteX18" fmla="*/ 3766168 w 3766168"/>
                <a:gd name="connsiteY18" fmla="*/ 370463 h 1432260"/>
                <a:gd name="connsiteX19" fmla="*/ 3261234 w 3766168"/>
                <a:gd name="connsiteY19" fmla="*/ 946526 h 1432260"/>
                <a:gd name="connsiteX20" fmla="*/ 3170181 w 3766168"/>
                <a:gd name="connsiteY20" fmla="*/ 1432260 h 1432260"/>
                <a:gd name="connsiteX21" fmla="*/ 542442 w 3766168"/>
                <a:gd name="connsiteY21" fmla="*/ 1432260 h 1432260"/>
                <a:gd name="connsiteX22" fmla="*/ 470334 w 3766168"/>
                <a:gd name="connsiteY22" fmla="*/ 1017884 h 1432260"/>
                <a:gd name="connsiteX23" fmla="*/ 2283 w 3766168"/>
                <a:gd name="connsiteY2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535680 w 3766168"/>
                <a:gd name="connsiteY14" fmla="*/ 514479 h 1432260"/>
                <a:gd name="connsiteX15" fmla="*/ 1838586 w 3766168"/>
                <a:gd name="connsiteY15" fmla="*/ 81781 h 1432260"/>
                <a:gd name="connsiteX16" fmla="*/ 2342642 w 3766168"/>
                <a:gd name="connsiteY16" fmla="*/ 514480 h 1432260"/>
                <a:gd name="connsiteX17" fmla="*/ 3123682 w 3766168"/>
                <a:gd name="connsiteY17" fmla="*/ 514480 h 1432260"/>
                <a:gd name="connsiteX18" fmla="*/ 3766168 w 3766168"/>
                <a:gd name="connsiteY18" fmla="*/ 370463 h 1432260"/>
                <a:gd name="connsiteX19" fmla="*/ 3261234 w 3766168"/>
                <a:gd name="connsiteY19" fmla="*/ 946526 h 1432260"/>
                <a:gd name="connsiteX20" fmla="*/ 3170181 w 3766168"/>
                <a:gd name="connsiteY20" fmla="*/ 1432260 h 1432260"/>
                <a:gd name="connsiteX21" fmla="*/ 542442 w 3766168"/>
                <a:gd name="connsiteY21" fmla="*/ 1432260 h 1432260"/>
                <a:gd name="connsiteX22" fmla="*/ 470334 w 3766168"/>
                <a:gd name="connsiteY22" fmla="*/ 1017884 h 1432260"/>
                <a:gd name="connsiteX23" fmla="*/ 2283 w 3766168"/>
                <a:gd name="connsiteY2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535680 w 3766168"/>
                <a:gd name="connsiteY14" fmla="*/ 514479 h 1432260"/>
                <a:gd name="connsiteX15" fmla="*/ 1838586 w 3766168"/>
                <a:gd name="connsiteY15" fmla="*/ 81781 h 1432260"/>
                <a:gd name="connsiteX16" fmla="*/ 2342642 w 3766168"/>
                <a:gd name="connsiteY16" fmla="*/ 514480 h 1432260"/>
                <a:gd name="connsiteX17" fmla="*/ 3123682 w 3766168"/>
                <a:gd name="connsiteY17" fmla="*/ 514480 h 1432260"/>
                <a:gd name="connsiteX18" fmla="*/ 3766168 w 3766168"/>
                <a:gd name="connsiteY18" fmla="*/ 370463 h 1432260"/>
                <a:gd name="connsiteX19" fmla="*/ 3261234 w 3766168"/>
                <a:gd name="connsiteY19" fmla="*/ 946526 h 1432260"/>
                <a:gd name="connsiteX20" fmla="*/ 3170181 w 3766168"/>
                <a:gd name="connsiteY20" fmla="*/ 1432260 h 1432260"/>
                <a:gd name="connsiteX21" fmla="*/ 542442 w 3766168"/>
                <a:gd name="connsiteY21" fmla="*/ 1432260 h 1432260"/>
                <a:gd name="connsiteX22" fmla="*/ 470334 w 3766168"/>
                <a:gd name="connsiteY22" fmla="*/ 1017884 h 1432260"/>
                <a:gd name="connsiteX23" fmla="*/ 2283 w 3766168"/>
                <a:gd name="connsiteY2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535680 w 3766168"/>
                <a:gd name="connsiteY14" fmla="*/ 514479 h 1432260"/>
                <a:gd name="connsiteX15" fmla="*/ 1838586 w 3766168"/>
                <a:gd name="connsiteY15" fmla="*/ 81781 h 1432260"/>
                <a:gd name="connsiteX16" fmla="*/ 2342642 w 3766168"/>
                <a:gd name="connsiteY16" fmla="*/ 514480 h 1432260"/>
                <a:gd name="connsiteX17" fmla="*/ 3123682 w 3766168"/>
                <a:gd name="connsiteY17" fmla="*/ 514480 h 1432260"/>
                <a:gd name="connsiteX18" fmla="*/ 3766168 w 3766168"/>
                <a:gd name="connsiteY18" fmla="*/ 370463 h 1432260"/>
                <a:gd name="connsiteX19" fmla="*/ 3261234 w 3766168"/>
                <a:gd name="connsiteY19" fmla="*/ 946526 h 1432260"/>
                <a:gd name="connsiteX20" fmla="*/ 3170181 w 3766168"/>
                <a:gd name="connsiteY20" fmla="*/ 1432260 h 1432260"/>
                <a:gd name="connsiteX21" fmla="*/ 542442 w 3766168"/>
                <a:gd name="connsiteY21" fmla="*/ 1432260 h 1432260"/>
                <a:gd name="connsiteX22" fmla="*/ 470334 w 3766168"/>
                <a:gd name="connsiteY22" fmla="*/ 1017884 h 1432260"/>
                <a:gd name="connsiteX23" fmla="*/ 2283 w 3766168"/>
                <a:gd name="connsiteY2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535680 w 3766168"/>
                <a:gd name="connsiteY14" fmla="*/ 514479 h 1432260"/>
                <a:gd name="connsiteX15" fmla="*/ 1838586 w 3766168"/>
                <a:gd name="connsiteY15" fmla="*/ 81781 h 1432260"/>
                <a:gd name="connsiteX16" fmla="*/ 2342642 w 3766168"/>
                <a:gd name="connsiteY16" fmla="*/ 514480 h 1432260"/>
                <a:gd name="connsiteX17" fmla="*/ 3123682 w 3766168"/>
                <a:gd name="connsiteY17" fmla="*/ 514480 h 1432260"/>
                <a:gd name="connsiteX18" fmla="*/ 3766168 w 3766168"/>
                <a:gd name="connsiteY18" fmla="*/ 370463 h 1432260"/>
                <a:gd name="connsiteX19" fmla="*/ 3261234 w 3766168"/>
                <a:gd name="connsiteY19" fmla="*/ 946526 h 1432260"/>
                <a:gd name="connsiteX20" fmla="*/ 3170181 w 3766168"/>
                <a:gd name="connsiteY20" fmla="*/ 1432260 h 1432260"/>
                <a:gd name="connsiteX21" fmla="*/ 542442 w 3766168"/>
                <a:gd name="connsiteY21" fmla="*/ 1432260 h 1432260"/>
                <a:gd name="connsiteX22" fmla="*/ 470334 w 3766168"/>
                <a:gd name="connsiteY22" fmla="*/ 1017884 h 1432260"/>
                <a:gd name="connsiteX23" fmla="*/ 2283 w 3766168"/>
                <a:gd name="connsiteY2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535680 w 3766168"/>
                <a:gd name="connsiteY14" fmla="*/ 514479 h 1432260"/>
                <a:gd name="connsiteX15" fmla="*/ 1838586 w 3766168"/>
                <a:gd name="connsiteY15" fmla="*/ 81781 h 1432260"/>
                <a:gd name="connsiteX16" fmla="*/ 2342642 w 3766168"/>
                <a:gd name="connsiteY16" fmla="*/ 514480 h 1432260"/>
                <a:gd name="connsiteX17" fmla="*/ 3123682 w 3766168"/>
                <a:gd name="connsiteY17" fmla="*/ 514480 h 1432260"/>
                <a:gd name="connsiteX18" fmla="*/ 3766168 w 3766168"/>
                <a:gd name="connsiteY18" fmla="*/ 370463 h 1432260"/>
                <a:gd name="connsiteX19" fmla="*/ 3261234 w 3766168"/>
                <a:gd name="connsiteY19" fmla="*/ 946526 h 1432260"/>
                <a:gd name="connsiteX20" fmla="*/ 3170181 w 3766168"/>
                <a:gd name="connsiteY20" fmla="*/ 1432260 h 1432260"/>
                <a:gd name="connsiteX21" fmla="*/ 542442 w 3766168"/>
                <a:gd name="connsiteY21" fmla="*/ 1432260 h 1432260"/>
                <a:gd name="connsiteX22" fmla="*/ 470334 w 3766168"/>
                <a:gd name="connsiteY22" fmla="*/ 1017884 h 1432260"/>
                <a:gd name="connsiteX23" fmla="*/ 2283 w 3766168"/>
                <a:gd name="connsiteY2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657844 h 1432260"/>
                <a:gd name="connsiteX15" fmla="*/ 1535680 w 3766168"/>
                <a:gd name="connsiteY15" fmla="*/ 514479 h 1432260"/>
                <a:gd name="connsiteX16" fmla="*/ 1838586 w 3766168"/>
                <a:gd name="connsiteY16" fmla="*/ 81781 h 1432260"/>
                <a:gd name="connsiteX17" fmla="*/ 2342642 w 3766168"/>
                <a:gd name="connsiteY17" fmla="*/ 514480 h 1432260"/>
                <a:gd name="connsiteX18" fmla="*/ 3123682 w 3766168"/>
                <a:gd name="connsiteY18" fmla="*/ 514480 h 1432260"/>
                <a:gd name="connsiteX19" fmla="*/ 3766168 w 3766168"/>
                <a:gd name="connsiteY19" fmla="*/ 370463 h 1432260"/>
                <a:gd name="connsiteX20" fmla="*/ 3261234 w 3766168"/>
                <a:gd name="connsiteY20" fmla="*/ 946526 h 1432260"/>
                <a:gd name="connsiteX21" fmla="*/ 3170181 w 3766168"/>
                <a:gd name="connsiteY21" fmla="*/ 1432260 h 1432260"/>
                <a:gd name="connsiteX22" fmla="*/ 542442 w 3766168"/>
                <a:gd name="connsiteY22" fmla="*/ 1432260 h 1432260"/>
                <a:gd name="connsiteX23" fmla="*/ 470334 w 3766168"/>
                <a:gd name="connsiteY23" fmla="*/ 1017884 h 1432260"/>
                <a:gd name="connsiteX24" fmla="*/ 2283 w 3766168"/>
                <a:gd name="connsiteY24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675098 w 3766168"/>
                <a:gd name="connsiteY14" fmla="*/ 657844 h 1432260"/>
                <a:gd name="connsiteX15" fmla="*/ 1535680 w 3766168"/>
                <a:gd name="connsiteY15" fmla="*/ 514479 h 1432260"/>
                <a:gd name="connsiteX16" fmla="*/ 1838586 w 3766168"/>
                <a:gd name="connsiteY16" fmla="*/ 81781 h 1432260"/>
                <a:gd name="connsiteX17" fmla="*/ 2342642 w 3766168"/>
                <a:gd name="connsiteY17" fmla="*/ 514480 h 1432260"/>
                <a:gd name="connsiteX18" fmla="*/ 3123682 w 3766168"/>
                <a:gd name="connsiteY18" fmla="*/ 514480 h 1432260"/>
                <a:gd name="connsiteX19" fmla="*/ 3766168 w 3766168"/>
                <a:gd name="connsiteY19" fmla="*/ 370463 h 1432260"/>
                <a:gd name="connsiteX20" fmla="*/ 3261234 w 3766168"/>
                <a:gd name="connsiteY20" fmla="*/ 946526 h 1432260"/>
                <a:gd name="connsiteX21" fmla="*/ 3170181 w 3766168"/>
                <a:gd name="connsiteY21" fmla="*/ 1432260 h 1432260"/>
                <a:gd name="connsiteX22" fmla="*/ 542442 w 3766168"/>
                <a:gd name="connsiteY22" fmla="*/ 1432260 h 1432260"/>
                <a:gd name="connsiteX23" fmla="*/ 470334 w 3766168"/>
                <a:gd name="connsiteY23" fmla="*/ 1017884 h 1432260"/>
                <a:gd name="connsiteX24" fmla="*/ 2283 w 3766168"/>
                <a:gd name="connsiteY24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838586 w 3766168"/>
                <a:gd name="connsiteY17" fmla="*/ 81781 h 1432260"/>
                <a:gd name="connsiteX18" fmla="*/ 2342642 w 3766168"/>
                <a:gd name="connsiteY18" fmla="*/ 514480 h 1432260"/>
                <a:gd name="connsiteX19" fmla="*/ 3123682 w 3766168"/>
                <a:gd name="connsiteY19" fmla="*/ 514480 h 1432260"/>
                <a:gd name="connsiteX20" fmla="*/ 3766168 w 3766168"/>
                <a:gd name="connsiteY20" fmla="*/ 370463 h 1432260"/>
                <a:gd name="connsiteX21" fmla="*/ 3261234 w 3766168"/>
                <a:gd name="connsiteY21" fmla="*/ 946526 h 1432260"/>
                <a:gd name="connsiteX22" fmla="*/ 3170181 w 3766168"/>
                <a:gd name="connsiteY22" fmla="*/ 1432260 h 1432260"/>
                <a:gd name="connsiteX23" fmla="*/ 542442 w 3766168"/>
                <a:gd name="connsiteY23" fmla="*/ 1432260 h 1432260"/>
                <a:gd name="connsiteX24" fmla="*/ 470334 w 3766168"/>
                <a:gd name="connsiteY24" fmla="*/ 1017884 h 1432260"/>
                <a:gd name="connsiteX25" fmla="*/ 2283 w 3766168"/>
                <a:gd name="connsiteY25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838586 w 3766168"/>
                <a:gd name="connsiteY17" fmla="*/ 81781 h 1432260"/>
                <a:gd name="connsiteX18" fmla="*/ 2342642 w 3766168"/>
                <a:gd name="connsiteY18" fmla="*/ 514480 h 1432260"/>
                <a:gd name="connsiteX19" fmla="*/ 3123682 w 3766168"/>
                <a:gd name="connsiteY19" fmla="*/ 514480 h 1432260"/>
                <a:gd name="connsiteX20" fmla="*/ 3766168 w 3766168"/>
                <a:gd name="connsiteY20" fmla="*/ 370463 h 1432260"/>
                <a:gd name="connsiteX21" fmla="*/ 3261234 w 3766168"/>
                <a:gd name="connsiteY21" fmla="*/ 946526 h 1432260"/>
                <a:gd name="connsiteX22" fmla="*/ 3170181 w 3766168"/>
                <a:gd name="connsiteY22" fmla="*/ 1432260 h 1432260"/>
                <a:gd name="connsiteX23" fmla="*/ 542442 w 3766168"/>
                <a:gd name="connsiteY23" fmla="*/ 1432260 h 1432260"/>
                <a:gd name="connsiteX24" fmla="*/ 470334 w 3766168"/>
                <a:gd name="connsiteY24" fmla="*/ 1017884 h 1432260"/>
                <a:gd name="connsiteX25" fmla="*/ 2283 w 3766168"/>
                <a:gd name="connsiteY25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838586 w 3766168"/>
                <a:gd name="connsiteY17" fmla="*/ 81781 h 1432260"/>
                <a:gd name="connsiteX18" fmla="*/ 2342642 w 3766168"/>
                <a:gd name="connsiteY18" fmla="*/ 514480 h 1432260"/>
                <a:gd name="connsiteX19" fmla="*/ 3123682 w 3766168"/>
                <a:gd name="connsiteY19" fmla="*/ 514480 h 1432260"/>
                <a:gd name="connsiteX20" fmla="*/ 3766168 w 3766168"/>
                <a:gd name="connsiteY20" fmla="*/ 370463 h 1432260"/>
                <a:gd name="connsiteX21" fmla="*/ 3261234 w 3766168"/>
                <a:gd name="connsiteY21" fmla="*/ 946526 h 1432260"/>
                <a:gd name="connsiteX22" fmla="*/ 3170181 w 3766168"/>
                <a:gd name="connsiteY22" fmla="*/ 1432260 h 1432260"/>
                <a:gd name="connsiteX23" fmla="*/ 542442 w 3766168"/>
                <a:gd name="connsiteY23" fmla="*/ 1432260 h 1432260"/>
                <a:gd name="connsiteX24" fmla="*/ 470334 w 3766168"/>
                <a:gd name="connsiteY24" fmla="*/ 1017884 h 1432260"/>
                <a:gd name="connsiteX25" fmla="*/ 2283 w 3766168"/>
                <a:gd name="connsiteY25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153788 h 1432260"/>
                <a:gd name="connsiteX18" fmla="*/ 1838586 w 3766168"/>
                <a:gd name="connsiteY18" fmla="*/ 81781 h 1432260"/>
                <a:gd name="connsiteX19" fmla="*/ 2342642 w 3766168"/>
                <a:gd name="connsiteY19" fmla="*/ 514480 h 1432260"/>
                <a:gd name="connsiteX20" fmla="*/ 3123682 w 3766168"/>
                <a:gd name="connsiteY20" fmla="*/ 514480 h 1432260"/>
                <a:gd name="connsiteX21" fmla="*/ 3766168 w 3766168"/>
                <a:gd name="connsiteY21" fmla="*/ 370463 h 1432260"/>
                <a:gd name="connsiteX22" fmla="*/ 3261234 w 3766168"/>
                <a:gd name="connsiteY22" fmla="*/ 946526 h 1432260"/>
                <a:gd name="connsiteX23" fmla="*/ 3170181 w 3766168"/>
                <a:gd name="connsiteY23" fmla="*/ 1432260 h 1432260"/>
                <a:gd name="connsiteX24" fmla="*/ 542442 w 3766168"/>
                <a:gd name="connsiteY24" fmla="*/ 1432260 h 1432260"/>
                <a:gd name="connsiteX25" fmla="*/ 470334 w 3766168"/>
                <a:gd name="connsiteY25" fmla="*/ 1017884 h 1432260"/>
                <a:gd name="connsiteX26" fmla="*/ 2283 w 3766168"/>
                <a:gd name="connsiteY2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153788 h 1432260"/>
                <a:gd name="connsiteX18" fmla="*/ 1838586 w 3766168"/>
                <a:gd name="connsiteY18" fmla="*/ 81781 h 1432260"/>
                <a:gd name="connsiteX19" fmla="*/ 2342642 w 3766168"/>
                <a:gd name="connsiteY19" fmla="*/ 514480 h 1432260"/>
                <a:gd name="connsiteX20" fmla="*/ 3123682 w 3766168"/>
                <a:gd name="connsiteY20" fmla="*/ 514480 h 1432260"/>
                <a:gd name="connsiteX21" fmla="*/ 3766168 w 3766168"/>
                <a:gd name="connsiteY21" fmla="*/ 370463 h 1432260"/>
                <a:gd name="connsiteX22" fmla="*/ 3261234 w 3766168"/>
                <a:gd name="connsiteY22" fmla="*/ 946526 h 1432260"/>
                <a:gd name="connsiteX23" fmla="*/ 3170181 w 3766168"/>
                <a:gd name="connsiteY23" fmla="*/ 1432260 h 1432260"/>
                <a:gd name="connsiteX24" fmla="*/ 542442 w 3766168"/>
                <a:gd name="connsiteY24" fmla="*/ 1432260 h 1432260"/>
                <a:gd name="connsiteX25" fmla="*/ 470334 w 3766168"/>
                <a:gd name="connsiteY25" fmla="*/ 1017884 h 1432260"/>
                <a:gd name="connsiteX26" fmla="*/ 2283 w 3766168"/>
                <a:gd name="connsiteY2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153788 h 1432260"/>
                <a:gd name="connsiteX18" fmla="*/ 1838586 w 3766168"/>
                <a:gd name="connsiteY18" fmla="*/ 81781 h 1432260"/>
                <a:gd name="connsiteX19" fmla="*/ 2342642 w 3766168"/>
                <a:gd name="connsiteY19" fmla="*/ 514480 h 1432260"/>
                <a:gd name="connsiteX20" fmla="*/ 3123682 w 3766168"/>
                <a:gd name="connsiteY20" fmla="*/ 514480 h 1432260"/>
                <a:gd name="connsiteX21" fmla="*/ 3766168 w 3766168"/>
                <a:gd name="connsiteY21" fmla="*/ 370463 h 1432260"/>
                <a:gd name="connsiteX22" fmla="*/ 3261234 w 3766168"/>
                <a:gd name="connsiteY22" fmla="*/ 946526 h 1432260"/>
                <a:gd name="connsiteX23" fmla="*/ 3170181 w 3766168"/>
                <a:gd name="connsiteY23" fmla="*/ 1432260 h 1432260"/>
                <a:gd name="connsiteX24" fmla="*/ 542442 w 3766168"/>
                <a:gd name="connsiteY24" fmla="*/ 1432260 h 1432260"/>
                <a:gd name="connsiteX25" fmla="*/ 470334 w 3766168"/>
                <a:gd name="connsiteY25" fmla="*/ 1017884 h 1432260"/>
                <a:gd name="connsiteX26" fmla="*/ 2283 w 3766168"/>
                <a:gd name="connsiteY2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153788 h 1432260"/>
                <a:gd name="connsiteX18" fmla="*/ 1838586 w 3766168"/>
                <a:gd name="connsiteY18" fmla="*/ 81781 h 1432260"/>
                <a:gd name="connsiteX19" fmla="*/ 2342642 w 3766168"/>
                <a:gd name="connsiteY19" fmla="*/ 514480 h 1432260"/>
                <a:gd name="connsiteX20" fmla="*/ 3123682 w 3766168"/>
                <a:gd name="connsiteY20" fmla="*/ 514480 h 1432260"/>
                <a:gd name="connsiteX21" fmla="*/ 3766168 w 3766168"/>
                <a:gd name="connsiteY21" fmla="*/ 370463 h 1432260"/>
                <a:gd name="connsiteX22" fmla="*/ 3261234 w 3766168"/>
                <a:gd name="connsiteY22" fmla="*/ 946526 h 1432260"/>
                <a:gd name="connsiteX23" fmla="*/ 3170181 w 3766168"/>
                <a:gd name="connsiteY23" fmla="*/ 1432260 h 1432260"/>
                <a:gd name="connsiteX24" fmla="*/ 542442 w 3766168"/>
                <a:gd name="connsiteY24" fmla="*/ 1432260 h 1432260"/>
                <a:gd name="connsiteX25" fmla="*/ 470334 w 3766168"/>
                <a:gd name="connsiteY25" fmla="*/ 1017884 h 1432260"/>
                <a:gd name="connsiteX26" fmla="*/ 2283 w 3766168"/>
                <a:gd name="connsiteY2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153788 h 1432260"/>
                <a:gd name="connsiteX18" fmla="*/ 1838586 w 3766168"/>
                <a:gd name="connsiteY18" fmla="*/ 81781 h 1432260"/>
                <a:gd name="connsiteX19" fmla="*/ 2342642 w 3766168"/>
                <a:gd name="connsiteY19" fmla="*/ 514480 h 1432260"/>
                <a:gd name="connsiteX20" fmla="*/ 3123682 w 3766168"/>
                <a:gd name="connsiteY20" fmla="*/ 514480 h 1432260"/>
                <a:gd name="connsiteX21" fmla="*/ 3766168 w 3766168"/>
                <a:gd name="connsiteY21" fmla="*/ 370463 h 1432260"/>
                <a:gd name="connsiteX22" fmla="*/ 3261234 w 3766168"/>
                <a:gd name="connsiteY22" fmla="*/ 946526 h 1432260"/>
                <a:gd name="connsiteX23" fmla="*/ 3170181 w 3766168"/>
                <a:gd name="connsiteY23" fmla="*/ 1432260 h 1432260"/>
                <a:gd name="connsiteX24" fmla="*/ 542442 w 3766168"/>
                <a:gd name="connsiteY24" fmla="*/ 1432260 h 1432260"/>
                <a:gd name="connsiteX25" fmla="*/ 470334 w 3766168"/>
                <a:gd name="connsiteY25" fmla="*/ 1017884 h 1432260"/>
                <a:gd name="connsiteX26" fmla="*/ 2283 w 3766168"/>
                <a:gd name="connsiteY2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153788 h 1432260"/>
                <a:gd name="connsiteX18" fmla="*/ 1867002 w 3766168"/>
                <a:gd name="connsiteY18" fmla="*/ 81780 h 1432260"/>
                <a:gd name="connsiteX19" fmla="*/ 2342642 w 3766168"/>
                <a:gd name="connsiteY19" fmla="*/ 514480 h 1432260"/>
                <a:gd name="connsiteX20" fmla="*/ 3123682 w 3766168"/>
                <a:gd name="connsiteY20" fmla="*/ 514480 h 1432260"/>
                <a:gd name="connsiteX21" fmla="*/ 3766168 w 3766168"/>
                <a:gd name="connsiteY21" fmla="*/ 370463 h 1432260"/>
                <a:gd name="connsiteX22" fmla="*/ 3261234 w 3766168"/>
                <a:gd name="connsiteY22" fmla="*/ 946526 h 1432260"/>
                <a:gd name="connsiteX23" fmla="*/ 3170181 w 3766168"/>
                <a:gd name="connsiteY23" fmla="*/ 1432260 h 1432260"/>
                <a:gd name="connsiteX24" fmla="*/ 542442 w 3766168"/>
                <a:gd name="connsiteY24" fmla="*/ 1432260 h 1432260"/>
                <a:gd name="connsiteX25" fmla="*/ 470334 w 3766168"/>
                <a:gd name="connsiteY25" fmla="*/ 1017884 h 1432260"/>
                <a:gd name="connsiteX26" fmla="*/ 2283 w 3766168"/>
                <a:gd name="connsiteY2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67002 w 3766168"/>
                <a:gd name="connsiteY18" fmla="*/ 81780 h 1432260"/>
                <a:gd name="connsiteX19" fmla="*/ 2342642 w 3766168"/>
                <a:gd name="connsiteY19" fmla="*/ 514480 h 1432260"/>
                <a:gd name="connsiteX20" fmla="*/ 3123682 w 3766168"/>
                <a:gd name="connsiteY20" fmla="*/ 514480 h 1432260"/>
                <a:gd name="connsiteX21" fmla="*/ 3766168 w 3766168"/>
                <a:gd name="connsiteY21" fmla="*/ 370463 h 1432260"/>
                <a:gd name="connsiteX22" fmla="*/ 3261234 w 3766168"/>
                <a:gd name="connsiteY22" fmla="*/ 946526 h 1432260"/>
                <a:gd name="connsiteX23" fmla="*/ 3170181 w 3766168"/>
                <a:gd name="connsiteY23" fmla="*/ 1432260 h 1432260"/>
                <a:gd name="connsiteX24" fmla="*/ 542442 w 3766168"/>
                <a:gd name="connsiteY24" fmla="*/ 1432260 h 1432260"/>
                <a:gd name="connsiteX25" fmla="*/ 470334 w 3766168"/>
                <a:gd name="connsiteY25" fmla="*/ 1017884 h 1432260"/>
                <a:gd name="connsiteX26" fmla="*/ 2283 w 3766168"/>
                <a:gd name="connsiteY2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67002 w 3766168"/>
                <a:gd name="connsiteY18" fmla="*/ 81780 h 1432260"/>
                <a:gd name="connsiteX19" fmla="*/ 2342642 w 3766168"/>
                <a:gd name="connsiteY19" fmla="*/ 514480 h 1432260"/>
                <a:gd name="connsiteX20" fmla="*/ 3123682 w 3766168"/>
                <a:gd name="connsiteY20" fmla="*/ 514480 h 1432260"/>
                <a:gd name="connsiteX21" fmla="*/ 3766168 w 3766168"/>
                <a:gd name="connsiteY21" fmla="*/ 370463 h 1432260"/>
                <a:gd name="connsiteX22" fmla="*/ 3261234 w 3766168"/>
                <a:gd name="connsiteY22" fmla="*/ 946526 h 1432260"/>
                <a:gd name="connsiteX23" fmla="*/ 3170181 w 3766168"/>
                <a:gd name="connsiteY23" fmla="*/ 1432260 h 1432260"/>
                <a:gd name="connsiteX24" fmla="*/ 542442 w 3766168"/>
                <a:gd name="connsiteY24" fmla="*/ 1432260 h 1432260"/>
                <a:gd name="connsiteX25" fmla="*/ 470334 w 3766168"/>
                <a:gd name="connsiteY25" fmla="*/ 1017884 h 1432260"/>
                <a:gd name="connsiteX26" fmla="*/ 2283 w 3766168"/>
                <a:gd name="connsiteY2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67002 w 3766168"/>
                <a:gd name="connsiteY18" fmla="*/ 81780 h 1432260"/>
                <a:gd name="connsiteX19" fmla="*/ 2342642 w 3766168"/>
                <a:gd name="connsiteY19" fmla="*/ 514480 h 1432260"/>
                <a:gd name="connsiteX20" fmla="*/ 3123682 w 3766168"/>
                <a:gd name="connsiteY20" fmla="*/ 514480 h 1432260"/>
                <a:gd name="connsiteX21" fmla="*/ 3766168 w 3766168"/>
                <a:gd name="connsiteY21" fmla="*/ 370463 h 1432260"/>
                <a:gd name="connsiteX22" fmla="*/ 3261234 w 3766168"/>
                <a:gd name="connsiteY22" fmla="*/ 946526 h 1432260"/>
                <a:gd name="connsiteX23" fmla="*/ 3170181 w 3766168"/>
                <a:gd name="connsiteY23" fmla="*/ 1432260 h 1432260"/>
                <a:gd name="connsiteX24" fmla="*/ 542442 w 3766168"/>
                <a:gd name="connsiteY24" fmla="*/ 1432260 h 1432260"/>
                <a:gd name="connsiteX25" fmla="*/ 470334 w 3766168"/>
                <a:gd name="connsiteY25" fmla="*/ 1017884 h 1432260"/>
                <a:gd name="connsiteX26" fmla="*/ 2283 w 3766168"/>
                <a:gd name="connsiteY26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42642 w 3766168"/>
                <a:gd name="connsiteY20" fmla="*/ 514480 h 1432260"/>
                <a:gd name="connsiteX21" fmla="*/ 3123682 w 3766168"/>
                <a:gd name="connsiteY21" fmla="*/ 514480 h 1432260"/>
                <a:gd name="connsiteX22" fmla="*/ 3766168 w 3766168"/>
                <a:gd name="connsiteY22" fmla="*/ 370463 h 1432260"/>
                <a:gd name="connsiteX23" fmla="*/ 3261234 w 3766168"/>
                <a:gd name="connsiteY23" fmla="*/ 946526 h 1432260"/>
                <a:gd name="connsiteX24" fmla="*/ 3170181 w 3766168"/>
                <a:gd name="connsiteY24" fmla="*/ 1432260 h 1432260"/>
                <a:gd name="connsiteX25" fmla="*/ 542442 w 3766168"/>
                <a:gd name="connsiteY25" fmla="*/ 1432260 h 1432260"/>
                <a:gd name="connsiteX26" fmla="*/ 470334 w 3766168"/>
                <a:gd name="connsiteY26" fmla="*/ 1017884 h 1432260"/>
                <a:gd name="connsiteX27" fmla="*/ 2283 w 3766168"/>
                <a:gd name="connsiteY27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42642 w 3766168"/>
                <a:gd name="connsiteY20" fmla="*/ 514480 h 1432260"/>
                <a:gd name="connsiteX21" fmla="*/ 3123682 w 3766168"/>
                <a:gd name="connsiteY21" fmla="*/ 514480 h 1432260"/>
                <a:gd name="connsiteX22" fmla="*/ 3766168 w 3766168"/>
                <a:gd name="connsiteY22" fmla="*/ 370463 h 1432260"/>
                <a:gd name="connsiteX23" fmla="*/ 3261234 w 3766168"/>
                <a:gd name="connsiteY23" fmla="*/ 946526 h 1432260"/>
                <a:gd name="connsiteX24" fmla="*/ 3170181 w 3766168"/>
                <a:gd name="connsiteY24" fmla="*/ 1432260 h 1432260"/>
                <a:gd name="connsiteX25" fmla="*/ 542442 w 3766168"/>
                <a:gd name="connsiteY25" fmla="*/ 1432260 h 1432260"/>
                <a:gd name="connsiteX26" fmla="*/ 470334 w 3766168"/>
                <a:gd name="connsiteY26" fmla="*/ 1017884 h 1432260"/>
                <a:gd name="connsiteX27" fmla="*/ 2283 w 3766168"/>
                <a:gd name="connsiteY27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42642 w 3766168"/>
                <a:gd name="connsiteY20" fmla="*/ 514480 h 1432260"/>
                <a:gd name="connsiteX21" fmla="*/ 3123682 w 3766168"/>
                <a:gd name="connsiteY21" fmla="*/ 514480 h 1432260"/>
                <a:gd name="connsiteX22" fmla="*/ 3766168 w 3766168"/>
                <a:gd name="connsiteY22" fmla="*/ 370463 h 1432260"/>
                <a:gd name="connsiteX23" fmla="*/ 3261234 w 3766168"/>
                <a:gd name="connsiteY23" fmla="*/ 946526 h 1432260"/>
                <a:gd name="connsiteX24" fmla="*/ 3170181 w 3766168"/>
                <a:gd name="connsiteY24" fmla="*/ 1432260 h 1432260"/>
                <a:gd name="connsiteX25" fmla="*/ 542442 w 3766168"/>
                <a:gd name="connsiteY25" fmla="*/ 1432260 h 1432260"/>
                <a:gd name="connsiteX26" fmla="*/ 470334 w 3766168"/>
                <a:gd name="connsiteY26" fmla="*/ 1017884 h 1432260"/>
                <a:gd name="connsiteX27" fmla="*/ 2283 w 3766168"/>
                <a:gd name="connsiteY27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342642 w 3766168"/>
                <a:gd name="connsiteY21" fmla="*/ 514480 h 1432260"/>
                <a:gd name="connsiteX22" fmla="*/ 3123682 w 3766168"/>
                <a:gd name="connsiteY22" fmla="*/ 514480 h 1432260"/>
                <a:gd name="connsiteX23" fmla="*/ 3766168 w 3766168"/>
                <a:gd name="connsiteY23" fmla="*/ 370463 h 1432260"/>
                <a:gd name="connsiteX24" fmla="*/ 3261234 w 3766168"/>
                <a:gd name="connsiteY24" fmla="*/ 946526 h 1432260"/>
                <a:gd name="connsiteX25" fmla="*/ 3170181 w 3766168"/>
                <a:gd name="connsiteY25" fmla="*/ 1432260 h 1432260"/>
                <a:gd name="connsiteX26" fmla="*/ 542442 w 3766168"/>
                <a:gd name="connsiteY26" fmla="*/ 1432260 h 1432260"/>
                <a:gd name="connsiteX27" fmla="*/ 470334 w 3766168"/>
                <a:gd name="connsiteY27" fmla="*/ 1017884 h 1432260"/>
                <a:gd name="connsiteX28" fmla="*/ 2283 w 3766168"/>
                <a:gd name="connsiteY28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232773 w 3766168"/>
                <a:gd name="connsiteY21" fmla="*/ 729852 h 1432260"/>
                <a:gd name="connsiteX22" fmla="*/ 2342642 w 3766168"/>
                <a:gd name="connsiteY22" fmla="*/ 514480 h 1432260"/>
                <a:gd name="connsiteX23" fmla="*/ 3123682 w 3766168"/>
                <a:gd name="connsiteY23" fmla="*/ 514480 h 1432260"/>
                <a:gd name="connsiteX24" fmla="*/ 3766168 w 3766168"/>
                <a:gd name="connsiteY24" fmla="*/ 370463 h 1432260"/>
                <a:gd name="connsiteX25" fmla="*/ 3261234 w 3766168"/>
                <a:gd name="connsiteY25" fmla="*/ 946526 h 1432260"/>
                <a:gd name="connsiteX26" fmla="*/ 3170181 w 3766168"/>
                <a:gd name="connsiteY26" fmla="*/ 1432260 h 1432260"/>
                <a:gd name="connsiteX27" fmla="*/ 542442 w 3766168"/>
                <a:gd name="connsiteY27" fmla="*/ 1432260 h 1432260"/>
                <a:gd name="connsiteX28" fmla="*/ 470334 w 3766168"/>
                <a:gd name="connsiteY28" fmla="*/ 1017884 h 1432260"/>
                <a:gd name="connsiteX29" fmla="*/ 2283 w 3766168"/>
                <a:gd name="connsiteY29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2232773 w 3766168"/>
                <a:gd name="connsiteY22" fmla="*/ 729852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2023645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123682 w 3766168"/>
                <a:gd name="connsiteY24" fmla="*/ 514480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766168 w 3766168"/>
                <a:gd name="connsiteY25" fmla="*/ 370463 h 1432260"/>
                <a:gd name="connsiteX26" fmla="*/ 3261234 w 3766168"/>
                <a:gd name="connsiteY26" fmla="*/ 946526 h 1432260"/>
                <a:gd name="connsiteX27" fmla="*/ 3170181 w 3766168"/>
                <a:gd name="connsiteY27" fmla="*/ 1432260 h 1432260"/>
                <a:gd name="connsiteX28" fmla="*/ 542442 w 3766168"/>
                <a:gd name="connsiteY28" fmla="*/ 1432260 h 1432260"/>
                <a:gd name="connsiteX29" fmla="*/ 470334 w 3766168"/>
                <a:gd name="connsiteY29" fmla="*/ 1017884 h 1432260"/>
                <a:gd name="connsiteX30" fmla="*/ 2283 w 3766168"/>
                <a:gd name="connsiteY30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2790448 w 3766168"/>
                <a:gd name="connsiteY25" fmla="*/ 657844 h 1432260"/>
                <a:gd name="connsiteX26" fmla="*/ 3766168 w 3766168"/>
                <a:gd name="connsiteY26" fmla="*/ 370463 h 1432260"/>
                <a:gd name="connsiteX27" fmla="*/ 3261234 w 3766168"/>
                <a:gd name="connsiteY27" fmla="*/ 946526 h 1432260"/>
                <a:gd name="connsiteX28" fmla="*/ 3170181 w 3766168"/>
                <a:gd name="connsiteY28" fmla="*/ 1432260 h 1432260"/>
                <a:gd name="connsiteX29" fmla="*/ 542442 w 3766168"/>
                <a:gd name="connsiteY29" fmla="*/ 1432260 h 1432260"/>
                <a:gd name="connsiteX30" fmla="*/ 470334 w 3766168"/>
                <a:gd name="connsiteY30" fmla="*/ 1017884 h 1432260"/>
                <a:gd name="connsiteX31" fmla="*/ 2283 w 3766168"/>
                <a:gd name="connsiteY31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766168 w 3766168"/>
                <a:gd name="connsiteY27" fmla="*/ 370463 h 1432260"/>
                <a:gd name="connsiteX28" fmla="*/ 3261234 w 3766168"/>
                <a:gd name="connsiteY28" fmla="*/ 946526 h 1432260"/>
                <a:gd name="connsiteX29" fmla="*/ 3170181 w 3766168"/>
                <a:gd name="connsiteY29" fmla="*/ 1432260 h 1432260"/>
                <a:gd name="connsiteX30" fmla="*/ 542442 w 3766168"/>
                <a:gd name="connsiteY30" fmla="*/ 1432260 h 1432260"/>
                <a:gd name="connsiteX31" fmla="*/ 470334 w 3766168"/>
                <a:gd name="connsiteY31" fmla="*/ 1017884 h 1432260"/>
                <a:gd name="connsiteX32" fmla="*/ 2283 w 3766168"/>
                <a:gd name="connsiteY3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766168 w 3766168"/>
                <a:gd name="connsiteY27" fmla="*/ 370463 h 1432260"/>
                <a:gd name="connsiteX28" fmla="*/ 3261234 w 3766168"/>
                <a:gd name="connsiteY28" fmla="*/ 946526 h 1432260"/>
                <a:gd name="connsiteX29" fmla="*/ 3170181 w 3766168"/>
                <a:gd name="connsiteY29" fmla="*/ 1432260 h 1432260"/>
                <a:gd name="connsiteX30" fmla="*/ 542442 w 3766168"/>
                <a:gd name="connsiteY30" fmla="*/ 1432260 h 1432260"/>
                <a:gd name="connsiteX31" fmla="*/ 470334 w 3766168"/>
                <a:gd name="connsiteY31" fmla="*/ 1017884 h 1432260"/>
                <a:gd name="connsiteX32" fmla="*/ 2283 w 3766168"/>
                <a:gd name="connsiteY3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766168 w 3766168"/>
                <a:gd name="connsiteY27" fmla="*/ 370463 h 1432260"/>
                <a:gd name="connsiteX28" fmla="*/ 3261234 w 3766168"/>
                <a:gd name="connsiteY28" fmla="*/ 946526 h 1432260"/>
                <a:gd name="connsiteX29" fmla="*/ 3170181 w 3766168"/>
                <a:gd name="connsiteY29" fmla="*/ 1432260 h 1432260"/>
                <a:gd name="connsiteX30" fmla="*/ 542442 w 3766168"/>
                <a:gd name="connsiteY30" fmla="*/ 1432260 h 1432260"/>
                <a:gd name="connsiteX31" fmla="*/ 470334 w 3766168"/>
                <a:gd name="connsiteY31" fmla="*/ 1017884 h 1432260"/>
                <a:gd name="connsiteX32" fmla="*/ 2283 w 3766168"/>
                <a:gd name="connsiteY3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766168 w 3766168"/>
                <a:gd name="connsiteY27" fmla="*/ 370463 h 1432260"/>
                <a:gd name="connsiteX28" fmla="*/ 3261234 w 3766168"/>
                <a:gd name="connsiteY28" fmla="*/ 946526 h 1432260"/>
                <a:gd name="connsiteX29" fmla="*/ 3170181 w 3766168"/>
                <a:gd name="connsiteY29" fmla="*/ 1432260 h 1432260"/>
                <a:gd name="connsiteX30" fmla="*/ 542442 w 3766168"/>
                <a:gd name="connsiteY30" fmla="*/ 1432260 h 1432260"/>
                <a:gd name="connsiteX31" fmla="*/ 470334 w 3766168"/>
                <a:gd name="connsiteY31" fmla="*/ 1017884 h 1432260"/>
                <a:gd name="connsiteX32" fmla="*/ 2283 w 3766168"/>
                <a:gd name="connsiteY3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766168 w 3766168"/>
                <a:gd name="connsiteY27" fmla="*/ 370463 h 1432260"/>
                <a:gd name="connsiteX28" fmla="*/ 3261234 w 3766168"/>
                <a:gd name="connsiteY28" fmla="*/ 946526 h 1432260"/>
                <a:gd name="connsiteX29" fmla="*/ 3170181 w 3766168"/>
                <a:gd name="connsiteY29" fmla="*/ 1432260 h 1432260"/>
                <a:gd name="connsiteX30" fmla="*/ 542442 w 3766168"/>
                <a:gd name="connsiteY30" fmla="*/ 1432260 h 1432260"/>
                <a:gd name="connsiteX31" fmla="*/ 470334 w 3766168"/>
                <a:gd name="connsiteY31" fmla="*/ 1017884 h 1432260"/>
                <a:gd name="connsiteX32" fmla="*/ 2283 w 3766168"/>
                <a:gd name="connsiteY3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766168 w 3766168"/>
                <a:gd name="connsiteY27" fmla="*/ 370463 h 1432260"/>
                <a:gd name="connsiteX28" fmla="*/ 3261234 w 3766168"/>
                <a:gd name="connsiteY28" fmla="*/ 946526 h 1432260"/>
                <a:gd name="connsiteX29" fmla="*/ 3170181 w 3766168"/>
                <a:gd name="connsiteY29" fmla="*/ 1432260 h 1432260"/>
                <a:gd name="connsiteX30" fmla="*/ 542442 w 3766168"/>
                <a:gd name="connsiteY30" fmla="*/ 1432260 h 1432260"/>
                <a:gd name="connsiteX31" fmla="*/ 470334 w 3766168"/>
                <a:gd name="connsiteY31" fmla="*/ 1017884 h 1432260"/>
                <a:gd name="connsiteX32" fmla="*/ 2283 w 3766168"/>
                <a:gd name="connsiteY3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766168 w 3766168"/>
                <a:gd name="connsiteY27" fmla="*/ 370463 h 1432260"/>
                <a:gd name="connsiteX28" fmla="*/ 3261234 w 3766168"/>
                <a:gd name="connsiteY28" fmla="*/ 946526 h 1432260"/>
                <a:gd name="connsiteX29" fmla="*/ 3170181 w 3766168"/>
                <a:gd name="connsiteY29" fmla="*/ 1432260 h 1432260"/>
                <a:gd name="connsiteX30" fmla="*/ 542442 w 3766168"/>
                <a:gd name="connsiteY30" fmla="*/ 1432260 h 1432260"/>
                <a:gd name="connsiteX31" fmla="*/ 470334 w 3766168"/>
                <a:gd name="connsiteY31" fmla="*/ 1017884 h 1432260"/>
                <a:gd name="connsiteX32" fmla="*/ 2283 w 3766168"/>
                <a:gd name="connsiteY32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2999576 w 3766168"/>
                <a:gd name="connsiteY27" fmla="*/ 585836 h 1432260"/>
                <a:gd name="connsiteX28" fmla="*/ 3766168 w 3766168"/>
                <a:gd name="connsiteY28" fmla="*/ 370463 h 1432260"/>
                <a:gd name="connsiteX29" fmla="*/ 3261234 w 3766168"/>
                <a:gd name="connsiteY29" fmla="*/ 946526 h 1432260"/>
                <a:gd name="connsiteX30" fmla="*/ 3170181 w 3766168"/>
                <a:gd name="connsiteY30" fmla="*/ 1432260 h 1432260"/>
                <a:gd name="connsiteX31" fmla="*/ 542442 w 3766168"/>
                <a:gd name="connsiteY31" fmla="*/ 1432260 h 1432260"/>
                <a:gd name="connsiteX32" fmla="*/ 470334 w 3766168"/>
                <a:gd name="connsiteY32" fmla="*/ 1017884 h 1432260"/>
                <a:gd name="connsiteX33" fmla="*/ 2283 w 3766168"/>
                <a:gd name="connsiteY3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069285 w 3766168"/>
                <a:gd name="connsiteY27" fmla="*/ 585836 h 1432260"/>
                <a:gd name="connsiteX28" fmla="*/ 3766168 w 3766168"/>
                <a:gd name="connsiteY28" fmla="*/ 370463 h 1432260"/>
                <a:gd name="connsiteX29" fmla="*/ 3261234 w 3766168"/>
                <a:gd name="connsiteY29" fmla="*/ 946526 h 1432260"/>
                <a:gd name="connsiteX30" fmla="*/ 3170181 w 3766168"/>
                <a:gd name="connsiteY30" fmla="*/ 1432260 h 1432260"/>
                <a:gd name="connsiteX31" fmla="*/ 542442 w 3766168"/>
                <a:gd name="connsiteY31" fmla="*/ 1432260 h 1432260"/>
                <a:gd name="connsiteX32" fmla="*/ 470334 w 3766168"/>
                <a:gd name="connsiteY32" fmla="*/ 1017884 h 1432260"/>
                <a:gd name="connsiteX33" fmla="*/ 2283 w 3766168"/>
                <a:gd name="connsiteY3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069285 w 3766168"/>
                <a:gd name="connsiteY27" fmla="*/ 585836 h 1432260"/>
                <a:gd name="connsiteX28" fmla="*/ 3766168 w 3766168"/>
                <a:gd name="connsiteY28" fmla="*/ 514479 h 1432260"/>
                <a:gd name="connsiteX29" fmla="*/ 3261234 w 3766168"/>
                <a:gd name="connsiteY29" fmla="*/ 946526 h 1432260"/>
                <a:gd name="connsiteX30" fmla="*/ 3170181 w 3766168"/>
                <a:gd name="connsiteY30" fmla="*/ 1432260 h 1432260"/>
                <a:gd name="connsiteX31" fmla="*/ 542442 w 3766168"/>
                <a:gd name="connsiteY31" fmla="*/ 1432260 h 1432260"/>
                <a:gd name="connsiteX32" fmla="*/ 470334 w 3766168"/>
                <a:gd name="connsiteY32" fmla="*/ 1017884 h 1432260"/>
                <a:gd name="connsiteX33" fmla="*/ 2283 w 3766168"/>
                <a:gd name="connsiteY3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069285 w 3766168"/>
                <a:gd name="connsiteY27" fmla="*/ 585836 h 1432260"/>
                <a:gd name="connsiteX28" fmla="*/ 3766168 w 3766168"/>
                <a:gd name="connsiteY28" fmla="*/ 370463 h 1432260"/>
                <a:gd name="connsiteX29" fmla="*/ 3261234 w 3766168"/>
                <a:gd name="connsiteY29" fmla="*/ 946526 h 1432260"/>
                <a:gd name="connsiteX30" fmla="*/ 3170181 w 3766168"/>
                <a:gd name="connsiteY30" fmla="*/ 1432260 h 1432260"/>
                <a:gd name="connsiteX31" fmla="*/ 542442 w 3766168"/>
                <a:gd name="connsiteY31" fmla="*/ 1432260 h 1432260"/>
                <a:gd name="connsiteX32" fmla="*/ 470334 w 3766168"/>
                <a:gd name="connsiteY32" fmla="*/ 1017884 h 1432260"/>
                <a:gd name="connsiteX33" fmla="*/ 2283 w 3766168"/>
                <a:gd name="connsiteY3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069285 w 3766168"/>
                <a:gd name="connsiteY27" fmla="*/ 585836 h 1432260"/>
                <a:gd name="connsiteX28" fmla="*/ 3766168 w 3766168"/>
                <a:gd name="connsiteY28" fmla="*/ 514479 h 1432260"/>
                <a:gd name="connsiteX29" fmla="*/ 3261234 w 3766168"/>
                <a:gd name="connsiteY29" fmla="*/ 946526 h 1432260"/>
                <a:gd name="connsiteX30" fmla="*/ 3170181 w 3766168"/>
                <a:gd name="connsiteY30" fmla="*/ 1432260 h 1432260"/>
                <a:gd name="connsiteX31" fmla="*/ 542442 w 3766168"/>
                <a:gd name="connsiteY31" fmla="*/ 1432260 h 1432260"/>
                <a:gd name="connsiteX32" fmla="*/ 470334 w 3766168"/>
                <a:gd name="connsiteY32" fmla="*/ 1017884 h 1432260"/>
                <a:gd name="connsiteX33" fmla="*/ 2283 w 3766168"/>
                <a:gd name="connsiteY3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069285 w 3766168"/>
                <a:gd name="connsiteY27" fmla="*/ 585836 h 1432260"/>
                <a:gd name="connsiteX28" fmla="*/ 3766168 w 3766168"/>
                <a:gd name="connsiteY28" fmla="*/ 514479 h 1432260"/>
                <a:gd name="connsiteX29" fmla="*/ 3261234 w 3766168"/>
                <a:gd name="connsiteY29" fmla="*/ 946526 h 1432260"/>
                <a:gd name="connsiteX30" fmla="*/ 3170181 w 3766168"/>
                <a:gd name="connsiteY30" fmla="*/ 1432260 h 1432260"/>
                <a:gd name="connsiteX31" fmla="*/ 542442 w 3766168"/>
                <a:gd name="connsiteY31" fmla="*/ 1432260 h 1432260"/>
                <a:gd name="connsiteX32" fmla="*/ 470334 w 3766168"/>
                <a:gd name="connsiteY32" fmla="*/ 1017884 h 1432260"/>
                <a:gd name="connsiteX33" fmla="*/ 2283 w 3766168"/>
                <a:gd name="connsiteY3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069285 w 3766168"/>
                <a:gd name="connsiteY27" fmla="*/ 585836 h 1432260"/>
                <a:gd name="connsiteX28" fmla="*/ 3766168 w 3766168"/>
                <a:gd name="connsiteY28" fmla="*/ 514479 h 1432260"/>
                <a:gd name="connsiteX29" fmla="*/ 3261234 w 3766168"/>
                <a:gd name="connsiteY29" fmla="*/ 946526 h 1432260"/>
                <a:gd name="connsiteX30" fmla="*/ 3170181 w 3766168"/>
                <a:gd name="connsiteY30" fmla="*/ 1432260 h 1432260"/>
                <a:gd name="connsiteX31" fmla="*/ 542442 w 3766168"/>
                <a:gd name="connsiteY31" fmla="*/ 1432260 h 1432260"/>
                <a:gd name="connsiteX32" fmla="*/ 470334 w 3766168"/>
                <a:gd name="connsiteY32" fmla="*/ 1017884 h 1432260"/>
                <a:gd name="connsiteX33" fmla="*/ 2283 w 3766168"/>
                <a:gd name="connsiteY3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069285 w 3766168"/>
                <a:gd name="connsiteY27" fmla="*/ 585836 h 1432260"/>
                <a:gd name="connsiteX28" fmla="*/ 3766168 w 3766168"/>
                <a:gd name="connsiteY28" fmla="*/ 514479 h 1432260"/>
                <a:gd name="connsiteX29" fmla="*/ 3261234 w 3766168"/>
                <a:gd name="connsiteY29" fmla="*/ 946526 h 1432260"/>
                <a:gd name="connsiteX30" fmla="*/ 3170181 w 3766168"/>
                <a:gd name="connsiteY30" fmla="*/ 1432260 h 1432260"/>
                <a:gd name="connsiteX31" fmla="*/ 542442 w 3766168"/>
                <a:gd name="connsiteY31" fmla="*/ 1432260 h 1432260"/>
                <a:gd name="connsiteX32" fmla="*/ 470334 w 3766168"/>
                <a:gd name="connsiteY32" fmla="*/ 1017884 h 1432260"/>
                <a:gd name="connsiteX33" fmla="*/ 2283 w 3766168"/>
                <a:gd name="connsiteY33" fmla="*/ 441820 h 1432260"/>
                <a:gd name="connsiteX0" fmla="*/ 2283 w 3766168"/>
                <a:gd name="connsiteY0" fmla="*/ 441820 h 1432260"/>
                <a:gd name="connsiteX1" fmla="*/ 367476 w 3766168"/>
                <a:gd name="connsiteY1" fmla="*/ 441820 h 1432260"/>
                <a:gd name="connsiteX2" fmla="*/ 367476 w 3766168"/>
                <a:gd name="connsiteY2" fmla="*/ 585836 h 1432260"/>
                <a:gd name="connsiteX3" fmla="*/ 420331 w 3766168"/>
                <a:gd name="connsiteY3" fmla="*/ 514479 h 1432260"/>
                <a:gd name="connsiteX4" fmla="*/ 699168 w 3766168"/>
                <a:gd name="connsiteY4" fmla="*/ 585836 h 1432260"/>
                <a:gd name="connsiteX5" fmla="*/ 629459 w 3766168"/>
                <a:gd name="connsiteY5" fmla="*/ 801860 h 1432260"/>
                <a:gd name="connsiteX6" fmla="*/ 559653 w 3766168"/>
                <a:gd name="connsiteY6" fmla="*/ 873868 h 1432260"/>
                <a:gd name="connsiteX7" fmla="*/ 1047715 w 3766168"/>
                <a:gd name="connsiteY7" fmla="*/ 657844 h 1432260"/>
                <a:gd name="connsiteX8" fmla="*/ 978005 w 3766168"/>
                <a:gd name="connsiteY8" fmla="*/ 657844 h 1432260"/>
                <a:gd name="connsiteX9" fmla="*/ 908296 w 3766168"/>
                <a:gd name="connsiteY9" fmla="*/ 729852 h 1432260"/>
                <a:gd name="connsiteX10" fmla="*/ 768877 w 3766168"/>
                <a:gd name="connsiteY10" fmla="*/ 585836 h 1432260"/>
                <a:gd name="connsiteX11" fmla="*/ 1478546 w 3766168"/>
                <a:gd name="connsiteY11" fmla="*/ 514479 h 1432260"/>
                <a:gd name="connsiteX12" fmla="*/ 1256842 w 3766168"/>
                <a:gd name="connsiteY12" fmla="*/ 657844 h 1432260"/>
                <a:gd name="connsiteX13" fmla="*/ 1814517 w 3766168"/>
                <a:gd name="connsiteY13" fmla="*/ 585836 h 1432260"/>
                <a:gd name="connsiteX14" fmla="*/ 1744808 w 3766168"/>
                <a:gd name="connsiteY14" fmla="*/ 514479 h 1432260"/>
                <a:gd name="connsiteX15" fmla="*/ 1675098 w 3766168"/>
                <a:gd name="connsiteY15" fmla="*/ 657844 h 1432260"/>
                <a:gd name="connsiteX16" fmla="*/ 1535680 w 3766168"/>
                <a:gd name="connsiteY16" fmla="*/ 514479 h 1432260"/>
                <a:gd name="connsiteX17" fmla="*/ 1675098 w 3766168"/>
                <a:gd name="connsiteY17" fmla="*/ 225796 h 1432260"/>
                <a:gd name="connsiteX18" fmla="*/ 1814517 w 3766168"/>
                <a:gd name="connsiteY18" fmla="*/ 225796 h 1432260"/>
                <a:gd name="connsiteX19" fmla="*/ 1867002 w 3766168"/>
                <a:gd name="connsiteY19" fmla="*/ 81780 h 1432260"/>
                <a:gd name="connsiteX20" fmla="*/ 2302482 w 3766168"/>
                <a:gd name="connsiteY20" fmla="*/ 514479 h 1432260"/>
                <a:gd name="connsiteX21" fmla="*/ 2581320 w 3766168"/>
                <a:gd name="connsiteY21" fmla="*/ 657844 h 1432260"/>
                <a:gd name="connsiteX22" fmla="*/ 1953936 w 3766168"/>
                <a:gd name="connsiteY22" fmla="*/ 585836 h 1432260"/>
                <a:gd name="connsiteX23" fmla="*/ 2342642 w 3766168"/>
                <a:gd name="connsiteY23" fmla="*/ 514480 h 1432260"/>
                <a:gd name="connsiteX24" fmla="*/ 3069285 w 3766168"/>
                <a:gd name="connsiteY24" fmla="*/ 585836 h 1432260"/>
                <a:gd name="connsiteX25" fmla="*/ 3278413 w 3766168"/>
                <a:gd name="connsiteY25" fmla="*/ 801860 h 1432260"/>
                <a:gd name="connsiteX26" fmla="*/ 2790448 w 3766168"/>
                <a:gd name="connsiteY26" fmla="*/ 657844 h 1432260"/>
                <a:gd name="connsiteX27" fmla="*/ 3069285 w 3766168"/>
                <a:gd name="connsiteY27" fmla="*/ 585836 h 1432260"/>
                <a:gd name="connsiteX28" fmla="*/ 3766168 w 3766168"/>
                <a:gd name="connsiteY28" fmla="*/ 514479 h 1432260"/>
                <a:gd name="connsiteX29" fmla="*/ 3261234 w 3766168"/>
                <a:gd name="connsiteY29" fmla="*/ 946526 h 1432260"/>
                <a:gd name="connsiteX30" fmla="*/ 3170181 w 3766168"/>
                <a:gd name="connsiteY30" fmla="*/ 1432260 h 1432260"/>
                <a:gd name="connsiteX31" fmla="*/ 542442 w 3766168"/>
                <a:gd name="connsiteY31" fmla="*/ 1432260 h 1432260"/>
                <a:gd name="connsiteX32" fmla="*/ 470334 w 3766168"/>
                <a:gd name="connsiteY32" fmla="*/ 1017884 h 1432260"/>
                <a:gd name="connsiteX33" fmla="*/ 2283 w 3766168"/>
                <a:gd name="connsiteY33" fmla="*/ 441820 h 1432260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1047714 w 3766168"/>
                <a:gd name="connsiteY11" fmla="*/ 147707 h 1426179"/>
                <a:gd name="connsiteX12" fmla="*/ 1478546 w 3766168"/>
                <a:gd name="connsiteY12" fmla="*/ 508398 h 1426179"/>
                <a:gd name="connsiteX13" fmla="*/ 1256842 w 3766168"/>
                <a:gd name="connsiteY13" fmla="*/ 651763 h 1426179"/>
                <a:gd name="connsiteX14" fmla="*/ 1814517 w 3766168"/>
                <a:gd name="connsiteY14" fmla="*/ 579755 h 1426179"/>
                <a:gd name="connsiteX15" fmla="*/ 1744808 w 3766168"/>
                <a:gd name="connsiteY15" fmla="*/ 508398 h 1426179"/>
                <a:gd name="connsiteX16" fmla="*/ 1675098 w 3766168"/>
                <a:gd name="connsiteY16" fmla="*/ 651763 h 1426179"/>
                <a:gd name="connsiteX17" fmla="*/ 1535680 w 3766168"/>
                <a:gd name="connsiteY17" fmla="*/ 508398 h 1426179"/>
                <a:gd name="connsiteX18" fmla="*/ 1675098 w 3766168"/>
                <a:gd name="connsiteY18" fmla="*/ 219715 h 1426179"/>
                <a:gd name="connsiteX19" fmla="*/ 1814517 w 3766168"/>
                <a:gd name="connsiteY19" fmla="*/ 219715 h 1426179"/>
                <a:gd name="connsiteX20" fmla="*/ 1867002 w 3766168"/>
                <a:gd name="connsiteY20" fmla="*/ 75699 h 1426179"/>
                <a:gd name="connsiteX21" fmla="*/ 2302482 w 3766168"/>
                <a:gd name="connsiteY21" fmla="*/ 508398 h 1426179"/>
                <a:gd name="connsiteX22" fmla="*/ 2581320 w 3766168"/>
                <a:gd name="connsiteY22" fmla="*/ 651763 h 1426179"/>
                <a:gd name="connsiteX23" fmla="*/ 1953936 w 3766168"/>
                <a:gd name="connsiteY23" fmla="*/ 579755 h 1426179"/>
                <a:gd name="connsiteX24" fmla="*/ 2342642 w 3766168"/>
                <a:gd name="connsiteY24" fmla="*/ 508399 h 1426179"/>
                <a:gd name="connsiteX25" fmla="*/ 3069285 w 3766168"/>
                <a:gd name="connsiteY25" fmla="*/ 579755 h 1426179"/>
                <a:gd name="connsiteX26" fmla="*/ 3278413 w 3766168"/>
                <a:gd name="connsiteY26" fmla="*/ 795779 h 1426179"/>
                <a:gd name="connsiteX27" fmla="*/ 2790448 w 3766168"/>
                <a:gd name="connsiteY27" fmla="*/ 651763 h 1426179"/>
                <a:gd name="connsiteX28" fmla="*/ 3069285 w 3766168"/>
                <a:gd name="connsiteY28" fmla="*/ 579755 h 1426179"/>
                <a:gd name="connsiteX29" fmla="*/ 3766168 w 3766168"/>
                <a:gd name="connsiteY29" fmla="*/ 508398 h 1426179"/>
                <a:gd name="connsiteX30" fmla="*/ 3261234 w 3766168"/>
                <a:gd name="connsiteY30" fmla="*/ 940445 h 1426179"/>
                <a:gd name="connsiteX31" fmla="*/ 3170181 w 3766168"/>
                <a:gd name="connsiteY31" fmla="*/ 1426179 h 1426179"/>
                <a:gd name="connsiteX32" fmla="*/ 542442 w 3766168"/>
                <a:gd name="connsiteY32" fmla="*/ 1426179 h 1426179"/>
                <a:gd name="connsiteX33" fmla="*/ 470334 w 3766168"/>
                <a:gd name="connsiteY33" fmla="*/ 1011803 h 1426179"/>
                <a:gd name="connsiteX34" fmla="*/ 2283 w 3766168"/>
                <a:gd name="connsiteY34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978005 w 3766168"/>
                <a:gd name="connsiteY11" fmla="*/ 435739 h 1426179"/>
                <a:gd name="connsiteX12" fmla="*/ 1047714 w 3766168"/>
                <a:gd name="connsiteY12" fmla="*/ 147707 h 1426179"/>
                <a:gd name="connsiteX13" fmla="*/ 1478546 w 3766168"/>
                <a:gd name="connsiteY13" fmla="*/ 508398 h 1426179"/>
                <a:gd name="connsiteX14" fmla="*/ 1256842 w 3766168"/>
                <a:gd name="connsiteY14" fmla="*/ 651763 h 1426179"/>
                <a:gd name="connsiteX15" fmla="*/ 1814517 w 3766168"/>
                <a:gd name="connsiteY15" fmla="*/ 579755 h 1426179"/>
                <a:gd name="connsiteX16" fmla="*/ 1744808 w 3766168"/>
                <a:gd name="connsiteY16" fmla="*/ 508398 h 1426179"/>
                <a:gd name="connsiteX17" fmla="*/ 1675098 w 3766168"/>
                <a:gd name="connsiteY17" fmla="*/ 651763 h 1426179"/>
                <a:gd name="connsiteX18" fmla="*/ 1535680 w 3766168"/>
                <a:gd name="connsiteY18" fmla="*/ 508398 h 1426179"/>
                <a:gd name="connsiteX19" fmla="*/ 1675098 w 3766168"/>
                <a:gd name="connsiteY19" fmla="*/ 219715 h 1426179"/>
                <a:gd name="connsiteX20" fmla="*/ 1814517 w 3766168"/>
                <a:gd name="connsiteY20" fmla="*/ 219715 h 1426179"/>
                <a:gd name="connsiteX21" fmla="*/ 1867002 w 3766168"/>
                <a:gd name="connsiteY21" fmla="*/ 75699 h 1426179"/>
                <a:gd name="connsiteX22" fmla="*/ 2302482 w 3766168"/>
                <a:gd name="connsiteY22" fmla="*/ 508398 h 1426179"/>
                <a:gd name="connsiteX23" fmla="*/ 2581320 w 3766168"/>
                <a:gd name="connsiteY23" fmla="*/ 651763 h 1426179"/>
                <a:gd name="connsiteX24" fmla="*/ 1953936 w 3766168"/>
                <a:gd name="connsiteY24" fmla="*/ 579755 h 1426179"/>
                <a:gd name="connsiteX25" fmla="*/ 2342642 w 3766168"/>
                <a:gd name="connsiteY25" fmla="*/ 508399 h 1426179"/>
                <a:gd name="connsiteX26" fmla="*/ 3069285 w 3766168"/>
                <a:gd name="connsiteY26" fmla="*/ 579755 h 1426179"/>
                <a:gd name="connsiteX27" fmla="*/ 3278413 w 3766168"/>
                <a:gd name="connsiteY27" fmla="*/ 795779 h 1426179"/>
                <a:gd name="connsiteX28" fmla="*/ 2790448 w 3766168"/>
                <a:gd name="connsiteY28" fmla="*/ 651763 h 1426179"/>
                <a:gd name="connsiteX29" fmla="*/ 3069285 w 3766168"/>
                <a:gd name="connsiteY29" fmla="*/ 579755 h 1426179"/>
                <a:gd name="connsiteX30" fmla="*/ 3766168 w 3766168"/>
                <a:gd name="connsiteY30" fmla="*/ 508398 h 1426179"/>
                <a:gd name="connsiteX31" fmla="*/ 3261234 w 3766168"/>
                <a:gd name="connsiteY31" fmla="*/ 940445 h 1426179"/>
                <a:gd name="connsiteX32" fmla="*/ 3170181 w 3766168"/>
                <a:gd name="connsiteY32" fmla="*/ 1426179 h 1426179"/>
                <a:gd name="connsiteX33" fmla="*/ 542442 w 3766168"/>
                <a:gd name="connsiteY33" fmla="*/ 1426179 h 1426179"/>
                <a:gd name="connsiteX34" fmla="*/ 470334 w 3766168"/>
                <a:gd name="connsiteY34" fmla="*/ 1011803 h 1426179"/>
                <a:gd name="connsiteX35" fmla="*/ 2283 w 3766168"/>
                <a:gd name="connsiteY35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978005 w 3766168"/>
                <a:gd name="connsiteY11" fmla="*/ 435739 h 1426179"/>
                <a:gd name="connsiteX12" fmla="*/ 838586 w 3766168"/>
                <a:gd name="connsiteY12" fmla="*/ 364382 h 1426179"/>
                <a:gd name="connsiteX13" fmla="*/ 1047714 w 3766168"/>
                <a:gd name="connsiteY13" fmla="*/ 147707 h 1426179"/>
                <a:gd name="connsiteX14" fmla="*/ 1478546 w 3766168"/>
                <a:gd name="connsiteY14" fmla="*/ 508398 h 1426179"/>
                <a:gd name="connsiteX15" fmla="*/ 1256842 w 3766168"/>
                <a:gd name="connsiteY15" fmla="*/ 651763 h 1426179"/>
                <a:gd name="connsiteX16" fmla="*/ 1814517 w 3766168"/>
                <a:gd name="connsiteY16" fmla="*/ 579755 h 1426179"/>
                <a:gd name="connsiteX17" fmla="*/ 1744808 w 3766168"/>
                <a:gd name="connsiteY17" fmla="*/ 508398 h 1426179"/>
                <a:gd name="connsiteX18" fmla="*/ 1675098 w 3766168"/>
                <a:gd name="connsiteY18" fmla="*/ 651763 h 1426179"/>
                <a:gd name="connsiteX19" fmla="*/ 1535680 w 3766168"/>
                <a:gd name="connsiteY19" fmla="*/ 508398 h 1426179"/>
                <a:gd name="connsiteX20" fmla="*/ 1675098 w 3766168"/>
                <a:gd name="connsiteY20" fmla="*/ 219715 h 1426179"/>
                <a:gd name="connsiteX21" fmla="*/ 1814517 w 3766168"/>
                <a:gd name="connsiteY21" fmla="*/ 219715 h 1426179"/>
                <a:gd name="connsiteX22" fmla="*/ 1867002 w 3766168"/>
                <a:gd name="connsiteY22" fmla="*/ 75699 h 1426179"/>
                <a:gd name="connsiteX23" fmla="*/ 2302482 w 3766168"/>
                <a:gd name="connsiteY23" fmla="*/ 508398 h 1426179"/>
                <a:gd name="connsiteX24" fmla="*/ 2581320 w 3766168"/>
                <a:gd name="connsiteY24" fmla="*/ 651763 h 1426179"/>
                <a:gd name="connsiteX25" fmla="*/ 1953936 w 3766168"/>
                <a:gd name="connsiteY25" fmla="*/ 579755 h 1426179"/>
                <a:gd name="connsiteX26" fmla="*/ 2342642 w 3766168"/>
                <a:gd name="connsiteY26" fmla="*/ 508399 h 1426179"/>
                <a:gd name="connsiteX27" fmla="*/ 3069285 w 3766168"/>
                <a:gd name="connsiteY27" fmla="*/ 579755 h 1426179"/>
                <a:gd name="connsiteX28" fmla="*/ 3278413 w 3766168"/>
                <a:gd name="connsiteY28" fmla="*/ 795779 h 1426179"/>
                <a:gd name="connsiteX29" fmla="*/ 2790448 w 3766168"/>
                <a:gd name="connsiteY29" fmla="*/ 651763 h 1426179"/>
                <a:gd name="connsiteX30" fmla="*/ 3069285 w 3766168"/>
                <a:gd name="connsiteY30" fmla="*/ 579755 h 1426179"/>
                <a:gd name="connsiteX31" fmla="*/ 3766168 w 3766168"/>
                <a:gd name="connsiteY31" fmla="*/ 508398 h 1426179"/>
                <a:gd name="connsiteX32" fmla="*/ 3261234 w 3766168"/>
                <a:gd name="connsiteY32" fmla="*/ 940445 h 1426179"/>
                <a:gd name="connsiteX33" fmla="*/ 3170181 w 3766168"/>
                <a:gd name="connsiteY33" fmla="*/ 1426179 h 1426179"/>
                <a:gd name="connsiteX34" fmla="*/ 542442 w 3766168"/>
                <a:gd name="connsiteY34" fmla="*/ 1426179 h 1426179"/>
                <a:gd name="connsiteX35" fmla="*/ 470334 w 3766168"/>
                <a:gd name="connsiteY35" fmla="*/ 1011803 h 1426179"/>
                <a:gd name="connsiteX36" fmla="*/ 2283 w 3766168"/>
                <a:gd name="connsiteY36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364382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1047714 w 3766168"/>
                <a:gd name="connsiteY14" fmla="*/ 147707 h 1426179"/>
                <a:gd name="connsiteX15" fmla="*/ 1478546 w 3766168"/>
                <a:gd name="connsiteY15" fmla="*/ 508398 h 1426179"/>
                <a:gd name="connsiteX16" fmla="*/ 1256842 w 3766168"/>
                <a:gd name="connsiteY16" fmla="*/ 651763 h 1426179"/>
                <a:gd name="connsiteX17" fmla="*/ 1814517 w 3766168"/>
                <a:gd name="connsiteY17" fmla="*/ 579755 h 1426179"/>
                <a:gd name="connsiteX18" fmla="*/ 1744808 w 3766168"/>
                <a:gd name="connsiteY18" fmla="*/ 508398 h 1426179"/>
                <a:gd name="connsiteX19" fmla="*/ 1675098 w 3766168"/>
                <a:gd name="connsiteY19" fmla="*/ 651763 h 1426179"/>
                <a:gd name="connsiteX20" fmla="*/ 1535680 w 3766168"/>
                <a:gd name="connsiteY20" fmla="*/ 508398 h 1426179"/>
                <a:gd name="connsiteX21" fmla="*/ 1675098 w 3766168"/>
                <a:gd name="connsiteY21" fmla="*/ 219715 h 1426179"/>
                <a:gd name="connsiteX22" fmla="*/ 1814517 w 3766168"/>
                <a:gd name="connsiteY22" fmla="*/ 219715 h 1426179"/>
                <a:gd name="connsiteX23" fmla="*/ 1867002 w 3766168"/>
                <a:gd name="connsiteY23" fmla="*/ 75699 h 1426179"/>
                <a:gd name="connsiteX24" fmla="*/ 2302482 w 3766168"/>
                <a:gd name="connsiteY24" fmla="*/ 508398 h 1426179"/>
                <a:gd name="connsiteX25" fmla="*/ 2581320 w 3766168"/>
                <a:gd name="connsiteY25" fmla="*/ 651763 h 1426179"/>
                <a:gd name="connsiteX26" fmla="*/ 1953936 w 3766168"/>
                <a:gd name="connsiteY26" fmla="*/ 579755 h 1426179"/>
                <a:gd name="connsiteX27" fmla="*/ 2342642 w 3766168"/>
                <a:gd name="connsiteY27" fmla="*/ 508399 h 1426179"/>
                <a:gd name="connsiteX28" fmla="*/ 3069285 w 3766168"/>
                <a:gd name="connsiteY28" fmla="*/ 579755 h 1426179"/>
                <a:gd name="connsiteX29" fmla="*/ 3278413 w 3766168"/>
                <a:gd name="connsiteY29" fmla="*/ 795779 h 1426179"/>
                <a:gd name="connsiteX30" fmla="*/ 2790448 w 3766168"/>
                <a:gd name="connsiteY30" fmla="*/ 651763 h 1426179"/>
                <a:gd name="connsiteX31" fmla="*/ 3069285 w 3766168"/>
                <a:gd name="connsiteY31" fmla="*/ 579755 h 1426179"/>
                <a:gd name="connsiteX32" fmla="*/ 3766168 w 3766168"/>
                <a:gd name="connsiteY32" fmla="*/ 508398 h 1426179"/>
                <a:gd name="connsiteX33" fmla="*/ 3261234 w 3766168"/>
                <a:gd name="connsiteY33" fmla="*/ 940445 h 1426179"/>
                <a:gd name="connsiteX34" fmla="*/ 3170181 w 3766168"/>
                <a:gd name="connsiteY34" fmla="*/ 1426179 h 1426179"/>
                <a:gd name="connsiteX35" fmla="*/ 542442 w 3766168"/>
                <a:gd name="connsiteY35" fmla="*/ 1426179 h 1426179"/>
                <a:gd name="connsiteX36" fmla="*/ 470334 w 3766168"/>
                <a:gd name="connsiteY36" fmla="*/ 1011803 h 1426179"/>
                <a:gd name="connsiteX37" fmla="*/ 2283 w 3766168"/>
                <a:gd name="connsiteY37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364382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1047714 w 3766168"/>
                <a:gd name="connsiteY14" fmla="*/ 147707 h 1426179"/>
                <a:gd name="connsiteX15" fmla="*/ 1478546 w 3766168"/>
                <a:gd name="connsiteY15" fmla="*/ 508398 h 1426179"/>
                <a:gd name="connsiteX16" fmla="*/ 1256842 w 3766168"/>
                <a:gd name="connsiteY16" fmla="*/ 651763 h 1426179"/>
                <a:gd name="connsiteX17" fmla="*/ 1814517 w 3766168"/>
                <a:gd name="connsiteY17" fmla="*/ 579755 h 1426179"/>
                <a:gd name="connsiteX18" fmla="*/ 1744808 w 3766168"/>
                <a:gd name="connsiteY18" fmla="*/ 508398 h 1426179"/>
                <a:gd name="connsiteX19" fmla="*/ 1675098 w 3766168"/>
                <a:gd name="connsiteY19" fmla="*/ 651763 h 1426179"/>
                <a:gd name="connsiteX20" fmla="*/ 1535680 w 3766168"/>
                <a:gd name="connsiteY20" fmla="*/ 508398 h 1426179"/>
                <a:gd name="connsiteX21" fmla="*/ 1675098 w 3766168"/>
                <a:gd name="connsiteY21" fmla="*/ 219715 h 1426179"/>
                <a:gd name="connsiteX22" fmla="*/ 1814517 w 3766168"/>
                <a:gd name="connsiteY22" fmla="*/ 219715 h 1426179"/>
                <a:gd name="connsiteX23" fmla="*/ 1867002 w 3766168"/>
                <a:gd name="connsiteY23" fmla="*/ 75699 h 1426179"/>
                <a:gd name="connsiteX24" fmla="*/ 2302482 w 3766168"/>
                <a:gd name="connsiteY24" fmla="*/ 508398 h 1426179"/>
                <a:gd name="connsiteX25" fmla="*/ 2581320 w 3766168"/>
                <a:gd name="connsiteY25" fmla="*/ 651763 h 1426179"/>
                <a:gd name="connsiteX26" fmla="*/ 1953936 w 3766168"/>
                <a:gd name="connsiteY26" fmla="*/ 579755 h 1426179"/>
                <a:gd name="connsiteX27" fmla="*/ 2342642 w 3766168"/>
                <a:gd name="connsiteY27" fmla="*/ 508399 h 1426179"/>
                <a:gd name="connsiteX28" fmla="*/ 3069285 w 3766168"/>
                <a:gd name="connsiteY28" fmla="*/ 579755 h 1426179"/>
                <a:gd name="connsiteX29" fmla="*/ 3278413 w 3766168"/>
                <a:gd name="connsiteY29" fmla="*/ 795779 h 1426179"/>
                <a:gd name="connsiteX30" fmla="*/ 2790448 w 3766168"/>
                <a:gd name="connsiteY30" fmla="*/ 651763 h 1426179"/>
                <a:gd name="connsiteX31" fmla="*/ 3069285 w 3766168"/>
                <a:gd name="connsiteY31" fmla="*/ 579755 h 1426179"/>
                <a:gd name="connsiteX32" fmla="*/ 3766168 w 3766168"/>
                <a:gd name="connsiteY32" fmla="*/ 508398 h 1426179"/>
                <a:gd name="connsiteX33" fmla="*/ 3261234 w 3766168"/>
                <a:gd name="connsiteY33" fmla="*/ 940445 h 1426179"/>
                <a:gd name="connsiteX34" fmla="*/ 3170181 w 3766168"/>
                <a:gd name="connsiteY34" fmla="*/ 1426179 h 1426179"/>
                <a:gd name="connsiteX35" fmla="*/ 542442 w 3766168"/>
                <a:gd name="connsiteY35" fmla="*/ 1426179 h 1426179"/>
                <a:gd name="connsiteX36" fmla="*/ 470334 w 3766168"/>
                <a:gd name="connsiteY36" fmla="*/ 1011803 h 1426179"/>
                <a:gd name="connsiteX37" fmla="*/ 2283 w 3766168"/>
                <a:gd name="connsiteY37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364382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1047714 w 3766168"/>
                <a:gd name="connsiteY14" fmla="*/ 147707 h 1426179"/>
                <a:gd name="connsiteX15" fmla="*/ 1478546 w 3766168"/>
                <a:gd name="connsiteY15" fmla="*/ 508398 h 1426179"/>
                <a:gd name="connsiteX16" fmla="*/ 1256842 w 3766168"/>
                <a:gd name="connsiteY16" fmla="*/ 651763 h 1426179"/>
                <a:gd name="connsiteX17" fmla="*/ 1814517 w 3766168"/>
                <a:gd name="connsiteY17" fmla="*/ 579755 h 1426179"/>
                <a:gd name="connsiteX18" fmla="*/ 1744808 w 3766168"/>
                <a:gd name="connsiteY18" fmla="*/ 508398 h 1426179"/>
                <a:gd name="connsiteX19" fmla="*/ 1675098 w 3766168"/>
                <a:gd name="connsiteY19" fmla="*/ 651763 h 1426179"/>
                <a:gd name="connsiteX20" fmla="*/ 1535680 w 3766168"/>
                <a:gd name="connsiteY20" fmla="*/ 508398 h 1426179"/>
                <a:gd name="connsiteX21" fmla="*/ 1675098 w 3766168"/>
                <a:gd name="connsiteY21" fmla="*/ 219715 h 1426179"/>
                <a:gd name="connsiteX22" fmla="*/ 1814517 w 3766168"/>
                <a:gd name="connsiteY22" fmla="*/ 219715 h 1426179"/>
                <a:gd name="connsiteX23" fmla="*/ 1867002 w 3766168"/>
                <a:gd name="connsiteY23" fmla="*/ 75699 h 1426179"/>
                <a:gd name="connsiteX24" fmla="*/ 2302482 w 3766168"/>
                <a:gd name="connsiteY24" fmla="*/ 508398 h 1426179"/>
                <a:gd name="connsiteX25" fmla="*/ 2581320 w 3766168"/>
                <a:gd name="connsiteY25" fmla="*/ 651763 h 1426179"/>
                <a:gd name="connsiteX26" fmla="*/ 1953936 w 3766168"/>
                <a:gd name="connsiteY26" fmla="*/ 579755 h 1426179"/>
                <a:gd name="connsiteX27" fmla="*/ 2342642 w 3766168"/>
                <a:gd name="connsiteY27" fmla="*/ 508399 h 1426179"/>
                <a:gd name="connsiteX28" fmla="*/ 3069285 w 3766168"/>
                <a:gd name="connsiteY28" fmla="*/ 579755 h 1426179"/>
                <a:gd name="connsiteX29" fmla="*/ 3278413 w 3766168"/>
                <a:gd name="connsiteY29" fmla="*/ 795779 h 1426179"/>
                <a:gd name="connsiteX30" fmla="*/ 2790448 w 3766168"/>
                <a:gd name="connsiteY30" fmla="*/ 651763 h 1426179"/>
                <a:gd name="connsiteX31" fmla="*/ 3069285 w 3766168"/>
                <a:gd name="connsiteY31" fmla="*/ 579755 h 1426179"/>
                <a:gd name="connsiteX32" fmla="*/ 3766168 w 3766168"/>
                <a:gd name="connsiteY32" fmla="*/ 508398 h 1426179"/>
                <a:gd name="connsiteX33" fmla="*/ 3261234 w 3766168"/>
                <a:gd name="connsiteY33" fmla="*/ 940445 h 1426179"/>
                <a:gd name="connsiteX34" fmla="*/ 3170181 w 3766168"/>
                <a:gd name="connsiteY34" fmla="*/ 1426179 h 1426179"/>
                <a:gd name="connsiteX35" fmla="*/ 542442 w 3766168"/>
                <a:gd name="connsiteY35" fmla="*/ 1426179 h 1426179"/>
                <a:gd name="connsiteX36" fmla="*/ 470334 w 3766168"/>
                <a:gd name="connsiteY36" fmla="*/ 1011803 h 1426179"/>
                <a:gd name="connsiteX37" fmla="*/ 2283 w 3766168"/>
                <a:gd name="connsiteY37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364382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1047714 w 3766168"/>
                <a:gd name="connsiteY14" fmla="*/ 147707 h 1426179"/>
                <a:gd name="connsiteX15" fmla="*/ 1478546 w 3766168"/>
                <a:gd name="connsiteY15" fmla="*/ 508398 h 1426179"/>
                <a:gd name="connsiteX16" fmla="*/ 1256842 w 3766168"/>
                <a:gd name="connsiteY16" fmla="*/ 651763 h 1426179"/>
                <a:gd name="connsiteX17" fmla="*/ 1814517 w 3766168"/>
                <a:gd name="connsiteY17" fmla="*/ 579755 h 1426179"/>
                <a:gd name="connsiteX18" fmla="*/ 1744808 w 3766168"/>
                <a:gd name="connsiteY18" fmla="*/ 508398 h 1426179"/>
                <a:gd name="connsiteX19" fmla="*/ 1675098 w 3766168"/>
                <a:gd name="connsiteY19" fmla="*/ 651763 h 1426179"/>
                <a:gd name="connsiteX20" fmla="*/ 1535680 w 3766168"/>
                <a:gd name="connsiteY20" fmla="*/ 508398 h 1426179"/>
                <a:gd name="connsiteX21" fmla="*/ 1675098 w 3766168"/>
                <a:gd name="connsiteY21" fmla="*/ 219715 h 1426179"/>
                <a:gd name="connsiteX22" fmla="*/ 1814517 w 3766168"/>
                <a:gd name="connsiteY22" fmla="*/ 219715 h 1426179"/>
                <a:gd name="connsiteX23" fmla="*/ 1867002 w 3766168"/>
                <a:gd name="connsiteY23" fmla="*/ 75699 h 1426179"/>
                <a:gd name="connsiteX24" fmla="*/ 2302482 w 3766168"/>
                <a:gd name="connsiteY24" fmla="*/ 508398 h 1426179"/>
                <a:gd name="connsiteX25" fmla="*/ 2581320 w 3766168"/>
                <a:gd name="connsiteY25" fmla="*/ 651763 h 1426179"/>
                <a:gd name="connsiteX26" fmla="*/ 1953936 w 3766168"/>
                <a:gd name="connsiteY26" fmla="*/ 579755 h 1426179"/>
                <a:gd name="connsiteX27" fmla="*/ 2342642 w 3766168"/>
                <a:gd name="connsiteY27" fmla="*/ 508399 h 1426179"/>
                <a:gd name="connsiteX28" fmla="*/ 3069285 w 3766168"/>
                <a:gd name="connsiteY28" fmla="*/ 579755 h 1426179"/>
                <a:gd name="connsiteX29" fmla="*/ 3278413 w 3766168"/>
                <a:gd name="connsiteY29" fmla="*/ 795779 h 1426179"/>
                <a:gd name="connsiteX30" fmla="*/ 2790448 w 3766168"/>
                <a:gd name="connsiteY30" fmla="*/ 651763 h 1426179"/>
                <a:gd name="connsiteX31" fmla="*/ 3069285 w 3766168"/>
                <a:gd name="connsiteY31" fmla="*/ 579755 h 1426179"/>
                <a:gd name="connsiteX32" fmla="*/ 3766168 w 3766168"/>
                <a:gd name="connsiteY32" fmla="*/ 508398 h 1426179"/>
                <a:gd name="connsiteX33" fmla="*/ 3261234 w 3766168"/>
                <a:gd name="connsiteY33" fmla="*/ 940445 h 1426179"/>
                <a:gd name="connsiteX34" fmla="*/ 3170181 w 3766168"/>
                <a:gd name="connsiteY34" fmla="*/ 1426179 h 1426179"/>
                <a:gd name="connsiteX35" fmla="*/ 542442 w 3766168"/>
                <a:gd name="connsiteY35" fmla="*/ 1426179 h 1426179"/>
                <a:gd name="connsiteX36" fmla="*/ 470334 w 3766168"/>
                <a:gd name="connsiteY36" fmla="*/ 1011803 h 1426179"/>
                <a:gd name="connsiteX37" fmla="*/ 2283 w 3766168"/>
                <a:gd name="connsiteY37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435739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1047714 w 3766168"/>
                <a:gd name="connsiteY14" fmla="*/ 147707 h 1426179"/>
                <a:gd name="connsiteX15" fmla="*/ 1478546 w 3766168"/>
                <a:gd name="connsiteY15" fmla="*/ 508398 h 1426179"/>
                <a:gd name="connsiteX16" fmla="*/ 1256842 w 3766168"/>
                <a:gd name="connsiteY16" fmla="*/ 651763 h 1426179"/>
                <a:gd name="connsiteX17" fmla="*/ 1814517 w 3766168"/>
                <a:gd name="connsiteY17" fmla="*/ 579755 h 1426179"/>
                <a:gd name="connsiteX18" fmla="*/ 1744808 w 3766168"/>
                <a:gd name="connsiteY18" fmla="*/ 508398 h 1426179"/>
                <a:gd name="connsiteX19" fmla="*/ 1675098 w 3766168"/>
                <a:gd name="connsiteY19" fmla="*/ 651763 h 1426179"/>
                <a:gd name="connsiteX20" fmla="*/ 1535680 w 3766168"/>
                <a:gd name="connsiteY20" fmla="*/ 508398 h 1426179"/>
                <a:gd name="connsiteX21" fmla="*/ 1675098 w 3766168"/>
                <a:gd name="connsiteY21" fmla="*/ 219715 h 1426179"/>
                <a:gd name="connsiteX22" fmla="*/ 1814517 w 3766168"/>
                <a:gd name="connsiteY22" fmla="*/ 219715 h 1426179"/>
                <a:gd name="connsiteX23" fmla="*/ 1867002 w 3766168"/>
                <a:gd name="connsiteY23" fmla="*/ 75699 h 1426179"/>
                <a:gd name="connsiteX24" fmla="*/ 2302482 w 3766168"/>
                <a:gd name="connsiteY24" fmla="*/ 508398 h 1426179"/>
                <a:gd name="connsiteX25" fmla="*/ 2581320 w 3766168"/>
                <a:gd name="connsiteY25" fmla="*/ 651763 h 1426179"/>
                <a:gd name="connsiteX26" fmla="*/ 1953936 w 3766168"/>
                <a:gd name="connsiteY26" fmla="*/ 579755 h 1426179"/>
                <a:gd name="connsiteX27" fmla="*/ 2342642 w 3766168"/>
                <a:gd name="connsiteY27" fmla="*/ 508399 h 1426179"/>
                <a:gd name="connsiteX28" fmla="*/ 3069285 w 3766168"/>
                <a:gd name="connsiteY28" fmla="*/ 579755 h 1426179"/>
                <a:gd name="connsiteX29" fmla="*/ 3278413 w 3766168"/>
                <a:gd name="connsiteY29" fmla="*/ 795779 h 1426179"/>
                <a:gd name="connsiteX30" fmla="*/ 2790448 w 3766168"/>
                <a:gd name="connsiteY30" fmla="*/ 651763 h 1426179"/>
                <a:gd name="connsiteX31" fmla="*/ 3069285 w 3766168"/>
                <a:gd name="connsiteY31" fmla="*/ 579755 h 1426179"/>
                <a:gd name="connsiteX32" fmla="*/ 3766168 w 3766168"/>
                <a:gd name="connsiteY32" fmla="*/ 508398 h 1426179"/>
                <a:gd name="connsiteX33" fmla="*/ 3261234 w 3766168"/>
                <a:gd name="connsiteY33" fmla="*/ 940445 h 1426179"/>
                <a:gd name="connsiteX34" fmla="*/ 3170181 w 3766168"/>
                <a:gd name="connsiteY34" fmla="*/ 1426179 h 1426179"/>
                <a:gd name="connsiteX35" fmla="*/ 542442 w 3766168"/>
                <a:gd name="connsiteY35" fmla="*/ 1426179 h 1426179"/>
                <a:gd name="connsiteX36" fmla="*/ 470334 w 3766168"/>
                <a:gd name="connsiteY36" fmla="*/ 1011803 h 1426179"/>
                <a:gd name="connsiteX37" fmla="*/ 2283 w 3766168"/>
                <a:gd name="connsiteY37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435739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1047714 w 3766168"/>
                <a:gd name="connsiteY14" fmla="*/ 147707 h 1426179"/>
                <a:gd name="connsiteX15" fmla="*/ 1478546 w 3766168"/>
                <a:gd name="connsiteY15" fmla="*/ 508398 h 1426179"/>
                <a:gd name="connsiteX16" fmla="*/ 1256842 w 3766168"/>
                <a:gd name="connsiteY16" fmla="*/ 651763 h 1426179"/>
                <a:gd name="connsiteX17" fmla="*/ 1814517 w 3766168"/>
                <a:gd name="connsiteY17" fmla="*/ 579755 h 1426179"/>
                <a:gd name="connsiteX18" fmla="*/ 1744808 w 3766168"/>
                <a:gd name="connsiteY18" fmla="*/ 508398 h 1426179"/>
                <a:gd name="connsiteX19" fmla="*/ 1675098 w 3766168"/>
                <a:gd name="connsiteY19" fmla="*/ 651763 h 1426179"/>
                <a:gd name="connsiteX20" fmla="*/ 1535680 w 3766168"/>
                <a:gd name="connsiteY20" fmla="*/ 508398 h 1426179"/>
                <a:gd name="connsiteX21" fmla="*/ 1675098 w 3766168"/>
                <a:gd name="connsiteY21" fmla="*/ 219715 h 1426179"/>
                <a:gd name="connsiteX22" fmla="*/ 1814517 w 3766168"/>
                <a:gd name="connsiteY22" fmla="*/ 219715 h 1426179"/>
                <a:gd name="connsiteX23" fmla="*/ 1867002 w 3766168"/>
                <a:gd name="connsiteY23" fmla="*/ 75699 h 1426179"/>
                <a:gd name="connsiteX24" fmla="*/ 2302482 w 3766168"/>
                <a:gd name="connsiteY24" fmla="*/ 508398 h 1426179"/>
                <a:gd name="connsiteX25" fmla="*/ 2581320 w 3766168"/>
                <a:gd name="connsiteY25" fmla="*/ 651763 h 1426179"/>
                <a:gd name="connsiteX26" fmla="*/ 1953936 w 3766168"/>
                <a:gd name="connsiteY26" fmla="*/ 579755 h 1426179"/>
                <a:gd name="connsiteX27" fmla="*/ 2342642 w 3766168"/>
                <a:gd name="connsiteY27" fmla="*/ 508399 h 1426179"/>
                <a:gd name="connsiteX28" fmla="*/ 3069285 w 3766168"/>
                <a:gd name="connsiteY28" fmla="*/ 579755 h 1426179"/>
                <a:gd name="connsiteX29" fmla="*/ 3278413 w 3766168"/>
                <a:gd name="connsiteY29" fmla="*/ 795779 h 1426179"/>
                <a:gd name="connsiteX30" fmla="*/ 2790448 w 3766168"/>
                <a:gd name="connsiteY30" fmla="*/ 651763 h 1426179"/>
                <a:gd name="connsiteX31" fmla="*/ 3069285 w 3766168"/>
                <a:gd name="connsiteY31" fmla="*/ 579755 h 1426179"/>
                <a:gd name="connsiteX32" fmla="*/ 3766168 w 3766168"/>
                <a:gd name="connsiteY32" fmla="*/ 508398 h 1426179"/>
                <a:gd name="connsiteX33" fmla="*/ 3261234 w 3766168"/>
                <a:gd name="connsiteY33" fmla="*/ 940445 h 1426179"/>
                <a:gd name="connsiteX34" fmla="*/ 3170181 w 3766168"/>
                <a:gd name="connsiteY34" fmla="*/ 1426179 h 1426179"/>
                <a:gd name="connsiteX35" fmla="*/ 542442 w 3766168"/>
                <a:gd name="connsiteY35" fmla="*/ 1426179 h 1426179"/>
                <a:gd name="connsiteX36" fmla="*/ 470334 w 3766168"/>
                <a:gd name="connsiteY36" fmla="*/ 1011803 h 1426179"/>
                <a:gd name="connsiteX37" fmla="*/ 2283 w 3766168"/>
                <a:gd name="connsiteY37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435739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1047714 w 3766168"/>
                <a:gd name="connsiteY14" fmla="*/ 147707 h 1426179"/>
                <a:gd name="connsiteX15" fmla="*/ 1478546 w 3766168"/>
                <a:gd name="connsiteY15" fmla="*/ 508398 h 1426179"/>
                <a:gd name="connsiteX16" fmla="*/ 1256842 w 3766168"/>
                <a:gd name="connsiteY16" fmla="*/ 651763 h 1426179"/>
                <a:gd name="connsiteX17" fmla="*/ 1814517 w 3766168"/>
                <a:gd name="connsiteY17" fmla="*/ 579755 h 1426179"/>
                <a:gd name="connsiteX18" fmla="*/ 1744808 w 3766168"/>
                <a:gd name="connsiteY18" fmla="*/ 508398 h 1426179"/>
                <a:gd name="connsiteX19" fmla="*/ 1675098 w 3766168"/>
                <a:gd name="connsiteY19" fmla="*/ 651763 h 1426179"/>
                <a:gd name="connsiteX20" fmla="*/ 1535680 w 3766168"/>
                <a:gd name="connsiteY20" fmla="*/ 508398 h 1426179"/>
                <a:gd name="connsiteX21" fmla="*/ 1675098 w 3766168"/>
                <a:gd name="connsiteY21" fmla="*/ 219715 h 1426179"/>
                <a:gd name="connsiteX22" fmla="*/ 1814517 w 3766168"/>
                <a:gd name="connsiteY22" fmla="*/ 219715 h 1426179"/>
                <a:gd name="connsiteX23" fmla="*/ 1867002 w 3766168"/>
                <a:gd name="connsiteY23" fmla="*/ 75699 h 1426179"/>
                <a:gd name="connsiteX24" fmla="*/ 2302482 w 3766168"/>
                <a:gd name="connsiteY24" fmla="*/ 508398 h 1426179"/>
                <a:gd name="connsiteX25" fmla="*/ 2581320 w 3766168"/>
                <a:gd name="connsiteY25" fmla="*/ 651763 h 1426179"/>
                <a:gd name="connsiteX26" fmla="*/ 1953936 w 3766168"/>
                <a:gd name="connsiteY26" fmla="*/ 579755 h 1426179"/>
                <a:gd name="connsiteX27" fmla="*/ 2342642 w 3766168"/>
                <a:gd name="connsiteY27" fmla="*/ 508399 h 1426179"/>
                <a:gd name="connsiteX28" fmla="*/ 3069285 w 3766168"/>
                <a:gd name="connsiteY28" fmla="*/ 579755 h 1426179"/>
                <a:gd name="connsiteX29" fmla="*/ 3278413 w 3766168"/>
                <a:gd name="connsiteY29" fmla="*/ 795779 h 1426179"/>
                <a:gd name="connsiteX30" fmla="*/ 2790448 w 3766168"/>
                <a:gd name="connsiteY30" fmla="*/ 651763 h 1426179"/>
                <a:gd name="connsiteX31" fmla="*/ 3069285 w 3766168"/>
                <a:gd name="connsiteY31" fmla="*/ 579755 h 1426179"/>
                <a:gd name="connsiteX32" fmla="*/ 3766168 w 3766168"/>
                <a:gd name="connsiteY32" fmla="*/ 508398 h 1426179"/>
                <a:gd name="connsiteX33" fmla="*/ 3261234 w 3766168"/>
                <a:gd name="connsiteY33" fmla="*/ 940445 h 1426179"/>
                <a:gd name="connsiteX34" fmla="*/ 3170181 w 3766168"/>
                <a:gd name="connsiteY34" fmla="*/ 1426179 h 1426179"/>
                <a:gd name="connsiteX35" fmla="*/ 542442 w 3766168"/>
                <a:gd name="connsiteY35" fmla="*/ 1426179 h 1426179"/>
                <a:gd name="connsiteX36" fmla="*/ 470334 w 3766168"/>
                <a:gd name="connsiteY36" fmla="*/ 1011803 h 1426179"/>
                <a:gd name="connsiteX37" fmla="*/ 2283 w 3766168"/>
                <a:gd name="connsiteY37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435739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978005 w 3766168"/>
                <a:gd name="connsiteY14" fmla="*/ 291723 h 1426179"/>
                <a:gd name="connsiteX15" fmla="*/ 1047714 w 3766168"/>
                <a:gd name="connsiteY15" fmla="*/ 147707 h 1426179"/>
                <a:gd name="connsiteX16" fmla="*/ 1478546 w 3766168"/>
                <a:gd name="connsiteY16" fmla="*/ 508398 h 1426179"/>
                <a:gd name="connsiteX17" fmla="*/ 1256842 w 3766168"/>
                <a:gd name="connsiteY17" fmla="*/ 651763 h 1426179"/>
                <a:gd name="connsiteX18" fmla="*/ 1814517 w 3766168"/>
                <a:gd name="connsiteY18" fmla="*/ 579755 h 1426179"/>
                <a:gd name="connsiteX19" fmla="*/ 1744808 w 3766168"/>
                <a:gd name="connsiteY19" fmla="*/ 508398 h 1426179"/>
                <a:gd name="connsiteX20" fmla="*/ 1675098 w 3766168"/>
                <a:gd name="connsiteY20" fmla="*/ 651763 h 1426179"/>
                <a:gd name="connsiteX21" fmla="*/ 1535680 w 3766168"/>
                <a:gd name="connsiteY21" fmla="*/ 508398 h 1426179"/>
                <a:gd name="connsiteX22" fmla="*/ 1675098 w 3766168"/>
                <a:gd name="connsiteY22" fmla="*/ 219715 h 1426179"/>
                <a:gd name="connsiteX23" fmla="*/ 1814517 w 3766168"/>
                <a:gd name="connsiteY23" fmla="*/ 219715 h 1426179"/>
                <a:gd name="connsiteX24" fmla="*/ 1867002 w 3766168"/>
                <a:gd name="connsiteY24" fmla="*/ 75699 h 1426179"/>
                <a:gd name="connsiteX25" fmla="*/ 2302482 w 3766168"/>
                <a:gd name="connsiteY25" fmla="*/ 508398 h 1426179"/>
                <a:gd name="connsiteX26" fmla="*/ 2581320 w 3766168"/>
                <a:gd name="connsiteY26" fmla="*/ 651763 h 1426179"/>
                <a:gd name="connsiteX27" fmla="*/ 1953936 w 3766168"/>
                <a:gd name="connsiteY27" fmla="*/ 579755 h 1426179"/>
                <a:gd name="connsiteX28" fmla="*/ 2342642 w 3766168"/>
                <a:gd name="connsiteY28" fmla="*/ 508399 h 1426179"/>
                <a:gd name="connsiteX29" fmla="*/ 3069285 w 3766168"/>
                <a:gd name="connsiteY29" fmla="*/ 579755 h 1426179"/>
                <a:gd name="connsiteX30" fmla="*/ 3278413 w 3766168"/>
                <a:gd name="connsiteY30" fmla="*/ 795779 h 1426179"/>
                <a:gd name="connsiteX31" fmla="*/ 2790448 w 3766168"/>
                <a:gd name="connsiteY31" fmla="*/ 651763 h 1426179"/>
                <a:gd name="connsiteX32" fmla="*/ 3069285 w 3766168"/>
                <a:gd name="connsiteY32" fmla="*/ 579755 h 1426179"/>
                <a:gd name="connsiteX33" fmla="*/ 3766168 w 3766168"/>
                <a:gd name="connsiteY33" fmla="*/ 508398 h 1426179"/>
                <a:gd name="connsiteX34" fmla="*/ 3261234 w 3766168"/>
                <a:gd name="connsiteY34" fmla="*/ 940445 h 1426179"/>
                <a:gd name="connsiteX35" fmla="*/ 3170181 w 3766168"/>
                <a:gd name="connsiteY35" fmla="*/ 1426179 h 1426179"/>
                <a:gd name="connsiteX36" fmla="*/ 542442 w 3766168"/>
                <a:gd name="connsiteY36" fmla="*/ 1426179 h 1426179"/>
                <a:gd name="connsiteX37" fmla="*/ 470334 w 3766168"/>
                <a:gd name="connsiteY37" fmla="*/ 1011803 h 1426179"/>
                <a:gd name="connsiteX38" fmla="*/ 2283 w 3766168"/>
                <a:gd name="connsiteY38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435739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978005 w 3766168"/>
                <a:gd name="connsiteY14" fmla="*/ 219715 h 1426179"/>
                <a:gd name="connsiteX15" fmla="*/ 1047714 w 3766168"/>
                <a:gd name="connsiteY15" fmla="*/ 147707 h 1426179"/>
                <a:gd name="connsiteX16" fmla="*/ 1478546 w 3766168"/>
                <a:gd name="connsiteY16" fmla="*/ 508398 h 1426179"/>
                <a:gd name="connsiteX17" fmla="*/ 1256842 w 3766168"/>
                <a:gd name="connsiteY17" fmla="*/ 651763 h 1426179"/>
                <a:gd name="connsiteX18" fmla="*/ 1814517 w 3766168"/>
                <a:gd name="connsiteY18" fmla="*/ 579755 h 1426179"/>
                <a:gd name="connsiteX19" fmla="*/ 1744808 w 3766168"/>
                <a:gd name="connsiteY19" fmla="*/ 508398 h 1426179"/>
                <a:gd name="connsiteX20" fmla="*/ 1675098 w 3766168"/>
                <a:gd name="connsiteY20" fmla="*/ 651763 h 1426179"/>
                <a:gd name="connsiteX21" fmla="*/ 1535680 w 3766168"/>
                <a:gd name="connsiteY21" fmla="*/ 508398 h 1426179"/>
                <a:gd name="connsiteX22" fmla="*/ 1675098 w 3766168"/>
                <a:gd name="connsiteY22" fmla="*/ 219715 h 1426179"/>
                <a:gd name="connsiteX23" fmla="*/ 1814517 w 3766168"/>
                <a:gd name="connsiteY23" fmla="*/ 219715 h 1426179"/>
                <a:gd name="connsiteX24" fmla="*/ 1867002 w 3766168"/>
                <a:gd name="connsiteY24" fmla="*/ 75699 h 1426179"/>
                <a:gd name="connsiteX25" fmla="*/ 2302482 w 3766168"/>
                <a:gd name="connsiteY25" fmla="*/ 508398 h 1426179"/>
                <a:gd name="connsiteX26" fmla="*/ 2581320 w 3766168"/>
                <a:gd name="connsiteY26" fmla="*/ 651763 h 1426179"/>
                <a:gd name="connsiteX27" fmla="*/ 1953936 w 3766168"/>
                <a:gd name="connsiteY27" fmla="*/ 579755 h 1426179"/>
                <a:gd name="connsiteX28" fmla="*/ 2342642 w 3766168"/>
                <a:gd name="connsiteY28" fmla="*/ 508399 h 1426179"/>
                <a:gd name="connsiteX29" fmla="*/ 3069285 w 3766168"/>
                <a:gd name="connsiteY29" fmla="*/ 579755 h 1426179"/>
                <a:gd name="connsiteX30" fmla="*/ 3278413 w 3766168"/>
                <a:gd name="connsiteY30" fmla="*/ 795779 h 1426179"/>
                <a:gd name="connsiteX31" fmla="*/ 2790448 w 3766168"/>
                <a:gd name="connsiteY31" fmla="*/ 651763 h 1426179"/>
                <a:gd name="connsiteX32" fmla="*/ 3069285 w 3766168"/>
                <a:gd name="connsiteY32" fmla="*/ 579755 h 1426179"/>
                <a:gd name="connsiteX33" fmla="*/ 3766168 w 3766168"/>
                <a:gd name="connsiteY33" fmla="*/ 508398 h 1426179"/>
                <a:gd name="connsiteX34" fmla="*/ 3261234 w 3766168"/>
                <a:gd name="connsiteY34" fmla="*/ 940445 h 1426179"/>
                <a:gd name="connsiteX35" fmla="*/ 3170181 w 3766168"/>
                <a:gd name="connsiteY35" fmla="*/ 1426179 h 1426179"/>
                <a:gd name="connsiteX36" fmla="*/ 542442 w 3766168"/>
                <a:gd name="connsiteY36" fmla="*/ 1426179 h 1426179"/>
                <a:gd name="connsiteX37" fmla="*/ 470334 w 3766168"/>
                <a:gd name="connsiteY37" fmla="*/ 1011803 h 1426179"/>
                <a:gd name="connsiteX38" fmla="*/ 2283 w 3766168"/>
                <a:gd name="connsiteY38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435739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978005 w 3766168"/>
                <a:gd name="connsiteY14" fmla="*/ 219715 h 1426179"/>
                <a:gd name="connsiteX15" fmla="*/ 1047714 w 3766168"/>
                <a:gd name="connsiteY15" fmla="*/ 147707 h 1426179"/>
                <a:gd name="connsiteX16" fmla="*/ 1478546 w 3766168"/>
                <a:gd name="connsiteY16" fmla="*/ 508398 h 1426179"/>
                <a:gd name="connsiteX17" fmla="*/ 1256842 w 3766168"/>
                <a:gd name="connsiteY17" fmla="*/ 651763 h 1426179"/>
                <a:gd name="connsiteX18" fmla="*/ 1814517 w 3766168"/>
                <a:gd name="connsiteY18" fmla="*/ 579755 h 1426179"/>
                <a:gd name="connsiteX19" fmla="*/ 1744808 w 3766168"/>
                <a:gd name="connsiteY19" fmla="*/ 508398 h 1426179"/>
                <a:gd name="connsiteX20" fmla="*/ 1675098 w 3766168"/>
                <a:gd name="connsiteY20" fmla="*/ 651763 h 1426179"/>
                <a:gd name="connsiteX21" fmla="*/ 1535680 w 3766168"/>
                <a:gd name="connsiteY21" fmla="*/ 508398 h 1426179"/>
                <a:gd name="connsiteX22" fmla="*/ 1675098 w 3766168"/>
                <a:gd name="connsiteY22" fmla="*/ 219715 h 1426179"/>
                <a:gd name="connsiteX23" fmla="*/ 1814517 w 3766168"/>
                <a:gd name="connsiteY23" fmla="*/ 219715 h 1426179"/>
                <a:gd name="connsiteX24" fmla="*/ 1867002 w 3766168"/>
                <a:gd name="connsiteY24" fmla="*/ 75699 h 1426179"/>
                <a:gd name="connsiteX25" fmla="*/ 2302482 w 3766168"/>
                <a:gd name="connsiteY25" fmla="*/ 508398 h 1426179"/>
                <a:gd name="connsiteX26" fmla="*/ 2581320 w 3766168"/>
                <a:gd name="connsiteY26" fmla="*/ 651763 h 1426179"/>
                <a:gd name="connsiteX27" fmla="*/ 1953936 w 3766168"/>
                <a:gd name="connsiteY27" fmla="*/ 579755 h 1426179"/>
                <a:gd name="connsiteX28" fmla="*/ 2342642 w 3766168"/>
                <a:gd name="connsiteY28" fmla="*/ 508399 h 1426179"/>
                <a:gd name="connsiteX29" fmla="*/ 3069285 w 3766168"/>
                <a:gd name="connsiteY29" fmla="*/ 579755 h 1426179"/>
                <a:gd name="connsiteX30" fmla="*/ 3278413 w 3766168"/>
                <a:gd name="connsiteY30" fmla="*/ 795779 h 1426179"/>
                <a:gd name="connsiteX31" fmla="*/ 2790448 w 3766168"/>
                <a:gd name="connsiteY31" fmla="*/ 651763 h 1426179"/>
                <a:gd name="connsiteX32" fmla="*/ 3069285 w 3766168"/>
                <a:gd name="connsiteY32" fmla="*/ 579755 h 1426179"/>
                <a:gd name="connsiteX33" fmla="*/ 3766168 w 3766168"/>
                <a:gd name="connsiteY33" fmla="*/ 508398 h 1426179"/>
                <a:gd name="connsiteX34" fmla="*/ 3261234 w 3766168"/>
                <a:gd name="connsiteY34" fmla="*/ 940445 h 1426179"/>
                <a:gd name="connsiteX35" fmla="*/ 3170181 w 3766168"/>
                <a:gd name="connsiteY35" fmla="*/ 1426179 h 1426179"/>
                <a:gd name="connsiteX36" fmla="*/ 542442 w 3766168"/>
                <a:gd name="connsiteY36" fmla="*/ 1426179 h 1426179"/>
                <a:gd name="connsiteX37" fmla="*/ 470334 w 3766168"/>
                <a:gd name="connsiteY37" fmla="*/ 1011803 h 1426179"/>
                <a:gd name="connsiteX38" fmla="*/ 2283 w 3766168"/>
                <a:gd name="connsiteY38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435739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978005 w 3766168"/>
                <a:gd name="connsiteY14" fmla="*/ 219715 h 1426179"/>
                <a:gd name="connsiteX15" fmla="*/ 1047714 w 3766168"/>
                <a:gd name="connsiteY15" fmla="*/ 147707 h 1426179"/>
                <a:gd name="connsiteX16" fmla="*/ 1478546 w 3766168"/>
                <a:gd name="connsiteY16" fmla="*/ 508398 h 1426179"/>
                <a:gd name="connsiteX17" fmla="*/ 1256842 w 3766168"/>
                <a:gd name="connsiteY17" fmla="*/ 651763 h 1426179"/>
                <a:gd name="connsiteX18" fmla="*/ 1814517 w 3766168"/>
                <a:gd name="connsiteY18" fmla="*/ 579755 h 1426179"/>
                <a:gd name="connsiteX19" fmla="*/ 1744808 w 3766168"/>
                <a:gd name="connsiteY19" fmla="*/ 508398 h 1426179"/>
                <a:gd name="connsiteX20" fmla="*/ 1675098 w 3766168"/>
                <a:gd name="connsiteY20" fmla="*/ 651763 h 1426179"/>
                <a:gd name="connsiteX21" fmla="*/ 1535680 w 3766168"/>
                <a:gd name="connsiteY21" fmla="*/ 508398 h 1426179"/>
                <a:gd name="connsiteX22" fmla="*/ 1675098 w 3766168"/>
                <a:gd name="connsiteY22" fmla="*/ 219715 h 1426179"/>
                <a:gd name="connsiteX23" fmla="*/ 1814517 w 3766168"/>
                <a:gd name="connsiteY23" fmla="*/ 219715 h 1426179"/>
                <a:gd name="connsiteX24" fmla="*/ 1867002 w 3766168"/>
                <a:gd name="connsiteY24" fmla="*/ 75699 h 1426179"/>
                <a:gd name="connsiteX25" fmla="*/ 2302482 w 3766168"/>
                <a:gd name="connsiteY25" fmla="*/ 508398 h 1426179"/>
                <a:gd name="connsiteX26" fmla="*/ 2581320 w 3766168"/>
                <a:gd name="connsiteY26" fmla="*/ 651763 h 1426179"/>
                <a:gd name="connsiteX27" fmla="*/ 1953936 w 3766168"/>
                <a:gd name="connsiteY27" fmla="*/ 579755 h 1426179"/>
                <a:gd name="connsiteX28" fmla="*/ 2342642 w 3766168"/>
                <a:gd name="connsiteY28" fmla="*/ 508399 h 1426179"/>
                <a:gd name="connsiteX29" fmla="*/ 3069285 w 3766168"/>
                <a:gd name="connsiteY29" fmla="*/ 579755 h 1426179"/>
                <a:gd name="connsiteX30" fmla="*/ 3278413 w 3766168"/>
                <a:gd name="connsiteY30" fmla="*/ 795779 h 1426179"/>
                <a:gd name="connsiteX31" fmla="*/ 2790448 w 3766168"/>
                <a:gd name="connsiteY31" fmla="*/ 651763 h 1426179"/>
                <a:gd name="connsiteX32" fmla="*/ 3069285 w 3766168"/>
                <a:gd name="connsiteY32" fmla="*/ 579755 h 1426179"/>
                <a:gd name="connsiteX33" fmla="*/ 3766168 w 3766168"/>
                <a:gd name="connsiteY33" fmla="*/ 508398 h 1426179"/>
                <a:gd name="connsiteX34" fmla="*/ 3261234 w 3766168"/>
                <a:gd name="connsiteY34" fmla="*/ 940445 h 1426179"/>
                <a:gd name="connsiteX35" fmla="*/ 3170181 w 3766168"/>
                <a:gd name="connsiteY35" fmla="*/ 1426179 h 1426179"/>
                <a:gd name="connsiteX36" fmla="*/ 542442 w 3766168"/>
                <a:gd name="connsiteY36" fmla="*/ 1426179 h 1426179"/>
                <a:gd name="connsiteX37" fmla="*/ 470334 w 3766168"/>
                <a:gd name="connsiteY37" fmla="*/ 1011803 h 1426179"/>
                <a:gd name="connsiteX38" fmla="*/ 2283 w 3766168"/>
                <a:gd name="connsiteY38" fmla="*/ 435739 h 1426179"/>
                <a:gd name="connsiteX0" fmla="*/ 2283 w 3766168"/>
                <a:gd name="connsiteY0" fmla="*/ 435739 h 1426179"/>
                <a:gd name="connsiteX1" fmla="*/ 367476 w 3766168"/>
                <a:gd name="connsiteY1" fmla="*/ 435739 h 1426179"/>
                <a:gd name="connsiteX2" fmla="*/ 367476 w 3766168"/>
                <a:gd name="connsiteY2" fmla="*/ 579755 h 1426179"/>
                <a:gd name="connsiteX3" fmla="*/ 420331 w 3766168"/>
                <a:gd name="connsiteY3" fmla="*/ 508398 h 1426179"/>
                <a:gd name="connsiteX4" fmla="*/ 699168 w 3766168"/>
                <a:gd name="connsiteY4" fmla="*/ 579755 h 1426179"/>
                <a:gd name="connsiteX5" fmla="*/ 629459 w 3766168"/>
                <a:gd name="connsiteY5" fmla="*/ 795779 h 1426179"/>
                <a:gd name="connsiteX6" fmla="*/ 559653 w 3766168"/>
                <a:gd name="connsiteY6" fmla="*/ 867787 h 1426179"/>
                <a:gd name="connsiteX7" fmla="*/ 1047715 w 3766168"/>
                <a:gd name="connsiteY7" fmla="*/ 651763 h 1426179"/>
                <a:gd name="connsiteX8" fmla="*/ 978005 w 3766168"/>
                <a:gd name="connsiteY8" fmla="*/ 651763 h 1426179"/>
                <a:gd name="connsiteX9" fmla="*/ 908296 w 3766168"/>
                <a:gd name="connsiteY9" fmla="*/ 723771 h 1426179"/>
                <a:gd name="connsiteX10" fmla="*/ 768877 w 3766168"/>
                <a:gd name="connsiteY10" fmla="*/ 579755 h 1426179"/>
                <a:gd name="connsiteX11" fmla="*/ 768877 w 3766168"/>
                <a:gd name="connsiteY11" fmla="*/ 435739 h 1426179"/>
                <a:gd name="connsiteX12" fmla="*/ 978005 w 3766168"/>
                <a:gd name="connsiteY12" fmla="*/ 435739 h 1426179"/>
                <a:gd name="connsiteX13" fmla="*/ 838586 w 3766168"/>
                <a:gd name="connsiteY13" fmla="*/ 364382 h 1426179"/>
                <a:gd name="connsiteX14" fmla="*/ 978005 w 3766168"/>
                <a:gd name="connsiteY14" fmla="*/ 219715 h 1426179"/>
                <a:gd name="connsiteX15" fmla="*/ 1047714 w 3766168"/>
                <a:gd name="connsiteY15" fmla="*/ 147707 h 1426179"/>
                <a:gd name="connsiteX16" fmla="*/ 1478546 w 3766168"/>
                <a:gd name="connsiteY16" fmla="*/ 508398 h 1426179"/>
                <a:gd name="connsiteX17" fmla="*/ 1256842 w 3766168"/>
                <a:gd name="connsiteY17" fmla="*/ 651763 h 1426179"/>
                <a:gd name="connsiteX18" fmla="*/ 1814517 w 3766168"/>
                <a:gd name="connsiteY18" fmla="*/ 579755 h 1426179"/>
                <a:gd name="connsiteX19" fmla="*/ 1744808 w 3766168"/>
                <a:gd name="connsiteY19" fmla="*/ 508398 h 1426179"/>
                <a:gd name="connsiteX20" fmla="*/ 1675098 w 3766168"/>
                <a:gd name="connsiteY20" fmla="*/ 651763 h 1426179"/>
                <a:gd name="connsiteX21" fmla="*/ 1535680 w 3766168"/>
                <a:gd name="connsiteY21" fmla="*/ 508398 h 1426179"/>
                <a:gd name="connsiteX22" fmla="*/ 1675098 w 3766168"/>
                <a:gd name="connsiteY22" fmla="*/ 219715 h 1426179"/>
                <a:gd name="connsiteX23" fmla="*/ 1814517 w 3766168"/>
                <a:gd name="connsiteY23" fmla="*/ 219715 h 1426179"/>
                <a:gd name="connsiteX24" fmla="*/ 1867002 w 3766168"/>
                <a:gd name="connsiteY24" fmla="*/ 75699 h 1426179"/>
                <a:gd name="connsiteX25" fmla="*/ 2302482 w 3766168"/>
                <a:gd name="connsiteY25" fmla="*/ 508398 h 1426179"/>
                <a:gd name="connsiteX26" fmla="*/ 2581320 w 3766168"/>
                <a:gd name="connsiteY26" fmla="*/ 651763 h 1426179"/>
                <a:gd name="connsiteX27" fmla="*/ 1953936 w 3766168"/>
                <a:gd name="connsiteY27" fmla="*/ 579755 h 1426179"/>
                <a:gd name="connsiteX28" fmla="*/ 2342642 w 3766168"/>
                <a:gd name="connsiteY28" fmla="*/ 508399 h 1426179"/>
                <a:gd name="connsiteX29" fmla="*/ 3069285 w 3766168"/>
                <a:gd name="connsiteY29" fmla="*/ 579755 h 1426179"/>
                <a:gd name="connsiteX30" fmla="*/ 3278413 w 3766168"/>
                <a:gd name="connsiteY30" fmla="*/ 795779 h 1426179"/>
                <a:gd name="connsiteX31" fmla="*/ 2790448 w 3766168"/>
                <a:gd name="connsiteY31" fmla="*/ 651763 h 1426179"/>
                <a:gd name="connsiteX32" fmla="*/ 3069285 w 3766168"/>
                <a:gd name="connsiteY32" fmla="*/ 579755 h 1426179"/>
                <a:gd name="connsiteX33" fmla="*/ 3766168 w 3766168"/>
                <a:gd name="connsiteY33" fmla="*/ 508398 h 1426179"/>
                <a:gd name="connsiteX34" fmla="*/ 3261234 w 3766168"/>
                <a:gd name="connsiteY34" fmla="*/ 940445 h 1426179"/>
                <a:gd name="connsiteX35" fmla="*/ 3170181 w 3766168"/>
                <a:gd name="connsiteY35" fmla="*/ 1426179 h 1426179"/>
                <a:gd name="connsiteX36" fmla="*/ 542442 w 3766168"/>
                <a:gd name="connsiteY36" fmla="*/ 1426179 h 1426179"/>
                <a:gd name="connsiteX37" fmla="*/ 470334 w 3766168"/>
                <a:gd name="connsiteY37" fmla="*/ 1011803 h 1426179"/>
                <a:gd name="connsiteX38" fmla="*/ 2283 w 3766168"/>
                <a:gd name="connsiteY38" fmla="*/ 435739 h 14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766168" h="1426179">
                  <a:moveTo>
                    <a:pt x="2283" y="435739"/>
                  </a:moveTo>
                  <a:cubicBezTo>
                    <a:pt x="0" y="337296"/>
                    <a:pt x="251329" y="411736"/>
                    <a:pt x="367476" y="435739"/>
                  </a:cubicBezTo>
                  <a:cubicBezTo>
                    <a:pt x="430057" y="446828"/>
                    <a:pt x="270307" y="512197"/>
                    <a:pt x="367476" y="579755"/>
                  </a:cubicBezTo>
                  <a:cubicBezTo>
                    <a:pt x="453235" y="599764"/>
                    <a:pt x="398388" y="525164"/>
                    <a:pt x="420331" y="508398"/>
                  </a:cubicBezTo>
                  <a:cubicBezTo>
                    <a:pt x="408072" y="390910"/>
                    <a:pt x="698201" y="515885"/>
                    <a:pt x="699168" y="579755"/>
                  </a:cubicBezTo>
                  <a:cubicBezTo>
                    <a:pt x="732513" y="626933"/>
                    <a:pt x="652711" y="747774"/>
                    <a:pt x="629459" y="795779"/>
                  </a:cubicBezTo>
                  <a:cubicBezTo>
                    <a:pt x="431841" y="662802"/>
                    <a:pt x="464217" y="828521"/>
                    <a:pt x="559653" y="867787"/>
                  </a:cubicBezTo>
                  <a:cubicBezTo>
                    <a:pt x="767278" y="940557"/>
                    <a:pt x="1053488" y="807618"/>
                    <a:pt x="1047715" y="651763"/>
                  </a:cubicBezTo>
                  <a:cubicBezTo>
                    <a:pt x="1040742" y="630546"/>
                    <a:pt x="1030251" y="658279"/>
                    <a:pt x="978005" y="651763"/>
                  </a:cubicBezTo>
                  <a:cubicBezTo>
                    <a:pt x="954769" y="663764"/>
                    <a:pt x="943151" y="735772"/>
                    <a:pt x="908296" y="723771"/>
                  </a:cubicBezTo>
                  <a:cubicBezTo>
                    <a:pt x="873441" y="711770"/>
                    <a:pt x="792114" y="627760"/>
                    <a:pt x="768877" y="579755"/>
                  </a:cubicBezTo>
                  <a:cubicBezTo>
                    <a:pt x="745641" y="531750"/>
                    <a:pt x="734022" y="459742"/>
                    <a:pt x="768877" y="435739"/>
                  </a:cubicBezTo>
                  <a:cubicBezTo>
                    <a:pt x="888262" y="225693"/>
                    <a:pt x="915917" y="568157"/>
                    <a:pt x="978005" y="435739"/>
                  </a:cubicBezTo>
                  <a:cubicBezTo>
                    <a:pt x="985376" y="305578"/>
                    <a:pt x="837216" y="392598"/>
                    <a:pt x="838586" y="364382"/>
                  </a:cubicBezTo>
                  <a:cubicBezTo>
                    <a:pt x="827890" y="328579"/>
                    <a:pt x="855832" y="263427"/>
                    <a:pt x="978005" y="219715"/>
                  </a:cubicBezTo>
                  <a:cubicBezTo>
                    <a:pt x="934689" y="208859"/>
                    <a:pt x="983686" y="160901"/>
                    <a:pt x="1047714" y="147707"/>
                  </a:cubicBezTo>
                  <a:cubicBezTo>
                    <a:pt x="1131138" y="183820"/>
                    <a:pt x="1440980" y="428065"/>
                    <a:pt x="1478546" y="508398"/>
                  </a:cubicBezTo>
                  <a:cubicBezTo>
                    <a:pt x="1476229" y="572444"/>
                    <a:pt x="1207533" y="596024"/>
                    <a:pt x="1256842" y="651763"/>
                  </a:cubicBezTo>
                  <a:cubicBezTo>
                    <a:pt x="1325260" y="913467"/>
                    <a:pt x="1707491" y="870444"/>
                    <a:pt x="1814517" y="579755"/>
                  </a:cubicBezTo>
                  <a:cubicBezTo>
                    <a:pt x="1809764" y="529229"/>
                    <a:pt x="1768044" y="496397"/>
                    <a:pt x="1744808" y="508398"/>
                  </a:cubicBezTo>
                  <a:cubicBezTo>
                    <a:pt x="1721572" y="520399"/>
                    <a:pt x="1709953" y="651763"/>
                    <a:pt x="1675098" y="651763"/>
                  </a:cubicBezTo>
                  <a:cubicBezTo>
                    <a:pt x="1640243" y="651763"/>
                    <a:pt x="1535680" y="580406"/>
                    <a:pt x="1535680" y="508398"/>
                  </a:cubicBezTo>
                  <a:cubicBezTo>
                    <a:pt x="1535680" y="436390"/>
                    <a:pt x="1552845" y="200203"/>
                    <a:pt x="1675098" y="219715"/>
                  </a:cubicBezTo>
                  <a:cubicBezTo>
                    <a:pt x="1721571" y="171601"/>
                    <a:pt x="1782533" y="243718"/>
                    <a:pt x="1814517" y="219715"/>
                  </a:cubicBezTo>
                  <a:cubicBezTo>
                    <a:pt x="1846501" y="195712"/>
                    <a:pt x="1780728" y="87002"/>
                    <a:pt x="1867002" y="75699"/>
                  </a:cubicBezTo>
                  <a:cubicBezTo>
                    <a:pt x="1974222" y="78358"/>
                    <a:pt x="2259175" y="229914"/>
                    <a:pt x="2302482" y="508398"/>
                  </a:cubicBezTo>
                  <a:cubicBezTo>
                    <a:pt x="2421535" y="604409"/>
                    <a:pt x="2639411" y="639870"/>
                    <a:pt x="2581320" y="651763"/>
                  </a:cubicBezTo>
                  <a:cubicBezTo>
                    <a:pt x="2410440" y="927298"/>
                    <a:pt x="2016941" y="831885"/>
                    <a:pt x="1953936" y="579755"/>
                  </a:cubicBezTo>
                  <a:cubicBezTo>
                    <a:pt x="1914156" y="555861"/>
                    <a:pt x="2209389" y="507837"/>
                    <a:pt x="2342642" y="508399"/>
                  </a:cubicBezTo>
                  <a:cubicBezTo>
                    <a:pt x="2588353" y="0"/>
                    <a:pt x="3049589" y="330273"/>
                    <a:pt x="3069285" y="579755"/>
                  </a:cubicBezTo>
                  <a:cubicBezTo>
                    <a:pt x="3178634" y="598931"/>
                    <a:pt x="3324886" y="783778"/>
                    <a:pt x="3278413" y="795779"/>
                  </a:cubicBezTo>
                  <a:cubicBezTo>
                    <a:pt x="3200616" y="1004524"/>
                    <a:pt x="2685864" y="920805"/>
                    <a:pt x="2790448" y="651763"/>
                  </a:cubicBezTo>
                  <a:cubicBezTo>
                    <a:pt x="2760722" y="606977"/>
                    <a:pt x="2906665" y="603649"/>
                    <a:pt x="3069285" y="579755"/>
                  </a:cubicBezTo>
                  <a:cubicBezTo>
                    <a:pt x="3231905" y="555861"/>
                    <a:pt x="3608846" y="188614"/>
                    <a:pt x="3766168" y="508398"/>
                  </a:cubicBezTo>
                  <a:cubicBezTo>
                    <a:pt x="3544346" y="492030"/>
                    <a:pt x="3333500" y="758408"/>
                    <a:pt x="3261234" y="940445"/>
                  </a:cubicBezTo>
                  <a:lnTo>
                    <a:pt x="3170181" y="1426179"/>
                  </a:lnTo>
                  <a:lnTo>
                    <a:pt x="542442" y="1426179"/>
                  </a:lnTo>
                  <a:cubicBezTo>
                    <a:pt x="542289" y="1288054"/>
                    <a:pt x="470487" y="1149928"/>
                    <a:pt x="470334" y="1011803"/>
                  </a:cubicBezTo>
                  <a:lnTo>
                    <a:pt x="2283" y="435739"/>
                  </a:lnTo>
                  <a:close/>
                </a:path>
              </a:pathLst>
            </a:custGeom>
            <a:blipFill>
              <a:blip r:embed="rId5" cstate="print"/>
              <a:stretch>
                <a:fillRect/>
              </a:stretch>
            </a:blipFill>
            <a:ln>
              <a:noFill/>
            </a:ln>
            <a:scene3d>
              <a:camera prst="orthographicFront">
                <a:rot lat="0" lon="0" rev="0"/>
              </a:camera>
              <a:lightRig rig="soft" dir="t"/>
            </a:scene3d>
            <a:sp3d z="-698500">
              <a:bevelT w="63500" h="63500"/>
              <a:bevelB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/>
          <p:cNvSpPr/>
          <p:nvPr/>
        </p:nvSpPr>
        <p:spPr>
          <a:xfrm>
            <a:off x="0" y="0"/>
            <a:ext cx="900000" cy="7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899592" y="0"/>
            <a:ext cx="900000" cy="72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/>
          <p:cNvSpPr/>
          <p:nvPr/>
        </p:nvSpPr>
        <p:spPr>
          <a:xfrm>
            <a:off x="0" y="720000"/>
            <a:ext cx="900000" cy="72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/>
          <p:cNvSpPr/>
          <p:nvPr/>
        </p:nvSpPr>
        <p:spPr>
          <a:xfrm>
            <a:off x="899592" y="720000"/>
            <a:ext cx="900000" cy="7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ige driehoek 27"/>
          <p:cNvSpPr/>
          <p:nvPr/>
        </p:nvSpPr>
        <p:spPr>
          <a:xfrm rot="10800000">
            <a:off x="0" y="1440000"/>
            <a:ext cx="900000" cy="540000"/>
          </a:xfrm>
          <a:prstGeom prst="rtTriangle">
            <a:avLst/>
          </a:prstGeom>
          <a:solidFill>
            <a:srgbClr val="0E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ige driehoek 28"/>
          <p:cNvSpPr/>
          <p:nvPr/>
        </p:nvSpPr>
        <p:spPr>
          <a:xfrm rot="10800000" flipH="1">
            <a:off x="899592" y="1440000"/>
            <a:ext cx="900000" cy="540000"/>
          </a:xfrm>
          <a:prstGeom prst="rtTriangle">
            <a:avLst/>
          </a:prstGeom>
          <a:solidFill>
            <a:srgbClr val="D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-360000" y="-900000"/>
            <a:ext cx="2520000" cy="90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</Words>
  <Application>Microsoft Office PowerPoint</Application>
  <PresentationFormat>Diavoorstelling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Dia 1</vt:lpstr>
      <vt:lpstr>Dia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18</cp:revision>
  <dcterms:created xsi:type="dcterms:W3CDTF">2017-02-18T11:27:23Z</dcterms:created>
  <dcterms:modified xsi:type="dcterms:W3CDTF">2017-09-14T07:08:42Z</dcterms:modified>
</cp:coreProperties>
</file>