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9"/>
  </p:notesMasterIdLst>
  <p:sldIdLst>
    <p:sldId id="260" r:id="rId2"/>
    <p:sldId id="256" r:id="rId3"/>
    <p:sldId id="261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53CB9-ADC4-4F77-BF80-81884698A3CE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DC772-1761-47F4-A74B-C6A636A4DE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2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DC772-1761-47F4-A74B-C6A636A4DE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3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2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6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081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2944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653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83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33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886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0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467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22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99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14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21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56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4EC2A-F3D6-4109-88FF-F61810380865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1137-4A4F-467D-96B3-FB80670AC8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51E62-6135-C481-1122-881CF45D1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0"/>
            <a:ext cx="9001462" cy="2387600"/>
          </a:xfrm>
        </p:spPr>
        <p:txBody>
          <a:bodyPr anchor="ctr"/>
          <a:lstStyle/>
          <a:p>
            <a:r>
              <a:rPr lang="pt-BR" dirty="0"/>
              <a:t>Projeto dac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AACDDB-2CE5-DCE6-AFB9-F4911FBE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2870200"/>
            <a:ext cx="9001462" cy="3332192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Título do projeto:</a:t>
            </a:r>
            <a:r>
              <a:rPr lang="pt-BR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Sistema de Gerenciamento de Tarefas</a:t>
            </a:r>
            <a:endParaRPr lang="pt-BR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2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0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dos integrantes:</a:t>
            </a:r>
          </a:p>
          <a:p>
            <a:r>
              <a:rPr lang="pt-BR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Carlos Henrique Alexandre Queiroz</a:t>
            </a:r>
          </a:p>
          <a:p>
            <a:r>
              <a:rPr lang="pt-BR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Emanuel Lopes Ventura Júnior</a:t>
            </a:r>
            <a:endParaRPr lang="pt-BR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Jadson Anderson Alves Ferreira</a:t>
            </a:r>
          </a:p>
          <a:p>
            <a:r>
              <a:rPr lang="pt-BR" sz="20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John Herbert Freire Lourenço.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1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92"/>
    </mc:Choice>
    <mc:Fallback>
      <p:transition spd="slow" advTm="144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F6865-3100-AF99-6F78-4A2AD9957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502006"/>
          </a:xfrm>
        </p:spPr>
        <p:txBody>
          <a:bodyPr anchor="ctr">
            <a:normAutofit/>
          </a:bodyPr>
          <a:lstStyle/>
          <a:p>
            <a:r>
              <a:rPr lang="pt-BR" sz="360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 de Gerenciamento de Tarefas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131D54-A3C5-93CD-BC3D-D88E2459F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917" y="2033403"/>
            <a:ext cx="9650084" cy="3504907"/>
          </a:xfrm>
        </p:spPr>
        <p:txBody>
          <a:bodyPr>
            <a:no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pt-BR" b="0" i="0" u="none" strike="noStrike" dirty="0">
                <a:effectLst/>
                <a:latin typeface="Arial" panose="020B0604020202020204" pitchFamily="34" charset="0"/>
              </a:rPr>
              <a:t>O sistema de gerenciamento de tarefas é uma aplicação web desenvolvida com o objetivo de auxiliar usuários no controle e organização de suas atividades diárias e profissionais. Permitindo o cadastro, visualização, atualização e exclusão de tarefas, além da categorização por prioridade, status e data de vencimento. A aplicação é modular, escalável e preparada para evolução, podendo ser usada tanto de forma individual quanto em ambientes colaborativos com múltiplos usuários.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8148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0"/>
    </mc:Choice>
    <mc:Fallback>
      <p:transition spd="slow" advTm="311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FF3B1-6B48-4921-98BC-88BEB5ED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pt-BR" dirty="0"/>
              <a:t>Quem são os usuários: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140A4-8DE0-14C9-BDC1-E2761C7B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553264"/>
            <a:ext cx="10353762" cy="3695136"/>
          </a:xfrm>
        </p:spPr>
        <p:txBody>
          <a:bodyPr/>
          <a:lstStyle/>
          <a:p>
            <a:pPr algn="just"/>
            <a:r>
              <a:rPr lang="pt-BR" dirty="0"/>
              <a:t>Usuário final (principal): qualquer pessoa que deseje organizar suas tarefas pessoais ou profissionais.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Administradores (opcional): para ambientes corporativos, podem existir perfis de administrador que gerenciam permissões, monitoram progresso de equipes, etc.</a:t>
            </a:r>
          </a:p>
        </p:txBody>
      </p:sp>
    </p:spTree>
    <p:extLst>
      <p:ext uri="{BB962C8B-B14F-4D97-AF65-F5344CB8AC3E}">
        <p14:creationId xmlns:p14="http://schemas.microsoft.com/office/powerpoint/2010/main" val="20408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0B4AD-AED0-93FD-3DE6-B057FBB3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953"/>
            <a:ext cx="10353761" cy="1326321"/>
          </a:xfrm>
        </p:spPr>
        <p:txBody>
          <a:bodyPr>
            <a:normAutofit/>
          </a:bodyPr>
          <a:lstStyle/>
          <a:p>
            <a:r>
              <a:rPr lang="pt-BR" sz="3600" b="1" i="0" u="none" strike="noStrike" dirty="0">
                <a:effectLst/>
                <a:latin typeface="Arial" panose="020B0604020202020204" pitchFamily="34" charset="0"/>
              </a:rPr>
              <a:t>Funcionalidades Principais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D32B9-B1D2-A30B-2F20-6AD6AC59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64105"/>
          </a:xfrm>
        </p:spPr>
        <p:txBody>
          <a:bodyPr>
            <a:noAutofit/>
          </a:bodyPr>
          <a:lstStyle/>
          <a:p>
            <a:pPr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Cadastro e autenticação de usuários.</a:t>
            </a:r>
          </a:p>
          <a:p>
            <a:pPr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Cadastro de Tarefas</a:t>
            </a:r>
            <a:endParaRPr lang="pt-BR" sz="1600" b="1" dirty="0"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Crie novas tarefas informando título, descrição, data de vencimento, prioridade (baixa, média, alta) e status (pendente, em andamento, concluída).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Cada tarefa pode ser associada a uma categoria ou projeto.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Organização e Filtros</a:t>
            </a:r>
            <a:endParaRPr lang="pt-BR" sz="1600" b="1" dirty="0"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Visualize suas tarefas organizadas por data, prioridade, status ou categoria.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marL="0" indent="0" rtl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Utilize filtros para encontrar rapidamente tarefas específicas.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Atualização de Tarefas</a:t>
            </a:r>
            <a:endParaRPr lang="pt-BR" sz="1600" b="1" dirty="0"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Edite qualquer tarefa para alterar seu status, prazos, descrição ou prioridade.</a:t>
            </a:r>
            <a:endParaRPr lang="pt-BR" sz="16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0B4AD-AED0-93FD-3DE6-B057FBB3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953"/>
            <a:ext cx="10353761" cy="1326321"/>
          </a:xfrm>
        </p:spPr>
        <p:txBody>
          <a:bodyPr>
            <a:normAutofit/>
          </a:bodyPr>
          <a:lstStyle/>
          <a:p>
            <a:r>
              <a:rPr lang="pt-BR" sz="3600" b="1" i="0" u="none" strike="noStrike" dirty="0">
                <a:effectLst/>
                <a:latin typeface="Arial" panose="020B0604020202020204" pitchFamily="34" charset="0"/>
              </a:rPr>
              <a:t>Funcionalidades Principais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D32B9-B1D2-A30B-2F20-6AD6AC59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071823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Visão de Agenda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Acompanhe suas tarefas em uma visualização de calendário para facilitar o planejamento da sua semana ou mês.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Lembretes e Notificações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Receba alertas automáticos sobre prazos de tarefas que estão próximas do vencimento.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600" b="1" i="0" u="none" strike="noStrike" dirty="0">
                <a:effectLst/>
                <a:latin typeface="Arial" panose="020B0604020202020204" pitchFamily="34" charset="0"/>
              </a:rPr>
              <a:t>Gestão de Usuários (opcional)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Crie múltiplos usuários e permita o gerenciamento de tarefas em equipe.</a:t>
            </a:r>
            <a:endParaRPr lang="pt-BR" sz="1600" dirty="0">
              <a:effectLst/>
              <a:latin typeface="Arial" panose="020B0604020202020204" pitchFamily="34" charset="0"/>
            </a:endParaRP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Atribua tarefas a usuários diferentes e acompanhe o progresso de cada um.</a:t>
            </a:r>
          </a:p>
        </p:txBody>
      </p:sp>
    </p:spTree>
    <p:extLst>
      <p:ext uri="{BB962C8B-B14F-4D97-AF65-F5344CB8AC3E}">
        <p14:creationId xmlns:p14="http://schemas.microsoft.com/office/powerpoint/2010/main" val="336909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0B4AD-AED0-93FD-3DE6-B057FBB3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1111" y="45278"/>
            <a:ext cx="7059130" cy="1326321"/>
          </a:xfrm>
        </p:spPr>
        <p:txBody>
          <a:bodyPr>
            <a:normAutofit/>
          </a:bodyPr>
          <a:lstStyle/>
          <a:p>
            <a:r>
              <a:rPr lang="pt-BR" sz="3600" b="1" i="0" u="none" strike="noStrike" dirty="0">
                <a:effectLst/>
                <a:latin typeface="Arial" panose="020B0604020202020204" pitchFamily="34" charset="0"/>
              </a:rPr>
              <a:t>Atividades Dependentes do Cronograma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CD32B9-B1D2-A30B-2F20-6AD6AC593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8038"/>
            <a:ext cx="10353762" cy="4330616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Priorização automática de tarefas (com base em deadlines, urgência e impacto).    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Integração com e-mail, Slack, </a:t>
            </a:r>
            <a:r>
              <a:rPr lang="pt-BR" sz="1300" b="1" i="0" u="none" strike="noStrike" dirty="0" err="1">
                <a:effectLst/>
                <a:latin typeface="Arial" panose="020B0604020202020204" pitchFamily="34" charset="0"/>
              </a:rPr>
              <a:t>Notion</a:t>
            </a: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 ou Google </a:t>
            </a:r>
            <a:r>
              <a:rPr lang="pt-BR" sz="1300" b="1" i="0" u="none" strike="noStrike" dirty="0" err="1">
                <a:effectLst/>
                <a:latin typeface="Arial" panose="020B0604020202020204" pitchFamily="34" charset="0"/>
              </a:rPr>
              <a:t>Calendar</a:t>
            </a: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 para importar tarefas e prazos.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Chat por tarefa ou projeto, com histórico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Quadros personalizados estilo </a:t>
            </a:r>
            <a:r>
              <a:rPr lang="pt-BR" sz="1300" b="1" i="0" u="none" strike="noStrike" dirty="0" err="1">
                <a:effectLst/>
                <a:latin typeface="Arial" panose="020B0604020202020204" pitchFamily="34" charset="0"/>
              </a:rPr>
              <a:t>Kanban</a:t>
            </a: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 com filtros avançados (por prioridade, prazo, responsável </a:t>
            </a:r>
            <a:r>
              <a:rPr lang="pt-BR" sz="1300" b="1" i="0" u="none" strike="noStrike" dirty="0" err="1">
                <a:effectLst/>
                <a:latin typeface="Arial" panose="020B0604020202020204" pitchFamily="34" charset="0"/>
              </a:rPr>
              <a:t>etc</a:t>
            </a: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).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Relatórios de produtividade semanais/mensais.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Análise de tempo por categoria de tarefa (trabalho, estudos, pessoal </a:t>
            </a:r>
            <a:r>
              <a:rPr lang="pt-BR" sz="1300" b="1" i="0" u="none" strike="noStrike" dirty="0" err="1">
                <a:effectLst/>
                <a:latin typeface="Arial" panose="020B0604020202020204" pitchFamily="34" charset="0"/>
              </a:rPr>
              <a:t>etc</a:t>
            </a: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).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Modo "offline-</a:t>
            </a:r>
            <a:r>
              <a:rPr lang="pt-BR" sz="1300" b="1" i="0" u="none" strike="noStrike" dirty="0" err="1">
                <a:effectLst/>
                <a:latin typeface="Arial" panose="020B0604020202020204" pitchFamily="34" charset="0"/>
              </a:rPr>
              <a:t>first</a:t>
            </a: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", somente visualizar tarefa pessoal (em tarefas compartilhadas em equipe não deverá ser disponível essa opção).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Assistente virtual que sugere tarefas com base no contexto ("Você não concluiu tarefa X ontem, deseja movê-la para hoje?").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Gamificação: conquistas, níveis de produtividade, recompensas visuais.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Modo Pomodoro embutido com relatório de foco por sessão.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i="0" u="none" strike="noStrike" dirty="0">
                <a:effectLst/>
                <a:latin typeface="Arial" panose="020B0604020202020204" pitchFamily="34" charset="0"/>
              </a:rPr>
              <a:t>Sugerir redistribuição de tarefas quando houver sobrecarga em membros da equipe.</a:t>
            </a:r>
          </a:p>
          <a:p>
            <a:pPr fontAlgn="base">
              <a:lnSpc>
                <a:spcPct val="100000"/>
              </a:lnSpc>
              <a:spcBef>
                <a:spcPts val="1200"/>
              </a:spcBef>
            </a:pPr>
            <a:r>
              <a:rPr lang="pt-BR" sz="1300" b="1" dirty="0">
                <a:effectLst/>
                <a:latin typeface="Arial" panose="020B0604020202020204" pitchFamily="34" charset="0"/>
              </a:rPr>
              <a:t>Acesso multiplataforma (web, mobile).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310374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9B77A-2345-874E-0241-E01F735A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Diagrama de casos de uso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BBB444-075D-EDB2-A894-352416FF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3093" y="1326321"/>
            <a:ext cx="5196070" cy="5313099"/>
          </a:xfrm>
        </p:spPr>
      </p:pic>
    </p:spTree>
    <p:extLst>
      <p:ext uri="{BB962C8B-B14F-4D97-AF65-F5344CB8AC3E}">
        <p14:creationId xmlns:p14="http://schemas.microsoft.com/office/powerpoint/2010/main" val="249459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63</TotalTime>
  <Words>493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Bookman Old Style</vt:lpstr>
      <vt:lpstr>Rockwell</vt:lpstr>
      <vt:lpstr>Damask</vt:lpstr>
      <vt:lpstr>Projeto dac</vt:lpstr>
      <vt:lpstr>Sistema de Gerenciamento de Tarefas</vt:lpstr>
      <vt:lpstr>Quem são os usuários:</vt:lpstr>
      <vt:lpstr>Funcionalidades Principais</vt:lpstr>
      <vt:lpstr>Funcionalidades Principais</vt:lpstr>
      <vt:lpstr>Atividades Dependentes do Cronograma</vt:lpstr>
      <vt:lpstr>Diagrama de casos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Junior</dc:creator>
  <cp:lastModifiedBy>Emanuel Junior</cp:lastModifiedBy>
  <cp:revision>2</cp:revision>
  <dcterms:created xsi:type="dcterms:W3CDTF">2025-06-12T18:31:45Z</dcterms:created>
  <dcterms:modified xsi:type="dcterms:W3CDTF">2025-06-12T19:35:11Z</dcterms:modified>
</cp:coreProperties>
</file>