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media/image26.png" ContentType="image/png"/>
  <Override PartName="/ppt/media/image23.jpeg" ContentType="image/jpeg"/>
  <Override PartName="/ppt/media/image22.png" ContentType="image/png"/>
  <Override PartName="/ppt/media/image21.jpeg" ContentType="image/jpeg"/>
  <Override PartName="/ppt/media/image19.png" ContentType="image/png"/>
  <Override PartName="/ppt/media/image18.jpeg" ContentType="image/jpeg"/>
  <Override PartName="/ppt/media/image15.png" ContentType="image/png"/>
  <Override PartName="/ppt/media/image17.png" ContentType="image/png"/>
  <Override PartName="/ppt/media/image16.jpeg" ContentType="image/jpeg"/>
  <Override PartName="/ppt/media/image14.jpeg" ContentType="image/jpeg"/>
  <Override PartName="/ppt/media/image41.jpeg" ContentType="image/jpeg"/>
  <Override PartName="/ppt/media/image24.png" ContentType="image/png"/>
  <Override PartName="/ppt/media/image11.jpeg" ContentType="image/jpeg"/>
  <Override PartName="/ppt/media/image29.jpeg" ContentType="image/jpeg"/>
  <Override PartName="/ppt/media/image6.jpeg" ContentType="image/jpeg"/>
  <Override PartName="/ppt/media/image35.jpeg" ContentType="image/jpeg"/>
  <Override PartName="/ppt/media/image10.png" ContentType="image/png"/>
  <Override PartName="/ppt/media/image33.jpeg" ContentType="image/jpeg"/>
  <Override PartName="/ppt/media/image27.jpeg" ContentType="image/jpeg"/>
  <Override PartName="/ppt/media/image31.jpeg" ContentType="image/jpeg"/>
  <Override PartName="/ppt/media/image9.jpeg" ContentType="image/jpeg"/>
  <Override PartName="/ppt/media/image4.jpeg" ContentType="image/jpeg"/>
  <Override PartName="/ppt/media/image40.png" ContentType="image/png"/>
  <Override PartName="/ppt/media/image8.jpeg" ContentType="image/jpeg"/>
  <Override PartName="/ppt/media/image38.png" ContentType="image/png"/>
  <Override PartName="/ppt/media/image39.jpeg" ContentType="image/jpeg"/>
  <Override PartName="/ppt/media/image36.png" ContentType="image/png"/>
  <Override PartName="/ppt/media/image42.jpeg" ContentType="image/jpeg"/>
  <Override PartName="/ppt/media/image34.png" ContentType="image/png"/>
  <Override PartName="/ppt/media/image12.jpeg" ContentType="image/jpeg"/>
  <Override PartName="/ppt/media/image13.png" ContentType="image/png"/>
  <Override PartName="/ppt/media/image28.png" ContentType="image/png"/>
  <Override PartName="/ppt/media/image7.jpeg" ContentType="image/jpeg"/>
  <Override PartName="/ppt/media/image20.png" ContentType="image/png"/>
  <Override PartName="/ppt/media/image5.jpeg" ContentType="image/jpeg"/>
  <Override PartName="/ppt/media/image2.png" ContentType="image/png"/>
  <Override PartName="/ppt/media/image25.jpeg" ContentType="image/jpeg"/>
  <Override PartName="/ppt/media/image32.png" ContentType="image/png"/>
  <Override PartName="/ppt/media/image30.png" ContentType="image/png"/>
  <Override PartName="/ppt/media/image37.jpeg" ContentType="image/jpeg"/>
  <Override PartName="/ppt/media/image3.jpeg" ContentType="image/jpeg"/>
  <Override PartName="/ppt/media/image1.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2.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23.xml.rels" ContentType="application/vnd.openxmlformats-package.relationships+xml"/>
  <Override PartName="/ppt/slides/_rels/slide11.xml.rels" ContentType="application/vnd.openxmlformats-package.relationships+xml"/>
  <Override PartName="/ppt/slides/_rels/slide24.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3CC8D305-4879-47C7-B288-49A994BE5BE6}" type="slidenum">
              <a:t>&lt;#&gt;</a:t>
            </a:fld>
          </a:p>
        </p:txBody>
      </p:sp>
      <p:sp>
        <p:nvSpPr>
          <p:cNvPr id="4" name="PlaceHolder 3"/>
          <p:cNvSpPr>
            <a:spLocks noGrp="1"/>
          </p:cNvSpPr>
          <p:nvPr>
            <p:ph type="dt" idx="3"/>
          </p:nvPr>
        </p:nvSpPr>
        <p:spPr/>
        <p:txBody>
          <a:bodyPr/>
          <a:p>
            <a:r>
              <a:rPr lang="fr-FR"/>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6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fr-FR" sz="3200" spc="-1" strike="noStrike">
              <a:latin typeface="Arial"/>
            </a:endParaRPr>
          </a:p>
        </p:txBody>
      </p:sp>
      <p:sp>
        <p:nvSpPr>
          <p:cNvPr id="6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fr-FR"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3AED8C0E-2A4D-49BB-8BDD-B4911C358EEA}" type="slidenum">
              <a:t>&lt;#&gt;</a:t>
            </a:fld>
          </a:p>
        </p:txBody>
      </p:sp>
      <p:sp>
        <p:nvSpPr>
          <p:cNvPr id="7" name="PlaceHolder 6"/>
          <p:cNvSpPr>
            <a:spLocks noGrp="1"/>
          </p:cNvSpPr>
          <p:nvPr>
            <p:ph type="dt" idx="3"/>
          </p:nvPr>
        </p:nvSpPr>
        <p:spPr/>
        <p:txBody>
          <a:bodyPr/>
          <a:p>
            <a:r>
              <a:rPr lang="fr-FR"/>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fr-FR" sz="3200" spc="-1" strike="noStrike">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fr-FR" sz="3200" spc="-1" strike="noStrike">
              <a:latin typeface="Arial"/>
            </a:endParaRPr>
          </a:p>
        </p:txBody>
      </p:sp>
      <p:sp>
        <p:nvSpPr>
          <p:cNvPr id="7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fr-FR" sz="3200" spc="-1" strike="noStrike">
              <a:latin typeface="Arial"/>
            </a:endParaRPr>
          </a:p>
        </p:txBody>
      </p:sp>
      <p:sp>
        <p:nvSpPr>
          <p:cNvPr id="7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fr-FR"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75B6EA80-C912-4F80-BE7D-CC9F685FE52F}" type="slidenum">
              <a:t>&lt;#&gt;</a:t>
            </a:fld>
          </a:p>
        </p:txBody>
      </p:sp>
      <p:sp>
        <p:nvSpPr>
          <p:cNvPr id="9" name="PlaceHolder 8"/>
          <p:cNvSpPr>
            <a:spLocks noGrp="1"/>
          </p:cNvSpPr>
          <p:nvPr>
            <p:ph type="dt" idx="3"/>
          </p:nvPr>
        </p:nvSpPr>
        <p:spPr/>
        <p:txBody>
          <a:bodyPr/>
          <a:p>
            <a:r>
              <a:rPr lang="fr-FR"/>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7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fr-FR" sz="3200" spc="-1" strike="noStrike">
              <a:latin typeface="Arial"/>
            </a:endParaRPr>
          </a:p>
        </p:txBody>
      </p:sp>
      <p:sp>
        <p:nvSpPr>
          <p:cNvPr id="7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fr-FR" sz="3200" spc="-1" strike="noStrike">
              <a:latin typeface="Arial"/>
            </a:endParaRPr>
          </a:p>
        </p:txBody>
      </p:sp>
      <p:sp>
        <p:nvSpPr>
          <p:cNvPr id="7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fr-FR" sz="3200" spc="-1" strike="noStrike">
              <a:latin typeface="Arial"/>
            </a:endParaRPr>
          </a:p>
        </p:txBody>
      </p:sp>
      <p:sp>
        <p:nvSpPr>
          <p:cNvPr id="7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fr-FR" sz="3200" spc="-1" strike="noStrike">
              <a:latin typeface="Arial"/>
            </a:endParaRPr>
          </a:p>
        </p:txBody>
      </p:sp>
      <p:sp>
        <p:nvSpPr>
          <p:cNvPr id="8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fr-FR" sz="3200" spc="-1" strike="noStrike">
              <a:latin typeface="Arial"/>
            </a:endParaRPr>
          </a:p>
        </p:txBody>
      </p:sp>
      <p:sp>
        <p:nvSpPr>
          <p:cNvPr id="8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fr-FR"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B31CC445-BBD4-4FB5-BEB5-68A4883C6DC4}" type="slidenum">
              <a:t>&lt;#&gt;</a:t>
            </a:fld>
          </a:p>
        </p:txBody>
      </p:sp>
      <p:sp>
        <p:nvSpPr>
          <p:cNvPr id="11" name="PlaceHolder 10"/>
          <p:cNvSpPr>
            <a:spLocks noGrp="1"/>
          </p:cNvSpPr>
          <p:nvPr>
            <p:ph type="dt" idx="3"/>
          </p:nvPr>
        </p:nvSpPr>
        <p:spPr/>
        <p:txBody>
          <a:bodyPr/>
          <a:p>
            <a:r>
              <a:rPr lang="fr-FR"/>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fr-FR"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B6CE4FC4-9795-4C55-9B28-4F4B0541A8F4}" type="slidenum">
              <a:t>&lt;#&gt;</a:t>
            </a:fld>
          </a:p>
        </p:txBody>
      </p:sp>
      <p:sp>
        <p:nvSpPr>
          <p:cNvPr id="6" name="PlaceHolder 5"/>
          <p:cNvSpPr>
            <a:spLocks noGrp="1"/>
          </p:cNvSpPr>
          <p:nvPr>
            <p:ph type="dt" idx="3"/>
          </p:nvPr>
        </p:nvSpPr>
        <p:spPr/>
        <p:txBody>
          <a:bodyPr/>
          <a:p>
            <a:r>
              <a:rPr lang="fr-FR"/>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4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fr-FR"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E3B57BAD-2FD6-49FE-82BD-707039AE134B}" type="slidenum">
              <a:t>&lt;#&gt;</a:t>
            </a:fld>
          </a:p>
        </p:txBody>
      </p:sp>
      <p:sp>
        <p:nvSpPr>
          <p:cNvPr id="6" name="PlaceHolder 5"/>
          <p:cNvSpPr>
            <a:spLocks noGrp="1"/>
          </p:cNvSpPr>
          <p:nvPr>
            <p:ph type="dt" idx="3"/>
          </p:nvPr>
        </p:nvSpPr>
        <p:spPr/>
        <p:txBody>
          <a:bodyPr/>
          <a:p>
            <a:r>
              <a:rPr lang="fr-FR"/>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5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fr-FR" sz="3200" spc="-1" strike="noStrike">
              <a:latin typeface="Arial"/>
            </a:endParaRPr>
          </a:p>
        </p:txBody>
      </p:sp>
      <p:sp>
        <p:nvSpPr>
          <p:cNvPr id="5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fr-FR"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FDD2B9F1-7C95-499B-9863-BF8CD4C7CEB2}" type="slidenum">
              <a:t>&lt;#&gt;</a:t>
            </a:fld>
          </a:p>
        </p:txBody>
      </p:sp>
      <p:sp>
        <p:nvSpPr>
          <p:cNvPr id="7" name="PlaceHolder 6"/>
          <p:cNvSpPr>
            <a:spLocks noGrp="1"/>
          </p:cNvSpPr>
          <p:nvPr>
            <p:ph type="dt" idx="3"/>
          </p:nvPr>
        </p:nvSpPr>
        <p:spPr/>
        <p:txBody>
          <a:bodyPr/>
          <a:p>
            <a:r>
              <a:rPr lang="fr-FR"/>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AE36E3E3-24CB-43AD-8BA7-AD944544621E}" type="slidenum">
              <a:t>&lt;#&gt;</a:t>
            </a:fld>
          </a:p>
        </p:txBody>
      </p:sp>
      <p:sp>
        <p:nvSpPr>
          <p:cNvPr id="5" name="PlaceHolder 4"/>
          <p:cNvSpPr>
            <a:spLocks noGrp="1"/>
          </p:cNvSpPr>
          <p:nvPr>
            <p:ph type="dt" idx="3"/>
          </p:nvPr>
        </p:nvSpPr>
        <p:spPr/>
        <p:txBody>
          <a:bodyPr/>
          <a:p>
            <a:r>
              <a:rPr lang="fr-FR"/>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fr-FR"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857C7277-0FEB-4F0D-91A9-D1766B56F170}" type="slidenum">
              <a:t>&lt;#&gt;</a:t>
            </a:fld>
          </a:p>
        </p:txBody>
      </p:sp>
      <p:sp>
        <p:nvSpPr>
          <p:cNvPr id="5" name="PlaceHolder 4"/>
          <p:cNvSpPr>
            <a:spLocks noGrp="1"/>
          </p:cNvSpPr>
          <p:nvPr>
            <p:ph type="dt" idx="3"/>
          </p:nvPr>
        </p:nvSpPr>
        <p:spPr/>
        <p:txBody>
          <a:bodyPr/>
          <a:p>
            <a:r>
              <a:rPr lang="fr-FR"/>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fr-FR" sz="3200" spc="-1" strike="noStrike">
              <a:latin typeface="Arial"/>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fr-FR" sz="3200" spc="-1" strike="noStrike">
              <a:latin typeface="Arial"/>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fr-FR"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04C30CBB-1FB6-40DE-AE5E-0DB44CC4B0E8}" type="slidenum">
              <a:t>&lt;#&gt;</a:t>
            </a:fld>
          </a:p>
        </p:txBody>
      </p:sp>
      <p:sp>
        <p:nvSpPr>
          <p:cNvPr id="8" name="PlaceHolder 7"/>
          <p:cNvSpPr>
            <a:spLocks noGrp="1"/>
          </p:cNvSpPr>
          <p:nvPr>
            <p:ph type="dt" idx="3"/>
          </p:nvPr>
        </p:nvSpPr>
        <p:spPr/>
        <p:txBody>
          <a:bodyPr/>
          <a:p>
            <a:r>
              <a:rPr lang="fr-FR"/>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fr-FR" sz="3200" spc="-1" strike="noStrike">
              <a:latin typeface="Arial"/>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fr-FR" sz="3200" spc="-1" strike="noStrike">
              <a:latin typeface="Arial"/>
            </a:endParaRPr>
          </a:p>
        </p:txBody>
      </p:sp>
      <p:sp>
        <p:nvSpPr>
          <p:cNvPr id="6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fr-FR"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4292EDA-903E-496F-9C3D-D3AD88670F8A}" type="slidenum">
              <a:t>&lt;#&gt;</a:t>
            </a:fld>
          </a:p>
        </p:txBody>
      </p:sp>
      <p:sp>
        <p:nvSpPr>
          <p:cNvPr id="8" name="PlaceHolder 7"/>
          <p:cNvSpPr>
            <a:spLocks noGrp="1"/>
          </p:cNvSpPr>
          <p:nvPr>
            <p:ph type="dt" idx="3"/>
          </p:nvPr>
        </p:nvSpPr>
        <p:spPr/>
        <p:txBody>
          <a:bodyPr/>
          <a:p>
            <a:r>
              <a:rPr lang="fr-FR"/>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fr-FR" sz="3200" spc="-1" strike="noStrike">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fr-FR" sz="3200" spc="-1" strike="noStrike">
              <a:latin typeface="Arial"/>
            </a:endParaRPr>
          </a:p>
        </p:txBody>
      </p:sp>
      <p:sp>
        <p:nvSpPr>
          <p:cNvPr id="6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fr-FR"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4DC2E9D0-5219-49E3-877D-40D45B4F445F}" type="slidenum">
              <a:t>&lt;#&gt;</a:t>
            </a:fld>
          </a:p>
        </p:txBody>
      </p:sp>
      <p:sp>
        <p:nvSpPr>
          <p:cNvPr id="8" name="PlaceHolder 7"/>
          <p:cNvSpPr>
            <a:spLocks noGrp="1"/>
          </p:cNvSpPr>
          <p:nvPr>
            <p:ph type="dt" idx="3"/>
          </p:nvPr>
        </p:nvSpPr>
        <p:spPr/>
        <p:txBody>
          <a:bodyPr/>
          <a:p>
            <a:r>
              <a:rPr lang="fr-FR"/>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0" name="Picture 2" descr="\\DROBO-FS\QuickDrops\JB\PPTX NG\Droplets\LightingOverlay.png"/>
          <p:cNvPicPr/>
          <p:nvPr/>
        </p:nvPicPr>
        <p:blipFill>
          <a:blip r:embed="rId3">
            <a:alphaModFix amt="30000"/>
          </a:blip>
          <a:stretch/>
        </p:blipFill>
        <p:spPr>
          <a:xfrm>
            <a:off x="0" y="0"/>
            <a:ext cx="12191400" cy="6857280"/>
          </a:xfrm>
          <a:prstGeom prst="rect">
            <a:avLst/>
          </a:prstGeom>
          <a:ln w="0">
            <a:noFill/>
          </a:ln>
        </p:spPr>
      </p:pic>
      <p:grpSp>
        <p:nvGrpSpPr>
          <p:cNvPr id="1" name="Group 7"/>
          <p:cNvGrpSpPr/>
          <p:nvPr/>
        </p:nvGrpSpPr>
        <p:grpSpPr>
          <a:xfrm>
            <a:off x="-14400" y="0"/>
            <a:ext cx="12053160" cy="6857280"/>
            <a:chOff x="-14400" y="0"/>
            <a:chExt cx="12053160" cy="6857280"/>
          </a:xfrm>
        </p:grpSpPr>
        <p:grpSp>
          <p:nvGrpSpPr>
            <p:cNvPr id="2" name="Group 8"/>
            <p:cNvGrpSpPr/>
            <p:nvPr/>
          </p:nvGrpSpPr>
          <p:grpSpPr>
            <a:xfrm>
              <a:off x="-14400" y="0"/>
              <a:ext cx="1220400" cy="6857280"/>
              <a:chOff x="-14400" y="0"/>
              <a:chExt cx="1220400" cy="6857280"/>
            </a:xfrm>
          </p:grpSpPr>
          <p:sp>
            <p:nvSpPr>
              <p:cNvPr id="3" name="Rectangle 5"/>
              <p:cNvSpPr/>
              <p:nvPr/>
            </p:nvSpPr>
            <p:spPr>
              <a:xfrm>
                <a:off x="114480" y="4680"/>
                <a:ext cx="23040" cy="2180520"/>
              </a:xfrm>
              <a:prstGeom prst="rect">
                <a:avLst/>
              </a:prstGeom>
              <a:gradFill rotWithShape="0">
                <a:gsLst>
                  <a:gs pos="0">
                    <a:srgbClr val="82ffff"/>
                  </a:gs>
                  <a:gs pos="100000">
                    <a:srgbClr val="3d97de"/>
                  </a:gs>
                </a:gsLst>
                <a:lin ang="5400000"/>
              </a:gradFill>
              <a:ln w="0">
                <a:noFill/>
              </a:ln>
            </p:spPr>
            <p:style>
              <a:lnRef idx="0"/>
              <a:fillRef idx="0"/>
              <a:effectRef idx="0"/>
              <a:fontRef idx="minor"/>
            </p:style>
          </p:sp>
          <p:sp>
            <p:nvSpPr>
              <p:cNvPr id="4" name="Freeform 6"/>
              <p:cNvSpPr/>
              <p:nvPr/>
            </p:nvSpPr>
            <p:spPr>
              <a:xfrm>
                <a:off x="33480" y="2176560"/>
                <a:ext cx="189720" cy="18972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82ffff"/>
                  </a:gs>
                  <a:gs pos="100000">
                    <a:srgbClr val="3d97de"/>
                  </a:gs>
                </a:gsLst>
                <a:lin ang="5400000"/>
              </a:gradFill>
              <a:ln w="0">
                <a:noFill/>
              </a:ln>
            </p:spPr>
            <p:style>
              <a:lnRef idx="0"/>
              <a:fillRef idx="0"/>
              <a:effectRef idx="0"/>
              <a:fontRef idx="minor"/>
            </p:style>
          </p:sp>
          <p:sp>
            <p:nvSpPr>
              <p:cNvPr id="5" name="Freeform 7"/>
              <p:cNvSpPr/>
              <p:nvPr/>
            </p:nvSpPr>
            <p:spPr>
              <a:xfrm>
                <a:off x="28440" y="4021200"/>
                <a:ext cx="189720" cy="1882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w="0">
                <a:noFill/>
              </a:ln>
            </p:spPr>
            <p:style>
              <a:lnRef idx="0"/>
              <a:fillRef idx="0"/>
              <a:effectRef idx="0"/>
              <a:fontRef idx="minor"/>
            </p:style>
          </p:sp>
          <p:sp>
            <p:nvSpPr>
              <p:cNvPr id="6" name="Freeform 8"/>
              <p:cNvSpPr/>
              <p:nvPr/>
            </p:nvSpPr>
            <p:spPr>
              <a:xfrm>
                <a:off x="200160" y="4680"/>
                <a:ext cx="369000" cy="1810440"/>
              </a:xfrm>
              <a:custGeom>
                <a:avLst/>
                <a:gdLst/>
                <a:ahLst/>
                <a:rect l="l" t="t" r="r" b="b"/>
                <a:pathLst>
                  <a:path w="233" h="1141">
                    <a:moveTo>
                      <a:pt x="218" y="1141"/>
                    </a:moveTo>
                    <a:lnTo>
                      <a:pt x="0" y="626"/>
                    </a:lnTo>
                    <a:lnTo>
                      <a:pt x="0" y="0"/>
                    </a:lnTo>
                    <a:lnTo>
                      <a:pt x="15" y="0"/>
                    </a:lnTo>
                    <a:lnTo>
                      <a:pt x="15" y="623"/>
                    </a:lnTo>
                    <a:lnTo>
                      <a:pt x="233" y="1135"/>
                    </a:lnTo>
                    <a:lnTo>
                      <a:pt x="218" y="1141"/>
                    </a:lnTo>
                    <a:close/>
                  </a:path>
                </a:pathLst>
              </a:custGeom>
              <a:gradFill rotWithShape="0">
                <a:gsLst>
                  <a:gs pos="0">
                    <a:srgbClr val="82ffff"/>
                  </a:gs>
                  <a:gs pos="100000">
                    <a:srgbClr val="3d97de"/>
                  </a:gs>
                </a:gsLst>
                <a:lin ang="5400000"/>
              </a:gradFill>
              <a:ln w="0">
                <a:noFill/>
              </a:ln>
            </p:spPr>
            <p:style>
              <a:lnRef idx="0"/>
              <a:fillRef idx="0"/>
              <a:effectRef idx="0"/>
              <a:fontRef idx="minor"/>
            </p:style>
          </p:sp>
          <p:sp>
            <p:nvSpPr>
              <p:cNvPr id="7" name="Freeform 9"/>
              <p:cNvSpPr/>
              <p:nvPr/>
            </p:nvSpPr>
            <p:spPr>
              <a:xfrm>
                <a:off x="503280" y="1801800"/>
                <a:ext cx="189720" cy="188280"/>
              </a:xfrm>
              <a:custGeom>
                <a:avLst/>
                <a:gdLst/>
                <a:ahLst/>
                <a:rect l="l" t="t"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rotWithShape="0">
                <a:gsLst>
                  <a:gs pos="0">
                    <a:srgbClr val="82ffff"/>
                  </a:gs>
                  <a:gs pos="100000">
                    <a:srgbClr val="3d97de"/>
                  </a:gs>
                </a:gsLst>
                <a:lin ang="5400000"/>
              </a:gradFill>
              <a:ln w="0">
                <a:noFill/>
              </a:ln>
            </p:spPr>
            <p:style>
              <a:lnRef idx="0"/>
              <a:fillRef idx="0"/>
              <a:effectRef idx="0"/>
              <a:fontRef idx="minor"/>
            </p:style>
          </p:sp>
          <p:sp>
            <p:nvSpPr>
              <p:cNvPr id="8" name="Freeform 10"/>
              <p:cNvSpPr/>
              <p:nvPr/>
            </p:nvSpPr>
            <p:spPr>
              <a:xfrm>
                <a:off x="285840" y="4680"/>
                <a:ext cx="369000" cy="1429560"/>
              </a:xfrm>
              <a:custGeom>
                <a:avLst/>
                <a:gdLst/>
                <a:ahLst/>
                <a:rect l="l" t="t" r="r" b="b"/>
                <a:pathLst>
                  <a:path w="233" h="901">
                    <a:moveTo>
                      <a:pt x="221" y="901"/>
                    </a:moveTo>
                    <a:lnTo>
                      <a:pt x="0" y="383"/>
                    </a:lnTo>
                    <a:lnTo>
                      <a:pt x="0" y="0"/>
                    </a:lnTo>
                    <a:lnTo>
                      <a:pt x="18" y="0"/>
                    </a:lnTo>
                    <a:lnTo>
                      <a:pt x="18" y="380"/>
                    </a:lnTo>
                    <a:lnTo>
                      <a:pt x="233" y="895"/>
                    </a:lnTo>
                    <a:lnTo>
                      <a:pt x="221" y="901"/>
                    </a:lnTo>
                    <a:close/>
                  </a:path>
                </a:pathLst>
              </a:custGeom>
              <a:gradFill rotWithShape="0">
                <a:gsLst>
                  <a:gs pos="0">
                    <a:srgbClr val="82ffff"/>
                  </a:gs>
                  <a:gs pos="100000">
                    <a:srgbClr val="3d97de"/>
                  </a:gs>
                </a:gsLst>
                <a:lin ang="5400000"/>
              </a:gradFill>
              <a:ln w="0">
                <a:noFill/>
              </a:ln>
            </p:spPr>
            <p:style>
              <a:lnRef idx="0"/>
              <a:fillRef idx="0"/>
              <a:effectRef idx="0"/>
              <a:fontRef idx="minor"/>
            </p:style>
          </p:sp>
          <p:sp>
            <p:nvSpPr>
              <p:cNvPr id="9" name="Freeform 11"/>
              <p:cNvSpPr/>
              <p:nvPr/>
            </p:nvSpPr>
            <p:spPr>
              <a:xfrm>
                <a:off x="546120" y="0"/>
                <a:ext cx="151560" cy="912240"/>
              </a:xfrm>
              <a:custGeom>
                <a:avLst/>
                <a:gdLst/>
                <a:ahLst/>
                <a:rect l="l" t="t" r="r" b="b"/>
                <a:pathLst>
                  <a:path w="96" h="575">
                    <a:moveTo>
                      <a:pt x="96" y="575"/>
                    </a:moveTo>
                    <a:lnTo>
                      <a:pt x="78" y="575"/>
                    </a:lnTo>
                    <a:lnTo>
                      <a:pt x="78" y="192"/>
                    </a:lnTo>
                    <a:lnTo>
                      <a:pt x="0" y="6"/>
                    </a:lnTo>
                    <a:lnTo>
                      <a:pt x="15" y="0"/>
                    </a:lnTo>
                    <a:lnTo>
                      <a:pt x="96" y="189"/>
                    </a:lnTo>
                    <a:lnTo>
                      <a:pt x="96" y="575"/>
                    </a:lnTo>
                    <a:close/>
                  </a:path>
                </a:pathLst>
              </a:custGeom>
              <a:gradFill rotWithShape="0">
                <a:gsLst>
                  <a:gs pos="0">
                    <a:srgbClr val="82ffff"/>
                  </a:gs>
                  <a:gs pos="100000">
                    <a:srgbClr val="3d97de"/>
                  </a:gs>
                </a:gsLst>
                <a:lin ang="5400000"/>
              </a:gradFill>
              <a:ln w="0">
                <a:noFill/>
              </a:ln>
            </p:spPr>
            <p:style>
              <a:lnRef idx="0"/>
              <a:fillRef idx="0"/>
              <a:effectRef idx="0"/>
              <a:fontRef idx="minor"/>
            </p:style>
          </p:sp>
          <p:sp>
            <p:nvSpPr>
              <p:cNvPr id="10" name="Freeform 12"/>
              <p:cNvSpPr/>
              <p:nvPr/>
            </p:nvSpPr>
            <p:spPr>
              <a:xfrm>
                <a:off x="588960" y="1420920"/>
                <a:ext cx="189720" cy="189720"/>
              </a:xfrm>
              <a:custGeom>
                <a:avLst/>
                <a:gdLst/>
                <a:ahLst/>
                <a:rect l="l" t="t"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rotWithShape="0">
                <a:gsLst>
                  <a:gs pos="0">
                    <a:srgbClr val="82ffff"/>
                  </a:gs>
                  <a:gs pos="100000">
                    <a:srgbClr val="3d97de"/>
                  </a:gs>
                </a:gsLst>
                <a:lin ang="5400000"/>
              </a:gradFill>
              <a:ln w="0">
                <a:noFill/>
              </a:ln>
            </p:spPr>
            <p:style>
              <a:lnRef idx="0"/>
              <a:fillRef idx="0"/>
              <a:effectRef idx="0"/>
              <a:fontRef idx="minor"/>
            </p:style>
          </p:sp>
          <p:sp>
            <p:nvSpPr>
              <p:cNvPr id="11" name="Freeform 13"/>
              <p:cNvSpPr/>
              <p:nvPr/>
            </p:nvSpPr>
            <p:spPr>
              <a:xfrm>
                <a:off x="588960" y="903240"/>
                <a:ext cx="189720" cy="18972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w="0">
                <a:noFill/>
              </a:ln>
            </p:spPr>
            <p:style>
              <a:lnRef idx="0"/>
              <a:fillRef idx="0"/>
              <a:effectRef idx="0"/>
              <a:fontRef idx="minor"/>
            </p:style>
          </p:sp>
          <p:sp>
            <p:nvSpPr>
              <p:cNvPr id="12" name="Freeform 14"/>
              <p:cNvSpPr/>
              <p:nvPr/>
            </p:nvSpPr>
            <p:spPr>
              <a:xfrm>
                <a:off x="641520" y="0"/>
                <a:ext cx="421560" cy="526320"/>
              </a:xfrm>
              <a:custGeom>
                <a:avLst/>
                <a:gdLst/>
                <a:ahLst/>
                <a:rect l="l" t="t" r="r" b="b"/>
                <a:pathLst>
                  <a:path w="266" h="332">
                    <a:moveTo>
                      <a:pt x="257" y="332"/>
                    </a:moveTo>
                    <a:lnTo>
                      <a:pt x="48" y="123"/>
                    </a:lnTo>
                    <a:lnTo>
                      <a:pt x="0" y="6"/>
                    </a:lnTo>
                    <a:lnTo>
                      <a:pt x="15" y="0"/>
                    </a:lnTo>
                    <a:lnTo>
                      <a:pt x="63" y="114"/>
                    </a:lnTo>
                    <a:lnTo>
                      <a:pt x="266" y="320"/>
                    </a:lnTo>
                    <a:lnTo>
                      <a:pt x="257" y="332"/>
                    </a:lnTo>
                    <a:close/>
                  </a:path>
                </a:pathLst>
              </a:custGeom>
              <a:gradFill rotWithShape="0">
                <a:gsLst>
                  <a:gs pos="0">
                    <a:srgbClr val="82ffff"/>
                  </a:gs>
                  <a:gs pos="100000">
                    <a:srgbClr val="3d97de"/>
                  </a:gs>
                </a:gsLst>
                <a:lin ang="5400000"/>
              </a:gradFill>
              <a:ln w="0">
                <a:noFill/>
              </a:ln>
            </p:spPr>
            <p:style>
              <a:lnRef idx="0"/>
              <a:fillRef idx="0"/>
              <a:effectRef idx="0"/>
              <a:fontRef idx="minor"/>
            </p:style>
          </p:sp>
          <p:sp>
            <p:nvSpPr>
              <p:cNvPr id="13" name="Freeform 15"/>
              <p:cNvSpPr/>
              <p:nvPr/>
            </p:nvSpPr>
            <p:spPr>
              <a:xfrm>
                <a:off x="1020600" y="488880"/>
                <a:ext cx="161280" cy="146880"/>
              </a:xfrm>
              <a:custGeom>
                <a:avLst/>
                <a:gdLst/>
                <a:ahLst/>
                <a:rect l="l" t="t"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rotWithShape="0">
                <a:gsLst>
                  <a:gs pos="0">
                    <a:srgbClr val="82ffff"/>
                  </a:gs>
                  <a:gs pos="100000">
                    <a:srgbClr val="3d97de"/>
                  </a:gs>
                </a:gsLst>
                <a:lin ang="5400000"/>
              </a:gradFill>
              <a:ln w="0">
                <a:noFill/>
              </a:ln>
            </p:spPr>
            <p:style>
              <a:lnRef idx="0"/>
              <a:fillRef idx="0"/>
              <a:effectRef idx="0"/>
              <a:fontRef idx="minor"/>
            </p:style>
          </p:sp>
          <p:sp>
            <p:nvSpPr>
              <p:cNvPr id="14" name="Line 16"/>
              <p:cNvSpPr/>
              <p:nvPr/>
            </p:nvSpPr>
            <p:spPr>
              <a:xfrm>
                <a:off x="-4680" y="9360"/>
                <a:ext cx="360" cy="360"/>
              </a:xfrm>
              <a:prstGeom prst="line">
                <a:avLst/>
              </a:prstGeom>
              <a:ln w="15">
                <a:solidFill>
                  <a:srgbClr val="ffffff"/>
                </a:solidFill>
              </a:ln>
            </p:spPr>
            <p:style>
              <a:lnRef idx="0"/>
              <a:fillRef idx="0"/>
              <a:effectRef idx="0"/>
              <a:fontRef idx="minor"/>
            </p:style>
          </p:sp>
          <p:sp>
            <p:nvSpPr>
              <p:cNvPr id="15" name="Freeform 17"/>
              <p:cNvSpPr/>
              <p:nvPr/>
            </p:nvSpPr>
            <p:spPr>
              <a:xfrm>
                <a:off x="9360" y="1801800"/>
                <a:ext cx="123120" cy="126360"/>
              </a:xfrm>
              <a:custGeom>
                <a:avLst/>
                <a:gdLst/>
                <a:ahLst/>
                <a:rect l="l" t="t" r="r" b="b"/>
                <a:pathLst>
                  <a:path w="78" h="80">
                    <a:moveTo>
                      <a:pt x="6" y="80"/>
                    </a:moveTo>
                    <a:lnTo>
                      <a:pt x="0" y="71"/>
                    </a:lnTo>
                    <a:lnTo>
                      <a:pt x="69" y="0"/>
                    </a:lnTo>
                    <a:lnTo>
                      <a:pt x="78" y="9"/>
                    </a:lnTo>
                    <a:lnTo>
                      <a:pt x="6" y="80"/>
                    </a:lnTo>
                    <a:close/>
                  </a:path>
                </a:pathLst>
              </a:custGeom>
              <a:gradFill rotWithShape="0">
                <a:gsLst>
                  <a:gs pos="0">
                    <a:srgbClr val="82ffff"/>
                  </a:gs>
                  <a:gs pos="100000">
                    <a:srgbClr val="3d97de"/>
                  </a:gs>
                </a:gsLst>
                <a:lin ang="5400000"/>
              </a:gradFill>
              <a:ln w="0">
                <a:noFill/>
              </a:ln>
            </p:spPr>
            <p:style>
              <a:lnRef idx="0"/>
              <a:fillRef idx="0"/>
              <a:effectRef idx="0"/>
              <a:fontRef idx="minor"/>
            </p:style>
          </p:sp>
          <p:sp>
            <p:nvSpPr>
              <p:cNvPr id="16" name="Freeform 18"/>
              <p:cNvSpPr/>
              <p:nvPr/>
            </p:nvSpPr>
            <p:spPr>
              <a:xfrm>
                <a:off x="-9360" y="3549600"/>
                <a:ext cx="146880" cy="480240"/>
              </a:xfrm>
              <a:custGeom>
                <a:avLst/>
                <a:gdLst/>
                <a:ahLst/>
                <a:rect l="l" t="t" r="r" b="b"/>
                <a:pathLst>
                  <a:path w="93" h="303">
                    <a:moveTo>
                      <a:pt x="93" y="303"/>
                    </a:moveTo>
                    <a:lnTo>
                      <a:pt x="78" y="303"/>
                    </a:lnTo>
                    <a:lnTo>
                      <a:pt x="78" y="78"/>
                    </a:lnTo>
                    <a:lnTo>
                      <a:pt x="0" y="12"/>
                    </a:lnTo>
                    <a:lnTo>
                      <a:pt x="12" y="0"/>
                    </a:lnTo>
                    <a:lnTo>
                      <a:pt x="93" y="69"/>
                    </a:lnTo>
                    <a:lnTo>
                      <a:pt x="93" y="303"/>
                    </a:lnTo>
                    <a:close/>
                  </a:path>
                </a:pathLst>
              </a:custGeom>
              <a:gradFill rotWithShape="0">
                <a:gsLst>
                  <a:gs pos="0">
                    <a:srgbClr val="82ffff"/>
                  </a:gs>
                  <a:gs pos="100000">
                    <a:srgbClr val="3d97de"/>
                  </a:gs>
                </a:gsLst>
                <a:lin ang="5400000"/>
              </a:gradFill>
              <a:ln w="0">
                <a:noFill/>
              </a:ln>
            </p:spPr>
            <p:style>
              <a:lnRef idx="0"/>
              <a:fillRef idx="0"/>
              <a:effectRef idx="0"/>
              <a:fontRef idx="minor"/>
            </p:style>
          </p:sp>
          <p:sp>
            <p:nvSpPr>
              <p:cNvPr id="17" name="Freeform 19"/>
              <p:cNvSpPr/>
              <p:nvPr/>
            </p:nvSpPr>
            <p:spPr>
              <a:xfrm>
                <a:off x="128520" y="1382760"/>
                <a:ext cx="142200" cy="475560"/>
              </a:xfrm>
              <a:custGeom>
                <a:avLst/>
                <a:gdLst/>
                <a:ahLst/>
                <a:rect l="l" t="t" r="r" b="b"/>
                <a:pathLst>
                  <a:path w="90" h="300">
                    <a:moveTo>
                      <a:pt x="90" y="300"/>
                    </a:moveTo>
                    <a:lnTo>
                      <a:pt x="78" y="300"/>
                    </a:lnTo>
                    <a:lnTo>
                      <a:pt x="78" y="84"/>
                    </a:lnTo>
                    <a:lnTo>
                      <a:pt x="0" y="9"/>
                    </a:lnTo>
                    <a:lnTo>
                      <a:pt x="9" y="0"/>
                    </a:lnTo>
                    <a:lnTo>
                      <a:pt x="90" y="81"/>
                    </a:lnTo>
                    <a:lnTo>
                      <a:pt x="90" y="300"/>
                    </a:lnTo>
                    <a:close/>
                  </a:path>
                </a:pathLst>
              </a:custGeom>
              <a:gradFill rotWithShape="0">
                <a:gsLst>
                  <a:gs pos="0">
                    <a:srgbClr val="82ffff"/>
                  </a:gs>
                  <a:gs pos="100000">
                    <a:srgbClr val="3d97de"/>
                  </a:gs>
                </a:gsLst>
                <a:lin ang="5400000"/>
              </a:gradFill>
              <a:ln w="0">
                <a:noFill/>
              </a:ln>
            </p:spPr>
            <p:style>
              <a:lnRef idx="0"/>
              <a:fillRef idx="0"/>
              <a:effectRef idx="0"/>
              <a:fontRef idx="minor"/>
            </p:style>
          </p:sp>
          <p:sp>
            <p:nvSpPr>
              <p:cNvPr id="18" name="Freeform 20"/>
              <p:cNvSpPr/>
              <p:nvPr/>
            </p:nvSpPr>
            <p:spPr>
              <a:xfrm>
                <a:off x="204840" y="1849320"/>
                <a:ext cx="113760" cy="107280"/>
              </a:xfrm>
              <a:custGeom>
                <a:avLst/>
                <a:gdLst/>
                <a:ahLst/>
                <a:rect l="l" t="t"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rotWithShape="0">
                <a:gsLst>
                  <a:gs pos="0">
                    <a:srgbClr val="82ffff"/>
                  </a:gs>
                  <a:gs pos="100000">
                    <a:srgbClr val="3d97de"/>
                  </a:gs>
                </a:gsLst>
                <a:lin ang="5400000"/>
              </a:gradFill>
              <a:ln w="0">
                <a:noFill/>
              </a:ln>
            </p:spPr>
            <p:style>
              <a:lnRef idx="0"/>
              <a:fillRef idx="0"/>
              <a:effectRef idx="0"/>
              <a:fontRef idx="minor"/>
            </p:style>
          </p:sp>
          <p:sp>
            <p:nvSpPr>
              <p:cNvPr id="19" name="Rectangle 21"/>
              <p:cNvSpPr/>
              <p:nvPr/>
            </p:nvSpPr>
            <p:spPr>
              <a:xfrm>
                <a:off x="133200" y="4662360"/>
                <a:ext cx="23040" cy="2180520"/>
              </a:xfrm>
              <a:prstGeom prst="rect">
                <a:avLst/>
              </a:prstGeom>
              <a:gradFill rotWithShape="0">
                <a:gsLst>
                  <a:gs pos="0">
                    <a:srgbClr val="82ffff"/>
                  </a:gs>
                  <a:gs pos="100000">
                    <a:srgbClr val="3d97de"/>
                  </a:gs>
                </a:gsLst>
                <a:lin ang="5400000"/>
              </a:gradFill>
              <a:ln w="0">
                <a:noFill/>
              </a:ln>
            </p:spPr>
            <p:style>
              <a:lnRef idx="0"/>
              <a:fillRef idx="0"/>
              <a:effectRef idx="0"/>
              <a:fontRef idx="minor"/>
            </p:style>
          </p:sp>
          <p:sp>
            <p:nvSpPr>
              <p:cNvPr id="20" name="Freeform 22"/>
              <p:cNvSpPr/>
              <p:nvPr/>
            </p:nvSpPr>
            <p:spPr>
              <a:xfrm>
                <a:off x="223920" y="5041800"/>
                <a:ext cx="369000" cy="1801080"/>
              </a:xfrm>
              <a:custGeom>
                <a:avLst/>
                <a:gdLst/>
                <a:ahLst/>
                <a:rect l="l" t="t" r="r" b="b"/>
                <a:pathLst>
                  <a:path w="233" h="1135">
                    <a:moveTo>
                      <a:pt x="15" y="1135"/>
                    </a:moveTo>
                    <a:lnTo>
                      <a:pt x="0" y="1135"/>
                    </a:lnTo>
                    <a:lnTo>
                      <a:pt x="0" y="515"/>
                    </a:lnTo>
                    <a:lnTo>
                      <a:pt x="0" y="512"/>
                    </a:lnTo>
                    <a:lnTo>
                      <a:pt x="218" y="0"/>
                    </a:lnTo>
                    <a:lnTo>
                      <a:pt x="233" y="6"/>
                    </a:lnTo>
                    <a:lnTo>
                      <a:pt x="15" y="518"/>
                    </a:lnTo>
                    <a:lnTo>
                      <a:pt x="15" y="1135"/>
                    </a:lnTo>
                    <a:close/>
                  </a:path>
                </a:pathLst>
              </a:custGeom>
              <a:gradFill rotWithShape="0">
                <a:gsLst>
                  <a:gs pos="0">
                    <a:srgbClr val="82ffff"/>
                  </a:gs>
                  <a:gs pos="100000">
                    <a:srgbClr val="3d97de"/>
                  </a:gs>
                </a:gsLst>
                <a:lin ang="5400000"/>
              </a:gradFill>
              <a:ln w="0">
                <a:noFill/>
              </a:ln>
            </p:spPr>
            <p:style>
              <a:lnRef idx="0"/>
              <a:fillRef idx="0"/>
              <a:effectRef idx="0"/>
              <a:fontRef idx="minor"/>
            </p:style>
          </p:sp>
          <p:sp>
            <p:nvSpPr>
              <p:cNvPr id="21" name="Freeform 23"/>
              <p:cNvSpPr/>
              <p:nvPr/>
            </p:nvSpPr>
            <p:spPr>
              <a:xfrm>
                <a:off x="52560" y="4481640"/>
                <a:ext cx="189720" cy="18972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82ffff"/>
                  </a:gs>
                  <a:gs pos="100000">
                    <a:srgbClr val="3d97de"/>
                  </a:gs>
                </a:gsLst>
                <a:lin ang="5400000"/>
              </a:gradFill>
              <a:ln w="0">
                <a:noFill/>
              </a:ln>
            </p:spPr>
            <p:style>
              <a:lnRef idx="0"/>
              <a:fillRef idx="0"/>
              <a:effectRef idx="0"/>
              <a:fontRef idx="minor"/>
            </p:style>
          </p:sp>
          <p:sp>
            <p:nvSpPr>
              <p:cNvPr id="22" name="Freeform 24"/>
              <p:cNvSpPr/>
              <p:nvPr/>
            </p:nvSpPr>
            <p:spPr>
              <a:xfrm>
                <a:off x="-14400" y="5627520"/>
                <a:ext cx="84960" cy="1215360"/>
              </a:xfrm>
              <a:custGeom>
                <a:avLst/>
                <a:gdLst/>
                <a:ahLst/>
                <a:rect l="l" t="t" r="r" b="b"/>
                <a:pathLst>
                  <a:path w="54" h="766">
                    <a:moveTo>
                      <a:pt x="54" y="766"/>
                    </a:moveTo>
                    <a:lnTo>
                      <a:pt x="36" y="766"/>
                    </a:lnTo>
                    <a:lnTo>
                      <a:pt x="36" y="149"/>
                    </a:lnTo>
                    <a:lnTo>
                      <a:pt x="0" y="3"/>
                    </a:lnTo>
                    <a:lnTo>
                      <a:pt x="18" y="0"/>
                    </a:lnTo>
                    <a:lnTo>
                      <a:pt x="54" y="146"/>
                    </a:lnTo>
                    <a:lnTo>
                      <a:pt x="54" y="766"/>
                    </a:lnTo>
                    <a:close/>
                  </a:path>
                </a:pathLst>
              </a:custGeom>
              <a:gradFill rotWithShape="0">
                <a:gsLst>
                  <a:gs pos="0">
                    <a:srgbClr val="82ffff"/>
                  </a:gs>
                  <a:gs pos="100000">
                    <a:srgbClr val="3d97de"/>
                  </a:gs>
                </a:gsLst>
                <a:lin ang="5400000"/>
              </a:gradFill>
              <a:ln w="0">
                <a:noFill/>
              </a:ln>
            </p:spPr>
            <p:style>
              <a:lnRef idx="0"/>
              <a:fillRef idx="0"/>
              <a:effectRef idx="0"/>
              <a:fontRef idx="minor"/>
            </p:style>
          </p:sp>
          <p:sp>
            <p:nvSpPr>
              <p:cNvPr id="23" name="Freeform 25"/>
              <p:cNvSpPr/>
              <p:nvPr/>
            </p:nvSpPr>
            <p:spPr>
              <a:xfrm>
                <a:off x="527040" y="4867200"/>
                <a:ext cx="189720" cy="1882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w="0">
                <a:noFill/>
              </a:ln>
            </p:spPr>
            <p:style>
              <a:lnRef idx="0"/>
              <a:fillRef idx="0"/>
              <a:effectRef idx="0"/>
              <a:fontRef idx="minor"/>
            </p:style>
          </p:sp>
          <p:sp>
            <p:nvSpPr>
              <p:cNvPr id="24" name="Freeform 26"/>
              <p:cNvSpPr/>
              <p:nvPr/>
            </p:nvSpPr>
            <p:spPr>
              <a:xfrm>
                <a:off x="309600" y="5423040"/>
                <a:ext cx="374040" cy="1424880"/>
              </a:xfrm>
              <a:custGeom>
                <a:avLst/>
                <a:gdLst/>
                <a:ahLst/>
                <a:rect l="l" t="t" r="r" b="b"/>
                <a:pathLst>
                  <a:path w="236" h="898">
                    <a:moveTo>
                      <a:pt x="18" y="898"/>
                    </a:moveTo>
                    <a:lnTo>
                      <a:pt x="0" y="898"/>
                    </a:lnTo>
                    <a:lnTo>
                      <a:pt x="0" y="515"/>
                    </a:lnTo>
                    <a:lnTo>
                      <a:pt x="3" y="512"/>
                    </a:lnTo>
                    <a:lnTo>
                      <a:pt x="221" y="0"/>
                    </a:lnTo>
                    <a:lnTo>
                      <a:pt x="236" y="6"/>
                    </a:lnTo>
                    <a:lnTo>
                      <a:pt x="18" y="518"/>
                    </a:lnTo>
                    <a:lnTo>
                      <a:pt x="18" y="898"/>
                    </a:lnTo>
                    <a:close/>
                  </a:path>
                </a:pathLst>
              </a:custGeom>
              <a:gradFill rotWithShape="0">
                <a:gsLst>
                  <a:gs pos="0">
                    <a:srgbClr val="82ffff"/>
                  </a:gs>
                  <a:gs pos="100000">
                    <a:srgbClr val="3d97de"/>
                  </a:gs>
                </a:gsLst>
                <a:lin ang="5400000"/>
              </a:gradFill>
              <a:ln w="0">
                <a:noFill/>
              </a:ln>
            </p:spPr>
            <p:style>
              <a:lnRef idx="0"/>
              <a:fillRef idx="0"/>
              <a:effectRef idx="0"/>
              <a:fontRef idx="minor"/>
            </p:style>
          </p:sp>
          <p:sp>
            <p:nvSpPr>
              <p:cNvPr id="25" name="Freeform 27"/>
              <p:cNvSpPr/>
              <p:nvPr/>
            </p:nvSpPr>
            <p:spPr>
              <a:xfrm>
                <a:off x="569880" y="5945040"/>
                <a:ext cx="151560" cy="912240"/>
              </a:xfrm>
              <a:custGeom>
                <a:avLst/>
                <a:gdLst/>
                <a:ahLst/>
                <a:rect l="l" t="t" r="r" b="b"/>
                <a:pathLst>
                  <a:path w="96" h="575">
                    <a:moveTo>
                      <a:pt x="15" y="575"/>
                    </a:moveTo>
                    <a:lnTo>
                      <a:pt x="0" y="569"/>
                    </a:lnTo>
                    <a:lnTo>
                      <a:pt x="81" y="383"/>
                    </a:lnTo>
                    <a:lnTo>
                      <a:pt x="81" y="0"/>
                    </a:lnTo>
                    <a:lnTo>
                      <a:pt x="96" y="0"/>
                    </a:lnTo>
                    <a:lnTo>
                      <a:pt x="96" y="386"/>
                    </a:lnTo>
                    <a:lnTo>
                      <a:pt x="15" y="575"/>
                    </a:lnTo>
                    <a:close/>
                  </a:path>
                </a:pathLst>
              </a:custGeom>
              <a:gradFill rotWithShape="0">
                <a:gsLst>
                  <a:gs pos="0">
                    <a:srgbClr val="82ffff"/>
                  </a:gs>
                  <a:gs pos="100000">
                    <a:srgbClr val="3d97de"/>
                  </a:gs>
                </a:gsLst>
                <a:lin ang="5400000"/>
              </a:gradFill>
              <a:ln w="0">
                <a:noFill/>
              </a:ln>
            </p:spPr>
            <p:style>
              <a:lnRef idx="0"/>
              <a:fillRef idx="0"/>
              <a:effectRef idx="0"/>
              <a:fontRef idx="minor"/>
            </p:style>
          </p:sp>
          <p:sp>
            <p:nvSpPr>
              <p:cNvPr id="26" name="Freeform 28"/>
              <p:cNvSpPr/>
              <p:nvPr/>
            </p:nvSpPr>
            <p:spPr>
              <a:xfrm>
                <a:off x="612720" y="5246640"/>
                <a:ext cx="189720" cy="18972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w="0">
                <a:noFill/>
              </a:ln>
            </p:spPr>
            <p:style>
              <a:lnRef idx="0"/>
              <a:fillRef idx="0"/>
              <a:effectRef idx="0"/>
              <a:fontRef idx="minor"/>
            </p:style>
          </p:sp>
          <p:sp>
            <p:nvSpPr>
              <p:cNvPr id="27" name="Freeform 29"/>
              <p:cNvSpPr/>
              <p:nvPr/>
            </p:nvSpPr>
            <p:spPr>
              <a:xfrm>
                <a:off x="612720" y="5764320"/>
                <a:ext cx="189720" cy="18972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w="0">
                <a:noFill/>
              </a:ln>
            </p:spPr>
            <p:style>
              <a:lnRef idx="0"/>
              <a:fillRef idx="0"/>
              <a:effectRef idx="0"/>
              <a:fontRef idx="minor"/>
            </p:style>
          </p:sp>
          <p:sp>
            <p:nvSpPr>
              <p:cNvPr id="28" name="Freeform 30"/>
              <p:cNvSpPr/>
              <p:nvPr/>
            </p:nvSpPr>
            <p:spPr>
              <a:xfrm>
                <a:off x="669960" y="6330960"/>
                <a:ext cx="416880" cy="516960"/>
              </a:xfrm>
              <a:custGeom>
                <a:avLst/>
                <a:gdLst/>
                <a:ahLst/>
                <a:rect l="l" t="t" r="r" b="b"/>
                <a:pathLst>
                  <a:path w="263" h="326">
                    <a:moveTo>
                      <a:pt x="15" y="326"/>
                    </a:moveTo>
                    <a:lnTo>
                      <a:pt x="0" y="320"/>
                    </a:lnTo>
                    <a:lnTo>
                      <a:pt x="45" y="206"/>
                    </a:lnTo>
                    <a:lnTo>
                      <a:pt x="48" y="206"/>
                    </a:lnTo>
                    <a:lnTo>
                      <a:pt x="254" y="0"/>
                    </a:lnTo>
                    <a:lnTo>
                      <a:pt x="263" y="12"/>
                    </a:lnTo>
                    <a:lnTo>
                      <a:pt x="60" y="215"/>
                    </a:lnTo>
                    <a:lnTo>
                      <a:pt x="15" y="326"/>
                    </a:lnTo>
                    <a:close/>
                  </a:path>
                </a:pathLst>
              </a:custGeom>
              <a:gradFill rotWithShape="0">
                <a:gsLst>
                  <a:gs pos="0">
                    <a:srgbClr val="82ffff"/>
                  </a:gs>
                  <a:gs pos="100000">
                    <a:srgbClr val="3d97de"/>
                  </a:gs>
                </a:gsLst>
                <a:lin ang="5400000"/>
              </a:gradFill>
              <a:ln w="0">
                <a:noFill/>
              </a:ln>
            </p:spPr>
            <p:style>
              <a:lnRef idx="0"/>
              <a:fillRef idx="0"/>
              <a:effectRef idx="0"/>
              <a:fontRef idx="minor"/>
            </p:style>
          </p:sp>
          <p:sp>
            <p:nvSpPr>
              <p:cNvPr id="29" name="Freeform 31"/>
              <p:cNvSpPr/>
              <p:nvPr/>
            </p:nvSpPr>
            <p:spPr>
              <a:xfrm>
                <a:off x="1049400" y="6221520"/>
                <a:ext cx="156600" cy="146880"/>
              </a:xfrm>
              <a:custGeom>
                <a:avLst/>
                <a:gdLst/>
                <a:ahLst/>
                <a:rect l="l" t="t"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rotWithShape="0">
                <a:gsLst>
                  <a:gs pos="0">
                    <a:srgbClr val="82ffff"/>
                  </a:gs>
                  <a:gs pos="100000">
                    <a:srgbClr val="3d97de"/>
                  </a:gs>
                </a:gsLst>
                <a:lin ang="5400000"/>
              </a:gradFill>
              <a:ln w="0">
                <a:noFill/>
              </a:ln>
            </p:spPr>
            <p:style>
              <a:lnRef idx="0"/>
              <a:fillRef idx="0"/>
              <a:effectRef idx="0"/>
              <a:fontRef idx="minor"/>
            </p:style>
          </p:sp>
        </p:grpSp>
        <p:grpSp>
          <p:nvGrpSpPr>
            <p:cNvPr id="30" name="Group 9"/>
            <p:cNvGrpSpPr/>
            <p:nvPr/>
          </p:nvGrpSpPr>
          <p:grpSpPr>
            <a:xfrm>
              <a:off x="11364840" y="0"/>
              <a:ext cx="673920" cy="6847920"/>
              <a:chOff x="11364840" y="0"/>
              <a:chExt cx="673920" cy="6847920"/>
            </a:xfrm>
          </p:grpSpPr>
          <p:sp>
            <p:nvSpPr>
              <p:cNvPr id="31" name="Freeform 32"/>
              <p:cNvSpPr/>
              <p:nvPr/>
            </p:nvSpPr>
            <p:spPr>
              <a:xfrm>
                <a:off x="11484000" y="0"/>
                <a:ext cx="416880" cy="511920"/>
              </a:xfrm>
              <a:custGeom>
                <a:avLst/>
                <a:gdLst/>
                <a:ahLst/>
                <a:rect l="l" t="t" r="r" b="b"/>
                <a:pathLst>
                  <a:path w="263" h="323">
                    <a:moveTo>
                      <a:pt x="12" y="323"/>
                    </a:moveTo>
                    <a:lnTo>
                      <a:pt x="0" y="314"/>
                    </a:lnTo>
                    <a:lnTo>
                      <a:pt x="203" y="108"/>
                    </a:lnTo>
                    <a:lnTo>
                      <a:pt x="248" y="0"/>
                    </a:lnTo>
                    <a:lnTo>
                      <a:pt x="263" y="6"/>
                    </a:lnTo>
                    <a:lnTo>
                      <a:pt x="218" y="117"/>
                    </a:lnTo>
                    <a:lnTo>
                      <a:pt x="218" y="117"/>
                    </a:lnTo>
                    <a:lnTo>
                      <a:pt x="12" y="323"/>
                    </a:lnTo>
                    <a:close/>
                  </a:path>
                </a:pathLst>
              </a:custGeom>
              <a:gradFill rotWithShape="0">
                <a:gsLst>
                  <a:gs pos="0">
                    <a:srgbClr val="82ffff">
                      <a:alpha val="80000"/>
                    </a:srgbClr>
                  </a:gs>
                  <a:gs pos="100000">
                    <a:srgbClr val="3d97de">
                      <a:alpha val="60000"/>
                    </a:srgbClr>
                  </a:gs>
                </a:gsLst>
                <a:lin ang="5400000"/>
              </a:gradFill>
              <a:ln w="0">
                <a:noFill/>
              </a:ln>
            </p:spPr>
            <p:style>
              <a:lnRef idx="0"/>
              <a:fillRef idx="0"/>
              <a:effectRef idx="0"/>
              <a:fontRef idx="minor"/>
            </p:style>
          </p:sp>
          <p:sp>
            <p:nvSpPr>
              <p:cNvPr id="32" name="Freeform 33"/>
              <p:cNvSpPr/>
              <p:nvPr/>
            </p:nvSpPr>
            <p:spPr>
              <a:xfrm>
                <a:off x="11364840" y="474840"/>
                <a:ext cx="156600" cy="151560"/>
              </a:xfrm>
              <a:custGeom>
                <a:avLst/>
                <a:gdLst/>
                <a:ahLst/>
                <a:rect l="l" t="t"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rotWithShape="0">
                <a:gsLst>
                  <a:gs pos="0">
                    <a:srgbClr val="82ffff">
                      <a:alpha val="80000"/>
                    </a:srgbClr>
                  </a:gs>
                  <a:gs pos="100000">
                    <a:srgbClr val="3d97de">
                      <a:alpha val="60000"/>
                    </a:srgbClr>
                  </a:gs>
                </a:gsLst>
                <a:lin ang="5400000"/>
              </a:gradFill>
              <a:ln w="0">
                <a:noFill/>
              </a:ln>
            </p:spPr>
            <p:style>
              <a:lnRef idx="0"/>
              <a:fillRef idx="0"/>
              <a:effectRef idx="0"/>
              <a:fontRef idx="minor"/>
            </p:style>
          </p:sp>
          <p:sp>
            <p:nvSpPr>
              <p:cNvPr id="33" name="Freeform 34"/>
              <p:cNvSpPr/>
              <p:nvPr/>
            </p:nvSpPr>
            <p:spPr>
              <a:xfrm>
                <a:off x="11631600" y="1539720"/>
                <a:ext cx="188280" cy="18972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82ffff">
                      <a:alpha val="80000"/>
                    </a:srgbClr>
                  </a:gs>
                  <a:gs pos="100000">
                    <a:srgbClr val="3d97de">
                      <a:alpha val="60000"/>
                    </a:srgbClr>
                  </a:gs>
                </a:gsLst>
                <a:lin ang="5400000"/>
              </a:gradFill>
              <a:ln w="0">
                <a:noFill/>
              </a:ln>
            </p:spPr>
            <p:style>
              <a:lnRef idx="0"/>
              <a:fillRef idx="0"/>
              <a:effectRef idx="0"/>
              <a:fontRef idx="minor"/>
            </p:style>
          </p:sp>
          <p:sp>
            <p:nvSpPr>
              <p:cNvPr id="34" name="Freeform 35"/>
              <p:cNvSpPr/>
              <p:nvPr/>
            </p:nvSpPr>
            <p:spPr>
              <a:xfrm>
                <a:off x="11531520" y="5694480"/>
                <a:ext cx="297720" cy="1153440"/>
              </a:xfrm>
              <a:custGeom>
                <a:avLst/>
                <a:gdLst/>
                <a:ahLst/>
                <a:rect l="l" t="t" r="r" b="b"/>
                <a:pathLst>
                  <a:path w="188" h="727">
                    <a:moveTo>
                      <a:pt x="15" y="727"/>
                    </a:moveTo>
                    <a:lnTo>
                      <a:pt x="0" y="727"/>
                    </a:lnTo>
                    <a:lnTo>
                      <a:pt x="0" y="407"/>
                    </a:lnTo>
                    <a:lnTo>
                      <a:pt x="0" y="407"/>
                    </a:lnTo>
                    <a:lnTo>
                      <a:pt x="176" y="0"/>
                    </a:lnTo>
                    <a:lnTo>
                      <a:pt x="188" y="6"/>
                    </a:lnTo>
                    <a:lnTo>
                      <a:pt x="15" y="410"/>
                    </a:lnTo>
                    <a:lnTo>
                      <a:pt x="15" y="727"/>
                    </a:lnTo>
                    <a:close/>
                  </a:path>
                </a:pathLst>
              </a:custGeom>
              <a:gradFill rotWithShape="0">
                <a:gsLst>
                  <a:gs pos="0">
                    <a:srgbClr val="82ffff">
                      <a:alpha val="80000"/>
                    </a:srgbClr>
                  </a:gs>
                  <a:gs pos="100000">
                    <a:srgbClr val="3d97de">
                      <a:alpha val="60000"/>
                    </a:srgbClr>
                  </a:gs>
                </a:gsLst>
                <a:lin ang="5400000"/>
              </a:gradFill>
              <a:ln w="0">
                <a:noFill/>
              </a:ln>
            </p:spPr>
            <p:style>
              <a:lnRef idx="0"/>
              <a:fillRef idx="0"/>
              <a:effectRef idx="0"/>
              <a:fontRef idx="minor"/>
            </p:style>
          </p:sp>
          <p:sp>
            <p:nvSpPr>
              <p:cNvPr id="35" name="Freeform 36"/>
              <p:cNvSpPr/>
              <p:nvPr/>
            </p:nvSpPr>
            <p:spPr>
              <a:xfrm>
                <a:off x="11773080" y="5551560"/>
                <a:ext cx="156600" cy="154800"/>
              </a:xfrm>
              <a:custGeom>
                <a:avLst/>
                <a:gdLst/>
                <a:ahLst/>
                <a:rect l="l" t="t"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rotWithShape="0">
                <a:gsLst>
                  <a:gs pos="0">
                    <a:srgbClr val="82ffff">
                      <a:alpha val="80000"/>
                    </a:srgbClr>
                  </a:gs>
                  <a:gs pos="100000">
                    <a:srgbClr val="3d97de">
                      <a:alpha val="60000"/>
                    </a:srgbClr>
                  </a:gs>
                </a:gsLst>
                <a:lin ang="5400000"/>
              </a:gradFill>
              <a:ln w="0">
                <a:noFill/>
              </a:ln>
            </p:spPr>
            <p:style>
              <a:lnRef idx="0"/>
              <a:fillRef idx="0"/>
              <a:effectRef idx="0"/>
              <a:fontRef idx="minor"/>
            </p:style>
          </p:sp>
          <p:sp>
            <p:nvSpPr>
              <p:cNvPr id="36" name="Freeform 37"/>
              <p:cNvSpPr/>
              <p:nvPr/>
            </p:nvSpPr>
            <p:spPr>
              <a:xfrm>
                <a:off x="11711160" y="4680"/>
                <a:ext cx="304200" cy="1544040"/>
              </a:xfrm>
              <a:custGeom>
                <a:avLst/>
                <a:gdLst/>
                <a:ahLst/>
                <a:rect l="l" t="t"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adFill rotWithShape="0">
                <a:gsLst>
                  <a:gs pos="0">
                    <a:srgbClr val="82ffff">
                      <a:alpha val="80000"/>
                    </a:srgbClr>
                  </a:gs>
                  <a:gs pos="100000">
                    <a:srgbClr val="3d97de">
                      <a:alpha val="60000"/>
                    </a:srgbClr>
                  </a:gs>
                </a:gsLst>
                <a:lin ang="5400000"/>
              </a:gradFill>
              <a:ln w="0">
                <a:noFill/>
              </a:ln>
            </p:spPr>
            <p:style>
              <a:lnRef idx="0"/>
              <a:fillRef idx="0"/>
              <a:effectRef idx="0"/>
              <a:fontRef idx="minor"/>
            </p:style>
          </p:sp>
          <p:sp>
            <p:nvSpPr>
              <p:cNvPr id="37" name="Freeform 38"/>
              <p:cNvSpPr/>
              <p:nvPr/>
            </p:nvSpPr>
            <p:spPr>
              <a:xfrm>
                <a:off x="11636280" y="4867200"/>
                <a:ext cx="188280" cy="1882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82ffff">
                      <a:alpha val="80000"/>
                    </a:srgbClr>
                  </a:gs>
                  <a:gs pos="100000">
                    <a:srgbClr val="3d97de">
                      <a:alpha val="60000"/>
                    </a:srgbClr>
                  </a:gs>
                </a:gsLst>
                <a:lin ang="5400000"/>
              </a:gradFill>
              <a:ln w="0">
                <a:noFill/>
              </a:ln>
            </p:spPr>
            <p:style>
              <a:lnRef idx="0"/>
              <a:fillRef idx="0"/>
              <a:effectRef idx="0"/>
              <a:fontRef idx="minor"/>
            </p:style>
          </p:sp>
          <p:sp>
            <p:nvSpPr>
              <p:cNvPr id="38" name="Freeform 39"/>
              <p:cNvSpPr/>
              <p:nvPr/>
            </p:nvSpPr>
            <p:spPr>
              <a:xfrm>
                <a:off x="11441160" y="5046840"/>
                <a:ext cx="307080" cy="1801080"/>
              </a:xfrm>
              <a:custGeom>
                <a:avLst/>
                <a:gdLst/>
                <a:ahLst/>
                <a:rect l="l" t="t"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adFill rotWithShape="0">
                <a:gsLst>
                  <a:gs pos="0">
                    <a:srgbClr val="82ffff">
                      <a:alpha val="80000"/>
                    </a:srgbClr>
                  </a:gs>
                  <a:gs pos="100000">
                    <a:srgbClr val="3d97de">
                      <a:alpha val="60000"/>
                    </a:srgbClr>
                  </a:gs>
                </a:gsLst>
                <a:lin ang="5400000"/>
              </a:gradFill>
              <a:ln w="0">
                <a:noFill/>
              </a:ln>
            </p:spPr>
            <p:style>
              <a:lnRef idx="0"/>
              <a:fillRef idx="0"/>
              <a:effectRef idx="0"/>
              <a:fontRef idx="minor"/>
            </p:style>
          </p:sp>
          <p:sp>
            <p:nvSpPr>
              <p:cNvPr id="39" name="Freeform 40"/>
              <p:cNvSpPr/>
              <p:nvPr/>
            </p:nvSpPr>
            <p:spPr>
              <a:xfrm>
                <a:off x="11849040" y="6416640"/>
                <a:ext cx="189720" cy="1882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82ffff">
                      <a:alpha val="80000"/>
                    </a:srgbClr>
                  </a:gs>
                  <a:gs pos="100000">
                    <a:srgbClr val="3d97de">
                      <a:alpha val="60000"/>
                    </a:srgbClr>
                  </a:gs>
                </a:gsLst>
                <a:lin ang="5400000"/>
              </a:gradFill>
              <a:ln w="0">
                <a:noFill/>
              </a:ln>
            </p:spPr>
            <p:style>
              <a:lnRef idx="0"/>
              <a:fillRef idx="0"/>
              <a:effectRef idx="0"/>
              <a:fontRef idx="minor"/>
            </p:style>
          </p:sp>
          <p:sp>
            <p:nvSpPr>
              <p:cNvPr id="40" name="Rectangle 41"/>
              <p:cNvSpPr/>
              <p:nvPr/>
            </p:nvSpPr>
            <p:spPr>
              <a:xfrm>
                <a:off x="11939760" y="6595920"/>
                <a:ext cx="23040" cy="251640"/>
              </a:xfrm>
              <a:prstGeom prst="rect">
                <a:avLst/>
              </a:prstGeom>
              <a:gradFill rotWithShape="0">
                <a:gsLst>
                  <a:gs pos="0">
                    <a:srgbClr val="82ffff">
                      <a:alpha val="80000"/>
                    </a:srgbClr>
                  </a:gs>
                  <a:gs pos="100000">
                    <a:srgbClr val="3d97de">
                      <a:alpha val="60000"/>
                    </a:srgbClr>
                  </a:gs>
                </a:gsLst>
                <a:lin ang="5400000"/>
              </a:gradFill>
              <a:ln w="0">
                <a:noFill/>
              </a:ln>
            </p:spPr>
            <p:style>
              <a:lnRef idx="0"/>
              <a:fillRef idx="0"/>
              <a:effectRef idx="0"/>
              <a:fontRef idx="minor"/>
            </p:style>
          </p:sp>
        </p:grpSp>
      </p:grpSp>
      <p:sp>
        <p:nvSpPr>
          <p:cNvPr id="41" name="PlaceHolder 1"/>
          <p:cNvSpPr>
            <a:spLocks noGrp="1"/>
          </p:cNvSpPr>
          <p:nvPr>
            <p:ph type="ftr" idx="1"/>
          </p:nvPr>
        </p:nvSpPr>
        <p:spPr>
          <a:xfrm>
            <a:off x="1141560" y="5883120"/>
            <a:ext cx="6238440" cy="364320"/>
          </a:xfrm>
          <a:prstGeom prst="rect">
            <a:avLst/>
          </a:prstGeom>
          <a:noFill/>
          <a:ln w="0">
            <a:noFill/>
          </a:ln>
        </p:spPr>
        <p:txBody>
          <a:bodyPr lIns="90000" rIns="90000" tIns="45000" bIns="45000" anchor="ctr">
            <a:noAutofit/>
          </a:bodyPr>
          <a:lstStyle>
            <a:lvl1pPr algn="ctr">
              <a:lnSpc>
                <a:spcPct val="100000"/>
              </a:lnSpc>
              <a:buNone/>
              <a:defRPr b="0" lang="fr-FR" sz="1400" spc="-1" strike="noStrike">
                <a:latin typeface="Times New Roman"/>
              </a:defRPr>
            </a:lvl1pPr>
          </a:lstStyle>
          <a:p>
            <a:pPr algn="ctr">
              <a:lnSpc>
                <a:spcPct val="100000"/>
              </a:lnSpc>
              <a:buNone/>
            </a:pPr>
            <a:r>
              <a:rPr b="0" lang="fr-FR" sz="1400" spc="-1" strike="noStrike">
                <a:latin typeface="Times New Roman"/>
              </a:rPr>
              <a:t>&lt;pied de page&gt;</a:t>
            </a:r>
            <a:endParaRPr b="0" lang="fr-FR" sz="1400" spc="-1" strike="noStrike">
              <a:latin typeface="Times New Roman"/>
            </a:endParaRPr>
          </a:p>
        </p:txBody>
      </p:sp>
      <p:sp>
        <p:nvSpPr>
          <p:cNvPr id="42" name="PlaceHolder 2"/>
          <p:cNvSpPr>
            <a:spLocks noGrp="1"/>
          </p:cNvSpPr>
          <p:nvPr>
            <p:ph type="sldNum" idx="2"/>
          </p:nvPr>
        </p:nvSpPr>
        <p:spPr>
          <a:xfrm>
            <a:off x="10276200" y="5883120"/>
            <a:ext cx="770400" cy="364320"/>
          </a:xfrm>
          <a:prstGeom prst="rect">
            <a:avLst/>
          </a:prstGeom>
          <a:noFill/>
          <a:ln w="0">
            <a:noFill/>
          </a:ln>
        </p:spPr>
        <p:txBody>
          <a:bodyPr lIns="90000" rIns="90000" tIns="45000" bIns="45000" anchor="ctr">
            <a:noAutofit/>
          </a:bodyPr>
          <a:lstStyle>
            <a:lvl1pPr algn="r">
              <a:lnSpc>
                <a:spcPct val="100000"/>
              </a:lnSpc>
              <a:buNone/>
              <a:defRPr b="0" lang="en-US" sz="1050" spc="-1" strike="noStrike">
                <a:solidFill>
                  <a:srgbClr val="ffffff"/>
                </a:solidFill>
                <a:latin typeface="Tw Cen MT"/>
              </a:defRPr>
            </a:lvl1pPr>
          </a:lstStyle>
          <a:p>
            <a:pPr algn="r">
              <a:lnSpc>
                <a:spcPct val="100000"/>
              </a:lnSpc>
              <a:buNone/>
            </a:pPr>
            <a:fld id="{9D504704-6C62-46B7-AB3D-473122857B10}" type="slidenum">
              <a:rPr b="0" lang="en-US" sz="1050" spc="-1" strike="noStrike">
                <a:solidFill>
                  <a:srgbClr val="ffffff"/>
                </a:solidFill>
                <a:latin typeface="Tw Cen MT"/>
              </a:rPr>
              <a:t>&lt;numéro&gt;</a:t>
            </a:fld>
            <a:endParaRPr b="0" lang="fr-FR" sz="1050" spc="-1" strike="noStrike">
              <a:latin typeface="Times New Roman"/>
            </a:endParaRPr>
          </a:p>
        </p:txBody>
      </p:sp>
      <p:sp>
        <p:nvSpPr>
          <p:cNvPr id="43" name="PlaceHolder 3"/>
          <p:cNvSpPr>
            <a:spLocks noGrp="1"/>
          </p:cNvSpPr>
          <p:nvPr>
            <p:ph type="dt" idx="3"/>
          </p:nvPr>
        </p:nvSpPr>
        <p:spPr>
          <a:xfrm>
            <a:off x="7457040" y="5883120"/>
            <a:ext cx="2742480" cy="364320"/>
          </a:xfrm>
          <a:prstGeom prst="rect">
            <a:avLst/>
          </a:prstGeom>
          <a:noFill/>
          <a:ln w="0">
            <a:noFill/>
          </a:ln>
        </p:spPr>
        <p:txBody>
          <a:bodyPr lIns="90000" rIns="90000" tIns="45000" bIns="45000" anchor="ctr">
            <a:noAutofit/>
          </a:bodyPr>
          <a:lstStyle>
            <a:lvl1pPr>
              <a:defRPr b="0" lang="fr-FR" sz="1400" spc="-1" strike="noStrike">
                <a:latin typeface="Times New Roman"/>
              </a:defRPr>
            </a:lvl1pPr>
          </a:lstStyle>
          <a:p>
            <a:r>
              <a:rPr b="0" lang="fr-FR" sz="1400" spc="-1" strike="noStrike">
                <a:latin typeface="Times New Roman"/>
              </a:rPr>
              <a:t>&lt;date/heure&gt;</a:t>
            </a:r>
            <a:endParaRPr b="0" lang="fr-FR" sz="1400" spc="-1" strike="noStrike">
              <a:latin typeface="Times New Roman"/>
            </a:endParaRPr>
          </a:p>
        </p:txBody>
      </p:sp>
      <p:sp>
        <p:nvSpPr>
          <p:cNvPr id="44"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fr-FR" sz="4400" spc="-1" strike="noStrike">
                <a:latin typeface="Arial"/>
              </a:rPr>
              <a:t>Cliquez </a:t>
            </a:r>
            <a:r>
              <a:rPr b="0" lang="fr-FR" sz="4400" spc="-1" strike="noStrike">
                <a:latin typeface="Arial"/>
              </a:rPr>
              <a:t>pour </a:t>
            </a:r>
            <a:r>
              <a:rPr b="0" lang="fr-FR" sz="4400" spc="-1" strike="noStrike">
                <a:latin typeface="Arial"/>
              </a:rPr>
              <a:t>éditer le </a:t>
            </a:r>
            <a:r>
              <a:rPr b="0" lang="fr-FR" sz="4400" spc="-1" strike="noStrike">
                <a:latin typeface="Arial"/>
              </a:rPr>
              <a:t>format du </a:t>
            </a:r>
            <a:r>
              <a:rPr b="0" lang="fr-FR" sz="4400" spc="-1" strike="noStrike">
                <a:latin typeface="Arial"/>
              </a:rPr>
              <a:t>texte-titre</a:t>
            </a:r>
            <a:endParaRPr b="0" lang="fr-FR" sz="4400" spc="-1" strike="noStrike">
              <a:latin typeface="Arial"/>
            </a:endParaRPr>
          </a:p>
        </p:txBody>
      </p:sp>
      <p:sp>
        <p:nvSpPr>
          <p:cNvPr id="4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image" Target="../media/image15.png"/><Relationship Id="rId3"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image" Target="../media/image17.png"/><Relationship Id="rId3"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21.jpeg"/><Relationship Id="rId2" Type="http://schemas.openxmlformats.org/officeDocument/2006/relationships/image" Target="../media/image22.png"/><Relationship Id="rId3"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23.jpeg"/><Relationship Id="rId2" Type="http://schemas.openxmlformats.org/officeDocument/2006/relationships/image" Target="../media/image24.png"/><Relationship Id="rId3"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25.jpeg"/><Relationship Id="rId2" Type="http://schemas.openxmlformats.org/officeDocument/2006/relationships/image" Target="../media/image26.png"/><Relationship Id="rId3"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27.jpeg"/><Relationship Id="rId2" Type="http://schemas.openxmlformats.org/officeDocument/2006/relationships/image" Target="../media/image28.png"/><Relationship Id="rId3"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29.jpeg"/><Relationship Id="rId2" Type="http://schemas.openxmlformats.org/officeDocument/2006/relationships/image" Target="../media/image30.png"/><Relationship Id="rId3"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31.jpeg"/><Relationship Id="rId2" Type="http://schemas.openxmlformats.org/officeDocument/2006/relationships/image" Target="../media/image32.png"/><Relationship Id="rId3"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image" Target="../media/image33.jpeg"/><Relationship Id="rId2" Type="http://schemas.openxmlformats.org/officeDocument/2006/relationships/image" Target="../media/image34.png"/><Relationship Id="rId3"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image" Target="../media/image35.jpeg"/><Relationship Id="rId2" Type="http://schemas.openxmlformats.org/officeDocument/2006/relationships/image" Target="../media/image36.png"/><Relationship Id="rId3"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image" Target="../media/image37.jpeg"/><Relationship Id="rId2" Type="http://schemas.openxmlformats.org/officeDocument/2006/relationships/image" Target="../media/image38.png"/><Relationship Id="rId3"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image" Target="../media/image39.jpeg"/><Relationship Id="rId2" Type="http://schemas.openxmlformats.org/officeDocument/2006/relationships/image" Target="../media/image40.png"/><Relationship Id="rId3"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image" Target="../media/image41.jpeg"/><Relationship Id="rId2"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image" Target="../media/image42.jpe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png"/><Relationship Id="rId3"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image" Target="../media/image13.png"/><Relationship Id="rId3"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82" name="PlaceHolder 1"/>
          <p:cNvSpPr>
            <a:spLocks noGrp="1"/>
          </p:cNvSpPr>
          <p:nvPr>
            <p:ph/>
          </p:nvPr>
        </p:nvSpPr>
        <p:spPr>
          <a:xfrm>
            <a:off x="1498680" y="203040"/>
            <a:ext cx="9905400" cy="6412680"/>
          </a:xfrm>
          <a:prstGeom prst="rect">
            <a:avLst/>
          </a:prstGeom>
          <a:noFill/>
          <a:ln w="0">
            <a:noFill/>
          </a:ln>
        </p:spPr>
        <p:txBody>
          <a:bodyPr lIns="90000" rIns="90000" tIns="45000" bIns="45000" anchor="t">
            <a:noAutofit/>
          </a:bodyPr>
          <a:p>
            <a:pPr algn="ctr">
              <a:lnSpc>
                <a:spcPct val="120000"/>
              </a:lnSpc>
              <a:spcBef>
                <a:spcPts val="1001"/>
              </a:spcBef>
              <a:buNone/>
              <a:tabLst>
                <a:tab algn="l" pos="0"/>
              </a:tabLst>
            </a:pPr>
            <a:endParaRPr b="0" lang="fr-FR" sz="2400" spc="-1" strike="noStrike">
              <a:latin typeface="Arial"/>
            </a:endParaRPr>
          </a:p>
          <a:p>
            <a:pPr algn="ctr">
              <a:lnSpc>
                <a:spcPct val="120000"/>
              </a:lnSpc>
              <a:spcBef>
                <a:spcPts val="1001"/>
              </a:spcBef>
              <a:buNone/>
              <a:tabLst>
                <a:tab algn="l" pos="0"/>
              </a:tabLst>
            </a:pPr>
            <a:endParaRPr b="0" lang="fr-FR" sz="2400" spc="-1" strike="noStrike">
              <a:latin typeface="Arial"/>
            </a:endParaRPr>
          </a:p>
          <a:p>
            <a:pPr algn="ctr">
              <a:lnSpc>
                <a:spcPct val="120000"/>
              </a:lnSpc>
              <a:spcBef>
                <a:spcPts val="1001"/>
              </a:spcBef>
              <a:buNone/>
              <a:tabLst>
                <a:tab algn="l" pos="0"/>
              </a:tabLst>
            </a:pPr>
            <a:r>
              <a:rPr b="0" lang="fr-FR" sz="2400" spc="-1" strike="noStrike">
                <a:solidFill>
                  <a:srgbClr val="000000"/>
                </a:solidFill>
                <a:latin typeface="Abyssinica SIL"/>
              </a:rPr>
              <a:t>Sujet : </a:t>
            </a:r>
            <a:r>
              <a:rPr b="1" i="1" lang="fr-FR" sz="2400" spc="-1" strike="noStrike" u="sng">
                <a:solidFill>
                  <a:srgbClr val="000000"/>
                </a:solidFill>
                <a:uFillTx/>
                <a:latin typeface="Abyssinica SIL"/>
              </a:rPr>
              <a:t>CONFIGURATION DU SERVEUR DNS ET DHCP SOUS LINUX</a:t>
            </a:r>
            <a:endParaRPr b="0" lang="fr-FR" sz="2400" spc="-1" strike="noStrike">
              <a:latin typeface="Arial"/>
            </a:endParaRPr>
          </a:p>
          <a:p>
            <a:pPr algn="ctr">
              <a:lnSpc>
                <a:spcPct val="120000"/>
              </a:lnSpc>
              <a:spcBef>
                <a:spcPts val="1001"/>
              </a:spcBef>
              <a:buNone/>
              <a:tabLst>
                <a:tab algn="l" pos="0"/>
              </a:tabLst>
            </a:pPr>
            <a:r>
              <a:rPr b="1" i="1" lang="fr-FR" sz="2400" spc="-1" strike="noStrike" u="sng">
                <a:solidFill>
                  <a:srgbClr val="000000"/>
                </a:solidFill>
                <a:uFillTx/>
                <a:latin typeface="Abyssinica SIL"/>
              </a:rPr>
              <a:t>GROUPE N°08</a:t>
            </a:r>
            <a:r>
              <a:rPr b="0" lang="fr-FR" sz="2400" spc="-1" strike="noStrike">
                <a:solidFill>
                  <a:srgbClr val="000000"/>
                </a:solidFill>
                <a:latin typeface="Abyssinica SIL"/>
              </a:rPr>
              <a:t> </a:t>
            </a:r>
            <a:endParaRPr b="0" lang="fr-FR" sz="2400" spc="-1" strike="noStrike">
              <a:latin typeface="Arial"/>
            </a:endParaRPr>
          </a:p>
          <a:p>
            <a:pPr algn="ctr">
              <a:lnSpc>
                <a:spcPct val="120000"/>
              </a:lnSpc>
              <a:spcBef>
                <a:spcPts val="1001"/>
              </a:spcBef>
              <a:buNone/>
              <a:tabLst>
                <a:tab algn="l" pos="0"/>
              </a:tabLst>
            </a:pPr>
            <a:r>
              <a:rPr b="0" lang="fr-FR" sz="1600" spc="-1" strike="noStrike">
                <a:solidFill>
                  <a:srgbClr val="000000"/>
                </a:solidFill>
                <a:latin typeface="Abyssinica SIL"/>
              </a:rPr>
              <a:t>Présenté par : </a:t>
            </a:r>
            <a:endParaRPr b="0" lang="fr-FR" sz="1600" spc="-1" strike="noStrike">
              <a:latin typeface="Arial"/>
            </a:endParaRPr>
          </a:p>
        </p:txBody>
      </p:sp>
      <p:sp>
        <p:nvSpPr>
          <p:cNvPr id="83" name="ZoneTexte 2"/>
          <p:cNvSpPr/>
          <p:nvPr/>
        </p:nvSpPr>
        <p:spPr>
          <a:xfrm>
            <a:off x="1980000" y="203040"/>
            <a:ext cx="7019640" cy="5770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fr-FR" sz="3200" spc="-1" strike="noStrike" u="sng">
                <a:solidFill>
                  <a:srgbClr val="000000"/>
                </a:solidFill>
                <a:uFillTx/>
                <a:latin typeface="Abyssinica SIL"/>
                <a:ea typeface="DejaVu Sans"/>
              </a:rPr>
              <a:t>SEMINAIRE SE I &amp; II 2021 - 2022</a:t>
            </a:r>
            <a:endParaRPr b="0" lang="fr-FR" sz="3200" spc="-1" strike="noStrike">
              <a:latin typeface="Arial"/>
            </a:endParaRPr>
          </a:p>
        </p:txBody>
      </p:sp>
      <p:graphicFrame>
        <p:nvGraphicFramePr>
          <p:cNvPr id="84" name="Tableau 3"/>
          <p:cNvGraphicFramePr/>
          <p:nvPr/>
        </p:nvGraphicFramePr>
        <p:xfrm>
          <a:off x="2345040" y="2795760"/>
          <a:ext cx="8127360" cy="3294720"/>
        </p:xfrm>
        <a:graphic>
          <a:graphicData uri="http://schemas.openxmlformats.org/drawingml/2006/table">
            <a:tbl>
              <a:tblPr/>
              <a:tblGrid>
                <a:gridCol w="2709000"/>
                <a:gridCol w="2709000"/>
                <a:gridCol w="2709720"/>
              </a:tblGrid>
              <a:tr h="366120">
                <a:tc>
                  <a:txBody>
                    <a:bodyPr anchor="t">
                      <a:noAutofit/>
                    </a:bodyPr>
                    <a:p>
                      <a:pPr>
                        <a:lnSpc>
                          <a:spcPct val="100000"/>
                        </a:lnSpc>
                        <a:buNone/>
                      </a:pPr>
                      <a:r>
                        <a:rPr b="0" lang="fr-FR" sz="1800" spc="-1" strike="noStrike">
                          <a:solidFill>
                            <a:srgbClr val="000000"/>
                          </a:solidFill>
                          <a:latin typeface="Abyssinica SIL"/>
                        </a:rPr>
                        <a:t>KISWA</a:t>
                      </a:r>
                      <a:endParaRPr b="0" lang="fr-FR"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noFill/>
                  </a:tcPr>
                </a:tc>
                <a:tc>
                  <a:txBody>
                    <a:bodyPr anchor="t">
                      <a:noAutofit/>
                    </a:bodyPr>
                    <a:p>
                      <a:pPr>
                        <a:lnSpc>
                          <a:spcPct val="100000"/>
                        </a:lnSpc>
                        <a:buNone/>
                      </a:pPr>
                      <a:r>
                        <a:rPr b="0" lang="fr-FR" sz="1800" spc="-1" strike="noStrike">
                          <a:solidFill>
                            <a:srgbClr val="000000"/>
                          </a:solidFill>
                          <a:latin typeface="Abyssinica SIL"/>
                        </a:rPr>
                        <a:t>KANGELA</a:t>
                      </a:r>
                      <a:endParaRPr b="0" lang="fr-FR"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noFill/>
                  </a:tcPr>
                </a:tc>
                <a:tc>
                  <a:txBody>
                    <a:bodyPr anchor="t">
                      <a:noAutofit/>
                    </a:bodyPr>
                    <a:p>
                      <a:pPr>
                        <a:lnSpc>
                          <a:spcPct val="100000"/>
                        </a:lnSpc>
                        <a:buNone/>
                      </a:pPr>
                      <a:r>
                        <a:rPr b="0" lang="fr-FR" sz="1800" spc="-1" strike="noStrike">
                          <a:solidFill>
                            <a:srgbClr val="000000"/>
                          </a:solidFill>
                          <a:latin typeface="Abyssinica SIL"/>
                        </a:rPr>
                        <a:t>Moïse</a:t>
                      </a:r>
                      <a:endParaRPr b="0" lang="fr-FR"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noFill/>
                  </a:tcPr>
                </a:tc>
              </a:tr>
              <a:tr h="366120">
                <a:tc>
                  <a:txBody>
                    <a:bodyPr anchor="t">
                      <a:noAutofit/>
                    </a:bodyPr>
                    <a:p>
                      <a:pPr>
                        <a:lnSpc>
                          <a:spcPct val="100000"/>
                        </a:lnSpc>
                        <a:buNone/>
                      </a:pPr>
                      <a:r>
                        <a:rPr b="0" lang="fr-FR" sz="1800" spc="-1" strike="noStrike">
                          <a:solidFill>
                            <a:srgbClr val="000000"/>
                          </a:solidFill>
                          <a:latin typeface="Abyssinica SIL"/>
                        </a:rPr>
                        <a:t>MUMBERE </a:t>
                      </a:r>
                      <a:endParaRPr b="0" lang="fr-FR"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noFill/>
                  </a:tcPr>
                </a:tc>
                <a:tc>
                  <a:txBody>
                    <a:bodyPr anchor="t">
                      <a:noAutofit/>
                    </a:bodyPr>
                    <a:p>
                      <a:pPr>
                        <a:lnSpc>
                          <a:spcPct val="100000"/>
                        </a:lnSpc>
                        <a:buNone/>
                      </a:pPr>
                      <a:r>
                        <a:rPr b="0" lang="fr-FR" sz="1800" spc="-1" strike="noStrike">
                          <a:solidFill>
                            <a:srgbClr val="000000"/>
                          </a:solidFill>
                          <a:latin typeface="Abyssinica SIL"/>
                        </a:rPr>
                        <a:t>MITHIMBO</a:t>
                      </a:r>
                      <a:endParaRPr b="0" lang="fr-FR"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noFill/>
                  </a:tcPr>
                </a:tc>
                <a:tc>
                  <a:txBody>
                    <a:bodyPr anchor="t">
                      <a:noAutofit/>
                    </a:bodyPr>
                    <a:p>
                      <a:pPr>
                        <a:lnSpc>
                          <a:spcPct val="100000"/>
                        </a:lnSpc>
                        <a:buNone/>
                      </a:pPr>
                      <a:r>
                        <a:rPr b="0" lang="fr-FR" sz="1800" spc="-1" strike="noStrike">
                          <a:solidFill>
                            <a:srgbClr val="000000"/>
                          </a:solidFill>
                          <a:latin typeface="Abyssinica SIL"/>
                        </a:rPr>
                        <a:t>Dieme</a:t>
                      </a:r>
                      <a:endParaRPr b="0" lang="fr-FR"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noFill/>
                  </a:tcPr>
                </a:tc>
              </a:tr>
              <a:tr h="366120">
                <a:tc>
                  <a:txBody>
                    <a:bodyPr anchor="t">
                      <a:noAutofit/>
                    </a:bodyPr>
                    <a:p>
                      <a:pPr>
                        <a:lnSpc>
                          <a:spcPct val="100000"/>
                        </a:lnSpc>
                        <a:buNone/>
                      </a:pPr>
                      <a:r>
                        <a:rPr b="0" lang="fr-FR" sz="1800" spc="-1" strike="noStrike">
                          <a:solidFill>
                            <a:srgbClr val="000000"/>
                          </a:solidFill>
                          <a:latin typeface="Abyssinica SIL"/>
                        </a:rPr>
                        <a:t>LUEDI</a:t>
                      </a:r>
                      <a:endParaRPr b="0" lang="fr-FR"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noFill/>
                  </a:tcPr>
                </a:tc>
                <a:tc>
                  <a:txBody>
                    <a:bodyPr anchor="t">
                      <a:noAutofit/>
                    </a:bodyPr>
                    <a:p>
                      <a:pPr>
                        <a:lnSpc>
                          <a:spcPct val="100000"/>
                        </a:lnSpc>
                        <a:buNone/>
                      </a:pPr>
                      <a:r>
                        <a:rPr b="0" lang="fr-FR" sz="1800" spc="-1" strike="noStrike">
                          <a:solidFill>
                            <a:srgbClr val="000000"/>
                          </a:solidFill>
                          <a:latin typeface="Abyssinica SIL"/>
                        </a:rPr>
                        <a:t>KAHUMA </a:t>
                      </a:r>
                      <a:endParaRPr b="0" lang="fr-FR"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noFill/>
                  </a:tcPr>
                </a:tc>
                <a:tc>
                  <a:txBody>
                    <a:bodyPr anchor="t">
                      <a:noAutofit/>
                    </a:bodyPr>
                    <a:p>
                      <a:pPr>
                        <a:lnSpc>
                          <a:spcPct val="100000"/>
                        </a:lnSpc>
                        <a:buNone/>
                      </a:pPr>
                      <a:r>
                        <a:rPr b="0" lang="fr-FR" sz="1800" spc="-1" strike="noStrike">
                          <a:solidFill>
                            <a:srgbClr val="000000"/>
                          </a:solidFill>
                          <a:latin typeface="Abyssinica SIL"/>
                        </a:rPr>
                        <a:t>Luedi</a:t>
                      </a:r>
                      <a:endParaRPr b="0" lang="fr-FR"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noFill/>
                  </a:tcPr>
                </a:tc>
              </a:tr>
              <a:tr h="366120">
                <a:tc>
                  <a:txBody>
                    <a:bodyPr anchor="t">
                      <a:noAutofit/>
                    </a:bodyPr>
                    <a:p>
                      <a:pPr>
                        <a:lnSpc>
                          <a:spcPct val="100000"/>
                        </a:lnSpc>
                        <a:buNone/>
                      </a:pPr>
                      <a:r>
                        <a:rPr b="0" lang="fr-FR" sz="1800" spc="-1" strike="noStrike">
                          <a:solidFill>
                            <a:srgbClr val="000000"/>
                          </a:solidFill>
                          <a:latin typeface="Abyssinica SIL"/>
                        </a:rPr>
                        <a:t>BIJANU</a:t>
                      </a:r>
                      <a:endParaRPr b="0" lang="fr-FR"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noFill/>
                  </a:tcPr>
                </a:tc>
                <a:tc>
                  <a:txBody>
                    <a:bodyPr anchor="t">
                      <a:noAutofit/>
                    </a:bodyPr>
                    <a:p>
                      <a:pPr>
                        <a:lnSpc>
                          <a:spcPct val="100000"/>
                        </a:lnSpc>
                        <a:buNone/>
                      </a:pPr>
                      <a:r>
                        <a:rPr b="0" lang="fr-FR" sz="1800" spc="-1" strike="noStrike">
                          <a:solidFill>
                            <a:srgbClr val="000000"/>
                          </a:solidFill>
                          <a:latin typeface="Abyssinica SIL"/>
                        </a:rPr>
                        <a:t>KABONGO</a:t>
                      </a:r>
                      <a:endParaRPr b="0" lang="fr-FR"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noFill/>
                  </a:tcPr>
                </a:tc>
                <a:tc>
                  <a:txBody>
                    <a:bodyPr anchor="t">
                      <a:noAutofit/>
                    </a:bodyPr>
                    <a:p>
                      <a:pPr>
                        <a:lnSpc>
                          <a:spcPct val="100000"/>
                        </a:lnSpc>
                        <a:buNone/>
                      </a:pPr>
                      <a:r>
                        <a:rPr b="0" lang="fr-FR" sz="1800" spc="-1" strike="noStrike">
                          <a:solidFill>
                            <a:srgbClr val="000000"/>
                          </a:solidFill>
                          <a:latin typeface="Abyssinica SIL"/>
                        </a:rPr>
                        <a:t>Alicia</a:t>
                      </a:r>
                      <a:endParaRPr b="0" lang="fr-FR"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noFill/>
                  </a:tcPr>
                </a:tc>
              </a:tr>
              <a:tr h="366120">
                <a:tc>
                  <a:txBody>
                    <a:bodyPr anchor="t">
                      <a:noAutofit/>
                    </a:bodyPr>
                    <a:p>
                      <a:pPr>
                        <a:lnSpc>
                          <a:spcPct val="100000"/>
                        </a:lnSpc>
                        <a:buNone/>
                      </a:pPr>
                      <a:r>
                        <a:rPr b="0" lang="fr-FR" sz="1800" spc="-1" strike="noStrike">
                          <a:solidFill>
                            <a:srgbClr val="000000"/>
                          </a:solidFill>
                          <a:latin typeface="Abyssinica SIL"/>
                        </a:rPr>
                        <a:t>KWAMBO</a:t>
                      </a:r>
                      <a:endParaRPr b="0" lang="fr-FR"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noFill/>
                  </a:tcPr>
                </a:tc>
                <a:tc>
                  <a:txBody>
                    <a:bodyPr anchor="t">
                      <a:noAutofit/>
                    </a:bodyPr>
                    <a:p>
                      <a:pPr>
                        <a:lnSpc>
                          <a:spcPct val="100000"/>
                        </a:lnSpc>
                        <a:buNone/>
                      </a:pPr>
                      <a:r>
                        <a:rPr b="0" lang="fr-FR" sz="1800" spc="-1" strike="noStrike">
                          <a:solidFill>
                            <a:srgbClr val="000000"/>
                          </a:solidFill>
                          <a:latin typeface="Abyssinica SIL"/>
                        </a:rPr>
                        <a:t>MVULA</a:t>
                      </a:r>
                      <a:endParaRPr b="0" lang="fr-FR"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noFill/>
                  </a:tcPr>
                </a:tc>
                <a:tc>
                  <a:txBody>
                    <a:bodyPr anchor="t">
                      <a:noAutofit/>
                    </a:bodyPr>
                    <a:p>
                      <a:pPr>
                        <a:lnSpc>
                          <a:spcPct val="100000"/>
                        </a:lnSpc>
                        <a:buNone/>
                      </a:pPr>
                      <a:r>
                        <a:rPr b="0" lang="fr-FR" sz="1800" spc="-1" strike="noStrike">
                          <a:solidFill>
                            <a:srgbClr val="000000"/>
                          </a:solidFill>
                          <a:latin typeface="Abyssinica SIL"/>
                        </a:rPr>
                        <a:t>Eunice</a:t>
                      </a:r>
                      <a:endParaRPr b="0" lang="fr-FR"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noFill/>
                  </a:tcPr>
                </a:tc>
              </a:tr>
              <a:tr h="366120">
                <a:tc>
                  <a:txBody>
                    <a:bodyPr anchor="t">
                      <a:noAutofit/>
                    </a:bodyPr>
                    <a:p>
                      <a:pPr>
                        <a:lnSpc>
                          <a:spcPct val="100000"/>
                        </a:lnSpc>
                        <a:buNone/>
                      </a:pPr>
                      <a:r>
                        <a:rPr b="0" lang="fr-FR" sz="1800" spc="-1" strike="noStrike">
                          <a:solidFill>
                            <a:srgbClr val="000000"/>
                          </a:solidFill>
                          <a:latin typeface="Abyssinica SIL"/>
                        </a:rPr>
                        <a:t>LABEM</a:t>
                      </a:r>
                      <a:endParaRPr b="0" lang="fr-FR"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noFill/>
                  </a:tcPr>
                </a:tc>
                <a:tc>
                  <a:txBody>
                    <a:bodyPr anchor="t">
                      <a:noAutofit/>
                    </a:bodyPr>
                    <a:p>
                      <a:pPr>
                        <a:lnSpc>
                          <a:spcPct val="100000"/>
                        </a:lnSpc>
                        <a:buNone/>
                      </a:pPr>
                      <a:r>
                        <a:rPr b="0" lang="fr-FR" sz="1800" spc="-1" strike="noStrike">
                          <a:solidFill>
                            <a:srgbClr val="000000"/>
                          </a:solidFill>
                          <a:latin typeface="Abyssinica SIL"/>
                        </a:rPr>
                        <a:t>KAPINGA</a:t>
                      </a:r>
                      <a:endParaRPr b="0" lang="fr-FR"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noFill/>
                  </a:tcPr>
                </a:tc>
                <a:tc>
                  <a:txBody>
                    <a:bodyPr anchor="t">
                      <a:noAutofit/>
                    </a:bodyPr>
                    <a:p>
                      <a:pPr>
                        <a:lnSpc>
                          <a:spcPct val="100000"/>
                        </a:lnSpc>
                        <a:buNone/>
                      </a:pPr>
                      <a:r>
                        <a:rPr b="0" lang="fr-FR" sz="1800" spc="-1" strike="noStrike">
                          <a:solidFill>
                            <a:srgbClr val="000000"/>
                          </a:solidFill>
                          <a:latin typeface="Abyssinica SIL"/>
                        </a:rPr>
                        <a:t>Ketsia</a:t>
                      </a:r>
                      <a:endParaRPr b="0" lang="fr-FR"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noFill/>
                  </a:tcPr>
                </a:tc>
              </a:tr>
              <a:tr h="366120">
                <a:tc>
                  <a:txBody>
                    <a:bodyPr anchor="t">
                      <a:noAutofit/>
                    </a:bodyPr>
                    <a:p>
                      <a:pPr>
                        <a:lnSpc>
                          <a:spcPct val="100000"/>
                        </a:lnSpc>
                        <a:buNone/>
                      </a:pPr>
                      <a:r>
                        <a:rPr b="0" lang="fr-FR" sz="1800" spc="-1" strike="noStrike">
                          <a:solidFill>
                            <a:srgbClr val="000000"/>
                          </a:solidFill>
                          <a:latin typeface="Abyssinica SIL"/>
                        </a:rPr>
                        <a:t>TSHUNGU</a:t>
                      </a:r>
                      <a:endParaRPr b="0" lang="fr-FR"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noFill/>
                  </a:tcPr>
                </a:tc>
                <a:tc>
                  <a:txBody>
                    <a:bodyPr anchor="t">
                      <a:noAutofit/>
                    </a:bodyPr>
                    <a:p>
                      <a:pPr>
                        <a:lnSpc>
                          <a:spcPct val="100000"/>
                        </a:lnSpc>
                        <a:buNone/>
                      </a:pPr>
                      <a:r>
                        <a:rPr b="0" lang="fr-FR" sz="1800" spc="-1" strike="noStrike">
                          <a:solidFill>
                            <a:srgbClr val="000000"/>
                          </a:solidFill>
                          <a:latin typeface="Abyssinica SIL"/>
                        </a:rPr>
                        <a:t>WA TSHUNGU</a:t>
                      </a:r>
                      <a:endParaRPr b="0" lang="fr-FR"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noFill/>
                  </a:tcPr>
                </a:tc>
                <a:tc>
                  <a:txBody>
                    <a:bodyPr anchor="t">
                      <a:noAutofit/>
                    </a:bodyPr>
                    <a:p>
                      <a:pPr>
                        <a:lnSpc>
                          <a:spcPct val="100000"/>
                        </a:lnSpc>
                        <a:buNone/>
                      </a:pPr>
                      <a:r>
                        <a:rPr b="0" lang="fr-FR" sz="1800" spc="-1" strike="noStrike">
                          <a:solidFill>
                            <a:srgbClr val="000000"/>
                          </a:solidFill>
                          <a:latin typeface="Abyssinica SIL"/>
                        </a:rPr>
                        <a:t>Chris</a:t>
                      </a:r>
                      <a:endParaRPr b="0" lang="fr-FR"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noFill/>
                  </a:tcPr>
                </a:tc>
              </a:tr>
              <a:tr h="366120">
                <a:tc>
                  <a:txBody>
                    <a:bodyPr anchor="t">
                      <a:noAutofit/>
                    </a:bodyPr>
                    <a:p>
                      <a:pPr>
                        <a:lnSpc>
                          <a:spcPct val="100000"/>
                        </a:lnSpc>
                        <a:buNone/>
                      </a:pPr>
                      <a:r>
                        <a:rPr b="0" lang="fr-FR" sz="1800" spc="-1" strike="noStrike">
                          <a:solidFill>
                            <a:srgbClr val="000000"/>
                          </a:solidFill>
                          <a:latin typeface="Abyssinica SIL"/>
                        </a:rPr>
                        <a:t>NGANDU</a:t>
                      </a:r>
                      <a:endParaRPr b="0" lang="fr-FR"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noFill/>
                  </a:tcPr>
                </a:tc>
                <a:tc>
                  <a:txBody>
                    <a:bodyPr anchor="t">
                      <a:noAutofit/>
                    </a:bodyPr>
                    <a:p>
                      <a:pPr>
                        <a:lnSpc>
                          <a:spcPct val="100000"/>
                        </a:lnSpc>
                        <a:buNone/>
                      </a:pPr>
                      <a:r>
                        <a:rPr b="0" lang="fr-FR" sz="1800" spc="-1" strike="noStrike">
                          <a:solidFill>
                            <a:srgbClr val="000000"/>
                          </a:solidFill>
                          <a:latin typeface="Abyssinica SIL"/>
                        </a:rPr>
                        <a:t>MBIKAY</a:t>
                      </a:r>
                      <a:endParaRPr b="0" lang="fr-FR"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noFill/>
                  </a:tcPr>
                </a:tc>
                <a:tc>
                  <a:txBody>
                    <a:bodyPr anchor="t">
                      <a:noAutofit/>
                    </a:bodyPr>
                    <a:p>
                      <a:pPr>
                        <a:lnSpc>
                          <a:spcPct val="100000"/>
                        </a:lnSpc>
                        <a:buNone/>
                      </a:pPr>
                      <a:r>
                        <a:rPr b="0" lang="fr-FR" sz="1800" spc="-1" strike="noStrike">
                          <a:solidFill>
                            <a:srgbClr val="000000"/>
                          </a:solidFill>
                          <a:latin typeface="Abyssinica SIL"/>
                        </a:rPr>
                        <a:t>Sandrine</a:t>
                      </a:r>
                      <a:endParaRPr b="0" lang="fr-FR"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noFill/>
                  </a:tcPr>
                </a:tc>
              </a:tr>
              <a:tr h="366120">
                <a:tc>
                  <a:txBody>
                    <a:bodyPr anchor="t">
                      <a:noAutofit/>
                    </a:bodyPr>
                    <a:p>
                      <a:pPr>
                        <a:lnSpc>
                          <a:spcPct val="100000"/>
                        </a:lnSpc>
                        <a:buNone/>
                      </a:pPr>
                      <a:r>
                        <a:rPr b="0" lang="fr-FR" sz="1800" spc="-1" strike="noStrike">
                          <a:solidFill>
                            <a:srgbClr val="000000"/>
                          </a:solidFill>
                          <a:latin typeface="Abyssinica SIL"/>
                        </a:rPr>
                        <a:t>HESHIMA</a:t>
                      </a:r>
                      <a:endParaRPr b="0" lang="fr-FR"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noFill/>
                  </a:tcPr>
                </a:tc>
                <a:tc>
                  <a:txBody>
                    <a:bodyPr anchor="t">
                      <a:noAutofit/>
                    </a:bodyPr>
                    <a:p>
                      <a:pPr>
                        <a:lnSpc>
                          <a:spcPct val="100000"/>
                        </a:lnSpc>
                        <a:buNone/>
                      </a:pPr>
                      <a:r>
                        <a:rPr b="0" lang="fr-FR" sz="1800" spc="-1" strike="noStrike">
                          <a:solidFill>
                            <a:srgbClr val="000000"/>
                          </a:solidFill>
                          <a:latin typeface="Abyssinica SIL"/>
                        </a:rPr>
                        <a:t>BARAHA</a:t>
                      </a:r>
                      <a:endParaRPr b="0" lang="fr-FR"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noFill/>
                  </a:tcPr>
                </a:tc>
                <a:tc>
                  <a:txBody>
                    <a:bodyPr anchor="t">
                      <a:noAutofit/>
                    </a:bodyPr>
                    <a:p>
                      <a:pPr>
                        <a:lnSpc>
                          <a:spcPct val="100000"/>
                        </a:lnSpc>
                        <a:buNone/>
                      </a:pPr>
                      <a:r>
                        <a:rPr b="0" lang="fr-FR" sz="1800" spc="-1" strike="noStrike">
                          <a:solidFill>
                            <a:srgbClr val="000000"/>
                          </a:solidFill>
                          <a:latin typeface="Abyssinica SIL"/>
                        </a:rPr>
                        <a:t>John</a:t>
                      </a:r>
                      <a:endParaRPr b="0" lang="fr-FR"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noFill/>
                  </a:tcPr>
                </a:tc>
              </a:tr>
            </a:tbl>
          </a:graphicData>
        </a:graphic>
      </p:graphicFrame>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98" name="PlaceHolder 1"/>
          <p:cNvSpPr>
            <a:spLocks noGrp="1"/>
          </p:cNvSpPr>
          <p:nvPr>
            <p:ph/>
          </p:nvPr>
        </p:nvSpPr>
        <p:spPr>
          <a:xfrm>
            <a:off x="1141560" y="419040"/>
            <a:ext cx="9905400" cy="5371560"/>
          </a:xfrm>
          <a:prstGeom prst="rect">
            <a:avLst/>
          </a:prstGeom>
          <a:noFill/>
          <a:ln w="0">
            <a:noFill/>
          </a:ln>
        </p:spPr>
        <p:txBody>
          <a:bodyPr lIns="90000" rIns="90000" tIns="45000" bIns="45000" anchor="t">
            <a:noAutofit/>
          </a:bodyPr>
          <a:p>
            <a:pPr marL="228600" indent="-228600">
              <a:lnSpc>
                <a:spcPct val="120000"/>
              </a:lnSpc>
              <a:spcBef>
                <a:spcPts val="1001"/>
              </a:spcBef>
              <a:buClr>
                <a:srgbClr val="000000"/>
              </a:buClr>
              <a:buSzPct val="125000"/>
              <a:buFont typeface="Wingdings" charset="2"/>
              <a:buChar char=""/>
            </a:pPr>
            <a:r>
              <a:rPr b="1" i="1" lang="fr-FR" sz="2400" spc="-1" strike="noStrike" u="sng">
                <a:solidFill>
                  <a:srgbClr val="000000"/>
                </a:solidFill>
                <a:uFillTx/>
                <a:latin typeface="Abyssinica SIL"/>
              </a:rPr>
              <a:t>Configuration de l’adresse IP</a:t>
            </a:r>
            <a:endParaRPr b="0" lang="fr-FR" sz="2400" spc="-1" strike="noStrike">
              <a:latin typeface="Arial"/>
            </a:endParaRPr>
          </a:p>
          <a:p>
            <a:pPr>
              <a:lnSpc>
                <a:spcPct val="120000"/>
              </a:lnSpc>
              <a:spcBef>
                <a:spcPts val="1001"/>
              </a:spcBef>
              <a:buNone/>
              <a:tabLst>
                <a:tab algn="l" pos="0"/>
              </a:tabLst>
            </a:pPr>
            <a:r>
              <a:rPr b="0" i="1" lang="fr-FR" sz="2400" spc="-1" strike="noStrike">
                <a:solidFill>
                  <a:srgbClr val="000000"/>
                </a:solidFill>
                <a:latin typeface="Abyssinica SIL"/>
              </a:rPr>
              <a:t>Pour configurer l’adresse IP on utilise la commande &lt;ifconfig&gt; suivi du nom de l’interface dans notre cas eno1 et enfin l’adresse IP.</a:t>
            </a:r>
            <a:endParaRPr b="0" lang="fr-FR" sz="2400" spc="-1" strike="noStrike">
              <a:latin typeface="Arial"/>
            </a:endParaRPr>
          </a:p>
          <a:p>
            <a:pPr>
              <a:lnSpc>
                <a:spcPct val="120000"/>
              </a:lnSpc>
              <a:spcBef>
                <a:spcPts val="1001"/>
              </a:spcBef>
              <a:buNone/>
              <a:tabLst>
                <a:tab algn="l" pos="0"/>
              </a:tabLst>
            </a:pPr>
            <a:endParaRPr b="0" lang="fr-FR" sz="2400" spc="-1" strike="noStrike">
              <a:latin typeface="Arial"/>
            </a:endParaRPr>
          </a:p>
        </p:txBody>
      </p:sp>
      <p:pic>
        <p:nvPicPr>
          <p:cNvPr id="99" name="Image 3" descr=""/>
          <p:cNvPicPr/>
          <p:nvPr/>
        </p:nvPicPr>
        <p:blipFill>
          <a:blip r:embed="rId2"/>
          <a:stretch/>
        </p:blipFill>
        <p:spPr>
          <a:xfrm>
            <a:off x="1141560" y="2314440"/>
            <a:ext cx="9678240" cy="2012760"/>
          </a:xfrm>
          <a:prstGeom prst="rect">
            <a:avLst/>
          </a:prstGeom>
          <a:ln w="0">
            <a:noFill/>
          </a:ln>
        </p:spPr>
      </p:pic>
      <p:sp>
        <p:nvSpPr>
          <p:cNvPr id="100" name="Connecteur droit avec flèche 4"/>
          <p:cNvSpPr/>
          <p:nvPr/>
        </p:nvSpPr>
        <p:spPr>
          <a:xfrm flipH="1">
            <a:off x="8025840" y="2696760"/>
            <a:ext cx="723240" cy="364680"/>
          </a:xfrm>
          <a:custGeom>
            <a:avLst/>
            <a:gdLst/>
            <a:ahLst/>
            <a:rect l="l" t="t" r="r" b="b"/>
            <a:pathLst>
              <a:path w="21600" h="21600">
                <a:moveTo>
                  <a:pt x="0" y="0"/>
                </a:moveTo>
                <a:lnTo>
                  <a:pt x="21600" y="21600"/>
                </a:lnTo>
              </a:path>
            </a:pathLst>
          </a:custGeom>
          <a:noFill/>
          <a:ln w="28575">
            <a:solidFill>
              <a:srgbClr val="387bab"/>
            </a:solidFill>
            <a:round/>
            <a:tailEnd len="med" type="triangle" w="me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01" name="PlaceHolder 1"/>
          <p:cNvSpPr>
            <a:spLocks noGrp="1"/>
          </p:cNvSpPr>
          <p:nvPr>
            <p:ph/>
          </p:nvPr>
        </p:nvSpPr>
        <p:spPr>
          <a:xfrm>
            <a:off x="1050840" y="243000"/>
            <a:ext cx="9905400" cy="5257080"/>
          </a:xfrm>
          <a:prstGeom prst="rect">
            <a:avLst/>
          </a:prstGeom>
          <a:noFill/>
          <a:ln w="0">
            <a:noFill/>
          </a:ln>
        </p:spPr>
        <p:txBody>
          <a:bodyPr lIns="90000" rIns="90000" tIns="45000" bIns="45000" anchor="t">
            <a:noAutofit/>
          </a:bodyPr>
          <a:p>
            <a:pPr marL="228600" indent="-228600">
              <a:lnSpc>
                <a:spcPct val="120000"/>
              </a:lnSpc>
              <a:spcBef>
                <a:spcPts val="1001"/>
              </a:spcBef>
              <a:buClr>
                <a:srgbClr val="000000"/>
              </a:buClr>
              <a:buSzPct val="125000"/>
              <a:buFont typeface="Wingdings" charset="2"/>
              <a:buChar char=""/>
            </a:pPr>
            <a:r>
              <a:rPr b="1" i="1" lang="fr-FR" sz="2400" spc="-1" strike="noStrike" u="sng">
                <a:solidFill>
                  <a:srgbClr val="000000"/>
                </a:solidFill>
                <a:uFillTx/>
                <a:latin typeface="Abyssinica SIL"/>
              </a:rPr>
              <a:t>Configuration du serveur DNS</a:t>
            </a:r>
            <a:endParaRPr b="0" lang="fr-FR" sz="2400" spc="-1" strike="noStrike">
              <a:latin typeface="Arial"/>
            </a:endParaRPr>
          </a:p>
          <a:p>
            <a:pPr>
              <a:lnSpc>
                <a:spcPct val="120000"/>
              </a:lnSpc>
              <a:spcBef>
                <a:spcPts val="1001"/>
              </a:spcBef>
              <a:buNone/>
              <a:tabLst>
                <a:tab algn="l" pos="0"/>
              </a:tabLst>
            </a:pPr>
            <a:r>
              <a:rPr b="0" i="1" lang="fr-FR" sz="2400" spc="-1" strike="noStrike">
                <a:solidFill>
                  <a:srgbClr val="000000"/>
                </a:solidFill>
                <a:latin typeface="Abyssinica SIL"/>
              </a:rPr>
              <a:t>On commence d’abord par éditer le nom du domaine (qu’on utilisera dans la suite de notre configuration DNS) dans le fichier &lt;nano named.conf.local&gt; une fois cela fait on a l’interface ci-dessous.</a:t>
            </a:r>
            <a:endParaRPr b="0" lang="fr-FR" sz="2400" spc="-1" strike="noStrike">
              <a:latin typeface="Arial"/>
            </a:endParaRPr>
          </a:p>
        </p:txBody>
      </p:sp>
      <p:pic>
        <p:nvPicPr>
          <p:cNvPr id="102" name="" descr=""/>
          <p:cNvPicPr/>
          <p:nvPr/>
        </p:nvPicPr>
        <p:blipFill>
          <a:blip r:embed="rId2"/>
          <a:stretch/>
        </p:blipFill>
        <p:spPr>
          <a:xfrm>
            <a:off x="1395720" y="2700000"/>
            <a:ext cx="7603920" cy="401796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03" name="PlaceHolder 1"/>
          <p:cNvSpPr>
            <a:spLocks noGrp="1"/>
          </p:cNvSpPr>
          <p:nvPr>
            <p:ph/>
          </p:nvPr>
        </p:nvSpPr>
        <p:spPr>
          <a:xfrm>
            <a:off x="720000" y="0"/>
            <a:ext cx="9905400" cy="5524920"/>
          </a:xfrm>
          <a:prstGeom prst="rect">
            <a:avLst/>
          </a:prstGeom>
          <a:noFill/>
          <a:ln w="0">
            <a:noFill/>
          </a:ln>
        </p:spPr>
        <p:txBody>
          <a:bodyPr lIns="90000" rIns="90000" tIns="45000" bIns="45000" anchor="t">
            <a:normAutofit/>
          </a:bodyPr>
          <a:p>
            <a:pPr>
              <a:lnSpc>
                <a:spcPct val="120000"/>
              </a:lnSpc>
              <a:spcBef>
                <a:spcPts val="1001"/>
              </a:spcBef>
              <a:buNone/>
              <a:tabLst>
                <a:tab algn="l" pos="0"/>
              </a:tabLst>
            </a:pPr>
            <a:r>
              <a:rPr b="0" i="1" lang="fr-FR" sz="2400" spc="-1" strike="noStrike">
                <a:solidFill>
                  <a:srgbClr val="000000"/>
                </a:solidFill>
                <a:latin typeface="Abyssinica SIL"/>
              </a:rPr>
              <a:t> </a:t>
            </a:r>
            <a:r>
              <a:rPr b="0" i="1" lang="fr-FR" sz="1800" spc="-1" strike="noStrike">
                <a:solidFill>
                  <a:srgbClr val="000000"/>
                </a:solidFill>
                <a:latin typeface="Abyssinica SIL"/>
              </a:rPr>
              <a:t> </a:t>
            </a:r>
            <a:r>
              <a:rPr b="0" i="1" lang="fr-FR" sz="1800" spc="-1" strike="noStrike">
                <a:solidFill>
                  <a:srgbClr val="000000"/>
                </a:solidFill>
                <a:latin typeface="Abyssinica SIL"/>
              </a:rPr>
              <a:t>Dans l’interface ci-dessus on a ajouté deux zones(directe et indirecte) au niveau de zone directe on met le nom du domaine dans notre cas john.sn les deux zones permettent la résolution de l’adresse IP en nom du domaine et inversement. Et par après on fait la modification  du fichier &lt;nano direct&gt; en précisant notre nom de domaine et nom du serveur . Avant modification on a ce fichier : </a:t>
            </a:r>
            <a:endParaRPr b="0" lang="fr-FR" sz="1800" spc="-1" strike="noStrike">
              <a:latin typeface="Arial"/>
            </a:endParaRPr>
          </a:p>
          <a:p>
            <a:pPr>
              <a:lnSpc>
                <a:spcPct val="120000"/>
              </a:lnSpc>
              <a:spcBef>
                <a:spcPts val="1001"/>
              </a:spcBef>
              <a:buNone/>
              <a:tabLst>
                <a:tab algn="l" pos="0"/>
              </a:tabLst>
            </a:pPr>
            <a:endParaRPr b="0" lang="fr-FR" sz="2400" spc="-1" strike="noStrike">
              <a:latin typeface="Arial"/>
            </a:endParaRPr>
          </a:p>
          <a:p>
            <a:pPr>
              <a:lnSpc>
                <a:spcPct val="120000"/>
              </a:lnSpc>
              <a:spcBef>
                <a:spcPts val="1001"/>
              </a:spcBef>
              <a:buNone/>
              <a:tabLst>
                <a:tab algn="l" pos="0"/>
              </a:tabLst>
            </a:pPr>
            <a:endParaRPr b="0" lang="fr-FR" sz="2400" spc="-1" strike="noStrike">
              <a:latin typeface="Arial"/>
            </a:endParaRPr>
          </a:p>
          <a:p>
            <a:pPr>
              <a:lnSpc>
                <a:spcPct val="120000"/>
              </a:lnSpc>
              <a:spcBef>
                <a:spcPts val="1001"/>
              </a:spcBef>
              <a:buNone/>
              <a:tabLst>
                <a:tab algn="l" pos="0"/>
              </a:tabLst>
            </a:pPr>
            <a:endParaRPr b="0" lang="fr-FR" sz="2400" spc="-1" strike="noStrike">
              <a:latin typeface="Arial"/>
            </a:endParaRPr>
          </a:p>
          <a:p>
            <a:pPr>
              <a:lnSpc>
                <a:spcPct val="120000"/>
              </a:lnSpc>
              <a:spcBef>
                <a:spcPts val="1001"/>
              </a:spcBef>
              <a:buNone/>
              <a:tabLst>
                <a:tab algn="l" pos="0"/>
              </a:tabLst>
            </a:pPr>
            <a:endParaRPr b="0" lang="fr-FR" sz="1800" spc="-1" strike="noStrike">
              <a:latin typeface="Arial"/>
            </a:endParaRPr>
          </a:p>
          <a:p>
            <a:pPr>
              <a:lnSpc>
                <a:spcPct val="120000"/>
              </a:lnSpc>
              <a:spcBef>
                <a:spcPts val="1001"/>
              </a:spcBef>
              <a:buNone/>
              <a:tabLst>
                <a:tab algn="l" pos="0"/>
              </a:tabLst>
            </a:pPr>
            <a:r>
              <a:rPr b="0" i="1" lang="fr-FR" sz="1800" spc="-1" strike="noStrike">
                <a:solidFill>
                  <a:srgbClr val="000000"/>
                </a:solidFill>
                <a:latin typeface="Abyssinica SIL"/>
              </a:rPr>
              <a:t>    </a:t>
            </a:r>
            <a:r>
              <a:rPr b="0" i="1" lang="fr-FR" sz="1800" spc="-1" strike="noStrike">
                <a:solidFill>
                  <a:srgbClr val="000000"/>
                </a:solidFill>
                <a:latin typeface="Abyssinica SIL"/>
              </a:rPr>
              <a:t>Et après modification on obtient : </a:t>
            </a:r>
            <a:endParaRPr b="0" lang="fr-FR" sz="1800" spc="-1" strike="noStrike">
              <a:latin typeface="Arial"/>
            </a:endParaRPr>
          </a:p>
        </p:txBody>
      </p:sp>
      <p:pic>
        <p:nvPicPr>
          <p:cNvPr id="104" name="Image 3" descr=""/>
          <p:cNvPicPr/>
          <p:nvPr/>
        </p:nvPicPr>
        <p:blipFill>
          <a:blip r:embed="rId2"/>
          <a:stretch/>
        </p:blipFill>
        <p:spPr>
          <a:xfrm>
            <a:off x="900000" y="1833120"/>
            <a:ext cx="9905400" cy="1946520"/>
          </a:xfrm>
          <a:prstGeom prst="rect">
            <a:avLst/>
          </a:prstGeom>
          <a:ln w="0">
            <a:noFill/>
          </a:ln>
        </p:spPr>
      </p:pic>
      <p:pic>
        <p:nvPicPr>
          <p:cNvPr id="105" name="Image 1" descr=""/>
          <p:cNvPicPr/>
          <p:nvPr/>
        </p:nvPicPr>
        <p:blipFill>
          <a:blip r:embed="rId3"/>
          <a:stretch/>
        </p:blipFill>
        <p:spPr>
          <a:xfrm>
            <a:off x="900000" y="4500000"/>
            <a:ext cx="9905400" cy="222876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06" name="PlaceHolder 1"/>
          <p:cNvSpPr>
            <a:spLocks noGrp="1"/>
          </p:cNvSpPr>
          <p:nvPr>
            <p:ph/>
          </p:nvPr>
        </p:nvSpPr>
        <p:spPr>
          <a:xfrm>
            <a:off x="1141560" y="444240"/>
            <a:ext cx="9905400" cy="5346360"/>
          </a:xfrm>
          <a:prstGeom prst="rect">
            <a:avLst/>
          </a:prstGeom>
          <a:noFill/>
          <a:ln w="0">
            <a:noFill/>
          </a:ln>
        </p:spPr>
        <p:txBody>
          <a:bodyPr lIns="90000" rIns="90000" tIns="45000" bIns="45000" anchor="t">
            <a:noAutofit/>
          </a:bodyPr>
          <a:p>
            <a:pPr>
              <a:lnSpc>
                <a:spcPct val="120000"/>
              </a:lnSpc>
              <a:spcBef>
                <a:spcPts val="1001"/>
              </a:spcBef>
              <a:buNone/>
              <a:tabLst>
                <a:tab algn="l" pos="0"/>
              </a:tabLst>
            </a:pPr>
            <a:r>
              <a:rPr b="0" i="1" lang="fr-FR" sz="1800" spc="-1" strike="noStrike">
                <a:solidFill>
                  <a:srgbClr val="000000"/>
                </a:solidFill>
                <a:latin typeface="Abyssinica SIL"/>
              </a:rPr>
              <a:t>Comme information on a le nom du serveur dans notre cas </a:t>
            </a:r>
            <a:r>
              <a:rPr b="1" i="1" lang="fr-FR" sz="1800" spc="-1" strike="noStrike">
                <a:solidFill>
                  <a:srgbClr val="000000"/>
                </a:solidFill>
                <a:latin typeface="Abyssinica SIL"/>
              </a:rPr>
              <a:t>GroupeJohnTP </a:t>
            </a:r>
            <a:r>
              <a:rPr b="0" i="1" lang="fr-FR" sz="1800" spc="-1" strike="noStrike">
                <a:solidFill>
                  <a:srgbClr val="000000"/>
                </a:solidFill>
                <a:latin typeface="Abyssinica SIL"/>
              </a:rPr>
              <a:t>ensuite le nom du domaine ici </a:t>
            </a:r>
            <a:r>
              <a:rPr b="1" i="1" lang="fr-FR" sz="1800" spc="-1" strike="noStrike">
                <a:solidFill>
                  <a:srgbClr val="000000"/>
                </a:solidFill>
                <a:latin typeface="Abyssinica SIL"/>
              </a:rPr>
              <a:t>john.sn </a:t>
            </a:r>
            <a:r>
              <a:rPr b="0" i="1" lang="fr-FR" sz="1800" spc="-1" strike="noStrike">
                <a:solidFill>
                  <a:srgbClr val="000000"/>
                </a:solidFill>
                <a:latin typeface="Abyssinica SIL"/>
              </a:rPr>
              <a:t>dans notre cas et enfin le nom de la machine dans notre cas </a:t>
            </a:r>
            <a:r>
              <a:rPr b="1" i="1" lang="fr-FR" sz="1800" spc="-1" strike="noStrike">
                <a:solidFill>
                  <a:srgbClr val="000000"/>
                </a:solidFill>
                <a:latin typeface="Abyssinica SIL"/>
              </a:rPr>
              <a:t>root.GroupeJohnTP.john.sn.</a:t>
            </a:r>
            <a:r>
              <a:rPr b="0" i="1" lang="fr-FR" sz="1800" spc="-1" strike="noStrike">
                <a:solidFill>
                  <a:srgbClr val="000000"/>
                </a:solidFill>
                <a:latin typeface="Abyssinica SIL"/>
              </a:rPr>
              <a:t> Dans la dernière image on a aussi attribué une ip (192.168.20.1) à notre serveur </a:t>
            </a:r>
            <a:r>
              <a:rPr b="1" i="1" lang="fr-FR" sz="1800" spc="-1" strike="noStrike">
                <a:solidFill>
                  <a:srgbClr val="000000"/>
                </a:solidFill>
                <a:latin typeface="Abyssinica SIL"/>
              </a:rPr>
              <a:t>GroupeJohnTP. </a:t>
            </a:r>
            <a:endParaRPr b="0" lang="fr-FR" sz="1800" spc="-1" strike="noStrike">
              <a:latin typeface="Arial"/>
            </a:endParaRPr>
          </a:p>
          <a:p>
            <a:pPr>
              <a:lnSpc>
                <a:spcPct val="120000"/>
              </a:lnSpc>
              <a:spcBef>
                <a:spcPts val="1001"/>
              </a:spcBef>
              <a:buNone/>
              <a:tabLst>
                <a:tab algn="l" pos="0"/>
              </a:tabLst>
            </a:pPr>
            <a:r>
              <a:rPr b="0" i="1" lang="fr-FR" sz="1800" spc="-1" strike="noStrike">
                <a:solidFill>
                  <a:srgbClr val="000000"/>
                </a:solidFill>
                <a:latin typeface="Abyssinica SIL"/>
              </a:rPr>
              <a:t>- L’étape qui suit, c’est la copie du fichier direct dans inverse par la commande : </a:t>
            </a:r>
            <a:endParaRPr b="0" lang="fr-FR" sz="1800" spc="-1" strike="noStrike">
              <a:latin typeface="Arial"/>
            </a:endParaRPr>
          </a:p>
          <a:p>
            <a:pPr>
              <a:lnSpc>
                <a:spcPct val="120000"/>
              </a:lnSpc>
              <a:spcBef>
                <a:spcPts val="1001"/>
              </a:spcBef>
              <a:buNone/>
              <a:tabLst>
                <a:tab algn="l" pos="0"/>
              </a:tabLst>
            </a:pPr>
            <a:r>
              <a:rPr b="1" i="1" lang="fr-FR" sz="1800" spc="-1" strike="noStrike">
                <a:solidFill>
                  <a:srgbClr val="000000"/>
                </a:solidFill>
                <a:latin typeface="Abyssinica SIL"/>
              </a:rPr>
              <a:t>&lt;cp direct inverse&gt;</a:t>
            </a:r>
            <a:endParaRPr b="0" lang="fr-FR" sz="1800" spc="-1" strike="noStrike">
              <a:latin typeface="Arial"/>
            </a:endParaRPr>
          </a:p>
          <a:p>
            <a:pPr>
              <a:lnSpc>
                <a:spcPct val="120000"/>
              </a:lnSpc>
              <a:spcBef>
                <a:spcPts val="1001"/>
              </a:spcBef>
              <a:buNone/>
              <a:tabLst>
                <a:tab algn="l" pos="0"/>
              </a:tabLst>
            </a:pPr>
            <a:r>
              <a:rPr b="0" i="1" lang="fr-FR" sz="1800" spc="-1" strike="noStrike">
                <a:solidFill>
                  <a:srgbClr val="000000"/>
                </a:solidFill>
                <a:latin typeface="Abyssinica SIL"/>
              </a:rPr>
              <a:t>- Editer le fichier inverse par la commande : *</a:t>
            </a:r>
            <a:endParaRPr b="0" lang="fr-FR" sz="1800" spc="-1" strike="noStrike">
              <a:latin typeface="Arial"/>
            </a:endParaRPr>
          </a:p>
          <a:p>
            <a:pPr>
              <a:lnSpc>
                <a:spcPct val="120000"/>
              </a:lnSpc>
              <a:spcBef>
                <a:spcPts val="1001"/>
              </a:spcBef>
              <a:buNone/>
              <a:tabLst>
                <a:tab algn="l" pos="0"/>
              </a:tabLst>
            </a:pPr>
            <a:r>
              <a:rPr b="1" i="1" lang="fr-FR" sz="1800" spc="-1" strike="noStrike">
                <a:solidFill>
                  <a:srgbClr val="000000"/>
                </a:solidFill>
                <a:latin typeface="Abyssinica SIL"/>
              </a:rPr>
              <a:t>&lt;nano inverse&gt;</a:t>
            </a:r>
            <a:endParaRPr b="0" lang="fr-FR" sz="1800" spc="-1" strike="noStrike">
              <a:latin typeface="Arial"/>
            </a:endParaRPr>
          </a:p>
          <a:p>
            <a:pPr>
              <a:lnSpc>
                <a:spcPct val="120000"/>
              </a:lnSpc>
              <a:spcBef>
                <a:spcPts val="1001"/>
              </a:spcBef>
              <a:buNone/>
              <a:tabLst>
                <a:tab algn="l" pos="0"/>
              </a:tabLst>
            </a:pPr>
            <a:r>
              <a:rPr b="0" i="1" lang="fr-FR" sz="1800" spc="-1" strike="noStrike">
                <a:solidFill>
                  <a:srgbClr val="000000"/>
                </a:solidFill>
                <a:latin typeface="Abyssinica SIL"/>
              </a:rPr>
              <a:t>Après modification on obtient le résultat suivant : </a:t>
            </a:r>
            <a:endParaRPr b="0" lang="fr-FR" sz="1800" spc="-1" strike="noStrike">
              <a:latin typeface="Arial"/>
            </a:endParaRPr>
          </a:p>
          <a:p>
            <a:pPr>
              <a:lnSpc>
                <a:spcPct val="120000"/>
              </a:lnSpc>
              <a:spcBef>
                <a:spcPts val="1001"/>
              </a:spcBef>
              <a:buNone/>
              <a:tabLst>
                <a:tab algn="l" pos="0"/>
              </a:tabLst>
            </a:pPr>
            <a:endParaRPr b="0" lang="fr-FR" sz="1800" spc="-1" strike="noStrike">
              <a:latin typeface="Arial"/>
            </a:endParaRPr>
          </a:p>
        </p:txBody>
      </p:sp>
      <p:sp>
        <p:nvSpPr>
          <p:cNvPr id="107" name=""/>
          <p:cNvSpPr/>
          <p:nvPr/>
        </p:nvSpPr>
        <p:spPr>
          <a:xfrm flipH="1">
            <a:off x="8820000" y="2700000"/>
            <a:ext cx="1260000" cy="1440000"/>
          </a:xfrm>
          <a:prstGeom prst="line">
            <a:avLst/>
          </a:prstGeom>
          <a:ln w="0">
            <a:solidFill>
              <a:srgbClr val="ff0000"/>
            </a:solidFill>
            <a:tailEnd len="med" type="triangle" w="med"/>
          </a:ln>
        </p:spPr>
        <p:style>
          <a:lnRef idx="0"/>
          <a:fillRef idx="0"/>
          <a:effectRef idx="0"/>
          <a:fontRef idx="minor"/>
        </p:style>
      </p:sp>
      <p:pic>
        <p:nvPicPr>
          <p:cNvPr id="108" name="" descr=""/>
          <p:cNvPicPr/>
          <p:nvPr/>
        </p:nvPicPr>
        <p:blipFill>
          <a:blip r:embed="rId2"/>
          <a:stretch/>
        </p:blipFill>
        <p:spPr>
          <a:xfrm>
            <a:off x="1838520" y="4140000"/>
            <a:ext cx="6981120" cy="262836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09" name=""/>
          <p:cNvSpPr/>
          <p:nvPr/>
        </p:nvSpPr>
        <p:spPr>
          <a:xfrm>
            <a:off x="720000" y="248760"/>
            <a:ext cx="10619640" cy="19108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fr-FR" sz="1800" spc="-1" strike="noStrike">
                <a:latin typeface="Abyssinica SIL"/>
              </a:rPr>
              <a:t>Après toutes ces modifications, on passe à la vérification et voir si jusqu’à ce point la configuration évolue bien. </a:t>
            </a:r>
            <a:endParaRPr b="0" lang="fr-FR" sz="1800" spc="-1" strike="noStrike">
              <a:latin typeface="Arial"/>
            </a:endParaRPr>
          </a:p>
          <a:p>
            <a:pPr>
              <a:lnSpc>
                <a:spcPct val="100000"/>
              </a:lnSpc>
              <a:buNone/>
            </a:pPr>
            <a:endParaRPr b="0" lang="fr-FR" sz="1800" spc="-1" strike="noStrike">
              <a:latin typeface="Arial"/>
            </a:endParaRPr>
          </a:p>
          <a:p>
            <a:pPr>
              <a:lnSpc>
                <a:spcPct val="100000"/>
              </a:lnSpc>
              <a:buNone/>
            </a:pPr>
            <a:r>
              <a:rPr b="0" lang="fr-FR" sz="1800" spc="-1" strike="noStrike">
                <a:latin typeface="Abyssinica SIL"/>
              </a:rPr>
              <a:t>Vérifions par la commande </a:t>
            </a:r>
            <a:r>
              <a:rPr b="1" i="1" lang="fr-FR" sz="1800" spc="-1" strike="noStrike">
                <a:latin typeface="Abyssinica SIL"/>
              </a:rPr>
              <a:t>&lt;named-checkconf -z&gt;</a:t>
            </a:r>
            <a:endParaRPr b="0" lang="fr-FR" sz="1800" spc="-1" strike="noStrike">
              <a:latin typeface="Arial"/>
            </a:endParaRPr>
          </a:p>
          <a:p>
            <a:pPr>
              <a:lnSpc>
                <a:spcPct val="100000"/>
              </a:lnSpc>
              <a:buNone/>
            </a:pPr>
            <a:endParaRPr b="0" lang="fr-FR" sz="1800" spc="-1" strike="noStrike">
              <a:latin typeface="Arial"/>
            </a:endParaRPr>
          </a:p>
          <a:p>
            <a:pPr>
              <a:lnSpc>
                <a:spcPct val="100000"/>
              </a:lnSpc>
              <a:buNone/>
            </a:pPr>
            <a:endParaRPr b="0" lang="fr-FR" sz="1800" spc="-1" strike="noStrike">
              <a:latin typeface="Arial"/>
            </a:endParaRPr>
          </a:p>
        </p:txBody>
      </p:sp>
      <p:pic>
        <p:nvPicPr>
          <p:cNvPr id="110" name="" descr=""/>
          <p:cNvPicPr/>
          <p:nvPr/>
        </p:nvPicPr>
        <p:blipFill>
          <a:blip r:embed="rId2"/>
          <a:stretch/>
        </p:blipFill>
        <p:spPr>
          <a:xfrm>
            <a:off x="3225600" y="1620000"/>
            <a:ext cx="5054040" cy="2523240"/>
          </a:xfrm>
          <a:prstGeom prst="rect">
            <a:avLst/>
          </a:prstGeom>
          <a:ln w="0">
            <a:noFill/>
          </a:ln>
        </p:spPr>
      </p:pic>
      <p:sp>
        <p:nvSpPr>
          <p:cNvPr id="111" name=""/>
          <p:cNvSpPr/>
          <p:nvPr/>
        </p:nvSpPr>
        <p:spPr>
          <a:xfrm flipH="1">
            <a:off x="8100000" y="2880000"/>
            <a:ext cx="3060000" cy="540000"/>
          </a:xfrm>
          <a:prstGeom prst="line">
            <a:avLst/>
          </a:prstGeom>
          <a:ln w="0">
            <a:solidFill>
              <a:srgbClr val="ff0000"/>
            </a:solidFill>
            <a:tailEnd len="med" type="triangle" w="med"/>
          </a:ln>
        </p:spPr>
        <p:style>
          <a:lnRef idx="0"/>
          <a:fillRef idx="0"/>
          <a:effectRef idx="0"/>
          <a:fontRef idx="minor"/>
        </p:style>
      </p:sp>
      <p:sp>
        <p:nvSpPr>
          <p:cNvPr id="112" name=""/>
          <p:cNvSpPr/>
          <p:nvPr/>
        </p:nvSpPr>
        <p:spPr>
          <a:xfrm>
            <a:off x="720000" y="249120"/>
            <a:ext cx="10619640" cy="19108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fr-FR" sz="1800" spc="-1" strike="noStrike">
                <a:latin typeface="Abyssinica SIL"/>
              </a:rPr>
              <a:t>Après toutes ces modifications, on passe à la vérification et voir si jusqu’à ce point la configuration évolue bien. </a:t>
            </a:r>
            <a:endParaRPr b="0" lang="fr-FR" sz="1800" spc="-1" strike="noStrike">
              <a:latin typeface="Arial"/>
            </a:endParaRPr>
          </a:p>
          <a:p>
            <a:pPr>
              <a:lnSpc>
                <a:spcPct val="100000"/>
              </a:lnSpc>
              <a:buNone/>
            </a:pPr>
            <a:endParaRPr b="0" lang="fr-FR" sz="1800" spc="-1" strike="noStrike">
              <a:latin typeface="Arial"/>
            </a:endParaRPr>
          </a:p>
          <a:p>
            <a:pPr>
              <a:lnSpc>
                <a:spcPct val="100000"/>
              </a:lnSpc>
              <a:buNone/>
            </a:pPr>
            <a:r>
              <a:rPr b="0" lang="fr-FR" sz="1800" spc="-1" strike="noStrike">
                <a:latin typeface="Abyssinica SIL"/>
              </a:rPr>
              <a:t>Vérifions par la commande </a:t>
            </a:r>
            <a:r>
              <a:rPr b="1" i="1" lang="fr-FR" sz="1800" spc="-1" strike="noStrike">
                <a:latin typeface="Abyssinica SIL"/>
              </a:rPr>
              <a:t>&lt;named-checkconf -z&gt;</a:t>
            </a:r>
            <a:endParaRPr b="0" lang="fr-FR" sz="1800" spc="-1" strike="noStrike">
              <a:latin typeface="Arial"/>
            </a:endParaRPr>
          </a:p>
          <a:p>
            <a:pPr>
              <a:lnSpc>
                <a:spcPct val="100000"/>
              </a:lnSpc>
              <a:buNone/>
            </a:pPr>
            <a:endParaRPr b="0" lang="fr-FR" sz="1800" spc="-1" strike="noStrike">
              <a:latin typeface="Arial"/>
            </a:endParaRPr>
          </a:p>
          <a:p>
            <a:pPr>
              <a:lnSpc>
                <a:spcPct val="100000"/>
              </a:lnSpc>
              <a:buNone/>
            </a:pPr>
            <a:endParaRPr b="0" lang="fr-FR" sz="1800" spc="-1" strike="noStrike">
              <a:latin typeface="Arial"/>
            </a:endParaRPr>
          </a:p>
        </p:txBody>
      </p:sp>
      <p:sp>
        <p:nvSpPr>
          <p:cNvPr id="113" name=""/>
          <p:cNvSpPr/>
          <p:nvPr/>
        </p:nvSpPr>
        <p:spPr>
          <a:xfrm>
            <a:off x="720000" y="249480"/>
            <a:ext cx="10619640" cy="19108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fr-FR" sz="1800" spc="-1" strike="noStrike">
                <a:latin typeface="Abyssinica SIL"/>
              </a:rPr>
              <a:t>Après toutes ces modifications, on passe à la vérification et voir si jusqu’à ce point la configuration évolue bien. </a:t>
            </a:r>
            <a:endParaRPr b="0" lang="fr-FR" sz="1800" spc="-1" strike="noStrike">
              <a:latin typeface="Arial"/>
            </a:endParaRPr>
          </a:p>
          <a:p>
            <a:pPr>
              <a:lnSpc>
                <a:spcPct val="100000"/>
              </a:lnSpc>
              <a:buNone/>
            </a:pPr>
            <a:endParaRPr b="0" lang="fr-FR" sz="1800" spc="-1" strike="noStrike">
              <a:latin typeface="Arial"/>
            </a:endParaRPr>
          </a:p>
          <a:p>
            <a:pPr>
              <a:lnSpc>
                <a:spcPct val="100000"/>
              </a:lnSpc>
              <a:buNone/>
            </a:pPr>
            <a:r>
              <a:rPr b="0" lang="fr-FR" sz="1800" spc="-1" strike="noStrike">
                <a:latin typeface="Abyssinica SIL"/>
              </a:rPr>
              <a:t>Vérifions par la commande </a:t>
            </a:r>
            <a:r>
              <a:rPr b="1" i="1" lang="fr-FR" sz="1800" spc="-1" strike="noStrike">
                <a:latin typeface="Abyssinica SIL"/>
              </a:rPr>
              <a:t>&lt;named-checkconf -z&gt;</a:t>
            </a:r>
            <a:endParaRPr b="0" lang="fr-FR" sz="1800" spc="-1" strike="noStrike">
              <a:latin typeface="Arial"/>
            </a:endParaRPr>
          </a:p>
          <a:p>
            <a:pPr>
              <a:lnSpc>
                <a:spcPct val="100000"/>
              </a:lnSpc>
              <a:buNone/>
            </a:pPr>
            <a:endParaRPr b="0" lang="fr-FR" sz="1800" spc="-1" strike="noStrike">
              <a:latin typeface="Arial"/>
            </a:endParaRPr>
          </a:p>
          <a:p>
            <a:pPr>
              <a:lnSpc>
                <a:spcPct val="100000"/>
              </a:lnSpc>
              <a:buNone/>
            </a:pPr>
            <a:endParaRPr b="0" lang="fr-FR" sz="1800" spc="-1" strike="noStrike">
              <a:latin typeface="Arial"/>
            </a:endParaRPr>
          </a:p>
        </p:txBody>
      </p:sp>
      <p:sp>
        <p:nvSpPr>
          <p:cNvPr id="114" name=""/>
          <p:cNvSpPr/>
          <p:nvPr/>
        </p:nvSpPr>
        <p:spPr>
          <a:xfrm>
            <a:off x="720000" y="4140000"/>
            <a:ext cx="10619640" cy="22143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fr-FR" sz="1800" spc="-1" strike="noStrike">
                <a:latin typeface="Abyssinica SIL"/>
              </a:rPr>
              <a:t>On voit que jusque là tout va bien, il y a le nom du domaine qui apparaît bien : john.sn et l’ip qui apparaît en dessous. Nickel ! </a:t>
            </a:r>
            <a:endParaRPr b="0" lang="fr-FR" sz="1800" spc="-1" strike="noStrike">
              <a:latin typeface="Arial"/>
            </a:endParaRPr>
          </a:p>
          <a:p>
            <a:pPr>
              <a:lnSpc>
                <a:spcPct val="100000"/>
              </a:lnSpc>
              <a:buNone/>
            </a:pPr>
            <a:endParaRPr b="0" lang="fr-FR" sz="1800" spc="-1" strike="noStrike">
              <a:latin typeface="Arial"/>
            </a:endParaRPr>
          </a:p>
          <a:p>
            <a:pPr>
              <a:lnSpc>
                <a:spcPct val="100000"/>
              </a:lnSpc>
              <a:buNone/>
            </a:pPr>
            <a:r>
              <a:rPr b="0" lang="fr-FR" sz="1800" spc="-1" strike="noStrike">
                <a:latin typeface="Abyssinica SIL"/>
              </a:rPr>
              <a:t>Il est alors question de redémarrer le système et évaluer la finalité : </a:t>
            </a:r>
            <a:endParaRPr b="0" lang="fr-FR" sz="1800" spc="-1" strike="noStrike">
              <a:latin typeface="Arial"/>
            </a:endParaRPr>
          </a:p>
          <a:p>
            <a:pPr>
              <a:lnSpc>
                <a:spcPct val="100000"/>
              </a:lnSpc>
              <a:buNone/>
            </a:pPr>
            <a:r>
              <a:rPr b="0" lang="fr-FR" sz="1800" spc="-1" strike="noStrike">
                <a:latin typeface="Abyssinica SIL"/>
              </a:rPr>
              <a:t>Voici l’image qui illustre le redémarrage du système et le check … </a:t>
            </a:r>
            <a:endParaRPr b="0" lang="fr-FR" sz="1800" spc="-1" strike="noStrike">
              <a:latin typeface="Arial"/>
            </a:endParaRPr>
          </a:p>
          <a:p>
            <a:pPr>
              <a:lnSpc>
                <a:spcPct val="100000"/>
              </a:lnSpc>
              <a:buNone/>
            </a:pPr>
            <a:endParaRPr b="0" lang="fr-FR" sz="1800" spc="-1" strike="noStrike">
              <a:latin typeface="Arial"/>
            </a:endParaRPr>
          </a:p>
          <a:p>
            <a:pPr>
              <a:lnSpc>
                <a:spcPct val="100000"/>
              </a:lnSpc>
              <a:buNone/>
            </a:pP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pic>
        <p:nvPicPr>
          <p:cNvPr id="115" name="" descr=""/>
          <p:cNvPicPr/>
          <p:nvPr/>
        </p:nvPicPr>
        <p:blipFill>
          <a:blip r:embed="rId2"/>
          <a:stretch/>
        </p:blipFill>
        <p:spPr>
          <a:xfrm>
            <a:off x="1150920" y="382680"/>
            <a:ext cx="9905400" cy="4656960"/>
          </a:xfrm>
          <a:prstGeom prst="rect">
            <a:avLst/>
          </a:prstGeom>
          <a:ln w="0">
            <a:noFill/>
          </a:ln>
        </p:spPr>
      </p:pic>
      <p:sp>
        <p:nvSpPr>
          <p:cNvPr id="116" name=""/>
          <p:cNvSpPr/>
          <p:nvPr/>
        </p:nvSpPr>
        <p:spPr>
          <a:xfrm flipH="1">
            <a:off x="5580000" y="180000"/>
            <a:ext cx="5400000" cy="720000"/>
          </a:xfrm>
          <a:prstGeom prst="line">
            <a:avLst/>
          </a:prstGeom>
          <a:ln w="0">
            <a:solidFill>
              <a:srgbClr val="ff0000"/>
            </a:solidFill>
            <a:tailEnd len="med" type="triangle" w="med"/>
          </a:ln>
        </p:spPr>
        <p:style>
          <a:lnRef idx="0"/>
          <a:fillRef idx="0"/>
          <a:effectRef idx="0"/>
          <a:fontRef idx="minor"/>
        </p:style>
      </p:sp>
      <p:sp>
        <p:nvSpPr>
          <p:cNvPr id="117" name=""/>
          <p:cNvSpPr/>
          <p:nvPr/>
        </p:nvSpPr>
        <p:spPr>
          <a:xfrm flipH="1">
            <a:off x="5760360" y="20160"/>
            <a:ext cx="4320000" cy="540000"/>
          </a:xfrm>
          <a:prstGeom prst="line">
            <a:avLst/>
          </a:prstGeom>
          <a:ln w="0">
            <a:solidFill>
              <a:srgbClr val="ff0000"/>
            </a:solidFill>
            <a:tailEnd len="med" type="triangle" w="med"/>
          </a:ln>
        </p:spPr>
        <p:style>
          <a:lnRef idx="0"/>
          <a:fillRef idx="0"/>
          <a:effectRef idx="0"/>
          <a:fontRef idx="minor"/>
        </p:style>
      </p:sp>
      <p:sp>
        <p:nvSpPr>
          <p:cNvPr id="118" name=""/>
          <p:cNvSpPr/>
          <p:nvPr/>
        </p:nvSpPr>
        <p:spPr>
          <a:xfrm>
            <a:off x="720000" y="5119200"/>
            <a:ext cx="10619640" cy="16074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fr-FR" sz="1800" spc="-1" strike="noStrike">
                <a:latin typeface="Abyssinica SIL"/>
              </a:rPr>
              <a:t>Jusque là tout va bien ! On voit que le système est activé et toutes nos adresses IP apparaissent sans soucis. On peut rentrer regarder les informations de notre interface réseau (IP) et voir s’il y a eu des changements.  </a:t>
            </a:r>
            <a:endParaRPr b="0" lang="fr-FR" sz="1800" spc="-1" strike="noStrike">
              <a:latin typeface="Arial"/>
            </a:endParaRPr>
          </a:p>
          <a:p>
            <a:pPr>
              <a:lnSpc>
                <a:spcPct val="100000"/>
              </a:lnSpc>
              <a:buNone/>
            </a:pPr>
            <a:endParaRPr b="0" lang="fr-FR" sz="1800" spc="-1" strike="noStrike">
              <a:latin typeface="Arial"/>
            </a:endParaRPr>
          </a:p>
          <a:p>
            <a:pPr>
              <a:lnSpc>
                <a:spcPct val="100000"/>
              </a:lnSpc>
              <a:buNone/>
            </a:pP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pic>
        <p:nvPicPr>
          <p:cNvPr id="119" name="" descr=""/>
          <p:cNvPicPr/>
          <p:nvPr/>
        </p:nvPicPr>
        <p:blipFill>
          <a:blip r:embed="rId2"/>
          <a:stretch/>
        </p:blipFill>
        <p:spPr>
          <a:xfrm>
            <a:off x="2466360" y="142920"/>
            <a:ext cx="6533280" cy="3456720"/>
          </a:xfrm>
          <a:prstGeom prst="rect">
            <a:avLst/>
          </a:prstGeom>
          <a:ln w="0">
            <a:noFill/>
          </a:ln>
        </p:spPr>
      </p:pic>
      <p:sp>
        <p:nvSpPr>
          <p:cNvPr id="120" name=""/>
          <p:cNvSpPr/>
          <p:nvPr/>
        </p:nvSpPr>
        <p:spPr>
          <a:xfrm>
            <a:off x="1080000" y="3679200"/>
            <a:ext cx="10619640" cy="13039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fr-FR" sz="1800" spc="-1" strike="noStrike">
                <a:latin typeface="Abyssinica SIL"/>
              </a:rPr>
              <a:t>On voit que notre nouvelle ip est là soulignée et la masque sous réseau également. OKAY !!  </a:t>
            </a:r>
            <a:endParaRPr b="0" lang="fr-FR" sz="1800" spc="-1" strike="noStrike">
              <a:latin typeface="Arial"/>
            </a:endParaRPr>
          </a:p>
          <a:p>
            <a:pPr>
              <a:lnSpc>
                <a:spcPct val="100000"/>
              </a:lnSpc>
              <a:buNone/>
            </a:pPr>
            <a:r>
              <a:rPr b="0" lang="fr-FR" sz="1800" spc="-1" strike="noStrike">
                <a:latin typeface="Abyssinica SIL"/>
              </a:rPr>
              <a:t>Il existe alors plusieurs commandes pour tester si notre serveur marche très bien, voici quelques unes et les résultats :  </a:t>
            </a:r>
            <a:endParaRPr b="0" lang="fr-FR" sz="1800" spc="-1" strike="noStrike">
              <a:latin typeface="Arial"/>
            </a:endParaRPr>
          </a:p>
          <a:p>
            <a:pPr>
              <a:lnSpc>
                <a:spcPct val="100000"/>
              </a:lnSpc>
              <a:buNone/>
            </a:pP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pic>
        <p:nvPicPr>
          <p:cNvPr id="121" name="" descr=""/>
          <p:cNvPicPr/>
          <p:nvPr/>
        </p:nvPicPr>
        <p:blipFill>
          <a:blip r:embed="rId2"/>
          <a:stretch/>
        </p:blipFill>
        <p:spPr>
          <a:xfrm>
            <a:off x="3060000" y="236880"/>
            <a:ext cx="5219640" cy="3542760"/>
          </a:xfrm>
          <a:prstGeom prst="rect">
            <a:avLst/>
          </a:prstGeom>
          <a:ln w="0">
            <a:noFill/>
          </a:ln>
        </p:spPr>
      </p:pic>
      <p:sp>
        <p:nvSpPr>
          <p:cNvPr id="122" name=""/>
          <p:cNvSpPr/>
          <p:nvPr/>
        </p:nvSpPr>
        <p:spPr>
          <a:xfrm flipH="1">
            <a:off x="6660000" y="1800000"/>
            <a:ext cx="3240000" cy="540000"/>
          </a:xfrm>
          <a:prstGeom prst="line">
            <a:avLst/>
          </a:prstGeom>
          <a:ln w="0">
            <a:solidFill>
              <a:srgbClr val="ff0000"/>
            </a:solidFill>
            <a:tailEnd len="med" type="triangle" w="med"/>
          </a:ln>
        </p:spPr>
        <p:style>
          <a:lnRef idx="0"/>
          <a:fillRef idx="0"/>
          <a:effectRef idx="0"/>
          <a:fontRef idx="minor"/>
        </p:style>
      </p:sp>
      <p:sp>
        <p:nvSpPr>
          <p:cNvPr id="123" name=""/>
          <p:cNvSpPr/>
          <p:nvPr/>
        </p:nvSpPr>
        <p:spPr>
          <a:xfrm flipV="1">
            <a:off x="199440" y="2841840"/>
            <a:ext cx="3060000" cy="360000"/>
          </a:xfrm>
          <a:prstGeom prst="line">
            <a:avLst/>
          </a:prstGeom>
          <a:ln w="0">
            <a:solidFill>
              <a:srgbClr val="ff0000"/>
            </a:solidFill>
            <a:tailEnd len="med" type="triangle" w="med"/>
          </a:ln>
        </p:spPr>
        <p:style>
          <a:lnRef idx="0"/>
          <a:fillRef idx="0"/>
          <a:effectRef idx="0"/>
          <a:fontRef idx="minor"/>
        </p:style>
      </p:sp>
      <p:sp>
        <p:nvSpPr>
          <p:cNvPr id="124" name=""/>
          <p:cNvSpPr/>
          <p:nvPr/>
        </p:nvSpPr>
        <p:spPr>
          <a:xfrm flipV="1">
            <a:off x="180000" y="2607840"/>
            <a:ext cx="3060000" cy="360000"/>
          </a:xfrm>
          <a:prstGeom prst="line">
            <a:avLst/>
          </a:prstGeom>
          <a:ln w="0">
            <a:solidFill>
              <a:srgbClr val="ff0000"/>
            </a:solidFill>
            <a:tailEnd len="med" type="triangle" w="med"/>
          </a:ln>
        </p:spPr>
        <p:style>
          <a:lnRef idx="0"/>
          <a:fillRef idx="0"/>
          <a:effectRef idx="0"/>
          <a:fontRef idx="minor"/>
        </p:style>
      </p:sp>
      <p:sp>
        <p:nvSpPr>
          <p:cNvPr id="125" name=""/>
          <p:cNvSpPr/>
          <p:nvPr/>
        </p:nvSpPr>
        <p:spPr>
          <a:xfrm flipV="1">
            <a:off x="180000" y="3181680"/>
            <a:ext cx="3060000" cy="360000"/>
          </a:xfrm>
          <a:prstGeom prst="line">
            <a:avLst/>
          </a:prstGeom>
          <a:ln w="0">
            <a:solidFill>
              <a:srgbClr val="ff0000"/>
            </a:solidFill>
            <a:tailEnd len="med" type="triangle" w="med"/>
          </a:ln>
        </p:spPr>
        <p:style>
          <a:lnRef idx="0"/>
          <a:fillRef idx="0"/>
          <a:effectRef idx="0"/>
          <a:fontRef idx="minor"/>
        </p:style>
      </p:sp>
      <p:sp>
        <p:nvSpPr>
          <p:cNvPr id="126" name=""/>
          <p:cNvSpPr/>
          <p:nvPr/>
        </p:nvSpPr>
        <p:spPr>
          <a:xfrm flipV="1">
            <a:off x="180000" y="3312000"/>
            <a:ext cx="3060000" cy="360000"/>
          </a:xfrm>
          <a:prstGeom prst="line">
            <a:avLst/>
          </a:prstGeom>
          <a:ln w="0">
            <a:solidFill>
              <a:srgbClr val="ff0000"/>
            </a:solidFill>
            <a:tailEnd len="med" type="triangle" w="med"/>
          </a:ln>
        </p:spPr>
        <p:style>
          <a:lnRef idx="0"/>
          <a:fillRef idx="0"/>
          <a:effectRef idx="0"/>
          <a:fontRef idx="minor"/>
        </p:style>
      </p:sp>
      <p:sp>
        <p:nvSpPr>
          <p:cNvPr id="127" name=""/>
          <p:cNvSpPr/>
          <p:nvPr/>
        </p:nvSpPr>
        <p:spPr>
          <a:xfrm flipV="1">
            <a:off x="1080000" y="3600000"/>
            <a:ext cx="2880000" cy="1080000"/>
          </a:xfrm>
          <a:prstGeom prst="line">
            <a:avLst/>
          </a:prstGeom>
          <a:ln w="0">
            <a:solidFill>
              <a:srgbClr val="ff0000"/>
            </a:solidFill>
            <a:tailEnd len="med" type="triangle" w="med"/>
          </a:ln>
        </p:spPr>
        <p:style>
          <a:lnRef idx="0"/>
          <a:fillRef idx="0"/>
          <a:effectRef idx="0"/>
          <a:fontRef idx="minor"/>
        </p:style>
      </p:sp>
      <p:sp>
        <p:nvSpPr>
          <p:cNvPr id="128" name=""/>
          <p:cNvSpPr/>
          <p:nvPr/>
        </p:nvSpPr>
        <p:spPr>
          <a:xfrm>
            <a:off x="720000" y="4815720"/>
            <a:ext cx="10619640" cy="10004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fr-FR" sz="1800" spc="-1" strike="noStrike">
                <a:latin typeface="Abyssinica SIL"/>
              </a:rPr>
              <a:t>Conclusion : notre serveur a été configuré sous le nom de </a:t>
            </a:r>
            <a:r>
              <a:rPr b="1" i="1" lang="fr-FR" sz="1800" spc="-1" strike="noStrike">
                <a:latin typeface="Abyssinica SIL"/>
              </a:rPr>
              <a:t>&lt;GroupeJohnTP.john.sn&gt; </a:t>
            </a:r>
            <a:r>
              <a:rPr b="0" lang="fr-FR" sz="1800" spc="-1" strike="noStrike">
                <a:latin typeface="Abyssinica SIL"/>
              </a:rPr>
              <a:t>et bien ! On comprend par ce nom que le nom du domaine est </a:t>
            </a:r>
            <a:r>
              <a:rPr b="1" i="1" lang="fr-FR" sz="1800" spc="-1" strike="noStrike">
                <a:latin typeface="Abyssinica SIL"/>
              </a:rPr>
              <a:t>&lt;john.sn&gt;</a:t>
            </a:r>
            <a:r>
              <a:rPr b="0" lang="fr-FR" sz="1800" spc="-1" strike="noStrike">
                <a:latin typeface="Abyssinica SIL"/>
              </a:rPr>
              <a:t>.</a:t>
            </a:r>
            <a:endParaRPr b="0" lang="fr-FR" sz="1800" spc="-1" strike="noStrike">
              <a:latin typeface="Arial"/>
            </a:endParaRPr>
          </a:p>
          <a:p>
            <a:pPr>
              <a:lnSpc>
                <a:spcPct val="100000"/>
              </a:lnSpc>
              <a:buNone/>
            </a:pP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29" name="Connecteur droit avec flèche 4"/>
          <p:cNvSpPr/>
          <p:nvPr/>
        </p:nvSpPr>
        <p:spPr>
          <a:xfrm flipH="1">
            <a:off x="8143200" y="4428360"/>
            <a:ext cx="960120" cy="14760"/>
          </a:xfrm>
          <a:custGeom>
            <a:avLst/>
            <a:gdLst/>
            <a:ahLst/>
            <a:rect l="l" t="t" r="r" b="b"/>
            <a:pathLst>
              <a:path w="21600" h="21600">
                <a:moveTo>
                  <a:pt x="0" y="0"/>
                </a:moveTo>
                <a:lnTo>
                  <a:pt x="21600" y="21600"/>
                </a:lnTo>
              </a:path>
            </a:pathLst>
          </a:custGeom>
          <a:noFill/>
          <a:ln w="28575">
            <a:solidFill>
              <a:srgbClr val="387bab"/>
            </a:solidFill>
            <a:round/>
            <a:tailEnd len="med" type="triangle" w="med"/>
          </a:ln>
        </p:spPr>
        <p:style>
          <a:lnRef idx="1">
            <a:schemeClr val="accent1"/>
          </a:lnRef>
          <a:fillRef idx="0">
            <a:schemeClr val="accent1"/>
          </a:fillRef>
          <a:effectRef idx="0">
            <a:schemeClr val="accent1"/>
          </a:effectRef>
          <a:fontRef idx="minor"/>
        </p:style>
      </p:sp>
      <p:sp>
        <p:nvSpPr>
          <p:cNvPr id="130" name="PlaceHolder 1"/>
          <p:cNvSpPr>
            <a:spLocks noGrp="1"/>
          </p:cNvSpPr>
          <p:nvPr>
            <p:ph/>
          </p:nvPr>
        </p:nvSpPr>
        <p:spPr>
          <a:xfrm>
            <a:off x="1141560" y="0"/>
            <a:ext cx="9905400" cy="6243480"/>
          </a:xfrm>
          <a:prstGeom prst="rect">
            <a:avLst/>
          </a:prstGeom>
          <a:noFill/>
          <a:ln w="0">
            <a:noFill/>
          </a:ln>
        </p:spPr>
        <p:txBody>
          <a:bodyPr lIns="90000" rIns="90000" tIns="45000" bIns="45000" anchor="t">
            <a:noAutofit/>
          </a:bodyPr>
          <a:p>
            <a:pPr algn="ctr">
              <a:lnSpc>
                <a:spcPct val="120000"/>
              </a:lnSpc>
              <a:spcBef>
                <a:spcPts val="1001"/>
              </a:spcBef>
              <a:buNone/>
              <a:tabLst>
                <a:tab algn="l" pos="0"/>
              </a:tabLst>
            </a:pPr>
            <a:r>
              <a:rPr b="1" i="1" lang="fr-FR" sz="2400" spc="-1" strike="noStrike" u="sng">
                <a:solidFill>
                  <a:srgbClr val="000000"/>
                </a:solidFill>
                <a:uFillTx/>
                <a:latin typeface="Abyssinica SIL"/>
              </a:rPr>
              <a:t>Partie 3. Configuration du serveur DHCP</a:t>
            </a:r>
            <a:endParaRPr b="0" lang="fr-FR" sz="2400" spc="-1" strike="noStrike">
              <a:latin typeface="Arial"/>
            </a:endParaRPr>
          </a:p>
          <a:p>
            <a:pPr>
              <a:lnSpc>
                <a:spcPct val="120000"/>
              </a:lnSpc>
              <a:spcBef>
                <a:spcPts val="1001"/>
              </a:spcBef>
              <a:buNone/>
              <a:tabLst>
                <a:tab algn="l" pos="0"/>
              </a:tabLst>
            </a:pPr>
            <a:r>
              <a:rPr b="0" i="1" lang="fr-FR" sz="2400" spc="-1" strike="noStrike">
                <a:solidFill>
                  <a:srgbClr val="000000"/>
                </a:solidFill>
                <a:latin typeface="Abyssinica SIL"/>
              </a:rPr>
              <a:t>  </a:t>
            </a:r>
            <a:r>
              <a:rPr b="0" i="1" lang="fr-FR" sz="2400" spc="-1" strike="noStrike">
                <a:solidFill>
                  <a:srgbClr val="000000"/>
                </a:solidFill>
                <a:latin typeface="Abyssinica SIL"/>
              </a:rPr>
              <a:t>Comme pour la configuration précédente nous allons faire pareil ici, en illustrant chaque étape de la configuration avec des explications et images illustratives. Etapes de la configuration du serveur DHCP :</a:t>
            </a:r>
            <a:endParaRPr b="0" lang="fr-FR" sz="2400" spc="-1" strike="noStrike">
              <a:latin typeface="Arial"/>
            </a:endParaRPr>
          </a:p>
          <a:p>
            <a:pPr marL="228600" indent="-228600">
              <a:lnSpc>
                <a:spcPct val="120000"/>
              </a:lnSpc>
              <a:spcBef>
                <a:spcPts val="1001"/>
              </a:spcBef>
              <a:buClr>
                <a:srgbClr val="000000"/>
              </a:buClr>
              <a:buSzPct val="125000"/>
              <a:buFont typeface="Wingdings" charset="2"/>
              <a:buChar char=""/>
              <a:tabLst>
                <a:tab algn="l" pos="0"/>
              </a:tabLst>
            </a:pPr>
            <a:r>
              <a:rPr b="1" i="1" lang="fr-FR" sz="2400" spc="-1" strike="noStrike" u="sng">
                <a:solidFill>
                  <a:srgbClr val="000000"/>
                </a:solidFill>
                <a:uFillTx/>
                <a:latin typeface="Abyssinica SIL"/>
              </a:rPr>
              <a:t>Paquet d’installation</a:t>
            </a:r>
            <a:r>
              <a:rPr b="0" i="1" lang="fr-FR" sz="2400" spc="-1" strike="noStrike">
                <a:solidFill>
                  <a:srgbClr val="000000"/>
                </a:solidFill>
                <a:latin typeface="Abyssinica SIL"/>
              </a:rPr>
              <a:t> : on commence d’abord par installer le paquetage </a:t>
            </a:r>
            <a:r>
              <a:rPr b="1" i="1" lang="fr-FR" sz="2400" spc="-1" strike="noStrike">
                <a:solidFill>
                  <a:srgbClr val="000000"/>
                </a:solidFill>
                <a:latin typeface="Abyssinica SIL"/>
              </a:rPr>
              <a:t>isc-dhcp-server</a:t>
            </a:r>
            <a:r>
              <a:rPr b="0" i="1" lang="fr-FR" sz="2400" spc="-1" strike="noStrike">
                <a:solidFill>
                  <a:srgbClr val="000000"/>
                </a:solidFill>
                <a:latin typeface="Abyssinica SIL"/>
              </a:rPr>
              <a:t> à l’aide de la commande &lt;</a:t>
            </a:r>
            <a:r>
              <a:rPr b="1" i="1" lang="fr-FR" sz="2400" spc="-1" strike="noStrike">
                <a:solidFill>
                  <a:srgbClr val="000000"/>
                </a:solidFill>
                <a:latin typeface="Abyssinica SIL"/>
              </a:rPr>
              <a:t>apt-get install isc-dhcp-server&gt;</a:t>
            </a:r>
            <a:endParaRPr b="0" lang="fr-FR" sz="2400" spc="-1" strike="noStrike">
              <a:latin typeface="Arial"/>
            </a:endParaRPr>
          </a:p>
          <a:p>
            <a:pPr>
              <a:lnSpc>
                <a:spcPct val="120000"/>
              </a:lnSpc>
              <a:spcBef>
                <a:spcPts val="1001"/>
              </a:spcBef>
              <a:buNone/>
              <a:tabLst>
                <a:tab algn="l" pos="0"/>
              </a:tabLst>
            </a:pPr>
            <a:endParaRPr b="0" lang="fr-FR" sz="2400" spc="-1" strike="noStrike">
              <a:latin typeface="Arial"/>
            </a:endParaRPr>
          </a:p>
        </p:txBody>
      </p:sp>
      <p:pic>
        <p:nvPicPr>
          <p:cNvPr id="131" name="Image 6" descr=""/>
          <p:cNvPicPr/>
          <p:nvPr/>
        </p:nvPicPr>
        <p:blipFill>
          <a:blip r:embed="rId2"/>
          <a:stretch/>
        </p:blipFill>
        <p:spPr>
          <a:xfrm rot="21596400">
            <a:off x="1994760" y="3963600"/>
            <a:ext cx="7365240" cy="2005560"/>
          </a:xfrm>
          <a:prstGeom prst="rect">
            <a:avLst/>
          </a:prstGeom>
          <a:ln w="0">
            <a:noFill/>
          </a:ln>
        </p:spPr>
      </p:pic>
      <p:sp>
        <p:nvSpPr>
          <p:cNvPr id="132" name="Connecteur droit avec flèche 7"/>
          <p:cNvSpPr/>
          <p:nvPr/>
        </p:nvSpPr>
        <p:spPr>
          <a:xfrm flipH="1" rot="21556800">
            <a:off x="8091360" y="4106520"/>
            <a:ext cx="610200" cy="326880"/>
          </a:xfrm>
          <a:custGeom>
            <a:avLst/>
            <a:gdLst/>
            <a:ahLst/>
            <a:rect l="l" t="t" r="r" b="b"/>
            <a:pathLst>
              <a:path w="21600" h="21600">
                <a:moveTo>
                  <a:pt x="0" y="0"/>
                </a:moveTo>
                <a:lnTo>
                  <a:pt x="21600" y="21600"/>
                </a:lnTo>
              </a:path>
            </a:pathLst>
          </a:custGeom>
          <a:noFill/>
          <a:ln w="28575">
            <a:solidFill>
              <a:srgbClr val="ff0000"/>
            </a:solidFill>
            <a:round/>
            <a:tailEnd len="med" type="triangle" w="me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33" name="Connecteur droit avec flèche 4"/>
          <p:cNvSpPr/>
          <p:nvPr/>
        </p:nvSpPr>
        <p:spPr>
          <a:xfrm flipH="1">
            <a:off x="8143200" y="4428360"/>
            <a:ext cx="960120" cy="14760"/>
          </a:xfrm>
          <a:custGeom>
            <a:avLst/>
            <a:gdLst/>
            <a:ahLst/>
            <a:rect l="l" t="t" r="r" b="b"/>
            <a:pathLst>
              <a:path w="21600" h="21600">
                <a:moveTo>
                  <a:pt x="0" y="0"/>
                </a:moveTo>
                <a:lnTo>
                  <a:pt x="21600" y="21600"/>
                </a:lnTo>
              </a:path>
            </a:pathLst>
          </a:custGeom>
          <a:noFill/>
          <a:ln w="28575">
            <a:solidFill>
              <a:srgbClr val="387bab"/>
            </a:solidFill>
            <a:round/>
            <a:tailEnd len="med" type="triangle" w="med"/>
          </a:ln>
        </p:spPr>
        <p:style>
          <a:lnRef idx="1">
            <a:schemeClr val="accent1"/>
          </a:lnRef>
          <a:fillRef idx="0">
            <a:schemeClr val="accent1"/>
          </a:fillRef>
          <a:effectRef idx="0">
            <a:schemeClr val="accent1"/>
          </a:effectRef>
          <a:fontRef idx="minor"/>
        </p:style>
      </p:sp>
      <p:sp>
        <p:nvSpPr>
          <p:cNvPr id="134" name="PlaceHolder 1"/>
          <p:cNvSpPr>
            <a:spLocks noGrp="1"/>
          </p:cNvSpPr>
          <p:nvPr>
            <p:ph/>
          </p:nvPr>
        </p:nvSpPr>
        <p:spPr>
          <a:xfrm>
            <a:off x="1141560" y="417960"/>
            <a:ext cx="9905400" cy="6086520"/>
          </a:xfrm>
          <a:prstGeom prst="rect">
            <a:avLst/>
          </a:prstGeom>
          <a:noFill/>
          <a:ln w="0">
            <a:noFill/>
          </a:ln>
        </p:spPr>
        <p:txBody>
          <a:bodyPr lIns="90000" rIns="90000" tIns="45000" bIns="45000" anchor="t">
            <a:noAutofit/>
          </a:bodyPr>
          <a:p>
            <a:pPr marL="228600" indent="-228600">
              <a:lnSpc>
                <a:spcPct val="120000"/>
              </a:lnSpc>
              <a:spcBef>
                <a:spcPts val="1001"/>
              </a:spcBef>
              <a:buClr>
                <a:srgbClr val="000000"/>
              </a:buClr>
              <a:buSzPct val="125000"/>
              <a:buFont typeface="Wingdings" charset="2"/>
              <a:buChar char=""/>
            </a:pPr>
            <a:r>
              <a:rPr b="0" lang="fr-FR" sz="2400" spc="-1" strike="noStrike">
                <a:solidFill>
                  <a:srgbClr val="000000"/>
                </a:solidFill>
                <a:latin typeface="Abyssinica SIL"/>
              </a:rPr>
              <a:t>   </a:t>
            </a:r>
            <a:r>
              <a:rPr b="0" lang="fr-FR" sz="2400" spc="-1" strike="noStrike" u="sng">
                <a:solidFill>
                  <a:srgbClr val="000000"/>
                </a:solidFill>
                <a:uFillTx/>
                <a:latin typeface="Abyssinica SIL"/>
              </a:rPr>
              <a:t>Modification des fichiers </a:t>
            </a:r>
            <a:r>
              <a:rPr b="0" lang="fr-FR" sz="2400" spc="-1" strike="noStrike">
                <a:solidFill>
                  <a:srgbClr val="000000"/>
                </a:solidFill>
                <a:latin typeface="Abyssinica SIL"/>
              </a:rPr>
              <a:t>du port d’écoute à l’aide de la commande &lt;</a:t>
            </a:r>
            <a:r>
              <a:rPr b="1" i="1" lang="fr-FR" sz="2400" spc="-1" strike="noStrike">
                <a:solidFill>
                  <a:srgbClr val="000000"/>
                </a:solidFill>
                <a:latin typeface="Abyssinica SIL"/>
              </a:rPr>
              <a:t>nano etc/default/isc-dhcp-server</a:t>
            </a:r>
            <a:r>
              <a:rPr b="0" lang="fr-FR" sz="2400" spc="-1" strike="noStrike">
                <a:solidFill>
                  <a:srgbClr val="000000"/>
                </a:solidFill>
                <a:latin typeface="Abyssinica SIL"/>
              </a:rPr>
              <a:t>&gt;, cela va générer un changement de l’interface.</a:t>
            </a:r>
            <a:endParaRPr b="0" lang="fr-FR" sz="2400" spc="-1" strike="noStrike">
              <a:latin typeface="Arial"/>
            </a:endParaRPr>
          </a:p>
        </p:txBody>
      </p:sp>
      <p:pic>
        <p:nvPicPr>
          <p:cNvPr id="135" name="Image 5" descr=""/>
          <p:cNvPicPr/>
          <p:nvPr/>
        </p:nvPicPr>
        <p:blipFill>
          <a:blip r:embed="rId2"/>
          <a:stretch/>
        </p:blipFill>
        <p:spPr>
          <a:xfrm>
            <a:off x="1141560" y="1816560"/>
            <a:ext cx="9905400" cy="293976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85" name="PlaceHolder 1"/>
          <p:cNvSpPr>
            <a:spLocks noGrp="1"/>
          </p:cNvSpPr>
          <p:nvPr>
            <p:ph/>
          </p:nvPr>
        </p:nvSpPr>
        <p:spPr>
          <a:xfrm>
            <a:off x="1141560" y="379800"/>
            <a:ext cx="9905400" cy="4787280"/>
          </a:xfrm>
          <a:prstGeom prst="rect">
            <a:avLst/>
          </a:prstGeom>
          <a:noFill/>
          <a:ln w="0">
            <a:noFill/>
          </a:ln>
        </p:spPr>
        <p:txBody>
          <a:bodyPr lIns="90000" rIns="90000" tIns="45000" bIns="45000" anchor="t">
            <a:normAutofit fontScale="89000"/>
          </a:bodyPr>
          <a:p>
            <a:pPr>
              <a:lnSpc>
                <a:spcPct val="120000"/>
              </a:lnSpc>
              <a:spcBef>
                <a:spcPts val="1001"/>
              </a:spcBef>
              <a:buNone/>
              <a:tabLst>
                <a:tab algn="l" pos="0"/>
              </a:tabLst>
            </a:pPr>
            <a:r>
              <a:rPr b="0" lang="fr-FR" sz="2000" spc="-1" strike="noStrike">
                <a:solidFill>
                  <a:srgbClr val="000000"/>
                </a:solidFill>
                <a:latin typeface="Abyssinica SIL"/>
              </a:rPr>
              <a:t>  </a:t>
            </a:r>
            <a:r>
              <a:rPr b="0" lang="fr-FR" sz="2400" spc="-1" strike="noStrike">
                <a:solidFill>
                  <a:srgbClr val="000000"/>
                </a:solidFill>
                <a:latin typeface="Abyssinica SIL"/>
              </a:rPr>
              <a:t>Dans le cadre  du cours de système d’exploitation,</a:t>
            </a:r>
            <a:r>
              <a:rPr b="0" lang="fr-FR" sz="2400" spc="-1" strike="noStrike">
                <a:solidFill>
                  <a:srgbClr val="ffffff"/>
                </a:solidFill>
                <a:latin typeface="Abyssinica SIL"/>
              </a:rPr>
              <a:t> </a:t>
            </a:r>
            <a:r>
              <a:rPr b="0" lang="fr-FR" sz="2400" spc="-1" strike="noStrike">
                <a:solidFill>
                  <a:srgbClr val="000000"/>
                </a:solidFill>
                <a:latin typeface="Abyssinica SIL"/>
              </a:rPr>
              <a:t>dispensé par l’éminent professeur </a:t>
            </a:r>
            <a:r>
              <a:rPr b="1" lang="fr-FR" sz="2400" spc="-1" strike="noStrike">
                <a:solidFill>
                  <a:srgbClr val="000000"/>
                </a:solidFill>
                <a:latin typeface="Abyssinica SIL"/>
              </a:rPr>
              <a:t>KASENGEDIA MOTUMBE Pierre </a:t>
            </a:r>
            <a:r>
              <a:rPr b="0" lang="fr-FR" sz="2400" spc="-1" strike="noStrike">
                <a:solidFill>
                  <a:srgbClr val="000000"/>
                </a:solidFill>
                <a:latin typeface="Abyssinica SIL"/>
              </a:rPr>
              <a:t>et ses collaborateurs entre autres les assistants Junior kANINGINI, Fipa BUKUSU, Jeacques MAYOMMBO</a:t>
            </a:r>
            <a:r>
              <a:rPr b="0" lang="fr-FR" sz="2400" spc="-1" strike="noStrike">
                <a:solidFill>
                  <a:srgbClr val="ffffff"/>
                </a:solidFill>
                <a:latin typeface="Abyssinica SIL"/>
              </a:rPr>
              <a:t>,</a:t>
            </a:r>
            <a:r>
              <a:rPr b="0" lang="fr-FR" sz="2400" spc="-1" strike="noStrike">
                <a:solidFill>
                  <a:srgbClr val="000000"/>
                </a:solidFill>
                <a:latin typeface="Abyssinica SIL"/>
              </a:rPr>
              <a:t> il nous a été demandé  de faire la configuration</a:t>
            </a:r>
            <a:r>
              <a:rPr b="0" lang="fr-FR" sz="2000" spc="-1" strike="noStrike">
                <a:solidFill>
                  <a:srgbClr val="000000"/>
                </a:solidFill>
                <a:latin typeface="Abyssinica SIL"/>
              </a:rPr>
              <a:t> </a:t>
            </a:r>
            <a:r>
              <a:rPr b="0" lang="fr-FR" sz="2400" spc="-1" strike="noStrike">
                <a:solidFill>
                  <a:srgbClr val="000000"/>
                </a:solidFill>
                <a:latin typeface="Abyssinica SIL"/>
              </a:rPr>
              <a:t>de serveur </a:t>
            </a:r>
            <a:r>
              <a:rPr b="0" lang="fr-FR" sz="2000" spc="-1" strike="noStrike">
                <a:solidFill>
                  <a:srgbClr val="000000"/>
                </a:solidFill>
                <a:latin typeface="Abyssinica SIL"/>
              </a:rPr>
              <a:t>DNS </a:t>
            </a:r>
            <a:r>
              <a:rPr b="0" lang="fr-FR" sz="2400" spc="-1" strike="noStrike">
                <a:solidFill>
                  <a:srgbClr val="000000"/>
                </a:solidFill>
                <a:latin typeface="Abyssinica SIL"/>
              </a:rPr>
              <a:t>et</a:t>
            </a:r>
            <a:r>
              <a:rPr b="0" lang="fr-FR" sz="2000" spc="-1" strike="noStrike">
                <a:solidFill>
                  <a:srgbClr val="000000"/>
                </a:solidFill>
                <a:latin typeface="Abyssinica SIL"/>
              </a:rPr>
              <a:t> DHCP </a:t>
            </a:r>
            <a:r>
              <a:rPr b="0" lang="fr-FR" sz="2400" spc="-1" strike="noStrike">
                <a:solidFill>
                  <a:srgbClr val="000000"/>
                </a:solidFill>
                <a:latin typeface="Abyssinica SIL"/>
              </a:rPr>
              <a:t>sous linux.</a:t>
            </a:r>
            <a:endParaRPr b="0" lang="fr-FR" sz="2400" spc="-1" strike="noStrike">
              <a:latin typeface="Arial"/>
            </a:endParaRPr>
          </a:p>
          <a:p>
            <a:pPr>
              <a:lnSpc>
                <a:spcPct val="120000"/>
              </a:lnSpc>
              <a:spcBef>
                <a:spcPts val="1001"/>
              </a:spcBef>
              <a:buNone/>
              <a:tabLst>
                <a:tab algn="l" pos="0"/>
              </a:tabLst>
            </a:pPr>
            <a:r>
              <a:rPr b="0" lang="fr-FR" sz="2000" spc="-1" strike="noStrike">
                <a:solidFill>
                  <a:srgbClr val="000000"/>
                </a:solidFill>
                <a:latin typeface="Abyssinica SIL"/>
              </a:rPr>
              <a:t> </a:t>
            </a:r>
            <a:r>
              <a:rPr b="0" lang="fr-FR" sz="2000" spc="-1" strike="noStrike">
                <a:solidFill>
                  <a:srgbClr val="000000"/>
                </a:solidFill>
                <a:latin typeface="Abyssinica SIL"/>
              </a:rPr>
              <a:t>Dans le monde actuel, presque la moitié de la population mondiale utilisent internet. En effet aujourd’hui on peut tout faire avec internet. On peut communiquer sur internet, suivre les infos, le foot sur internet, bref plein de choses. Nous allons donc donner une petite illustration sur comment les informations qui proviennent de quatre coin du monde arrive dans notre ordinateur, téléphone, comment les données sont interconnectées sur internet, mais aussi comment ou par quel processus un utilisateur à partir de son ordinateur ou téléphone arrive à accéder à des données qui sont à de milliers des kilomètres. </a:t>
            </a:r>
            <a:endParaRPr b="0" lang="fr-FR" sz="2000" spc="-1" strike="noStrike">
              <a:latin typeface="Arial"/>
            </a:endParaRPr>
          </a:p>
          <a:p>
            <a:pPr>
              <a:lnSpc>
                <a:spcPct val="120000"/>
              </a:lnSpc>
              <a:spcBef>
                <a:spcPts val="1001"/>
              </a:spcBef>
              <a:buNone/>
              <a:tabLst>
                <a:tab algn="l" pos="0"/>
              </a:tabLst>
            </a:pP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36" name="Connecteur droit avec flèche 4"/>
          <p:cNvSpPr/>
          <p:nvPr/>
        </p:nvSpPr>
        <p:spPr>
          <a:xfrm flipH="1">
            <a:off x="8143200" y="4428360"/>
            <a:ext cx="960120" cy="14760"/>
          </a:xfrm>
          <a:custGeom>
            <a:avLst/>
            <a:gdLst/>
            <a:ahLst/>
            <a:rect l="l" t="t" r="r" b="b"/>
            <a:pathLst>
              <a:path w="21600" h="21600">
                <a:moveTo>
                  <a:pt x="0" y="0"/>
                </a:moveTo>
                <a:lnTo>
                  <a:pt x="21600" y="21600"/>
                </a:lnTo>
              </a:path>
            </a:pathLst>
          </a:custGeom>
          <a:noFill/>
          <a:ln w="28575">
            <a:solidFill>
              <a:srgbClr val="387bab"/>
            </a:solidFill>
            <a:round/>
            <a:tailEnd len="med" type="triangle" w="med"/>
          </a:ln>
        </p:spPr>
        <p:style>
          <a:lnRef idx="1">
            <a:schemeClr val="accent1"/>
          </a:lnRef>
          <a:fillRef idx="0">
            <a:schemeClr val="accent1"/>
          </a:fillRef>
          <a:effectRef idx="0">
            <a:schemeClr val="accent1"/>
          </a:effectRef>
          <a:fontRef idx="minor"/>
        </p:style>
      </p:sp>
      <p:sp>
        <p:nvSpPr>
          <p:cNvPr id="137" name="PlaceHolder 1"/>
          <p:cNvSpPr>
            <a:spLocks noGrp="1"/>
          </p:cNvSpPr>
          <p:nvPr>
            <p:ph/>
          </p:nvPr>
        </p:nvSpPr>
        <p:spPr>
          <a:xfrm>
            <a:off x="1141560" y="417960"/>
            <a:ext cx="9905400" cy="6204240"/>
          </a:xfrm>
          <a:prstGeom prst="rect">
            <a:avLst/>
          </a:prstGeom>
          <a:noFill/>
          <a:ln w="0">
            <a:noFill/>
          </a:ln>
        </p:spPr>
        <p:txBody>
          <a:bodyPr lIns="90000" rIns="90000" tIns="45000" bIns="45000" anchor="t">
            <a:noAutofit/>
          </a:bodyPr>
          <a:p>
            <a:pPr>
              <a:lnSpc>
                <a:spcPct val="120000"/>
              </a:lnSpc>
              <a:spcBef>
                <a:spcPts val="1001"/>
              </a:spcBef>
              <a:buNone/>
              <a:tabLst>
                <a:tab algn="l" pos="0"/>
              </a:tabLst>
            </a:pPr>
            <a:r>
              <a:rPr b="0" lang="fr-FR" sz="2400" spc="-1" strike="noStrike">
                <a:solidFill>
                  <a:srgbClr val="000000"/>
                </a:solidFill>
                <a:latin typeface="Tw Cen MT"/>
              </a:rPr>
              <a:t>  </a:t>
            </a:r>
            <a:r>
              <a:rPr b="0" lang="fr-FR" sz="2400" spc="-1" strike="noStrike">
                <a:solidFill>
                  <a:srgbClr val="000000"/>
                </a:solidFill>
                <a:latin typeface="Tw Cen MT"/>
              </a:rPr>
              <a:t>On lance l’interface de configuration à l’aide de la commande &lt;nano /etc/dhcp /dhcpd.conf&gt;. Puis dans l’option name domaine on met le nom du domaine, dans notre cas groupetp.sp.</a:t>
            </a:r>
            <a:endParaRPr b="0" lang="fr-FR" sz="2400" spc="-1" strike="noStrike">
              <a:latin typeface="Arial"/>
            </a:endParaRPr>
          </a:p>
          <a:p>
            <a:pPr>
              <a:lnSpc>
                <a:spcPct val="120000"/>
              </a:lnSpc>
              <a:spcBef>
                <a:spcPts val="1001"/>
              </a:spcBef>
              <a:buNone/>
              <a:tabLst>
                <a:tab algn="l" pos="0"/>
              </a:tabLst>
            </a:pPr>
            <a:endParaRPr b="0" lang="fr-FR" sz="2400" spc="-1" strike="noStrike">
              <a:latin typeface="Arial"/>
            </a:endParaRPr>
          </a:p>
        </p:txBody>
      </p:sp>
      <p:pic>
        <p:nvPicPr>
          <p:cNvPr id="138" name="Image 6" descr=""/>
          <p:cNvPicPr/>
          <p:nvPr/>
        </p:nvPicPr>
        <p:blipFill>
          <a:blip r:embed="rId2"/>
          <a:stretch/>
        </p:blipFill>
        <p:spPr>
          <a:xfrm>
            <a:off x="1141560" y="2132280"/>
            <a:ext cx="9517320" cy="3745080"/>
          </a:xfrm>
          <a:prstGeom prst="rect">
            <a:avLst/>
          </a:prstGeom>
          <a:ln w="0">
            <a:noFill/>
          </a:ln>
        </p:spPr>
      </p:pic>
      <p:sp>
        <p:nvSpPr>
          <p:cNvPr id="139" name="Connecteur droit avec flèche 7"/>
          <p:cNvSpPr/>
          <p:nvPr/>
        </p:nvSpPr>
        <p:spPr>
          <a:xfrm flipH="1">
            <a:off x="5093640" y="4584960"/>
            <a:ext cx="999000" cy="38520"/>
          </a:xfrm>
          <a:custGeom>
            <a:avLst/>
            <a:gdLst/>
            <a:ahLst/>
            <a:rect l="l" t="t" r="r" b="b"/>
            <a:pathLst>
              <a:path w="21600" h="21600">
                <a:moveTo>
                  <a:pt x="0" y="0"/>
                </a:moveTo>
                <a:lnTo>
                  <a:pt x="21600" y="21600"/>
                </a:lnTo>
              </a:path>
            </a:pathLst>
          </a:custGeom>
          <a:noFill/>
          <a:ln w="28575">
            <a:solidFill>
              <a:srgbClr val="387bab"/>
            </a:solidFill>
            <a:round/>
            <a:tailEnd len="med" type="triangle" w="me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40" name="Connecteur droit avec flèche 4"/>
          <p:cNvSpPr/>
          <p:nvPr/>
        </p:nvSpPr>
        <p:spPr>
          <a:xfrm flipH="1">
            <a:off x="8143200" y="4428360"/>
            <a:ext cx="960120" cy="14760"/>
          </a:xfrm>
          <a:custGeom>
            <a:avLst/>
            <a:gdLst/>
            <a:ahLst/>
            <a:rect l="l" t="t" r="r" b="b"/>
            <a:pathLst>
              <a:path w="21600" h="21600">
                <a:moveTo>
                  <a:pt x="0" y="0"/>
                </a:moveTo>
                <a:lnTo>
                  <a:pt x="21600" y="21600"/>
                </a:lnTo>
              </a:path>
            </a:pathLst>
          </a:custGeom>
          <a:noFill/>
          <a:ln w="28575">
            <a:solidFill>
              <a:srgbClr val="387bab"/>
            </a:solidFill>
            <a:round/>
            <a:tailEnd len="med" type="triangle" w="med"/>
          </a:ln>
        </p:spPr>
        <p:style>
          <a:lnRef idx="1">
            <a:schemeClr val="accent1"/>
          </a:lnRef>
          <a:fillRef idx="0">
            <a:schemeClr val="accent1"/>
          </a:fillRef>
          <a:effectRef idx="0">
            <a:schemeClr val="accent1"/>
          </a:effectRef>
          <a:fontRef idx="minor"/>
        </p:style>
      </p:sp>
      <p:sp>
        <p:nvSpPr>
          <p:cNvPr id="141" name="PlaceHolder 1"/>
          <p:cNvSpPr>
            <a:spLocks noGrp="1"/>
          </p:cNvSpPr>
          <p:nvPr>
            <p:ph/>
          </p:nvPr>
        </p:nvSpPr>
        <p:spPr>
          <a:xfrm>
            <a:off x="1141560" y="417960"/>
            <a:ext cx="9905400" cy="6282360"/>
          </a:xfrm>
          <a:prstGeom prst="rect">
            <a:avLst/>
          </a:prstGeom>
          <a:noFill/>
          <a:ln w="0">
            <a:noFill/>
          </a:ln>
        </p:spPr>
        <p:txBody>
          <a:bodyPr lIns="90000" rIns="90000" tIns="45000" bIns="45000" anchor="t">
            <a:noAutofit/>
          </a:bodyPr>
          <a:p>
            <a:pPr marL="228600" indent="-228600">
              <a:lnSpc>
                <a:spcPct val="120000"/>
              </a:lnSpc>
              <a:spcBef>
                <a:spcPts val="1001"/>
              </a:spcBef>
              <a:buClr>
                <a:srgbClr val="000000"/>
              </a:buClr>
              <a:buSzPct val="125000"/>
              <a:buFont typeface="Wingdings" charset="2"/>
              <a:buChar char=""/>
            </a:pPr>
            <a:r>
              <a:rPr b="1" lang="fr-FR" sz="2000" spc="-1" strike="noStrike" u="sng">
                <a:solidFill>
                  <a:srgbClr val="000000"/>
                </a:solidFill>
                <a:uFillTx/>
                <a:latin typeface="Tw Cen MT"/>
              </a:rPr>
              <a:t>Configuration de l’adresse IP</a:t>
            </a:r>
            <a:r>
              <a:rPr b="0" lang="fr-FR" sz="2400" spc="-1" strike="noStrike">
                <a:solidFill>
                  <a:srgbClr val="000000"/>
                </a:solidFill>
                <a:latin typeface="Tw Cen MT"/>
              </a:rPr>
              <a:t>: On configure l’adresse IP avec la commande &lt;ifconfig&gt;</a:t>
            </a:r>
            <a:r>
              <a:rPr b="0" i="1" lang="fr-FR" sz="2400" spc="-1" strike="noStrike">
                <a:solidFill>
                  <a:srgbClr val="000000"/>
                </a:solidFill>
                <a:latin typeface="Tw Cen MT"/>
              </a:rPr>
              <a:t> suivi du nom de l’interface dans notre cas eno1 et enfin l’adresse IP. </a:t>
            </a:r>
            <a:endParaRPr b="0" lang="fr-FR" sz="2400" spc="-1" strike="noStrike">
              <a:latin typeface="Arial"/>
            </a:endParaRPr>
          </a:p>
          <a:p>
            <a:pPr>
              <a:lnSpc>
                <a:spcPct val="120000"/>
              </a:lnSpc>
              <a:spcBef>
                <a:spcPts val="1001"/>
              </a:spcBef>
              <a:buNone/>
              <a:tabLst>
                <a:tab algn="l" pos="0"/>
              </a:tabLst>
            </a:pPr>
            <a:r>
              <a:rPr b="0" lang="fr-FR" sz="2400" spc="-1" strike="noStrike">
                <a:solidFill>
                  <a:srgbClr val="000000"/>
                </a:solidFill>
                <a:latin typeface="Tw Cen MT"/>
              </a:rPr>
              <a:t>Après la configuration on a alors le résultat suivant.</a:t>
            </a:r>
            <a:endParaRPr b="0" lang="fr-FR" sz="2400" spc="-1" strike="noStrike">
              <a:latin typeface="Arial"/>
            </a:endParaRPr>
          </a:p>
          <a:p>
            <a:pPr>
              <a:lnSpc>
                <a:spcPct val="120000"/>
              </a:lnSpc>
              <a:spcBef>
                <a:spcPts val="1001"/>
              </a:spcBef>
              <a:buNone/>
              <a:tabLst>
                <a:tab algn="l" pos="0"/>
              </a:tabLst>
            </a:pPr>
            <a:endParaRPr b="0" lang="fr-FR" sz="2400" spc="-1" strike="noStrike">
              <a:latin typeface="Arial"/>
            </a:endParaRPr>
          </a:p>
        </p:txBody>
      </p:sp>
      <p:pic>
        <p:nvPicPr>
          <p:cNvPr id="142" name="Image 8" descr=""/>
          <p:cNvPicPr/>
          <p:nvPr/>
        </p:nvPicPr>
        <p:blipFill>
          <a:blip r:embed="rId2"/>
          <a:stretch/>
        </p:blipFill>
        <p:spPr>
          <a:xfrm>
            <a:off x="1141560" y="2350080"/>
            <a:ext cx="9295200" cy="417096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43" name="Connecteur droit avec flèche 4"/>
          <p:cNvSpPr/>
          <p:nvPr/>
        </p:nvSpPr>
        <p:spPr>
          <a:xfrm flipH="1">
            <a:off x="8143200" y="4428360"/>
            <a:ext cx="960120" cy="14760"/>
          </a:xfrm>
          <a:custGeom>
            <a:avLst/>
            <a:gdLst/>
            <a:ahLst/>
            <a:rect l="l" t="t" r="r" b="b"/>
            <a:pathLst>
              <a:path w="21600" h="21600">
                <a:moveTo>
                  <a:pt x="0" y="0"/>
                </a:moveTo>
                <a:lnTo>
                  <a:pt x="21600" y="21600"/>
                </a:lnTo>
              </a:path>
            </a:pathLst>
          </a:custGeom>
          <a:noFill/>
          <a:ln w="28575">
            <a:solidFill>
              <a:srgbClr val="387bab"/>
            </a:solidFill>
            <a:round/>
            <a:tailEnd len="med" type="triangle" w="med"/>
          </a:ln>
        </p:spPr>
        <p:style>
          <a:lnRef idx="1">
            <a:schemeClr val="accent1"/>
          </a:lnRef>
          <a:fillRef idx="0">
            <a:schemeClr val="accent1"/>
          </a:fillRef>
          <a:effectRef idx="0">
            <a:schemeClr val="accent1"/>
          </a:effectRef>
          <a:fontRef idx="minor"/>
        </p:style>
      </p:sp>
      <p:sp>
        <p:nvSpPr>
          <p:cNvPr id="144" name="PlaceHolder 1"/>
          <p:cNvSpPr>
            <a:spLocks noGrp="1"/>
          </p:cNvSpPr>
          <p:nvPr>
            <p:ph/>
          </p:nvPr>
        </p:nvSpPr>
        <p:spPr>
          <a:xfrm>
            <a:off x="1141560" y="417960"/>
            <a:ext cx="9905400" cy="6073560"/>
          </a:xfrm>
          <a:prstGeom prst="rect">
            <a:avLst/>
          </a:prstGeom>
          <a:noFill/>
          <a:ln w="0">
            <a:noFill/>
          </a:ln>
        </p:spPr>
        <p:txBody>
          <a:bodyPr lIns="90000" rIns="90000" tIns="45000" bIns="45000" anchor="t">
            <a:noAutofit/>
          </a:bodyPr>
          <a:p>
            <a:pPr>
              <a:lnSpc>
                <a:spcPct val="120000"/>
              </a:lnSpc>
              <a:spcBef>
                <a:spcPts val="1001"/>
              </a:spcBef>
              <a:buNone/>
              <a:tabLst>
                <a:tab algn="l" pos="0"/>
              </a:tabLst>
            </a:pPr>
            <a:r>
              <a:rPr b="0" i="1" lang="fr-FR" sz="2400" spc="-1" strike="noStrike">
                <a:solidFill>
                  <a:srgbClr val="000000"/>
                </a:solidFill>
                <a:latin typeface="Tw Cen MT"/>
              </a:rPr>
              <a:t>  </a:t>
            </a:r>
            <a:r>
              <a:rPr b="0" i="1" lang="fr-FR" sz="2400" spc="-1" strike="noStrike">
                <a:solidFill>
                  <a:srgbClr val="000000"/>
                </a:solidFill>
                <a:latin typeface="Tw Cen MT"/>
              </a:rPr>
              <a:t>A la fin de la configuration on redémarre le serveur pour vérifier si le serveur a été configure normalement. Pour ce faire on utilise la commande suivante &lt;systemctl status isc-dhcp-server&gt; ci-dessous le résultat.</a:t>
            </a:r>
            <a:endParaRPr b="0" lang="fr-FR" sz="2400" spc="-1" strike="noStrike">
              <a:latin typeface="Arial"/>
            </a:endParaRPr>
          </a:p>
          <a:p>
            <a:pPr>
              <a:lnSpc>
                <a:spcPct val="120000"/>
              </a:lnSpc>
              <a:spcBef>
                <a:spcPts val="1001"/>
              </a:spcBef>
              <a:buNone/>
              <a:tabLst>
                <a:tab algn="l" pos="0"/>
              </a:tabLst>
            </a:pPr>
            <a:endParaRPr b="0" lang="fr-FR" sz="2400" spc="-1" strike="noStrike">
              <a:latin typeface="Arial"/>
            </a:endParaRPr>
          </a:p>
        </p:txBody>
      </p:sp>
      <p:pic>
        <p:nvPicPr>
          <p:cNvPr id="145" name="Image 5" descr=""/>
          <p:cNvPicPr/>
          <p:nvPr/>
        </p:nvPicPr>
        <p:blipFill>
          <a:blip r:embed="rId2"/>
          <a:stretch/>
        </p:blipFill>
        <p:spPr>
          <a:xfrm>
            <a:off x="1141560" y="2155320"/>
            <a:ext cx="9713160" cy="3879000"/>
          </a:xfrm>
          <a:prstGeom prst="rect">
            <a:avLst/>
          </a:prstGeom>
          <a:ln w="0">
            <a:noFill/>
          </a:ln>
        </p:spPr>
      </p:pic>
      <p:sp>
        <p:nvSpPr>
          <p:cNvPr id="146" name="Connecteur droit avec flèche 6"/>
          <p:cNvSpPr/>
          <p:nvPr/>
        </p:nvSpPr>
        <p:spPr>
          <a:xfrm flipH="1">
            <a:off x="6909480" y="2508120"/>
            <a:ext cx="1233000" cy="234360"/>
          </a:xfrm>
          <a:custGeom>
            <a:avLst/>
            <a:gdLst/>
            <a:ahLst/>
            <a:rect l="l" t="t" r="r" b="b"/>
            <a:pathLst>
              <a:path w="21600" h="21600">
                <a:moveTo>
                  <a:pt x="0" y="0"/>
                </a:moveTo>
                <a:lnTo>
                  <a:pt x="21600" y="21600"/>
                </a:lnTo>
              </a:path>
            </a:pathLst>
          </a:custGeom>
          <a:noFill/>
          <a:ln w="28575">
            <a:solidFill>
              <a:srgbClr val="387bab"/>
            </a:solidFill>
            <a:round/>
            <a:tailEnd len="med" type="triangle" w="me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47" name="Connecteur droit avec flèche 4"/>
          <p:cNvSpPr/>
          <p:nvPr/>
        </p:nvSpPr>
        <p:spPr>
          <a:xfrm flipH="1">
            <a:off x="8143200" y="4428360"/>
            <a:ext cx="960120" cy="14760"/>
          </a:xfrm>
          <a:custGeom>
            <a:avLst/>
            <a:gdLst/>
            <a:ahLst/>
            <a:rect l="l" t="t" r="r" b="b"/>
            <a:pathLst>
              <a:path w="21600" h="21600">
                <a:moveTo>
                  <a:pt x="0" y="0"/>
                </a:moveTo>
                <a:lnTo>
                  <a:pt x="21600" y="21600"/>
                </a:lnTo>
              </a:path>
            </a:pathLst>
          </a:custGeom>
          <a:noFill/>
          <a:ln w="28575">
            <a:solidFill>
              <a:srgbClr val="387bab"/>
            </a:solidFill>
            <a:round/>
            <a:tailEnd len="med" type="triangle" w="med"/>
          </a:ln>
        </p:spPr>
        <p:style>
          <a:lnRef idx="1">
            <a:schemeClr val="accent1"/>
          </a:lnRef>
          <a:fillRef idx="0">
            <a:schemeClr val="accent1"/>
          </a:fillRef>
          <a:effectRef idx="0">
            <a:schemeClr val="accent1"/>
          </a:effectRef>
          <a:fontRef idx="minor"/>
        </p:style>
      </p:sp>
      <p:sp>
        <p:nvSpPr>
          <p:cNvPr id="148" name="PlaceHolder 1"/>
          <p:cNvSpPr>
            <a:spLocks noGrp="1"/>
          </p:cNvSpPr>
          <p:nvPr>
            <p:ph/>
          </p:nvPr>
        </p:nvSpPr>
        <p:spPr>
          <a:xfrm>
            <a:off x="1141560" y="417960"/>
            <a:ext cx="9905400" cy="6073560"/>
          </a:xfrm>
          <a:prstGeom prst="rect">
            <a:avLst/>
          </a:prstGeom>
          <a:noFill/>
          <a:ln w="0">
            <a:noFill/>
          </a:ln>
        </p:spPr>
        <p:txBody>
          <a:bodyPr lIns="90000" rIns="90000" tIns="45000" bIns="45000" anchor="t">
            <a:normAutofit/>
          </a:bodyPr>
          <a:p>
            <a:pPr>
              <a:lnSpc>
                <a:spcPct val="120000"/>
              </a:lnSpc>
              <a:spcBef>
                <a:spcPts val="1001"/>
              </a:spcBef>
              <a:buNone/>
              <a:tabLst>
                <a:tab algn="l" pos="0"/>
              </a:tabLst>
            </a:pPr>
            <a:r>
              <a:rPr b="1" lang="fr-FR" sz="2400" spc="-1" strike="noStrike" u="sng">
                <a:solidFill>
                  <a:srgbClr val="000000"/>
                </a:solidFill>
                <a:uFillTx/>
                <a:latin typeface="Tw Cen MT"/>
              </a:rPr>
              <a:t>Partie 4. Conclusion</a:t>
            </a:r>
            <a:endParaRPr b="0" lang="fr-FR" sz="2400" spc="-1" strike="noStrike">
              <a:latin typeface="Arial"/>
            </a:endParaRPr>
          </a:p>
          <a:p>
            <a:pPr>
              <a:lnSpc>
                <a:spcPct val="120000"/>
              </a:lnSpc>
              <a:spcBef>
                <a:spcPts val="1001"/>
              </a:spcBef>
              <a:buNone/>
              <a:tabLst>
                <a:tab algn="l" pos="0"/>
              </a:tabLst>
            </a:pPr>
            <a:r>
              <a:rPr b="0" lang="fr-FR" sz="2400" spc="-1" strike="noStrike">
                <a:solidFill>
                  <a:srgbClr val="000000"/>
                </a:solidFill>
                <a:latin typeface="Tw Cen MT"/>
              </a:rPr>
              <a:t>Pour surfer sur internet, il faut que notre machine ou téléphone puissent disposer d’une adresses IP et grâce à ce dernier on peut faire une demande sur internet et recevoir un résultat. Pour cela il faut passer par la configuration non seulement du serveur DHCP qui attribue des adresses IP à des machines mais aussi du serveur DNS qui transforme le nom de domaine en adresse IP lorsqu’on veut accéder à un site web.</a:t>
            </a:r>
            <a:endParaRPr b="0" lang="fr-FR" sz="2400" spc="-1" strike="noStrike">
              <a:latin typeface="Arial"/>
            </a:endParaRPr>
          </a:p>
          <a:p>
            <a:pPr>
              <a:lnSpc>
                <a:spcPct val="120000"/>
              </a:lnSpc>
              <a:spcBef>
                <a:spcPts val="1001"/>
              </a:spcBef>
              <a:buNone/>
              <a:tabLst>
                <a:tab algn="l" pos="0"/>
              </a:tabLst>
            </a:pPr>
            <a:r>
              <a:rPr b="0" lang="fr-FR" sz="2400" spc="-1" strike="noStrike">
                <a:solidFill>
                  <a:srgbClr val="000000"/>
                </a:solidFill>
                <a:latin typeface="Tw Cen MT"/>
              </a:rPr>
              <a:t>Ceci étant, ce travail s’achève donc par ici. Merci pour votre attention !  </a:t>
            </a:r>
            <a:endParaRPr b="0" lang="fr-FR" sz="2400" spc="-1" strike="noStrike">
              <a:latin typeface="Arial"/>
            </a:endParaRPr>
          </a:p>
          <a:p>
            <a:pPr>
              <a:lnSpc>
                <a:spcPct val="120000"/>
              </a:lnSpc>
              <a:spcBef>
                <a:spcPts val="1001"/>
              </a:spcBef>
              <a:buNone/>
              <a:tabLst>
                <a:tab algn="l" pos="0"/>
              </a:tabLst>
            </a:pPr>
            <a:endParaRPr b="0" lang="fr-FR" sz="24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49" name="Connecteur droit avec flèche 4"/>
          <p:cNvSpPr/>
          <p:nvPr/>
        </p:nvSpPr>
        <p:spPr>
          <a:xfrm flipH="1">
            <a:off x="8143200" y="4428360"/>
            <a:ext cx="960120" cy="14760"/>
          </a:xfrm>
          <a:custGeom>
            <a:avLst/>
            <a:gdLst/>
            <a:ahLst/>
            <a:rect l="l" t="t" r="r" b="b"/>
            <a:pathLst>
              <a:path w="21600" h="21600">
                <a:moveTo>
                  <a:pt x="0" y="0"/>
                </a:moveTo>
                <a:lnTo>
                  <a:pt x="21600" y="21600"/>
                </a:lnTo>
              </a:path>
            </a:pathLst>
          </a:custGeom>
          <a:noFill/>
          <a:ln w="28575">
            <a:solidFill>
              <a:srgbClr val="387bab"/>
            </a:solidFill>
            <a:round/>
            <a:tailEnd len="med" type="triangle" w="med"/>
          </a:ln>
        </p:spPr>
        <p:style>
          <a:lnRef idx="1">
            <a:schemeClr val="accent1"/>
          </a:lnRef>
          <a:fillRef idx="0">
            <a:schemeClr val="accent1"/>
          </a:fillRef>
          <a:effectRef idx="0">
            <a:schemeClr val="accent1"/>
          </a:effectRef>
          <a:fontRef idx="minor"/>
        </p:style>
      </p:sp>
      <p:sp>
        <p:nvSpPr>
          <p:cNvPr id="150" name="PlaceHolder 1"/>
          <p:cNvSpPr>
            <a:spLocks noGrp="1"/>
          </p:cNvSpPr>
          <p:nvPr>
            <p:ph/>
          </p:nvPr>
        </p:nvSpPr>
        <p:spPr>
          <a:xfrm>
            <a:off x="1141560" y="417960"/>
            <a:ext cx="10131120" cy="6073560"/>
          </a:xfrm>
          <a:prstGeom prst="rect">
            <a:avLst/>
          </a:prstGeom>
          <a:noFill/>
          <a:ln w="0">
            <a:noFill/>
          </a:ln>
        </p:spPr>
        <p:txBody>
          <a:bodyPr lIns="90000" rIns="90000" tIns="45000" bIns="45000" anchor="t">
            <a:noAutofit/>
          </a:bodyPr>
          <a:p>
            <a:pPr marL="228600" indent="-228600" algn="ctr">
              <a:lnSpc>
                <a:spcPct val="120000"/>
              </a:lnSpc>
              <a:spcBef>
                <a:spcPts val="1001"/>
              </a:spcBef>
              <a:buClr>
                <a:srgbClr val="000000"/>
              </a:buClr>
              <a:buSzPct val="125000"/>
              <a:buFont typeface="Wingdings" charset="2"/>
              <a:buChar char=""/>
            </a:pPr>
            <a:r>
              <a:rPr b="1" lang="fr-FR" sz="2400" spc="-1" strike="noStrike" u="sng">
                <a:solidFill>
                  <a:srgbClr val="000000"/>
                </a:solidFill>
                <a:uFillTx/>
                <a:latin typeface="Tw Cen MT"/>
              </a:rPr>
              <a:t>Bibliographies</a:t>
            </a:r>
            <a:endParaRPr b="0" lang="fr-FR" sz="2400" spc="-1" strike="noStrike">
              <a:latin typeface="Arial"/>
            </a:endParaRPr>
          </a:p>
          <a:p>
            <a:pPr marL="228600" indent="-228600">
              <a:lnSpc>
                <a:spcPct val="120000"/>
              </a:lnSpc>
              <a:spcBef>
                <a:spcPts val="1001"/>
              </a:spcBef>
              <a:buClr>
                <a:srgbClr val="000000"/>
              </a:buClr>
              <a:buSzPct val="125000"/>
              <a:buFont typeface="Arial"/>
              <a:buChar char="-"/>
            </a:pPr>
            <a:r>
              <a:rPr b="0" lang="fr-FR" sz="2400" spc="-1" strike="noStrike">
                <a:solidFill>
                  <a:srgbClr val="000000"/>
                </a:solidFill>
                <a:latin typeface="Tw Cen MT"/>
              </a:rPr>
              <a:t>Administration Réseau Linux Serveur DNS Bind9-Installation d’un serveur DNS sous Ubuntu  </a:t>
            </a:r>
            <a:r>
              <a:rPr b="0" lang="fr-FR" sz="1800" spc="-1" strike="noStrike">
                <a:solidFill>
                  <a:srgbClr val="ff0000"/>
                </a:solidFill>
                <a:latin typeface="Tw Cen MT"/>
              </a:rPr>
              <a:t>- https://fr.readkong.com/page/administration-reseau-linux-serveur-dns-bind9-3914989</a:t>
            </a:r>
            <a:endParaRPr b="0" lang="fr-FR" sz="1800" spc="-1" strike="noStrike">
              <a:latin typeface="Arial"/>
            </a:endParaRPr>
          </a:p>
          <a:p>
            <a:pPr marL="228600" indent="-228600">
              <a:lnSpc>
                <a:spcPct val="120000"/>
              </a:lnSpc>
              <a:spcBef>
                <a:spcPts val="1001"/>
              </a:spcBef>
              <a:buClr>
                <a:srgbClr val="000000"/>
              </a:buClr>
              <a:buSzPct val="125000"/>
              <a:buFont typeface="Arial"/>
              <a:buChar char="-"/>
            </a:pPr>
            <a:r>
              <a:rPr b="0" lang="fr-FR" sz="2400" spc="-1" strike="noStrike">
                <a:solidFill>
                  <a:srgbClr val="000000"/>
                </a:solidFill>
                <a:latin typeface="Tw Cen MT"/>
              </a:rPr>
              <a:t>Configuration d’un serveur dns sous linux                                                         </a:t>
            </a:r>
            <a:r>
              <a:rPr b="0" lang="fr-FR" sz="2400" spc="-1" strike="noStrike">
                <a:solidFill>
                  <a:srgbClr val="ff0000"/>
                </a:solidFill>
                <a:latin typeface="Tw Cen MT"/>
              </a:rPr>
              <a:t>- </a:t>
            </a:r>
            <a:r>
              <a:rPr b="0" lang="fr-FR" sz="1800" spc="-1" strike="noStrike">
                <a:solidFill>
                  <a:srgbClr val="ff0000"/>
                </a:solidFill>
                <a:latin typeface="Tw Cen MT"/>
              </a:rPr>
              <a:t>https://www.etudier.com/dissertations/Configuration-d’Un-Serveur-Dns-Sous-Linux/557738.html</a:t>
            </a:r>
            <a:r>
              <a:rPr b="0" lang="fr-FR" sz="2400" spc="-1" strike="noStrike">
                <a:solidFill>
                  <a:srgbClr val="ff0000"/>
                </a:solidFill>
                <a:latin typeface="Tw Cen MT"/>
              </a:rPr>
              <a:t> </a:t>
            </a:r>
            <a:endParaRPr b="0" lang="fr-FR" sz="2400" spc="-1" strike="noStrike">
              <a:latin typeface="Arial"/>
            </a:endParaRPr>
          </a:p>
          <a:p>
            <a:pPr marL="228600" indent="-228600">
              <a:lnSpc>
                <a:spcPct val="120000"/>
              </a:lnSpc>
              <a:spcBef>
                <a:spcPts val="1001"/>
              </a:spcBef>
              <a:buClr>
                <a:srgbClr val="000000"/>
              </a:buClr>
              <a:buSzPct val="125000"/>
              <a:buFont typeface="Arial"/>
              <a:buChar char="-"/>
            </a:pPr>
            <a:r>
              <a:rPr b="0" lang="fr-FR" sz="2400" spc="-1" strike="noStrike">
                <a:solidFill>
                  <a:srgbClr val="000000"/>
                </a:solidFill>
                <a:latin typeface="Tw Cen MT"/>
              </a:rPr>
              <a:t>Serveur PC: isc-dhcp-server </a:t>
            </a:r>
            <a:r>
              <a:rPr b="0" lang="fr-FR" sz="1800" spc="-1" strike="noStrike">
                <a:solidFill>
                  <a:srgbClr val="ff0000"/>
                </a:solidFill>
                <a:latin typeface="Tw Cen MT"/>
              </a:rPr>
              <a:t>– https://doc.ubuntu-fr.org/isc-dhcp-server</a:t>
            </a:r>
            <a:endParaRPr b="0" lang="fr-FR" sz="1800" spc="-1" strike="noStrike">
              <a:latin typeface="Arial"/>
            </a:endParaRPr>
          </a:p>
          <a:p>
            <a:pPr marL="228600" indent="-228600">
              <a:lnSpc>
                <a:spcPct val="120000"/>
              </a:lnSpc>
              <a:spcBef>
                <a:spcPts val="1001"/>
              </a:spcBef>
              <a:buClr>
                <a:srgbClr val="000000"/>
              </a:buClr>
              <a:buSzPct val="125000"/>
              <a:buFont typeface="Arial"/>
              <a:buChar char="-"/>
            </a:pPr>
            <a:r>
              <a:rPr b="0" lang="fr-FR" sz="2400" spc="-1" strike="noStrike">
                <a:solidFill>
                  <a:srgbClr val="000000"/>
                </a:solidFill>
                <a:latin typeface="Tw Cen MT"/>
              </a:rPr>
              <a:t>Protocole de configuration dynamique des hôtes (DHCP) </a:t>
            </a:r>
            <a:endParaRPr b="0" lang="fr-FR" sz="2400" spc="-1" strike="noStrike">
              <a:latin typeface="Arial"/>
            </a:endParaRPr>
          </a:p>
          <a:p>
            <a:pPr>
              <a:lnSpc>
                <a:spcPct val="120000"/>
              </a:lnSpc>
              <a:spcBef>
                <a:spcPts val="1001"/>
              </a:spcBef>
              <a:buNone/>
              <a:tabLst>
                <a:tab algn="l" pos="0"/>
              </a:tabLst>
            </a:pPr>
            <a:r>
              <a:rPr b="0" lang="fr-FR" sz="1800" spc="-1" strike="noStrike">
                <a:solidFill>
                  <a:srgbClr val="ff0000"/>
                </a:solidFill>
                <a:latin typeface="Tw Cen MT"/>
              </a:rPr>
              <a:t>- https://guide.ubuntu-fr.org/server/dhcp.html</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86" name="PlaceHolder 1"/>
          <p:cNvSpPr>
            <a:spLocks noGrp="1"/>
          </p:cNvSpPr>
          <p:nvPr>
            <p:ph/>
          </p:nvPr>
        </p:nvSpPr>
        <p:spPr>
          <a:xfrm>
            <a:off x="1141560" y="360000"/>
            <a:ext cx="9905400" cy="6157800"/>
          </a:xfrm>
          <a:prstGeom prst="rect">
            <a:avLst/>
          </a:prstGeom>
          <a:noFill/>
          <a:ln w="0">
            <a:noFill/>
          </a:ln>
        </p:spPr>
        <p:txBody>
          <a:bodyPr lIns="90000" rIns="90000" tIns="45000" bIns="45000" anchor="t">
            <a:noAutofit/>
          </a:bodyPr>
          <a:p>
            <a:pPr>
              <a:lnSpc>
                <a:spcPct val="120000"/>
              </a:lnSpc>
              <a:spcBef>
                <a:spcPts val="1001"/>
              </a:spcBef>
              <a:buNone/>
              <a:tabLst>
                <a:tab algn="l" pos="0"/>
              </a:tabLst>
            </a:pPr>
            <a:endParaRPr b="0" lang="fr-FR" sz="2400" spc="-1" strike="noStrike">
              <a:latin typeface="Arial"/>
            </a:endParaRPr>
          </a:p>
          <a:p>
            <a:pPr algn="ctr">
              <a:lnSpc>
                <a:spcPct val="120000"/>
              </a:lnSpc>
              <a:spcBef>
                <a:spcPts val="1001"/>
              </a:spcBef>
              <a:buNone/>
              <a:tabLst>
                <a:tab algn="l" pos="0"/>
              </a:tabLst>
            </a:pPr>
            <a:r>
              <a:rPr b="0" lang="fr-FR" sz="1800" spc="-1" strike="noStrike">
                <a:solidFill>
                  <a:srgbClr val="000000"/>
                </a:solidFill>
                <a:latin typeface="Abyssinica SIL"/>
              </a:rPr>
              <a:t>Pour cela nous avons reparti le travail en trois parties pour bien comprendre tout cela :</a:t>
            </a:r>
            <a:endParaRPr b="0" lang="fr-FR" sz="1800" spc="-1" strike="noStrike">
              <a:latin typeface="Arial"/>
            </a:endParaRPr>
          </a:p>
          <a:p>
            <a:pPr>
              <a:lnSpc>
                <a:spcPct val="120000"/>
              </a:lnSpc>
              <a:spcBef>
                <a:spcPts val="1001"/>
              </a:spcBef>
              <a:buNone/>
              <a:tabLst>
                <a:tab algn="l" pos="0"/>
              </a:tabLst>
            </a:pPr>
            <a:r>
              <a:rPr b="0" lang="fr-FR" sz="1800" spc="-1" strike="noStrike">
                <a:solidFill>
                  <a:srgbClr val="000000"/>
                </a:solidFill>
                <a:latin typeface="Abyssinica SIL"/>
              </a:rPr>
              <a:t>Partie 1. Serveurs DNS et DHCP</a:t>
            </a:r>
            <a:endParaRPr b="0" lang="fr-FR" sz="1800" spc="-1" strike="noStrike">
              <a:latin typeface="Arial"/>
            </a:endParaRPr>
          </a:p>
          <a:p>
            <a:pPr lvl="2" marL="1428840" indent="-514440">
              <a:lnSpc>
                <a:spcPct val="120000"/>
              </a:lnSpc>
              <a:spcBef>
                <a:spcPts val="499"/>
              </a:spcBef>
              <a:buClr>
                <a:srgbClr val="000000"/>
              </a:buClr>
              <a:buSzPct val="125000"/>
              <a:buFont typeface="Tw Cen MT"/>
              <a:buAutoNum type="romanUcPeriod"/>
              <a:tabLst>
                <a:tab algn="l" pos="0"/>
              </a:tabLst>
            </a:pPr>
            <a:r>
              <a:rPr b="0" lang="fr-FR" sz="1800" spc="-1" strike="noStrike">
                <a:solidFill>
                  <a:srgbClr val="000000"/>
                </a:solidFill>
                <a:latin typeface="Abyssinica SIL"/>
              </a:rPr>
              <a:t>Introduction au serveur DNS</a:t>
            </a:r>
            <a:endParaRPr b="0" lang="fr-FR" sz="1800" spc="-1" strike="noStrike">
              <a:latin typeface="Arial"/>
            </a:endParaRPr>
          </a:p>
          <a:p>
            <a:pPr lvl="2" marL="1428840" indent="-514440">
              <a:lnSpc>
                <a:spcPct val="120000"/>
              </a:lnSpc>
              <a:spcBef>
                <a:spcPts val="499"/>
              </a:spcBef>
              <a:buClr>
                <a:srgbClr val="000000"/>
              </a:buClr>
              <a:buSzPct val="125000"/>
              <a:buFont typeface="Tw Cen MT"/>
              <a:buAutoNum type="romanUcPeriod"/>
              <a:tabLst>
                <a:tab algn="l" pos="0"/>
              </a:tabLst>
            </a:pPr>
            <a:r>
              <a:rPr b="0" lang="fr-FR" sz="1800" spc="-1" strike="noStrike">
                <a:solidFill>
                  <a:srgbClr val="000000"/>
                </a:solidFill>
                <a:latin typeface="Abyssinica SIL"/>
              </a:rPr>
              <a:t>Introduction à Bind 9</a:t>
            </a:r>
            <a:r>
              <a:rPr b="0" lang="fr-FR" sz="1800" spc="-1" strike="noStrike">
                <a:solidFill>
                  <a:srgbClr val="000000"/>
                </a:solidFill>
                <a:latin typeface="Abyssinica SIL"/>
              </a:rPr>
              <a:t>	</a:t>
            </a:r>
            <a:endParaRPr b="0" lang="fr-FR" sz="1800" spc="-1" strike="noStrike">
              <a:latin typeface="Arial"/>
            </a:endParaRPr>
          </a:p>
          <a:p>
            <a:pPr lvl="2" marL="1428840" indent="-514440">
              <a:lnSpc>
                <a:spcPct val="120000"/>
              </a:lnSpc>
              <a:spcBef>
                <a:spcPts val="499"/>
              </a:spcBef>
              <a:buClr>
                <a:srgbClr val="000000"/>
              </a:buClr>
              <a:buSzPct val="125000"/>
              <a:buFont typeface="Tw Cen MT"/>
              <a:buAutoNum type="romanUcPeriod"/>
              <a:tabLst>
                <a:tab algn="l" pos="0"/>
              </a:tabLst>
            </a:pPr>
            <a:r>
              <a:rPr b="0" lang="fr-FR" sz="1800" spc="-1" strike="noStrike">
                <a:solidFill>
                  <a:srgbClr val="000000"/>
                </a:solidFill>
                <a:latin typeface="Abyssinica SIL"/>
              </a:rPr>
              <a:t>Introduction au serveur DHCP.</a:t>
            </a:r>
            <a:endParaRPr b="0" lang="fr-FR" sz="1800" spc="-1" strike="noStrike">
              <a:latin typeface="Arial"/>
            </a:endParaRPr>
          </a:p>
          <a:p>
            <a:pPr>
              <a:lnSpc>
                <a:spcPct val="120000"/>
              </a:lnSpc>
              <a:spcBef>
                <a:spcPts val="1001"/>
              </a:spcBef>
              <a:buNone/>
              <a:tabLst>
                <a:tab algn="l" pos="0"/>
              </a:tabLst>
            </a:pPr>
            <a:r>
              <a:rPr b="0" lang="fr-FR" sz="1800" spc="-1" strike="noStrike">
                <a:solidFill>
                  <a:srgbClr val="000000"/>
                </a:solidFill>
                <a:latin typeface="Abyssinica SIL"/>
              </a:rPr>
              <a:t>Partie 2.  Configuration du serveur DNS</a:t>
            </a:r>
            <a:endParaRPr b="0" lang="fr-FR" sz="1800" spc="-1" strike="noStrike">
              <a:latin typeface="Arial"/>
            </a:endParaRPr>
          </a:p>
          <a:p>
            <a:pPr lvl="2" marL="1428840" indent="-514440">
              <a:lnSpc>
                <a:spcPct val="120000"/>
              </a:lnSpc>
              <a:spcBef>
                <a:spcPts val="499"/>
              </a:spcBef>
              <a:buClr>
                <a:srgbClr val="000000"/>
              </a:buClr>
              <a:buSzPct val="125000"/>
              <a:buFont typeface="Tw Cen MT"/>
              <a:buAutoNum type="romanUcPeriod"/>
              <a:tabLst>
                <a:tab algn="l" pos="0"/>
              </a:tabLst>
            </a:pPr>
            <a:r>
              <a:rPr b="0" lang="fr-FR" sz="1800" spc="-1" strike="noStrike">
                <a:solidFill>
                  <a:srgbClr val="000000"/>
                </a:solidFill>
                <a:latin typeface="Abyssinica SIL"/>
              </a:rPr>
              <a:t>Installation de Bind 9</a:t>
            </a:r>
            <a:endParaRPr b="0" lang="fr-FR" sz="1800" spc="-1" strike="noStrike">
              <a:latin typeface="Arial"/>
            </a:endParaRPr>
          </a:p>
          <a:p>
            <a:pPr lvl="2" marL="1428840" indent="-514440">
              <a:lnSpc>
                <a:spcPct val="120000"/>
              </a:lnSpc>
              <a:spcBef>
                <a:spcPts val="499"/>
              </a:spcBef>
              <a:buClr>
                <a:srgbClr val="000000"/>
              </a:buClr>
              <a:buSzPct val="125000"/>
              <a:buFont typeface="Tw Cen MT"/>
              <a:buAutoNum type="romanUcPeriod"/>
              <a:tabLst>
                <a:tab algn="l" pos="0"/>
              </a:tabLst>
            </a:pPr>
            <a:r>
              <a:rPr b="0" lang="fr-FR" sz="1800" spc="-1" strike="noStrike">
                <a:solidFill>
                  <a:srgbClr val="000000"/>
                </a:solidFill>
                <a:latin typeface="Abyssinica SIL"/>
              </a:rPr>
              <a:t>Configurations</a:t>
            </a:r>
            <a:endParaRPr b="0" lang="fr-FR" sz="1800" spc="-1" strike="noStrike">
              <a:latin typeface="Arial"/>
            </a:endParaRPr>
          </a:p>
          <a:p>
            <a:pPr lvl="3" marL="1600200" indent="-228600">
              <a:lnSpc>
                <a:spcPct val="120000"/>
              </a:lnSpc>
              <a:spcBef>
                <a:spcPts val="499"/>
              </a:spcBef>
              <a:buClr>
                <a:srgbClr val="000000"/>
              </a:buClr>
              <a:buSzPct val="125000"/>
              <a:buFont typeface="Wingdings" charset="2"/>
              <a:buChar char=""/>
              <a:tabLst>
                <a:tab algn="l" pos="0"/>
              </a:tabLst>
            </a:pPr>
            <a:r>
              <a:rPr b="0" lang="fr-FR" sz="1800" spc="-1" strike="noStrike">
                <a:solidFill>
                  <a:srgbClr val="000000"/>
                </a:solidFill>
                <a:latin typeface="Abyssinica SIL"/>
              </a:rPr>
              <a:t>Configuration du fichier principal</a:t>
            </a:r>
            <a:endParaRPr b="0" lang="fr-FR" sz="1800" spc="-1" strike="noStrike">
              <a:latin typeface="Arial"/>
            </a:endParaRPr>
          </a:p>
          <a:p>
            <a:pPr lvl="3" marL="1600200" indent="-228600">
              <a:lnSpc>
                <a:spcPct val="120000"/>
              </a:lnSpc>
              <a:spcBef>
                <a:spcPts val="499"/>
              </a:spcBef>
              <a:buClr>
                <a:srgbClr val="000000"/>
              </a:buClr>
              <a:buSzPct val="125000"/>
              <a:buFont typeface="Wingdings" charset="2"/>
              <a:buChar char=""/>
              <a:tabLst>
                <a:tab algn="l" pos="0"/>
              </a:tabLst>
            </a:pPr>
            <a:r>
              <a:rPr b="0" lang="fr-FR" sz="1800" spc="-1" strike="noStrike">
                <a:solidFill>
                  <a:srgbClr val="000000"/>
                </a:solidFill>
                <a:latin typeface="Abyssinica SIL"/>
              </a:rPr>
              <a:t>Configuration de l’adresse IP</a:t>
            </a:r>
            <a:endParaRPr b="0" lang="fr-FR" sz="1800" spc="-1" strike="noStrike">
              <a:latin typeface="Arial"/>
            </a:endParaRPr>
          </a:p>
          <a:p>
            <a:pPr lvl="3" marL="1600200" indent="-228600">
              <a:lnSpc>
                <a:spcPct val="120000"/>
              </a:lnSpc>
              <a:spcBef>
                <a:spcPts val="499"/>
              </a:spcBef>
              <a:buClr>
                <a:srgbClr val="000000"/>
              </a:buClr>
              <a:buSzPct val="125000"/>
              <a:buFont typeface="Wingdings" charset="2"/>
              <a:buChar char=""/>
              <a:tabLst>
                <a:tab algn="l" pos="0"/>
              </a:tabLst>
            </a:pPr>
            <a:r>
              <a:rPr b="0" lang="fr-FR" sz="1800" spc="-1" strike="noStrike">
                <a:solidFill>
                  <a:srgbClr val="000000"/>
                </a:solidFill>
                <a:latin typeface="Abyssinica SIL"/>
              </a:rPr>
              <a:t>Configuration du serveur DNS</a:t>
            </a:r>
            <a:endParaRPr b="0" lang="fr-FR" sz="1800" spc="-1" strike="noStrike">
              <a:latin typeface="Arial"/>
            </a:endParaRPr>
          </a:p>
          <a:p>
            <a:pPr>
              <a:lnSpc>
                <a:spcPct val="120000"/>
              </a:lnSpc>
              <a:spcBef>
                <a:spcPts val="1001"/>
              </a:spcBef>
              <a:buNone/>
              <a:tabLst>
                <a:tab algn="l" pos="0"/>
              </a:tabLst>
            </a:pPr>
            <a:r>
              <a:rPr b="0" lang="fr-FR" sz="1800" spc="-1" strike="noStrike">
                <a:solidFill>
                  <a:srgbClr val="000000"/>
                </a:solidFill>
                <a:latin typeface="Abyssinica SIL"/>
              </a:rPr>
              <a:t>Partie 3. Configuration du serveur DHCP.</a:t>
            </a:r>
            <a:endParaRPr b="0" lang="fr-FR" sz="1800" spc="-1" strike="noStrike">
              <a:latin typeface="Arial"/>
            </a:endParaRPr>
          </a:p>
          <a:p>
            <a:pPr>
              <a:lnSpc>
                <a:spcPct val="120000"/>
              </a:lnSpc>
              <a:spcBef>
                <a:spcPts val="1001"/>
              </a:spcBef>
              <a:buNone/>
              <a:tabLst>
                <a:tab algn="l" pos="0"/>
              </a:tabLst>
            </a:pPr>
            <a:r>
              <a:rPr b="0" lang="fr-FR" sz="1800" spc="-1" strike="noStrike">
                <a:solidFill>
                  <a:srgbClr val="000000"/>
                </a:solidFill>
                <a:latin typeface="Abyssinica SIL"/>
              </a:rPr>
              <a:t>Partie 4. Conclusion</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87" name="PlaceHolder 1"/>
          <p:cNvSpPr>
            <a:spLocks noGrp="1"/>
          </p:cNvSpPr>
          <p:nvPr>
            <p:ph/>
          </p:nvPr>
        </p:nvSpPr>
        <p:spPr>
          <a:xfrm>
            <a:off x="1141560" y="417960"/>
            <a:ext cx="9905400" cy="5333400"/>
          </a:xfrm>
          <a:prstGeom prst="rect">
            <a:avLst/>
          </a:prstGeom>
          <a:noFill/>
          <a:ln w="0">
            <a:noFill/>
          </a:ln>
        </p:spPr>
        <p:txBody>
          <a:bodyPr lIns="90000" rIns="90000" tIns="45000" bIns="45000" anchor="t">
            <a:normAutofit fontScale="62000"/>
          </a:bodyPr>
          <a:p>
            <a:pPr algn="ctr">
              <a:lnSpc>
                <a:spcPct val="120000"/>
              </a:lnSpc>
              <a:spcBef>
                <a:spcPts val="1001"/>
              </a:spcBef>
              <a:buNone/>
              <a:tabLst>
                <a:tab algn="l" pos="0"/>
              </a:tabLst>
            </a:pPr>
            <a:r>
              <a:rPr b="0" lang="fr-FR" sz="2400" spc="-1" strike="noStrike" u="sng">
                <a:solidFill>
                  <a:srgbClr val="000000"/>
                </a:solidFill>
                <a:uFillTx/>
                <a:latin typeface="Abyssinica SIL"/>
              </a:rPr>
              <a:t>Partie 1. LE SERVEUR DNS ET DHCP</a:t>
            </a:r>
            <a:endParaRPr b="0" lang="fr-FR" sz="2400" spc="-1" strike="noStrike">
              <a:latin typeface="Arial"/>
            </a:endParaRPr>
          </a:p>
          <a:p>
            <a:pPr>
              <a:lnSpc>
                <a:spcPct val="120000"/>
              </a:lnSpc>
              <a:spcBef>
                <a:spcPts val="1001"/>
              </a:spcBef>
              <a:buNone/>
              <a:tabLst>
                <a:tab algn="l" pos="0"/>
              </a:tabLst>
            </a:pPr>
            <a:r>
              <a:rPr b="0" lang="fr-FR" sz="2400" spc="-1" strike="noStrike">
                <a:solidFill>
                  <a:srgbClr val="000000"/>
                </a:solidFill>
                <a:latin typeface="Abyssinica SIL"/>
              </a:rPr>
              <a:t>I. </a:t>
            </a:r>
            <a:r>
              <a:rPr b="0" i="1" lang="fr-FR" sz="2400" spc="-1" strike="noStrike" u="sng">
                <a:solidFill>
                  <a:srgbClr val="000000"/>
                </a:solidFill>
                <a:uFillTx/>
                <a:latin typeface="Abyssinica SIL"/>
              </a:rPr>
              <a:t>Introduction au serveur DNS</a:t>
            </a:r>
            <a:endParaRPr b="0" lang="fr-FR" sz="2400" spc="-1" strike="noStrike">
              <a:latin typeface="Arial"/>
            </a:endParaRPr>
          </a:p>
          <a:p>
            <a:pPr>
              <a:lnSpc>
                <a:spcPct val="120000"/>
              </a:lnSpc>
              <a:spcBef>
                <a:spcPts val="1001"/>
              </a:spcBef>
              <a:buNone/>
              <a:tabLst>
                <a:tab algn="l" pos="0"/>
              </a:tabLst>
            </a:pPr>
            <a:r>
              <a:rPr b="0" i="1" lang="fr-FR" sz="2400" spc="-1" strike="noStrike">
                <a:solidFill>
                  <a:srgbClr val="000000"/>
                </a:solidFill>
                <a:latin typeface="Abyssinica SIL"/>
              </a:rPr>
              <a:t>  </a:t>
            </a:r>
            <a:r>
              <a:rPr b="0" i="1" lang="fr-FR" sz="2400" spc="-1" strike="noStrike">
                <a:solidFill>
                  <a:srgbClr val="000000"/>
                </a:solidFill>
                <a:latin typeface="Abyssinica SIL"/>
              </a:rPr>
              <a:t>Lorsqu’on veut consulter un site web par exemple, on commence d’abord par lancer le navigateur et ensuite on entre le nom  de ce site dans le moteur de recherche, puis le moteur va nous renvoyer un résultat, soit nous renvoyer ce site ou soit nous dire si ce site n’existe pas. On sait bien que les sites web sont hébergés dans des serveurs, mais ces derniers ne savent  pas interpréter le nom du site qu’on lui demande car étant des machines, les serveurs  référencent les sites que par leurs adresses IP et nous étant humains, c’est fatiguant de retenir des IP de tous les sites dont on a besoin… ce problème est résolu alors par un service  ou un système appelé DNS, qui permet à attribuer des noms à des IP, cela facilite l’homme à lancer ses requêtes aux serveurs et ces derniers aussi comprennent alors les requêtes qui lui arrivent comme IP et pas comme nom. Bref, ce service, transforme des noms que les utilisateurs entrent en IP que les serveurs savent interpréter. </a:t>
            </a:r>
            <a:endParaRPr b="0" lang="fr-FR" sz="2400" spc="-1" strike="noStrike">
              <a:latin typeface="Arial"/>
            </a:endParaRPr>
          </a:p>
          <a:p>
            <a:pPr>
              <a:lnSpc>
                <a:spcPct val="120000"/>
              </a:lnSpc>
              <a:spcBef>
                <a:spcPts val="1001"/>
              </a:spcBef>
              <a:buNone/>
              <a:tabLst>
                <a:tab algn="l" pos="0"/>
              </a:tabLst>
            </a:pPr>
            <a:r>
              <a:rPr b="0" lang="fr-FR" sz="2400" spc="-1" strike="noStrike">
                <a:solidFill>
                  <a:srgbClr val="000000"/>
                </a:solidFill>
                <a:latin typeface="Abyssinica SIL"/>
              </a:rPr>
              <a:t>Il est important de noter que le DNS ou « système de nom de domaine », est un service internet ne permet pas que de traduire les noms de domaine en adresse IP mais aussi les adresses IP en noms de domaine. Ce qui permet d’accéder à des sites web ou serveurs plus facilement que par son adresse IP. Le serveur DNS lie un nom de domaine à une adresse IP (Car il est difficile de retenir une adresse IPv4 ou IPv6), comme par exemple :</a:t>
            </a:r>
            <a:endParaRPr b="0" lang="fr-FR" sz="2400" spc="-1" strike="noStrike">
              <a:latin typeface="Arial"/>
            </a:endParaRPr>
          </a:p>
          <a:p>
            <a:pPr>
              <a:lnSpc>
                <a:spcPct val="120000"/>
              </a:lnSpc>
              <a:spcBef>
                <a:spcPts val="1001"/>
              </a:spcBef>
              <a:buNone/>
              <a:tabLst>
                <a:tab algn="l" pos="0"/>
              </a:tabLst>
            </a:pPr>
            <a:r>
              <a:rPr b="0" lang="fr-FR" sz="2400" spc="-1" strike="noStrike">
                <a:solidFill>
                  <a:srgbClr val="000000"/>
                </a:solidFill>
                <a:latin typeface="Abyssinica SIL"/>
              </a:rPr>
              <a:t>LQDN de Google : www.google.fr,  IP de Google : 172.217.19.131</a:t>
            </a:r>
            <a:endParaRPr b="0" lang="fr-FR" sz="2400" spc="-1" strike="noStrike">
              <a:latin typeface="Arial"/>
            </a:endParaRPr>
          </a:p>
          <a:p>
            <a:pPr>
              <a:lnSpc>
                <a:spcPct val="120000"/>
              </a:lnSpc>
              <a:spcBef>
                <a:spcPts val="1001"/>
              </a:spcBef>
              <a:buNone/>
              <a:tabLst>
                <a:tab algn="l" pos="0"/>
              </a:tabLst>
            </a:pPr>
            <a:endParaRPr b="0" lang="fr-FR" sz="2400" spc="-1" strike="noStrike">
              <a:latin typeface="Arial"/>
            </a:endParaRPr>
          </a:p>
          <a:p>
            <a:pPr>
              <a:lnSpc>
                <a:spcPct val="120000"/>
              </a:lnSpc>
              <a:spcBef>
                <a:spcPts val="1001"/>
              </a:spcBef>
              <a:buNone/>
              <a:tabLst>
                <a:tab algn="l" pos="0"/>
              </a:tabLst>
            </a:pPr>
            <a:endParaRPr b="0" lang="fr-FR"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88" name="PlaceHolder 1"/>
          <p:cNvSpPr>
            <a:spLocks noGrp="1"/>
          </p:cNvSpPr>
          <p:nvPr>
            <p:ph/>
          </p:nvPr>
        </p:nvSpPr>
        <p:spPr>
          <a:xfrm>
            <a:off x="1141560" y="417960"/>
            <a:ext cx="9905400" cy="5333400"/>
          </a:xfrm>
          <a:prstGeom prst="rect">
            <a:avLst/>
          </a:prstGeom>
          <a:noFill/>
          <a:ln w="0">
            <a:noFill/>
          </a:ln>
        </p:spPr>
        <p:txBody>
          <a:bodyPr lIns="90000" rIns="90000" tIns="45000" bIns="45000" anchor="t">
            <a:normAutofit/>
          </a:bodyPr>
          <a:p>
            <a:pPr algn="ctr">
              <a:lnSpc>
                <a:spcPct val="120000"/>
              </a:lnSpc>
              <a:spcBef>
                <a:spcPts val="1001"/>
              </a:spcBef>
              <a:buNone/>
              <a:tabLst>
                <a:tab algn="l" pos="0"/>
              </a:tabLst>
            </a:pPr>
            <a:r>
              <a:rPr b="0" lang="fr-FR" sz="2400" spc="-1" strike="noStrike" u="sng">
                <a:solidFill>
                  <a:srgbClr val="000000"/>
                </a:solidFill>
                <a:uFillTx/>
                <a:latin typeface="Abyssinica SIL"/>
              </a:rPr>
              <a:t>Partie 1. LE SERVEUR DNS ET DHCP</a:t>
            </a:r>
            <a:endParaRPr b="0" lang="fr-FR" sz="2400" spc="-1" strike="noStrike">
              <a:latin typeface="Arial"/>
            </a:endParaRPr>
          </a:p>
          <a:p>
            <a:pPr>
              <a:lnSpc>
                <a:spcPct val="120000"/>
              </a:lnSpc>
              <a:spcBef>
                <a:spcPts val="1001"/>
              </a:spcBef>
              <a:buNone/>
              <a:tabLst>
                <a:tab algn="l" pos="0"/>
              </a:tabLst>
            </a:pPr>
            <a:r>
              <a:rPr b="0" lang="fr-FR" sz="2400" spc="-1" strike="noStrike">
                <a:solidFill>
                  <a:srgbClr val="000000"/>
                </a:solidFill>
                <a:latin typeface="Abyssinica SIL"/>
              </a:rPr>
              <a:t>II. </a:t>
            </a:r>
            <a:r>
              <a:rPr b="0" i="1" lang="fr-FR" sz="2400" spc="-1" strike="noStrike" u="sng">
                <a:solidFill>
                  <a:srgbClr val="000000"/>
                </a:solidFill>
                <a:uFillTx/>
                <a:latin typeface="Abyssinica SIL"/>
              </a:rPr>
              <a:t>Introduction à Bind 9</a:t>
            </a:r>
            <a:endParaRPr b="0" lang="fr-FR" sz="2400" spc="-1" strike="noStrike">
              <a:latin typeface="Arial"/>
            </a:endParaRPr>
          </a:p>
          <a:p>
            <a:pPr marL="228600" indent="-228600">
              <a:lnSpc>
                <a:spcPct val="120000"/>
              </a:lnSpc>
              <a:spcBef>
                <a:spcPts val="1001"/>
              </a:spcBef>
              <a:buClr>
                <a:srgbClr val="000000"/>
              </a:buClr>
              <a:buSzPct val="125000"/>
              <a:buFont typeface="Arial"/>
              <a:buChar char="•"/>
              <a:tabLst>
                <a:tab algn="l" pos="0"/>
              </a:tabLst>
            </a:pPr>
            <a:r>
              <a:rPr b="0" i="1" lang="fr-FR" sz="2400" spc="-1" strike="noStrike">
                <a:solidFill>
                  <a:srgbClr val="000000"/>
                </a:solidFill>
                <a:latin typeface="Abyssinica SIL"/>
              </a:rPr>
              <a:t> </a:t>
            </a:r>
            <a:r>
              <a:rPr b="0" lang="fr-FR" sz="2400" spc="-1" strike="noStrike">
                <a:solidFill>
                  <a:srgbClr val="000000"/>
                </a:solidFill>
                <a:latin typeface="Abyssinica SIL"/>
              </a:rPr>
              <a:t>Bind ou bind9 est une implémentation open source du DNS, disponible pour presque toutes les distributions Linux. Bind est l’acronyme de Berkeley internet Name Domain et permet de publier des informations DNS sur internet ainsi que de résoudre les requêtes DNS des utilisateurs. Bind est de loin le logiciel DNS le plus utilisés sur internet.</a:t>
            </a:r>
            <a:endParaRPr b="0" lang="fr-FR" sz="2400" spc="-1" strike="noStrike">
              <a:latin typeface="Arial"/>
            </a:endParaRPr>
          </a:p>
          <a:p>
            <a:pPr marL="228600" indent="-228600">
              <a:lnSpc>
                <a:spcPct val="120000"/>
              </a:lnSpc>
              <a:spcBef>
                <a:spcPts val="1001"/>
              </a:spcBef>
              <a:buClr>
                <a:srgbClr val="000000"/>
              </a:buClr>
              <a:buSzPct val="125000"/>
              <a:buFont typeface="Arial"/>
              <a:buChar char="•"/>
              <a:tabLst>
                <a:tab algn="l" pos="0"/>
              </a:tabLst>
            </a:pPr>
            <a:r>
              <a:rPr b="0" lang="fr-FR" sz="2400" spc="-1" strike="noStrike">
                <a:solidFill>
                  <a:srgbClr val="000000"/>
                </a:solidFill>
                <a:latin typeface="Abyssinica SIL"/>
              </a:rPr>
              <a:t>Dans cette partie nous allons configurer un serveur DNS privé en implémentant Bind 9 sur Ubuntu.</a:t>
            </a:r>
            <a:endParaRPr b="0" lang="fr-FR" sz="2400" spc="-1" strike="noStrike">
              <a:latin typeface="Arial"/>
            </a:endParaRPr>
          </a:p>
          <a:p>
            <a:pPr>
              <a:lnSpc>
                <a:spcPct val="120000"/>
              </a:lnSpc>
              <a:spcBef>
                <a:spcPts val="1001"/>
              </a:spcBef>
              <a:buNone/>
              <a:tabLst>
                <a:tab algn="l" pos="0"/>
              </a:tabLst>
            </a:pPr>
            <a:endParaRPr b="0" lang="fr-FR" sz="2400" spc="-1" strike="noStrike">
              <a:latin typeface="Arial"/>
            </a:endParaRPr>
          </a:p>
          <a:p>
            <a:pPr>
              <a:lnSpc>
                <a:spcPct val="120000"/>
              </a:lnSpc>
              <a:spcBef>
                <a:spcPts val="1001"/>
              </a:spcBef>
              <a:buNone/>
              <a:tabLst>
                <a:tab algn="l" pos="0"/>
              </a:tabLst>
            </a:pPr>
            <a:endParaRPr b="0" lang="fr-FR" sz="2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89" name="PlaceHolder 1"/>
          <p:cNvSpPr>
            <a:spLocks noGrp="1"/>
          </p:cNvSpPr>
          <p:nvPr>
            <p:ph/>
          </p:nvPr>
        </p:nvSpPr>
        <p:spPr>
          <a:xfrm>
            <a:off x="1141560" y="368280"/>
            <a:ext cx="9905400" cy="5705280"/>
          </a:xfrm>
          <a:prstGeom prst="rect">
            <a:avLst/>
          </a:prstGeom>
          <a:noFill/>
          <a:ln w="0">
            <a:noFill/>
          </a:ln>
        </p:spPr>
        <p:txBody>
          <a:bodyPr lIns="90000" rIns="90000" tIns="45000" bIns="45000" anchor="t">
            <a:normAutofit/>
          </a:bodyPr>
          <a:p>
            <a:pPr algn="ctr">
              <a:lnSpc>
                <a:spcPct val="120000"/>
              </a:lnSpc>
              <a:spcBef>
                <a:spcPts val="1001"/>
              </a:spcBef>
              <a:buNone/>
              <a:tabLst>
                <a:tab algn="l" pos="0"/>
              </a:tabLst>
            </a:pPr>
            <a:r>
              <a:rPr b="0" lang="fr-FR" sz="2400" spc="-1" strike="noStrike" u="sng">
                <a:solidFill>
                  <a:srgbClr val="000000"/>
                </a:solidFill>
                <a:uFillTx/>
                <a:latin typeface="Abyssinica SIL"/>
              </a:rPr>
              <a:t>III. Introduction au serveur DHCP</a:t>
            </a:r>
            <a:endParaRPr b="0" lang="fr-FR" sz="2400" spc="-1" strike="noStrike">
              <a:latin typeface="Arial"/>
            </a:endParaRPr>
          </a:p>
          <a:p>
            <a:pPr>
              <a:lnSpc>
                <a:spcPct val="120000"/>
              </a:lnSpc>
              <a:spcBef>
                <a:spcPts val="1001"/>
              </a:spcBef>
              <a:buNone/>
              <a:tabLst>
                <a:tab algn="l" pos="0"/>
              </a:tabLst>
            </a:pPr>
            <a:r>
              <a:rPr b="0" i="1" lang="fr-FR" sz="2400" spc="-1" strike="noStrike">
                <a:solidFill>
                  <a:srgbClr val="000000"/>
                </a:solidFill>
                <a:latin typeface="Abyssinica SIL"/>
              </a:rPr>
              <a:t>  </a:t>
            </a:r>
            <a:r>
              <a:rPr b="0" i="1" lang="fr-FR" sz="2400" spc="-1" strike="noStrike">
                <a:solidFill>
                  <a:srgbClr val="000000"/>
                </a:solidFill>
                <a:latin typeface="Abyssinica SIL"/>
              </a:rPr>
              <a:t>DHCP  pour  Dynamic Host Configuration Protocol. </a:t>
            </a:r>
            <a:endParaRPr b="0" lang="fr-FR" sz="2400" spc="-1" strike="noStrike">
              <a:latin typeface="Arial"/>
            </a:endParaRPr>
          </a:p>
          <a:p>
            <a:pPr>
              <a:lnSpc>
                <a:spcPct val="120000"/>
              </a:lnSpc>
              <a:spcBef>
                <a:spcPts val="1001"/>
              </a:spcBef>
              <a:buNone/>
              <a:tabLst>
                <a:tab algn="l" pos="0"/>
              </a:tabLst>
            </a:pPr>
            <a:r>
              <a:rPr b="0" i="1" lang="fr-FR" sz="2400" spc="-1" strike="noStrike">
                <a:solidFill>
                  <a:srgbClr val="000000"/>
                </a:solidFill>
                <a:latin typeface="Abyssinica SIL"/>
              </a:rPr>
              <a:t>  </a:t>
            </a:r>
            <a:r>
              <a:rPr b="0" i="1" lang="fr-FR" sz="2400" spc="-1" strike="noStrike">
                <a:solidFill>
                  <a:srgbClr val="000000"/>
                </a:solidFill>
                <a:latin typeface="Abyssinica SIL"/>
              </a:rPr>
              <a:t>Le DHCP est un protocole réseau qui attribue une adresse IP (internet Protocol ) à une machine qui en a besoin mais de manière dynamique. Pour qu’une machine puisse se connecter sur internet il faut que celle-ci puisse disposer d’une adresse IP et ce grâce à celle-ci qu’on saura envoyer les informations à la bonne machine.      Cette technique est plus utilisée dans des milieux professionnels, comme dans une entreprise par exemple, dans le but de relier toutes les machines de l’entreprise à un seul serveur. </a:t>
            </a:r>
            <a:endParaRPr b="0" lang="fr-FR" sz="2400" spc="-1" strike="noStrike">
              <a:latin typeface="Arial"/>
            </a:endParaRPr>
          </a:p>
          <a:p>
            <a:pPr>
              <a:lnSpc>
                <a:spcPct val="120000"/>
              </a:lnSpc>
              <a:spcBef>
                <a:spcPts val="1001"/>
              </a:spcBef>
              <a:buNone/>
              <a:tabLst>
                <a:tab algn="l" pos="0"/>
              </a:tabLst>
            </a:pPr>
            <a:r>
              <a:rPr b="0" i="1" lang="fr-FR" sz="2400" spc="-1" strike="noStrike">
                <a:solidFill>
                  <a:srgbClr val="000000"/>
                </a:solidFill>
                <a:latin typeface="Abyssinica SIL"/>
              </a:rPr>
              <a:t>  </a:t>
            </a:r>
            <a:endParaRPr b="0" lang="fr-FR" sz="2400" spc="-1" strike="noStrike">
              <a:latin typeface="Arial"/>
            </a:endParaRPr>
          </a:p>
          <a:p>
            <a:pPr>
              <a:lnSpc>
                <a:spcPct val="120000"/>
              </a:lnSpc>
              <a:spcBef>
                <a:spcPts val="1001"/>
              </a:spcBef>
              <a:buNone/>
              <a:tabLst>
                <a:tab algn="l" pos="0"/>
              </a:tabLst>
            </a:pP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90" name="PlaceHolder 1"/>
          <p:cNvSpPr>
            <a:spLocks noGrp="1"/>
          </p:cNvSpPr>
          <p:nvPr>
            <p:ph/>
          </p:nvPr>
        </p:nvSpPr>
        <p:spPr>
          <a:xfrm>
            <a:off x="1141560" y="406440"/>
            <a:ext cx="9905400" cy="5803200"/>
          </a:xfrm>
          <a:prstGeom prst="rect">
            <a:avLst/>
          </a:prstGeom>
          <a:noFill/>
          <a:ln w="0">
            <a:noFill/>
          </a:ln>
        </p:spPr>
        <p:txBody>
          <a:bodyPr lIns="90000" rIns="90000" tIns="45000" bIns="45000" anchor="t">
            <a:normAutofit/>
          </a:bodyPr>
          <a:p>
            <a:pPr algn="ctr">
              <a:lnSpc>
                <a:spcPct val="120000"/>
              </a:lnSpc>
              <a:spcBef>
                <a:spcPts val="1001"/>
              </a:spcBef>
              <a:buNone/>
              <a:tabLst>
                <a:tab algn="l" pos="0"/>
              </a:tabLst>
            </a:pPr>
            <a:r>
              <a:rPr b="0" i="1" lang="fr-FR" sz="2400" spc="-1" strike="noStrike" u="sng">
                <a:solidFill>
                  <a:srgbClr val="000000"/>
                </a:solidFill>
                <a:uFillTx/>
                <a:latin typeface="Abyssinica SIL"/>
              </a:rPr>
              <a:t>Partie 2. configuration du serveur DNS</a:t>
            </a:r>
            <a:endParaRPr b="0" lang="fr-FR" sz="2400" spc="-1" strike="noStrike">
              <a:latin typeface="Arial"/>
            </a:endParaRPr>
          </a:p>
          <a:p>
            <a:pPr>
              <a:lnSpc>
                <a:spcPct val="120000"/>
              </a:lnSpc>
              <a:spcBef>
                <a:spcPts val="1001"/>
              </a:spcBef>
              <a:buNone/>
              <a:tabLst>
                <a:tab algn="l" pos="0"/>
              </a:tabLst>
            </a:pPr>
            <a:r>
              <a:rPr b="0" lang="fr-FR" sz="2400" spc="-1" strike="noStrike">
                <a:solidFill>
                  <a:srgbClr val="000000"/>
                </a:solidFill>
                <a:latin typeface="Abyssinica SIL"/>
              </a:rPr>
              <a:t>  </a:t>
            </a:r>
            <a:r>
              <a:rPr b="0" lang="fr-FR" sz="1800" spc="-1" strike="noStrike">
                <a:solidFill>
                  <a:srgbClr val="000000"/>
                </a:solidFill>
                <a:latin typeface="Abyssinica SIL"/>
              </a:rPr>
              <a:t>Après avoir expliqué ce que c’est un serveur DNS ci-haut nous allons donc dans cette partie voir comment le configuré. Nous devons  pour cela avoir une machine qui tourne sous Linux, avec une IP fixe et un nom de machine qui permet de l’identifier facilement, ainsi que son réseau fonctionnel.  Etapes de configuration :</a:t>
            </a:r>
            <a:endParaRPr b="0" lang="fr-FR" sz="1800" spc="-1" strike="noStrike">
              <a:latin typeface="Arial"/>
            </a:endParaRPr>
          </a:p>
          <a:p>
            <a:pPr lvl="2" marL="1428840" indent="-514440">
              <a:lnSpc>
                <a:spcPct val="120000"/>
              </a:lnSpc>
              <a:spcBef>
                <a:spcPts val="499"/>
              </a:spcBef>
              <a:buClr>
                <a:srgbClr val="000000"/>
              </a:buClr>
              <a:buSzPct val="125000"/>
              <a:buFont typeface="Tw Cen MT"/>
              <a:buAutoNum type="romanUcPeriod"/>
              <a:tabLst>
                <a:tab algn="l" pos="0"/>
              </a:tabLst>
            </a:pPr>
            <a:r>
              <a:rPr b="1" lang="fr-FR" sz="2000" spc="-1" strike="noStrike" u="sng">
                <a:solidFill>
                  <a:srgbClr val="000000"/>
                </a:solidFill>
                <a:uFillTx/>
                <a:latin typeface="Abyssinica SIL"/>
              </a:rPr>
              <a:t>Installation de Bind 9</a:t>
            </a:r>
            <a:endParaRPr b="0" lang="fr-FR" sz="2000" spc="-1" strike="noStrike">
              <a:latin typeface="Arial"/>
            </a:endParaRPr>
          </a:p>
          <a:p>
            <a:pPr algn="ctr">
              <a:lnSpc>
                <a:spcPct val="120000"/>
              </a:lnSpc>
              <a:spcBef>
                <a:spcPts val="1001"/>
              </a:spcBef>
              <a:buNone/>
              <a:tabLst>
                <a:tab algn="l" pos="0"/>
              </a:tabLst>
            </a:pPr>
            <a:r>
              <a:rPr b="1" lang="fr-FR" sz="1800" spc="-1" strike="noStrike" u="sng">
                <a:solidFill>
                  <a:srgbClr val="000000"/>
                </a:solidFill>
                <a:uFillTx/>
                <a:latin typeface="Abyssinica SIL"/>
              </a:rPr>
              <a:t>Paquet d’installation</a:t>
            </a:r>
            <a:r>
              <a:rPr b="0" lang="fr-FR" sz="1800" spc="-1" strike="noStrike">
                <a:solidFill>
                  <a:srgbClr val="000000"/>
                </a:solidFill>
                <a:latin typeface="Abyssinica SIL"/>
              </a:rPr>
              <a:t> : On commence d’abord par installer le paquetage Bind à l’aide de la commande &lt;apt-get install bind9&gt;. </a:t>
            </a:r>
            <a:endParaRPr b="0" lang="fr-FR" sz="1800" spc="-1" strike="noStrike">
              <a:latin typeface="Arial"/>
            </a:endParaRPr>
          </a:p>
          <a:p>
            <a:pPr>
              <a:lnSpc>
                <a:spcPct val="120000"/>
              </a:lnSpc>
              <a:spcBef>
                <a:spcPts val="1001"/>
              </a:spcBef>
              <a:buNone/>
              <a:tabLst>
                <a:tab algn="l" pos="0"/>
              </a:tabLst>
            </a:pPr>
            <a:endParaRPr b="0" lang="fr-FR" sz="1800" spc="-1" strike="noStrike">
              <a:latin typeface="Arial"/>
            </a:endParaRPr>
          </a:p>
          <a:p>
            <a:pPr>
              <a:lnSpc>
                <a:spcPct val="120000"/>
              </a:lnSpc>
              <a:spcBef>
                <a:spcPts val="1001"/>
              </a:spcBef>
              <a:buNone/>
              <a:tabLst>
                <a:tab algn="l" pos="0"/>
              </a:tabLst>
            </a:pPr>
            <a:endParaRPr b="0" lang="fr-FR" sz="1800" spc="-1" strike="noStrike">
              <a:latin typeface="Arial"/>
            </a:endParaRPr>
          </a:p>
          <a:p>
            <a:pPr>
              <a:lnSpc>
                <a:spcPct val="120000"/>
              </a:lnSpc>
              <a:spcBef>
                <a:spcPts val="1001"/>
              </a:spcBef>
              <a:buNone/>
              <a:tabLst>
                <a:tab algn="l" pos="0"/>
              </a:tabLst>
            </a:pPr>
            <a:endParaRPr b="0" lang="fr-FR" sz="1800" spc="-1" strike="noStrike">
              <a:latin typeface="Arial"/>
            </a:endParaRPr>
          </a:p>
          <a:p>
            <a:pPr>
              <a:lnSpc>
                <a:spcPct val="120000"/>
              </a:lnSpc>
              <a:spcBef>
                <a:spcPts val="1001"/>
              </a:spcBef>
              <a:buNone/>
              <a:tabLst>
                <a:tab algn="l" pos="0"/>
              </a:tabLst>
            </a:pPr>
            <a:endParaRPr b="0" lang="fr-FR" sz="2000" spc="-1" strike="noStrike">
              <a:latin typeface="Arial"/>
            </a:endParaRPr>
          </a:p>
        </p:txBody>
      </p:sp>
      <p:pic>
        <p:nvPicPr>
          <p:cNvPr id="91" name="Image 7" descr=""/>
          <p:cNvPicPr/>
          <p:nvPr/>
        </p:nvPicPr>
        <p:blipFill>
          <a:blip r:embed="rId2"/>
          <a:stretch/>
        </p:blipFill>
        <p:spPr>
          <a:xfrm>
            <a:off x="1241280" y="3783960"/>
            <a:ext cx="9805320" cy="213588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92" name="PlaceHolder 1"/>
          <p:cNvSpPr>
            <a:spLocks noGrp="1"/>
          </p:cNvSpPr>
          <p:nvPr>
            <p:ph/>
          </p:nvPr>
        </p:nvSpPr>
        <p:spPr>
          <a:xfrm>
            <a:off x="1141560" y="406440"/>
            <a:ext cx="9905400" cy="5803200"/>
          </a:xfrm>
          <a:prstGeom prst="rect">
            <a:avLst/>
          </a:prstGeom>
          <a:noFill/>
          <a:ln w="0">
            <a:noFill/>
          </a:ln>
        </p:spPr>
        <p:txBody>
          <a:bodyPr lIns="90000" rIns="90000" tIns="45000" bIns="45000" anchor="t">
            <a:normAutofit fontScale="87000"/>
          </a:bodyPr>
          <a:p>
            <a:pPr algn="ctr">
              <a:lnSpc>
                <a:spcPct val="120000"/>
              </a:lnSpc>
              <a:spcBef>
                <a:spcPts val="1001"/>
              </a:spcBef>
              <a:buNone/>
              <a:tabLst>
                <a:tab algn="l" pos="0"/>
              </a:tabLst>
            </a:pPr>
            <a:endParaRPr b="0" lang="fr-FR" sz="1800" spc="-1" strike="noStrike">
              <a:latin typeface="Arial"/>
            </a:endParaRPr>
          </a:p>
          <a:p>
            <a:pPr marL="571680" indent="-571680" algn="ctr">
              <a:lnSpc>
                <a:spcPct val="120000"/>
              </a:lnSpc>
              <a:spcBef>
                <a:spcPts val="1001"/>
              </a:spcBef>
              <a:buClr>
                <a:srgbClr val="000000"/>
              </a:buClr>
              <a:buSzPct val="125000"/>
              <a:buFont typeface="Arial"/>
              <a:buAutoNum type="romanUcPeriod" startAt="2"/>
              <a:tabLst>
                <a:tab algn="l" pos="0"/>
              </a:tabLst>
            </a:pPr>
            <a:r>
              <a:rPr b="1" lang="fr-FR" sz="2800" spc="-1" strike="noStrike" u="sng">
                <a:solidFill>
                  <a:srgbClr val="000000"/>
                </a:solidFill>
                <a:uFillTx/>
                <a:latin typeface="Abyssinica SIL"/>
              </a:rPr>
              <a:t>Configurations</a:t>
            </a:r>
            <a:endParaRPr b="0" lang="fr-FR" sz="2800" spc="-1" strike="noStrike">
              <a:latin typeface="Arial"/>
            </a:endParaRPr>
          </a:p>
          <a:p>
            <a:pPr>
              <a:lnSpc>
                <a:spcPct val="120000"/>
              </a:lnSpc>
              <a:spcBef>
                <a:spcPts val="1001"/>
              </a:spcBef>
              <a:buNone/>
              <a:tabLst>
                <a:tab algn="l" pos="0"/>
              </a:tabLst>
            </a:pPr>
            <a:r>
              <a:rPr b="0" lang="fr-FR" sz="2800" spc="-1" strike="noStrike">
                <a:solidFill>
                  <a:srgbClr val="000000"/>
                </a:solidFill>
                <a:latin typeface="Abyssinica SIL"/>
              </a:rPr>
              <a:t>Bind9 possède énormément d’options qui peuvent parfois être déclarées dans la configuration globale ou dans la déclaration de la zone DNS.</a:t>
            </a:r>
            <a:endParaRPr b="0" lang="fr-FR" sz="2800" spc="-1" strike="noStrike">
              <a:latin typeface="Arial"/>
            </a:endParaRPr>
          </a:p>
          <a:p>
            <a:pPr>
              <a:lnSpc>
                <a:spcPct val="120000"/>
              </a:lnSpc>
              <a:spcBef>
                <a:spcPts val="1001"/>
              </a:spcBef>
              <a:buNone/>
              <a:tabLst>
                <a:tab algn="l" pos="0"/>
              </a:tabLst>
            </a:pPr>
            <a:r>
              <a:rPr b="0" lang="fr-FR" sz="2800" spc="-1" strike="noStrike">
                <a:solidFill>
                  <a:srgbClr val="000000"/>
                </a:solidFill>
                <a:latin typeface="Abyssinica SIL"/>
              </a:rPr>
              <a:t>L’ un des fichiers de configuration importants pour bind est </a:t>
            </a:r>
            <a:r>
              <a:rPr b="1" lang="fr-FR" sz="2800" spc="-1" strike="noStrike">
                <a:solidFill>
                  <a:srgbClr val="000000"/>
                </a:solidFill>
                <a:latin typeface="Abyssinica SIL"/>
              </a:rPr>
              <a:t>/etc/bind/named.conf.options</a:t>
            </a:r>
            <a:r>
              <a:rPr b="0" lang="fr-FR" sz="2800" spc="-1" strike="noStrike">
                <a:solidFill>
                  <a:srgbClr val="000000"/>
                </a:solidFill>
                <a:latin typeface="Abyssinica SIL"/>
              </a:rPr>
              <a:t>. à partir de ce fichier nous pouvons definir les paramètres suivant: </a:t>
            </a:r>
            <a:endParaRPr b="0" lang="fr-FR" sz="2800" spc="-1" strike="noStrike">
              <a:latin typeface="Arial"/>
            </a:endParaRPr>
          </a:p>
          <a:p>
            <a:pPr lvl="1" marL="685800" indent="-228600">
              <a:lnSpc>
                <a:spcPct val="120000"/>
              </a:lnSpc>
              <a:spcBef>
                <a:spcPts val="499"/>
              </a:spcBef>
              <a:buClr>
                <a:srgbClr val="000000"/>
              </a:buClr>
              <a:buSzPct val="125000"/>
              <a:buFont typeface="Wingdings" charset="2"/>
              <a:buChar char=""/>
              <a:tabLst>
                <a:tab algn="l" pos="0"/>
              </a:tabLst>
            </a:pPr>
            <a:r>
              <a:rPr b="0" lang="fr-FR" sz="2000" spc="-1" strike="noStrike">
                <a:solidFill>
                  <a:srgbClr val="000000"/>
                </a:solidFill>
                <a:latin typeface="Abyssinica SIL"/>
              </a:rPr>
              <a:t>Editer le fichier (</a:t>
            </a:r>
            <a:r>
              <a:rPr b="1" lang="fr-FR" sz="2000" spc="-1" strike="noStrike">
                <a:solidFill>
                  <a:srgbClr val="000000"/>
                </a:solidFill>
                <a:latin typeface="Abyssinica SIL"/>
              </a:rPr>
              <a:t>/etc/bind/named.conf.options)</a:t>
            </a:r>
            <a:endParaRPr b="0" lang="fr-FR" sz="2000" spc="-1" strike="noStrike">
              <a:latin typeface="Arial"/>
            </a:endParaRPr>
          </a:p>
          <a:p>
            <a:pPr lvl="1" marL="685800" indent="-228600">
              <a:lnSpc>
                <a:spcPct val="120000"/>
              </a:lnSpc>
              <a:spcBef>
                <a:spcPts val="499"/>
              </a:spcBef>
              <a:buClr>
                <a:srgbClr val="000000"/>
              </a:buClr>
              <a:buSzPct val="125000"/>
              <a:buFont typeface="Wingdings" charset="2"/>
              <a:buChar char=""/>
              <a:tabLst>
                <a:tab algn="l" pos="0"/>
              </a:tabLst>
            </a:pPr>
            <a:r>
              <a:rPr b="1" lang="fr-FR" sz="2000" spc="-1" strike="noStrike">
                <a:solidFill>
                  <a:srgbClr val="000000"/>
                </a:solidFill>
                <a:latin typeface="Abyssinica SIL"/>
              </a:rPr>
              <a:t>Definir le réseau local (LAN)</a:t>
            </a:r>
            <a:endParaRPr b="0" lang="fr-FR" sz="2000" spc="-1" strike="noStrike">
              <a:latin typeface="Arial"/>
            </a:endParaRPr>
          </a:p>
          <a:p>
            <a:pPr lvl="1" marL="685800" indent="-228600">
              <a:lnSpc>
                <a:spcPct val="120000"/>
              </a:lnSpc>
              <a:spcBef>
                <a:spcPts val="499"/>
              </a:spcBef>
              <a:buClr>
                <a:srgbClr val="000000"/>
              </a:buClr>
              <a:buSzPct val="125000"/>
              <a:buFont typeface="Wingdings" charset="2"/>
              <a:buChar char=""/>
              <a:tabLst>
                <a:tab algn="l" pos="0"/>
              </a:tabLst>
            </a:pPr>
            <a:r>
              <a:rPr b="1" lang="fr-FR" sz="2000" spc="-1" strike="noStrike">
                <a:solidFill>
                  <a:srgbClr val="000000"/>
                </a:solidFill>
                <a:latin typeface="Abyssinica SIL"/>
              </a:rPr>
              <a:t>Activer le forward/transfert DNS ( avec l’adresse IP d’un serveur DNS)</a:t>
            </a:r>
            <a:r>
              <a:rPr b="0" lang="fr-FR" sz="2000" spc="-1" strike="noStrike">
                <a:solidFill>
                  <a:srgbClr val="000000"/>
                </a:solidFill>
                <a:latin typeface="Abyssinica SIL"/>
              </a:rPr>
              <a:t> et bien d’autres paramètres…</a:t>
            </a:r>
            <a:endParaRPr b="0" lang="fr-FR" sz="2000" spc="-1" strike="noStrike">
              <a:latin typeface="Arial"/>
            </a:endParaRPr>
          </a:p>
          <a:p>
            <a:pPr>
              <a:lnSpc>
                <a:spcPct val="120000"/>
              </a:lnSpc>
              <a:spcBef>
                <a:spcPts val="1001"/>
              </a:spcBef>
              <a:buNone/>
              <a:tabLst>
                <a:tab algn="l" pos="0"/>
              </a:tabLst>
            </a:pPr>
            <a:r>
              <a:rPr b="1" lang="fr-FR" sz="2800" spc="-1" strike="noStrike">
                <a:solidFill>
                  <a:srgbClr val="000000"/>
                </a:solidFill>
                <a:latin typeface="Abyssinica SIL"/>
              </a:rPr>
              <a:t>D’où il est important de  configurer ce fichier principal;</a:t>
            </a:r>
            <a:endParaRPr b="0" lang="fr-FR" sz="2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93" name="PlaceHolder 1"/>
          <p:cNvSpPr>
            <a:spLocks noGrp="1"/>
          </p:cNvSpPr>
          <p:nvPr>
            <p:ph/>
          </p:nvPr>
        </p:nvSpPr>
        <p:spPr>
          <a:xfrm>
            <a:off x="1141560" y="419040"/>
            <a:ext cx="9905400" cy="6273000"/>
          </a:xfrm>
          <a:prstGeom prst="rect">
            <a:avLst/>
          </a:prstGeom>
          <a:noFill/>
          <a:ln w="0">
            <a:noFill/>
          </a:ln>
        </p:spPr>
        <p:txBody>
          <a:bodyPr lIns="90000" rIns="90000" tIns="45000" bIns="45000" anchor="t">
            <a:normAutofit/>
          </a:bodyPr>
          <a:p>
            <a:pPr>
              <a:lnSpc>
                <a:spcPct val="120000"/>
              </a:lnSpc>
              <a:spcBef>
                <a:spcPts val="1001"/>
              </a:spcBef>
              <a:buNone/>
              <a:tabLst>
                <a:tab algn="l" pos="0"/>
              </a:tabLst>
            </a:pPr>
            <a:r>
              <a:rPr b="0" lang="fr-FR" sz="2400" spc="-1" strike="noStrike">
                <a:solidFill>
                  <a:srgbClr val="000000"/>
                </a:solidFill>
                <a:latin typeface="Abyssinica SIL"/>
              </a:rPr>
              <a:t>  </a:t>
            </a:r>
            <a:r>
              <a:rPr b="0" lang="fr-FR" sz="2400" spc="-1" strike="noStrike">
                <a:solidFill>
                  <a:srgbClr val="000000"/>
                </a:solidFill>
                <a:latin typeface="Abyssinica SIL"/>
              </a:rPr>
              <a:t>Après installation, le répertoire etc/bind/ est créé. Ce répertoire contient les fichiers qui assurent le fonctionnement du serveur DNS.</a:t>
            </a:r>
            <a:endParaRPr b="0" lang="fr-FR" sz="2400" spc="-1" strike="noStrike">
              <a:latin typeface="Arial"/>
            </a:endParaRPr>
          </a:p>
          <a:p>
            <a:pPr marL="228600" indent="-228600">
              <a:lnSpc>
                <a:spcPct val="120000"/>
              </a:lnSpc>
              <a:spcBef>
                <a:spcPts val="1001"/>
              </a:spcBef>
              <a:buClr>
                <a:srgbClr val="000000"/>
              </a:buClr>
              <a:buSzPct val="125000"/>
              <a:buFont typeface="Wingdings" charset="2"/>
              <a:buChar char=""/>
              <a:tabLst>
                <a:tab algn="l" pos="0"/>
              </a:tabLst>
            </a:pPr>
            <a:r>
              <a:rPr b="1" lang="fr-FR" sz="2400" spc="-1" strike="noStrike" u="sng">
                <a:solidFill>
                  <a:srgbClr val="000000"/>
                </a:solidFill>
                <a:uFillTx/>
                <a:latin typeface="Abyssinica SIL"/>
              </a:rPr>
              <a:t>Configuration du fichier principal</a:t>
            </a:r>
            <a:endParaRPr b="0" lang="fr-FR" sz="2400" spc="-1" strike="noStrike">
              <a:latin typeface="Arial"/>
            </a:endParaRPr>
          </a:p>
          <a:p>
            <a:pPr>
              <a:lnSpc>
                <a:spcPct val="120000"/>
              </a:lnSpc>
              <a:spcBef>
                <a:spcPts val="1001"/>
              </a:spcBef>
              <a:buNone/>
              <a:tabLst>
                <a:tab algn="l" pos="0"/>
              </a:tabLst>
            </a:pPr>
            <a:r>
              <a:rPr b="0" lang="fr-FR" sz="2400" spc="-1" strike="noStrike">
                <a:solidFill>
                  <a:srgbClr val="000000"/>
                </a:solidFill>
                <a:latin typeface="Abyssinica SIL"/>
              </a:rPr>
              <a:t>  </a:t>
            </a:r>
            <a:r>
              <a:rPr b="0" lang="fr-FR" sz="2400" spc="-1" strike="noStrike">
                <a:solidFill>
                  <a:srgbClr val="000000"/>
                </a:solidFill>
                <a:latin typeface="Abyssinica SIL"/>
              </a:rPr>
              <a:t>Le fichier principal de configuration du serveur DNS est named.conf. Et se situe dans le répertoire etc/bind.  Pour voir ce fichier on commence d’abord par se placer dans le répertoire etc/bind avec la commande &lt;cd etc/bind&gt;. Une fois cela fait on peut maintenant voir les contenus du répertoire bind avec la commande &lt;ls&gt;.</a:t>
            </a:r>
            <a:endParaRPr b="0" lang="fr-FR" sz="2400" spc="-1" strike="noStrike">
              <a:latin typeface="Arial"/>
            </a:endParaRPr>
          </a:p>
          <a:p>
            <a:pPr>
              <a:lnSpc>
                <a:spcPct val="120000"/>
              </a:lnSpc>
              <a:spcBef>
                <a:spcPts val="1001"/>
              </a:spcBef>
              <a:buNone/>
              <a:tabLst>
                <a:tab algn="l" pos="0"/>
              </a:tabLst>
            </a:pPr>
            <a:endParaRPr b="0" lang="fr-FR" sz="2400" spc="-1" strike="noStrike">
              <a:latin typeface="Arial"/>
            </a:endParaRPr>
          </a:p>
        </p:txBody>
      </p:sp>
      <p:pic>
        <p:nvPicPr>
          <p:cNvPr id="94" name="Image 5" descr=""/>
          <p:cNvPicPr/>
          <p:nvPr/>
        </p:nvPicPr>
        <p:blipFill>
          <a:blip r:embed="rId2"/>
          <a:stretch/>
        </p:blipFill>
        <p:spPr>
          <a:xfrm>
            <a:off x="1141560" y="4673880"/>
            <a:ext cx="9613080" cy="1965960"/>
          </a:xfrm>
          <a:prstGeom prst="rect">
            <a:avLst/>
          </a:prstGeom>
          <a:ln w="0">
            <a:noFill/>
          </a:ln>
        </p:spPr>
      </p:pic>
      <p:sp>
        <p:nvSpPr>
          <p:cNvPr id="95" name="Connecteur droit avec flèche 6"/>
          <p:cNvSpPr/>
          <p:nvPr/>
        </p:nvSpPr>
        <p:spPr>
          <a:xfrm flipH="1">
            <a:off x="6687360" y="5081400"/>
            <a:ext cx="978840" cy="14400"/>
          </a:xfrm>
          <a:custGeom>
            <a:avLst/>
            <a:gdLst/>
            <a:ahLst/>
            <a:rect l="l" t="t" r="r" b="b"/>
            <a:pathLst>
              <a:path w="21600" h="21600">
                <a:moveTo>
                  <a:pt x="0" y="0"/>
                </a:moveTo>
                <a:lnTo>
                  <a:pt x="21600" y="21600"/>
                </a:lnTo>
              </a:path>
            </a:pathLst>
          </a:custGeom>
          <a:noFill/>
          <a:ln w="28575">
            <a:solidFill>
              <a:srgbClr val="387bab"/>
            </a:solidFill>
            <a:round/>
            <a:tailEnd len="med" type="triangle" w="med"/>
          </a:ln>
        </p:spPr>
        <p:style>
          <a:lnRef idx="1">
            <a:schemeClr val="accent1"/>
          </a:lnRef>
          <a:fillRef idx="0">
            <a:schemeClr val="accent1"/>
          </a:fillRef>
          <a:effectRef idx="0">
            <a:schemeClr val="accent1"/>
          </a:effectRef>
          <a:fontRef idx="minor"/>
        </p:style>
      </p:sp>
      <p:sp>
        <p:nvSpPr>
          <p:cNvPr id="96" name="Connecteur droit avec flèche 4"/>
          <p:cNvSpPr/>
          <p:nvPr/>
        </p:nvSpPr>
        <p:spPr>
          <a:xfrm flipH="1">
            <a:off x="4775760" y="5371920"/>
            <a:ext cx="1022400" cy="159120"/>
          </a:xfrm>
          <a:custGeom>
            <a:avLst/>
            <a:gdLst/>
            <a:ahLst/>
            <a:rect l="l" t="t" r="r" b="b"/>
            <a:pathLst>
              <a:path w="21600" h="21600">
                <a:moveTo>
                  <a:pt x="0" y="0"/>
                </a:moveTo>
                <a:lnTo>
                  <a:pt x="21600" y="21600"/>
                </a:lnTo>
              </a:path>
            </a:pathLst>
          </a:custGeom>
          <a:noFill/>
          <a:ln w="28575">
            <a:solidFill>
              <a:srgbClr val="387bab"/>
            </a:solidFill>
            <a:round/>
            <a:tailEnd len="med" type="triangle" w="med"/>
          </a:ln>
        </p:spPr>
        <p:style>
          <a:lnRef idx="1">
            <a:schemeClr val="accent1"/>
          </a:lnRef>
          <a:fillRef idx="0">
            <a:schemeClr val="accent1"/>
          </a:fillRef>
          <a:effectRef idx="0">
            <a:schemeClr val="accent1"/>
          </a:effectRef>
          <a:fontRef idx="minor"/>
        </p:style>
      </p:sp>
      <p:sp>
        <p:nvSpPr>
          <p:cNvPr id="97" name="Connecteur droit avec flèche 8"/>
          <p:cNvSpPr/>
          <p:nvPr/>
        </p:nvSpPr>
        <p:spPr>
          <a:xfrm flipH="1">
            <a:off x="5694840" y="5551560"/>
            <a:ext cx="992160" cy="210600"/>
          </a:xfrm>
          <a:custGeom>
            <a:avLst/>
            <a:gdLst/>
            <a:ahLst/>
            <a:rect l="l" t="t" r="r" b="b"/>
            <a:pathLst>
              <a:path w="21600" h="21600">
                <a:moveTo>
                  <a:pt x="0" y="0"/>
                </a:moveTo>
                <a:lnTo>
                  <a:pt x="21600" y="21600"/>
                </a:lnTo>
              </a:path>
            </a:pathLst>
          </a:custGeom>
          <a:noFill/>
          <a:ln w="28575">
            <a:solidFill>
              <a:srgbClr val="387bab"/>
            </a:solidFill>
            <a:round/>
            <a:tailEnd len="med" type="triangle" w="me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TM04033919[[fn=Circuit]]</Template>
  <TotalTime>637</TotalTime>
  <Application>LibreOffice/7.3.7.2$Linux_X86_64 LibreOffice_project/30$Build-2</Application>
  <AppVersion>15.0000</AppVersion>
  <Words>1115</Words>
  <Paragraphs>114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2023-04-08T14:22:53Z</dcterms:created>
  <dc:creator>hp</dc:creator>
  <dc:description/>
  <dc:language>fr-FR</dc:language>
  <cp:lastModifiedBy/>
  <dcterms:modified xsi:type="dcterms:W3CDTF">2023-04-14T16:48:00Z</dcterms:modified>
  <cp:revision>133</cp:revision>
  <dc:subject/>
  <dc:title>Présentation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Grand écran</vt:lpwstr>
  </property>
  <property fmtid="{D5CDD505-2E9C-101B-9397-08002B2CF9AE}" pid="3" name="Slides">
    <vt:i4>21</vt:i4>
  </property>
</Properties>
</file>