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536f47e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536f47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36f47e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36f47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make Deep Learning more transparent?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John Hios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Intro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What is Deep Learning?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Ethical Challenges/Ambiguities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Approaches to Solve these 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Deep neural networks are notoriously opaque to human inspection. It’s difficult for users to understand how they arrived at their output. 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As deep learning algorithms are being used for applications from facial recognition to healthcare diagnoses to autonomous vehicles, it is increasingly more important for their inputs and outputs to be </a:t>
            </a:r>
            <a:r>
              <a:rPr b="1" lang="en" sz="1200"/>
              <a:t>transparent</a:t>
            </a:r>
            <a:r>
              <a:rPr lang="en" sz="1200"/>
              <a:t>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Posed:</a:t>
            </a:r>
            <a:endParaRPr/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Are there situations where deep learning should never be used?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Are there additional safeguards required?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Deep Learning?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3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Deep Learning is a subset of machine learning where artificial neural networks, algorithms inspired by the human brain, learn from large amounts of data.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Deep Learning allows machines to solve complex problems even when using a data set that is very diverse, unstructured and inter-connected.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The more Deep Learning algorithms learn, the better they perform (ideal for Big Data). </a:t>
            </a:r>
            <a:endParaRPr sz="12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25" y="3077375"/>
            <a:ext cx="3498974" cy="17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5907425" y="0"/>
            <a:ext cx="3236700" cy="17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339" y="91875"/>
            <a:ext cx="2452662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4333500"/>
            <a:ext cx="3999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Applications: Image/facial recognition, Drug discovery &amp; toxicology, Medical image analysis, Autonomous vehicles, Military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Challenges/Ambiguities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Transparency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are left out of the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Difficult to understand and explain these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associated with lack of transparency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Unexplainable algorithms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visibility into training data 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visibility into methods of data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Limited understanding of the bias in training data 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Limited visibility into model versioning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 trust (why was the model built in the first place? Are we using it the way it was designed for? …..)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0" y="3172300"/>
            <a:ext cx="2153626" cy="17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18410" l="0" r="0" t="-18410"/>
          <a:stretch/>
        </p:blipFill>
        <p:spPr>
          <a:xfrm>
            <a:off x="2190875" y="3264700"/>
            <a:ext cx="2615325" cy="16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(Some) Approaches to Solve Transparency Issues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38125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 Cloud Models Cards</a:t>
            </a:r>
            <a:endParaRPr b="1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rimarily focused on helping the model builder build better models, but not necessarily focused on third party model consumers.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ATARC Model Transparency Assessment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hese assessments are supposed to be produced from the model builders - no bias(?)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24" y="2346025"/>
            <a:ext cx="2891799" cy="15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975" y="2480350"/>
            <a:ext cx="2849026" cy="175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550" y="1367725"/>
            <a:ext cx="5805125" cy="257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