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5" r:id="rId11"/>
    <p:sldId id="270" r:id="rId12"/>
    <p:sldId id="268" r:id="rId13"/>
    <p:sldId id="269" r:id="rId14"/>
    <p:sldId id="267" r:id="rId15"/>
    <p:sldId id="271" r:id="rId16"/>
    <p:sldId id="262" r:id="rId17"/>
    <p:sldId id="263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43C29-6E1B-4013-BD1F-34E6410ED313}" v="38" dt="2021-05-01T01:18:09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no" userId="b67d07d7d77491ec" providerId="LiveId" clId="{64043C29-6E1B-4013-BD1F-34E6410ED313}"/>
    <pc:docChg chg="undo custSel addSld delSld modSld sldOrd">
      <pc:chgData name="John no" userId="b67d07d7d77491ec" providerId="LiveId" clId="{64043C29-6E1B-4013-BD1F-34E6410ED313}" dt="2021-05-01T01:33:29.950" v="273" actId="14100"/>
      <pc:docMkLst>
        <pc:docMk/>
      </pc:docMkLst>
      <pc:sldChg chg="addSp delSp modSp mod delAnim">
        <pc:chgData name="John no" userId="b67d07d7d77491ec" providerId="LiveId" clId="{64043C29-6E1B-4013-BD1F-34E6410ED313}" dt="2021-05-01T01:18:14.016" v="262" actId="478"/>
        <pc:sldMkLst>
          <pc:docMk/>
          <pc:sldMk cId="4182883650" sldId="256"/>
        </pc:sldMkLst>
        <pc:spChg chg="add mod">
          <ac:chgData name="John no" userId="b67d07d7d77491ec" providerId="LiveId" clId="{64043C29-6E1B-4013-BD1F-34E6410ED313}" dt="2021-05-01T01:17:14.846" v="261" actId="1076"/>
          <ac:spMkLst>
            <pc:docMk/>
            <pc:sldMk cId="4182883650" sldId="256"/>
            <ac:spMk id="4" creationId="{CCE0EF98-B59D-4B2B-9218-F0CD81636D87}"/>
          </ac:spMkLst>
        </pc:spChg>
        <pc:picChg chg="del">
          <ac:chgData name="John no" userId="b67d07d7d77491ec" providerId="LiveId" clId="{64043C29-6E1B-4013-BD1F-34E6410ED313}" dt="2021-05-01T01:18:14.016" v="262" actId="478"/>
          <ac:picMkLst>
            <pc:docMk/>
            <pc:sldMk cId="4182883650" sldId="256"/>
            <ac:picMk id="5" creationId="{D2C91877-B68A-4CD7-A375-D9941FAEC65E}"/>
          </ac:picMkLst>
        </pc:picChg>
      </pc:sldChg>
      <pc:sldChg chg="modSp mod">
        <pc:chgData name="John no" userId="b67d07d7d77491ec" providerId="LiveId" clId="{64043C29-6E1B-4013-BD1F-34E6410ED313}" dt="2021-05-01T01:33:29.950" v="273" actId="14100"/>
        <pc:sldMkLst>
          <pc:docMk/>
          <pc:sldMk cId="1512410369" sldId="259"/>
        </pc:sldMkLst>
        <pc:picChg chg="mod">
          <ac:chgData name="John no" userId="b67d07d7d77491ec" providerId="LiveId" clId="{64043C29-6E1B-4013-BD1F-34E6410ED313}" dt="2021-05-01T01:33:29.950" v="273" actId="14100"/>
          <ac:picMkLst>
            <pc:docMk/>
            <pc:sldMk cId="1512410369" sldId="259"/>
            <ac:picMk id="5" creationId="{D488A2F1-BF1E-45F2-A2FC-58F32A948861}"/>
          </ac:picMkLst>
        </pc:picChg>
      </pc:sldChg>
      <pc:sldChg chg="addSp delSp modSp mod">
        <pc:chgData name="John no" userId="b67d07d7d77491ec" providerId="LiveId" clId="{64043C29-6E1B-4013-BD1F-34E6410ED313}" dt="2021-05-01T01:33:12.585" v="267" actId="1076"/>
        <pc:sldMkLst>
          <pc:docMk/>
          <pc:sldMk cId="1519174536" sldId="261"/>
        </pc:sldMkLst>
        <pc:spChg chg="add mod">
          <ac:chgData name="John no" userId="b67d07d7d77491ec" providerId="LiveId" clId="{64043C29-6E1B-4013-BD1F-34E6410ED313}" dt="2021-05-01T01:01:45.989" v="221" actId="20577"/>
          <ac:spMkLst>
            <pc:docMk/>
            <pc:sldMk cId="1519174536" sldId="261"/>
            <ac:spMk id="6" creationId="{89A36031-634C-46CF-B647-871E359F5072}"/>
          </ac:spMkLst>
        </pc:spChg>
        <pc:picChg chg="del">
          <ac:chgData name="John no" userId="b67d07d7d77491ec" providerId="LiveId" clId="{64043C29-6E1B-4013-BD1F-34E6410ED313}" dt="2021-05-01T01:31:53.417" v="263" actId="478"/>
          <ac:picMkLst>
            <pc:docMk/>
            <pc:sldMk cId="1519174536" sldId="261"/>
            <ac:picMk id="5" creationId="{CD3E4F38-DF40-4DD9-A91D-059BF2AA4C67}"/>
          </ac:picMkLst>
        </pc:picChg>
        <pc:picChg chg="add mod">
          <ac:chgData name="John no" userId="b67d07d7d77491ec" providerId="LiveId" clId="{64043C29-6E1B-4013-BD1F-34E6410ED313}" dt="2021-05-01T01:33:12.585" v="267" actId="1076"/>
          <ac:picMkLst>
            <pc:docMk/>
            <pc:sldMk cId="1519174536" sldId="261"/>
            <ac:picMk id="8" creationId="{BE9C4B35-328D-4148-A917-69D2B4AD1B09}"/>
          </ac:picMkLst>
        </pc:picChg>
      </pc:sldChg>
      <pc:sldChg chg="addSp modSp mod">
        <pc:chgData name="John no" userId="b67d07d7d77491ec" providerId="LiveId" clId="{64043C29-6E1B-4013-BD1F-34E6410ED313}" dt="2021-05-01T01:01:56.930" v="223" actId="1076"/>
        <pc:sldMkLst>
          <pc:docMk/>
          <pc:sldMk cId="324570106" sldId="265"/>
        </pc:sldMkLst>
        <pc:spChg chg="add mod">
          <ac:chgData name="John no" userId="b67d07d7d77491ec" providerId="LiveId" clId="{64043C29-6E1B-4013-BD1F-34E6410ED313}" dt="2021-05-01T01:01:56.930" v="223" actId="1076"/>
          <ac:spMkLst>
            <pc:docMk/>
            <pc:sldMk cId="324570106" sldId="265"/>
            <ac:spMk id="6" creationId="{164E9F3A-ACCF-4457-ACF0-61C452D4B437}"/>
          </ac:spMkLst>
        </pc:spChg>
      </pc:sldChg>
      <pc:sldChg chg="addSp modSp mod">
        <pc:chgData name="John no" userId="b67d07d7d77491ec" providerId="LiveId" clId="{64043C29-6E1B-4013-BD1F-34E6410ED313}" dt="2021-05-01T01:00:29.127" v="111" actId="20577"/>
        <pc:sldMkLst>
          <pc:docMk/>
          <pc:sldMk cId="2443976707" sldId="267"/>
        </pc:sldMkLst>
        <pc:spChg chg="add mod">
          <ac:chgData name="John no" userId="b67d07d7d77491ec" providerId="LiveId" clId="{64043C29-6E1B-4013-BD1F-34E6410ED313}" dt="2021-05-01T01:00:29.127" v="111" actId="20577"/>
          <ac:spMkLst>
            <pc:docMk/>
            <pc:sldMk cId="2443976707" sldId="267"/>
            <ac:spMk id="6" creationId="{CE780888-B8C7-4437-819D-18E7ACB32AEF}"/>
          </ac:spMkLst>
        </pc:spChg>
        <pc:picChg chg="mod">
          <ac:chgData name="John no" userId="b67d07d7d77491ec" providerId="LiveId" clId="{64043C29-6E1B-4013-BD1F-34E6410ED313}" dt="2021-05-01T01:00:12.242" v="56" actId="1076"/>
          <ac:picMkLst>
            <pc:docMk/>
            <pc:sldMk cId="2443976707" sldId="267"/>
            <ac:picMk id="5" creationId="{68C96E2C-42F3-419D-94B6-0F597BD1123D}"/>
          </ac:picMkLst>
        </pc:picChg>
      </pc:sldChg>
      <pc:sldChg chg="addSp delSp modSp add mod">
        <pc:chgData name="John no" userId="b67d07d7d77491ec" providerId="LiveId" clId="{64043C29-6E1B-4013-BD1F-34E6410ED313}" dt="2021-05-01T01:00:52.105" v="142" actId="20577"/>
        <pc:sldMkLst>
          <pc:docMk/>
          <pc:sldMk cId="837552425" sldId="268"/>
        </pc:sldMkLst>
        <pc:spChg chg="add mod">
          <ac:chgData name="John no" userId="b67d07d7d77491ec" providerId="LiveId" clId="{64043C29-6E1B-4013-BD1F-34E6410ED313}" dt="2021-05-01T01:00:52.105" v="142" actId="20577"/>
          <ac:spMkLst>
            <pc:docMk/>
            <pc:sldMk cId="837552425" sldId="268"/>
            <ac:spMk id="6" creationId="{83E680AF-7EC4-426A-BC97-DD7D9BD98233}"/>
          </ac:spMkLst>
        </pc:spChg>
        <pc:picChg chg="del">
          <ac:chgData name="John no" userId="b67d07d7d77491ec" providerId="LiveId" clId="{64043C29-6E1B-4013-BD1F-34E6410ED313}" dt="2021-05-01T00:55:52.519" v="2" actId="478"/>
          <ac:picMkLst>
            <pc:docMk/>
            <pc:sldMk cId="837552425" sldId="268"/>
            <ac:picMk id="4" creationId="{3DBA1409-1BB3-4C2D-9342-DF3620A2C785}"/>
          </ac:picMkLst>
        </pc:picChg>
        <pc:picChg chg="add mod">
          <ac:chgData name="John no" userId="b67d07d7d77491ec" providerId="LiveId" clId="{64043C29-6E1B-4013-BD1F-34E6410ED313}" dt="2021-05-01T00:55:57.844" v="7" actId="1076"/>
          <ac:picMkLst>
            <pc:docMk/>
            <pc:sldMk cId="837552425" sldId="268"/>
            <ac:picMk id="5" creationId="{1E1393CA-3595-4B0F-9D80-857F5B81FE08}"/>
          </ac:picMkLst>
        </pc:picChg>
      </pc:sldChg>
      <pc:sldChg chg="addSp delSp modSp add del mod">
        <pc:chgData name="John no" userId="b67d07d7d77491ec" providerId="LiveId" clId="{64043C29-6E1B-4013-BD1F-34E6410ED313}" dt="2021-05-01T01:00:40.020" v="128" actId="20577"/>
        <pc:sldMkLst>
          <pc:docMk/>
          <pc:sldMk cId="4187578072" sldId="269"/>
        </pc:sldMkLst>
        <pc:spChg chg="add mod">
          <ac:chgData name="John no" userId="b67d07d7d77491ec" providerId="LiveId" clId="{64043C29-6E1B-4013-BD1F-34E6410ED313}" dt="2021-05-01T01:00:40.020" v="128" actId="20577"/>
          <ac:spMkLst>
            <pc:docMk/>
            <pc:sldMk cId="4187578072" sldId="269"/>
            <ac:spMk id="8" creationId="{1BA0D2C0-AB31-45BD-B74C-72A88C907824}"/>
          </ac:spMkLst>
        </pc:spChg>
        <pc:picChg chg="del">
          <ac:chgData name="John no" userId="b67d07d7d77491ec" providerId="LiveId" clId="{64043C29-6E1B-4013-BD1F-34E6410ED313}" dt="2021-05-01T00:56:08.708" v="10" actId="478"/>
          <ac:picMkLst>
            <pc:docMk/>
            <pc:sldMk cId="4187578072" sldId="269"/>
            <ac:picMk id="4" creationId="{3DBA1409-1BB3-4C2D-9342-DF3620A2C785}"/>
          </ac:picMkLst>
        </pc:picChg>
        <pc:picChg chg="add mod">
          <ac:chgData name="John no" userId="b67d07d7d77491ec" providerId="LiveId" clId="{64043C29-6E1B-4013-BD1F-34E6410ED313}" dt="2021-05-01T00:56:56.953" v="21" actId="1076"/>
          <ac:picMkLst>
            <pc:docMk/>
            <pc:sldMk cId="4187578072" sldId="269"/>
            <ac:picMk id="5" creationId="{1AFD5EEC-55BC-4F66-8E78-C36BEE1CF806}"/>
          </ac:picMkLst>
        </pc:picChg>
        <pc:picChg chg="add mod">
          <ac:chgData name="John no" userId="b67d07d7d77491ec" providerId="LiveId" clId="{64043C29-6E1B-4013-BD1F-34E6410ED313}" dt="2021-05-01T00:56:52.747" v="19" actId="14100"/>
          <ac:picMkLst>
            <pc:docMk/>
            <pc:sldMk cId="4187578072" sldId="269"/>
            <ac:picMk id="7" creationId="{ACB3A9B7-4D30-434A-8A15-DAD13852459D}"/>
          </ac:picMkLst>
        </pc:picChg>
      </pc:sldChg>
      <pc:sldChg chg="addSp delSp modSp add mod">
        <pc:chgData name="John no" userId="b67d07d7d77491ec" providerId="LiveId" clId="{64043C29-6E1B-4013-BD1F-34E6410ED313}" dt="2021-05-01T01:01:12.341" v="187" actId="20577"/>
        <pc:sldMkLst>
          <pc:docMk/>
          <pc:sldMk cId="3848874607" sldId="270"/>
        </pc:sldMkLst>
        <pc:spChg chg="add mod">
          <ac:chgData name="John no" userId="b67d07d7d77491ec" providerId="LiveId" clId="{64043C29-6E1B-4013-BD1F-34E6410ED313}" dt="2021-05-01T01:01:12.341" v="187" actId="20577"/>
          <ac:spMkLst>
            <pc:docMk/>
            <pc:sldMk cId="3848874607" sldId="270"/>
            <ac:spMk id="6" creationId="{B125A727-756D-4956-94DC-19EAC69745D1}"/>
          </ac:spMkLst>
        </pc:spChg>
        <pc:picChg chg="del">
          <ac:chgData name="John no" userId="b67d07d7d77491ec" providerId="LiveId" clId="{64043C29-6E1B-4013-BD1F-34E6410ED313}" dt="2021-05-01T00:58:06.339" v="23" actId="478"/>
          <ac:picMkLst>
            <pc:docMk/>
            <pc:sldMk cId="3848874607" sldId="270"/>
            <ac:picMk id="4" creationId="{3DBA1409-1BB3-4C2D-9342-DF3620A2C785}"/>
          </ac:picMkLst>
        </pc:picChg>
        <pc:picChg chg="add mod">
          <ac:chgData name="John no" userId="b67d07d7d77491ec" providerId="LiveId" clId="{64043C29-6E1B-4013-BD1F-34E6410ED313}" dt="2021-05-01T00:58:25.796" v="26" actId="1076"/>
          <ac:picMkLst>
            <pc:docMk/>
            <pc:sldMk cId="3848874607" sldId="270"/>
            <ac:picMk id="5" creationId="{7E5E81F7-ED81-43DB-8BE2-B3E101A0BE23}"/>
          </ac:picMkLst>
        </pc:picChg>
      </pc:sldChg>
      <pc:sldChg chg="addSp delSp modSp add mod ord">
        <pc:chgData name="John no" userId="b67d07d7d77491ec" providerId="LiveId" clId="{64043C29-6E1B-4013-BD1F-34E6410ED313}" dt="2021-05-01T01:00:02.401" v="53" actId="20577"/>
        <pc:sldMkLst>
          <pc:docMk/>
          <pc:sldMk cId="702873893" sldId="271"/>
        </pc:sldMkLst>
        <pc:spChg chg="add mod">
          <ac:chgData name="John no" userId="b67d07d7d77491ec" providerId="LiveId" clId="{64043C29-6E1B-4013-BD1F-34E6410ED313}" dt="2021-05-01T01:00:02.401" v="53" actId="20577"/>
          <ac:spMkLst>
            <pc:docMk/>
            <pc:sldMk cId="702873893" sldId="271"/>
            <ac:spMk id="6" creationId="{3527B5A2-4C13-4CF5-9C05-83F9E68C48D8}"/>
          </ac:spMkLst>
        </pc:spChg>
        <pc:picChg chg="add mod">
          <ac:chgData name="John no" userId="b67d07d7d77491ec" providerId="LiveId" clId="{64043C29-6E1B-4013-BD1F-34E6410ED313}" dt="2021-05-01T00:59:29.585" v="31" actId="1076"/>
          <ac:picMkLst>
            <pc:docMk/>
            <pc:sldMk cId="702873893" sldId="271"/>
            <ac:picMk id="4" creationId="{7B7A219D-B1C4-4406-A1D1-B0700733B1F0}"/>
          </ac:picMkLst>
        </pc:picChg>
        <pc:picChg chg="del">
          <ac:chgData name="John no" userId="b67d07d7d77491ec" providerId="LiveId" clId="{64043C29-6E1B-4013-BD1F-34E6410ED313}" dt="2021-05-01T00:59:25.359" v="28" actId="478"/>
          <ac:picMkLst>
            <pc:docMk/>
            <pc:sldMk cId="702873893" sldId="271"/>
            <ac:picMk id="5" creationId="{7E5E81F7-ED81-43DB-8BE2-B3E101A0BE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26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3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89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3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1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2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A32A-2642-4117-A6B3-77DFBC0FF76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DE863-20FC-4AF5-974D-D522B3FB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5BDB-F1A4-4467-8201-5A0244B02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CMPSC 431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E25AD-4441-4C4E-8526-70175987A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Bookstore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E0EF98-B59D-4B2B-9218-F0CD81636D87}"/>
              </a:ext>
            </a:extLst>
          </p:cNvPr>
          <p:cNvSpPr txBox="1">
            <a:spLocks/>
          </p:cNvSpPr>
          <p:nvPr/>
        </p:nvSpPr>
        <p:spPr>
          <a:xfrm>
            <a:off x="1371600" y="4050602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John Hofbauer</a:t>
            </a:r>
          </a:p>
        </p:txBody>
      </p:sp>
    </p:spTree>
    <p:extLst>
      <p:ext uri="{BB962C8B-B14F-4D97-AF65-F5344CB8AC3E}">
        <p14:creationId xmlns:p14="http://schemas.microsoft.com/office/powerpoint/2010/main" val="418288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0373-F7DA-4910-AC50-061D8E4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5EEC-55BC-4F66-8E78-C36BEE1C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38" y="1815826"/>
            <a:ext cx="8188567" cy="2087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3A9B7-4D30-434A-8A15-DAD138524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38" y="3903358"/>
            <a:ext cx="8188567" cy="25533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A0D2C0-AB31-45BD-B74C-72A88C907824}"/>
              </a:ext>
            </a:extLst>
          </p:cNvPr>
          <p:cNvSpPr txBox="1">
            <a:spLocks/>
          </p:cNvSpPr>
          <p:nvPr/>
        </p:nvSpPr>
        <p:spPr>
          <a:xfrm>
            <a:off x="3719479" y="1272901"/>
            <a:ext cx="4243084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Login / Logout</a:t>
            </a:r>
          </a:p>
        </p:txBody>
      </p:sp>
    </p:spTree>
    <p:extLst>
      <p:ext uri="{BB962C8B-B14F-4D97-AF65-F5344CB8AC3E}">
        <p14:creationId xmlns:p14="http://schemas.microsoft.com/office/powerpoint/2010/main" val="418757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0373-F7DA-4910-AC50-061D8E4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96E2C-42F3-419D-94B6-0F597BD1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6" y="2438401"/>
            <a:ext cx="9542585" cy="41097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780888-B8C7-4437-819D-18E7ACB32AEF}"/>
              </a:ext>
            </a:extLst>
          </p:cNvPr>
          <p:cNvSpPr txBox="1">
            <a:spLocks/>
          </p:cNvSpPr>
          <p:nvPr/>
        </p:nvSpPr>
        <p:spPr>
          <a:xfrm>
            <a:off x="3974456" y="1785938"/>
            <a:ext cx="4243084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Employee ADD BOOKS</a:t>
            </a:r>
          </a:p>
        </p:txBody>
      </p:sp>
    </p:spTree>
    <p:extLst>
      <p:ext uri="{BB962C8B-B14F-4D97-AF65-F5344CB8AC3E}">
        <p14:creationId xmlns:p14="http://schemas.microsoft.com/office/powerpoint/2010/main" val="244397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0373-F7DA-4910-AC50-061D8E4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A219D-B1C4-4406-A1D1-B0700733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876977"/>
            <a:ext cx="10144125" cy="34837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27B5A2-4C13-4CF5-9C05-83F9E68C48D8}"/>
              </a:ext>
            </a:extLst>
          </p:cNvPr>
          <p:cNvSpPr txBox="1">
            <a:spLocks/>
          </p:cNvSpPr>
          <p:nvPr/>
        </p:nvSpPr>
        <p:spPr>
          <a:xfrm>
            <a:off x="3974457" y="2057401"/>
            <a:ext cx="4243084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Manager View</a:t>
            </a:r>
          </a:p>
        </p:txBody>
      </p:sp>
    </p:spTree>
    <p:extLst>
      <p:ext uri="{BB962C8B-B14F-4D97-AF65-F5344CB8AC3E}">
        <p14:creationId xmlns:p14="http://schemas.microsoft.com/office/powerpoint/2010/main" val="70287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C0FE-538C-475E-B106-2D4EED95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Challanges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1D371-740A-4C0A-AEA3-8E21D3F0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9" y="5330703"/>
            <a:ext cx="9720806" cy="7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4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E3D8-F85A-4FF3-8EB3-258D838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57FA7-A769-4E5F-B727-0D87C87B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90688"/>
            <a:ext cx="8324850" cy="45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4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E3D8-F85A-4FF3-8EB3-258D838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(prevent SQL injection)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B1343-EC99-48EB-84C2-CB4ED8F6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3713"/>
            <a:ext cx="10409224" cy="395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40881-3032-469B-BF52-2596BF33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8782"/>
            <a:ext cx="10179742" cy="605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7BB57-D284-47CE-9E1C-4A521E576029}"/>
              </a:ext>
            </a:extLst>
          </p:cNvPr>
          <p:cNvSpPr txBox="1"/>
          <p:nvPr/>
        </p:nvSpPr>
        <p:spPr>
          <a:xfrm>
            <a:off x="838200" y="25109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42BC0-709C-42D9-8E20-F81553B1C9E5}"/>
              </a:ext>
            </a:extLst>
          </p:cNvPr>
          <p:cNvSpPr txBox="1"/>
          <p:nvPr/>
        </p:nvSpPr>
        <p:spPr>
          <a:xfrm>
            <a:off x="838200" y="44026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NOT! </a:t>
            </a:r>
          </a:p>
        </p:txBody>
      </p:sp>
    </p:spTree>
    <p:extLst>
      <p:ext uri="{BB962C8B-B14F-4D97-AF65-F5344CB8AC3E}">
        <p14:creationId xmlns:p14="http://schemas.microsoft.com/office/powerpoint/2010/main" val="125162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1D5-5258-4B40-B51D-760B8540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5277-DFD8-412F-8F26-086EDF9BF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W3schools.com</a:t>
            </a:r>
          </a:p>
        </p:txBody>
      </p:sp>
    </p:spTree>
    <p:extLst>
      <p:ext uri="{BB962C8B-B14F-4D97-AF65-F5344CB8AC3E}">
        <p14:creationId xmlns:p14="http://schemas.microsoft.com/office/powerpoint/2010/main" val="232225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83EE-EEEE-42BE-8E82-71D914AF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39A2F-AD11-4E41-80D2-C4EA3A1C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43" y="2972186"/>
            <a:ext cx="3891695" cy="332713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D90F2-B9EE-41F8-AE53-6F296E02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337" y="433982"/>
            <a:ext cx="5488235" cy="3310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147B4-87E8-4705-9260-719961BF9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14"/>
          <a:stretch/>
        </p:blipFill>
        <p:spPr>
          <a:xfrm>
            <a:off x="7010032" y="2730391"/>
            <a:ext cx="4888525" cy="3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1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CCEA-FFFC-4A03-B983-759FFF4C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1AA8A-3D74-4C92-AF5C-633551B6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9" y="2790092"/>
            <a:ext cx="9752313" cy="35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06A6-85AE-45A6-BC35-BFB460FD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8DF6F-DFF7-44A4-BB1E-202CB3DA0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60" y="1690688"/>
            <a:ext cx="5555640" cy="47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3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9C14-F2D7-4AE4-9351-6B058D40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8A2F1-BF1E-45F2-A2FC-58F32A948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70" y="1752232"/>
            <a:ext cx="7532076" cy="4688107"/>
          </a:xfrm>
        </p:spPr>
      </p:pic>
    </p:spTree>
    <p:extLst>
      <p:ext uri="{BB962C8B-B14F-4D97-AF65-F5344CB8AC3E}">
        <p14:creationId xmlns:p14="http://schemas.microsoft.com/office/powerpoint/2010/main" val="151241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0373-F7DA-4910-AC50-061D8E4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A36031-634C-46CF-B647-871E359F5072}"/>
              </a:ext>
            </a:extLst>
          </p:cNvPr>
          <p:cNvSpPr txBox="1">
            <a:spLocks/>
          </p:cNvSpPr>
          <p:nvPr/>
        </p:nvSpPr>
        <p:spPr>
          <a:xfrm>
            <a:off x="3974458" y="1391838"/>
            <a:ext cx="4243084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Search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C4B35-328D-4148-A917-69D2B4AD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23" y="2433285"/>
            <a:ext cx="9044354" cy="397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7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0373-F7DA-4910-AC50-061D8E4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A1409-1BB3-4C2D-9342-DF3620A2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871692"/>
            <a:ext cx="9725025" cy="46116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4E9F3A-ACCF-4457-ACF0-61C452D4B437}"/>
              </a:ext>
            </a:extLst>
          </p:cNvPr>
          <p:cNvSpPr txBox="1">
            <a:spLocks/>
          </p:cNvSpPr>
          <p:nvPr/>
        </p:nvSpPr>
        <p:spPr>
          <a:xfrm>
            <a:off x="3974457" y="1328767"/>
            <a:ext cx="4243084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Book result</a:t>
            </a:r>
          </a:p>
        </p:txBody>
      </p:sp>
    </p:spTree>
    <p:extLst>
      <p:ext uri="{BB962C8B-B14F-4D97-AF65-F5344CB8AC3E}">
        <p14:creationId xmlns:p14="http://schemas.microsoft.com/office/powerpoint/2010/main" val="32457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0373-F7DA-4910-AC50-061D8E4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E81F7-ED81-43DB-8BE2-B3E101A0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7" y="2282965"/>
            <a:ext cx="11148646" cy="38106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25A727-756D-4956-94DC-19EAC69745D1}"/>
              </a:ext>
            </a:extLst>
          </p:cNvPr>
          <p:cNvSpPr txBox="1">
            <a:spLocks/>
          </p:cNvSpPr>
          <p:nvPr/>
        </p:nvSpPr>
        <p:spPr>
          <a:xfrm>
            <a:off x="3974458" y="1543052"/>
            <a:ext cx="4243084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Other Users (trust)</a:t>
            </a:r>
          </a:p>
        </p:txBody>
      </p:sp>
    </p:spTree>
    <p:extLst>
      <p:ext uri="{BB962C8B-B14F-4D97-AF65-F5344CB8AC3E}">
        <p14:creationId xmlns:p14="http://schemas.microsoft.com/office/powerpoint/2010/main" val="384887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0373-F7DA-4910-AC50-061D8E4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393CA-3595-4B0F-9D80-857F5B81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46" y="2057401"/>
            <a:ext cx="10163908" cy="4368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E680AF-7EC4-426A-BC97-DD7D9BD98233}"/>
              </a:ext>
            </a:extLst>
          </p:cNvPr>
          <p:cNvSpPr txBox="1">
            <a:spLocks/>
          </p:cNvSpPr>
          <p:nvPr/>
        </p:nvSpPr>
        <p:spPr>
          <a:xfrm>
            <a:off x="3974458" y="1304926"/>
            <a:ext cx="4243084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User Profile</a:t>
            </a:r>
          </a:p>
        </p:txBody>
      </p:sp>
    </p:spTree>
    <p:extLst>
      <p:ext uri="{BB962C8B-B14F-4D97-AF65-F5344CB8AC3E}">
        <p14:creationId xmlns:p14="http://schemas.microsoft.com/office/powerpoint/2010/main" val="8375524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D28FC0CFC5648BFB5C400A84D3C35" ma:contentTypeVersion="8" ma:contentTypeDescription="Create a new document." ma:contentTypeScope="" ma:versionID="1fe4475ef5287e9fe852ee4cb37881a1">
  <xsd:schema xmlns:xsd="http://www.w3.org/2001/XMLSchema" xmlns:xs="http://www.w3.org/2001/XMLSchema" xmlns:p="http://schemas.microsoft.com/office/2006/metadata/properties" xmlns:ns3="741c18ee-ea97-4021-8d1c-4d67e44b1753" targetNamespace="http://schemas.microsoft.com/office/2006/metadata/properties" ma:root="true" ma:fieldsID="c2bae353181478cce57a758da3b1e2d0" ns3:_="">
    <xsd:import namespace="741c18ee-ea97-4021-8d1c-4d67e44b17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c18ee-ea97-4021-8d1c-4d67e44b1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E7548E-4039-4CD0-98E1-A1860DEDE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1c18ee-ea97-4021-8d1c-4d67e44b17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8B65EF-DCFF-484F-A579-F76EE44B42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C69881-763D-473E-A888-49C0BBAC5EFC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741c18ee-ea97-4021-8d1c-4d67e44b1753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</TotalTime>
  <Words>54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CMPSC 431 </vt:lpstr>
      <vt:lpstr>Built</vt:lpstr>
      <vt:lpstr>Views.py</vt:lpstr>
      <vt:lpstr>Models.py</vt:lpstr>
      <vt:lpstr>HTML</vt:lpstr>
      <vt:lpstr>How</vt:lpstr>
      <vt:lpstr>How</vt:lpstr>
      <vt:lpstr>How</vt:lpstr>
      <vt:lpstr>How</vt:lpstr>
      <vt:lpstr>How</vt:lpstr>
      <vt:lpstr>How</vt:lpstr>
      <vt:lpstr>How</vt:lpstr>
      <vt:lpstr>Challanges </vt:lpstr>
      <vt:lpstr>Reflections </vt:lpstr>
      <vt:lpstr>Reflections (prevent SQL injection) 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 431</dc:title>
  <dc:creator>John no</dc:creator>
  <cp:lastModifiedBy>John no</cp:lastModifiedBy>
  <cp:revision>2</cp:revision>
  <dcterms:created xsi:type="dcterms:W3CDTF">2021-05-01T00:28:08Z</dcterms:created>
  <dcterms:modified xsi:type="dcterms:W3CDTF">2021-05-01T01:33:33Z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0x01010005ED28FC0CFC5648BFB5C400A84D3C35</vt:lpwstr>
  </property>
</Properties>
</file>