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1488"/>
  </p:normalViewPr>
  <p:slideViewPr>
    <p:cSldViewPr snapToGrid="0" snapToObjects="1">
      <p:cViewPr varScale="1">
        <p:scale>
          <a:sx n="90" d="100"/>
          <a:sy n="90" d="100"/>
        </p:scale>
        <p:origin x="15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32710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441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2012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9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49965"/>
            <a:ext cx="822960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Arial" charset="0"/>
                <a:ea typeface="Arial" charset="0"/>
                <a:cs typeface="Arial" charset="0"/>
              </a:rPr>
              <a:t>Game Time: Project Week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dirty="0"/>
              <a:t>Coding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846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rPr sz="1700" dirty="0"/>
              <a:t>Must use at least </a:t>
            </a:r>
            <a:r>
              <a:rPr sz="1700" u="sng" dirty="0"/>
              <a:t>two APIs</a:t>
            </a:r>
          </a:p>
          <a:p>
            <a:endParaRPr sz="1700"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sz="1700" dirty="0"/>
              <a:t>Must use </a:t>
            </a:r>
            <a:r>
              <a:rPr sz="1700" u="sng" dirty="0"/>
              <a:t>AJAX to pull data</a:t>
            </a:r>
          </a:p>
          <a:p>
            <a:endParaRPr sz="1700"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sz="1700" dirty="0"/>
              <a:t>Must utilize at least one </a:t>
            </a:r>
            <a:r>
              <a:rPr sz="1700" u="sng" dirty="0"/>
              <a:t>new library or technology</a:t>
            </a:r>
            <a:r>
              <a:rPr sz="1700" dirty="0"/>
              <a:t> that we haven’t discussed</a:t>
            </a:r>
          </a:p>
          <a:p>
            <a:endParaRPr sz="1700" dirty="0"/>
          </a:p>
          <a:p>
            <a:pPr>
              <a:buSzPct val="100000"/>
              <a:buFont typeface="Arial"/>
              <a:buChar char="•"/>
              <a:defRPr b="1"/>
            </a:pPr>
            <a:r>
              <a:rPr sz="1700" dirty="0"/>
              <a:t>Must have a </a:t>
            </a:r>
            <a:r>
              <a:rPr sz="1700" u="sng" dirty="0"/>
              <a:t>polished frontend / UI</a:t>
            </a:r>
            <a:r>
              <a:rPr sz="1700" dirty="0"/>
              <a:t> </a:t>
            </a:r>
          </a:p>
          <a:p>
            <a:endParaRPr sz="1700" dirty="0"/>
          </a:p>
          <a:p>
            <a:pPr>
              <a:buSzPct val="100000"/>
              <a:buFont typeface="Arial"/>
              <a:buChar char="•"/>
              <a:defRPr b="1"/>
            </a:pPr>
            <a:r>
              <a:rPr sz="1700" dirty="0"/>
              <a:t>Must meet </a:t>
            </a:r>
            <a:r>
              <a:rPr sz="1700" u="sng" dirty="0"/>
              <a:t>good quality coding standards</a:t>
            </a:r>
            <a:r>
              <a:rPr sz="1700" dirty="0"/>
              <a:t> (indentation, scoping, naming)</a:t>
            </a:r>
          </a:p>
          <a:p>
            <a:endParaRPr sz="1700" dirty="0"/>
          </a:p>
          <a:p>
            <a:pPr>
              <a:buSzPct val="100000"/>
              <a:buFont typeface="Arial"/>
              <a:buChar char="•"/>
              <a:defRPr b="1"/>
            </a:pPr>
            <a:r>
              <a:rPr sz="1700" dirty="0"/>
              <a:t>Must </a:t>
            </a:r>
            <a:r>
              <a:rPr sz="1700" u="sng" dirty="0"/>
              <a:t>NOT use alerts, confirms, or prompts</a:t>
            </a:r>
            <a:r>
              <a:rPr sz="1700" dirty="0"/>
              <a:t> (look into </a:t>
            </a:r>
            <a:r>
              <a:rPr sz="1700" i="1" dirty="0"/>
              <a:t>modals!)</a:t>
            </a:r>
          </a:p>
          <a:p>
            <a:endParaRPr sz="1700" i="1" dirty="0"/>
          </a:p>
          <a:p>
            <a:pPr>
              <a:buSzPct val="100000"/>
              <a:buFont typeface="Arial"/>
              <a:buChar char="•"/>
              <a:defRPr b="1"/>
            </a:pPr>
            <a:r>
              <a:rPr sz="1700" dirty="0"/>
              <a:t>Must have some sort of </a:t>
            </a:r>
            <a:r>
              <a:rPr sz="1700" u="sng" dirty="0"/>
              <a:t>repeating element</a:t>
            </a:r>
            <a:r>
              <a:rPr sz="1700" dirty="0"/>
              <a:t> (table, columns, etc)</a:t>
            </a:r>
          </a:p>
          <a:p>
            <a:endParaRPr sz="1700" dirty="0"/>
          </a:p>
          <a:p>
            <a:pPr>
              <a:buSzPct val="100000"/>
              <a:buFont typeface="Arial"/>
              <a:buChar char="•"/>
              <a:defRPr b="1"/>
            </a:pPr>
            <a:r>
              <a:rPr sz="1700" dirty="0"/>
              <a:t>Must use </a:t>
            </a:r>
            <a:r>
              <a:rPr sz="1700" u="sng" dirty="0"/>
              <a:t>Bootstrap or Alternative CSS Framework</a:t>
            </a:r>
          </a:p>
          <a:p>
            <a:endParaRPr sz="1700"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sz="1700" dirty="0"/>
              <a:t>Must be </a:t>
            </a:r>
            <a:r>
              <a:rPr sz="1700" u="sng" dirty="0"/>
              <a:t>Deployed</a:t>
            </a:r>
            <a:r>
              <a:rPr sz="1700" dirty="0"/>
              <a:t> (</a:t>
            </a:r>
            <a:r>
              <a:rPr lang="en-US" sz="1700" dirty="0"/>
              <a:t>Github Pages</a:t>
            </a:r>
            <a:r>
              <a:rPr sz="1700" dirty="0"/>
              <a:t>)</a:t>
            </a:r>
          </a:p>
          <a:p>
            <a:endParaRPr sz="1700" dirty="0"/>
          </a:p>
          <a:p>
            <a:pPr>
              <a:buSzPct val="100000"/>
              <a:buFont typeface="Arial"/>
              <a:buChar char="•"/>
              <a:defRPr b="1"/>
            </a:pPr>
            <a:r>
              <a:rPr sz="1700" dirty="0"/>
              <a:t>Must have </a:t>
            </a:r>
            <a:r>
              <a:rPr sz="1700" u="sng" dirty="0"/>
              <a:t>User Input Validation </a:t>
            </a:r>
            <a:endParaRPr lang="en-US" sz="1700" u="sng" dirty="0"/>
          </a:p>
          <a:p>
            <a:pPr>
              <a:buSzPct val="100000"/>
              <a:buFont typeface="Arial"/>
              <a:buChar char="•"/>
              <a:defRPr b="1"/>
            </a:pPr>
            <a:endParaRPr lang="en-US" sz="1700"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lang="en-US" sz="1700" dirty="0"/>
              <a:t>Utilize Firebase for </a:t>
            </a:r>
            <a:r>
              <a:rPr lang="en-US" sz="1700" u="sng" dirty="0"/>
              <a:t>Persistent Data Storage</a:t>
            </a:r>
            <a:endParaRPr lang="en-US" sz="1700" dirty="0"/>
          </a:p>
          <a:p>
            <a:pPr>
              <a:buSzPct val="100000"/>
              <a:buFont typeface="Arial"/>
              <a:buChar char="•"/>
              <a:defRPr b="1"/>
            </a:pPr>
            <a:endParaRPr sz="1700" u="sng" dirty="0"/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ding – Nice To Hav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Coding – Nice To Haves</a:t>
            </a:r>
          </a:p>
        </p:txBody>
      </p:sp>
      <p:sp>
        <p:nvSpPr>
          <p:cNvPr id="115" name="Utilize Firebase for Persistent Data Storage (Consider this basically a requirement).…"/>
          <p:cNvSpPr/>
          <p:nvPr/>
        </p:nvSpPr>
        <p:spPr>
          <a:xfrm>
            <a:off x="304800" y="762000"/>
            <a:ext cx="8729663" cy="1198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endParaRPr b="0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Mobile Responsive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Use an alternative CSS framework like Materialize</a:t>
            </a: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553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t>You will also be responsible for preparing a </a:t>
            </a:r>
            <a:r>
              <a:rPr u="sng"/>
              <a:t>10 minute presentation.</a:t>
            </a:r>
          </a:p>
          <a:p>
            <a:endParaRPr u="sng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t>This will be a formal presentation.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One in which you explain in detail: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Your overall application’s concept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The motivation for its development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Your design process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The technologies you used (and briefly how they work)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A demonstration of its functionality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Directions for future development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Treat the presentation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Talking intelligently about tech &gt; doing tech sometimes. </a:t>
            </a: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Metric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Metrics</a:t>
            </a: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tric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Metrics</a:t>
            </a:r>
          </a:p>
        </p:txBody>
      </p:sp>
      <p:sp>
        <p:nvSpPr>
          <p:cNvPr id="126" name="Concept…"/>
          <p:cNvSpPr/>
          <p:nvPr/>
        </p:nvSpPr>
        <p:spPr>
          <a:xfrm>
            <a:off x="304800" y="762000"/>
            <a:ext cx="3733800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600" b="1"/>
            </a:pPr>
            <a:r>
              <a:rPr dirty="0"/>
              <a:t>Concept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600" b="1"/>
            </a:pPr>
            <a:r>
              <a:rPr dirty="0"/>
              <a:t>Design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600" b="1"/>
            </a:pPr>
            <a:r>
              <a:rPr dirty="0"/>
              <a:t>Functionality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600" b="1"/>
            </a:pPr>
            <a:r>
              <a:rPr dirty="0"/>
              <a:t>Collaboration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600" b="1"/>
            </a:pPr>
            <a:r>
              <a:rPr dirty="0"/>
              <a:t>Presentation</a:t>
            </a: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API Suggestions</a:t>
            </a: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rPr dirty="0"/>
              <a:t>Stick to APIs that do all of the following: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dirty="0"/>
              <a:t>Allows CORS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dirty="0"/>
              <a:t>Simple or no authentication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dirty="0"/>
              <a:t>JSON response returned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dirty="0"/>
              <a:t>Well documented</a:t>
            </a:r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pic>
        <p:nvPicPr>
          <p:cNvPr id="13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637" y="879475"/>
            <a:ext cx="4365626" cy="4367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3600" y="1497012"/>
            <a:ext cx="4356100" cy="3749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ool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Tools</a:t>
            </a:r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ollaboration is Critical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Collaboration is Critical!</a:t>
            </a:r>
          </a:p>
        </p:txBody>
      </p:sp>
      <p:sp>
        <p:nvSpPr>
          <p:cNvPr id="143" name="Steering a project with remote developers like this one can be challenging.…"/>
          <p:cNvSpPr/>
          <p:nvPr/>
        </p:nvSpPr>
        <p:spPr>
          <a:xfrm>
            <a:off x="304800" y="990600"/>
            <a:ext cx="8382000" cy="1639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Steering a project with remote developers like this one can be challenging.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Consider using the following tools…</a:t>
            </a: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itHub Pull Reques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Pull Requests </a:t>
            </a:r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b="6204"/>
          <a:stretch>
            <a:fillRect/>
          </a:stretch>
        </p:blipFill>
        <p:spPr>
          <a:xfrm>
            <a:off x="61912" y="685799"/>
            <a:ext cx="4518026" cy="4506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rcRect b="6663"/>
          <a:stretch>
            <a:fillRect/>
          </a:stretch>
        </p:blipFill>
        <p:spPr>
          <a:xfrm>
            <a:off x="4600575" y="695324"/>
            <a:ext cx="4530725" cy="4497389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GitHub Pull Requests are a great way to “combine” code when multiple users are working on the same files.…"/>
          <p:cNvSpPr/>
          <p:nvPr/>
        </p:nvSpPr>
        <p:spPr>
          <a:xfrm>
            <a:off x="357187" y="5214937"/>
            <a:ext cx="8442326" cy="114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t>GitHub Pull Requests are a great way to “combine” code when multiple users are working on the same files.</a:t>
            </a:r>
          </a:p>
          <a:p>
            <a:endParaRPr/>
          </a:p>
          <a:p>
            <a:pPr>
              <a:buSzPct val="100000"/>
              <a:buFont typeface="Arial"/>
              <a:buChar char="•"/>
            </a:pPr>
            <a:r>
              <a:t>We’ll show you how to use this feature in the next class. </a:t>
            </a:r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itHub Issu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Issues</a:t>
            </a:r>
          </a:p>
        </p:txBody>
      </p:sp>
      <p:sp>
        <p:nvSpPr>
          <p:cNvPr id="151" name="GitHub Issues are a great way to keep track of bugs, feature requests, etc."/>
          <p:cNvSpPr/>
          <p:nvPr/>
        </p:nvSpPr>
        <p:spPr>
          <a:xfrm>
            <a:off x="357187" y="5759450"/>
            <a:ext cx="8442326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</a:lvl1pPr>
          </a:lstStyle>
          <a:p>
            <a:r>
              <a:t>GitHub Issues are a great way to keep track of bugs, feature requests, etc.</a:t>
            </a:r>
          </a:p>
        </p:txBody>
      </p:sp>
      <p:pic>
        <p:nvPicPr>
          <p:cNvPr id="15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t="5882" b="5891"/>
          <a:stretch>
            <a:fillRect/>
          </a:stretch>
        </p:blipFill>
        <p:spPr>
          <a:xfrm>
            <a:off x="336550" y="761999"/>
            <a:ext cx="8426450" cy="4738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rello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Trello</a:t>
            </a:r>
          </a:p>
        </p:txBody>
      </p:sp>
      <p:pic>
        <p:nvPicPr>
          <p:cNvPr id="15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262" y="720725"/>
            <a:ext cx="8477251" cy="472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rello is a great project management tool for creating to-do lists and communicating updates."/>
          <p:cNvSpPr/>
          <p:nvPr/>
        </p:nvSpPr>
        <p:spPr>
          <a:xfrm>
            <a:off x="357187" y="5486400"/>
            <a:ext cx="8442326" cy="791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  <a:defRPr sz="2400"/>
            </a:lvl1pPr>
          </a:lstStyle>
          <a:p>
            <a:r>
              <a:t>Trello is a great project management tool for creating to-do lists and communicating updates.</a:t>
            </a:r>
          </a:p>
        </p:txBody>
      </p:sp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Event Searcher</a:t>
            </a:r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406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Users type in the name of their favorite sporting team.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Then using the SeatGeek API, your web application points them to the next game and location where the team is playing.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 web application also provides them a link to Ebay where they can purchase memorabilia associated with the team.</a:t>
            </a:r>
          </a:p>
        </p:txBody>
      </p:sp>
      <p:pic>
        <p:nvPicPr>
          <p:cNvPr id="16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0200" y="5673725"/>
            <a:ext cx="3508375" cy="696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UN Data API</a:t>
            </a:r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3862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Unofficial UN Data API to search a user specified country’s health records.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Then use a secondary data source (Google Maps, Flickr, YouTube, etc.) to provide additional context or data.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Examples: Per Capita Govt Expenditures on Health, # of Physicians, Deaths due to HIV, Malaria Cases etc, low birth weight newborns</a:t>
            </a:r>
          </a:p>
        </p:txBody>
      </p:sp>
      <p:pic>
        <p:nvPicPr>
          <p:cNvPr id="16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6800" y="5162550"/>
            <a:ext cx="4119563" cy="105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Facial Recognition</a:t>
            </a:r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3456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Face++ API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Allow users to provide a URL link to a facial image then provide viewers with information on the image’s gender, race, whether they are wearing glasses, and their age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Use Firebase to update ALL users of the site about the current search</a:t>
            </a:r>
          </a:p>
        </p:txBody>
      </p:sp>
      <p:pic>
        <p:nvPicPr>
          <p:cNvPr id="17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4495800"/>
            <a:ext cx="5514975" cy="182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r…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Or…</a:t>
            </a:r>
          </a:p>
        </p:txBody>
      </p:sp>
      <p:sp>
        <p:nvSpPr>
          <p:cNvPr id="173" name="Just do your own thing.…"/>
          <p:cNvSpPr/>
          <p:nvPr/>
        </p:nvSpPr>
        <p:spPr>
          <a:xfrm>
            <a:off x="498475" y="2667000"/>
            <a:ext cx="8340725" cy="1467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4800" b="1" i="1"/>
            </a:pPr>
            <a:r>
              <a:t>Just do your own thing. </a:t>
            </a:r>
          </a:p>
          <a:p>
            <a:pPr>
              <a:defRPr sz="4800" i="1"/>
            </a:pPr>
            <a:r>
              <a:t>Be creative! Be ambitious!</a:t>
            </a:r>
          </a:p>
        </p:txBody>
      </p:sp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dirty="0"/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6184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sz="2400" dirty="0"/>
              <a:t>Brainstorm possible ideas </a:t>
            </a:r>
          </a:p>
          <a:p>
            <a:endParaRPr sz="2400"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sz="2400" dirty="0"/>
              <a:t>Begin API Research</a:t>
            </a:r>
          </a:p>
          <a:p>
            <a:endParaRPr sz="2400"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sz="2400" dirty="0"/>
              <a:t>Create an initial draft / sketch of the final design</a:t>
            </a:r>
          </a:p>
          <a:p>
            <a:endParaRPr sz="2400"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sz="2400" dirty="0"/>
              <a:t>Create a short 1 page proposal listing out each of the following:</a:t>
            </a:r>
          </a:p>
          <a:p>
            <a:endParaRPr sz="2400"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sz="2400" dirty="0"/>
              <a:t>Project Title </a:t>
            </a:r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sz="2400" dirty="0"/>
              <a:t>Team Members</a:t>
            </a:r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sz="2400" dirty="0"/>
              <a:t>Project Description</a:t>
            </a:r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sz="2400" dirty="0"/>
              <a:t>Sketch of Final Product</a:t>
            </a:r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sz="2400" dirty="0"/>
              <a:t>APIs to be Used</a:t>
            </a:r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sz="2400" dirty="0"/>
              <a:t>Rough Breakdown of Tasks 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You made it!!!"/>
          <p:cNvSpPr/>
          <p:nvPr/>
        </p:nvSpPr>
        <p:spPr>
          <a:xfrm>
            <a:off x="498475" y="3084512"/>
            <a:ext cx="8340725" cy="100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6400" b="1" i="1"/>
            </a:lvl1pPr>
          </a:lstStyle>
          <a:p>
            <a:r>
              <a:t>You made it!!!</a:t>
            </a:r>
          </a:p>
        </p:txBody>
      </p:sp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dirty="0"/>
              <a:t>Project Week</a:t>
            </a:r>
            <a:r>
              <a:rPr lang="en-US" dirty="0"/>
              <a:t> #1</a:t>
            </a:r>
            <a:r>
              <a:rPr dirty="0"/>
              <a:t> (</a:t>
            </a:r>
            <a:r>
              <a:rPr lang="en-US" dirty="0"/>
              <a:t>8/16/18</a:t>
            </a:r>
            <a:r>
              <a:rPr dirty="0"/>
              <a:t> </a:t>
            </a:r>
            <a:r>
              <a:rPr lang="en-US" dirty="0"/>
              <a:t>– 8/23/18</a:t>
            </a:r>
            <a:r>
              <a:rPr dirty="0"/>
              <a:t>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4276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sz="1600" dirty="0"/>
              <a:t>Today’s Class:</a:t>
            </a:r>
            <a:br>
              <a:rPr lang="en-US" sz="1600" dirty="0"/>
            </a:br>
            <a:endParaRPr lang="en-US" sz="1600" dirty="0"/>
          </a:p>
          <a:p>
            <a:r>
              <a:rPr lang="en-US" sz="1600" b="1" u="sng" dirty="0"/>
              <a:t>Review Work</a:t>
            </a:r>
          </a:p>
          <a:p>
            <a:r>
              <a:rPr lang="en-US" sz="1600" dirty="0" err="1"/>
              <a:t>Traintime</a:t>
            </a:r>
            <a:r>
              <a:rPr lang="en-US" sz="1600" dirty="0"/>
              <a:t> Homework</a:t>
            </a:r>
          </a:p>
          <a:p>
            <a:r>
              <a:rPr lang="en-US" sz="1600" dirty="0"/>
              <a:t>Pop Quiz Homework</a:t>
            </a:r>
          </a:p>
          <a:p>
            <a:r>
              <a:rPr lang="en-US" sz="1600" dirty="0"/>
              <a:t>Review: Ajax, APIs, Local Storage, Firebase </a:t>
            </a:r>
          </a:p>
          <a:p>
            <a:pPr>
              <a:defRPr sz="2100" b="1" u="sng"/>
            </a:pPr>
            <a:br>
              <a:rPr lang="en-US" sz="1600" dirty="0"/>
            </a:br>
            <a:r>
              <a:rPr lang="en-US" sz="1600" dirty="0"/>
              <a:t>Project Work</a:t>
            </a:r>
            <a:endParaRPr sz="1600"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sz="1600" dirty="0"/>
              <a:t>Review Git concepts (Pull Requests)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sz="1600" dirty="0"/>
              <a:t>Divide into groups</a:t>
            </a:r>
            <a:endParaRPr lang="en-US" sz="1600"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sz="1600" dirty="0"/>
              <a:t>Begin researching APIs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sz="1600" dirty="0"/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sz="1600" dirty="0"/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sz="1600" dirty="0"/>
              <a:t>Initial Design work  </a:t>
            </a:r>
            <a:endParaRPr lang="en-US" sz="1600" dirty="0"/>
          </a:p>
          <a:p>
            <a:endParaRPr sz="1600" dirty="0"/>
          </a:p>
          <a:p>
            <a:pPr>
              <a:defRPr sz="2100" b="1" u="sng"/>
            </a:pPr>
            <a:r>
              <a:rPr sz="1600" dirty="0"/>
              <a:t>Next </a:t>
            </a:r>
            <a:r>
              <a:rPr lang="en-US" sz="1600" dirty="0"/>
              <a:t>Week (8/21 - 8/23)</a:t>
            </a:r>
            <a:r>
              <a:rPr sz="1600" dirty="0"/>
              <a:t>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sz="1600" dirty="0"/>
              <a:t>Hardcore Development </a:t>
            </a: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dirty="0"/>
              <a:t>Project Week</a:t>
            </a:r>
            <a:r>
              <a:rPr lang="en-US" dirty="0"/>
              <a:t> #2</a:t>
            </a:r>
            <a:r>
              <a:rPr dirty="0"/>
              <a:t> (</a:t>
            </a:r>
            <a:r>
              <a:rPr lang="en-US" dirty="0"/>
              <a:t>8/28/18 - 8/30/18</a:t>
            </a:r>
            <a:r>
              <a:rPr dirty="0"/>
              <a:t>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290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Next Week (T</a:t>
            </a:r>
            <a:r>
              <a:rPr lang="en-US" dirty="0"/>
              <a:t>uesday</a:t>
            </a:r>
            <a:r>
              <a:rPr dirty="0"/>
              <a:t>):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Next Week (W</a:t>
            </a:r>
            <a:r>
              <a:rPr lang="en-US" dirty="0"/>
              <a:t>ednesday</a:t>
            </a:r>
            <a:r>
              <a:rPr dirty="0"/>
              <a:t>)</a:t>
            </a:r>
            <a:r>
              <a:rPr lang="en-US" dirty="0"/>
              <a:t>:</a:t>
            </a:r>
            <a:endParaRPr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 Prep</a:t>
            </a:r>
          </a:p>
          <a:p>
            <a:endParaRPr dirty="0"/>
          </a:p>
          <a:p>
            <a:pPr>
              <a:defRPr sz="2100" b="1" u="sng"/>
            </a:pPr>
            <a:r>
              <a:rPr lang="en-US" dirty="0"/>
              <a:t>Thursday’s </a:t>
            </a:r>
            <a:r>
              <a:rPr dirty="0"/>
              <a:t>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Presentations!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0900" y="1447800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he Great Push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The Great Push</a:t>
            </a:r>
          </a:p>
        </p:txBody>
      </p:sp>
      <p:sp>
        <p:nvSpPr>
          <p:cNvPr id="101" name="Be serious about project week!…"/>
          <p:cNvSpPr/>
          <p:nvPr/>
        </p:nvSpPr>
        <p:spPr>
          <a:xfrm>
            <a:off x="395287" y="1066800"/>
            <a:ext cx="8340726" cy="2489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 b="1" i="1"/>
            </a:pPr>
            <a:r>
              <a:t>Be serious about project week!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Use this as an opportunity to push yourself and prove what you know.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Because you </a:t>
            </a:r>
            <a:r>
              <a:rPr b="1" i="1"/>
              <a:t>DO KNOW </a:t>
            </a:r>
            <a:r>
              <a:t>shiz.</a:t>
            </a:r>
            <a:r>
              <a:rPr b="1" i="1"/>
              <a:t> </a:t>
            </a: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Groups</a:t>
            </a:r>
          </a:p>
        </p:txBody>
      </p:sp>
      <p:sp>
        <p:nvSpPr>
          <p:cNvPr id="106" name="Team #1…"/>
          <p:cNvSpPr/>
          <p:nvPr/>
        </p:nvSpPr>
        <p:spPr>
          <a:xfrm>
            <a:off x="336550" y="914400"/>
            <a:ext cx="8448862" cy="5492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defRPr sz="2100" b="1"/>
            </a:pPr>
            <a:r>
              <a:rPr dirty="0"/>
              <a:t>Team #1</a:t>
            </a:r>
          </a:p>
          <a:p>
            <a:pPr>
              <a:defRPr sz="2100"/>
            </a:pPr>
            <a:r>
              <a:rPr lang="en-US" dirty="0"/>
              <a:t>Yang Y., </a:t>
            </a:r>
            <a:r>
              <a:rPr lang="en-US" dirty="0" err="1"/>
              <a:t>Gio</a:t>
            </a:r>
            <a:r>
              <a:rPr lang="en-US" dirty="0"/>
              <a:t> L., Willy R., John S.</a:t>
            </a:r>
          </a:p>
          <a:p>
            <a:pPr>
              <a:defRPr sz="2100"/>
            </a:pPr>
            <a:endParaRPr lang="en-US" dirty="0"/>
          </a:p>
          <a:p>
            <a:pPr>
              <a:defRPr sz="2100" b="1"/>
            </a:pPr>
            <a:r>
              <a:rPr dirty="0"/>
              <a:t>Team #2</a:t>
            </a:r>
          </a:p>
          <a:p>
            <a:pPr>
              <a:defRPr sz="2100"/>
            </a:pPr>
            <a:r>
              <a:rPr lang="en-US" dirty="0" err="1"/>
              <a:t>Simmigon</a:t>
            </a:r>
            <a:r>
              <a:rPr lang="en-US" dirty="0"/>
              <a:t> F., Sung L., Chad D., Stephen H.</a:t>
            </a:r>
          </a:p>
          <a:p>
            <a:endParaRPr dirty="0"/>
          </a:p>
          <a:p>
            <a:pPr>
              <a:defRPr sz="2100" b="1"/>
            </a:pPr>
            <a:r>
              <a:rPr dirty="0"/>
              <a:t>Team #3</a:t>
            </a:r>
          </a:p>
          <a:p>
            <a:pPr>
              <a:defRPr sz="2100"/>
            </a:pPr>
            <a:r>
              <a:rPr lang="en-US" dirty="0"/>
              <a:t>Desiree J., John H., Ronald C., Alan M.</a:t>
            </a:r>
          </a:p>
          <a:p>
            <a:endParaRPr dirty="0"/>
          </a:p>
          <a:p>
            <a:pPr>
              <a:defRPr sz="2100" b="1"/>
            </a:pPr>
            <a:r>
              <a:rPr dirty="0"/>
              <a:t>Team #4</a:t>
            </a:r>
          </a:p>
          <a:p>
            <a:pPr>
              <a:defRPr sz="2100"/>
            </a:pPr>
            <a:r>
              <a:rPr lang="en-US" dirty="0"/>
              <a:t>Jose T., Tim M., Melton M., Nitin S.</a:t>
            </a:r>
          </a:p>
          <a:p>
            <a:pPr>
              <a:defRPr sz="2100"/>
            </a:pPr>
            <a:endParaRPr lang="en-US" dirty="0"/>
          </a:p>
          <a:p>
            <a:pPr>
              <a:defRPr sz="2100"/>
            </a:pPr>
            <a:r>
              <a:rPr lang="en-US" b="1" dirty="0"/>
              <a:t>Team #5</a:t>
            </a:r>
          </a:p>
          <a:p>
            <a:pPr>
              <a:defRPr sz="2100"/>
            </a:pPr>
            <a:r>
              <a:rPr lang="en-US" dirty="0"/>
              <a:t>Siraj M., Andrew C., Jay C., Nuno S.</a:t>
            </a:r>
          </a:p>
          <a:p>
            <a:pPr>
              <a:defRPr sz="2100"/>
            </a:pPr>
            <a:endParaRPr lang="en-US" dirty="0"/>
          </a:p>
          <a:p>
            <a:pPr>
              <a:defRPr sz="2100"/>
            </a:pPr>
            <a:r>
              <a:rPr lang="en-US" b="1" dirty="0"/>
              <a:t>Team #6</a:t>
            </a:r>
          </a:p>
          <a:p>
            <a:pPr>
              <a:defRPr sz="2100"/>
            </a:pPr>
            <a:r>
              <a:rPr lang="en-US" dirty="0"/>
              <a:t>Steven H., Randy P., Billy M.</a:t>
            </a: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Task</a:t>
            </a:r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5314</TotalTime>
  <Words>744</Words>
  <Application>Microsoft Macintosh PowerPoint</Application>
  <PresentationFormat>On-screen Show (4:3)</PresentationFormat>
  <Paragraphs>179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Courier New</vt:lpstr>
      <vt:lpstr>Roboto</vt:lpstr>
      <vt:lpstr>Unbranded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F Hopkins Jr</cp:lastModifiedBy>
  <cp:revision>23</cp:revision>
  <dcterms:modified xsi:type="dcterms:W3CDTF">2018-08-20T12:11:27Z</dcterms:modified>
</cp:coreProperties>
</file>