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 snapToGrid="0">
      <p:cViewPr>
        <p:scale>
          <a:sx n="70" d="100"/>
          <a:sy n="70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13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65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0099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147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668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5622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659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278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917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316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148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71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896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5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99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649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3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FE7D75E-0820-4162-8552-B9C062A265B3}" type="datetimeFigureOut">
              <a:rPr lang="es-CO" smtClean="0"/>
              <a:t>3/06/2021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9383920-323F-44E4-A655-360854FA16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315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12A07-0659-4776-B718-F8A30BEE1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Proyecto NLP – Lectura de prueba de conocimientos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1B80A5-FDFE-4C91-9F4F-3762B1738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Presentado por: </a:t>
            </a:r>
          </a:p>
          <a:p>
            <a:r>
              <a:rPr lang="es-CO" dirty="0"/>
              <a:t>john Jairo Ramón Garzón vasquez</a:t>
            </a:r>
          </a:p>
          <a:p>
            <a:r>
              <a:rPr lang="es-CO" dirty="0"/>
              <a:t>Diana Carolina Mayorga Ramírez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116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3CF78E-2F3F-446A-BD7B-C84A1119A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43" y="1497309"/>
            <a:ext cx="6299887" cy="37484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28EE2E-0D1D-4785-8401-F56B5C5F70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dirty="0" err="1"/>
              <a:t>Enfocado</a:t>
            </a:r>
            <a:r>
              <a:rPr lang="en-US" sz="1800" dirty="0"/>
              <a:t> a la </a:t>
            </a:r>
            <a:r>
              <a:rPr lang="en-US" sz="1800" dirty="0" err="1"/>
              <a:t>aplicación</a:t>
            </a:r>
            <a:r>
              <a:rPr lang="en-US" sz="1800" dirty="0"/>
              <a:t> de los </a:t>
            </a:r>
            <a:r>
              <a:rPr lang="en-US" sz="1800" dirty="0" err="1"/>
              <a:t>conocimientos</a:t>
            </a:r>
            <a:r>
              <a:rPr lang="en-US" sz="1800" dirty="0"/>
              <a:t> de la </a:t>
            </a:r>
            <a:r>
              <a:rPr lang="en-US" sz="1800" dirty="0" err="1"/>
              <a:t>maestria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Inicio</a:t>
            </a:r>
            <a:r>
              <a:rPr lang="en-US" sz="1800" dirty="0"/>
              <a:t> de la </a:t>
            </a:r>
            <a:r>
              <a:rPr lang="en-US" sz="1800" dirty="0" err="1"/>
              <a:t>primera</a:t>
            </a:r>
            <a:r>
              <a:rPr lang="en-US" sz="1800" dirty="0"/>
              <a:t> </a:t>
            </a:r>
            <a:r>
              <a:rPr lang="en-US" sz="1800" dirty="0" err="1"/>
              <a:t>parte</a:t>
            </a:r>
            <a:r>
              <a:rPr lang="en-US" sz="1800" dirty="0"/>
              <a:t> del Desarrollo del </a:t>
            </a:r>
            <a:r>
              <a:rPr lang="en-US" sz="1800" dirty="0" err="1"/>
              <a:t>trabajo</a:t>
            </a:r>
            <a:r>
              <a:rPr lang="en-US" sz="1800" dirty="0"/>
              <a:t> de </a:t>
            </a:r>
            <a:r>
              <a:rPr lang="en-US" sz="1800" dirty="0" err="1"/>
              <a:t>grado</a:t>
            </a:r>
            <a:r>
              <a:rPr lang="en-US" sz="1800" dirty="0"/>
              <a:t>.</a:t>
            </a:r>
          </a:p>
          <a:p>
            <a:r>
              <a:rPr lang="en-US" sz="1800" dirty="0"/>
              <a:t>Desarrollo de </a:t>
            </a:r>
            <a:r>
              <a:rPr lang="en-US" sz="1800" dirty="0" err="1"/>
              <a:t>herramienta</a:t>
            </a:r>
            <a:r>
              <a:rPr lang="en-US" sz="1800" dirty="0"/>
              <a:t> de </a:t>
            </a:r>
            <a:r>
              <a:rPr lang="en-US" sz="1800" dirty="0" err="1"/>
              <a:t>ayuda</a:t>
            </a:r>
            <a:r>
              <a:rPr lang="en-US" sz="1800" dirty="0"/>
              <a:t> para la </a:t>
            </a:r>
            <a:r>
              <a:rPr lang="en-US" sz="1800" dirty="0" err="1"/>
              <a:t>toma</a:t>
            </a:r>
            <a:r>
              <a:rPr lang="en-US" sz="1800" dirty="0"/>
              <a:t> de </a:t>
            </a:r>
            <a:r>
              <a:rPr lang="en-US" sz="1800" dirty="0" err="1"/>
              <a:t>decisiones</a:t>
            </a:r>
            <a:r>
              <a:rPr lang="en-US" sz="1800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793CDB-80D7-4FD1-ABBA-35CCE821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s-CO" dirty="0"/>
              <a:t>Resumen del proyecto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73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Marcador de contenido 4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AAB5015-6A70-4D61-AD90-83A1844E13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423930"/>
            <a:ext cx="6002432" cy="400750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33719C-5332-4C71-89EB-2B7284C0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Desarrollo del Proyecto</a:t>
            </a:r>
            <a:br>
              <a:rPr lang="en-US" sz="4800" dirty="0"/>
            </a:br>
            <a:br>
              <a:rPr lang="en-US" sz="4800" dirty="0"/>
            </a:br>
            <a:r>
              <a:rPr lang="en-US" sz="2000" dirty="0"/>
              <a:t>- </a:t>
            </a:r>
            <a:r>
              <a:rPr lang="en-US" sz="2000" dirty="0" err="1"/>
              <a:t>Objetivo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dirty="0" err="1"/>
              <a:t>Datos</a:t>
            </a:r>
            <a:br>
              <a:rPr lang="en-US" sz="2000" dirty="0"/>
            </a:br>
            <a:r>
              <a:rPr lang="en-US" sz="2000" dirty="0"/>
              <a:t>-PROBLEMAS</a:t>
            </a:r>
            <a:br>
              <a:rPr lang="en-US" sz="2000" dirty="0"/>
            </a:br>
            <a:r>
              <a:rPr lang="en-US" sz="2000" dirty="0"/>
              <a:t>-RESULTADOS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1395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DE483-61BC-4B10-BA56-6B5B4989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Código en </a:t>
            </a:r>
            <a:r>
              <a:rPr lang="es-CO" dirty="0" err="1"/>
              <a:t>Github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D5F5-0B18-4B77-B764-7CFD90CCF2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O" dirty="0"/>
              <a:t>https://github.com/JohnJVsg/Electiva-NLP-2021-1/blob/main/Proyecto%20Final%20NLP%20%20Codigo.ipynb</a:t>
            </a:r>
          </a:p>
        </p:txBody>
      </p:sp>
    </p:spTree>
    <p:extLst>
      <p:ext uri="{BB962C8B-B14F-4D97-AF65-F5344CB8AC3E}">
        <p14:creationId xmlns:p14="http://schemas.microsoft.com/office/powerpoint/2010/main" val="168064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0C1BC1E-153D-4DA3-87A4-314B61BC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5A56C3-A6D4-4D92-8AE6-10218C076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402629AB-B173-4B17-AAA8-D8A1E0C0C5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31049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31</TotalTime>
  <Words>99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Gota</vt:lpstr>
      <vt:lpstr>Proyecto NLP – Lectura de prueba de conocimientos</vt:lpstr>
      <vt:lpstr>Resumen del proyecto</vt:lpstr>
      <vt:lpstr>Desarrollo del Proyecto  - Objetivo - Datos -PROBLEMAS -RESULTADOS</vt:lpstr>
      <vt:lpstr>Código en Github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NLP – Lectura de prueba de conocimientos</dc:title>
  <dc:creator>John Jairo Ramon Garzon Vasquez</dc:creator>
  <cp:lastModifiedBy>John Jairo Ramon Garzon Vasquez</cp:lastModifiedBy>
  <cp:revision>6</cp:revision>
  <dcterms:created xsi:type="dcterms:W3CDTF">2021-06-03T23:09:01Z</dcterms:created>
  <dcterms:modified xsi:type="dcterms:W3CDTF">2021-06-03T23:40:05Z</dcterms:modified>
</cp:coreProperties>
</file>