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A07CE-BC1D-45A7-E591-7223B5708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3EBFF8-8332-A260-5BCE-D622672F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67303-DD17-55EF-90E9-7E55C193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B9223-033A-FECE-D971-543472B5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05966-513B-6F16-23A6-617D67D7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7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A1561-8348-387E-7441-54CCBEBE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246F0A-48B9-DC8E-885C-3BDAF967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929F6-E50D-4505-C359-8D410E01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A8C46-2468-1F9D-635D-E37E8EF4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3BDB0-78F0-118E-9953-AD2844A6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A1354-A7A0-50CA-F360-D4B8BB3D8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28D37C-E4A3-FF87-8D64-AF261ADB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1371A5-2368-BB6A-9CB7-D590596E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7F11C-6291-05D9-4A7B-FB34FD0B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90F8B-19F5-742A-86D3-4AEF7C5F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46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8A83B-0510-490D-7B54-A46037A3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CEDFD-0E40-0998-77C1-3DD6202D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84BB5-2076-2C67-A3FA-264C594A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0408C-D6EE-A95F-46B5-E3B63A23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7C150-8EA5-F4C5-5370-D6AB4C22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313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4585B-DFDE-ACF3-271C-5D8793F6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F04933-9649-9DE4-1D65-34DCE268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34010-28DE-1073-3C39-088E8281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8E0D2-F603-D40F-A57D-C59B5C5B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5E2184-5C48-0F41-B0C9-1253136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406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FB309-1D8E-C633-F023-D7D94BAD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D5478-2444-65F4-3908-5E4C2FDA4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D8C36B-A963-3FCF-16A9-52CCE852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F417A-12A8-0ED7-495B-987BB676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1B099A-AAA3-DF44-1371-71259F7E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ED5332-E04E-6C2D-3D03-ED8CBF33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07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B9DC0-9581-7E5F-6A1E-EADC688A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10D70-01B7-116A-1572-53F6B29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AFFE3A-65B4-3AC3-6DFF-D1F9F6F30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5E1FC4-3FBE-AA0D-83A2-A8AF5C000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E0A392-EFE2-2523-0005-9A565FDA9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57E924-A152-51CB-EC3F-95ED56D7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B0B8B9-7B9B-C020-D45D-35DE9507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88062B-91F3-E8D5-A451-DABFD86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736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31FC6-4A0F-3A0B-AF54-7544E886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69B17B-B466-B364-E644-4E5510A6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45095F-6F9B-DB8E-1DA8-E35C4A38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C27424-1682-47D2-0D84-583B9921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32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27A834-8DB1-D053-46B2-34E5AF2B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9DD7E5-B81A-C8AC-7773-FDF2B941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2B6CD-9CE8-F64D-015A-14F34B95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34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813C5-331A-820B-F093-6FAD5201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354AC-5A9C-6522-7D15-B7F0F648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95E318-5133-497F-6D58-21120D60B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5DD816-579A-5557-EA06-3408ECDB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BE00CF-E8DE-93F1-3E5F-FAA20A4D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425312-044B-290D-8EFD-CC01DFC2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328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DC19C-C258-C99F-8CB0-B20CF11D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2A54D0-B171-8B42-3B63-12C83B230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6653E3-1271-76CD-210D-88F5F5754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91629-BB51-DAFE-B84C-C75ACB50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378ED5-3569-82C2-CDF0-6291C52D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5150C9-9A19-F2C5-028F-A51D60B0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90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4A0B83-7A63-4F40-8A6B-AF26597B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F6F2A4-7C73-10E8-6517-2BBBFAFB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E9DA5-EAD7-3EF7-6787-D3D360A88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4702-F154-4DA3-A7B5-F4CDFC1AA44E}" type="datetimeFigureOut">
              <a:rPr lang="es-CO" smtClean="0"/>
              <a:t>22/04/2024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A836E7-0F35-9B58-4B18-85D6749E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C5EE8D-C893-A3F2-7339-AE6CC3488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2BFB0-6017-484D-B930-85D446E320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56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6E00146-F4B9-1BF4-720C-AE7E885F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159" y="0"/>
            <a:ext cx="3663863" cy="6858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6ED5E5E-9804-4D40-6F03-606AD053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44310" cy="6858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DB44BF6-FB53-E63C-346E-9C774E657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322" y="0"/>
            <a:ext cx="41719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7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0180047-8D1D-8836-6CDA-A6965D62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339" y="0"/>
            <a:ext cx="4110541" cy="685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5FF1768-52D7-E071-00A6-06F29F73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564" y="-126749"/>
            <a:ext cx="3879436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5E90551-2E6B-13E8-E538-D0D7B1DF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42862"/>
            <a:ext cx="37147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James Rubio Olaya</dc:creator>
  <cp:lastModifiedBy>John James Rubio Olaya</cp:lastModifiedBy>
  <cp:revision>1</cp:revision>
  <dcterms:created xsi:type="dcterms:W3CDTF">2024-04-23T00:52:06Z</dcterms:created>
  <dcterms:modified xsi:type="dcterms:W3CDTF">2024-04-23T01:27:42Z</dcterms:modified>
</cp:coreProperties>
</file>