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7"/>
  </p:notesMasterIdLst>
  <p:handoutMasterIdLst>
    <p:handoutMasterId r:id="rId8"/>
  </p:handoutMasterIdLst>
  <p:sldIdLst>
    <p:sldId id="503" r:id="rId4"/>
    <p:sldId id="1812" r:id="rId5"/>
    <p:sldId id="501" r:id="rId6"/>
  </p:sldIdLst>
  <p:sldSz cx="9144000" cy="571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2">
          <p15:clr>
            <a:srgbClr val="A4A3A4"/>
          </p15:clr>
        </p15:guide>
        <p15:guide id="2" orient="horz" pos="2026">
          <p15:clr>
            <a:srgbClr val="A4A3A4"/>
          </p15:clr>
        </p15:guide>
        <p15:guide id="3" pos="19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3CC"/>
    <a:srgbClr val="5185CC"/>
    <a:srgbClr val="4385D2"/>
    <a:srgbClr val="4472C4"/>
    <a:srgbClr val="073E87"/>
    <a:srgbClr val="001845"/>
    <a:srgbClr val="07438A"/>
    <a:srgbClr val="07A2BB"/>
    <a:srgbClr val="05DFDB"/>
    <a:srgbClr val="05E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82938" autoAdjust="0"/>
  </p:normalViewPr>
  <p:slideViewPr>
    <p:cSldViewPr snapToGrid="0">
      <p:cViewPr varScale="1">
        <p:scale>
          <a:sx n="158" d="100"/>
          <a:sy n="158" d="100"/>
        </p:scale>
        <p:origin x="904" y="176"/>
      </p:cViewPr>
      <p:guideLst>
        <p:guide orient="horz" pos="1672"/>
        <p:guide orient="horz" pos="2026"/>
        <p:guide pos="1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8B3C4-4890-3948-9363-923FD9C75688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3F0E-A656-0A4E-995A-CEABC8483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DA90-0165-49D6-9986-4CE6A861612C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6B13-821D-4E8C-9271-B418E89BAC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结束页，可以在这里链接到</a:t>
            </a:r>
            <a:r>
              <a:rPr lang="en-US" altLang="zh-CN" dirty="0"/>
              <a:t>Datawhale</a:t>
            </a:r>
            <a:r>
              <a:rPr lang="zh-CN" altLang="en-US" dirty="0"/>
              <a:t>的介绍之类的地方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2159050"/>
            <a:ext cx="8139178" cy="75005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50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974762"/>
            <a:ext cx="8139178" cy="79327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1081076"/>
            <a:ext cx="8139178" cy="420531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3177105"/>
            <a:ext cx="8139178" cy="521223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0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763476"/>
            <a:ext cx="8139178" cy="899216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3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1081076"/>
            <a:ext cx="3962432" cy="420418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1081076"/>
            <a:ext cx="3962432" cy="4204186"/>
          </a:xfrm>
        </p:spPr>
        <p:txBody>
          <a:bodyPr>
            <a:noAutofit/>
          </a:bodyPr>
          <a:lstStyle>
            <a:lvl1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1081076"/>
            <a:ext cx="3962432" cy="317819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7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492355"/>
            <a:ext cx="3962400" cy="3797309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081076"/>
            <a:ext cx="3962432" cy="317819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492355"/>
            <a:ext cx="3962432" cy="3797309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081076"/>
            <a:ext cx="3962432" cy="4204186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081076"/>
            <a:ext cx="3962432" cy="4204186"/>
          </a:xfrm>
        </p:spPr>
        <p:txBody>
          <a:bodyPr vert="horz" lIns="101600" tIns="0" rIns="82550" bIns="0" rtlCol="0">
            <a:norm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94548"/>
            <a:ext cx="713238" cy="449523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94541"/>
            <a:ext cx="7371076" cy="449523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94548"/>
            <a:ext cx="8139178" cy="42041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159050"/>
            <a:ext cx="8139178" cy="750053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21208" y="617765"/>
            <a:ext cx="862279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2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3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4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360359"/>
            <a:ext cx="8139178" cy="540538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1081076"/>
            <a:ext cx="8139178" cy="4204186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5296801"/>
            <a:ext cx="2025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5296801"/>
            <a:ext cx="2970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5296801"/>
            <a:ext cx="2025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762635" rtl="0" eaLnBrk="1" fontAlgn="auto" latinLnBrk="0" hangingPunct="1">
        <a:lnSpc>
          <a:spcPct val="100000"/>
        </a:lnSpc>
        <a:spcBef>
          <a:spcPct val="0"/>
        </a:spcBef>
        <a:buNone/>
        <a:defRPr sz="233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72135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43025" algn="l"/>
        </a:tabLst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53135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3477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1577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51071" y="1926248"/>
            <a:ext cx="6918960" cy="6337935"/>
          </a:xfrm>
          <a:prstGeom prst="rect">
            <a:avLst/>
          </a:prstGeom>
          <a:blipFill rotWithShape="1">
            <a:blip r:embed="rId6">
              <a:alphaModFix amt="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PA-文本 文本框 3"/>
          <p:cNvSpPr txBox="1"/>
          <p:nvPr>
            <p:custDataLst>
              <p:tags r:id="rId2"/>
            </p:custDataLst>
          </p:nvPr>
        </p:nvSpPr>
        <p:spPr>
          <a:xfrm>
            <a:off x="1996778" y="758825"/>
            <a:ext cx="5150445" cy="684801"/>
          </a:xfrm>
          <a:prstGeom prst="rect">
            <a:avLst/>
          </a:prstGeom>
          <a:noFill/>
        </p:spPr>
        <p:txBody>
          <a:bodyPr wrap="none" lIns="68578" tIns="34289" rIns="68578" bIns="34289" rtlCol="0">
            <a:spAutoFit/>
          </a:bodyPr>
          <a:lstStyle/>
          <a:p>
            <a:pPr algn="ctr"/>
            <a:r>
              <a:rPr lang="en-US" altLang="zh-CN" sz="4000" b="1" spc="14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Datawhale</a:t>
            </a:r>
            <a:r>
              <a:rPr lang="zh-CN" altLang="en-US" sz="4000" b="1" spc="14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开源社区</a:t>
            </a:r>
            <a:endParaRPr lang="en-US" altLang="zh-CN" sz="4000" b="1" spc="14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PA-文本 文本框 3">
            <a:extLst>
              <a:ext uri="{FF2B5EF4-FFF2-40B4-BE49-F238E27FC236}">
                <a16:creationId xmlns:a16="http://schemas.microsoft.com/office/drawing/2014/main" id="{18883897-1E53-624F-A6F8-7B8CD19C61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82925" y="2086068"/>
            <a:ext cx="4321115" cy="561690"/>
          </a:xfrm>
          <a:prstGeom prst="rect">
            <a:avLst/>
          </a:prstGeom>
          <a:noFill/>
        </p:spPr>
        <p:txBody>
          <a:bodyPr wrap="none" lIns="68578" tIns="34289" rIns="68578" bIns="34289" rtlCol="0">
            <a:spAutoFit/>
          </a:bodyPr>
          <a:lstStyle/>
          <a:p>
            <a:pPr algn="ctr"/>
            <a:r>
              <a:rPr lang="en-US" altLang="zh-CN" sz="3200" b="1" spc="14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32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机器学习实战</a:t>
            </a:r>
            <a:endParaRPr lang="en-US" altLang="zh-CN" sz="3200" b="1" spc="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-文本框 23"/>
          <p:cNvSpPr txBox="1"/>
          <p:nvPr>
            <p:custDataLst>
              <p:tags r:id="rId1"/>
            </p:custDataLst>
          </p:nvPr>
        </p:nvSpPr>
        <p:spPr>
          <a:xfrm>
            <a:off x="770291" y="17280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005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开源学习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4459" y="911042"/>
            <a:ext cx="59874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Datawhale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对学习者最有价值的开源社区</a:t>
            </a:r>
          </a:p>
        </p:txBody>
      </p:sp>
      <p:sp>
        <p:nvSpPr>
          <p:cNvPr id="2" name="矩形 1"/>
          <p:cNvSpPr/>
          <p:nvPr/>
        </p:nvSpPr>
        <p:spPr>
          <a:xfrm>
            <a:off x="2517934" y="1259657"/>
            <a:ext cx="776288" cy="711041"/>
          </a:xfrm>
          <a:prstGeom prst="rect">
            <a:avLst/>
          </a:prstGeom>
          <a:blipFill rotWithShape="1">
            <a:blip r:embed="rId4">
              <a:alphaModFix amt="71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l="15781" t="11667" r="16955" b="31289"/>
          <a:stretch>
            <a:fillRect/>
          </a:stretch>
        </p:blipFill>
        <p:spPr>
          <a:xfrm>
            <a:off x="3573304" y="2931294"/>
            <a:ext cx="1609725" cy="1581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4|NoFill|#FFFFFF|False|True|"/>
  <p:tag name="RESOURCELIBID_SMARTLAYOUT" val="55607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1|NoFill|#FFFFFF|False|True|"/>
  <p:tag name="RESOURCELIBID_SMARTLAYOUT" val="5560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ww.99ppt.com">
  <a:themeElements>
    <a:clrScheme name="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636989099528524091</Template>
  <TotalTime>17</TotalTime>
  <Words>38</Words>
  <Application>Microsoft Macintosh PowerPoint</Application>
  <PresentationFormat>自定义</PresentationFormat>
  <Paragraphs>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Microsoft YaHei</vt:lpstr>
      <vt:lpstr>Microsoft YaHei</vt:lpstr>
      <vt:lpstr>Arial</vt:lpstr>
      <vt:lpstr>Office 主题​​</vt:lpstr>
      <vt:lpstr>自定义设计方案</vt:lpstr>
      <vt:lpstr>www.99ppt.com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文化运营团队-无多</dc:creator>
  <cp:lastModifiedBy>Jim John</cp:lastModifiedBy>
  <cp:revision>779</cp:revision>
  <dcterms:created xsi:type="dcterms:W3CDTF">2020-02-22T09:28:00Z</dcterms:created>
  <dcterms:modified xsi:type="dcterms:W3CDTF">2021-12-06T08:01:43Z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