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61ea067f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61ea067f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1ea067f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61ea067f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61ea067f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61ea067f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61ea067f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61ea067f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425350" y="470675"/>
            <a:ext cx="2976000" cy="2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CFE2F3"/>
                </a:solidFill>
              </a:rPr>
              <a:t>Edit Tab</a:t>
            </a:r>
            <a:endParaRPr b="1" sz="2900">
              <a:solidFill>
                <a:srgbClr val="CFE2F3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04525" y="818100"/>
            <a:ext cx="2583000" cy="288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Employee’s Information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04525" y="1393825"/>
            <a:ext cx="2583000" cy="288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Brewery</a:t>
            </a:r>
            <a:r>
              <a:rPr lang="en">
                <a:solidFill>
                  <a:srgbClr val="0000FF"/>
                </a:solidFill>
              </a:rPr>
              <a:t> Information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04525" y="3358475"/>
            <a:ext cx="2583000" cy="288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Customer</a:t>
            </a:r>
            <a:r>
              <a:rPr lang="en">
                <a:solidFill>
                  <a:srgbClr val="0000FF"/>
                </a:solidFill>
              </a:rPr>
              <a:t> Information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51500" y="2025225"/>
            <a:ext cx="2583000" cy="288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Products</a:t>
            </a:r>
            <a:r>
              <a:rPr lang="en">
                <a:solidFill>
                  <a:srgbClr val="0000FF"/>
                </a:solidFill>
              </a:rPr>
              <a:t> Information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204525" y="2691850"/>
            <a:ext cx="2583000" cy="288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Login</a:t>
            </a:r>
            <a:r>
              <a:rPr lang="en">
                <a:solidFill>
                  <a:srgbClr val="0000FF"/>
                </a:solidFill>
              </a:rPr>
              <a:t> Information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1317000" y="4017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Employee’s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379975" y="1037126"/>
            <a:ext cx="63216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choose what information would you like to edit</a:t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471775" y="1461925"/>
            <a:ext cx="2277900" cy="5001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Department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3017900" y="1461925"/>
            <a:ext cx="2277900" cy="5001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Employees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142875" y="447175"/>
            <a:ext cx="3372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First Name: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Last Name: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SSN: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DOB:</a:t>
            </a:r>
            <a:endParaRPr sz="1800"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143575" y="560550"/>
            <a:ext cx="4914000" cy="2817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Table with data would be here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213300" y="2006725"/>
            <a:ext cx="2544000" cy="4929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new Employee 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779975" y="3507625"/>
            <a:ext cx="2544000" cy="4929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Update Employee 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6447625" y="3507625"/>
            <a:ext cx="2544000" cy="4929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Delete Employee 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0" y="-45450"/>
            <a:ext cx="61965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Employee’s Information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1317000" y="4017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</a:t>
            </a:r>
            <a:r>
              <a:rPr lang="en"/>
              <a:t>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79975" y="1037126"/>
            <a:ext cx="63216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choose what products would you like to edit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569325" y="1461925"/>
            <a:ext cx="2544000" cy="4929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Beer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569325" y="2098750"/>
            <a:ext cx="2544000" cy="4929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Giftsets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569325" y="2677875"/>
            <a:ext cx="2544000" cy="4929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Glassware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0" y="1461925"/>
            <a:ext cx="2544000" cy="4929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Hats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0" y="2098750"/>
            <a:ext cx="2544000" cy="4929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T-shirts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24675" y="772750"/>
            <a:ext cx="3372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Product_</a:t>
            </a:r>
            <a:r>
              <a:rPr lang="en" sz="1800"/>
              <a:t>ID: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Beer Name: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Beer_Type_ID: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Beer_Container_Size:</a:t>
            </a:r>
            <a:endParaRPr sz="18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045100" y="1015300"/>
            <a:ext cx="4914000" cy="2817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Table with data would be here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266325" y="2344450"/>
            <a:ext cx="2544000" cy="4929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new Beer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098125" y="4129025"/>
            <a:ext cx="2544000" cy="4929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Update 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765775" y="4129025"/>
            <a:ext cx="2544000" cy="4929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Delete 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42350" y="0"/>
            <a:ext cx="61965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Beer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