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57310" autoAdjust="0"/>
  </p:normalViewPr>
  <p:slideViewPr>
    <p:cSldViewPr snapToGrid="0">
      <p:cViewPr varScale="1">
        <p:scale>
          <a:sx n="65" d="100"/>
          <a:sy n="65" d="100"/>
        </p:scale>
        <p:origin x="251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E79D1-6488-4C65-9D0F-63698C27C1CE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3F9A5-D6D1-42FF-BE9E-60F2A5719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0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my presentation on Relational Databases and 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8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6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0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9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5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2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3F9A5-D6D1-42FF-BE9E-60F2A57196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4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7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5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0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487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70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54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46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6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7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1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4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3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3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0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6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A91846-AF17-4F03-A0C5-663762D0CC4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0DC57-FBCF-45BF-9612-B7765232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39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9508-6010-49B6-B411-3144A66C9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DATA607 Fall 2018</a:t>
            </a:r>
            <a:br>
              <a:rPr lang="en-US" dirty="0"/>
            </a:br>
            <a:r>
              <a:rPr lang="en-US" dirty="0"/>
              <a:t>Final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27FBF-D56C-4C53-8017-D4C98A2DA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DATA607 Fall 2018</a:t>
            </a:r>
          </a:p>
          <a:p>
            <a:r>
              <a:rPr lang="en-US" dirty="0"/>
              <a:t>John K. Hancock</a:t>
            </a:r>
          </a:p>
        </p:txBody>
      </p:sp>
    </p:spTree>
    <p:extLst>
      <p:ext uri="{BB962C8B-B14F-4D97-AF65-F5344CB8AC3E}">
        <p14:creationId xmlns:p14="http://schemas.microsoft.com/office/powerpoint/2010/main" val="299089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E549-2824-4DE3-A221-7306E6F2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Tidytext</a:t>
            </a:r>
            <a:r>
              <a:rPr lang="en-US" dirty="0"/>
              <a:t> Sentiment Analysis –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EEB5-B7E1-4FFE-AED9-FF6D48A3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Remove contractions, undesirable words,  and </a:t>
            </a:r>
            <a:r>
              <a:rPr lang="en-US" sz="2800" dirty="0" err="1"/>
              <a:t>stopwords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Unnest</a:t>
            </a:r>
            <a:r>
              <a:rPr lang="en-US" sz="2800" dirty="0"/>
              <a:t> the Reviews in the Movies dataset</a:t>
            </a:r>
          </a:p>
          <a:p>
            <a:endParaRPr lang="en-US" sz="2800" dirty="0"/>
          </a:p>
          <a:p>
            <a:r>
              <a:rPr lang="en-US" sz="2800" dirty="0"/>
              <a:t>Provide the counts of words in the Review per Movie title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9537-D8DA-49D3-A728-F452AD70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TidyText</a:t>
            </a:r>
            <a:r>
              <a:rPr lang="en-US" dirty="0"/>
              <a:t>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969E-2A9C-4848-80A9-A8649852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Senitment</a:t>
            </a:r>
            <a:r>
              <a:rPr lang="en-US" dirty="0"/>
              <a:t> lexicons – NRC, Bing, and AFINN</a:t>
            </a:r>
          </a:p>
          <a:p>
            <a:r>
              <a:rPr lang="en-US" dirty="0"/>
              <a:t>Based on unigrams (single words)</a:t>
            </a:r>
          </a:p>
          <a:p>
            <a:r>
              <a:rPr lang="en-US" dirty="0"/>
              <a:t>Contains English words</a:t>
            </a:r>
          </a:p>
          <a:p>
            <a:r>
              <a:rPr lang="en-US" dirty="0"/>
              <a:t>Scores and/or sentiments are assigned to each word</a:t>
            </a:r>
          </a:p>
          <a:p>
            <a:r>
              <a:rPr lang="en-US" dirty="0"/>
              <a:t>All individual words in each review is either categorized or scored as “positive” or “negative” sentiment</a:t>
            </a:r>
          </a:p>
          <a:p>
            <a:r>
              <a:rPr lang="en-US" dirty="0" err="1"/>
              <a:t>Tidytext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is joined to each lexicon</a:t>
            </a:r>
          </a:p>
        </p:txBody>
      </p:sp>
    </p:spTree>
    <p:extLst>
      <p:ext uri="{BB962C8B-B14F-4D97-AF65-F5344CB8AC3E}">
        <p14:creationId xmlns:p14="http://schemas.microsoft.com/office/powerpoint/2010/main" val="256659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465A-F36A-471A-9871-81BE9FAA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6B64-958F-4F9B-AD71-EFF66768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8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7249-6DE9-443F-A5FE-ED35EDC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2E1D-CC5B-4197-BBD1-5F15D4D3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452718"/>
            <a:ext cx="9861924" cy="57956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/>
              <a:t>Sentiment Analysis:</a:t>
            </a:r>
          </a:p>
          <a:p>
            <a:pPr marL="0" indent="0" algn="ctr">
              <a:buNone/>
            </a:pPr>
            <a:r>
              <a:rPr lang="en-US" sz="6000" dirty="0"/>
              <a:t>NY Times Movie Reviews</a:t>
            </a:r>
          </a:p>
          <a:p>
            <a:pPr marL="0" indent="0" algn="ctr">
              <a:buNone/>
            </a:pPr>
            <a:r>
              <a:rPr lang="en-US" sz="6000" dirty="0"/>
              <a:t> and</a:t>
            </a:r>
          </a:p>
          <a:p>
            <a:pPr marL="0" indent="0" algn="ctr">
              <a:buNone/>
            </a:pPr>
            <a:r>
              <a:rPr lang="en-US" sz="6000" dirty="0"/>
              <a:t> Box Office Performance</a:t>
            </a:r>
          </a:p>
        </p:txBody>
      </p:sp>
    </p:spTree>
    <p:extLst>
      <p:ext uri="{BB962C8B-B14F-4D97-AF65-F5344CB8AC3E}">
        <p14:creationId xmlns:p14="http://schemas.microsoft.com/office/powerpoint/2010/main" val="91706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0B62-4257-4F88-BF08-60C87CF1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4C87-CC90-488B-864B-050B285CE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43230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H</a:t>
            </a:r>
            <a:r>
              <a:rPr lang="en-US" sz="1800" dirty="0"/>
              <a:t>0</a:t>
            </a:r>
            <a:r>
              <a:rPr lang="en-US" sz="2800" dirty="0"/>
              <a:t>: The sentiment of a NY Times review has no effect on the box office performance of a movie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</a:t>
            </a:r>
            <a:r>
              <a:rPr lang="en-US" sz="1800" dirty="0"/>
              <a:t>A</a:t>
            </a:r>
            <a:r>
              <a:rPr lang="en-US" sz="2800" dirty="0"/>
              <a:t>: The sentiment of a NY Times review has  an effect on the box office performance of a movie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4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9001-8A2C-4BD4-821E-6D86DD89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5AEC-85EA-4606-8751-24B72A131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10297191" cy="439515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Data was collected from two sources, the NY Times API and the website the-numbers.com</a:t>
            </a:r>
          </a:p>
          <a:p>
            <a:endParaRPr lang="en-US" dirty="0"/>
          </a:p>
          <a:p>
            <a:r>
              <a:rPr lang="en-US" sz="2800" dirty="0"/>
              <a:t>Data was explored, cleaned, and prepared for Sentiment Analysis</a:t>
            </a:r>
          </a:p>
          <a:p>
            <a:endParaRPr lang="en-US" dirty="0"/>
          </a:p>
          <a:p>
            <a:r>
              <a:rPr lang="en-US" sz="2800" dirty="0"/>
              <a:t>Perform </a:t>
            </a:r>
            <a:r>
              <a:rPr lang="en-US" sz="2800" dirty="0" err="1"/>
              <a:t>tidytext</a:t>
            </a:r>
            <a:r>
              <a:rPr lang="en-US" sz="2800" dirty="0"/>
              <a:t> sentiment analysis using the NRC, Bing, and AFINN lexicon</a:t>
            </a:r>
          </a:p>
          <a:p>
            <a:endParaRPr lang="en-US" dirty="0"/>
          </a:p>
          <a:p>
            <a:r>
              <a:rPr lang="en-US" sz="2800" dirty="0"/>
              <a:t>Regression analysis between the sentiment and box office performance</a:t>
            </a:r>
          </a:p>
        </p:txBody>
      </p:sp>
    </p:spTree>
    <p:extLst>
      <p:ext uri="{BB962C8B-B14F-4D97-AF65-F5344CB8AC3E}">
        <p14:creationId xmlns:p14="http://schemas.microsoft.com/office/powerpoint/2010/main" val="331828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8740-29C2-41C2-998E-E0EAD0B8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0500-26CF-4606-B7EA-56D816E77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Web scrape the-numbers.com website tracks 2018 box office gross figures</a:t>
            </a:r>
          </a:p>
          <a:p>
            <a:endParaRPr lang="en-US" sz="2600" dirty="0"/>
          </a:p>
          <a:p>
            <a:r>
              <a:rPr lang="en-US" sz="2600" dirty="0"/>
              <a:t>NYTimes API for the movie reviews</a:t>
            </a:r>
          </a:p>
          <a:p>
            <a:endParaRPr lang="en-US" sz="2600" dirty="0"/>
          </a:p>
          <a:p>
            <a:r>
              <a:rPr lang="en-US" sz="2600" dirty="0"/>
              <a:t>Issues with collection</a:t>
            </a:r>
          </a:p>
          <a:p>
            <a:endParaRPr lang="en-US" sz="2600" dirty="0"/>
          </a:p>
          <a:p>
            <a:r>
              <a:rPr lang="en-US" sz="2600" dirty="0"/>
              <a:t>Saved results into csv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6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010A-9510-46AF-B9CD-ECFB128E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BE90-5591-4B5F-8179-E2A53B43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Collected 526 observations over 9 variables from the numbers website</a:t>
            </a:r>
          </a:p>
          <a:p>
            <a:endParaRPr lang="en-US" dirty="0"/>
          </a:p>
          <a:p>
            <a:r>
              <a:rPr lang="en-US" dirty="0"/>
              <a:t>Collected 1,040 observations over 18 variables from the NY Times API call</a:t>
            </a:r>
          </a:p>
          <a:p>
            <a:endParaRPr lang="en-US" dirty="0"/>
          </a:p>
          <a:p>
            <a:r>
              <a:rPr lang="en-US" dirty="0"/>
              <a:t>Transformed key variables from characters to numeric</a:t>
            </a:r>
          </a:p>
          <a:p>
            <a:endParaRPr lang="en-US" dirty="0"/>
          </a:p>
          <a:p>
            <a:r>
              <a:rPr lang="en-US" dirty="0"/>
              <a:t>Cleaned the critics variable to normalize spelling</a:t>
            </a:r>
          </a:p>
          <a:p>
            <a:endParaRPr lang="en-US" dirty="0"/>
          </a:p>
          <a:p>
            <a:r>
              <a:rPr lang="en-US" dirty="0"/>
              <a:t>Combined both datasets into the Movies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0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3E0F-8907-45D2-B4FD-5F481E0A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Highlights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77E228-39BA-4180-9F66-F6F176217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56852"/>
            <a:ext cx="10899778" cy="4891548"/>
          </a:xfrm>
        </p:spPr>
      </p:pic>
    </p:spTree>
    <p:extLst>
      <p:ext uri="{BB962C8B-B14F-4D97-AF65-F5344CB8AC3E}">
        <p14:creationId xmlns:p14="http://schemas.microsoft.com/office/powerpoint/2010/main" val="63568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5155-4379-4EEC-A808-524BE6B8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Highlights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F6B7E-87DD-4684-9151-C2DA6E918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71600"/>
            <a:ext cx="10429928" cy="4876800"/>
          </a:xfrm>
        </p:spPr>
      </p:pic>
    </p:spTree>
    <p:extLst>
      <p:ext uri="{BB962C8B-B14F-4D97-AF65-F5344CB8AC3E}">
        <p14:creationId xmlns:p14="http://schemas.microsoft.com/office/powerpoint/2010/main" val="416877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7DC4-5C4C-46C1-A264-FA0AC15A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Highlights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2B743D5-C342-4F75-92BF-C7DCC854A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4" y="1356852"/>
            <a:ext cx="9999406" cy="4891548"/>
          </a:xfrm>
        </p:spPr>
      </p:pic>
    </p:spTree>
    <p:extLst>
      <p:ext uri="{BB962C8B-B14F-4D97-AF65-F5344CB8AC3E}">
        <p14:creationId xmlns:p14="http://schemas.microsoft.com/office/powerpoint/2010/main" val="718855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674</TotalTime>
  <Words>306</Words>
  <Application>Microsoft Office PowerPoint</Application>
  <PresentationFormat>Widescreen</PresentationFormat>
  <Paragraphs>68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 DATA607 Fall 2018 Final Presentation </vt:lpstr>
      <vt:lpstr>  </vt:lpstr>
      <vt:lpstr>Hypothesis Test</vt:lpstr>
      <vt:lpstr>Project Methodology</vt:lpstr>
      <vt:lpstr>Data Collection</vt:lpstr>
      <vt:lpstr>Data Transformation</vt:lpstr>
      <vt:lpstr>Data Exploration Highlights </vt:lpstr>
      <vt:lpstr>Data Exploration Highlights </vt:lpstr>
      <vt:lpstr>Data Exploration Highlights</vt:lpstr>
      <vt:lpstr>Tidytext Sentiment Analysis – Data Preparation</vt:lpstr>
      <vt:lpstr>TidyText Sentiment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 and  R</dc:title>
  <dc:creator>John Hancock</dc:creator>
  <cp:lastModifiedBy>John Hancock</cp:lastModifiedBy>
  <cp:revision>51</cp:revision>
  <dcterms:created xsi:type="dcterms:W3CDTF">2018-09-09T20:25:30Z</dcterms:created>
  <dcterms:modified xsi:type="dcterms:W3CDTF">2018-12-09T02:14:10Z</dcterms:modified>
</cp:coreProperties>
</file>