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12C"/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64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6503C-D4D5-4198-BC4D-01D48ABE86DE}" type="datetimeFigureOut">
              <a:rPr lang="mk-MK" smtClean="0"/>
              <a:pPr/>
              <a:t>24.04.2016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43A8F-2324-4663-AB75-D61DAEF9BFB2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43A8F-2324-4663-AB75-D61DAEF9BFB2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8" name="Group 1030"/>
          <p:cNvGrpSpPr>
            <a:grpSpLocks/>
          </p:cNvGrpSpPr>
          <p:nvPr/>
        </p:nvGrpSpPr>
        <p:grpSpPr bwMode="auto">
          <a:xfrm>
            <a:off x="457200" y="2363788"/>
            <a:ext cx="8153400" cy="1600200"/>
            <a:chOff x="288" y="1489"/>
            <a:chExt cx="5136" cy="1008"/>
          </a:xfrm>
        </p:grpSpPr>
        <p:sp>
          <p:nvSpPr>
            <p:cNvPr id="3074" name="Arc 1026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" name="Arc 1027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" name="Arc 1028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AutoShape 1029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9" name="Rectangle 103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F1C0DD0-C8F1-4475-942F-A52AD5D6A2B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0B866-0313-40BC-A0A2-B22E4B6BC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86887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6F9D5-8B04-4EA8-A723-8ADE676C39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55517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08BF6-1A2E-4D36-92EB-D085E939FE6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Chevron 7">
            <a:hlinkClick r:id="" action="ppaction://hlinkshowjump?jump=previousslide"/>
          </p:cNvPr>
          <p:cNvSpPr/>
          <p:nvPr userDrawn="1"/>
        </p:nvSpPr>
        <p:spPr bwMode="auto">
          <a:xfrm flipH="1">
            <a:off x="6929454" y="5715016"/>
            <a:ext cx="571504" cy="642942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mk-M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Chevron 6">
            <a:hlinkClick r:id="" action="ppaction://hlinkshowjump?jump=nextslide"/>
          </p:cNvPr>
          <p:cNvSpPr/>
          <p:nvPr userDrawn="1"/>
        </p:nvSpPr>
        <p:spPr bwMode="auto">
          <a:xfrm>
            <a:off x="7715272" y="5715016"/>
            <a:ext cx="571504" cy="642942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mk-M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568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143A87-10FC-4060-B3AB-52B7D3F4C4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5543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768AC-C8AA-4FDC-9827-BA15758CBD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1558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2DABE-BB10-4AE1-8837-6A18B62599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96496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53893-028C-409E-B050-F17311547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65331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71D43-EE03-4B55-9F4A-11D5B64F1E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1962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DCCA8-980D-4CA7-825F-948CDFD50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0878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2CB8C-895F-4726-8383-CA5A765AE1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3409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457200" y="992188"/>
            <a:ext cx="8153400" cy="1600200"/>
            <a:chOff x="288" y="625"/>
            <a:chExt cx="5136" cy="1008"/>
          </a:xfrm>
        </p:grpSpPr>
        <p:sp>
          <p:nvSpPr>
            <p:cNvPr id="1026" name="Arc 2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Arc 3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Arc 4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B5E943C1-505E-4034-9E6E-EEAB33C243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714348" y="1214422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Geotagging space and Aviation</a:t>
            </a:r>
            <a:endParaRPr lang="en-US" dirty="0"/>
          </a:p>
        </p:txBody>
      </p:sp>
      <p:pic>
        <p:nvPicPr>
          <p:cNvPr id="1027" name="Picture 3" descr="C:\Users\Laki\Desktop\Untitled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571800" y="3071810"/>
            <a:ext cx="8635254" cy="485496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28662" y="6143644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Team: Ascension</a:t>
            </a:r>
            <a:endParaRPr lang="mk-MK" dirty="0"/>
          </a:p>
        </p:txBody>
      </p:sp>
      <p:pic>
        <p:nvPicPr>
          <p:cNvPr id="1028" name="Picture 4" descr="C:\Users\Laki\Desktop\giphy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30" y="4786322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1476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Laki\Desktop\Slide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0"/>
            <a:ext cx="9143968" cy="687467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71472" y="3571876"/>
            <a:ext cx="1857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CC12C"/>
                </a:solidFill>
              </a:rPr>
              <a:t>Aviation is the practical aspect or art of aeronautics, being the design, development, production, operation and use of aircraft, especially heavier than air aircraft.</a:t>
            </a:r>
            <a:endParaRPr lang="mk-MK" sz="1400" dirty="0">
              <a:solidFill>
                <a:srgbClr val="FCC12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0760" y="2285992"/>
            <a:ext cx="20717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CC12C"/>
                </a:solidFill>
              </a:rPr>
              <a:t>Geotagging is the process of adding geographical identification metadata to various media such as a geotagged </a:t>
            </a:r>
            <a:r>
              <a:rPr lang="en-US" sz="1400" dirty="0" smtClean="0">
                <a:solidFill>
                  <a:srgbClr val="FCC12C"/>
                </a:solidFill>
              </a:rPr>
              <a:t>photographs, videos or websites.</a:t>
            </a:r>
            <a:endParaRPr lang="mk-MK" sz="1400" dirty="0">
              <a:solidFill>
                <a:srgbClr val="FCC12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8424" y="1714488"/>
            <a:ext cx="372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FEW WORDS ABOUT…</a:t>
            </a:r>
            <a:endParaRPr lang="mk-MK" sz="2400" dirty="0"/>
          </a:p>
        </p:txBody>
      </p:sp>
    </p:spTree>
    <p:extLst>
      <p:ext uri="{BB962C8B-B14F-4D97-AF65-F5344CB8AC3E}">
        <p14:creationId xmlns="" xmlns:p14="http://schemas.microsoft.com/office/powerpoint/2010/main" val="13161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APPLICATION DO?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1678"/>
            <a:ext cx="7772400" cy="4114800"/>
          </a:xfrm>
        </p:spPr>
        <p:txBody>
          <a:bodyPr/>
          <a:lstStyle/>
          <a:p>
            <a:r>
              <a:rPr lang="en-US" dirty="0" smtClean="0"/>
              <a:t>This app was created to </a:t>
            </a:r>
            <a:r>
              <a:rPr lang="en-US" dirty="0" smtClean="0"/>
              <a:t>collect information </a:t>
            </a:r>
            <a:r>
              <a:rPr lang="en-US" dirty="0" smtClean="0"/>
              <a:t>about locations around the </a:t>
            </a:r>
            <a:r>
              <a:rPr lang="en-US" dirty="0" smtClean="0"/>
              <a:t>world, their history , some </a:t>
            </a:r>
            <a:r>
              <a:rPr lang="en-US" dirty="0" smtClean="0"/>
              <a:t>of </a:t>
            </a:r>
            <a:r>
              <a:rPr lang="en-US" dirty="0" smtClean="0"/>
              <a:t>their celebrities and </a:t>
            </a:r>
            <a:r>
              <a:rPr lang="en-US" dirty="0" smtClean="0"/>
              <a:t>famous buildings.</a:t>
            </a:r>
            <a:endParaRPr lang="mk-MK" dirty="0"/>
          </a:p>
        </p:txBody>
      </p:sp>
      <p:pic>
        <p:nvPicPr>
          <p:cNvPr id="3074" name="Picture 2" descr="C:\Users\Laki\Desktop\running_in_gears_PA_150_clr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143512"/>
            <a:ext cx="2415722" cy="1223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APPLICATION DO?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100282"/>
            <a:ext cx="7772400" cy="4114800"/>
          </a:xfrm>
        </p:spPr>
        <p:txBody>
          <a:bodyPr/>
          <a:lstStyle/>
          <a:p>
            <a:r>
              <a:rPr lang="en-US" dirty="0" smtClean="0"/>
              <a:t>Also it provides you with some extra </a:t>
            </a:r>
            <a:r>
              <a:rPr lang="en-US" dirty="0" smtClean="0"/>
              <a:t>information like does the city participate in the NASA Space App challenge and some information about the attractions.</a:t>
            </a:r>
            <a:endParaRPr lang="mk-MK" dirty="0"/>
          </a:p>
        </p:txBody>
      </p:sp>
      <p:pic>
        <p:nvPicPr>
          <p:cNvPr id="4099" name="Picture 3" descr="C:\Users\Laki\Desktop\2dt7klx.jpg"/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lum bright="-10000"/>
          </a:blip>
          <a:srcRect/>
          <a:stretch>
            <a:fillRect/>
          </a:stretch>
        </p:blipFill>
        <p:spPr bwMode="auto">
          <a:xfrm>
            <a:off x="571472" y="4714884"/>
            <a:ext cx="2528865" cy="2143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357166"/>
            <a:ext cx="7772400" cy="1143000"/>
          </a:xfrm>
        </p:spPr>
        <p:txBody>
          <a:bodyPr/>
          <a:lstStyle/>
          <a:p>
            <a:r>
              <a:rPr lang="en-US" dirty="0" smtClean="0"/>
              <a:t>FEATURES THAT </a:t>
            </a:r>
            <a:r>
              <a:rPr lang="en-US" dirty="0" smtClean="0"/>
              <a:t>THIS </a:t>
            </a:r>
            <a:r>
              <a:rPr lang="en-US" dirty="0" smtClean="0"/>
              <a:t>APPLICATION </a:t>
            </a:r>
            <a:r>
              <a:rPr lang="en-US" dirty="0" smtClean="0"/>
              <a:t>OFFERS :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</a:p>
          <a:p>
            <a:r>
              <a:rPr lang="en-US" dirty="0" smtClean="0"/>
              <a:t>World map</a:t>
            </a:r>
          </a:p>
          <a:p>
            <a:r>
              <a:rPr lang="en-US" dirty="0" smtClean="0"/>
              <a:t>Information </a:t>
            </a:r>
            <a:r>
              <a:rPr lang="en-US" dirty="0" smtClean="0"/>
              <a:t>about </a:t>
            </a:r>
            <a:r>
              <a:rPr lang="en-US" dirty="0" smtClean="0"/>
              <a:t>locations</a:t>
            </a:r>
            <a:r>
              <a:rPr lang="en-US" dirty="0" smtClean="0"/>
              <a:t> around </a:t>
            </a:r>
            <a:r>
              <a:rPr lang="en-US" dirty="0" smtClean="0"/>
              <a:t>the world (their history, attractions etc.)</a:t>
            </a:r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eball design template">
  <a:themeElements>
    <a:clrScheme name="Office Theme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Fireball design template</Template>
  <TotalTime>117</TotalTime>
  <Words>149</Words>
  <Application>Microsoft Office PowerPoint</Application>
  <PresentationFormat>On-screen Show (4:3)</PresentationFormat>
  <Paragraphs>14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Fireball design template</vt:lpstr>
      <vt:lpstr>Geotagging space and Aviation</vt:lpstr>
      <vt:lpstr>Slide 2</vt:lpstr>
      <vt:lpstr>WHAT DOES THIS APPLICATION DO?</vt:lpstr>
      <vt:lpstr>WHAT DOES THIS APPLICATION DO?</vt:lpstr>
      <vt:lpstr>FEATURES THAT THIS APPLICATION OFFERS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Laki</cp:lastModifiedBy>
  <cp:revision>16</cp:revision>
  <cp:lastPrinted>1601-01-01T00:00:00Z</cp:lastPrinted>
  <dcterms:created xsi:type="dcterms:W3CDTF">2016-04-24T08:43:04Z</dcterms:created>
  <dcterms:modified xsi:type="dcterms:W3CDTF">2016-04-24T11:52:03Z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TC010690221033</vt:lpwstr>
  </property>
</Properties>
</file>