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1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2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E4D9-44BC-47B8-B164-1D139D855B0F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E4E0-52CE-475B-81B8-3B1523E8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587539" y="-173138"/>
            <a:ext cx="8148137" cy="6754739"/>
            <a:chOff x="1433914" y="252061"/>
            <a:chExt cx="8148136" cy="62820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914" y="252061"/>
              <a:ext cx="8148136" cy="581223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719144" y="6190594"/>
              <a:ext cx="1800493" cy="34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排水管网示意图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157132" y="1828800"/>
              <a:ext cx="543739" cy="28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工厂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3104" y="1752601"/>
              <a:ext cx="543739" cy="28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商场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80467" y="3426384"/>
              <a:ext cx="543739" cy="28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医院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85935" y="3878578"/>
              <a:ext cx="543739" cy="28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商场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63838" y="2136577"/>
              <a:ext cx="543739" cy="28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商场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8597" y="5196221"/>
              <a:ext cx="543739" cy="28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商场</a:t>
              </a:r>
            </a:p>
          </p:txBody>
        </p:sp>
        <p:sp>
          <p:nvSpPr>
            <p:cNvPr id="3" name="椭圆 2"/>
            <p:cNvSpPr/>
            <p:nvPr/>
          </p:nvSpPr>
          <p:spPr>
            <a:xfrm>
              <a:off x="8373752" y="5129975"/>
              <a:ext cx="186267" cy="19473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01755" y="4032466"/>
              <a:ext cx="186267" cy="19473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699007" y="5590333"/>
              <a:ext cx="186267" cy="19473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466885" y="5785359"/>
              <a:ext cx="186267" cy="19473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91979" y="408696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J36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758" y="5711428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J57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41527" y="503058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J13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87639" y="588921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P64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41527" y="52152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水位计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68017" y="37632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水位计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5143" y="59406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水位计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18246" y="61209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流量计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Q.Z. Zhang</dc:creator>
  <cp:lastModifiedBy>Q.Z. Zhang</cp:lastModifiedBy>
  <cp:revision>2</cp:revision>
  <dcterms:created xsi:type="dcterms:W3CDTF">2020-05-26T04:35:22Z</dcterms:created>
  <dcterms:modified xsi:type="dcterms:W3CDTF">2020-05-26T04:57:22Z</dcterms:modified>
</cp:coreProperties>
</file>