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2A81-E224-4418-A05E-CCF693F4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14CE7-D163-418E-9B45-5E0CE2C3A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1027-C7FA-4F5E-9E89-55BBEA29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0564-AE1F-4FEB-A433-1B260521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6AC6-6771-429F-9C64-276BCE57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7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547A-70C3-4D68-9F4F-DF148446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C6848-0E58-484C-80EF-06189520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365-8276-4241-8BC8-7C2A1259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0706-CAB3-46F1-8BE7-62D2956C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5172-7CA6-4E10-B137-BF524829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3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19B2A-C36A-4A81-9F23-A6ABB8E25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2285-1A53-42FE-9D1D-2815AEA8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D91A-81A3-4972-A9D8-323DC85A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15FD-18BA-4FCE-8CB3-9A90403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B9EE-0198-4CB2-83A7-EAEBBEDA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1204-9E23-4969-81F0-BA46242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3C65-8E23-4A02-AA1E-779D93B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BEDA-4BE5-4839-B827-8A14B4C8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43D0-BC15-4C04-B6E7-C3BCC5E3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5D58-0D2A-4309-A5CB-92CBBFF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A86-E8F0-4355-BA51-80331B7A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64B2-B9CB-44DC-B0C2-17F06C92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2228-37C6-4038-985B-13E4D0B0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CD43-C8E0-4833-8DDA-44FFD0ED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6E57-01F0-4751-9270-572D7CB7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7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4EB0-2E78-4B5B-A359-4BBE640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359D-E7BF-4F73-A1AB-4F467F7E0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0C6B-F626-490A-88B1-F14B6AFF2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F2361-DACF-4A77-9F31-DEFE503D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33BCC-2F2A-4D93-B20C-B0298050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4FDA-7ECD-4B8B-80AA-6804CADA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49BA-1E20-4D41-8172-EAA644C1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3CDE-73B8-4816-A024-48C94EC0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B6FC-468A-436E-847F-FB72313D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1B63-9057-4CB6-966A-5345658E4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00E82-FEA3-4642-9B90-405E43DF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EDB8C-80D6-44B5-84D0-9787EED7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25864-3677-444E-9A7B-2CAB29E5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610F1-2552-40D2-86F3-F11B7E14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3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6FB-2ADB-453F-BEAE-6A307A2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E806-7DC0-419C-A7FD-84EA4EBA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A8972-22F0-4FB1-88F8-15B368A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95A9F-F61D-4C6E-B7CC-3F4FE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F4CCC-35FC-4EB4-9EEC-102C5D6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24128-DA91-4821-B51B-322E2C44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2109-E7E0-4EF6-B614-B8EE09C4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4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E478-7582-4F62-ACDF-A3DF4A26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4CC3-4835-4831-A209-B8CC4EC1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55CFB-A7B0-4189-BEBB-311749E3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72B0-2BAD-4926-8BB2-0B0885A4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46E4B-9DFA-4196-92EB-939E58B9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1F05-821A-416A-90C3-F272B6B6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22B0-E025-42AF-BAAD-5AFC3B45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B847D-67E8-4667-8943-D52787315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16B1B-CE47-4DDE-9E7C-7464E55F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FBC3-6565-4F9E-A7F4-7D485A1C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7383-EFE3-4585-9EE5-A687AAD0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47AA-807E-4480-96E9-B4EF5925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1EE43-9E90-426C-B6B7-07C0F3BE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D40B-9CE5-4ED0-A1B5-3BC5D669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B346-1858-47E8-9731-6E7F7AEF3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C4B9-DDC0-4E58-82E3-7C78202F16A3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00A6-E2AB-4D22-B27F-C7FC57F4F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4D68-2C81-41A1-B8FA-7F003376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A1C371D-EEDF-451C-AE3F-C3B45C0F0703}"/>
              </a:ext>
            </a:extLst>
          </p:cNvPr>
          <p:cNvGrpSpPr/>
          <p:nvPr/>
        </p:nvGrpSpPr>
        <p:grpSpPr>
          <a:xfrm>
            <a:off x="3530850" y="1601131"/>
            <a:ext cx="4758614" cy="4609546"/>
            <a:chOff x="3530850" y="1601131"/>
            <a:chExt cx="4758614" cy="46095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179F04-1347-4E55-BB8C-D57B36DF41F0}"/>
                </a:ext>
              </a:extLst>
            </p:cNvPr>
            <p:cNvSpPr/>
            <p:nvPr/>
          </p:nvSpPr>
          <p:spPr>
            <a:xfrm>
              <a:off x="4345663" y="2507810"/>
              <a:ext cx="2888056" cy="2888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98CAE0-52C3-4F3C-AC31-7F19CE9E603F}"/>
                </a:ext>
              </a:extLst>
            </p:cNvPr>
            <p:cNvSpPr/>
            <p:nvPr/>
          </p:nvSpPr>
          <p:spPr>
            <a:xfrm>
              <a:off x="5681049" y="3843196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40E479-3579-497C-9C96-A75A8668F774}"/>
                </a:ext>
              </a:extLst>
            </p:cNvPr>
            <p:cNvCxnSpPr>
              <a:cxnSpLocks/>
            </p:cNvCxnSpPr>
            <p:nvPr/>
          </p:nvCxnSpPr>
          <p:spPr>
            <a:xfrm>
              <a:off x="5789690" y="395183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36BCEA-7E1D-4DB1-8697-7A4088DE4DB1}"/>
                </a:ext>
              </a:extLst>
            </p:cNvPr>
            <p:cNvCxnSpPr>
              <a:cxnSpLocks/>
            </p:cNvCxnSpPr>
            <p:nvPr/>
          </p:nvCxnSpPr>
          <p:spPr>
            <a:xfrm>
              <a:off x="3530850" y="395183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CE8671-4A11-4B2C-8F0D-640F62D1EE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7212" y="282241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DABF5C-5E7C-442C-B163-C87AA2A242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7212" y="508125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287F7-1640-487B-A0C8-DE6DD657C0B5}"/>
                </a:ext>
              </a:extLst>
            </p:cNvPr>
            <p:cNvSpPr txBox="1"/>
            <p:nvPr/>
          </p:nvSpPr>
          <p:spPr>
            <a:xfrm>
              <a:off x="7992588" y="384319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7623C7-9F58-4CE7-B0DB-2D99FE1B1692}"/>
                </a:ext>
              </a:extLst>
            </p:cNvPr>
            <p:cNvSpPr txBox="1"/>
            <p:nvPr/>
          </p:nvSpPr>
          <p:spPr>
            <a:xfrm>
              <a:off x="5528603" y="16011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6CE922-7E14-46B2-9FCD-58E1DB1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5784785" y="2822417"/>
              <a:ext cx="0" cy="1129420"/>
            </a:xfrm>
            <a:prstGeom prst="straightConnector1">
              <a:avLst/>
            </a:prstGeom>
            <a:ln w="57150">
              <a:gradFill flip="none" rotWithShape="1">
                <a:gsLst>
                  <a:gs pos="0">
                    <a:schemeClr val="accent4">
                      <a:lumMod val="0"/>
                      <a:lumOff val="100000"/>
                      <a:alpha val="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3BCBA-9033-4F11-8157-A16D83BC83C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281" y="3146604"/>
              <a:ext cx="60046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40687C-5D32-47EE-934B-A3FBE0E10482}"/>
                </a:ext>
              </a:extLst>
            </p:cNvPr>
            <p:cNvSpPr txBox="1"/>
            <p:nvPr/>
          </p:nvSpPr>
          <p:spPr>
            <a:xfrm>
              <a:off x="6010441" y="29619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903C1D-6479-4539-A4A6-9FBB49AA8019}"/>
                </a:ext>
              </a:extLst>
            </p:cNvPr>
            <p:cNvCxnSpPr>
              <a:cxnSpLocks/>
            </p:cNvCxnSpPr>
            <p:nvPr/>
          </p:nvCxnSpPr>
          <p:spPr>
            <a:xfrm>
              <a:off x="5792808" y="3951837"/>
              <a:ext cx="0" cy="1129420"/>
            </a:xfrm>
            <a:prstGeom prst="straightConnector1">
              <a:avLst/>
            </a:prstGeom>
            <a:ln w="57150">
              <a:gradFill flip="none" rotWithShape="1">
                <a:gsLst>
                  <a:gs pos="0">
                    <a:schemeClr val="accent4">
                      <a:lumMod val="0"/>
                      <a:lumOff val="100000"/>
                      <a:alpha val="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DCF30C-F94E-4CAD-991B-91531FB49158}"/>
                </a:ext>
              </a:extLst>
            </p:cNvPr>
            <p:cNvSpPr txBox="1"/>
            <p:nvPr/>
          </p:nvSpPr>
          <p:spPr>
            <a:xfrm>
              <a:off x="4784131" y="3202461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9554B-59EE-4D7D-9587-B3B9444D82F9}"/>
                </a:ext>
              </a:extLst>
            </p:cNvPr>
            <p:cNvSpPr txBox="1"/>
            <p:nvPr/>
          </p:nvSpPr>
          <p:spPr>
            <a:xfrm>
              <a:off x="5776515" y="4206765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BE90D8-3B09-433D-AB07-32EE7622D1E9}"/>
                </a:ext>
              </a:extLst>
            </p:cNvPr>
            <p:cNvSpPr/>
            <p:nvPr/>
          </p:nvSpPr>
          <p:spPr>
            <a:xfrm>
              <a:off x="5723239" y="3094329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525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179F04-1347-4E55-BB8C-D57B36DF41F0}"/>
              </a:ext>
            </a:extLst>
          </p:cNvPr>
          <p:cNvSpPr/>
          <p:nvPr/>
        </p:nvSpPr>
        <p:spPr>
          <a:xfrm>
            <a:off x="3734612" y="3951838"/>
            <a:ext cx="4149332" cy="54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98CAE0-52C3-4F3C-AC31-7F19CE9E603F}"/>
              </a:ext>
            </a:extLst>
          </p:cNvPr>
          <p:cNvSpPr/>
          <p:nvPr/>
        </p:nvSpPr>
        <p:spPr>
          <a:xfrm>
            <a:off x="5681049" y="3843196"/>
            <a:ext cx="217283" cy="217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40E479-3579-497C-9C96-A75A8668F774}"/>
              </a:ext>
            </a:extLst>
          </p:cNvPr>
          <p:cNvCxnSpPr>
            <a:cxnSpLocks/>
          </p:cNvCxnSpPr>
          <p:nvPr/>
        </p:nvCxnSpPr>
        <p:spPr>
          <a:xfrm>
            <a:off x="5789690" y="395183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36BCEA-7E1D-4DB1-8697-7A4088DE4DB1}"/>
              </a:ext>
            </a:extLst>
          </p:cNvPr>
          <p:cNvCxnSpPr>
            <a:cxnSpLocks/>
          </p:cNvCxnSpPr>
          <p:nvPr/>
        </p:nvCxnSpPr>
        <p:spPr>
          <a:xfrm>
            <a:off x="3530850" y="395183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E8671-4A11-4B2C-8F0D-640F62D1EEE6}"/>
              </a:ext>
            </a:extLst>
          </p:cNvPr>
          <p:cNvCxnSpPr>
            <a:cxnSpLocks/>
          </p:cNvCxnSpPr>
          <p:nvPr/>
        </p:nvCxnSpPr>
        <p:spPr>
          <a:xfrm rot="5400000">
            <a:off x="4657212" y="2822417"/>
            <a:ext cx="22588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ABF5C-5E7C-442C-B163-C87AA2A24251}"/>
              </a:ext>
            </a:extLst>
          </p:cNvPr>
          <p:cNvCxnSpPr>
            <a:cxnSpLocks/>
          </p:cNvCxnSpPr>
          <p:nvPr/>
        </p:nvCxnSpPr>
        <p:spPr>
          <a:xfrm rot="5400000">
            <a:off x="4657212" y="508125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7287F7-1640-487B-A0C8-DE6DD657C0B5}"/>
              </a:ext>
            </a:extLst>
          </p:cNvPr>
          <p:cNvSpPr txBox="1"/>
          <p:nvPr/>
        </p:nvSpPr>
        <p:spPr>
          <a:xfrm>
            <a:off x="7992588" y="38431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623C7-9F58-4CE7-B0DB-2D99FE1B1692}"/>
              </a:ext>
            </a:extLst>
          </p:cNvPr>
          <p:cNvSpPr txBox="1"/>
          <p:nvPr/>
        </p:nvSpPr>
        <p:spPr>
          <a:xfrm>
            <a:off x="5528603" y="160113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CE922-7E14-46B2-9FCD-58E1DB1E4016}"/>
              </a:ext>
            </a:extLst>
          </p:cNvPr>
          <p:cNvCxnSpPr>
            <a:cxnSpLocks/>
          </p:cNvCxnSpPr>
          <p:nvPr/>
        </p:nvCxnSpPr>
        <p:spPr>
          <a:xfrm>
            <a:off x="4514248" y="1886552"/>
            <a:ext cx="1270537" cy="2065285"/>
          </a:xfrm>
          <a:prstGeom prst="straightConnector1">
            <a:avLst/>
          </a:prstGeom>
          <a:ln w="57150">
            <a:gradFill flip="none" rotWithShape="1">
              <a:gsLst>
                <a:gs pos="0">
                  <a:schemeClr val="accent4">
                    <a:lumMod val="0"/>
                    <a:lumOff val="100000"/>
                    <a:alpha val="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86A326-461E-48D0-A235-4FA38545880A}"/>
              </a:ext>
            </a:extLst>
          </p:cNvPr>
          <p:cNvSpPr txBox="1"/>
          <p:nvPr/>
        </p:nvSpPr>
        <p:spPr>
          <a:xfrm>
            <a:off x="5528603" y="3192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ɵ</a:t>
            </a:r>
            <a:endParaRPr lang="en-GB" sz="1800" dirty="0">
              <a:latin typeface="MS Shell Dlg 2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D60F58-C774-496B-95B6-C8A0920FCBA8}"/>
              </a:ext>
            </a:extLst>
          </p:cNvPr>
          <p:cNvCxnSpPr/>
          <p:nvPr/>
        </p:nvCxnSpPr>
        <p:spPr>
          <a:xfrm flipV="1">
            <a:off x="4437245" y="1970463"/>
            <a:ext cx="462013" cy="3107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1B717-E567-45A7-BD6A-522845586BDE}"/>
              </a:ext>
            </a:extLst>
          </p:cNvPr>
          <p:cNvSpPr txBox="1"/>
          <p:nvPr/>
        </p:nvSpPr>
        <p:spPr>
          <a:xfrm>
            <a:off x="4841385" y="17340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GB" baseline="-25000" dirty="0"/>
              <a:t>p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5E1826-D017-4159-A912-3C2ABA57B311}"/>
              </a:ext>
            </a:extLst>
          </p:cNvPr>
          <p:cNvSpPr/>
          <p:nvPr/>
        </p:nvSpPr>
        <p:spPr>
          <a:xfrm rot="17544275">
            <a:off x="5355323" y="3161627"/>
            <a:ext cx="606389" cy="49360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C1B4F-36A7-436F-9363-B26F153FD68B}"/>
              </a:ext>
            </a:extLst>
          </p:cNvPr>
          <p:cNvSpPr txBox="1"/>
          <p:nvPr/>
        </p:nvSpPr>
        <p:spPr>
          <a:xfrm>
            <a:off x="4081112" y="2781701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Incident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D208C1-6BA0-4D8B-8057-A6AC774594BE}"/>
              </a:ext>
            </a:extLst>
          </p:cNvPr>
          <p:cNvCxnSpPr>
            <a:cxnSpLocks/>
          </p:cNvCxnSpPr>
          <p:nvPr/>
        </p:nvCxnSpPr>
        <p:spPr>
          <a:xfrm rot="14700000">
            <a:off x="5864633" y="1886551"/>
            <a:ext cx="1270537" cy="2065285"/>
          </a:xfrm>
          <a:prstGeom prst="straightConnector1">
            <a:avLst/>
          </a:prstGeom>
          <a:ln w="57150">
            <a:gradFill flip="none" rotWithShape="1">
              <a:gsLst>
                <a:gs pos="0">
                  <a:schemeClr val="accent4">
                    <a:lumMod val="0"/>
                    <a:lumOff val="100000"/>
                    <a:alpha val="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7EEF58-5A6E-46F1-B413-19F0E3A2B812}"/>
              </a:ext>
            </a:extLst>
          </p:cNvPr>
          <p:cNvSpPr txBox="1"/>
          <p:nvPr/>
        </p:nvSpPr>
        <p:spPr>
          <a:xfrm>
            <a:off x="6692776" y="2734527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Reflected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7A3F70-9803-4D3E-AA2D-E413368730D7}"/>
              </a:ext>
            </a:extLst>
          </p:cNvPr>
          <p:cNvSpPr/>
          <p:nvPr/>
        </p:nvSpPr>
        <p:spPr>
          <a:xfrm>
            <a:off x="4616330" y="2064427"/>
            <a:ext cx="118840" cy="118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436EE50-DF99-40C8-A8F8-A40869C1E63E}"/>
              </a:ext>
            </a:extLst>
          </p:cNvPr>
          <p:cNvGrpSpPr/>
          <p:nvPr/>
        </p:nvGrpSpPr>
        <p:grpSpPr>
          <a:xfrm>
            <a:off x="1288164" y="892063"/>
            <a:ext cx="10206053" cy="4798850"/>
            <a:chOff x="1288164" y="892063"/>
            <a:chExt cx="10206053" cy="47988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3727DF-FACF-44A4-8C1E-4B89D7C0ACCA}"/>
                </a:ext>
              </a:extLst>
            </p:cNvPr>
            <p:cNvSpPr/>
            <p:nvPr/>
          </p:nvSpPr>
          <p:spPr>
            <a:xfrm>
              <a:off x="1491926" y="3987988"/>
              <a:ext cx="4149332" cy="170292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179F04-1347-4E55-BB8C-D57B36DF41F0}"/>
                </a:ext>
              </a:extLst>
            </p:cNvPr>
            <p:cNvSpPr/>
            <p:nvPr/>
          </p:nvSpPr>
          <p:spPr>
            <a:xfrm>
              <a:off x="1491926" y="3432073"/>
              <a:ext cx="4149332" cy="543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98CAE0-52C3-4F3C-AC31-7F19CE9E603F}"/>
                </a:ext>
              </a:extLst>
            </p:cNvPr>
            <p:cNvSpPr/>
            <p:nvPr/>
          </p:nvSpPr>
          <p:spPr>
            <a:xfrm>
              <a:off x="3438363" y="3323431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40E479-3579-497C-9C96-A75A8668F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47004" y="343207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36BCEA-7E1D-4DB1-8697-7A4088DE4DB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164" y="343207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CE8671-4A11-4B2C-8F0D-640F62D1EE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14526" y="2302652"/>
              <a:ext cx="22588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DABF5C-5E7C-442C-B163-C87AA2A242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14526" y="456149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287F7-1640-487B-A0C8-DE6DD657C0B5}"/>
                </a:ext>
              </a:extLst>
            </p:cNvPr>
            <p:cNvSpPr txBox="1"/>
            <p:nvPr/>
          </p:nvSpPr>
          <p:spPr>
            <a:xfrm>
              <a:off x="5749902" y="33234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7623C7-9F58-4CE7-B0DB-2D99FE1B1692}"/>
                </a:ext>
              </a:extLst>
            </p:cNvPr>
            <p:cNvSpPr txBox="1"/>
            <p:nvPr/>
          </p:nvSpPr>
          <p:spPr>
            <a:xfrm>
              <a:off x="3285917" y="108136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6CE922-7E14-46B2-9FCD-58E1DB1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62" y="1366787"/>
              <a:ext cx="1270537" cy="2065285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86A326-461E-48D0-A235-4FA38545880A}"/>
                </a:ext>
              </a:extLst>
            </p:cNvPr>
            <p:cNvSpPr txBox="1"/>
            <p:nvPr/>
          </p:nvSpPr>
          <p:spPr>
            <a:xfrm>
              <a:off x="3285917" y="26726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ɵ</a:t>
              </a:r>
              <a:endParaRPr lang="en-GB" sz="1800" dirty="0">
                <a:latin typeface="MS Shell Dlg 2" panose="020B060403050404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D60F58-C774-496B-95B6-C8A0920FCBA8}"/>
                </a:ext>
              </a:extLst>
            </p:cNvPr>
            <p:cNvCxnSpPr/>
            <p:nvPr/>
          </p:nvCxnSpPr>
          <p:spPr>
            <a:xfrm flipV="1">
              <a:off x="2194559" y="1450698"/>
              <a:ext cx="462013" cy="3107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81B717-E567-45A7-BD6A-522845586BDE}"/>
                </a:ext>
              </a:extLst>
            </p:cNvPr>
            <p:cNvSpPr txBox="1"/>
            <p:nvPr/>
          </p:nvSpPr>
          <p:spPr>
            <a:xfrm>
              <a:off x="2598699" y="12143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p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F5E1826-D017-4159-A912-3C2ABA57B311}"/>
                </a:ext>
              </a:extLst>
            </p:cNvPr>
            <p:cNvSpPr/>
            <p:nvPr/>
          </p:nvSpPr>
          <p:spPr>
            <a:xfrm rot="17544275">
              <a:off x="3112637" y="2641862"/>
              <a:ext cx="606389" cy="49360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BC1B4F-36A7-436F-9363-B26F153FD68B}"/>
                </a:ext>
              </a:extLst>
            </p:cNvPr>
            <p:cNvSpPr txBox="1"/>
            <p:nvPr/>
          </p:nvSpPr>
          <p:spPr>
            <a:xfrm>
              <a:off x="1838426" y="2261936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2D208C1-6BA0-4D8B-8057-A6AC774594BE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3621947" y="1366786"/>
              <a:ext cx="1270537" cy="2065285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7EEF58-5A6E-46F1-B413-19F0E3A2B812}"/>
                </a:ext>
              </a:extLst>
            </p:cNvPr>
            <p:cNvSpPr txBox="1"/>
            <p:nvPr/>
          </p:nvSpPr>
          <p:spPr>
            <a:xfrm>
              <a:off x="4450090" y="2214762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7A3F70-9803-4D3E-AA2D-E413368730D7}"/>
                </a:ext>
              </a:extLst>
            </p:cNvPr>
            <p:cNvSpPr/>
            <p:nvPr/>
          </p:nvSpPr>
          <p:spPr>
            <a:xfrm>
              <a:off x="2373644" y="1544662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6F8841-9865-4B93-AE12-ED7181A0E62C}"/>
                </a:ext>
              </a:extLst>
            </p:cNvPr>
            <p:cNvSpPr/>
            <p:nvPr/>
          </p:nvSpPr>
          <p:spPr>
            <a:xfrm rot="16200000">
              <a:off x="7693278" y="1988044"/>
              <a:ext cx="2888056" cy="2888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3A9BB9-FD56-4F44-A2F9-6A0D2C0C32C3}"/>
                </a:ext>
              </a:extLst>
            </p:cNvPr>
            <p:cNvSpPr/>
            <p:nvPr/>
          </p:nvSpPr>
          <p:spPr>
            <a:xfrm rot="16200000">
              <a:off x="9028664" y="3323431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D12897-27C2-4ABE-9E67-8BD6E47343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07885" y="2302653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E01D6D-F230-42ED-8419-1933B55E28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07885" y="4561493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C7BF87-0792-4CD9-BE5D-EE0A9D73E0F6}"/>
                </a:ext>
              </a:extLst>
            </p:cNvPr>
            <p:cNvCxnSpPr>
              <a:cxnSpLocks/>
            </p:cNvCxnSpPr>
            <p:nvPr/>
          </p:nvCxnSpPr>
          <p:spPr>
            <a:xfrm>
              <a:off x="6878465" y="3435131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66738E-C5EE-45A3-B513-3D91D2C70244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05" y="3435131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A89120-FEDC-412D-8EA8-5CD0AD4CD49E}"/>
                </a:ext>
              </a:extLst>
            </p:cNvPr>
            <p:cNvSpPr txBox="1"/>
            <p:nvPr/>
          </p:nvSpPr>
          <p:spPr>
            <a:xfrm>
              <a:off x="9060884" y="89206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3DFF85-84DE-4103-AA67-57F16911F669}"/>
                </a:ext>
              </a:extLst>
            </p:cNvPr>
            <p:cNvSpPr txBox="1"/>
            <p:nvPr/>
          </p:nvSpPr>
          <p:spPr>
            <a:xfrm>
              <a:off x="11189325" y="3390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3D44CA-330F-4001-BAB6-DD6992D4F9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72595" y="2872268"/>
              <a:ext cx="0" cy="11294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B5CFAB-9044-4461-85EE-58E0C70F8A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31838" y="3445247"/>
              <a:ext cx="60046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B06-7B10-4118-8C66-C1711D43382B}"/>
                </a:ext>
              </a:extLst>
            </p:cNvPr>
            <p:cNvSpPr txBox="1"/>
            <p:nvPr/>
          </p:nvSpPr>
          <p:spPr>
            <a:xfrm>
              <a:off x="8153177" y="284776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214E501-EF22-4F62-A132-27679DB543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02015" y="2864245"/>
              <a:ext cx="0" cy="11294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215888-0BD2-4FB5-8893-A024BBEAAD4A}"/>
                </a:ext>
              </a:extLst>
            </p:cNvPr>
            <p:cNvSpPr txBox="1"/>
            <p:nvPr/>
          </p:nvSpPr>
          <p:spPr>
            <a:xfrm>
              <a:off x="8098202" y="3778573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9D9DDF-63C0-449E-B377-9050E3F248B5}"/>
                </a:ext>
              </a:extLst>
            </p:cNvPr>
            <p:cNvSpPr txBox="1"/>
            <p:nvPr/>
          </p:nvSpPr>
          <p:spPr>
            <a:xfrm>
              <a:off x="9421503" y="2990724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648407-BF7D-4E0E-AB85-1ED392850C66}"/>
                </a:ext>
              </a:extLst>
            </p:cNvPr>
            <p:cNvSpPr/>
            <p:nvPr/>
          </p:nvSpPr>
          <p:spPr>
            <a:xfrm rot="16200000">
              <a:off x="8279797" y="3379684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EBAAC1-4256-4BC4-A161-89BD97FB1119}"/>
                </a:ext>
              </a:extLst>
            </p:cNvPr>
            <p:cNvSpPr txBox="1"/>
            <p:nvPr/>
          </p:nvSpPr>
          <p:spPr>
            <a:xfrm>
              <a:off x="1803734" y="4561492"/>
              <a:ext cx="107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Substrate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5E86B7-32E2-46E7-91D3-E26A7135B60C}"/>
                </a:ext>
              </a:extLst>
            </p:cNvPr>
            <p:cNvSpPr txBox="1"/>
            <p:nvPr/>
          </p:nvSpPr>
          <p:spPr>
            <a:xfrm>
              <a:off x="1901316" y="3598523"/>
              <a:ext cx="83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Crystal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064D958-50B0-E1EB-36EC-5ECC266439CD}"/>
              </a:ext>
            </a:extLst>
          </p:cNvPr>
          <p:cNvSpPr/>
          <p:nvPr/>
        </p:nvSpPr>
        <p:spPr>
          <a:xfrm>
            <a:off x="7184209" y="1553889"/>
            <a:ext cx="2627113" cy="408165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BE91DA-5A98-FE13-B14A-2325C773592B}"/>
              </a:ext>
            </a:extLst>
          </p:cNvPr>
          <p:cNvSpPr/>
          <p:nvPr/>
        </p:nvSpPr>
        <p:spPr>
          <a:xfrm>
            <a:off x="2074463" y="1542197"/>
            <a:ext cx="2627113" cy="40816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267F43-3115-16CD-FE3F-48843AFC93EB}"/>
              </a:ext>
            </a:extLst>
          </p:cNvPr>
          <p:cNvSpPr/>
          <p:nvPr/>
        </p:nvSpPr>
        <p:spPr>
          <a:xfrm>
            <a:off x="4717417" y="1542197"/>
            <a:ext cx="2460170" cy="40816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932656-EE33-2790-472C-2248AA5EA454}"/>
              </a:ext>
            </a:extLst>
          </p:cNvPr>
          <p:cNvCxnSpPr>
            <a:cxnSpLocks/>
          </p:cNvCxnSpPr>
          <p:nvPr/>
        </p:nvCxnSpPr>
        <p:spPr>
          <a:xfrm flipH="1">
            <a:off x="4717417" y="1553889"/>
            <a:ext cx="6622" cy="406996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43595-44BD-B3F9-1C19-16326A3E2B1B}"/>
              </a:ext>
            </a:extLst>
          </p:cNvPr>
          <p:cNvCxnSpPr>
            <a:cxnSpLocks/>
          </p:cNvCxnSpPr>
          <p:nvPr/>
        </p:nvCxnSpPr>
        <p:spPr>
          <a:xfrm flipH="1">
            <a:off x="7177589" y="1542197"/>
            <a:ext cx="6620" cy="4081657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BD05F-98F4-4D7D-6032-352A365C9927}"/>
              </a:ext>
            </a:extLst>
          </p:cNvPr>
          <p:cNvCxnSpPr/>
          <p:nvPr/>
        </p:nvCxnSpPr>
        <p:spPr>
          <a:xfrm flipH="1">
            <a:off x="3002510" y="4421875"/>
            <a:ext cx="17149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0EE32-BD76-F9BC-3925-131B4DAAE696}"/>
              </a:ext>
            </a:extLst>
          </p:cNvPr>
          <p:cNvCxnSpPr/>
          <p:nvPr/>
        </p:nvCxnSpPr>
        <p:spPr>
          <a:xfrm flipV="1">
            <a:off x="3002510" y="4421875"/>
            <a:ext cx="1687611" cy="1173707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F5154A-DA2D-5437-A9C4-787B9BBC5D2D}"/>
              </a:ext>
            </a:extLst>
          </p:cNvPr>
          <p:cNvCxnSpPr>
            <a:cxnSpLocks/>
          </p:cNvCxnSpPr>
          <p:nvPr/>
        </p:nvCxnSpPr>
        <p:spPr>
          <a:xfrm>
            <a:off x="3002510" y="4421875"/>
            <a:ext cx="0" cy="117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D0419E-19A8-B1FC-4C67-7A6BEE0F1867}"/>
              </a:ext>
            </a:extLst>
          </p:cNvPr>
          <p:cNvCxnSpPr>
            <a:cxnSpLocks/>
          </p:cNvCxnSpPr>
          <p:nvPr/>
        </p:nvCxnSpPr>
        <p:spPr>
          <a:xfrm>
            <a:off x="3004782" y="3264091"/>
            <a:ext cx="0" cy="117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BD751B-AB18-5796-7F4F-FC68CDEDC6CB}"/>
              </a:ext>
            </a:extLst>
          </p:cNvPr>
          <p:cNvCxnSpPr>
            <a:cxnSpLocks/>
          </p:cNvCxnSpPr>
          <p:nvPr/>
        </p:nvCxnSpPr>
        <p:spPr>
          <a:xfrm flipH="1" flipV="1">
            <a:off x="3000239" y="3264091"/>
            <a:ext cx="1685580" cy="1173706"/>
          </a:xfrm>
          <a:prstGeom prst="straightConnector1">
            <a:avLst/>
          </a:prstGeom>
          <a:ln w="22225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A1EEA-D810-280C-A684-92004F3B2235}"/>
              </a:ext>
            </a:extLst>
          </p:cNvPr>
          <p:cNvSpPr txBox="1"/>
          <p:nvPr/>
        </p:nvSpPr>
        <p:spPr>
          <a:xfrm>
            <a:off x="3526797" y="52388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54C4D-27A4-F630-F555-9FC377ABF2E7}"/>
              </a:ext>
            </a:extLst>
          </p:cNvPr>
          <p:cNvSpPr txBox="1"/>
          <p:nvPr/>
        </p:nvSpPr>
        <p:spPr>
          <a:xfrm>
            <a:off x="7455394" y="2691121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Transmittance (T)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E1E339-0CE3-E182-7659-EE3D71504947}"/>
                  </a:ext>
                </a:extLst>
              </p:cNvPr>
              <p:cNvSpPr txBox="1"/>
              <p:nvPr/>
            </p:nvSpPr>
            <p:spPr>
              <a:xfrm>
                <a:off x="3948384" y="4486069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E1E339-0CE3-E182-7659-EE3D71504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84" y="4486069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BBB8893-74D3-310C-1A6E-055E4B746060}"/>
              </a:ext>
            </a:extLst>
          </p:cNvPr>
          <p:cNvSpPr txBox="1"/>
          <p:nvPr/>
        </p:nvSpPr>
        <p:spPr>
          <a:xfrm>
            <a:off x="3000239" y="1144682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Superstrate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25569-2FC8-3E0D-302C-446B74416D96}"/>
              </a:ext>
            </a:extLst>
          </p:cNvPr>
          <p:cNvSpPr txBox="1"/>
          <p:nvPr/>
        </p:nvSpPr>
        <p:spPr>
          <a:xfrm>
            <a:off x="7666302" y="1144682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Substrate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8D42F-695F-AD6B-78E7-DE1B6427529C}"/>
              </a:ext>
            </a:extLst>
          </p:cNvPr>
          <p:cNvSpPr txBox="1"/>
          <p:nvPr/>
        </p:nvSpPr>
        <p:spPr>
          <a:xfrm>
            <a:off x="5408212" y="11446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Dielectric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CB6619-BF28-2717-AF12-FF0800DFE0D3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4708361" y="3583026"/>
            <a:ext cx="2469226" cy="836664"/>
          </a:xfrm>
          <a:prstGeom prst="straightConnector1">
            <a:avLst/>
          </a:prstGeom>
          <a:ln w="2222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29513-B619-3451-B1A1-AC227B8868F4}"/>
              </a:ext>
            </a:extLst>
          </p:cNvPr>
          <p:cNvCxnSpPr>
            <a:cxnSpLocks/>
          </p:cNvCxnSpPr>
          <p:nvPr/>
        </p:nvCxnSpPr>
        <p:spPr>
          <a:xfrm flipH="1" flipV="1">
            <a:off x="4708361" y="3264091"/>
            <a:ext cx="2496522" cy="573205"/>
          </a:xfrm>
          <a:prstGeom prst="straightConnector1">
            <a:avLst/>
          </a:prstGeom>
          <a:ln w="2222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00506A-32DF-54D9-1B60-FF98B7F270FA}"/>
              </a:ext>
            </a:extLst>
          </p:cNvPr>
          <p:cNvCxnSpPr/>
          <p:nvPr/>
        </p:nvCxnSpPr>
        <p:spPr>
          <a:xfrm flipH="1">
            <a:off x="5489976" y="3850944"/>
            <a:ext cx="17149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56B055-8EB1-7DA0-B9DA-BECC2522AFD3}"/>
              </a:ext>
            </a:extLst>
          </p:cNvPr>
          <p:cNvCxnSpPr>
            <a:cxnSpLocks/>
          </p:cNvCxnSpPr>
          <p:nvPr/>
        </p:nvCxnSpPr>
        <p:spPr>
          <a:xfrm flipV="1">
            <a:off x="7204883" y="3061324"/>
            <a:ext cx="1993710" cy="789620"/>
          </a:xfrm>
          <a:prstGeom prst="straightConnector1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C52C11-E71D-F1C3-A68C-E1C8EC798598}"/>
              </a:ext>
            </a:extLst>
          </p:cNvPr>
          <p:cNvCxnSpPr>
            <a:cxnSpLocks/>
          </p:cNvCxnSpPr>
          <p:nvPr/>
        </p:nvCxnSpPr>
        <p:spPr>
          <a:xfrm flipV="1">
            <a:off x="4753832" y="2691121"/>
            <a:ext cx="2469226" cy="559322"/>
          </a:xfrm>
          <a:prstGeom prst="straightConnector1">
            <a:avLst/>
          </a:prstGeom>
          <a:ln w="2222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D6C03E-FB57-6A55-F36E-701A2E3CC8E2}"/>
              </a:ext>
            </a:extLst>
          </p:cNvPr>
          <p:cNvCxnSpPr>
            <a:cxnSpLocks/>
          </p:cNvCxnSpPr>
          <p:nvPr/>
        </p:nvCxnSpPr>
        <p:spPr>
          <a:xfrm flipV="1">
            <a:off x="7204883" y="1903774"/>
            <a:ext cx="1993710" cy="789620"/>
          </a:xfrm>
          <a:prstGeom prst="straightConnector1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072D22-9A0A-D31A-78CC-CC8184FFE37B}"/>
              </a:ext>
            </a:extLst>
          </p:cNvPr>
          <p:cNvCxnSpPr>
            <a:cxnSpLocks/>
          </p:cNvCxnSpPr>
          <p:nvPr/>
        </p:nvCxnSpPr>
        <p:spPr>
          <a:xfrm flipH="1" flipV="1">
            <a:off x="3016159" y="2106301"/>
            <a:ext cx="1685580" cy="1173706"/>
          </a:xfrm>
          <a:prstGeom prst="straightConnector1">
            <a:avLst/>
          </a:prstGeom>
          <a:ln w="22225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C26D5A-72FD-BFB5-316F-FFA1B0FB4A37}"/>
              </a:ext>
            </a:extLst>
          </p:cNvPr>
          <p:cNvSpPr txBox="1"/>
          <p:nvPr/>
        </p:nvSpPr>
        <p:spPr>
          <a:xfrm>
            <a:off x="3152636" y="3060453"/>
            <a:ext cx="15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Reflectance (R)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5F4A-DAD1-D318-2AC6-8DB2E1EA82B6}"/>
              </a:ext>
            </a:extLst>
          </p:cNvPr>
          <p:cNvSpPr txBox="1"/>
          <p:nvPr/>
        </p:nvSpPr>
        <p:spPr>
          <a:xfrm>
            <a:off x="5408212" y="3036834"/>
            <a:ext cx="16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Absorbtance</a:t>
            </a:r>
            <a:r>
              <a:rPr lang="en-GB" dirty="0">
                <a:solidFill>
                  <a:srgbClr val="FF0000"/>
                </a:solidFill>
              </a:rPr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90392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MS Shell Dlg 2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Kendrick</dc:creator>
  <cp:lastModifiedBy>John Kendrick</cp:lastModifiedBy>
  <cp:revision>14</cp:revision>
  <cp:lastPrinted>2021-06-21T16:33:11Z</cp:lastPrinted>
  <dcterms:created xsi:type="dcterms:W3CDTF">2021-06-21T15:11:04Z</dcterms:created>
  <dcterms:modified xsi:type="dcterms:W3CDTF">2023-07-29T15:55:59Z</dcterms:modified>
</cp:coreProperties>
</file>